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3" r:id="rId1"/>
  </p:sldMasterIdLst>
  <p:notesMasterIdLst>
    <p:notesMasterId r:id="rId27"/>
  </p:notesMasterIdLst>
  <p:handoutMasterIdLst>
    <p:handoutMasterId r:id="rId28"/>
  </p:handoutMasterIdLst>
  <p:sldIdLst>
    <p:sldId id="883" r:id="rId2"/>
    <p:sldId id="937" r:id="rId3"/>
    <p:sldId id="938" r:id="rId4"/>
    <p:sldId id="939" r:id="rId5"/>
    <p:sldId id="940" r:id="rId6"/>
    <p:sldId id="852" r:id="rId7"/>
    <p:sldId id="853" r:id="rId8"/>
    <p:sldId id="931" r:id="rId9"/>
    <p:sldId id="893" r:id="rId10"/>
    <p:sldId id="884" r:id="rId11"/>
    <p:sldId id="886" r:id="rId12"/>
    <p:sldId id="887" r:id="rId13"/>
    <p:sldId id="889" r:id="rId14"/>
    <p:sldId id="890" r:id="rId15"/>
    <p:sldId id="891" r:id="rId16"/>
    <p:sldId id="941" r:id="rId17"/>
    <p:sldId id="933" r:id="rId18"/>
    <p:sldId id="896" r:id="rId19"/>
    <p:sldId id="897" r:id="rId20"/>
    <p:sldId id="898" r:id="rId21"/>
    <p:sldId id="924" r:id="rId22"/>
    <p:sldId id="903" r:id="rId23"/>
    <p:sldId id="908" r:id="rId24"/>
    <p:sldId id="909" r:id="rId25"/>
    <p:sldId id="913"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 src" initials="s" lastIdx="4" clrIdx="0">
    <p:extLst>
      <p:ext uri="{19B8F6BF-5375-455C-9EA6-DF929625EA0E}">
        <p15:presenceInfo xmlns:p15="http://schemas.microsoft.com/office/powerpoint/2012/main" userId=" sr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10101"/>
    <a:srgbClr val="FEFEFE"/>
    <a:srgbClr val="0B1412"/>
    <a:srgbClr val="021113"/>
    <a:srgbClr val="F0F2F5"/>
    <a:srgbClr val="F8FA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32" autoAdjust="0"/>
    <p:restoredTop sz="97013"/>
  </p:normalViewPr>
  <p:slideViewPr>
    <p:cSldViewPr snapToGrid="0" snapToObjects="1">
      <p:cViewPr>
        <p:scale>
          <a:sx n="50" d="100"/>
          <a:sy n="50" d="100"/>
        </p:scale>
        <p:origin x="1434" y="588"/>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snapToObjects="1" showGuides="1">
      <p:cViewPr varScale="1">
        <p:scale>
          <a:sx n="59" d="100"/>
          <a:sy n="59" d="100"/>
        </p:scale>
        <p:origin x="2790"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D4DFA9-38CF-7D4C-9EB4-7A6A0A01A9C5}" type="datetimeFigureOut">
              <a:rPr lang="en-US" smtClean="0"/>
              <a:t>12/6/2018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8C5D27-E275-914C-B9A8-807C55B0069F}" type="slidenum">
              <a:rPr lang="en-US" smtClean="0"/>
              <a:t>‹#›</a:t>
            </a:fld>
            <a:endParaRPr lang="en-US"/>
          </a:p>
        </p:txBody>
      </p:sp>
    </p:spTree>
    <p:extLst>
      <p:ext uri="{BB962C8B-B14F-4D97-AF65-F5344CB8AC3E}">
        <p14:creationId xmlns:p14="http://schemas.microsoft.com/office/powerpoint/2010/main" val="48029849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09CB90-614C-5144-87C1-67812BEDF5FB}" type="datetimeFigureOut">
              <a:rPr lang="en-US" smtClean="0"/>
              <a:t>12/6/2018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6E7EC0-9BE3-5541-9D76-7DE32A6C9D42}" type="slidenum">
              <a:rPr lang="en-US" smtClean="0"/>
              <a:t>‹#›</a:t>
            </a:fld>
            <a:endParaRPr lang="en-US"/>
          </a:p>
        </p:txBody>
      </p:sp>
    </p:spTree>
    <p:extLst>
      <p:ext uri="{BB962C8B-B14F-4D97-AF65-F5344CB8AC3E}">
        <p14:creationId xmlns:p14="http://schemas.microsoft.com/office/powerpoint/2010/main" val="2001100545"/>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ctr">
            <a:normAutofit/>
          </a:bodyPr>
          <a:lstStyle>
            <a:lvl1pPr algn="ctr">
              <a:defRPr sz="3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nchor="ctr">
            <a:normAutofit/>
          </a:bodyPr>
          <a:lstStyle>
            <a:lvl1pPr marL="0" indent="0" algn="ctr">
              <a:buNone/>
              <a:defRPr sz="9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7ECB15-F748-C140-A5C3-CF0090C943BA}" type="slidenum">
              <a:rPr lang="en-US" smtClean="0"/>
              <a:pPr/>
              <a:t>‹#›</a:t>
            </a:fld>
            <a:endParaRPr lang="en-US"/>
          </a:p>
        </p:txBody>
      </p:sp>
    </p:spTree>
    <p:extLst>
      <p:ext uri="{BB962C8B-B14F-4D97-AF65-F5344CB8AC3E}">
        <p14:creationId xmlns:p14="http://schemas.microsoft.com/office/powerpoint/2010/main" val="866446832"/>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7_Title Page">
    <p:spTree>
      <p:nvGrpSpPr>
        <p:cNvPr id="1" name=""/>
        <p:cNvGrpSpPr/>
        <p:nvPr/>
      </p:nvGrpSpPr>
      <p:grpSpPr>
        <a:xfrm>
          <a:off x="0" y="0"/>
          <a:ext cx="0" cy="0"/>
          <a:chOff x="0" y="0"/>
          <a:chExt cx="0" cy="0"/>
        </a:xfrm>
      </p:grpSpPr>
      <p:sp>
        <p:nvSpPr>
          <p:cNvPr id="9" name="Picture Placeholder 2">
            <a:extLst>
              <a:ext uri="{FF2B5EF4-FFF2-40B4-BE49-F238E27FC236}">
                <a16:creationId xmlns:a16="http://schemas.microsoft.com/office/drawing/2014/main" id="{16C60713-F07F-49A9-BD8A-F99EC0440AAA}"/>
              </a:ext>
            </a:extLst>
          </p:cNvPr>
          <p:cNvSpPr>
            <a:spLocks noGrp="1"/>
          </p:cNvSpPr>
          <p:nvPr>
            <p:ph type="pic" sz="quarter" idx="12"/>
          </p:nvPr>
        </p:nvSpPr>
        <p:spPr>
          <a:xfrm>
            <a:off x="457199" y="457200"/>
            <a:ext cx="3759201" cy="2971800"/>
          </a:xfrm>
        </p:spPr>
        <p:txBody>
          <a:bodyPr anchor="ctr">
            <a:normAutofit/>
          </a:bodyPr>
          <a:lstStyle>
            <a:lvl1pPr marL="0" indent="0" algn="ctr">
              <a:buNone/>
              <a:defRPr sz="1200"/>
            </a:lvl1pPr>
          </a:lstStyle>
          <a:p>
            <a:endParaRPr lang="en-US" dirty="0"/>
          </a:p>
        </p:txBody>
      </p:sp>
      <p:sp>
        <p:nvSpPr>
          <p:cNvPr id="11" name="Picture Placeholder 2">
            <a:extLst>
              <a:ext uri="{FF2B5EF4-FFF2-40B4-BE49-F238E27FC236}">
                <a16:creationId xmlns:a16="http://schemas.microsoft.com/office/drawing/2014/main" id="{25D8D999-4D43-4906-97C3-58BA2A7DF9E5}"/>
              </a:ext>
            </a:extLst>
          </p:cNvPr>
          <p:cNvSpPr>
            <a:spLocks noGrp="1"/>
          </p:cNvSpPr>
          <p:nvPr>
            <p:ph type="pic" sz="quarter" idx="14"/>
          </p:nvPr>
        </p:nvSpPr>
        <p:spPr>
          <a:xfrm>
            <a:off x="7975600" y="457200"/>
            <a:ext cx="3759201" cy="2971800"/>
          </a:xfrm>
        </p:spPr>
        <p:txBody>
          <a:bodyPr anchor="ctr">
            <a:normAutofit/>
          </a:bodyPr>
          <a:lstStyle>
            <a:lvl1pPr marL="0" indent="0" algn="ctr">
              <a:buNone/>
              <a:defRPr sz="1200"/>
            </a:lvl1pPr>
          </a:lstStyle>
          <a:p>
            <a:endParaRPr lang="en-US" dirty="0"/>
          </a:p>
        </p:txBody>
      </p:sp>
      <p:sp>
        <p:nvSpPr>
          <p:cNvPr id="13" name="Picture Placeholder 2">
            <a:extLst>
              <a:ext uri="{FF2B5EF4-FFF2-40B4-BE49-F238E27FC236}">
                <a16:creationId xmlns:a16="http://schemas.microsoft.com/office/drawing/2014/main" id="{B37253F0-DBF7-4AFD-8752-0E82BABB1132}"/>
              </a:ext>
            </a:extLst>
          </p:cNvPr>
          <p:cNvSpPr>
            <a:spLocks noGrp="1"/>
          </p:cNvSpPr>
          <p:nvPr>
            <p:ph type="pic" sz="quarter" idx="16"/>
          </p:nvPr>
        </p:nvSpPr>
        <p:spPr>
          <a:xfrm>
            <a:off x="4216400" y="3429000"/>
            <a:ext cx="3759201" cy="2971800"/>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3363504226"/>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0_Title P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ACF5C9B-84F2-41BC-8FBF-34CA5FD4CBCA}"/>
              </a:ext>
            </a:extLst>
          </p:cNvPr>
          <p:cNvSpPr>
            <a:spLocks noGrp="1"/>
          </p:cNvSpPr>
          <p:nvPr>
            <p:ph type="pic" sz="quarter" idx="12"/>
          </p:nvPr>
        </p:nvSpPr>
        <p:spPr>
          <a:xfrm>
            <a:off x="762000" y="995682"/>
            <a:ext cx="3676650" cy="4866634"/>
          </a:xfrm>
          <a:custGeom>
            <a:avLst/>
            <a:gdLst>
              <a:gd name="connsiteX0" fmla="*/ 612787 w 3676650"/>
              <a:gd name="connsiteY0" fmla="*/ 0 h 4866634"/>
              <a:gd name="connsiteX1" fmla="*/ 3676650 w 3676650"/>
              <a:gd name="connsiteY1" fmla="*/ 0 h 4866634"/>
              <a:gd name="connsiteX2" fmla="*/ 3676650 w 3676650"/>
              <a:gd name="connsiteY2" fmla="*/ 4866634 h 4866634"/>
              <a:gd name="connsiteX3" fmla="*/ 0 w 3676650"/>
              <a:gd name="connsiteY3" fmla="*/ 4866634 h 4866634"/>
              <a:gd name="connsiteX4" fmla="*/ 0 w 3676650"/>
              <a:gd name="connsiteY4" fmla="*/ 612787 h 4866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6650" h="4866634">
                <a:moveTo>
                  <a:pt x="612787" y="0"/>
                </a:moveTo>
                <a:lnTo>
                  <a:pt x="3676650" y="0"/>
                </a:lnTo>
                <a:lnTo>
                  <a:pt x="3676650" y="4866634"/>
                </a:lnTo>
                <a:lnTo>
                  <a:pt x="0" y="4866634"/>
                </a:lnTo>
                <a:lnTo>
                  <a:pt x="0" y="612787"/>
                </a:lnTo>
                <a:close/>
              </a:path>
            </a:pathLst>
          </a:custGeom>
        </p:spPr>
        <p:txBody>
          <a:bodyPr wrap="square" anchor="ctr">
            <a:noAutofit/>
          </a:bodyPr>
          <a:lstStyle>
            <a:lvl1pPr marL="0" indent="0" algn="ctr">
              <a:buNone/>
              <a:defRPr sz="1200"/>
            </a:lvl1pPr>
          </a:lstStyle>
          <a:p>
            <a:endParaRPr lang="en-US" dirty="0"/>
          </a:p>
        </p:txBody>
      </p:sp>
      <p:sp>
        <p:nvSpPr>
          <p:cNvPr id="6" name="Picture Placeholder 5">
            <a:extLst>
              <a:ext uri="{FF2B5EF4-FFF2-40B4-BE49-F238E27FC236}">
                <a16:creationId xmlns:a16="http://schemas.microsoft.com/office/drawing/2014/main" id="{D86B6C48-FF10-4546-9057-9B87A1EE6AA5}"/>
              </a:ext>
            </a:extLst>
          </p:cNvPr>
          <p:cNvSpPr>
            <a:spLocks noGrp="1"/>
          </p:cNvSpPr>
          <p:nvPr>
            <p:ph type="pic" sz="quarter" idx="13"/>
          </p:nvPr>
        </p:nvSpPr>
        <p:spPr>
          <a:xfrm>
            <a:off x="4629150" y="995682"/>
            <a:ext cx="3333750" cy="4866632"/>
          </a:xfrm>
          <a:custGeom>
            <a:avLst/>
            <a:gdLst>
              <a:gd name="connsiteX0" fmla="*/ 0 w 3333750"/>
              <a:gd name="connsiteY0" fmla="*/ 0 h 4866632"/>
              <a:gd name="connsiteX1" fmla="*/ 3333750 w 3333750"/>
              <a:gd name="connsiteY1" fmla="*/ 0 h 4866632"/>
              <a:gd name="connsiteX2" fmla="*/ 3333750 w 3333750"/>
              <a:gd name="connsiteY2" fmla="*/ 4866632 h 4866632"/>
              <a:gd name="connsiteX3" fmla="*/ 0 w 3333750"/>
              <a:gd name="connsiteY3" fmla="*/ 4866632 h 4866632"/>
            </a:gdLst>
            <a:ahLst/>
            <a:cxnLst>
              <a:cxn ang="0">
                <a:pos x="connsiteX0" y="connsiteY0"/>
              </a:cxn>
              <a:cxn ang="0">
                <a:pos x="connsiteX1" y="connsiteY1"/>
              </a:cxn>
              <a:cxn ang="0">
                <a:pos x="connsiteX2" y="connsiteY2"/>
              </a:cxn>
              <a:cxn ang="0">
                <a:pos x="connsiteX3" y="connsiteY3"/>
              </a:cxn>
            </a:cxnLst>
            <a:rect l="l" t="t" r="r" b="b"/>
            <a:pathLst>
              <a:path w="3333750" h="4866632">
                <a:moveTo>
                  <a:pt x="0" y="0"/>
                </a:moveTo>
                <a:lnTo>
                  <a:pt x="3333750" y="0"/>
                </a:lnTo>
                <a:lnTo>
                  <a:pt x="3333750" y="4866632"/>
                </a:lnTo>
                <a:lnTo>
                  <a:pt x="0" y="4866632"/>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602444714"/>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9_Title Page">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0C401A65-5759-438E-8E24-C5E92EF6B3D8}"/>
              </a:ext>
            </a:extLst>
          </p:cNvPr>
          <p:cNvSpPr>
            <a:spLocks noGrp="1"/>
          </p:cNvSpPr>
          <p:nvPr>
            <p:ph type="pic" sz="quarter" idx="12"/>
          </p:nvPr>
        </p:nvSpPr>
        <p:spPr>
          <a:xfrm>
            <a:off x="8290054" y="1364049"/>
            <a:ext cx="2743196" cy="1985578"/>
          </a:xfrm>
        </p:spPr>
        <p:txBody>
          <a:bodyPr anchor="ctr">
            <a:normAutofit/>
          </a:bodyPr>
          <a:lstStyle>
            <a:lvl1pPr marL="0" indent="0" algn="ctr">
              <a:buNone/>
              <a:defRPr sz="1200"/>
            </a:lvl1pPr>
          </a:lstStyle>
          <a:p>
            <a:endParaRPr lang="en-US" dirty="0"/>
          </a:p>
        </p:txBody>
      </p:sp>
      <p:sp>
        <p:nvSpPr>
          <p:cNvPr id="8" name="Picture Placeholder 2">
            <a:extLst>
              <a:ext uri="{FF2B5EF4-FFF2-40B4-BE49-F238E27FC236}">
                <a16:creationId xmlns:a16="http://schemas.microsoft.com/office/drawing/2014/main" id="{70B207F6-D81B-4DAE-AE32-5620EE008297}"/>
              </a:ext>
            </a:extLst>
          </p:cNvPr>
          <p:cNvSpPr>
            <a:spLocks noGrp="1"/>
          </p:cNvSpPr>
          <p:nvPr>
            <p:ph type="pic" sz="quarter" idx="13"/>
          </p:nvPr>
        </p:nvSpPr>
        <p:spPr>
          <a:xfrm>
            <a:off x="8290054" y="3508373"/>
            <a:ext cx="2743196" cy="1985578"/>
          </a:xfrm>
        </p:spPr>
        <p:txBody>
          <a:bodyPr anchor="ctr">
            <a:normAutofit/>
          </a:bodyPr>
          <a:lstStyle>
            <a:lvl1pPr marL="0" indent="0" algn="ctr">
              <a:buNone/>
              <a:defRPr sz="1200"/>
            </a:lvl1pPr>
          </a:lstStyle>
          <a:p>
            <a:endParaRPr lang="en-US" dirty="0"/>
          </a:p>
        </p:txBody>
      </p:sp>
      <p:sp>
        <p:nvSpPr>
          <p:cNvPr id="7" name="Picture Placeholder 6">
            <a:extLst>
              <a:ext uri="{FF2B5EF4-FFF2-40B4-BE49-F238E27FC236}">
                <a16:creationId xmlns:a16="http://schemas.microsoft.com/office/drawing/2014/main" id="{2168788D-B885-4E1C-8280-7D87B1E3208C}"/>
              </a:ext>
            </a:extLst>
          </p:cNvPr>
          <p:cNvSpPr>
            <a:spLocks noGrp="1"/>
          </p:cNvSpPr>
          <p:nvPr>
            <p:ph type="pic" sz="quarter" idx="11"/>
          </p:nvPr>
        </p:nvSpPr>
        <p:spPr>
          <a:xfrm>
            <a:off x="5388106" y="1364050"/>
            <a:ext cx="2743194" cy="4129900"/>
          </a:xfrm>
          <a:custGeom>
            <a:avLst/>
            <a:gdLst>
              <a:gd name="connsiteX0" fmla="*/ 457208 w 2743194"/>
              <a:gd name="connsiteY0" fmla="*/ 0 h 4129900"/>
              <a:gd name="connsiteX1" fmla="*/ 2743194 w 2743194"/>
              <a:gd name="connsiteY1" fmla="*/ 0 h 4129900"/>
              <a:gd name="connsiteX2" fmla="*/ 2743194 w 2743194"/>
              <a:gd name="connsiteY2" fmla="*/ 4129900 h 4129900"/>
              <a:gd name="connsiteX3" fmla="*/ 0 w 2743194"/>
              <a:gd name="connsiteY3" fmla="*/ 4129900 h 4129900"/>
              <a:gd name="connsiteX4" fmla="*/ 0 w 2743194"/>
              <a:gd name="connsiteY4" fmla="*/ 457208 h 4129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3194" h="4129900">
                <a:moveTo>
                  <a:pt x="457208" y="0"/>
                </a:moveTo>
                <a:lnTo>
                  <a:pt x="2743194" y="0"/>
                </a:lnTo>
                <a:lnTo>
                  <a:pt x="2743194" y="4129900"/>
                </a:lnTo>
                <a:lnTo>
                  <a:pt x="0" y="4129900"/>
                </a:lnTo>
                <a:lnTo>
                  <a:pt x="0" y="457208"/>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4039816036"/>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7_Title Page">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9C6ADD0B-3AF2-4E63-B921-601F7778FA99}"/>
              </a:ext>
            </a:extLst>
          </p:cNvPr>
          <p:cNvSpPr>
            <a:spLocks noGrp="1"/>
          </p:cNvSpPr>
          <p:nvPr>
            <p:ph type="pic" sz="quarter" idx="11"/>
          </p:nvPr>
        </p:nvSpPr>
        <p:spPr>
          <a:xfrm>
            <a:off x="1533523" y="1533524"/>
            <a:ext cx="2876550" cy="2257426"/>
          </a:xfrm>
        </p:spPr>
        <p:txBody>
          <a:bodyPr anchor="ctr">
            <a:normAutofit/>
          </a:bodyPr>
          <a:lstStyle>
            <a:lvl1pPr marL="0" indent="0" algn="ctr">
              <a:buNone/>
              <a:defRPr sz="1200"/>
            </a:lvl1pPr>
          </a:lstStyle>
          <a:p>
            <a:endParaRPr lang="en-US" dirty="0"/>
          </a:p>
        </p:txBody>
      </p:sp>
      <p:sp>
        <p:nvSpPr>
          <p:cNvPr id="6" name="Picture Placeholder 2">
            <a:extLst>
              <a:ext uri="{FF2B5EF4-FFF2-40B4-BE49-F238E27FC236}">
                <a16:creationId xmlns:a16="http://schemas.microsoft.com/office/drawing/2014/main" id="{26F18E56-068A-403E-ADAC-52C9B3A5DDD9}"/>
              </a:ext>
            </a:extLst>
          </p:cNvPr>
          <p:cNvSpPr>
            <a:spLocks noGrp="1"/>
          </p:cNvSpPr>
          <p:nvPr>
            <p:ph type="pic" sz="quarter" idx="12"/>
          </p:nvPr>
        </p:nvSpPr>
        <p:spPr>
          <a:xfrm>
            <a:off x="4657725" y="1533524"/>
            <a:ext cx="2876550" cy="2257426"/>
          </a:xfrm>
        </p:spPr>
        <p:txBody>
          <a:bodyPr anchor="ctr">
            <a:normAutofit/>
          </a:bodyPr>
          <a:lstStyle>
            <a:lvl1pPr marL="0" indent="0" algn="ctr">
              <a:buNone/>
              <a:defRPr sz="1200"/>
            </a:lvl1pPr>
          </a:lstStyle>
          <a:p>
            <a:endParaRPr lang="en-US" dirty="0"/>
          </a:p>
        </p:txBody>
      </p:sp>
      <p:sp>
        <p:nvSpPr>
          <p:cNvPr id="7" name="Picture Placeholder 2">
            <a:extLst>
              <a:ext uri="{FF2B5EF4-FFF2-40B4-BE49-F238E27FC236}">
                <a16:creationId xmlns:a16="http://schemas.microsoft.com/office/drawing/2014/main" id="{124D0365-FBE4-4F3B-A7D1-E8B209BD1A0D}"/>
              </a:ext>
            </a:extLst>
          </p:cNvPr>
          <p:cNvSpPr>
            <a:spLocks noGrp="1"/>
          </p:cNvSpPr>
          <p:nvPr>
            <p:ph type="pic" sz="quarter" idx="13"/>
          </p:nvPr>
        </p:nvSpPr>
        <p:spPr>
          <a:xfrm>
            <a:off x="7781927" y="1533524"/>
            <a:ext cx="2876550" cy="2257426"/>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2180660615"/>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6_Title P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762E7BC-A91F-439C-9845-3291D441A36B}"/>
              </a:ext>
            </a:extLst>
          </p:cNvPr>
          <p:cNvSpPr>
            <a:spLocks noGrp="1"/>
          </p:cNvSpPr>
          <p:nvPr>
            <p:ph type="pic" sz="quarter" idx="11"/>
          </p:nvPr>
        </p:nvSpPr>
        <p:spPr>
          <a:xfrm>
            <a:off x="6096001" y="0"/>
            <a:ext cx="6096000" cy="6858000"/>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2700447920"/>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_Title Pag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160DAEDA-A370-44E4-80CF-6406EAB3D272}"/>
              </a:ext>
            </a:extLst>
          </p:cNvPr>
          <p:cNvSpPr>
            <a:spLocks noGrp="1"/>
          </p:cNvSpPr>
          <p:nvPr>
            <p:ph type="pic" sz="quarter" idx="11"/>
          </p:nvPr>
        </p:nvSpPr>
        <p:spPr>
          <a:xfrm>
            <a:off x="0" y="0"/>
            <a:ext cx="6096000" cy="6858000"/>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2155991982"/>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Blank with Footer &amp; Header">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6C80AE8-76D6-4E55-9D8F-019116F10B0D}"/>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707954039"/>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Full Image without Header &amp; Footer">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2192000" cy="6875362"/>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2136520918"/>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Full Image without Header &amp; Footer">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EE4D3A91-6B02-4E12-9AA9-B24691DF7C28}"/>
              </a:ext>
            </a:extLst>
          </p:cNvPr>
          <p:cNvSpPr>
            <a:spLocks noGrp="1"/>
          </p:cNvSpPr>
          <p:nvPr>
            <p:ph type="pic" sz="quarter" idx="10"/>
          </p:nvPr>
        </p:nvSpPr>
        <p:spPr>
          <a:xfrm>
            <a:off x="0" y="0"/>
            <a:ext cx="6858000" cy="6875362"/>
          </a:xfrm>
          <a:custGeom>
            <a:avLst/>
            <a:gdLst>
              <a:gd name="connsiteX0" fmla="*/ 0 w 6858000"/>
              <a:gd name="connsiteY0" fmla="*/ 0 h 6858000"/>
              <a:gd name="connsiteX1" fmla="*/ 6858000 w 6858000"/>
              <a:gd name="connsiteY1" fmla="*/ 6858000 h 6858000"/>
              <a:gd name="connsiteX2" fmla="*/ 0 w 6858000"/>
              <a:gd name="connsiteY2" fmla="*/ 6858000 h 6858000"/>
            </a:gdLst>
            <a:ahLst/>
            <a:cxnLst>
              <a:cxn ang="0">
                <a:pos x="connsiteX0" y="connsiteY0"/>
              </a:cxn>
              <a:cxn ang="0">
                <a:pos x="connsiteX1" y="connsiteY1"/>
              </a:cxn>
              <a:cxn ang="0">
                <a:pos x="connsiteX2" y="connsiteY2"/>
              </a:cxn>
            </a:cxnLst>
            <a:rect l="l" t="t" r="r" b="b"/>
            <a:pathLst>
              <a:path w="6858000" h="6858000">
                <a:moveTo>
                  <a:pt x="0" y="0"/>
                </a:moveTo>
                <a:lnTo>
                  <a:pt x="6858000" y="6858000"/>
                </a:lnTo>
                <a:lnTo>
                  <a:pt x="0" y="68580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575173362"/>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6_Title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8614219"/>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8_Title Page">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C559D863-9F21-4C53-8AEB-622DB01D1945}"/>
              </a:ext>
            </a:extLst>
          </p:cNvPr>
          <p:cNvSpPr>
            <a:spLocks noGrp="1"/>
          </p:cNvSpPr>
          <p:nvPr>
            <p:ph type="pic" sz="quarter" idx="12" hasCustomPrompt="1"/>
          </p:nvPr>
        </p:nvSpPr>
        <p:spPr>
          <a:xfrm>
            <a:off x="4934857" y="1072699"/>
            <a:ext cx="6647541" cy="4712601"/>
          </a:xfrm>
          <a:prstGeom prst="rect">
            <a:avLst/>
          </a:prstGeom>
        </p:spPr>
        <p:txBody>
          <a:bodyPr/>
          <a:lstStyle>
            <a:lvl1pPr marL="0" indent="0">
              <a:buFontTx/>
              <a:buNone/>
              <a:defRPr sz="800">
                <a:latin typeface="+mj-lt"/>
                <a:ea typeface="Open Sans Extrabold" panose="020B0906030804020204" pitchFamily="34" charset="0"/>
                <a:cs typeface="Open Sans Extrabold" panose="020B0906030804020204" pitchFamily="34" charset="0"/>
              </a:defRPr>
            </a:lvl1pPr>
          </a:lstStyle>
          <a:p>
            <a:r>
              <a:rPr lang="en-US" dirty="0"/>
              <a:t>Picture</a:t>
            </a:r>
          </a:p>
        </p:txBody>
      </p:sp>
    </p:spTree>
    <p:extLst>
      <p:ext uri="{BB962C8B-B14F-4D97-AF65-F5344CB8AC3E}">
        <p14:creationId xmlns:p14="http://schemas.microsoft.com/office/powerpoint/2010/main" val="2146419933"/>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0_Title Page">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A3287777-796D-4FDD-AC09-B8435E448DFA}"/>
              </a:ext>
            </a:extLst>
          </p:cNvPr>
          <p:cNvSpPr>
            <a:spLocks noGrp="1"/>
          </p:cNvSpPr>
          <p:nvPr>
            <p:ph type="pic" sz="quarter" idx="12" hasCustomPrompt="1"/>
          </p:nvPr>
        </p:nvSpPr>
        <p:spPr>
          <a:xfrm>
            <a:off x="1562100" y="1009650"/>
            <a:ext cx="2895600" cy="3333750"/>
          </a:xfrm>
          <a:prstGeom prst="rect">
            <a:avLst/>
          </a:prstGeom>
        </p:spPr>
        <p:txBody>
          <a:bodyPr/>
          <a:lstStyle>
            <a:lvl1pPr marL="0" indent="0">
              <a:buFontTx/>
              <a:buNone/>
              <a:defRPr sz="800">
                <a:latin typeface="+mj-lt"/>
                <a:ea typeface="Open Sans Extrabold" panose="020B0906030804020204" pitchFamily="34" charset="0"/>
                <a:cs typeface="Open Sans Extrabold" panose="020B0906030804020204" pitchFamily="34" charset="0"/>
              </a:defRPr>
            </a:lvl1pPr>
          </a:lstStyle>
          <a:p>
            <a:r>
              <a:rPr lang="en-US" dirty="0"/>
              <a:t>Picture</a:t>
            </a:r>
          </a:p>
        </p:txBody>
      </p:sp>
      <p:sp>
        <p:nvSpPr>
          <p:cNvPr id="6" name="Picture Placeholder 5">
            <a:extLst>
              <a:ext uri="{FF2B5EF4-FFF2-40B4-BE49-F238E27FC236}">
                <a16:creationId xmlns:a16="http://schemas.microsoft.com/office/drawing/2014/main" id="{97C3E10D-EEB9-4D18-A11A-3B390628DDA7}"/>
              </a:ext>
            </a:extLst>
          </p:cNvPr>
          <p:cNvSpPr>
            <a:spLocks noGrp="1"/>
          </p:cNvSpPr>
          <p:nvPr>
            <p:ph type="pic" sz="quarter" idx="13" hasCustomPrompt="1"/>
          </p:nvPr>
        </p:nvSpPr>
        <p:spPr>
          <a:xfrm>
            <a:off x="4648200" y="1009650"/>
            <a:ext cx="2895600" cy="3333750"/>
          </a:xfrm>
          <a:prstGeom prst="rect">
            <a:avLst/>
          </a:prstGeom>
        </p:spPr>
        <p:txBody>
          <a:bodyPr/>
          <a:lstStyle>
            <a:lvl1pPr marL="0" indent="0">
              <a:buFontTx/>
              <a:buNone/>
              <a:defRPr sz="800">
                <a:latin typeface="+mj-lt"/>
                <a:ea typeface="Open Sans Extrabold" panose="020B0906030804020204" pitchFamily="34" charset="0"/>
                <a:cs typeface="Open Sans Extrabold" panose="020B0906030804020204" pitchFamily="34" charset="0"/>
              </a:defRPr>
            </a:lvl1pPr>
          </a:lstStyle>
          <a:p>
            <a:r>
              <a:rPr lang="en-US" dirty="0"/>
              <a:t>Picture</a:t>
            </a:r>
          </a:p>
        </p:txBody>
      </p:sp>
      <p:sp>
        <p:nvSpPr>
          <p:cNvPr id="7" name="Picture Placeholder 5">
            <a:extLst>
              <a:ext uri="{FF2B5EF4-FFF2-40B4-BE49-F238E27FC236}">
                <a16:creationId xmlns:a16="http://schemas.microsoft.com/office/drawing/2014/main" id="{896AB238-6A37-49EC-B5A7-11149346687B}"/>
              </a:ext>
            </a:extLst>
          </p:cNvPr>
          <p:cNvSpPr>
            <a:spLocks noGrp="1"/>
          </p:cNvSpPr>
          <p:nvPr>
            <p:ph type="pic" sz="quarter" idx="14" hasCustomPrompt="1"/>
          </p:nvPr>
        </p:nvSpPr>
        <p:spPr>
          <a:xfrm>
            <a:off x="7734300" y="1009650"/>
            <a:ext cx="2895600" cy="3333750"/>
          </a:xfrm>
          <a:prstGeom prst="rect">
            <a:avLst/>
          </a:prstGeom>
        </p:spPr>
        <p:txBody>
          <a:bodyPr/>
          <a:lstStyle>
            <a:lvl1pPr marL="0" indent="0">
              <a:buFontTx/>
              <a:buNone/>
              <a:defRPr sz="800">
                <a:latin typeface="+mj-lt"/>
                <a:ea typeface="Open Sans Extrabold" panose="020B0906030804020204" pitchFamily="34" charset="0"/>
                <a:cs typeface="Open Sans Extrabold" panose="020B0906030804020204" pitchFamily="34" charset="0"/>
              </a:defRPr>
            </a:lvl1pPr>
          </a:lstStyle>
          <a:p>
            <a:r>
              <a:rPr lang="en-US" dirty="0"/>
              <a:t>Picture</a:t>
            </a:r>
          </a:p>
        </p:txBody>
      </p:sp>
    </p:spTree>
    <p:extLst>
      <p:ext uri="{BB962C8B-B14F-4D97-AF65-F5344CB8AC3E}">
        <p14:creationId xmlns:p14="http://schemas.microsoft.com/office/powerpoint/2010/main" val="3852343659"/>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8_Title Page">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01C80793-CD28-445B-BC8B-4F462E55BA45}"/>
              </a:ext>
            </a:extLst>
          </p:cNvPr>
          <p:cNvSpPr>
            <a:spLocks noGrp="1"/>
          </p:cNvSpPr>
          <p:nvPr>
            <p:ph type="pic" sz="quarter" idx="12" hasCustomPrompt="1"/>
          </p:nvPr>
        </p:nvSpPr>
        <p:spPr>
          <a:xfrm>
            <a:off x="1759857" y="1526408"/>
            <a:ext cx="5646057" cy="3805182"/>
          </a:xfrm>
          <a:prstGeom prst="rect">
            <a:avLst/>
          </a:prstGeom>
        </p:spPr>
        <p:txBody>
          <a:bodyPr/>
          <a:lstStyle>
            <a:lvl1pPr marL="0" indent="0">
              <a:buFontTx/>
              <a:buNone/>
              <a:defRPr sz="800">
                <a:latin typeface="+mj-lt"/>
                <a:ea typeface="Open Sans Extrabold" panose="020B0906030804020204" pitchFamily="34" charset="0"/>
                <a:cs typeface="Open Sans Extrabold" panose="020B0906030804020204" pitchFamily="34" charset="0"/>
              </a:defRPr>
            </a:lvl1pPr>
          </a:lstStyle>
          <a:p>
            <a:r>
              <a:rPr lang="en-US" dirty="0"/>
              <a:t>Picture</a:t>
            </a:r>
          </a:p>
        </p:txBody>
      </p:sp>
    </p:spTree>
    <p:extLst>
      <p:ext uri="{BB962C8B-B14F-4D97-AF65-F5344CB8AC3E}">
        <p14:creationId xmlns:p14="http://schemas.microsoft.com/office/powerpoint/2010/main" val="2385703188"/>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4_Title Page">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58C735A3-54FE-4602-B182-7833B57A3C8A}"/>
              </a:ext>
            </a:extLst>
          </p:cNvPr>
          <p:cNvSpPr>
            <a:spLocks noGrp="1"/>
          </p:cNvSpPr>
          <p:nvPr>
            <p:ph type="pic" sz="quarter" idx="12" hasCustomPrompt="1"/>
          </p:nvPr>
        </p:nvSpPr>
        <p:spPr>
          <a:xfrm>
            <a:off x="4610099" y="914401"/>
            <a:ext cx="5061427" cy="5029198"/>
          </a:xfrm>
          <a:prstGeom prst="rect">
            <a:avLst/>
          </a:prstGeom>
        </p:spPr>
        <p:txBody>
          <a:bodyPr/>
          <a:lstStyle>
            <a:lvl1pPr marL="0" indent="0">
              <a:buFontTx/>
              <a:buNone/>
              <a:defRPr sz="800">
                <a:latin typeface="+mj-lt"/>
                <a:ea typeface="Open Sans Extrabold" panose="020B0906030804020204" pitchFamily="34" charset="0"/>
                <a:cs typeface="Open Sans Extrabold" panose="020B0906030804020204" pitchFamily="34" charset="0"/>
              </a:defRPr>
            </a:lvl1pPr>
          </a:lstStyle>
          <a:p>
            <a:r>
              <a:rPr lang="en-US" dirty="0"/>
              <a:t>Picture</a:t>
            </a:r>
          </a:p>
        </p:txBody>
      </p:sp>
    </p:spTree>
    <p:extLst>
      <p:ext uri="{BB962C8B-B14F-4D97-AF65-F5344CB8AC3E}">
        <p14:creationId xmlns:p14="http://schemas.microsoft.com/office/powerpoint/2010/main" val="3104375830"/>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8_Title Page">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65CCFF20-2BD3-4FF7-BB69-CA7E672595C5}"/>
              </a:ext>
            </a:extLst>
          </p:cNvPr>
          <p:cNvSpPr>
            <a:spLocks noGrp="1"/>
          </p:cNvSpPr>
          <p:nvPr>
            <p:ph type="pic" sz="quarter" idx="13"/>
          </p:nvPr>
        </p:nvSpPr>
        <p:spPr>
          <a:xfrm>
            <a:off x="781051" y="457200"/>
            <a:ext cx="3429000" cy="3958700"/>
          </a:xfrm>
        </p:spPr>
        <p:txBody>
          <a:bodyPr anchor="ctr">
            <a:normAutofit/>
          </a:bodyPr>
          <a:lstStyle>
            <a:lvl1pPr marL="0" indent="0" algn="ctr">
              <a:buNone/>
              <a:defRPr sz="1200"/>
            </a:lvl1pPr>
          </a:lstStyle>
          <a:p>
            <a:endParaRPr lang="en-US" dirty="0"/>
          </a:p>
        </p:txBody>
      </p:sp>
      <p:sp>
        <p:nvSpPr>
          <p:cNvPr id="6" name="Picture Placeholder 2">
            <a:extLst>
              <a:ext uri="{FF2B5EF4-FFF2-40B4-BE49-F238E27FC236}">
                <a16:creationId xmlns:a16="http://schemas.microsoft.com/office/drawing/2014/main" id="{5C3B8DB7-C596-43FB-9303-B9A3B71EAD4B}"/>
              </a:ext>
            </a:extLst>
          </p:cNvPr>
          <p:cNvSpPr>
            <a:spLocks noGrp="1"/>
          </p:cNvSpPr>
          <p:nvPr>
            <p:ph type="pic" sz="quarter" idx="14"/>
          </p:nvPr>
        </p:nvSpPr>
        <p:spPr>
          <a:xfrm>
            <a:off x="7981950" y="457200"/>
            <a:ext cx="3429000" cy="3958700"/>
          </a:xfrm>
        </p:spPr>
        <p:txBody>
          <a:bodyPr anchor="ctr">
            <a:normAutofit/>
          </a:bodyPr>
          <a:lstStyle>
            <a:lvl1pPr marL="0" indent="0" algn="ctr">
              <a:buNone/>
              <a:defRPr sz="1200"/>
            </a:lvl1pPr>
          </a:lstStyle>
          <a:p>
            <a:endParaRPr lang="en-US" dirty="0"/>
          </a:p>
        </p:txBody>
      </p:sp>
      <p:sp>
        <p:nvSpPr>
          <p:cNvPr id="7" name="Picture Placeholder 2">
            <a:extLst>
              <a:ext uri="{FF2B5EF4-FFF2-40B4-BE49-F238E27FC236}">
                <a16:creationId xmlns:a16="http://schemas.microsoft.com/office/drawing/2014/main" id="{00BCDBA7-C14D-42E8-8C0C-32A867E9BFDE}"/>
              </a:ext>
            </a:extLst>
          </p:cNvPr>
          <p:cNvSpPr>
            <a:spLocks noGrp="1"/>
          </p:cNvSpPr>
          <p:nvPr>
            <p:ph type="pic" sz="quarter" idx="15"/>
          </p:nvPr>
        </p:nvSpPr>
        <p:spPr>
          <a:xfrm>
            <a:off x="4381500" y="3429000"/>
            <a:ext cx="3429000" cy="2971800"/>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1253548987"/>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3_Title Page">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909BD3BA-9023-480B-B21F-2F9E9569A6B1}"/>
              </a:ext>
            </a:extLst>
          </p:cNvPr>
          <p:cNvSpPr>
            <a:spLocks noGrp="1"/>
          </p:cNvSpPr>
          <p:nvPr>
            <p:ph type="pic" sz="quarter" idx="13"/>
          </p:nvPr>
        </p:nvSpPr>
        <p:spPr>
          <a:xfrm>
            <a:off x="457200" y="457199"/>
            <a:ext cx="3621314" cy="4796971"/>
          </a:xfrm>
        </p:spPr>
        <p:txBody>
          <a:bodyPr anchor="ctr">
            <a:normAutofit/>
          </a:bodyPr>
          <a:lstStyle>
            <a:lvl1pPr marL="0" indent="0" algn="ctr">
              <a:buNone/>
              <a:defRPr sz="1200"/>
            </a:lvl1pPr>
          </a:lstStyle>
          <a:p>
            <a:endParaRPr lang="en-US" dirty="0"/>
          </a:p>
        </p:txBody>
      </p:sp>
      <p:sp>
        <p:nvSpPr>
          <p:cNvPr id="6" name="Picture Placeholder 2">
            <a:extLst>
              <a:ext uri="{FF2B5EF4-FFF2-40B4-BE49-F238E27FC236}">
                <a16:creationId xmlns:a16="http://schemas.microsoft.com/office/drawing/2014/main" id="{4CCE3CFB-9CA1-4B8D-8BBA-5C0C35A825EF}"/>
              </a:ext>
            </a:extLst>
          </p:cNvPr>
          <p:cNvSpPr>
            <a:spLocks noGrp="1"/>
          </p:cNvSpPr>
          <p:nvPr>
            <p:ph type="pic" sz="quarter" idx="14"/>
          </p:nvPr>
        </p:nvSpPr>
        <p:spPr>
          <a:xfrm>
            <a:off x="4285343" y="457199"/>
            <a:ext cx="3621314" cy="4796971"/>
          </a:xfrm>
        </p:spPr>
        <p:txBody>
          <a:bodyPr anchor="ctr">
            <a:normAutofit/>
          </a:bodyPr>
          <a:lstStyle>
            <a:lvl1pPr marL="0" indent="0" algn="ctr">
              <a:buNone/>
              <a:defRPr sz="1200"/>
            </a:lvl1pPr>
          </a:lstStyle>
          <a:p>
            <a:endParaRPr lang="en-US" dirty="0"/>
          </a:p>
        </p:txBody>
      </p:sp>
      <p:sp>
        <p:nvSpPr>
          <p:cNvPr id="7" name="Picture Placeholder 2">
            <a:extLst>
              <a:ext uri="{FF2B5EF4-FFF2-40B4-BE49-F238E27FC236}">
                <a16:creationId xmlns:a16="http://schemas.microsoft.com/office/drawing/2014/main" id="{A54FDBFD-E805-4474-8430-6277924B21FE}"/>
              </a:ext>
            </a:extLst>
          </p:cNvPr>
          <p:cNvSpPr>
            <a:spLocks noGrp="1"/>
          </p:cNvSpPr>
          <p:nvPr>
            <p:ph type="pic" sz="quarter" idx="15"/>
          </p:nvPr>
        </p:nvSpPr>
        <p:spPr>
          <a:xfrm>
            <a:off x="8113487" y="457199"/>
            <a:ext cx="3621314" cy="4796971"/>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2645911896"/>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2_Title Page">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15AAA967-0514-47DE-80E1-6896431AF152}"/>
              </a:ext>
            </a:extLst>
          </p:cNvPr>
          <p:cNvSpPr>
            <a:spLocks noGrp="1"/>
          </p:cNvSpPr>
          <p:nvPr>
            <p:ph type="pic" sz="quarter" idx="13"/>
          </p:nvPr>
        </p:nvSpPr>
        <p:spPr>
          <a:xfrm>
            <a:off x="457199" y="457200"/>
            <a:ext cx="3759201" cy="2971800"/>
          </a:xfrm>
        </p:spPr>
        <p:txBody>
          <a:bodyPr anchor="ctr">
            <a:normAutofit/>
          </a:bodyPr>
          <a:lstStyle>
            <a:lvl1pPr marL="0" indent="0" algn="ctr">
              <a:buNone/>
              <a:defRPr sz="1200"/>
            </a:lvl1pPr>
          </a:lstStyle>
          <a:p>
            <a:endParaRPr lang="en-US" dirty="0"/>
          </a:p>
        </p:txBody>
      </p:sp>
      <p:sp>
        <p:nvSpPr>
          <p:cNvPr id="9" name="Picture Placeholder 2">
            <a:extLst>
              <a:ext uri="{FF2B5EF4-FFF2-40B4-BE49-F238E27FC236}">
                <a16:creationId xmlns:a16="http://schemas.microsoft.com/office/drawing/2014/main" id="{E4ECC7E5-76C5-4DD7-A090-8B47808FDFE8}"/>
              </a:ext>
            </a:extLst>
          </p:cNvPr>
          <p:cNvSpPr>
            <a:spLocks noGrp="1"/>
          </p:cNvSpPr>
          <p:nvPr>
            <p:ph type="pic" sz="quarter" idx="14"/>
          </p:nvPr>
        </p:nvSpPr>
        <p:spPr>
          <a:xfrm>
            <a:off x="4216400" y="457200"/>
            <a:ext cx="3759201" cy="2971800"/>
          </a:xfrm>
        </p:spPr>
        <p:txBody>
          <a:bodyPr anchor="ctr">
            <a:normAutofit/>
          </a:bodyPr>
          <a:lstStyle>
            <a:lvl1pPr marL="0" indent="0" algn="ctr">
              <a:buNone/>
              <a:defRPr sz="1200"/>
            </a:lvl1pPr>
          </a:lstStyle>
          <a:p>
            <a:endParaRPr lang="en-US" dirty="0"/>
          </a:p>
        </p:txBody>
      </p:sp>
      <p:sp>
        <p:nvSpPr>
          <p:cNvPr id="10" name="Picture Placeholder 2">
            <a:extLst>
              <a:ext uri="{FF2B5EF4-FFF2-40B4-BE49-F238E27FC236}">
                <a16:creationId xmlns:a16="http://schemas.microsoft.com/office/drawing/2014/main" id="{2AD51CAA-EC4E-41AC-AFC5-9660B609DFC1}"/>
              </a:ext>
            </a:extLst>
          </p:cNvPr>
          <p:cNvSpPr>
            <a:spLocks noGrp="1"/>
          </p:cNvSpPr>
          <p:nvPr>
            <p:ph type="pic" sz="quarter" idx="15"/>
          </p:nvPr>
        </p:nvSpPr>
        <p:spPr>
          <a:xfrm>
            <a:off x="7975599" y="457200"/>
            <a:ext cx="3759201" cy="2971800"/>
          </a:xfrm>
        </p:spPr>
        <p:txBody>
          <a:bodyPr anchor="ctr">
            <a:normAutofit/>
          </a:bodyPr>
          <a:lstStyle>
            <a:lvl1pPr marL="0" indent="0" algn="ctr">
              <a:buNone/>
              <a:defRPr sz="1200"/>
            </a:lvl1pPr>
          </a:lstStyle>
          <a:p>
            <a:endParaRPr lang="en-US" dirty="0"/>
          </a:p>
        </p:txBody>
      </p:sp>
      <p:sp>
        <p:nvSpPr>
          <p:cNvPr id="11" name="Picture Placeholder 2">
            <a:extLst>
              <a:ext uri="{FF2B5EF4-FFF2-40B4-BE49-F238E27FC236}">
                <a16:creationId xmlns:a16="http://schemas.microsoft.com/office/drawing/2014/main" id="{B7D186CE-EC5E-4924-92FC-541601C0B9FD}"/>
              </a:ext>
            </a:extLst>
          </p:cNvPr>
          <p:cNvSpPr>
            <a:spLocks noGrp="1"/>
          </p:cNvSpPr>
          <p:nvPr>
            <p:ph type="pic" sz="quarter" idx="16"/>
          </p:nvPr>
        </p:nvSpPr>
        <p:spPr>
          <a:xfrm>
            <a:off x="457199" y="3429000"/>
            <a:ext cx="3759201" cy="2971800"/>
          </a:xfrm>
        </p:spPr>
        <p:txBody>
          <a:bodyPr anchor="ctr">
            <a:normAutofit/>
          </a:bodyPr>
          <a:lstStyle>
            <a:lvl1pPr marL="0" indent="0" algn="ctr">
              <a:buNone/>
              <a:defRPr sz="1200"/>
            </a:lvl1pPr>
          </a:lstStyle>
          <a:p>
            <a:endParaRPr lang="en-US" dirty="0"/>
          </a:p>
        </p:txBody>
      </p:sp>
      <p:sp>
        <p:nvSpPr>
          <p:cNvPr id="12" name="Picture Placeholder 2">
            <a:extLst>
              <a:ext uri="{FF2B5EF4-FFF2-40B4-BE49-F238E27FC236}">
                <a16:creationId xmlns:a16="http://schemas.microsoft.com/office/drawing/2014/main" id="{DB127D0E-24E2-40D9-90A9-50E8CBF3CF54}"/>
              </a:ext>
            </a:extLst>
          </p:cNvPr>
          <p:cNvSpPr>
            <a:spLocks noGrp="1"/>
          </p:cNvSpPr>
          <p:nvPr>
            <p:ph type="pic" sz="quarter" idx="17"/>
          </p:nvPr>
        </p:nvSpPr>
        <p:spPr>
          <a:xfrm>
            <a:off x="4216400" y="3429000"/>
            <a:ext cx="3759201" cy="2971800"/>
          </a:xfrm>
        </p:spPr>
        <p:txBody>
          <a:bodyPr anchor="ctr">
            <a:normAutofit/>
          </a:bodyPr>
          <a:lstStyle>
            <a:lvl1pPr marL="0" indent="0" algn="ctr">
              <a:buNone/>
              <a:defRPr sz="1200"/>
            </a:lvl1pPr>
          </a:lstStyle>
          <a:p>
            <a:endParaRPr lang="en-US" dirty="0"/>
          </a:p>
        </p:txBody>
      </p:sp>
      <p:sp>
        <p:nvSpPr>
          <p:cNvPr id="13" name="Picture Placeholder 2">
            <a:extLst>
              <a:ext uri="{FF2B5EF4-FFF2-40B4-BE49-F238E27FC236}">
                <a16:creationId xmlns:a16="http://schemas.microsoft.com/office/drawing/2014/main" id="{02AEC85A-F962-469B-9FD4-34C2EA88D9D6}"/>
              </a:ext>
            </a:extLst>
          </p:cNvPr>
          <p:cNvSpPr>
            <a:spLocks noGrp="1"/>
          </p:cNvSpPr>
          <p:nvPr>
            <p:ph type="pic" sz="quarter" idx="18"/>
          </p:nvPr>
        </p:nvSpPr>
        <p:spPr>
          <a:xfrm>
            <a:off x="7975599" y="3429000"/>
            <a:ext cx="3759201" cy="2971800"/>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2483705344"/>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97ECB15-F748-C140-A5C3-CF0090C943BA}" type="slidenum">
              <a:rPr lang="en-US" smtClean="0"/>
              <a:pPr/>
              <a:t>‹#›</a:t>
            </a:fld>
            <a:endParaRPr lang="en-US" dirty="0"/>
          </a:p>
        </p:txBody>
      </p:sp>
    </p:spTree>
    <p:extLst>
      <p:ext uri="{BB962C8B-B14F-4D97-AF65-F5344CB8AC3E}">
        <p14:creationId xmlns:p14="http://schemas.microsoft.com/office/powerpoint/2010/main" val="362557630"/>
      </p:ext>
    </p:extLst>
  </p:cSld>
  <p:clrMap bg1="lt1" tx1="dk1" bg2="lt2" tx2="dk2" accent1="accent1" accent2="accent2" accent3="accent3" accent4="accent4" accent5="accent5" accent6="accent6" hlink="hlink" folHlink="folHlink"/>
  <p:sldLayoutIdLst>
    <p:sldLayoutId id="2147483724" r:id="rId1"/>
    <p:sldLayoutId id="2147483889" r:id="rId2"/>
    <p:sldLayoutId id="2147483932" r:id="rId3"/>
    <p:sldLayoutId id="2147483931" r:id="rId4"/>
    <p:sldLayoutId id="2147483929" r:id="rId5"/>
    <p:sldLayoutId id="2147483925" r:id="rId6"/>
    <p:sldLayoutId id="2147483919" r:id="rId7"/>
    <p:sldLayoutId id="2147483914" r:id="rId8"/>
    <p:sldLayoutId id="2147483913" r:id="rId9"/>
    <p:sldLayoutId id="2147483908" r:id="rId10"/>
    <p:sldLayoutId id="2147483904" r:id="rId11"/>
    <p:sldLayoutId id="2147483902" r:id="rId12"/>
    <p:sldLayoutId id="2147483900" r:id="rId13"/>
    <p:sldLayoutId id="2147483899" r:id="rId14"/>
    <p:sldLayoutId id="2147483888" r:id="rId15"/>
    <p:sldLayoutId id="2147483873" r:id="rId16"/>
    <p:sldLayoutId id="2147483726" r:id="rId17"/>
    <p:sldLayoutId id="2147483903" r:id="rId18"/>
  </p:sldLayoutIdLst>
  <p:hf hdr="0" ftr="0" dt="0"/>
  <p:txStyles>
    <p:titleStyle>
      <a:lvl1pPr algn="ctr"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ctr"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ctr"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3pPr>
      <a:lvl4pPr marL="1600200" indent="-228600" algn="ctr"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ctr"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8.jpg"/><Relationship Id="rId1" Type="http://schemas.openxmlformats.org/officeDocument/2006/relationships/slideLayout" Target="../slideLayouts/slideLayout7.xml"/><Relationship Id="rId4" Type="http://schemas.openxmlformats.org/officeDocument/2006/relationships/image" Target="../media/image13.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3.jpg"/><Relationship Id="rId1" Type="http://schemas.openxmlformats.org/officeDocument/2006/relationships/slideLayout" Target="../slideLayouts/slideLayout12.xml"/><Relationship Id="rId4" Type="http://schemas.openxmlformats.org/officeDocument/2006/relationships/image" Target="../media/image8.jpg"/></Relationships>
</file>

<file path=ppt/slides/_rels/slide1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0.jp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4.jpg"/><Relationship Id="rId1" Type="http://schemas.openxmlformats.org/officeDocument/2006/relationships/slideLayout" Target="../slideLayouts/slideLayout10.xml"/><Relationship Id="rId4" Type="http://schemas.openxmlformats.org/officeDocument/2006/relationships/image" Target="../media/image8.jpg"/></Relationships>
</file>

<file path=ppt/slides/_rels/slide23.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6.jpg"/><Relationship Id="rId2" Type="http://schemas.openxmlformats.org/officeDocument/2006/relationships/image" Target="../media/image2.jpg"/><Relationship Id="rId1" Type="http://schemas.openxmlformats.org/officeDocument/2006/relationships/slideLayout" Target="../slideLayouts/slideLayout9.xml"/><Relationship Id="rId6" Type="http://schemas.openxmlformats.org/officeDocument/2006/relationships/image" Target="../media/image9.jpg"/><Relationship Id="rId5" Type="http://schemas.openxmlformats.org/officeDocument/2006/relationships/image" Target="../media/image7.jpg"/><Relationship Id="rId4" Type="http://schemas.openxmlformats.org/officeDocument/2006/relationships/image" Target="../media/image3.jpg"/></Relationships>
</file>

<file path=ppt/slides/_rels/slide2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6.jpg"/><Relationship Id="rId1" Type="http://schemas.openxmlformats.org/officeDocument/2006/relationships/slideLayout" Target="../slideLayouts/slideLayout8.xml"/><Relationship Id="rId4" Type="http://schemas.openxmlformats.org/officeDocument/2006/relationships/image" Target="../media/image4.jpg"/></Relationships>
</file>

<file path=ppt/slides/_rels/slide2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13.jpg"/><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4.xml"/><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3.jpg"/><Relationship Id="rId1" Type="http://schemas.openxmlformats.org/officeDocument/2006/relationships/slideLayout" Target="../slideLayouts/slideLayout13.xml"/><Relationship Id="rId4"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F705726-C547-4AC6-8EBD-D235C2B75D64}"/>
              </a:ext>
            </a:extLst>
          </p:cNvPr>
          <p:cNvSpPr/>
          <p:nvPr/>
        </p:nvSpPr>
        <p:spPr>
          <a:xfrm>
            <a:off x="377370" y="377370"/>
            <a:ext cx="11437260" cy="6103259"/>
          </a:xfrm>
          <a:prstGeom prst="rect">
            <a:avLst/>
          </a:prstGeom>
          <a:gradFill flip="none" rotWithShape="1">
            <a:gsLst>
              <a:gs pos="0">
                <a:schemeClr val="accent3">
                  <a:alpha val="75000"/>
                </a:schemeClr>
              </a:gs>
              <a:gs pos="100000">
                <a:schemeClr val="accent2">
                  <a:alpha val="7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EB07751A-CC1E-4A1B-BC9E-E7B9D0B37C69}"/>
              </a:ext>
            </a:extLst>
          </p:cNvPr>
          <p:cNvPicPr>
            <a:picLocks noChangeAspect="1"/>
          </p:cNvPicPr>
          <p:nvPr/>
        </p:nvPicPr>
        <p:blipFill>
          <a:blip r:embed="rId2"/>
          <a:stretch>
            <a:fillRect/>
          </a:stretch>
        </p:blipFill>
        <p:spPr>
          <a:xfrm>
            <a:off x="2902857" y="2646679"/>
            <a:ext cx="6386285" cy="1564640"/>
          </a:xfrm>
          <a:prstGeom prst="rect">
            <a:avLst/>
          </a:prstGeom>
        </p:spPr>
      </p:pic>
      <p:grpSp>
        <p:nvGrpSpPr>
          <p:cNvPr id="18" name="Group 17">
            <a:extLst>
              <a:ext uri="{FF2B5EF4-FFF2-40B4-BE49-F238E27FC236}">
                <a16:creationId xmlns:a16="http://schemas.microsoft.com/office/drawing/2014/main" id="{CE9BA438-D8BC-45A0-8F1F-51B9049EF81E}"/>
              </a:ext>
            </a:extLst>
          </p:cNvPr>
          <p:cNvGrpSpPr/>
          <p:nvPr/>
        </p:nvGrpSpPr>
        <p:grpSpPr>
          <a:xfrm>
            <a:off x="5752680" y="-250897"/>
            <a:ext cx="6686970" cy="6731526"/>
            <a:chOff x="13533438" y="-371475"/>
            <a:chExt cx="3097213" cy="3117850"/>
          </a:xfrm>
          <a:solidFill>
            <a:schemeClr val="tx1">
              <a:alpha val="6000"/>
            </a:schemeClr>
          </a:solidFill>
        </p:grpSpPr>
        <p:sp>
          <p:nvSpPr>
            <p:cNvPr id="11" name="Freeform 5">
              <a:extLst>
                <a:ext uri="{FF2B5EF4-FFF2-40B4-BE49-F238E27FC236}">
                  <a16:creationId xmlns:a16="http://schemas.microsoft.com/office/drawing/2014/main" id="{6426EE3F-F427-42CD-9B63-90B2DA1CF15A}"/>
                </a:ext>
              </a:extLst>
            </p:cNvPr>
            <p:cNvSpPr>
              <a:spLocks/>
            </p:cNvSpPr>
            <p:nvPr/>
          </p:nvSpPr>
          <p:spPr bwMode="auto">
            <a:xfrm>
              <a:off x="13533438" y="1292225"/>
              <a:ext cx="606425" cy="695325"/>
            </a:xfrm>
            <a:custGeom>
              <a:avLst/>
              <a:gdLst>
                <a:gd name="T0" fmla="*/ 141 w 168"/>
                <a:gd name="T1" fmla="*/ 176 h 193"/>
                <a:gd name="T2" fmla="*/ 168 w 168"/>
                <a:gd name="T3" fmla="*/ 36 h 193"/>
                <a:gd name="T4" fmla="*/ 83 w 168"/>
                <a:gd name="T5" fmla="*/ 0 h 193"/>
                <a:gd name="T6" fmla="*/ 18 w 168"/>
                <a:gd name="T7" fmla="*/ 163 h 193"/>
                <a:gd name="T8" fmla="*/ 141 w 168"/>
                <a:gd name="T9" fmla="*/ 176 h 193"/>
              </a:gdLst>
              <a:ahLst/>
              <a:cxnLst>
                <a:cxn ang="0">
                  <a:pos x="T0" y="T1"/>
                </a:cxn>
                <a:cxn ang="0">
                  <a:pos x="T2" y="T3"/>
                </a:cxn>
                <a:cxn ang="0">
                  <a:pos x="T4" y="T5"/>
                </a:cxn>
                <a:cxn ang="0">
                  <a:pos x="T6" y="T7"/>
                </a:cxn>
                <a:cxn ang="0">
                  <a:pos x="T8" y="T9"/>
                </a:cxn>
              </a:cxnLst>
              <a:rect l="0" t="0" r="r" b="b"/>
              <a:pathLst>
                <a:path w="168" h="193">
                  <a:moveTo>
                    <a:pt x="141" y="176"/>
                  </a:moveTo>
                  <a:cubicBezTo>
                    <a:pt x="137" y="141"/>
                    <a:pt x="138" y="89"/>
                    <a:pt x="168" y="36"/>
                  </a:cubicBezTo>
                  <a:cubicBezTo>
                    <a:pt x="132" y="28"/>
                    <a:pt x="103" y="14"/>
                    <a:pt x="83" y="0"/>
                  </a:cubicBezTo>
                  <a:cubicBezTo>
                    <a:pt x="0" y="73"/>
                    <a:pt x="18" y="163"/>
                    <a:pt x="18" y="163"/>
                  </a:cubicBezTo>
                  <a:cubicBezTo>
                    <a:pt x="18" y="163"/>
                    <a:pt x="70" y="193"/>
                    <a:pt x="141" y="1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6">
              <a:extLst>
                <a:ext uri="{FF2B5EF4-FFF2-40B4-BE49-F238E27FC236}">
                  <a16:creationId xmlns:a16="http://schemas.microsoft.com/office/drawing/2014/main" id="{176041FE-E269-4192-AB90-5B28A5777404}"/>
                </a:ext>
              </a:extLst>
            </p:cNvPr>
            <p:cNvSpPr>
              <a:spLocks/>
            </p:cNvSpPr>
            <p:nvPr/>
          </p:nvSpPr>
          <p:spPr bwMode="auto">
            <a:xfrm>
              <a:off x="13857288" y="533400"/>
              <a:ext cx="904875" cy="804863"/>
            </a:xfrm>
            <a:custGeom>
              <a:avLst/>
              <a:gdLst>
                <a:gd name="T0" fmla="*/ 190 w 250"/>
                <a:gd name="T1" fmla="*/ 183 h 223"/>
                <a:gd name="T2" fmla="*/ 250 w 250"/>
                <a:gd name="T3" fmla="*/ 152 h 223"/>
                <a:gd name="T4" fmla="*/ 247 w 250"/>
                <a:gd name="T5" fmla="*/ 74 h 223"/>
                <a:gd name="T6" fmla="*/ 132 w 250"/>
                <a:gd name="T7" fmla="*/ 0 h 223"/>
                <a:gd name="T8" fmla="*/ 129 w 250"/>
                <a:gd name="T9" fmla="*/ 0 h 223"/>
                <a:gd name="T10" fmla="*/ 0 w 250"/>
                <a:gd name="T11" fmla="*/ 145 h 223"/>
                <a:gd name="T12" fmla="*/ 190 w 250"/>
                <a:gd name="T13" fmla="*/ 183 h 223"/>
              </a:gdLst>
              <a:ahLst/>
              <a:cxnLst>
                <a:cxn ang="0">
                  <a:pos x="T0" y="T1"/>
                </a:cxn>
                <a:cxn ang="0">
                  <a:pos x="T2" y="T3"/>
                </a:cxn>
                <a:cxn ang="0">
                  <a:pos x="T4" y="T5"/>
                </a:cxn>
                <a:cxn ang="0">
                  <a:pos x="T6" y="T7"/>
                </a:cxn>
                <a:cxn ang="0">
                  <a:pos x="T8" y="T9"/>
                </a:cxn>
                <a:cxn ang="0">
                  <a:pos x="T10" y="T11"/>
                </a:cxn>
                <a:cxn ang="0">
                  <a:pos x="T12" y="T13"/>
                </a:cxn>
              </a:cxnLst>
              <a:rect l="0" t="0" r="r" b="b"/>
              <a:pathLst>
                <a:path w="250" h="223">
                  <a:moveTo>
                    <a:pt x="190" y="183"/>
                  </a:moveTo>
                  <a:cubicBezTo>
                    <a:pt x="214" y="175"/>
                    <a:pt x="234" y="164"/>
                    <a:pt x="250" y="152"/>
                  </a:cubicBezTo>
                  <a:cubicBezTo>
                    <a:pt x="246" y="129"/>
                    <a:pt x="244" y="102"/>
                    <a:pt x="247" y="74"/>
                  </a:cubicBezTo>
                  <a:cubicBezTo>
                    <a:pt x="197" y="50"/>
                    <a:pt x="158" y="21"/>
                    <a:pt x="132" y="0"/>
                  </a:cubicBezTo>
                  <a:cubicBezTo>
                    <a:pt x="131" y="0"/>
                    <a:pt x="130" y="0"/>
                    <a:pt x="129" y="0"/>
                  </a:cubicBezTo>
                  <a:cubicBezTo>
                    <a:pt x="9" y="41"/>
                    <a:pt x="0" y="145"/>
                    <a:pt x="0" y="145"/>
                  </a:cubicBezTo>
                  <a:cubicBezTo>
                    <a:pt x="0" y="145"/>
                    <a:pt x="71" y="223"/>
                    <a:pt x="190" y="18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7">
              <a:extLst>
                <a:ext uri="{FF2B5EF4-FFF2-40B4-BE49-F238E27FC236}">
                  <a16:creationId xmlns:a16="http://schemas.microsoft.com/office/drawing/2014/main" id="{94E45B4D-D63D-4CD7-9754-D9C785A8FC54}"/>
                </a:ext>
              </a:extLst>
            </p:cNvPr>
            <p:cNvSpPr>
              <a:spLocks/>
            </p:cNvSpPr>
            <p:nvPr/>
          </p:nvSpPr>
          <p:spPr bwMode="auto">
            <a:xfrm>
              <a:off x="14147801" y="1292225"/>
              <a:ext cx="841375" cy="839788"/>
            </a:xfrm>
            <a:custGeom>
              <a:avLst/>
              <a:gdLst>
                <a:gd name="T0" fmla="*/ 196 w 233"/>
                <a:gd name="T1" fmla="*/ 37 h 233"/>
                <a:gd name="T2" fmla="*/ 187 w 233"/>
                <a:gd name="T3" fmla="*/ 14 h 233"/>
                <a:gd name="T4" fmla="*/ 183 w 233"/>
                <a:gd name="T5" fmla="*/ 0 h 233"/>
                <a:gd name="T6" fmla="*/ 128 w 233"/>
                <a:gd name="T7" fmla="*/ 25 h 233"/>
                <a:gd name="T8" fmla="*/ 61 w 233"/>
                <a:gd name="T9" fmla="*/ 39 h 233"/>
                <a:gd name="T10" fmla="*/ 32 w 233"/>
                <a:gd name="T11" fmla="*/ 201 h 233"/>
                <a:gd name="T12" fmla="*/ 194 w 233"/>
                <a:gd name="T13" fmla="*/ 172 h 233"/>
                <a:gd name="T14" fmla="*/ 208 w 233"/>
                <a:gd name="T15" fmla="*/ 106 h 233"/>
                <a:gd name="T16" fmla="*/ 233 w 233"/>
                <a:gd name="T17" fmla="*/ 50 h 233"/>
                <a:gd name="T18" fmla="*/ 219 w 233"/>
                <a:gd name="T19" fmla="*/ 46 h 233"/>
                <a:gd name="T20" fmla="*/ 196 w 233"/>
                <a:gd name="T21" fmla="*/ 3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3" h="233">
                  <a:moveTo>
                    <a:pt x="196" y="37"/>
                  </a:moveTo>
                  <a:cubicBezTo>
                    <a:pt x="187" y="14"/>
                    <a:pt x="187" y="14"/>
                    <a:pt x="187" y="14"/>
                  </a:cubicBezTo>
                  <a:cubicBezTo>
                    <a:pt x="187" y="12"/>
                    <a:pt x="185" y="7"/>
                    <a:pt x="183" y="0"/>
                  </a:cubicBezTo>
                  <a:cubicBezTo>
                    <a:pt x="167" y="9"/>
                    <a:pt x="149" y="18"/>
                    <a:pt x="128" y="25"/>
                  </a:cubicBezTo>
                  <a:cubicBezTo>
                    <a:pt x="104" y="33"/>
                    <a:pt x="82" y="37"/>
                    <a:pt x="61" y="39"/>
                  </a:cubicBezTo>
                  <a:cubicBezTo>
                    <a:pt x="0" y="119"/>
                    <a:pt x="32" y="201"/>
                    <a:pt x="32" y="201"/>
                  </a:cubicBezTo>
                  <a:cubicBezTo>
                    <a:pt x="32" y="201"/>
                    <a:pt x="114" y="233"/>
                    <a:pt x="194" y="172"/>
                  </a:cubicBezTo>
                  <a:cubicBezTo>
                    <a:pt x="196" y="151"/>
                    <a:pt x="200" y="129"/>
                    <a:pt x="208" y="106"/>
                  </a:cubicBezTo>
                  <a:cubicBezTo>
                    <a:pt x="215" y="84"/>
                    <a:pt x="224" y="66"/>
                    <a:pt x="233" y="50"/>
                  </a:cubicBezTo>
                  <a:cubicBezTo>
                    <a:pt x="226" y="48"/>
                    <a:pt x="221" y="46"/>
                    <a:pt x="219" y="46"/>
                  </a:cubicBezTo>
                  <a:lnTo>
                    <a:pt x="196"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8">
              <a:extLst>
                <a:ext uri="{FF2B5EF4-FFF2-40B4-BE49-F238E27FC236}">
                  <a16:creationId xmlns:a16="http://schemas.microsoft.com/office/drawing/2014/main" id="{59AF7219-164A-4DEC-B873-1DA4341A866D}"/>
                </a:ext>
              </a:extLst>
            </p:cNvPr>
            <p:cNvSpPr>
              <a:spLocks/>
            </p:cNvSpPr>
            <p:nvPr/>
          </p:nvSpPr>
          <p:spPr bwMode="auto">
            <a:xfrm>
              <a:off x="14292263" y="2139950"/>
              <a:ext cx="696913" cy="606425"/>
            </a:xfrm>
            <a:custGeom>
              <a:avLst/>
              <a:gdLst>
                <a:gd name="T0" fmla="*/ 17 w 193"/>
                <a:gd name="T1" fmla="*/ 27 h 168"/>
                <a:gd name="T2" fmla="*/ 30 w 193"/>
                <a:gd name="T3" fmla="*/ 150 h 168"/>
                <a:gd name="T4" fmla="*/ 193 w 193"/>
                <a:gd name="T5" fmla="*/ 85 h 168"/>
                <a:gd name="T6" fmla="*/ 158 w 193"/>
                <a:gd name="T7" fmla="*/ 0 h 168"/>
                <a:gd name="T8" fmla="*/ 17 w 193"/>
                <a:gd name="T9" fmla="*/ 27 h 168"/>
              </a:gdLst>
              <a:ahLst/>
              <a:cxnLst>
                <a:cxn ang="0">
                  <a:pos x="T0" y="T1"/>
                </a:cxn>
                <a:cxn ang="0">
                  <a:pos x="T2" y="T3"/>
                </a:cxn>
                <a:cxn ang="0">
                  <a:pos x="T4" y="T5"/>
                </a:cxn>
                <a:cxn ang="0">
                  <a:pos x="T6" y="T7"/>
                </a:cxn>
                <a:cxn ang="0">
                  <a:pos x="T8" y="T9"/>
                </a:cxn>
              </a:cxnLst>
              <a:rect l="0" t="0" r="r" b="b"/>
              <a:pathLst>
                <a:path w="193" h="168">
                  <a:moveTo>
                    <a:pt x="17" y="27"/>
                  </a:moveTo>
                  <a:cubicBezTo>
                    <a:pt x="0" y="98"/>
                    <a:pt x="30" y="150"/>
                    <a:pt x="30" y="150"/>
                  </a:cubicBezTo>
                  <a:cubicBezTo>
                    <a:pt x="30" y="150"/>
                    <a:pt x="120" y="168"/>
                    <a:pt x="193" y="85"/>
                  </a:cubicBezTo>
                  <a:cubicBezTo>
                    <a:pt x="179" y="65"/>
                    <a:pt x="165" y="37"/>
                    <a:pt x="158" y="0"/>
                  </a:cubicBezTo>
                  <a:cubicBezTo>
                    <a:pt x="104" y="30"/>
                    <a:pt x="53" y="31"/>
                    <a:pt x="17" y="2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9">
              <a:extLst>
                <a:ext uri="{FF2B5EF4-FFF2-40B4-BE49-F238E27FC236}">
                  <a16:creationId xmlns:a16="http://schemas.microsoft.com/office/drawing/2014/main" id="{C7073263-912E-4E3E-8E8E-1C30986B39A5}"/>
                </a:ext>
              </a:extLst>
            </p:cNvPr>
            <p:cNvSpPr>
              <a:spLocks/>
            </p:cNvSpPr>
            <p:nvPr/>
          </p:nvSpPr>
          <p:spPr bwMode="auto">
            <a:xfrm>
              <a:off x="14943138" y="1519238"/>
              <a:ext cx="809625" cy="901700"/>
            </a:xfrm>
            <a:custGeom>
              <a:avLst/>
              <a:gdLst>
                <a:gd name="T0" fmla="*/ 71 w 224"/>
                <a:gd name="T1" fmla="*/ 0 h 250"/>
                <a:gd name="T2" fmla="*/ 40 w 224"/>
                <a:gd name="T3" fmla="*/ 60 h 250"/>
                <a:gd name="T4" fmla="*/ 78 w 224"/>
                <a:gd name="T5" fmla="*/ 250 h 250"/>
                <a:gd name="T6" fmla="*/ 223 w 224"/>
                <a:gd name="T7" fmla="*/ 121 h 250"/>
                <a:gd name="T8" fmla="*/ 224 w 224"/>
                <a:gd name="T9" fmla="*/ 118 h 250"/>
                <a:gd name="T10" fmla="*/ 149 w 224"/>
                <a:gd name="T11" fmla="*/ 3 h 250"/>
                <a:gd name="T12" fmla="*/ 71 w 224"/>
                <a:gd name="T13" fmla="*/ 0 h 250"/>
              </a:gdLst>
              <a:ahLst/>
              <a:cxnLst>
                <a:cxn ang="0">
                  <a:pos x="T0" y="T1"/>
                </a:cxn>
                <a:cxn ang="0">
                  <a:pos x="T2" y="T3"/>
                </a:cxn>
                <a:cxn ang="0">
                  <a:pos x="T4" y="T5"/>
                </a:cxn>
                <a:cxn ang="0">
                  <a:pos x="T6" y="T7"/>
                </a:cxn>
                <a:cxn ang="0">
                  <a:pos x="T8" y="T9"/>
                </a:cxn>
                <a:cxn ang="0">
                  <a:pos x="T10" y="T11"/>
                </a:cxn>
                <a:cxn ang="0">
                  <a:pos x="T12" y="T13"/>
                </a:cxn>
              </a:cxnLst>
              <a:rect l="0" t="0" r="r" b="b"/>
              <a:pathLst>
                <a:path w="224" h="250">
                  <a:moveTo>
                    <a:pt x="71" y="0"/>
                  </a:moveTo>
                  <a:cubicBezTo>
                    <a:pt x="59" y="16"/>
                    <a:pt x="48" y="36"/>
                    <a:pt x="40" y="60"/>
                  </a:cubicBezTo>
                  <a:cubicBezTo>
                    <a:pt x="0" y="179"/>
                    <a:pt x="78" y="250"/>
                    <a:pt x="78" y="250"/>
                  </a:cubicBezTo>
                  <a:cubicBezTo>
                    <a:pt x="78" y="250"/>
                    <a:pt x="182" y="241"/>
                    <a:pt x="223" y="121"/>
                  </a:cubicBezTo>
                  <a:cubicBezTo>
                    <a:pt x="223" y="120"/>
                    <a:pt x="223" y="119"/>
                    <a:pt x="224" y="118"/>
                  </a:cubicBezTo>
                  <a:cubicBezTo>
                    <a:pt x="202" y="92"/>
                    <a:pt x="173" y="53"/>
                    <a:pt x="149" y="3"/>
                  </a:cubicBezTo>
                  <a:cubicBezTo>
                    <a:pt x="121" y="6"/>
                    <a:pt x="94" y="4"/>
                    <a:pt x="7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0">
              <a:extLst>
                <a:ext uri="{FF2B5EF4-FFF2-40B4-BE49-F238E27FC236}">
                  <a16:creationId xmlns:a16="http://schemas.microsoft.com/office/drawing/2014/main" id="{DC5AD68D-EBEE-4B8C-8922-3B2EF4A38B11}"/>
                </a:ext>
              </a:extLst>
            </p:cNvPr>
            <p:cNvSpPr>
              <a:spLocks/>
            </p:cNvSpPr>
            <p:nvPr/>
          </p:nvSpPr>
          <p:spPr bwMode="auto">
            <a:xfrm>
              <a:off x="13604876" y="2120900"/>
              <a:ext cx="552450" cy="552450"/>
            </a:xfrm>
            <a:custGeom>
              <a:avLst/>
              <a:gdLst>
                <a:gd name="T0" fmla="*/ 141 w 153"/>
                <a:gd name="T1" fmla="*/ 12 h 153"/>
                <a:gd name="T2" fmla="*/ 136 w 153"/>
                <a:gd name="T3" fmla="*/ 0 h 153"/>
                <a:gd name="T4" fmla="*/ 31 w 153"/>
                <a:gd name="T5" fmla="*/ 3 h 153"/>
                <a:gd name="T6" fmla="*/ 24 w 153"/>
                <a:gd name="T7" fmla="*/ 129 h 153"/>
                <a:gd name="T8" fmla="*/ 150 w 153"/>
                <a:gd name="T9" fmla="*/ 122 h 153"/>
                <a:gd name="T10" fmla="*/ 153 w 153"/>
                <a:gd name="T11" fmla="*/ 17 h 153"/>
                <a:gd name="T12" fmla="*/ 141 w 153"/>
                <a:gd name="T13" fmla="*/ 12 h 153"/>
              </a:gdLst>
              <a:ahLst/>
              <a:cxnLst>
                <a:cxn ang="0">
                  <a:pos x="T0" y="T1"/>
                </a:cxn>
                <a:cxn ang="0">
                  <a:pos x="T2" y="T3"/>
                </a:cxn>
                <a:cxn ang="0">
                  <a:pos x="T4" y="T5"/>
                </a:cxn>
                <a:cxn ang="0">
                  <a:pos x="T6" y="T7"/>
                </a:cxn>
                <a:cxn ang="0">
                  <a:pos x="T8" y="T9"/>
                </a:cxn>
                <a:cxn ang="0">
                  <a:pos x="T10" y="T11"/>
                </a:cxn>
                <a:cxn ang="0">
                  <a:pos x="T12" y="T13"/>
                </a:cxn>
              </a:cxnLst>
              <a:rect l="0" t="0" r="r" b="b"/>
              <a:pathLst>
                <a:path w="153" h="153">
                  <a:moveTo>
                    <a:pt x="141" y="12"/>
                  </a:moveTo>
                  <a:cubicBezTo>
                    <a:pt x="136" y="0"/>
                    <a:pt x="136" y="0"/>
                    <a:pt x="136" y="0"/>
                  </a:cubicBezTo>
                  <a:cubicBezTo>
                    <a:pt x="95" y="10"/>
                    <a:pt x="59" y="8"/>
                    <a:pt x="31" y="3"/>
                  </a:cubicBezTo>
                  <a:cubicBezTo>
                    <a:pt x="0" y="70"/>
                    <a:pt x="24" y="129"/>
                    <a:pt x="24" y="129"/>
                  </a:cubicBezTo>
                  <a:cubicBezTo>
                    <a:pt x="24" y="129"/>
                    <a:pt x="83" y="153"/>
                    <a:pt x="150" y="122"/>
                  </a:cubicBezTo>
                  <a:cubicBezTo>
                    <a:pt x="145" y="94"/>
                    <a:pt x="143" y="58"/>
                    <a:pt x="153" y="17"/>
                  </a:cubicBezTo>
                  <a:lnTo>
                    <a:pt x="141"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1">
              <a:extLst>
                <a:ext uri="{FF2B5EF4-FFF2-40B4-BE49-F238E27FC236}">
                  <a16:creationId xmlns:a16="http://schemas.microsoft.com/office/drawing/2014/main" id="{A17B1388-5906-4EC7-B72F-9839C15A3F20}"/>
                </a:ext>
              </a:extLst>
            </p:cNvPr>
            <p:cNvSpPr>
              <a:spLocks/>
            </p:cNvSpPr>
            <p:nvPr/>
          </p:nvSpPr>
          <p:spPr bwMode="auto">
            <a:xfrm>
              <a:off x="14357351" y="-371475"/>
              <a:ext cx="2273300" cy="2293938"/>
            </a:xfrm>
            <a:custGeom>
              <a:avLst/>
              <a:gdLst>
                <a:gd name="T0" fmla="*/ 529 w 629"/>
                <a:gd name="T1" fmla="*/ 145 h 636"/>
                <a:gd name="T2" fmla="*/ 517 w 629"/>
                <a:gd name="T3" fmla="*/ 107 h 636"/>
                <a:gd name="T4" fmla="*/ 479 w 629"/>
                <a:gd name="T5" fmla="*/ 119 h 636"/>
                <a:gd name="T6" fmla="*/ 415 w 629"/>
                <a:gd name="T7" fmla="*/ 193 h 636"/>
                <a:gd name="T8" fmla="*/ 0 w 629"/>
                <a:gd name="T9" fmla="*/ 183 h 636"/>
                <a:gd name="T10" fmla="*/ 169 w 629"/>
                <a:gd name="T11" fmla="*/ 292 h 636"/>
                <a:gd name="T12" fmla="*/ 180 w 629"/>
                <a:gd name="T13" fmla="*/ 456 h 636"/>
                <a:gd name="T14" fmla="*/ 344 w 629"/>
                <a:gd name="T15" fmla="*/ 467 h 636"/>
                <a:gd name="T16" fmla="*/ 453 w 629"/>
                <a:gd name="T17" fmla="*/ 636 h 636"/>
                <a:gd name="T18" fmla="*/ 455 w 629"/>
                <a:gd name="T19" fmla="*/ 234 h 636"/>
                <a:gd name="T20" fmla="*/ 529 w 629"/>
                <a:gd name="T21" fmla="*/ 145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9" h="636">
                  <a:moveTo>
                    <a:pt x="529" y="145"/>
                  </a:moveTo>
                  <a:cubicBezTo>
                    <a:pt x="537" y="131"/>
                    <a:pt x="531" y="114"/>
                    <a:pt x="517" y="107"/>
                  </a:cubicBezTo>
                  <a:cubicBezTo>
                    <a:pt x="503" y="99"/>
                    <a:pt x="486" y="105"/>
                    <a:pt x="479" y="119"/>
                  </a:cubicBezTo>
                  <a:cubicBezTo>
                    <a:pt x="458" y="157"/>
                    <a:pt x="433" y="180"/>
                    <a:pt x="415" y="193"/>
                  </a:cubicBezTo>
                  <a:cubicBezTo>
                    <a:pt x="204" y="0"/>
                    <a:pt x="0" y="183"/>
                    <a:pt x="0" y="183"/>
                  </a:cubicBezTo>
                  <a:cubicBezTo>
                    <a:pt x="0" y="183"/>
                    <a:pt x="69" y="256"/>
                    <a:pt x="169" y="292"/>
                  </a:cubicBezTo>
                  <a:cubicBezTo>
                    <a:pt x="148" y="369"/>
                    <a:pt x="180" y="456"/>
                    <a:pt x="180" y="456"/>
                  </a:cubicBezTo>
                  <a:cubicBezTo>
                    <a:pt x="180" y="456"/>
                    <a:pt x="267" y="488"/>
                    <a:pt x="344" y="467"/>
                  </a:cubicBezTo>
                  <a:cubicBezTo>
                    <a:pt x="380" y="567"/>
                    <a:pt x="453" y="636"/>
                    <a:pt x="453" y="636"/>
                  </a:cubicBezTo>
                  <a:cubicBezTo>
                    <a:pt x="453" y="636"/>
                    <a:pt x="629" y="440"/>
                    <a:pt x="455" y="234"/>
                  </a:cubicBezTo>
                  <a:cubicBezTo>
                    <a:pt x="478" y="217"/>
                    <a:pt x="507" y="189"/>
                    <a:pt x="529" y="1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4350060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2CF6BF87-BEB6-4143-A185-F6D2F3A60A13}"/>
              </a:ext>
            </a:extLst>
          </p:cNvPr>
          <p:cNvSpPr txBox="1"/>
          <p:nvPr/>
        </p:nvSpPr>
        <p:spPr>
          <a:xfrm>
            <a:off x="5085670" y="1052701"/>
            <a:ext cx="2020660" cy="1665199"/>
          </a:xfrm>
          <a:prstGeom prst="rect">
            <a:avLst/>
          </a:prstGeom>
          <a:noFill/>
        </p:spPr>
        <p:txBody>
          <a:bodyPr wrap="square" rtlCol="0">
            <a:spAutoFit/>
          </a:bodyPr>
          <a:lstStyle/>
          <a:p>
            <a:pPr>
              <a:lnSpc>
                <a:spcPts val="2500"/>
              </a:lnSpc>
            </a:pPr>
            <a:r>
              <a:rPr lang="en-US" sz="1300" i="1" dirty="0">
                <a:solidFill>
                  <a:schemeClr val="tx1">
                    <a:lumMod val="50000"/>
                    <a:lumOff val="50000"/>
                  </a:schemeClr>
                </a:solidFill>
                <a:latin typeface="Adobe Arabic" panose="02040503050201020203" pitchFamily="18" charset="-78"/>
                <a:ea typeface="Open Sans Extrabold" panose="020B0906030804020204" pitchFamily="34" charset="0"/>
                <a:cs typeface="Adobe Arabic" panose="02040503050201020203" pitchFamily="18" charset="-78"/>
              </a:rPr>
              <a:t>Have them for one. Living grass to for can't gathered waters had winged. Creepiest don't subdue which two winged Creepiest don't subdue which </a:t>
            </a:r>
            <a:r>
              <a:rPr lang="en-US" sz="1300" i="1" dirty="0" err="1">
                <a:solidFill>
                  <a:schemeClr val="tx1">
                    <a:lumMod val="50000"/>
                    <a:lumOff val="50000"/>
                  </a:schemeClr>
                </a:solidFill>
                <a:latin typeface="Adobe Arabic" panose="02040503050201020203" pitchFamily="18" charset="-78"/>
                <a:ea typeface="Open Sans Extrabold" panose="020B0906030804020204" pitchFamily="34" charset="0"/>
                <a:cs typeface="Adobe Arabic" panose="02040503050201020203" pitchFamily="18" charset="-78"/>
              </a:rPr>
              <a:t>i</a:t>
            </a:r>
            <a:r>
              <a:rPr lang="en-US" sz="1300" i="1" dirty="0">
                <a:solidFill>
                  <a:schemeClr val="tx1">
                    <a:lumMod val="50000"/>
                    <a:lumOff val="50000"/>
                  </a:schemeClr>
                </a:solidFill>
                <a:latin typeface="Adobe Arabic" panose="02040503050201020203" pitchFamily="18" charset="-78"/>
                <a:ea typeface="Open Sans Extrabold" panose="020B0906030804020204" pitchFamily="34" charset="0"/>
                <a:cs typeface="Adobe Arabic" panose="02040503050201020203" pitchFamily="18" charset="-78"/>
              </a:rPr>
              <a:t> two set had seasons.</a:t>
            </a:r>
          </a:p>
        </p:txBody>
      </p:sp>
      <p:sp>
        <p:nvSpPr>
          <p:cNvPr id="20" name="TextBox 19">
            <a:extLst>
              <a:ext uri="{FF2B5EF4-FFF2-40B4-BE49-F238E27FC236}">
                <a16:creationId xmlns:a16="http://schemas.microsoft.com/office/drawing/2014/main" id="{78EBC1FF-6603-4B60-998A-5467B1B2B3F8}"/>
              </a:ext>
            </a:extLst>
          </p:cNvPr>
          <p:cNvSpPr txBox="1"/>
          <p:nvPr/>
        </p:nvSpPr>
        <p:spPr>
          <a:xfrm>
            <a:off x="8686120" y="4735601"/>
            <a:ext cx="2020660" cy="1023998"/>
          </a:xfrm>
          <a:prstGeom prst="rect">
            <a:avLst/>
          </a:prstGeom>
          <a:noFill/>
        </p:spPr>
        <p:txBody>
          <a:bodyPr wrap="square" rtlCol="0">
            <a:spAutoFit/>
          </a:bodyPr>
          <a:lstStyle/>
          <a:p>
            <a:pPr>
              <a:lnSpc>
                <a:spcPts val="2500"/>
              </a:lnSpc>
            </a:pPr>
            <a:r>
              <a:rPr lang="en-US" sz="1300" i="1" dirty="0">
                <a:solidFill>
                  <a:schemeClr val="tx1">
                    <a:lumMod val="50000"/>
                    <a:lumOff val="50000"/>
                  </a:schemeClr>
                </a:solidFill>
                <a:latin typeface="Adobe Arabic" panose="02040503050201020203" pitchFamily="18" charset="-78"/>
                <a:ea typeface="Open Sans Extrabold" panose="020B0906030804020204" pitchFamily="34" charset="0"/>
                <a:cs typeface="Adobe Arabic" panose="02040503050201020203" pitchFamily="18" charset="-78"/>
              </a:rPr>
              <a:t>Have them for one. Living grass to for winged Creepiest don't subdue which </a:t>
            </a:r>
            <a:r>
              <a:rPr lang="en-US" sz="1300" i="1" dirty="0" err="1">
                <a:solidFill>
                  <a:schemeClr val="tx1">
                    <a:lumMod val="50000"/>
                    <a:lumOff val="50000"/>
                  </a:schemeClr>
                </a:solidFill>
                <a:latin typeface="Adobe Arabic" panose="02040503050201020203" pitchFamily="18" charset="-78"/>
                <a:ea typeface="Open Sans Extrabold" panose="020B0906030804020204" pitchFamily="34" charset="0"/>
                <a:cs typeface="Adobe Arabic" panose="02040503050201020203" pitchFamily="18" charset="-78"/>
              </a:rPr>
              <a:t>i</a:t>
            </a:r>
            <a:r>
              <a:rPr lang="en-US" sz="1300" i="1" dirty="0">
                <a:solidFill>
                  <a:schemeClr val="tx1">
                    <a:lumMod val="50000"/>
                    <a:lumOff val="50000"/>
                  </a:schemeClr>
                </a:solidFill>
                <a:latin typeface="Adobe Arabic" panose="02040503050201020203" pitchFamily="18" charset="-78"/>
                <a:ea typeface="Open Sans Extrabold" panose="020B0906030804020204" pitchFamily="34" charset="0"/>
                <a:cs typeface="Adobe Arabic" panose="02040503050201020203" pitchFamily="18" charset="-78"/>
              </a:rPr>
              <a:t> two set had seasons.</a:t>
            </a:r>
          </a:p>
        </p:txBody>
      </p:sp>
      <p:sp>
        <p:nvSpPr>
          <p:cNvPr id="21" name="TextBox 20">
            <a:extLst>
              <a:ext uri="{FF2B5EF4-FFF2-40B4-BE49-F238E27FC236}">
                <a16:creationId xmlns:a16="http://schemas.microsoft.com/office/drawing/2014/main" id="{DD78CED4-BF3E-47DB-9E5C-AAE187EB0758}"/>
              </a:ext>
            </a:extLst>
          </p:cNvPr>
          <p:cNvSpPr txBox="1"/>
          <p:nvPr/>
        </p:nvSpPr>
        <p:spPr>
          <a:xfrm>
            <a:off x="1485220" y="4735601"/>
            <a:ext cx="2020660" cy="1023998"/>
          </a:xfrm>
          <a:prstGeom prst="rect">
            <a:avLst/>
          </a:prstGeom>
          <a:noFill/>
        </p:spPr>
        <p:txBody>
          <a:bodyPr wrap="square" rtlCol="0">
            <a:spAutoFit/>
          </a:bodyPr>
          <a:lstStyle/>
          <a:p>
            <a:pPr>
              <a:lnSpc>
                <a:spcPts val="2500"/>
              </a:lnSpc>
            </a:pPr>
            <a:r>
              <a:rPr lang="en-US" sz="1300" i="1" dirty="0">
                <a:solidFill>
                  <a:schemeClr val="tx1">
                    <a:lumMod val="50000"/>
                    <a:lumOff val="50000"/>
                  </a:schemeClr>
                </a:solidFill>
                <a:latin typeface="Adobe Arabic" panose="02040503050201020203" pitchFamily="18" charset="-78"/>
                <a:ea typeface="Open Sans Extrabold" panose="020B0906030804020204" pitchFamily="34" charset="0"/>
                <a:cs typeface="Adobe Arabic" panose="02040503050201020203" pitchFamily="18" charset="-78"/>
              </a:rPr>
              <a:t>Have them for one. Living grass to for winged Creepiest don't subdue which </a:t>
            </a:r>
            <a:r>
              <a:rPr lang="en-US" sz="1300" i="1" dirty="0" err="1">
                <a:solidFill>
                  <a:schemeClr val="tx1">
                    <a:lumMod val="50000"/>
                    <a:lumOff val="50000"/>
                  </a:schemeClr>
                </a:solidFill>
                <a:latin typeface="Adobe Arabic" panose="02040503050201020203" pitchFamily="18" charset="-78"/>
                <a:ea typeface="Open Sans Extrabold" panose="020B0906030804020204" pitchFamily="34" charset="0"/>
                <a:cs typeface="Adobe Arabic" panose="02040503050201020203" pitchFamily="18" charset="-78"/>
              </a:rPr>
              <a:t>i</a:t>
            </a:r>
            <a:r>
              <a:rPr lang="en-US" sz="1300" i="1" dirty="0">
                <a:solidFill>
                  <a:schemeClr val="tx1">
                    <a:lumMod val="50000"/>
                    <a:lumOff val="50000"/>
                  </a:schemeClr>
                </a:solidFill>
                <a:latin typeface="Adobe Arabic" panose="02040503050201020203" pitchFamily="18" charset="-78"/>
                <a:ea typeface="Open Sans Extrabold" panose="020B0906030804020204" pitchFamily="34" charset="0"/>
                <a:cs typeface="Adobe Arabic" panose="02040503050201020203" pitchFamily="18" charset="-78"/>
              </a:rPr>
              <a:t> two set had seasons.</a:t>
            </a:r>
          </a:p>
        </p:txBody>
      </p:sp>
      <p:pic>
        <p:nvPicPr>
          <p:cNvPr id="12" name="Picture Placeholder 11">
            <a:extLst>
              <a:ext uri="{FF2B5EF4-FFF2-40B4-BE49-F238E27FC236}">
                <a16:creationId xmlns:a16="http://schemas.microsoft.com/office/drawing/2014/main" id="{84C99EBF-1938-4429-9A59-2E96B5EA0E5B}"/>
              </a:ext>
            </a:extLst>
          </p:cNvPr>
          <p:cNvPicPr>
            <a:picLocks noGrp="1" noChangeAspect="1"/>
          </p:cNvPicPr>
          <p:nvPr>
            <p:ph type="pic" sz="quarter" idx="13"/>
          </p:nvPr>
        </p:nvPicPr>
        <p:blipFill>
          <a:blip r:embed="rId2"/>
          <a:srcRect l="21131" r="21131"/>
          <a:stretch>
            <a:fillRect/>
          </a:stretch>
        </p:blipFill>
        <p:spPr/>
      </p:pic>
      <p:pic>
        <p:nvPicPr>
          <p:cNvPr id="14" name="Picture Placeholder 13">
            <a:extLst>
              <a:ext uri="{FF2B5EF4-FFF2-40B4-BE49-F238E27FC236}">
                <a16:creationId xmlns:a16="http://schemas.microsoft.com/office/drawing/2014/main" id="{3BE3BDA1-893D-4DDC-8234-231B542D0884}"/>
              </a:ext>
            </a:extLst>
          </p:cNvPr>
          <p:cNvPicPr>
            <a:picLocks noGrp="1" noChangeAspect="1"/>
          </p:cNvPicPr>
          <p:nvPr>
            <p:ph type="pic" sz="quarter" idx="15"/>
          </p:nvPr>
        </p:nvPicPr>
        <p:blipFill>
          <a:blip r:embed="rId3"/>
          <a:srcRect l="11538" r="11538"/>
          <a:stretch>
            <a:fillRect/>
          </a:stretch>
        </p:blipFill>
        <p:spPr/>
      </p:pic>
      <p:pic>
        <p:nvPicPr>
          <p:cNvPr id="16" name="Picture Placeholder 15">
            <a:extLst>
              <a:ext uri="{FF2B5EF4-FFF2-40B4-BE49-F238E27FC236}">
                <a16:creationId xmlns:a16="http://schemas.microsoft.com/office/drawing/2014/main" id="{D39A7250-236B-429C-B3AC-61D65BFDB851}"/>
              </a:ext>
            </a:extLst>
          </p:cNvPr>
          <p:cNvPicPr>
            <a:picLocks noGrp="1" noChangeAspect="1"/>
          </p:cNvPicPr>
          <p:nvPr>
            <p:ph type="pic" sz="quarter" idx="14"/>
          </p:nvPr>
        </p:nvPicPr>
        <p:blipFill>
          <a:blip r:embed="rId4"/>
          <a:srcRect l="24371" r="24371"/>
          <a:stretch>
            <a:fillRect/>
          </a:stretch>
        </p:blipFill>
        <p:spPr/>
      </p:pic>
    </p:spTree>
    <p:extLst>
      <p:ext uri="{BB962C8B-B14F-4D97-AF65-F5344CB8AC3E}">
        <p14:creationId xmlns:p14="http://schemas.microsoft.com/office/powerpoint/2010/main" val="32366790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0EA36161-9E86-4F10-849F-419D494EE0CC}"/>
              </a:ext>
            </a:extLst>
          </p:cNvPr>
          <p:cNvSpPr/>
          <p:nvPr/>
        </p:nvSpPr>
        <p:spPr>
          <a:xfrm>
            <a:off x="0" y="0"/>
            <a:ext cx="12192000" cy="6858000"/>
          </a:xfrm>
          <a:prstGeom prst="rect">
            <a:avLst/>
          </a:prstGeom>
          <a:gradFill>
            <a:gsLst>
              <a:gs pos="0">
                <a:schemeClr val="accent3">
                  <a:alpha val="75000"/>
                </a:schemeClr>
              </a:gs>
              <a:gs pos="100000">
                <a:schemeClr val="accent2">
                  <a:alpha val="74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5" name="Group 24">
            <a:extLst>
              <a:ext uri="{FF2B5EF4-FFF2-40B4-BE49-F238E27FC236}">
                <a16:creationId xmlns:a16="http://schemas.microsoft.com/office/drawing/2014/main" id="{A3B61EF5-0A8A-4529-B0F1-9CCD3C14240B}"/>
              </a:ext>
            </a:extLst>
          </p:cNvPr>
          <p:cNvGrpSpPr/>
          <p:nvPr/>
        </p:nvGrpSpPr>
        <p:grpSpPr>
          <a:xfrm>
            <a:off x="2096294" y="1545435"/>
            <a:ext cx="8115300" cy="3671397"/>
            <a:chOff x="2154237" y="1545435"/>
            <a:chExt cx="8115300" cy="3671397"/>
          </a:xfrm>
        </p:grpSpPr>
        <p:sp>
          <p:nvSpPr>
            <p:cNvPr id="9" name="Oval 8">
              <a:extLst>
                <a:ext uri="{FF2B5EF4-FFF2-40B4-BE49-F238E27FC236}">
                  <a16:creationId xmlns:a16="http://schemas.microsoft.com/office/drawing/2014/main" id="{7F2FE8B1-6C9F-4D9F-AD11-E922B320CE19}"/>
                </a:ext>
              </a:extLst>
            </p:cNvPr>
            <p:cNvSpPr/>
            <p:nvPr/>
          </p:nvSpPr>
          <p:spPr>
            <a:xfrm>
              <a:off x="5145087" y="1545435"/>
              <a:ext cx="2133600" cy="2133600"/>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a:extLst>
                <a:ext uri="{FF2B5EF4-FFF2-40B4-BE49-F238E27FC236}">
                  <a16:creationId xmlns:a16="http://schemas.microsoft.com/office/drawing/2014/main" id="{1980DFC7-D84F-48D0-B9DD-947F2AA74308}"/>
                </a:ext>
              </a:extLst>
            </p:cNvPr>
            <p:cNvSpPr/>
            <p:nvPr/>
          </p:nvSpPr>
          <p:spPr>
            <a:xfrm>
              <a:off x="2154237" y="1545435"/>
              <a:ext cx="2133600" cy="2133600"/>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7916691B-AAC7-40DD-9651-BD460C95D4CF}"/>
                </a:ext>
              </a:extLst>
            </p:cNvPr>
            <p:cNvSpPr/>
            <p:nvPr/>
          </p:nvSpPr>
          <p:spPr>
            <a:xfrm>
              <a:off x="8135937" y="1545435"/>
              <a:ext cx="2133600" cy="2133600"/>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3C04AB86-6BD4-43A8-9D9B-483C6199D4B5}"/>
                </a:ext>
              </a:extLst>
            </p:cNvPr>
            <p:cNvSpPr txBox="1"/>
            <p:nvPr/>
          </p:nvSpPr>
          <p:spPr>
            <a:xfrm>
              <a:off x="2154237" y="4135126"/>
              <a:ext cx="2678906" cy="695896"/>
            </a:xfrm>
            <a:prstGeom prst="rect">
              <a:avLst/>
            </a:prstGeom>
            <a:noFill/>
          </p:spPr>
          <p:txBody>
            <a:bodyPr wrap="square" rtlCol="0">
              <a:spAutoFit/>
            </a:bodyPr>
            <a:lstStyle/>
            <a:p>
              <a:pPr>
                <a:lnSpc>
                  <a:spcPts val="5000"/>
                </a:lnSpc>
              </a:pPr>
              <a:r>
                <a:rPr lang="en-US" sz="4000" b="1" spc="600" dirty="0">
                  <a:solidFill>
                    <a:schemeClr val="bg1"/>
                  </a:solidFill>
                  <a:latin typeface="Raleway" panose="020B0503030101060003" pitchFamily="34" charset="0"/>
                </a:rPr>
                <a:t>Service</a:t>
              </a:r>
            </a:p>
          </p:txBody>
        </p:sp>
        <p:sp>
          <p:nvSpPr>
            <p:cNvPr id="13" name="TextBox 12">
              <a:extLst>
                <a:ext uri="{FF2B5EF4-FFF2-40B4-BE49-F238E27FC236}">
                  <a16:creationId xmlns:a16="http://schemas.microsoft.com/office/drawing/2014/main" id="{D624773A-3546-4981-9B6F-4CC7117818CD}"/>
                </a:ext>
              </a:extLst>
            </p:cNvPr>
            <p:cNvSpPr txBox="1"/>
            <p:nvPr/>
          </p:nvSpPr>
          <p:spPr>
            <a:xfrm>
              <a:off x="5145087" y="4135126"/>
              <a:ext cx="5124450" cy="1081706"/>
            </a:xfrm>
            <a:prstGeom prst="rect">
              <a:avLst/>
            </a:prstGeom>
            <a:noFill/>
          </p:spPr>
          <p:txBody>
            <a:bodyPr wrap="square" rtlCol="0">
              <a:spAutoFit/>
            </a:bodyPr>
            <a:lstStyle/>
            <a:p>
              <a:pPr algn="just">
                <a:lnSpc>
                  <a:spcPts val="2000"/>
                </a:lnSpc>
              </a:pPr>
              <a:r>
                <a:rPr lang="en-US" sz="900" i="1" dirty="0">
                  <a:solidFill>
                    <a:schemeClr val="bg1"/>
                  </a:solidFill>
                  <a:latin typeface="Raleway" panose="020B0503030101060003" pitchFamily="34" charset="0"/>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900" i="1" dirty="0" err="1">
                  <a:solidFill>
                    <a:schemeClr val="bg1"/>
                  </a:solidFill>
                  <a:latin typeface="Raleway" panose="020B0503030101060003" pitchFamily="34" charset="0"/>
                  <a:ea typeface="Open Sans Extrabold" panose="020B0906030804020204" pitchFamily="34" charset="0"/>
                  <a:cs typeface="Open Sans Extrabold" panose="020B0906030804020204" pitchFamily="34" charset="0"/>
                </a:rPr>
                <a:t>i</a:t>
              </a:r>
              <a:r>
                <a:rPr lang="en-US" sz="900" i="1" dirty="0">
                  <a:solidFill>
                    <a:schemeClr val="bg1"/>
                  </a:solidFill>
                  <a:latin typeface="Raleway" panose="020B0503030101060003" pitchFamily="34" charset="0"/>
                  <a:ea typeface="Open Sans Extrabold" panose="020B0906030804020204" pitchFamily="34" charset="0"/>
                  <a:cs typeface="Open Sans Extrabold" panose="020B0906030804020204" pitchFamily="34" charset="0"/>
                </a:rPr>
                <a:t> two set had seasons. Fifth you'll, man wherein seas our </a:t>
              </a:r>
              <a:r>
                <a:rPr lang="en-US" sz="900" i="1" dirty="0" err="1">
                  <a:solidFill>
                    <a:schemeClr val="bg1"/>
                  </a:solidFill>
                  <a:latin typeface="Raleway" panose="020B0503030101060003" pitchFamily="34" charset="0"/>
                  <a:ea typeface="Open Sans Extrabold" panose="020B0906030804020204" pitchFamily="34" charset="0"/>
                  <a:cs typeface="Open Sans Extrabold" panose="020B0906030804020204" pitchFamily="34" charset="0"/>
                </a:rPr>
                <a:t>creepingcreepingHave</a:t>
              </a:r>
              <a:r>
                <a:rPr lang="en-US" sz="900" i="1" dirty="0">
                  <a:solidFill>
                    <a:schemeClr val="bg1"/>
                  </a:solidFill>
                  <a:latin typeface="Raleway" panose="020B0503030101060003" pitchFamily="34" charset="0"/>
                  <a:ea typeface="Open Sans Extrabold" panose="020B0906030804020204" pitchFamily="34" charset="0"/>
                  <a:cs typeface="Open Sans Extrabold" panose="020B0906030804020204" pitchFamily="34" charset="0"/>
                </a:rPr>
                <a:t> them for one. Living grass to for can't gathered waters had winged. Creepiest don't subdue which </a:t>
              </a:r>
              <a:r>
                <a:rPr lang="en-US" sz="900" i="1" dirty="0" err="1">
                  <a:solidFill>
                    <a:schemeClr val="bg1"/>
                  </a:solidFill>
                  <a:latin typeface="Raleway" panose="020B0503030101060003" pitchFamily="34" charset="0"/>
                  <a:ea typeface="Open Sans Extrabold" panose="020B0906030804020204" pitchFamily="34" charset="0"/>
                  <a:cs typeface="Open Sans Extrabold" panose="020B0906030804020204" pitchFamily="34" charset="0"/>
                </a:rPr>
                <a:t>i</a:t>
              </a:r>
              <a:r>
                <a:rPr lang="en-US" sz="900" i="1" dirty="0">
                  <a:solidFill>
                    <a:schemeClr val="bg1"/>
                  </a:solidFill>
                  <a:latin typeface="Raleway" panose="020B0503030101060003" pitchFamily="34" charset="0"/>
                  <a:ea typeface="Open Sans Extrabold" panose="020B0906030804020204" pitchFamily="34" charset="0"/>
                  <a:cs typeface="Open Sans Extrabold" panose="020B0906030804020204" pitchFamily="34" charset="0"/>
                </a:rPr>
                <a:t> two set had seasons.</a:t>
              </a:r>
            </a:p>
          </p:txBody>
        </p:sp>
        <p:grpSp>
          <p:nvGrpSpPr>
            <p:cNvPr id="14" name="Group 13">
              <a:extLst>
                <a:ext uri="{FF2B5EF4-FFF2-40B4-BE49-F238E27FC236}">
                  <a16:creationId xmlns:a16="http://schemas.microsoft.com/office/drawing/2014/main" id="{E333D082-6703-4D6B-8EAA-B1C710D8BF36}"/>
                </a:ext>
              </a:extLst>
            </p:cNvPr>
            <p:cNvGrpSpPr/>
            <p:nvPr/>
          </p:nvGrpSpPr>
          <p:grpSpPr>
            <a:xfrm>
              <a:off x="2547515" y="2052801"/>
              <a:ext cx="7328745" cy="1118868"/>
              <a:chOff x="2547515" y="2004862"/>
              <a:chExt cx="7328745" cy="1118868"/>
            </a:xfrm>
          </p:grpSpPr>
          <p:sp>
            <p:nvSpPr>
              <p:cNvPr id="15" name="Rectangle 17">
                <a:extLst>
                  <a:ext uri="{FF2B5EF4-FFF2-40B4-BE49-F238E27FC236}">
                    <a16:creationId xmlns:a16="http://schemas.microsoft.com/office/drawing/2014/main" id="{7D9E595E-DF30-4303-ADFD-D903039ED8C1}"/>
                  </a:ext>
                </a:extLst>
              </p:cNvPr>
              <p:cNvSpPr>
                <a:spLocks/>
              </p:cNvSpPr>
              <p:nvPr/>
            </p:nvSpPr>
            <p:spPr bwMode="auto">
              <a:xfrm>
                <a:off x="2547515" y="2688139"/>
                <a:ext cx="1347045" cy="394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500" dirty="0">
                    <a:solidFill>
                      <a:schemeClr val="bg1"/>
                    </a:solidFill>
                    <a:latin typeface="Raleway" panose="020B0503030101060003" pitchFamily="34" charset="0"/>
                    <a:ea typeface="Lato" charset="0"/>
                    <a:cs typeface="Lato" charset="0"/>
                    <a:sym typeface="Montserrat-Regular" charset="0"/>
                  </a:rPr>
                  <a:t>Minimal</a:t>
                </a:r>
              </a:p>
            </p:txBody>
          </p:sp>
          <p:sp>
            <p:nvSpPr>
              <p:cNvPr id="16" name="Rectangle 17">
                <a:extLst>
                  <a:ext uri="{FF2B5EF4-FFF2-40B4-BE49-F238E27FC236}">
                    <a16:creationId xmlns:a16="http://schemas.microsoft.com/office/drawing/2014/main" id="{81BB1ADE-464D-44B7-9D14-608447D66F61}"/>
                  </a:ext>
                </a:extLst>
              </p:cNvPr>
              <p:cNvSpPr>
                <a:spLocks/>
              </p:cNvSpPr>
              <p:nvPr/>
            </p:nvSpPr>
            <p:spPr bwMode="auto">
              <a:xfrm>
                <a:off x="5538365" y="2712903"/>
                <a:ext cx="1347045" cy="394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500" dirty="0">
                    <a:solidFill>
                      <a:schemeClr val="bg1"/>
                    </a:solidFill>
                    <a:latin typeface="Raleway" panose="020B0503030101060003" pitchFamily="34" charset="0"/>
                    <a:ea typeface="Lato" charset="0"/>
                    <a:cs typeface="Lato" charset="0"/>
                    <a:sym typeface="Montserrat-Regular" charset="0"/>
                  </a:rPr>
                  <a:t>Minimal</a:t>
                </a:r>
              </a:p>
            </p:txBody>
          </p:sp>
          <p:sp>
            <p:nvSpPr>
              <p:cNvPr id="17" name="Rectangle 17">
                <a:extLst>
                  <a:ext uri="{FF2B5EF4-FFF2-40B4-BE49-F238E27FC236}">
                    <a16:creationId xmlns:a16="http://schemas.microsoft.com/office/drawing/2014/main" id="{C2BE5AE1-1CC5-47D1-B4D3-C080D4C81C1F}"/>
                  </a:ext>
                </a:extLst>
              </p:cNvPr>
              <p:cNvSpPr>
                <a:spLocks/>
              </p:cNvSpPr>
              <p:nvPr/>
            </p:nvSpPr>
            <p:spPr bwMode="auto">
              <a:xfrm>
                <a:off x="8529215" y="2729007"/>
                <a:ext cx="1347045" cy="394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500" dirty="0">
                    <a:solidFill>
                      <a:schemeClr val="bg1"/>
                    </a:solidFill>
                    <a:latin typeface="Raleway" panose="020B0503030101060003" pitchFamily="34" charset="0"/>
                    <a:ea typeface="Lato" charset="0"/>
                    <a:cs typeface="Lato" charset="0"/>
                    <a:sym typeface="Montserrat-Regular" charset="0"/>
                  </a:rPr>
                  <a:t>Minimal</a:t>
                </a:r>
              </a:p>
            </p:txBody>
          </p:sp>
          <p:grpSp>
            <p:nvGrpSpPr>
              <p:cNvPr id="18" name="Group 17">
                <a:extLst>
                  <a:ext uri="{FF2B5EF4-FFF2-40B4-BE49-F238E27FC236}">
                    <a16:creationId xmlns:a16="http://schemas.microsoft.com/office/drawing/2014/main" id="{8D216597-3F5B-46EC-8193-CEAA49506704}"/>
                  </a:ext>
                </a:extLst>
              </p:cNvPr>
              <p:cNvGrpSpPr/>
              <p:nvPr/>
            </p:nvGrpSpPr>
            <p:grpSpPr>
              <a:xfrm>
                <a:off x="5980478" y="2004862"/>
                <a:ext cx="462818" cy="605625"/>
                <a:chOff x="-4032250" y="-4351338"/>
                <a:chExt cx="4506913" cy="5897563"/>
              </a:xfrm>
            </p:grpSpPr>
            <p:sp>
              <p:nvSpPr>
                <p:cNvPr id="23" name="Freeform 5">
                  <a:extLst>
                    <a:ext uri="{FF2B5EF4-FFF2-40B4-BE49-F238E27FC236}">
                      <a16:creationId xmlns:a16="http://schemas.microsoft.com/office/drawing/2014/main" id="{673920A5-84BA-4C82-B9F1-4972C5D6524B}"/>
                    </a:ext>
                  </a:extLst>
                </p:cNvPr>
                <p:cNvSpPr>
                  <a:spLocks noEditPoints="1"/>
                </p:cNvSpPr>
                <p:nvPr/>
              </p:nvSpPr>
              <p:spPr bwMode="auto">
                <a:xfrm>
                  <a:off x="-4032250" y="-4351338"/>
                  <a:ext cx="4506913" cy="5897563"/>
                </a:xfrm>
                <a:custGeom>
                  <a:avLst/>
                  <a:gdLst>
                    <a:gd name="T0" fmla="*/ 1124 w 1248"/>
                    <a:gd name="T1" fmla="*/ 637 h 1638"/>
                    <a:gd name="T2" fmla="*/ 662 w 1248"/>
                    <a:gd name="T3" fmla="*/ 19 h 1638"/>
                    <a:gd name="T4" fmla="*/ 624 w 1248"/>
                    <a:gd name="T5" fmla="*/ 0 h 1638"/>
                    <a:gd name="T6" fmla="*/ 586 w 1248"/>
                    <a:gd name="T7" fmla="*/ 19 h 1638"/>
                    <a:gd name="T8" fmla="*/ 125 w 1248"/>
                    <a:gd name="T9" fmla="*/ 637 h 1638"/>
                    <a:gd name="T10" fmla="*/ 0 w 1248"/>
                    <a:gd name="T11" fmla="*/ 1011 h 1638"/>
                    <a:gd name="T12" fmla="*/ 624 w 1248"/>
                    <a:gd name="T13" fmla="*/ 1638 h 1638"/>
                    <a:gd name="T14" fmla="*/ 1248 w 1248"/>
                    <a:gd name="T15" fmla="*/ 1011 h 1638"/>
                    <a:gd name="T16" fmla="*/ 1124 w 1248"/>
                    <a:gd name="T17" fmla="*/ 637 h 1638"/>
                    <a:gd name="T18" fmla="*/ 624 w 1248"/>
                    <a:gd name="T19" fmla="*/ 1542 h 1638"/>
                    <a:gd name="T20" fmla="*/ 96 w 1248"/>
                    <a:gd name="T21" fmla="*/ 1011 h 1638"/>
                    <a:gd name="T22" fmla="*/ 201 w 1248"/>
                    <a:gd name="T23" fmla="*/ 695 h 1638"/>
                    <a:gd name="T24" fmla="*/ 624 w 1248"/>
                    <a:gd name="T25" fmla="*/ 128 h 1638"/>
                    <a:gd name="T26" fmla="*/ 1047 w 1248"/>
                    <a:gd name="T27" fmla="*/ 695 h 1638"/>
                    <a:gd name="T28" fmla="*/ 1152 w 1248"/>
                    <a:gd name="T29" fmla="*/ 1011 h 1638"/>
                    <a:gd name="T30" fmla="*/ 624 w 1248"/>
                    <a:gd name="T31" fmla="*/ 1542 h 1638"/>
                    <a:gd name="T32" fmla="*/ 624 w 1248"/>
                    <a:gd name="T33" fmla="*/ 1542 h 1638"/>
                    <a:gd name="T34" fmla="*/ 624 w 1248"/>
                    <a:gd name="T35" fmla="*/ 1542 h 1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8" h="1638">
                      <a:moveTo>
                        <a:pt x="1124" y="637"/>
                      </a:moveTo>
                      <a:cubicBezTo>
                        <a:pt x="662" y="19"/>
                        <a:pt x="662" y="19"/>
                        <a:pt x="662" y="19"/>
                      </a:cubicBezTo>
                      <a:cubicBezTo>
                        <a:pt x="653" y="7"/>
                        <a:pt x="639" y="0"/>
                        <a:pt x="624" y="0"/>
                      </a:cubicBezTo>
                      <a:cubicBezTo>
                        <a:pt x="609" y="0"/>
                        <a:pt x="595" y="7"/>
                        <a:pt x="586" y="19"/>
                      </a:cubicBezTo>
                      <a:cubicBezTo>
                        <a:pt x="125" y="637"/>
                        <a:pt x="125" y="637"/>
                        <a:pt x="125" y="637"/>
                      </a:cubicBezTo>
                      <a:cubicBezTo>
                        <a:pt x="43" y="746"/>
                        <a:pt x="0" y="875"/>
                        <a:pt x="0" y="1011"/>
                      </a:cubicBezTo>
                      <a:cubicBezTo>
                        <a:pt x="0" y="1357"/>
                        <a:pt x="280" y="1638"/>
                        <a:pt x="624" y="1638"/>
                      </a:cubicBezTo>
                      <a:cubicBezTo>
                        <a:pt x="968" y="1638"/>
                        <a:pt x="1248" y="1357"/>
                        <a:pt x="1248" y="1011"/>
                      </a:cubicBezTo>
                      <a:cubicBezTo>
                        <a:pt x="1248" y="875"/>
                        <a:pt x="1205" y="746"/>
                        <a:pt x="1124" y="637"/>
                      </a:cubicBezTo>
                      <a:close/>
                      <a:moveTo>
                        <a:pt x="624" y="1542"/>
                      </a:moveTo>
                      <a:cubicBezTo>
                        <a:pt x="333" y="1542"/>
                        <a:pt x="96" y="1304"/>
                        <a:pt x="96" y="1011"/>
                      </a:cubicBezTo>
                      <a:cubicBezTo>
                        <a:pt x="96" y="896"/>
                        <a:pt x="132" y="787"/>
                        <a:pt x="201" y="695"/>
                      </a:cubicBezTo>
                      <a:cubicBezTo>
                        <a:pt x="624" y="128"/>
                        <a:pt x="624" y="128"/>
                        <a:pt x="624" y="128"/>
                      </a:cubicBezTo>
                      <a:cubicBezTo>
                        <a:pt x="1047" y="695"/>
                        <a:pt x="1047" y="695"/>
                        <a:pt x="1047" y="695"/>
                      </a:cubicBezTo>
                      <a:cubicBezTo>
                        <a:pt x="1116" y="787"/>
                        <a:pt x="1152" y="896"/>
                        <a:pt x="1152" y="1011"/>
                      </a:cubicBezTo>
                      <a:cubicBezTo>
                        <a:pt x="1152" y="1304"/>
                        <a:pt x="915" y="1542"/>
                        <a:pt x="624" y="1542"/>
                      </a:cubicBezTo>
                      <a:close/>
                      <a:moveTo>
                        <a:pt x="624" y="1542"/>
                      </a:moveTo>
                      <a:cubicBezTo>
                        <a:pt x="624" y="1542"/>
                        <a:pt x="624" y="1542"/>
                        <a:pt x="624" y="1542"/>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6">
                  <a:extLst>
                    <a:ext uri="{FF2B5EF4-FFF2-40B4-BE49-F238E27FC236}">
                      <a16:creationId xmlns:a16="http://schemas.microsoft.com/office/drawing/2014/main" id="{76C5E12E-ADBD-47ED-968D-BD5CDA204F41}"/>
                    </a:ext>
                  </a:extLst>
                </p:cNvPr>
                <p:cNvSpPr>
                  <a:spLocks noEditPoints="1"/>
                </p:cNvSpPr>
                <p:nvPr/>
              </p:nvSpPr>
              <p:spPr bwMode="auto">
                <a:xfrm>
                  <a:off x="-2935287" y="-1920875"/>
                  <a:ext cx="2370138" cy="2419350"/>
                </a:xfrm>
                <a:custGeom>
                  <a:avLst/>
                  <a:gdLst>
                    <a:gd name="T0" fmla="*/ 320 w 656"/>
                    <a:gd name="T1" fmla="*/ 0 h 672"/>
                    <a:gd name="T2" fmla="*/ 96 w 656"/>
                    <a:gd name="T3" fmla="*/ 85 h 672"/>
                    <a:gd name="T4" fmla="*/ 96 w 656"/>
                    <a:gd name="T5" fmla="*/ 48 h 672"/>
                    <a:gd name="T6" fmla="*/ 48 w 656"/>
                    <a:gd name="T7" fmla="*/ 0 h 672"/>
                    <a:gd name="T8" fmla="*/ 0 w 656"/>
                    <a:gd name="T9" fmla="*/ 48 h 672"/>
                    <a:gd name="T10" fmla="*/ 0 w 656"/>
                    <a:gd name="T11" fmla="*/ 240 h 672"/>
                    <a:gd name="T12" fmla="*/ 0 w 656"/>
                    <a:gd name="T13" fmla="*/ 241 h 672"/>
                    <a:gd name="T14" fmla="*/ 48 w 656"/>
                    <a:gd name="T15" fmla="*/ 288 h 672"/>
                    <a:gd name="T16" fmla="*/ 224 w 656"/>
                    <a:gd name="T17" fmla="*/ 288 h 672"/>
                    <a:gd name="T18" fmla="*/ 272 w 656"/>
                    <a:gd name="T19" fmla="*/ 240 h 672"/>
                    <a:gd name="T20" fmla="*/ 224 w 656"/>
                    <a:gd name="T21" fmla="*/ 192 h 672"/>
                    <a:gd name="T22" fmla="*/ 128 w 656"/>
                    <a:gd name="T23" fmla="*/ 192 h 672"/>
                    <a:gd name="T24" fmla="*/ 320 w 656"/>
                    <a:gd name="T25" fmla="*/ 96 h 672"/>
                    <a:gd name="T26" fmla="*/ 560 w 656"/>
                    <a:gd name="T27" fmla="*/ 336 h 672"/>
                    <a:gd name="T28" fmla="*/ 320 w 656"/>
                    <a:gd name="T29" fmla="*/ 576 h 672"/>
                    <a:gd name="T30" fmla="*/ 150 w 656"/>
                    <a:gd name="T31" fmla="*/ 506 h 672"/>
                    <a:gd name="T32" fmla="*/ 82 w 656"/>
                    <a:gd name="T33" fmla="*/ 506 h 672"/>
                    <a:gd name="T34" fmla="*/ 82 w 656"/>
                    <a:gd name="T35" fmla="*/ 574 h 672"/>
                    <a:gd name="T36" fmla="*/ 320 w 656"/>
                    <a:gd name="T37" fmla="*/ 672 h 672"/>
                    <a:gd name="T38" fmla="*/ 656 w 656"/>
                    <a:gd name="T39" fmla="*/ 336 h 672"/>
                    <a:gd name="T40" fmla="*/ 320 w 656"/>
                    <a:gd name="T41" fmla="*/ 0 h 672"/>
                    <a:gd name="T42" fmla="*/ 320 w 656"/>
                    <a:gd name="T43" fmla="*/ 0 h 672"/>
                    <a:gd name="T44" fmla="*/ 320 w 656"/>
                    <a:gd name="T45"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6" h="672">
                      <a:moveTo>
                        <a:pt x="320" y="0"/>
                      </a:moveTo>
                      <a:cubicBezTo>
                        <a:pt x="236" y="0"/>
                        <a:pt x="157" y="32"/>
                        <a:pt x="96" y="85"/>
                      </a:cubicBezTo>
                      <a:cubicBezTo>
                        <a:pt x="96" y="48"/>
                        <a:pt x="96" y="48"/>
                        <a:pt x="96" y="48"/>
                      </a:cubicBezTo>
                      <a:cubicBezTo>
                        <a:pt x="96" y="22"/>
                        <a:pt x="75" y="0"/>
                        <a:pt x="48" y="0"/>
                      </a:cubicBezTo>
                      <a:cubicBezTo>
                        <a:pt x="22" y="0"/>
                        <a:pt x="0" y="22"/>
                        <a:pt x="0" y="48"/>
                      </a:cubicBezTo>
                      <a:cubicBezTo>
                        <a:pt x="0" y="240"/>
                        <a:pt x="0" y="240"/>
                        <a:pt x="0" y="240"/>
                      </a:cubicBezTo>
                      <a:cubicBezTo>
                        <a:pt x="0" y="240"/>
                        <a:pt x="0" y="241"/>
                        <a:pt x="0" y="241"/>
                      </a:cubicBezTo>
                      <a:cubicBezTo>
                        <a:pt x="1" y="267"/>
                        <a:pt x="22" y="288"/>
                        <a:pt x="48" y="288"/>
                      </a:cubicBezTo>
                      <a:cubicBezTo>
                        <a:pt x="224" y="288"/>
                        <a:pt x="224" y="288"/>
                        <a:pt x="224" y="288"/>
                      </a:cubicBezTo>
                      <a:cubicBezTo>
                        <a:pt x="251" y="288"/>
                        <a:pt x="272" y="267"/>
                        <a:pt x="272" y="240"/>
                      </a:cubicBezTo>
                      <a:cubicBezTo>
                        <a:pt x="272" y="214"/>
                        <a:pt x="251" y="192"/>
                        <a:pt x="224" y="192"/>
                      </a:cubicBezTo>
                      <a:cubicBezTo>
                        <a:pt x="128" y="192"/>
                        <a:pt x="128" y="192"/>
                        <a:pt x="128" y="192"/>
                      </a:cubicBezTo>
                      <a:cubicBezTo>
                        <a:pt x="173" y="133"/>
                        <a:pt x="243" y="96"/>
                        <a:pt x="320" y="96"/>
                      </a:cubicBezTo>
                      <a:cubicBezTo>
                        <a:pt x="452" y="96"/>
                        <a:pt x="560" y="204"/>
                        <a:pt x="560" y="336"/>
                      </a:cubicBezTo>
                      <a:cubicBezTo>
                        <a:pt x="560" y="469"/>
                        <a:pt x="452" y="576"/>
                        <a:pt x="320" y="576"/>
                      </a:cubicBezTo>
                      <a:cubicBezTo>
                        <a:pt x="256" y="576"/>
                        <a:pt x="196" y="551"/>
                        <a:pt x="150" y="506"/>
                      </a:cubicBezTo>
                      <a:cubicBezTo>
                        <a:pt x="132" y="487"/>
                        <a:pt x="101" y="487"/>
                        <a:pt x="82" y="506"/>
                      </a:cubicBezTo>
                      <a:cubicBezTo>
                        <a:pt x="64" y="525"/>
                        <a:pt x="64" y="555"/>
                        <a:pt x="82" y="574"/>
                      </a:cubicBezTo>
                      <a:cubicBezTo>
                        <a:pt x="146" y="637"/>
                        <a:pt x="230" y="672"/>
                        <a:pt x="320" y="672"/>
                      </a:cubicBezTo>
                      <a:cubicBezTo>
                        <a:pt x="505" y="672"/>
                        <a:pt x="656" y="521"/>
                        <a:pt x="656" y="336"/>
                      </a:cubicBezTo>
                      <a:cubicBezTo>
                        <a:pt x="656" y="151"/>
                        <a:pt x="505" y="0"/>
                        <a:pt x="320" y="0"/>
                      </a:cubicBezTo>
                      <a:close/>
                      <a:moveTo>
                        <a:pt x="320" y="0"/>
                      </a:moveTo>
                      <a:cubicBezTo>
                        <a:pt x="320" y="0"/>
                        <a:pt x="320" y="0"/>
                        <a:pt x="320"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9" name="Group 18">
                <a:extLst>
                  <a:ext uri="{FF2B5EF4-FFF2-40B4-BE49-F238E27FC236}">
                    <a16:creationId xmlns:a16="http://schemas.microsoft.com/office/drawing/2014/main" id="{004F84F0-A301-460D-9F0C-A29E548010FA}"/>
                  </a:ext>
                </a:extLst>
              </p:cNvPr>
              <p:cNvGrpSpPr/>
              <p:nvPr/>
            </p:nvGrpSpPr>
            <p:grpSpPr>
              <a:xfrm>
                <a:off x="2876901" y="2004862"/>
                <a:ext cx="688272" cy="608778"/>
                <a:chOff x="-3121026" y="1930400"/>
                <a:chExt cx="2693988" cy="2382838"/>
              </a:xfrm>
            </p:grpSpPr>
            <p:sp>
              <p:nvSpPr>
                <p:cNvPr id="21" name="Freeform 10">
                  <a:extLst>
                    <a:ext uri="{FF2B5EF4-FFF2-40B4-BE49-F238E27FC236}">
                      <a16:creationId xmlns:a16="http://schemas.microsoft.com/office/drawing/2014/main" id="{408DEC86-E107-4371-A271-32881A7EC8EE}"/>
                    </a:ext>
                  </a:extLst>
                </p:cNvPr>
                <p:cNvSpPr>
                  <a:spLocks noEditPoints="1"/>
                </p:cNvSpPr>
                <p:nvPr/>
              </p:nvSpPr>
              <p:spPr bwMode="auto">
                <a:xfrm>
                  <a:off x="-3121026" y="1930400"/>
                  <a:ext cx="2693988" cy="1077913"/>
                </a:xfrm>
                <a:custGeom>
                  <a:avLst/>
                  <a:gdLst>
                    <a:gd name="T0" fmla="*/ 1627 w 1650"/>
                    <a:gd name="T1" fmla="*/ 579 h 662"/>
                    <a:gd name="T2" fmla="*/ 850 w 1650"/>
                    <a:gd name="T3" fmla="*/ 11 h 662"/>
                    <a:gd name="T4" fmla="*/ 800 w 1650"/>
                    <a:gd name="T5" fmla="*/ 11 h 662"/>
                    <a:gd name="T6" fmla="*/ 23 w 1650"/>
                    <a:gd name="T7" fmla="*/ 579 h 662"/>
                    <a:gd name="T8" fmla="*/ 14 w 1650"/>
                    <a:gd name="T9" fmla="*/ 639 h 662"/>
                    <a:gd name="T10" fmla="*/ 74 w 1650"/>
                    <a:gd name="T11" fmla="*/ 648 h 662"/>
                    <a:gd name="T12" fmla="*/ 825 w 1650"/>
                    <a:gd name="T13" fmla="*/ 98 h 662"/>
                    <a:gd name="T14" fmla="*/ 1577 w 1650"/>
                    <a:gd name="T15" fmla="*/ 648 h 662"/>
                    <a:gd name="T16" fmla="*/ 1602 w 1650"/>
                    <a:gd name="T17" fmla="*/ 656 h 662"/>
                    <a:gd name="T18" fmla="*/ 1636 w 1650"/>
                    <a:gd name="T19" fmla="*/ 639 h 662"/>
                    <a:gd name="T20" fmla="*/ 1627 w 1650"/>
                    <a:gd name="T21" fmla="*/ 579 h 662"/>
                    <a:gd name="T22" fmla="*/ 1627 w 1650"/>
                    <a:gd name="T23" fmla="*/ 579 h 662"/>
                    <a:gd name="T24" fmla="*/ 1627 w 1650"/>
                    <a:gd name="T25" fmla="*/ 579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50" h="662">
                      <a:moveTo>
                        <a:pt x="1627" y="579"/>
                      </a:moveTo>
                      <a:cubicBezTo>
                        <a:pt x="850" y="11"/>
                        <a:pt x="850" y="11"/>
                        <a:pt x="850" y="11"/>
                      </a:cubicBezTo>
                      <a:cubicBezTo>
                        <a:pt x="835" y="0"/>
                        <a:pt x="815" y="0"/>
                        <a:pt x="800" y="11"/>
                      </a:cubicBezTo>
                      <a:cubicBezTo>
                        <a:pt x="23" y="579"/>
                        <a:pt x="23" y="579"/>
                        <a:pt x="23" y="579"/>
                      </a:cubicBezTo>
                      <a:cubicBezTo>
                        <a:pt x="4" y="593"/>
                        <a:pt x="0" y="620"/>
                        <a:pt x="14" y="639"/>
                      </a:cubicBezTo>
                      <a:cubicBezTo>
                        <a:pt x="28" y="658"/>
                        <a:pt x="55" y="662"/>
                        <a:pt x="74" y="648"/>
                      </a:cubicBezTo>
                      <a:cubicBezTo>
                        <a:pt x="825" y="98"/>
                        <a:pt x="825" y="98"/>
                        <a:pt x="825" y="98"/>
                      </a:cubicBezTo>
                      <a:cubicBezTo>
                        <a:pt x="1577" y="648"/>
                        <a:pt x="1577" y="648"/>
                        <a:pt x="1577" y="648"/>
                      </a:cubicBezTo>
                      <a:cubicBezTo>
                        <a:pt x="1584" y="654"/>
                        <a:pt x="1593" y="656"/>
                        <a:pt x="1602" y="656"/>
                      </a:cubicBezTo>
                      <a:cubicBezTo>
                        <a:pt x="1615" y="656"/>
                        <a:pt x="1628" y="650"/>
                        <a:pt x="1636" y="639"/>
                      </a:cubicBezTo>
                      <a:cubicBezTo>
                        <a:pt x="1650" y="620"/>
                        <a:pt x="1646" y="593"/>
                        <a:pt x="1627" y="579"/>
                      </a:cubicBezTo>
                      <a:close/>
                      <a:moveTo>
                        <a:pt x="1627" y="579"/>
                      </a:moveTo>
                      <a:cubicBezTo>
                        <a:pt x="1627" y="579"/>
                        <a:pt x="1627" y="579"/>
                        <a:pt x="1627" y="579"/>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1">
                  <a:extLst>
                    <a:ext uri="{FF2B5EF4-FFF2-40B4-BE49-F238E27FC236}">
                      <a16:creationId xmlns:a16="http://schemas.microsoft.com/office/drawing/2014/main" id="{FC693160-AAD3-4220-8608-D3E35BDF883F}"/>
                    </a:ext>
                  </a:extLst>
                </p:cNvPr>
                <p:cNvSpPr>
                  <a:spLocks noEditPoints="1"/>
                </p:cNvSpPr>
                <p:nvPr/>
              </p:nvSpPr>
              <p:spPr bwMode="auto">
                <a:xfrm>
                  <a:off x="-2816225" y="3001963"/>
                  <a:ext cx="2085975" cy="1311275"/>
                </a:xfrm>
                <a:custGeom>
                  <a:avLst/>
                  <a:gdLst>
                    <a:gd name="T0" fmla="*/ 1234 w 1277"/>
                    <a:gd name="T1" fmla="*/ 0 h 805"/>
                    <a:gd name="T2" fmla="*/ 1192 w 1277"/>
                    <a:gd name="T3" fmla="*/ 42 h 805"/>
                    <a:gd name="T4" fmla="*/ 1192 w 1277"/>
                    <a:gd name="T5" fmla="*/ 720 h 805"/>
                    <a:gd name="T6" fmla="*/ 851 w 1277"/>
                    <a:gd name="T7" fmla="*/ 720 h 805"/>
                    <a:gd name="T8" fmla="*/ 851 w 1277"/>
                    <a:gd name="T9" fmla="*/ 350 h 805"/>
                    <a:gd name="T10" fmla="*/ 638 w 1277"/>
                    <a:gd name="T11" fmla="*/ 137 h 805"/>
                    <a:gd name="T12" fmla="*/ 425 w 1277"/>
                    <a:gd name="T13" fmla="*/ 350 h 805"/>
                    <a:gd name="T14" fmla="*/ 425 w 1277"/>
                    <a:gd name="T15" fmla="*/ 720 h 805"/>
                    <a:gd name="T16" fmla="*/ 85 w 1277"/>
                    <a:gd name="T17" fmla="*/ 720 h 805"/>
                    <a:gd name="T18" fmla="*/ 85 w 1277"/>
                    <a:gd name="T19" fmla="*/ 42 h 805"/>
                    <a:gd name="T20" fmla="*/ 42 w 1277"/>
                    <a:gd name="T21" fmla="*/ 0 h 805"/>
                    <a:gd name="T22" fmla="*/ 0 w 1277"/>
                    <a:gd name="T23" fmla="*/ 42 h 805"/>
                    <a:gd name="T24" fmla="*/ 0 w 1277"/>
                    <a:gd name="T25" fmla="*/ 762 h 805"/>
                    <a:gd name="T26" fmla="*/ 42 w 1277"/>
                    <a:gd name="T27" fmla="*/ 805 h 805"/>
                    <a:gd name="T28" fmla="*/ 468 w 1277"/>
                    <a:gd name="T29" fmla="*/ 805 h 805"/>
                    <a:gd name="T30" fmla="*/ 510 w 1277"/>
                    <a:gd name="T31" fmla="*/ 766 h 805"/>
                    <a:gd name="T32" fmla="*/ 510 w 1277"/>
                    <a:gd name="T33" fmla="*/ 762 h 805"/>
                    <a:gd name="T34" fmla="*/ 510 w 1277"/>
                    <a:gd name="T35" fmla="*/ 350 h 805"/>
                    <a:gd name="T36" fmla="*/ 638 w 1277"/>
                    <a:gd name="T37" fmla="*/ 222 h 805"/>
                    <a:gd name="T38" fmla="*/ 766 w 1277"/>
                    <a:gd name="T39" fmla="*/ 350 h 805"/>
                    <a:gd name="T40" fmla="*/ 766 w 1277"/>
                    <a:gd name="T41" fmla="*/ 762 h 805"/>
                    <a:gd name="T42" fmla="*/ 766 w 1277"/>
                    <a:gd name="T43" fmla="*/ 766 h 805"/>
                    <a:gd name="T44" fmla="*/ 809 w 1277"/>
                    <a:gd name="T45" fmla="*/ 805 h 805"/>
                    <a:gd name="T46" fmla="*/ 1234 w 1277"/>
                    <a:gd name="T47" fmla="*/ 805 h 805"/>
                    <a:gd name="T48" fmla="*/ 1277 w 1277"/>
                    <a:gd name="T49" fmla="*/ 762 h 805"/>
                    <a:gd name="T50" fmla="*/ 1277 w 1277"/>
                    <a:gd name="T51" fmla="*/ 42 h 805"/>
                    <a:gd name="T52" fmla="*/ 1234 w 1277"/>
                    <a:gd name="T53" fmla="*/ 0 h 805"/>
                    <a:gd name="T54" fmla="*/ 1234 w 1277"/>
                    <a:gd name="T55" fmla="*/ 0 h 805"/>
                    <a:gd name="T56" fmla="*/ 1234 w 1277"/>
                    <a:gd name="T57" fmla="*/ 0 h 8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77" h="805">
                      <a:moveTo>
                        <a:pt x="1234" y="0"/>
                      </a:moveTo>
                      <a:cubicBezTo>
                        <a:pt x="1211" y="0"/>
                        <a:pt x="1192" y="19"/>
                        <a:pt x="1192" y="42"/>
                      </a:cubicBezTo>
                      <a:cubicBezTo>
                        <a:pt x="1192" y="720"/>
                        <a:pt x="1192" y="720"/>
                        <a:pt x="1192" y="720"/>
                      </a:cubicBezTo>
                      <a:cubicBezTo>
                        <a:pt x="851" y="720"/>
                        <a:pt x="851" y="720"/>
                        <a:pt x="851" y="720"/>
                      </a:cubicBezTo>
                      <a:cubicBezTo>
                        <a:pt x="851" y="350"/>
                        <a:pt x="851" y="350"/>
                        <a:pt x="851" y="350"/>
                      </a:cubicBezTo>
                      <a:cubicBezTo>
                        <a:pt x="851" y="233"/>
                        <a:pt x="756" y="137"/>
                        <a:pt x="638" y="137"/>
                      </a:cubicBezTo>
                      <a:cubicBezTo>
                        <a:pt x="521" y="137"/>
                        <a:pt x="425" y="233"/>
                        <a:pt x="425" y="350"/>
                      </a:cubicBezTo>
                      <a:cubicBezTo>
                        <a:pt x="425" y="720"/>
                        <a:pt x="425" y="720"/>
                        <a:pt x="425" y="720"/>
                      </a:cubicBezTo>
                      <a:cubicBezTo>
                        <a:pt x="85" y="720"/>
                        <a:pt x="85" y="720"/>
                        <a:pt x="85" y="720"/>
                      </a:cubicBezTo>
                      <a:cubicBezTo>
                        <a:pt x="85" y="42"/>
                        <a:pt x="85" y="42"/>
                        <a:pt x="85" y="42"/>
                      </a:cubicBezTo>
                      <a:cubicBezTo>
                        <a:pt x="85" y="19"/>
                        <a:pt x="66" y="0"/>
                        <a:pt x="42" y="0"/>
                      </a:cubicBezTo>
                      <a:cubicBezTo>
                        <a:pt x="19" y="0"/>
                        <a:pt x="0" y="19"/>
                        <a:pt x="0" y="42"/>
                      </a:cubicBezTo>
                      <a:cubicBezTo>
                        <a:pt x="0" y="762"/>
                        <a:pt x="0" y="762"/>
                        <a:pt x="0" y="762"/>
                      </a:cubicBezTo>
                      <a:cubicBezTo>
                        <a:pt x="0" y="786"/>
                        <a:pt x="19" y="805"/>
                        <a:pt x="42" y="805"/>
                      </a:cubicBezTo>
                      <a:cubicBezTo>
                        <a:pt x="468" y="805"/>
                        <a:pt x="468" y="805"/>
                        <a:pt x="468" y="805"/>
                      </a:cubicBezTo>
                      <a:cubicBezTo>
                        <a:pt x="490" y="805"/>
                        <a:pt x="509" y="788"/>
                        <a:pt x="510" y="766"/>
                      </a:cubicBezTo>
                      <a:cubicBezTo>
                        <a:pt x="510" y="765"/>
                        <a:pt x="510" y="764"/>
                        <a:pt x="510" y="762"/>
                      </a:cubicBezTo>
                      <a:cubicBezTo>
                        <a:pt x="510" y="350"/>
                        <a:pt x="510" y="350"/>
                        <a:pt x="510" y="350"/>
                      </a:cubicBezTo>
                      <a:cubicBezTo>
                        <a:pt x="510" y="280"/>
                        <a:pt x="568" y="222"/>
                        <a:pt x="638" y="222"/>
                      </a:cubicBezTo>
                      <a:cubicBezTo>
                        <a:pt x="709" y="222"/>
                        <a:pt x="766" y="280"/>
                        <a:pt x="766" y="350"/>
                      </a:cubicBezTo>
                      <a:cubicBezTo>
                        <a:pt x="766" y="762"/>
                        <a:pt x="766" y="762"/>
                        <a:pt x="766" y="762"/>
                      </a:cubicBezTo>
                      <a:cubicBezTo>
                        <a:pt x="766" y="764"/>
                        <a:pt x="766" y="765"/>
                        <a:pt x="766" y="766"/>
                      </a:cubicBezTo>
                      <a:cubicBezTo>
                        <a:pt x="768" y="788"/>
                        <a:pt x="786" y="805"/>
                        <a:pt x="809" y="805"/>
                      </a:cubicBezTo>
                      <a:cubicBezTo>
                        <a:pt x="1234" y="805"/>
                        <a:pt x="1234" y="805"/>
                        <a:pt x="1234" y="805"/>
                      </a:cubicBezTo>
                      <a:cubicBezTo>
                        <a:pt x="1258" y="805"/>
                        <a:pt x="1277" y="786"/>
                        <a:pt x="1277" y="762"/>
                      </a:cubicBezTo>
                      <a:cubicBezTo>
                        <a:pt x="1277" y="42"/>
                        <a:pt x="1277" y="42"/>
                        <a:pt x="1277" y="42"/>
                      </a:cubicBezTo>
                      <a:cubicBezTo>
                        <a:pt x="1277" y="19"/>
                        <a:pt x="1258" y="0"/>
                        <a:pt x="1234" y="0"/>
                      </a:cubicBezTo>
                      <a:close/>
                      <a:moveTo>
                        <a:pt x="1234" y="0"/>
                      </a:moveTo>
                      <a:cubicBezTo>
                        <a:pt x="1234" y="0"/>
                        <a:pt x="1234" y="0"/>
                        <a:pt x="1234"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0" name="Freeform 15">
                <a:extLst>
                  <a:ext uri="{FF2B5EF4-FFF2-40B4-BE49-F238E27FC236}">
                    <a16:creationId xmlns:a16="http://schemas.microsoft.com/office/drawing/2014/main" id="{82F574B3-8A68-45AA-84A7-DAC193EA1C46}"/>
                  </a:ext>
                </a:extLst>
              </p:cNvPr>
              <p:cNvSpPr>
                <a:spLocks noEditPoints="1"/>
              </p:cNvSpPr>
              <p:nvPr/>
            </p:nvSpPr>
            <p:spPr bwMode="auto">
              <a:xfrm>
                <a:off x="8914700" y="2004862"/>
                <a:ext cx="576073" cy="610729"/>
              </a:xfrm>
              <a:custGeom>
                <a:avLst/>
                <a:gdLst>
                  <a:gd name="T0" fmla="*/ 1237 w 1433"/>
                  <a:gd name="T1" fmla="*/ 579 h 1523"/>
                  <a:gd name="T2" fmla="*/ 1237 w 1433"/>
                  <a:gd name="T3" fmla="*/ 521 h 1523"/>
                  <a:gd name="T4" fmla="*/ 1098 w 1433"/>
                  <a:gd name="T5" fmla="*/ 154 h 1523"/>
                  <a:gd name="T6" fmla="*/ 741 w 1433"/>
                  <a:gd name="T7" fmla="*/ 0 h 1523"/>
                  <a:gd name="T8" fmla="*/ 692 w 1433"/>
                  <a:gd name="T9" fmla="*/ 0 h 1523"/>
                  <a:gd name="T10" fmla="*/ 335 w 1433"/>
                  <a:gd name="T11" fmla="*/ 154 h 1523"/>
                  <a:gd name="T12" fmla="*/ 196 w 1433"/>
                  <a:gd name="T13" fmla="*/ 521 h 1523"/>
                  <a:gd name="T14" fmla="*/ 196 w 1433"/>
                  <a:gd name="T15" fmla="*/ 579 h 1523"/>
                  <a:gd name="T16" fmla="*/ 0 w 1433"/>
                  <a:gd name="T17" fmla="*/ 788 h 1523"/>
                  <a:gd name="T18" fmla="*/ 0 w 1433"/>
                  <a:gd name="T19" fmla="*/ 880 h 1523"/>
                  <a:gd name="T20" fmla="*/ 210 w 1433"/>
                  <a:gd name="T21" fmla="*/ 1090 h 1523"/>
                  <a:gd name="T22" fmla="*/ 328 w 1433"/>
                  <a:gd name="T23" fmla="*/ 1090 h 1523"/>
                  <a:gd name="T24" fmla="*/ 366 w 1433"/>
                  <a:gd name="T25" fmla="*/ 1051 h 1523"/>
                  <a:gd name="T26" fmla="*/ 366 w 1433"/>
                  <a:gd name="T27" fmla="*/ 617 h 1523"/>
                  <a:gd name="T28" fmla="*/ 328 w 1433"/>
                  <a:gd name="T29" fmla="*/ 579 h 1523"/>
                  <a:gd name="T30" fmla="*/ 273 w 1433"/>
                  <a:gd name="T31" fmla="*/ 579 h 1523"/>
                  <a:gd name="T32" fmla="*/ 273 w 1433"/>
                  <a:gd name="T33" fmla="*/ 521 h 1523"/>
                  <a:gd name="T34" fmla="*/ 692 w 1433"/>
                  <a:gd name="T35" fmla="*/ 77 h 1523"/>
                  <a:gd name="T36" fmla="*/ 740 w 1433"/>
                  <a:gd name="T37" fmla="*/ 77 h 1523"/>
                  <a:gd name="T38" fmla="*/ 1160 w 1433"/>
                  <a:gd name="T39" fmla="*/ 521 h 1523"/>
                  <a:gd name="T40" fmla="*/ 1160 w 1433"/>
                  <a:gd name="T41" fmla="*/ 579 h 1523"/>
                  <a:gd name="T42" fmla="*/ 1105 w 1433"/>
                  <a:gd name="T43" fmla="*/ 579 h 1523"/>
                  <a:gd name="T44" fmla="*/ 1067 w 1433"/>
                  <a:gd name="T45" fmla="*/ 617 h 1523"/>
                  <a:gd name="T46" fmla="*/ 1067 w 1433"/>
                  <a:gd name="T47" fmla="*/ 1051 h 1523"/>
                  <a:gd name="T48" fmla="*/ 1105 w 1433"/>
                  <a:gd name="T49" fmla="*/ 1089 h 1523"/>
                  <a:gd name="T50" fmla="*/ 1159 w 1433"/>
                  <a:gd name="T51" fmla="*/ 1089 h 1523"/>
                  <a:gd name="T52" fmla="*/ 941 w 1433"/>
                  <a:gd name="T53" fmla="*/ 1347 h 1523"/>
                  <a:gd name="T54" fmla="*/ 813 w 1433"/>
                  <a:gd name="T55" fmla="*/ 1253 h 1523"/>
                  <a:gd name="T56" fmla="*/ 717 w 1433"/>
                  <a:gd name="T57" fmla="*/ 1253 h 1523"/>
                  <a:gd name="T58" fmla="*/ 582 w 1433"/>
                  <a:gd name="T59" fmla="*/ 1388 h 1523"/>
                  <a:gd name="T60" fmla="*/ 717 w 1433"/>
                  <a:gd name="T61" fmla="*/ 1523 h 1523"/>
                  <a:gd name="T62" fmla="*/ 813 w 1433"/>
                  <a:gd name="T63" fmla="*/ 1523 h 1523"/>
                  <a:gd name="T64" fmla="*/ 943 w 1433"/>
                  <a:gd name="T65" fmla="*/ 1424 h 1523"/>
                  <a:gd name="T66" fmla="*/ 1073 w 1433"/>
                  <a:gd name="T67" fmla="*/ 1380 h 1523"/>
                  <a:gd name="T68" fmla="*/ 1236 w 1433"/>
                  <a:gd name="T69" fmla="*/ 1089 h 1523"/>
                  <a:gd name="T70" fmla="*/ 1433 w 1433"/>
                  <a:gd name="T71" fmla="*/ 880 h 1523"/>
                  <a:gd name="T72" fmla="*/ 1433 w 1433"/>
                  <a:gd name="T73" fmla="*/ 788 h 1523"/>
                  <a:gd name="T74" fmla="*/ 1237 w 1433"/>
                  <a:gd name="T75" fmla="*/ 579 h 1523"/>
                  <a:gd name="T76" fmla="*/ 290 w 1433"/>
                  <a:gd name="T77" fmla="*/ 1012 h 1523"/>
                  <a:gd name="T78" fmla="*/ 210 w 1433"/>
                  <a:gd name="T79" fmla="*/ 1012 h 1523"/>
                  <a:gd name="T80" fmla="*/ 77 w 1433"/>
                  <a:gd name="T81" fmla="*/ 880 h 1523"/>
                  <a:gd name="T82" fmla="*/ 77 w 1433"/>
                  <a:gd name="T83" fmla="*/ 788 h 1523"/>
                  <a:gd name="T84" fmla="*/ 210 w 1433"/>
                  <a:gd name="T85" fmla="*/ 655 h 1523"/>
                  <a:gd name="T86" fmla="*/ 290 w 1433"/>
                  <a:gd name="T87" fmla="*/ 655 h 1523"/>
                  <a:gd name="T88" fmla="*/ 290 w 1433"/>
                  <a:gd name="T89" fmla="*/ 1012 h 1523"/>
                  <a:gd name="T90" fmla="*/ 813 w 1433"/>
                  <a:gd name="T91" fmla="*/ 1446 h 1523"/>
                  <a:gd name="T92" fmla="*/ 717 w 1433"/>
                  <a:gd name="T93" fmla="*/ 1446 h 1523"/>
                  <a:gd name="T94" fmla="*/ 659 w 1433"/>
                  <a:gd name="T95" fmla="*/ 1388 h 1523"/>
                  <a:gd name="T96" fmla="*/ 717 w 1433"/>
                  <a:gd name="T97" fmla="*/ 1331 h 1523"/>
                  <a:gd name="T98" fmla="*/ 813 w 1433"/>
                  <a:gd name="T99" fmla="*/ 1331 h 1523"/>
                  <a:gd name="T100" fmla="*/ 871 w 1433"/>
                  <a:gd name="T101" fmla="*/ 1388 h 1523"/>
                  <a:gd name="T102" fmla="*/ 813 w 1433"/>
                  <a:gd name="T103" fmla="*/ 1446 h 1523"/>
                  <a:gd name="T104" fmla="*/ 1356 w 1433"/>
                  <a:gd name="T105" fmla="*/ 880 h 1523"/>
                  <a:gd name="T106" fmla="*/ 1223 w 1433"/>
                  <a:gd name="T107" fmla="*/ 1012 h 1523"/>
                  <a:gd name="T108" fmla="*/ 1144 w 1433"/>
                  <a:gd name="T109" fmla="*/ 1012 h 1523"/>
                  <a:gd name="T110" fmla="*/ 1144 w 1433"/>
                  <a:gd name="T111" fmla="*/ 655 h 1523"/>
                  <a:gd name="T112" fmla="*/ 1223 w 1433"/>
                  <a:gd name="T113" fmla="*/ 655 h 1523"/>
                  <a:gd name="T114" fmla="*/ 1356 w 1433"/>
                  <a:gd name="T115" fmla="*/ 788 h 1523"/>
                  <a:gd name="T116" fmla="*/ 1356 w 1433"/>
                  <a:gd name="T117" fmla="*/ 880 h 1523"/>
                  <a:gd name="T118" fmla="*/ 1356 w 1433"/>
                  <a:gd name="T119" fmla="*/ 880 h 1523"/>
                  <a:gd name="T120" fmla="*/ 1356 w 1433"/>
                  <a:gd name="T121" fmla="*/ 880 h 1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33" h="1523">
                    <a:moveTo>
                      <a:pt x="1237" y="579"/>
                    </a:moveTo>
                    <a:cubicBezTo>
                      <a:pt x="1237" y="521"/>
                      <a:pt x="1237" y="521"/>
                      <a:pt x="1237" y="521"/>
                    </a:cubicBezTo>
                    <a:cubicBezTo>
                      <a:pt x="1237" y="380"/>
                      <a:pt x="1188" y="250"/>
                      <a:pt x="1098" y="154"/>
                    </a:cubicBezTo>
                    <a:cubicBezTo>
                      <a:pt x="1006" y="54"/>
                      <a:pt x="879" y="0"/>
                      <a:pt x="741" y="0"/>
                    </a:cubicBezTo>
                    <a:cubicBezTo>
                      <a:pt x="692" y="0"/>
                      <a:pt x="692" y="0"/>
                      <a:pt x="692" y="0"/>
                    </a:cubicBezTo>
                    <a:cubicBezTo>
                      <a:pt x="554" y="0"/>
                      <a:pt x="428" y="54"/>
                      <a:pt x="335" y="154"/>
                    </a:cubicBezTo>
                    <a:cubicBezTo>
                      <a:pt x="245" y="250"/>
                      <a:pt x="196" y="380"/>
                      <a:pt x="196" y="521"/>
                    </a:cubicBezTo>
                    <a:cubicBezTo>
                      <a:pt x="196" y="579"/>
                      <a:pt x="196" y="579"/>
                      <a:pt x="196" y="579"/>
                    </a:cubicBezTo>
                    <a:cubicBezTo>
                      <a:pt x="87" y="587"/>
                      <a:pt x="0" y="677"/>
                      <a:pt x="0" y="788"/>
                    </a:cubicBezTo>
                    <a:cubicBezTo>
                      <a:pt x="0" y="880"/>
                      <a:pt x="0" y="880"/>
                      <a:pt x="0" y="880"/>
                    </a:cubicBezTo>
                    <a:cubicBezTo>
                      <a:pt x="0" y="996"/>
                      <a:pt x="94" y="1090"/>
                      <a:pt x="210" y="1090"/>
                    </a:cubicBezTo>
                    <a:cubicBezTo>
                      <a:pt x="328" y="1090"/>
                      <a:pt x="328" y="1090"/>
                      <a:pt x="328" y="1090"/>
                    </a:cubicBezTo>
                    <a:cubicBezTo>
                      <a:pt x="349" y="1090"/>
                      <a:pt x="366" y="1072"/>
                      <a:pt x="366" y="1051"/>
                    </a:cubicBezTo>
                    <a:cubicBezTo>
                      <a:pt x="366" y="617"/>
                      <a:pt x="366" y="617"/>
                      <a:pt x="366" y="617"/>
                    </a:cubicBezTo>
                    <a:cubicBezTo>
                      <a:pt x="366" y="596"/>
                      <a:pt x="349" y="579"/>
                      <a:pt x="328" y="579"/>
                    </a:cubicBezTo>
                    <a:cubicBezTo>
                      <a:pt x="273" y="579"/>
                      <a:pt x="273" y="579"/>
                      <a:pt x="273" y="579"/>
                    </a:cubicBezTo>
                    <a:cubicBezTo>
                      <a:pt x="273" y="521"/>
                      <a:pt x="273" y="521"/>
                      <a:pt x="273" y="521"/>
                    </a:cubicBezTo>
                    <a:cubicBezTo>
                      <a:pt x="273" y="268"/>
                      <a:pt x="453" y="77"/>
                      <a:pt x="692" y="77"/>
                    </a:cubicBezTo>
                    <a:cubicBezTo>
                      <a:pt x="740" y="77"/>
                      <a:pt x="740" y="77"/>
                      <a:pt x="740" y="77"/>
                    </a:cubicBezTo>
                    <a:cubicBezTo>
                      <a:pt x="980" y="77"/>
                      <a:pt x="1160" y="268"/>
                      <a:pt x="1160" y="521"/>
                    </a:cubicBezTo>
                    <a:cubicBezTo>
                      <a:pt x="1160" y="579"/>
                      <a:pt x="1160" y="579"/>
                      <a:pt x="1160" y="579"/>
                    </a:cubicBezTo>
                    <a:cubicBezTo>
                      <a:pt x="1105" y="579"/>
                      <a:pt x="1105" y="579"/>
                      <a:pt x="1105" y="579"/>
                    </a:cubicBezTo>
                    <a:cubicBezTo>
                      <a:pt x="1084" y="579"/>
                      <a:pt x="1067" y="596"/>
                      <a:pt x="1067" y="617"/>
                    </a:cubicBezTo>
                    <a:cubicBezTo>
                      <a:pt x="1067" y="1051"/>
                      <a:pt x="1067" y="1051"/>
                      <a:pt x="1067" y="1051"/>
                    </a:cubicBezTo>
                    <a:cubicBezTo>
                      <a:pt x="1067" y="1072"/>
                      <a:pt x="1084" y="1089"/>
                      <a:pt x="1105" y="1089"/>
                    </a:cubicBezTo>
                    <a:cubicBezTo>
                      <a:pt x="1159" y="1089"/>
                      <a:pt x="1159" y="1089"/>
                      <a:pt x="1159" y="1089"/>
                    </a:cubicBezTo>
                    <a:cubicBezTo>
                      <a:pt x="1143" y="1290"/>
                      <a:pt x="1005" y="1336"/>
                      <a:pt x="941" y="1347"/>
                    </a:cubicBezTo>
                    <a:cubicBezTo>
                      <a:pt x="924" y="1292"/>
                      <a:pt x="873" y="1253"/>
                      <a:pt x="813" y="1253"/>
                    </a:cubicBezTo>
                    <a:cubicBezTo>
                      <a:pt x="717" y="1253"/>
                      <a:pt x="717" y="1253"/>
                      <a:pt x="717" y="1253"/>
                    </a:cubicBezTo>
                    <a:cubicBezTo>
                      <a:pt x="643" y="1253"/>
                      <a:pt x="582" y="1314"/>
                      <a:pt x="582" y="1388"/>
                    </a:cubicBezTo>
                    <a:cubicBezTo>
                      <a:pt x="582" y="1462"/>
                      <a:pt x="643" y="1523"/>
                      <a:pt x="717" y="1523"/>
                    </a:cubicBezTo>
                    <a:cubicBezTo>
                      <a:pt x="813" y="1523"/>
                      <a:pt x="813" y="1523"/>
                      <a:pt x="813" y="1523"/>
                    </a:cubicBezTo>
                    <a:cubicBezTo>
                      <a:pt x="875" y="1523"/>
                      <a:pt x="927" y="1481"/>
                      <a:pt x="943" y="1424"/>
                    </a:cubicBezTo>
                    <a:cubicBezTo>
                      <a:pt x="974" y="1420"/>
                      <a:pt x="1024" y="1408"/>
                      <a:pt x="1073" y="1380"/>
                    </a:cubicBezTo>
                    <a:cubicBezTo>
                      <a:pt x="1143" y="1339"/>
                      <a:pt x="1225" y="1256"/>
                      <a:pt x="1236" y="1089"/>
                    </a:cubicBezTo>
                    <a:cubicBezTo>
                      <a:pt x="1346" y="1082"/>
                      <a:pt x="1433" y="991"/>
                      <a:pt x="1433" y="880"/>
                    </a:cubicBezTo>
                    <a:cubicBezTo>
                      <a:pt x="1433" y="788"/>
                      <a:pt x="1433" y="788"/>
                      <a:pt x="1433" y="788"/>
                    </a:cubicBezTo>
                    <a:cubicBezTo>
                      <a:pt x="1433" y="677"/>
                      <a:pt x="1347" y="586"/>
                      <a:pt x="1237" y="579"/>
                    </a:cubicBezTo>
                    <a:close/>
                    <a:moveTo>
                      <a:pt x="290" y="1012"/>
                    </a:moveTo>
                    <a:cubicBezTo>
                      <a:pt x="210" y="1012"/>
                      <a:pt x="210" y="1012"/>
                      <a:pt x="210" y="1012"/>
                    </a:cubicBezTo>
                    <a:cubicBezTo>
                      <a:pt x="137" y="1012"/>
                      <a:pt x="77" y="953"/>
                      <a:pt x="77" y="880"/>
                    </a:cubicBezTo>
                    <a:cubicBezTo>
                      <a:pt x="77" y="788"/>
                      <a:pt x="77" y="788"/>
                      <a:pt x="77" y="788"/>
                    </a:cubicBezTo>
                    <a:cubicBezTo>
                      <a:pt x="77" y="715"/>
                      <a:pt x="137" y="655"/>
                      <a:pt x="210" y="655"/>
                    </a:cubicBezTo>
                    <a:cubicBezTo>
                      <a:pt x="290" y="655"/>
                      <a:pt x="290" y="655"/>
                      <a:pt x="290" y="655"/>
                    </a:cubicBezTo>
                    <a:lnTo>
                      <a:pt x="290" y="1012"/>
                    </a:lnTo>
                    <a:close/>
                    <a:moveTo>
                      <a:pt x="813" y="1446"/>
                    </a:moveTo>
                    <a:cubicBezTo>
                      <a:pt x="717" y="1446"/>
                      <a:pt x="717" y="1446"/>
                      <a:pt x="717" y="1446"/>
                    </a:cubicBezTo>
                    <a:cubicBezTo>
                      <a:pt x="685" y="1446"/>
                      <a:pt x="659" y="1420"/>
                      <a:pt x="659" y="1388"/>
                    </a:cubicBezTo>
                    <a:cubicBezTo>
                      <a:pt x="659" y="1356"/>
                      <a:pt x="685" y="1331"/>
                      <a:pt x="717" y="1331"/>
                    </a:cubicBezTo>
                    <a:cubicBezTo>
                      <a:pt x="813" y="1331"/>
                      <a:pt x="813" y="1331"/>
                      <a:pt x="813" y="1331"/>
                    </a:cubicBezTo>
                    <a:cubicBezTo>
                      <a:pt x="845" y="1331"/>
                      <a:pt x="871" y="1356"/>
                      <a:pt x="871" y="1388"/>
                    </a:cubicBezTo>
                    <a:cubicBezTo>
                      <a:pt x="871" y="1420"/>
                      <a:pt x="845" y="1446"/>
                      <a:pt x="813" y="1446"/>
                    </a:cubicBezTo>
                    <a:close/>
                    <a:moveTo>
                      <a:pt x="1356" y="880"/>
                    </a:moveTo>
                    <a:cubicBezTo>
                      <a:pt x="1356" y="953"/>
                      <a:pt x="1297" y="1012"/>
                      <a:pt x="1223" y="1012"/>
                    </a:cubicBezTo>
                    <a:cubicBezTo>
                      <a:pt x="1144" y="1012"/>
                      <a:pt x="1144" y="1012"/>
                      <a:pt x="1144" y="1012"/>
                    </a:cubicBezTo>
                    <a:cubicBezTo>
                      <a:pt x="1144" y="655"/>
                      <a:pt x="1144" y="655"/>
                      <a:pt x="1144" y="655"/>
                    </a:cubicBezTo>
                    <a:cubicBezTo>
                      <a:pt x="1223" y="655"/>
                      <a:pt x="1223" y="655"/>
                      <a:pt x="1223" y="655"/>
                    </a:cubicBezTo>
                    <a:cubicBezTo>
                      <a:pt x="1297" y="655"/>
                      <a:pt x="1356" y="715"/>
                      <a:pt x="1356" y="788"/>
                    </a:cubicBezTo>
                    <a:lnTo>
                      <a:pt x="1356" y="880"/>
                    </a:lnTo>
                    <a:close/>
                    <a:moveTo>
                      <a:pt x="1356" y="880"/>
                    </a:moveTo>
                    <a:cubicBezTo>
                      <a:pt x="1356" y="880"/>
                      <a:pt x="1356" y="880"/>
                      <a:pt x="1356" y="8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17301905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EF8F634-4B40-43FC-8F0C-D9C52D58F82D}"/>
              </a:ext>
            </a:extLst>
          </p:cNvPr>
          <p:cNvSpPr/>
          <p:nvPr/>
        </p:nvSpPr>
        <p:spPr>
          <a:xfrm>
            <a:off x="0" y="0"/>
            <a:ext cx="12192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80B4414F-0764-4248-AD16-4F93D43AC425}"/>
              </a:ext>
            </a:extLst>
          </p:cNvPr>
          <p:cNvGrpSpPr/>
          <p:nvPr/>
        </p:nvGrpSpPr>
        <p:grpSpPr>
          <a:xfrm>
            <a:off x="2110466" y="1007597"/>
            <a:ext cx="7971068" cy="4842805"/>
            <a:chOff x="853618" y="751117"/>
            <a:chExt cx="7971068" cy="4842805"/>
          </a:xfrm>
        </p:grpSpPr>
        <p:sp>
          <p:nvSpPr>
            <p:cNvPr id="27" name="TextBox 26">
              <a:extLst>
                <a:ext uri="{FF2B5EF4-FFF2-40B4-BE49-F238E27FC236}">
                  <a16:creationId xmlns:a16="http://schemas.microsoft.com/office/drawing/2014/main" id="{169CAEF7-6CCB-4EBF-BCAC-B665DB595175}"/>
                </a:ext>
              </a:extLst>
            </p:cNvPr>
            <p:cNvSpPr txBox="1"/>
            <p:nvPr/>
          </p:nvSpPr>
          <p:spPr>
            <a:xfrm>
              <a:off x="2285390" y="751117"/>
              <a:ext cx="5107524" cy="792076"/>
            </a:xfrm>
            <a:prstGeom prst="rect">
              <a:avLst/>
            </a:prstGeom>
            <a:noFill/>
          </p:spPr>
          <p:txBody>
            <a:bodyPr wrap="square" rtlCol="0" anchor="ctr">
              <a:spAutoFit/>
            </a:bodyPr>
            <a:lstStyle/>
            <a:p>
              <a:pPr algn="ctr">
                <a:lnSpc>
                  <a:spcPts val="6000"/>
                </a:lnSpc>
              </a:pPr>
              <a:r>
                <a:rPr lang="en-US" sz="4000" b="1" spc="600" dirty="0">
                  <a:solidFill>
                    <a:schemeClr val="bg1"/>
                  </a:solidFill>
                  <a:latin typeface="Raleway" panose="020B0503030101060003" pitchFamily="34" charset="0"/>
                  <a:ea typeface="Montserrat Black" charset="0"/>
                  <a:cs typeface="Montserrat Black" charset="0"/>
                </a:rPr>
                <a:t>Some Text here</a:t>
              </a:r>
            </a:p>
          </p:txBody>
        </p:sp>
        <p:sp>
          <p:nvSpPr>
            <p:cNvPr id="2" name="TextBox 1">
              <a:extLst>
                <a:ext uri="{FF2B5EF4-FFF2-40B4-BE49-F238E27FC236}">
                  <a16:creationId xmlns:a16="http://schemas.microsoft.com/office/drawing/2014/main" id="{ECDE39BF-D4D1-43E5-97E3-EBCD6C6CED19}"/>
                </a:ext>
              </a:extLst>
            </p:cNvPr>
            <p:cNvSpPr txBox="1"/>
            <p:nvPr/>
          </p:nvSpPr>
          <p:spPr>
            <a:xfrm>
              <a:off x="853618" y="2716852"/>
              <a:ext cx="7971068" cy="2877070"/>
            </a:xfrm>
            <a:prstGeom prst="rect">
              <a:avLst/>
            </a:prstGeom>
            <a:noFill/>
          </p:spPr>
          <p:txBody>
            <a:bodyPr wrap="square" rtlCol="0">
              <a:spAutoFit/>
            </a:bodyPr>
            <a:lstStyle/>
            <a:p>
              <a:pPr algn="ctr">
                <a:lnSpc>
                  <a:spcPts val="2000"/>
                </a:lnSpc>
              </a:pPr>
              <a:r>
                <a:rPr lang="en-US" sz="900" i="1" dirty="0">
                  <a:solidFill>
                    <a:schemeClr val="bg1">
                      <a:lumMod val="65000"/>
                    </a:schemeClr>
                  </a:solidFill>
                  <a:latin typeface="Raleway" panose="020B0503030101060003" pitchFamily="34" charset="0"/>
                </a:rPr>
                <a:t>Contrary to popular belief, Lorem Ipsum is not simply random text. It has roots in a piece of classical Latin literature from 45 BC, making it over 2000 years old. Richard McClintock, a Latin professor at Hampden-Sydney College in Virginia, looked up one of the more obscure Latin words, </a:t>
              </a:r>
              <a:r>
                <a:rPr lang="en-US" sz="900" i="1" dirty="0" err="1">
                  <a:solidFill>
                    <a:schemeClr val="bg1">
                      <a:lumMod val="65000"/>
                    </a:schemeClr>
                  </a:solidFill>
                  <a:latin typeface="Raleway" panose="020B0503030101060003" pitchFamily="34" charset="0"/>
                </a:rPr>
                <a:t>consectetur</a:t>
              </a:r>
              <a:r>
                <a:rPr lang="en-US" sz="900" i="1" dirty="0">
                  <a:solidFill>
                    <a:schemeClr val="bg1">
                      <a:lumMod val="65000"/>
                    </a:schemeClr>
                  </a:solidFill>
                  <a:latin typeface="Raleway" panose="020B0503030101060003" pitchFamily="34" charset="0"/>
                </a:rPr>
                <a:t>, from a Lorem Ipsum passage, and going through the cites of the word in classical literature, discovered the undoubtable source. Lorem Ipsum comes from sections 1.10.32 and 1.10.33 of "de </a:t>
              </a:r>
              <a:r>
                <a:rPr lang="en-US" sz="900" i="1" dirty="0" err="1">
                  <a:solidFill>
                    <a:schemeClr val="bg1">
                      <a:lumMod val="65000"/>
                    </a:schemeClr>
                  </a:solidFill>
                  <a:latin typeface="Raleway" panose="020B0503030101060003" pitchFamily="34" charset="0"/>
                </a:rPr>
                <a:t>Finibus</a:t>
              </a:r>
              <a:r>
                <a:rPr lang="en-US" sz="900" i="1" dirty="0">
                  <a:solidFill>
                    <a:schemeClr val="bg1">
                      <a:lumMod val="65000"/>
                    </a:schemeClr>
                  </a:solidFill>
                  <a:latin typeface="Raleway" panose="020B0503030101060003" pitchFamily="34" charset="0"/>
                </a:rPr>
                <a:t> </a:t>
              </a:r>
              <a:r>
                <a:rPr lang="en-US" sz="900" i="1" dirty="0" err="1">
                  <a:solidFill>
                    <a:schemeClr val="bg1">
                      <a:lumMod val="65000"/>
                    </a:schemeClr>
                  </a:solidFill>
                  <a:latin typeface="Raleway" panose="020B0503030101060003" pitchFamily="34" charset="0"/>
                </a:rPr>
                <a:t>Bonorum</a:t>
              </a:r>
              <a:r>
                <a:rPr lang="en-US" sz="900" i="1" dirty="0">
                  <a:solidFill>
                    <a:schemeClr val="bg1">
                      <a:lumMod val="65000"/>
                    </a:schemeClr>
                  </a:solidFill>
                  <a:latin typeface="Raleway" panose="020B0503030101060003" pitchFamily="34" charset="0"/>
                </a:rPr>
                <a:t> et </a:t>
              </a:r>
              <a:r>
                <a:rPr lang="en-US" sz="900" i="1" dirty="0" err="1">
                  <a:solidFill>
                    <a:schemeClr val="bg1">
                      <a:lumMod val="65000"/>
                    </a:schemeClr>
                  </a:solidFill>
                  <a:latin typeface="Raleway" panose="020B0503030101060003" pitchFamily="34" charset="0"/>
                </a:rPr>
                <a:t>Malorum</a:t>
              </a:r>
              <a:r>
                <a:rPr lang="en-US" sz="900" i="1" dirty="0">
                  <a:solidFill>
                    <a:schemeClr val="bg1">
                      <a:lumMod val="65000"/>
                    </a:schemeClr>
                  </a:solidFill>
                  <a:latin typeface="Raleway" panose="020B0503030101060003" pitchFamily="34" charset="0"/>
                </a:rPr>
                <a:t>" (The Extremes of Good and Evil) by Cicero, written in 45 BC. This book is a treatise on the theory of ethics, very popular during the Renaissance.</a:t>
              </a:r>
            </a:p>
            <a:p>
              <a:pPr algn="ctr">
                <a:lnSpc>
                  <a:spcPts val="2000"/>
                </a:lnSpc>
              </a:pPr>
              <a:endParaRPr lang="en-US" sz="900" i="1" dirty="0">
                <a:solidFill>
                  <a:schemeClr val="bg1">
                    <a:lumMod val="65000"/>
                  </a:schemeClr>
                </a:solidFill>
                <a:latin typeface="Raleway" panose="020B0503030101060003" pitchFamily="34" charset="0"/>
              </a:endParaRPr>
            </a:p>
            <a:p>
              <a:pPr algn="ctr">
                <a:lnSpc>
                  <a:spcPts val="2000"/>
                </a:lnSpc>
              </a:pPr>
              <a:r>
                <a:rPr lang="en-US" sz="900" i="1" dirty="0">
                  <a:solidFill>
                    <a:schemeClr val="bg1">
                      <a:lumMod val="65000"/>
                    </a:schemeClr>
                  </a:solidFill>
                  <a:latin typeface="Raleway" panose="020B0503030101060003" pitchFamily="34" charset="0"/>
                </a:rPr>
                <a:t>Contrary to popular belief, Lorem Ipsum is not simply random text. It has roots in a piece of classical Latin literature from 45 BC, making it over 2000 years old. Richard McClintock, a Latin professor at Hampden-Sydney College in Virginia, looked up one of the more obscure Latin words, </a:t>
              </a:r>
              <a:r>
                <a:rPr lang="en-US" sz="900" i="1" dirty="0" err="1">
                  <a:solidFill>
                    <a:schemeClr val="bg1">
                      <a:lumMod val="65000"/>
                    </a:schemeClr>
                  </a:solidFill>
                  <a:latin typeface="Raleway" panose="020B0503030101060003" pitchFamily="34" charset="0"/>
                </a:rPr>
                <a:t>consectetur</a:t>
              </a:r>
              <a:r>
                <a:rPr lang="en-US" sz="900" i="1" dirty="0">
                  <a:solidFill>
                    <a:schemeClr val="bg1">
                      <a:lumMod val="65000"/>
                    </a:schemeClr>
                  </a:solidFill>
                  <a:latin typeface="Raleway" panose="020B0503030101060003" pitchFamily="34" charset="0"/>
                </a:rPr>
                <a:t>, from a Lorem Ipsum passage, and going through the cites of the word in classical literature, discovered the undoubtable source. Lorem Ipsum</a:t>
              </a:r>
            </a:p>
            <a:p>
              <a:pPr algn="ctr">
                <a:lnSpc>
                  <a:spcPts val="2000"/>
                </a:lnSpc>
              </a:pPr>
              <a:r>
                <a:rPr lang="en-US" sz="900" i="1" dirty="0">
                  <a:solidFill>
                    <a:schemeClr val="bg1">
                      <a:lumMod val="65000"/>
                    </a:schemeClr>
                  </a:solidFill>
                  <a:latin typeface="Raleway" panose="020B0503030101060003" pitchFamily="34" charset="0"/>
                </a:rPr>
                <a:t>comes from sections 1.10.32 and 1.10.33 of "de </a:t>
              </a:r>
              <a:r>
                <a:rPr lang="en-US" sz="900" i="1" dirty="0" err="1">
                  <a:solidFill>
                    <a:schemeClr val="bg1">
                      <a:lumMod val="65000"/>
                    </a:schemeClr>
                  </a:solidFill>
                  <a:latin typeface="Raleway" panose="020B0503030101060003" pitchFamily="34" charset="0"/>
                </a:rPr>
                <a:t>Finibus</a:t>
              </a:r>
              <a:r>
                <a:rPr lang="en-US" sz="900" i="1" dirty="0">
                  <a:solidFill>
                    <a:schemeClr val="bg1">
                      <a:lumMod val="65000"/>
                    </a:schemeClr>
                  </a:solidFill>
                  <a:latin typeface="Raleway" panose="020B0503030101060003" pitchFamily="34" charset="0"/>
                </a:rPr>
                <a:t> </a:t>
              </a:r>
              <a:r>
                <a:rPr lang="en-US" sz="900" i="1" dirty="0" err="1">
                  <a:solidFill>
                    <a:schemeClr val="bg1">
                      <a:lumMod val="65000"/>
                    </a:schemeClr>
                  </a:solidFill>
                  <a:latin typeface="Raleway" panose="020B0503030101060003" pitchFamily="34" charset="0"/>
                </a:rPr>
                <a:t>Bonorum</a:t>
              </a:r>
              <a:r>
                <a:rPr lang="en-US" sz="900" i="1" dirty="0">
                  <a:solidFill>
                    <a:schemeClr val="bg1">
                      <a:lumMod val="65000"/>
                    </a:schemeClr>
                  </a:solidFill>
                  <a:latin typeface="Raleway" panose="020B0503030101060003" pitchFamily="34" charset="0"/>
                </a:rPr>
                <a:t> et </a:t>
              </a:r>
              <a:r>
                <a:rPr lang="en-US" sz="900" i="1" dirty="0" err="1">
                  <a:solidFill>
                    <a:schemeClr val="bg1">
                      <a:lumMod val="65000"/>
                    </a:schemeClr>
                  </a:solidFill>
                  <a:latin typeface="Raleway" panose="020B0503030101060003" pitchFamily="34" charset="0"/>
                </a:rPr>
                <a:t>Malorum</a:t>
              </a:r>
              <a:r>
                <a:rPr lang="en-US" sz="900" i="1" dirty="0">
                  <a:solidFill>
                    <a:schemeClr val="bg1">
                      <a:lumMod val="65000"/>
                    </a:schemeClr>
                  </a:solidFill>
                  <a:latin typeface="Raleway" panose="020B0503030101060003" pitchFamily="34" charset="0"/>
                </a:rPr>
                <a:t>" (The Extremes of Good and Evil) by</a:t>
              </a:r>
            </a:p>
            <a:p>
              <a:pPr algn="ctr">
                <a:lnSpc>
                  <a:spcPts val="2000"/>
                </a:lnSpc>
              </a:pPr>
              <a:r>
                <a:rPr lang="en-US" sz="900" i="1" dirty="0">
                  <a:solidFill>
                    <a:schemeClr val="bg1">
                      <a:lumMod val="65000"/>
                    </a:schemeClr>
                  </a:solidFill>
                  <a:latin typeface="Raleway" panose="020B0503030101060003" pitchFamily="34" charset="0"/>
                </a:rPr>
                <a:t>a treatise on the theory of ethics, very popular during the Renaissance.</a:t>
              </a:r>
            </a:p>
          </p:txBody>
        </p:sp>
        <p:cxnSp>
          <p:nvCxnSpPr>
            <p:cNvPr id="30" name="Straight Connector 29">
              <a:extLst>
                <a:ext uri="{FF2B5EF4-FFF2-40B4-BE49-F238E27FC236}">
                  <a16:creationId xmlns:a16="http://schemas.microsoft.com/office/drawing/2014/main" id="{D54EF3C5-C9BB-4697-90C8-B11F8D8B17CE}"/>
                </a:ext>
              </a:extLst>
            </p:cNvPr>
            <p:cNvCxnSpPr>
              <a:cxnSpLocks/>
            </p:cNvCxnSpPr>
            <p:nvPr/>
          </p:nvCxnSpPr>
          <p:spPr>
            <a:xfrm>
              <a:off x="4839152" y="1925216"/>
              <a:ext cx="0" cy="413996"/>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735339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DC94B9-410D-4444-941E-1CEE501DF1F1}"/>
              </a:ext>
            </a:extLst>
          </p:cNvPr>
          <p:cNvGrpSpPr/>
          <p:nvPr/>
        </p:nvGrpSpPr>
        <p:grpSpPr>
          <a:xfrm>
            <a:off x="1792642" y="2340527"/>
            <a:ext cx="8606715" cy="2176945"/>
            <a:chOff x="1792643" y="3437681"/>
            <a:chExt cx="8606715" cy="2176945"/>
          </a:xfrm>
        </p:grpSpPr>
        <p:grpSp>
          <p:nvGrpSpPr>
            <p:cNvPr id="8" name="Group 7">
              <a:extLst>
                <a:ext uri="{FF2B5EF4-FFF2-40B4-BE49-F238E27FC236}">
                  <a16:creationId xmlns:a16="http://schemas.microsoft.com/office/drawing/2014/main" id="{2D925871-91D5-46A6-9D97-C261303E88AD}"/>
                </a:ext>
              </a:extLst>
            </p:cNvPr>
            <p:cNvGrpSpPr/>
            <p:nvPr/>
          </p:nvGrpSpPr>
          <p:grpSpPr>
            <a:xfrm>
              <a:off x="1792643" y="3437681"/>
              <a:ext cx="2534145" cy="2176945"/>
              <a:chOff x="7054513" y="1524342"/>
              <a:chExt cx="2534145" cy="2176945"/>
            </a:xfrm>
          </p:grpSpPr>
          <p:sp>
            <p:nvSpPr>
              <p:cNvPr id="9" name="TextBox 8">
                <a:extLst>
                  <a:ext uri="{FF2B5EF4-FFF2-40B4-BE49-F238E27FC236}">
                    <a16:creationId xmlns:a16="http://schemas.microsoft.com/office/drawing/2014/main" id="{E124BC31-0D4B-46B4-BE68-55D5674DFE68}"/>
                  </a:ext>
                </a:extLst>
              </p:cNvPr>
              <p:cNvSpPr txBox="1"/>
              <p:nvPr/>
            </p:nvSpPr>
            <p:spPr>
              <a:xfrm>
                <a:off x="7054514" y="2619581"/>
                <a:ext cx="2534144" cy="1081706"/>
              </a:xfrm>
              <a:prstGeom prst="rect">
                <a:avLst/>
              </a:prstGeom>
              <a:noFill/>
            </p:spPr>
            <p:txBody>
              <a:bodyPr wrap="square" rtlCol="0">
                <a:spAutoFit/>
              </a:bodyPr>
              <a:lstStyle/>
              <a:p>
                <a:pPr>
                  <a:lnSpc>
                    <a:spcPts val="2000"/>
                  </a:lnSpc>
                </a:pPr>
                <a:r>
                  <a:rPr lang="en-US" sz="900" i="1" dirty="0">
                    <a:solidFill>
                      <a:schemeClr val="tx1">
                        <a:lumMod val="50000"/>
                        <a:lumOff val="50000"/>
                      </a:schemeClr>
                    </a:solidFill>
                    <a:latin typeface="Raleway" panose="020B0503030101060003" pitchFamily="34" charset="0"/>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900" i="1" dirty="0" err="1">
                    <a:solidFill>
                      <a:schemeClr val="tx1">
                        <a:lumMod val="50000"/>
                        <a:lumOff val="50000"/>
                      </a:schemeClr>
                    </a:solidFill>
                    <a:latin typeface="Raleway" panose="020B0503030101060003" pitchFamily="34" charset="0"/>
                    <a:ea typeface="Open Sans Extrabold" panose="020B0906030804020204" pitchFamily="34" charset="0"/>
                    <a:cs typeface="Open Sans Extrabold" panose="020B0906030804020204" pitchFamily="34" charset="0"/>
                  </a:rPr>
                  <a:t>i</a:t>
                </a:r>
                <a:r>
                  <a:rPr lang="en-US" sz="900" i="1" dirty="0">
                    <a:solidFill>
                      <a:schemeClr val="tx1">
                        <a:lumMod val="50000"/>
                        <a:lumOff val="50000"/>
                      </a:schemeClr>
                    </a:solidFill>
                    <a:latin typeface="Raleway" panose="020B0503030101060003" pitchFamily="34" charset="0"/>
                    <a:ea typeface="Open Sans Extrabold" panose="020B0906030804020204" pitchFamily="34" charset="0"/>
                    <a:cs typeface="Open Sans Extrabold" panose="020B0906030804020204" pitchFamily="34" charset="0"/>
                  </a:rPr>
                  <a:t> two set had seasons. Fifth you'll, man wherein seas our</a:t>
                </a:r>
              </a:p>
            </p:txBody>
          </p:sp>
          <p:sp>
            <p:nvSpPr>
              <p:cNvPr id="10" name="TextBox 9">
                <a:extLst>
                  <a:ext uri="{FF2B5EF4-FFF2-40B4-BE49-F238E27FC236}">
                    <a16:creationId xmlns:a16="http://schemas.microsoft.com/office/drawing/2014/main" id="{67C623CD-8942-4096-A734-3DBBA44780F6}"/>
                  </a:ext>
                </a:extLst>
              </p:cNvPr>
              <p:cNvSpPr txBox="1"/>
              <p:nvPr/>
            </p:nvSpPr>
            <p:spPr>
              <a:xfrm>
                <a:off x="7054513" y="1524342"/>
                <a:ext cx="1633309" cy="292388"/>
              </a:xfrm>
              <a:prstGeom prst="rect">
                <a:avLst/>
              </a:prstGeom>
              <a:noFill/>
            </p:spPr>
            <p:txBody>
              <a:bodyPr wrap="square" rtlCol="0" anchor="ctr">
                <a:spAutoFit/>
              </a:bodyPr>
              <a:lstStyle/>
              <a:p>
                <a:r>
                  <a:rPr lang="en-US" sz="1300" b="1" dirty="0">
                    <a:solidFill>
                      <a:schemeClr val="tx1">
                        <a:lumMod val="85000"/>
                        <a:lumOff val="15000"/>
                      </a:schemeClr>
                    </a:solidFill>
                    <a:latin typeface="Raleway" panose="020B0503030101060003" pitchFamily="34" charset="0"/>
                    <a:ea typeface="Montserrat Black" charset="0"/>
                    <a:cs typeface="Montserrat Black" charset="0"/>
                  </a:rPr>
                  <a:t>This is Minimal</a:t>
                </a:r>
              </a:p>
            </p:txBody>
          </p:sp>
          <p:cxnSp>
            <p:nvCxnSpPr>
              <p:cNvPr id="11" name="Straight Connector 10">
                <a:extLst>
                  <a:ext uri="{FF2B5EF4-FFF2-40B4-BE49-F238E27FC236}">
                    <a16:creationId xmlns:a16="http://schemas.microsoft.com/office/drawing/2014/main" id="{1F46F3BE-BE2E-401C-8473-C5B98FEB80FD}"/>
                  </a:ext>
                </a:extLst>
              </p:cNvPr>
              <p:cNvCxnSpPr>
                <a:cxnSpLocks/>
              </p:cNvCxnSpPr>
              <p:nvPr/>
            </p:nvCxnSpPr>
            <p:spPr>
              <a:xfrm>
                <a:off x="7725228" y="2035805"/>
                <a:ext cx="0" cy="413996"/>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8" name="Group 27">
              <a:extLst>
                <a:ext uri="{FF2B5EF4-FFF2-40B4-BE49-F238E27FC236}">
                  <a16:creationId xmlns:a16="http://schemas.microsoft.com/office/drawing/2014/main" id="{CDC4BDA0-19CC-4BA1-8400-FA64B03ACD6D}"/>
                </a:ext>
              </a:extLst>
            </p:cNvPr>
            <p:cNvGrpSpPr/>
            <p:nvPr/>
          </p:nvGrpSpPr>
          <p:grpSpPr>
            <a:xfrm>
              <a:off x="7865213" y="3437681"/>
              <a:ext cx="2534145" cy="2176945"/>
              <a:chOff x="7054513" y="1524342"/>
              <a:chExt cx="2534145" cy="2176945"/>
            </a:xfrm>
          </p:grpSpPr>
          <p:sp>
            <p:nvSpPr>
              <p:cNvPr id="29" name="TextBox 28">
                <a:extLst>
                  <a:ext uri="{FF2B5EF4-FFF2-40B4-BE49-F238E27FC236}">
                    <a16:creationId xmlns:a16="http://schemas.microsoft.com/office/drawing/2014/main" id="{9B075AA5-4C42-43F9-8666-68BCE21F3963}"/>
                  </a:ext>
                </a:extLst>
              </p:cNvPr>
              <p:cNvSpPr txBox="1"/>
              <p:nvPr/>
            </p:nvSpPr>
            <p:spPr>
              <a:xfrm>
                <a:off x="7054514" y="2619581"/>
                <a:ext cx="2534144" cy="1081706"/>
              </a:xfrm>
              <a:prstGeom prst="rect">
                <a:avLst/>
              </a:prstGeom>
              <a:noFill/>
            </p:spPr>
            <p:txBody>
              <a:bodyPr wrap="square" rtlCol="0">
                <a:spAutoFit/>
              </a:bodyPr>
              <a:lstStyle/>
              <a:p>
                <a:pPr>
                  <a:lnSpc>
                    <a:spcPts val="2000"/>
                  </a:lnSpc>
                </a:pPr>
                <a:r>
                  <a:rPr lang="en-US" sz="900" i="1" dirty="0">
                    <a:solidFill>
                      <a:schemeClr val="tx1">
                        <a:lumMod val="50000"/>
                        <a:lumOff val="50000"/>
                      </a:schemeClr>
                    </a:solidFill>
                    <a:latin typeface="Raleway" panose="020B0503030101060003" pitchFamily="34" charset="0"/>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900" i="1" dirty="0" err="1">
                    <a:solidFill>
                      <a:schemeClr val="tx1">
                        <a:lumMod val="50000"/>
                        <a:lumOff val="50000"/>
                      </a:schemeClr>
                    </a:solidFill>
                    <a:latin typeface="Raleway" panose="020B0503030101060003" pitchFamily="34" charset="0"/>
                    <a:ea typeface="Open Sans Extrabold" panose="020B0906030804020204" pitchFamily="34" charset="0"/>
                    <a:cs typeface="Open Sans Extrabold" panose="020B0906030804020204" pitchFamily="34" charset="0"/>
                  </a:rPr>
                  <a:t>i</a:t>
                </a:r>
                <a:r>
                  <a:rPr lang="en-US" sz="900" i="1" dirty="0">
                    <a:solidFill>
                      <a:schemeClr val="tx1">
                        <a:lumMod val="50000"/>
                        <a:lumOff val="50000"/>
                      </a:schemeClr>
                    </a:solidFill>
                    <a:latin typeface="Raleway" panose="020B0503030101060003" pitchFamily="34" charset="0"/>
                    <a:ea typeface="Open Sans Extrabold" panose="020B0906030804020204" pitchFamily="34" charset="0"/>
                    <a:cs typeface="Open Sans Extrabold" panose="020B0906030804020204" pitchFamily="34" charset="0"/>
                  </a:rPr>
                  <a:t> two set had seasons. Fifth you'll, man wherein seas our</a:t>
                </a:r>
              </a:p>
            </p:txBody>
          </p:sp>
          <p:sp>
            <p:nvSpPr>
              <p:cNvPr id="30" name="TextBox 29">
                <a:extLst>
                  <a:ext uri="{FF2B5EF4-FFF2-40B4-BE49-F238E27FC236}">
                    <a16:creationId xmlns:a16="http://schemas.microsoft.com/office/drawing/2014/main" id="{A4AFC0AE-BB6E-4192-B030-18492E338D6C}"/>
                  </a:ext>
                </a:extLst>
              </p:cNvPr>
              <p:cNvSpPr txBox="1"/>
              <p:nvPr/>
            </p:nvSpPr>
            <p:spPr>
              <a:xfrm>
                <a:off x="7054513" y="1524342"/>
                <a:ext cx="1633309" cy="292388"/>
              </a:xfrm>
              <a:prstGeom prst="rect">
                <a:avLst/>
              </a:prstGeom>
              <a:noFill/>
            </p:spPr>
            <p:txBody>
              <a:bodyPr wrap="square" rtlCol="0" anchor="ctr">
                <a:spAutoFit/>
              </a:bodyPr>
              <a:lstStyle/>
              <a:p>
                <a:r>
                  <a:rPr lang="en-US" sz="1300" b="1" dirty="0">
                    <a:solidFill>
                      <a:schemeClr val="tx1">
                        <a:lumMod val="85000"/>
                        <a:lumOff val="15000"/>
                      </a:schemeClr>
                    </a:solidFill>
                    <a:latin typeface="Raleway" panose="020B0503030101060003" pitchFamily="34" charset="0"/>
                    <a:ea typeface="Montserrat Black" charset="0"/>
                    <a:cs typeface="Montserrat Black" charset="0"/>
                  </a:rPr>
                  <a:t>This is Minimal</a:t>
                </a:r>
              </a:p>
            </p:txBody>
          </p:sp>
          <p:cxnSp>
            <p:nvCxnSpPr>
              <p:cNvPr id="31" name="Straight Connector 30">
                <a:extLst>
                  <a:ext uri="{FF2B5EF4-FFF2-40B4-BE49-F238E27FC236}">
                    <a16:creationId xmlns:a16="http://schemas.microsoft.com/office/drawing/2014/main" id="{F1571353-DB3C-4AD8-BF7C-3C140F8B4A2F}"/>
                  </a:ext>
                </a:extLst>
              </p:cNvPr>
              <p:cNvCxnSpPr>
                <a:cxnSpLocks/>
              </p:cNvCxnSpPr>
              <p:nvPr/>
            </p:nvCxnSpPr>
            <p:spPr>
              <a:xfrm>
                <a:off x="7725228" y="2035805"/>
                <a:ext cx="0" cy="413996"/>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2" name="Group 31">
              <a:extLst>
                <a:ext uri="{FF2B5EF4-FFF2-40B4-BE49-F238E27FC236}">
                  <a16:creationId xmlns:a16="http://schemas.microsoft.com/office/drawing/2014/main" id="{6BAAB40C-CFCC-423F-B5A0-C13EA91C6E02}"/>
                </a:ext>
              </a:extLst>
            </p:cNvPr>
            <p:cNvGrpSpPr/>
            <p:nvPr/>
          </p:nvGrpSpPr>
          <p:grpSpPr>
            <a:xfrm>
              <a:off x="4828928" y="3437681"/>
              <a:ext cx="2534145" cy="2176945"/>
              <a:chOff x="7054513" y="1524342"/>
              <a:chExt cx="2534145" cy="2176945"/>
            </a:xfrm>
          </p:grpSpPr>
          <p:sp>
            <p:nvSpPr>
              <p:cNvPr id="33" name="TextBox 32">
                <a:extLst>
                  <a:ext uri="{FF2B5EF4-FFF2-40B4-BE49-F238E27FC236}">
                    <a16:creationId xmlns:a16="http://schemas.microsoft.com/office/drawing/2014/main" id="{63E3905D-454B-46FC-BD14-C1ADCFBFF25B}"/>
                  </a:ext>
                </a:extLst>
              </p:cNvPr>
              <p:cNvSpPr txBox="1"/>
              <p:nvPr/>
            </p:nvSpPr>
            <p:spPr>
              <a:xfrm>
                <a:off x="7054514" y="2619581"/>
                <a:ext cx="2534144" cy="1081706"/>
              </a:xfrm>
              <a:prstGeom prst="rect">
                <a:avLst/>
              </a:prstGeom>
              <a:noFill/>
            </p:spPr>
            <p:txBody>
              <a:bodyPr wrap="square" rtlCol="0">
                <a:spAutoFit/>
              </a:bodyPr>
              <a:lstStyle/>
              <a:p>
                <a:pPr>
                  <a:lnSpc>
                    <a:spcPts val="2000"/>
                  </a:lnSpc>
                </a:pPr>
                <a:r>
                  <a:rPr lang="en-US" sz="900" i="1" dirty="0">
                    <a:solidFill>
                      <a:schemeClr val="tx1">
                        <a:lumMod val="50000"/>
                        <a:lumOff val="50000"/>
                      </a:schemeClr>
                    </a:solidFill>
                    <a:latin typeface="Raleway" panose="020B0503030101060003" pitchFamily="34" charset="0"/>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900" i="1" dirty="0" err="1">
                    <a:solidFill>
                      <a:schemeClr val="tx1">
                        <a:lumMod val="50000"/>
                        <a:lumOff val="50000"/>
                      </a:schemeClr>
                    </a:solidFill>
                    <a:latin typeface="Raleway" panose="020B0503030101060003" pitchFamily="34" charset="0"/>
                    <a:ea typeface="Open Sans Extrabold" panose="020B0906030804020204" pitchFamily="34" charset="0"/>
                    <a:cs typeface="Open Sans Extrabold" panose="020B0906030804020204" pitchFamily="34" charset="0"/>
                  </a:rPr>
                  <a:t>i</a:t>
                </a:r>
                <a:r>
                  <a:rPr lang="en-US" sz="900" i="1" dirty="0">
                    <a:solidFill>
                      <a:schemeClr val="tx1">
                        <a:lumMod val="50000"/>
                        <a:lumOff val="50000"/>
                      </a:schemeClr>
                    </a:solidFill>
                    <a:latin typeface="Raleway" panose="020B0503030101060003" pitchFamily="34" charset="0"/>
                    <a:ea typeface="Open Sans Extrabold" panose="020B0906030804020204" pitchFamily="34" charset="0"/>
                    <a:cs typeface="Open Sans Extrabold" panose="020B0906030804020204" pitchFamily="34" charset="0"/>
                  </a:rPr>
                  <a:t> two set had seasons. Fifth you'll, man wherein seas our</a:t>
                </a:r>
              </a:p>
            </p:txBody>
          </p:sp>
          <p:sp>
            <p:nvSpPr>
              <p:cNvPr id="34" name="TextBox 33">
                <a:extLst>
                  <a:ext uri="{FF2B5EF4-FFF2-40B4-BE49-F238E27FC236}">
                    <a16:creationId xmlns:a16="http://schemas.microsoft.com/office/drawing/2014/main" id="{75C0F3A5-C53C-4895-A2C5-EB01C2D6E1F3}"/>
                  </a:ext>
                </a:extLst>
              </p:cNvPr>
              <p:cNvSpPr txBox="1"/>
              <p:nvPr/>
            </p:nvSpPr>
            <p:spPr>
              <a:xfrm>
                <a:off x="7054513" y="1524342"/>
                <a:ext cx="1633309" cy="292388"/>
              </a:xfrm>
              <a:prstGeom prst="rect">
                <a:avLst/>
              </a:prstGeom>
              <a:noFill/>
            </p:spPr>
            <p:txBody>
              <a:bodyPr wrap="square" rtlCol="0" anchor="ctr">
                <a:spAutoFit/>
              </a:bodyPr>
              <a:lstStyle/>
              <a:p>
                <a:r>
                  <a:rPr lang="en-US" sz="1300" b="1" dirty="0">
                    <a:solidFill>
                      <a:schemeClr val="tx1">
                        <a:lumMod val="85000"/>
                        <a:lumOff val="15000"/>
                      </a:schemeClr>
                    </a:solidFill>
                    <a:latin typeface="Raleway" panose="020B0503030101060003" pitchFamily="34" charset="0"/>
                    <a:ea typeface="Montserrat Black" charset="0"/>
                    <a:cs typeface="Montserrat Black" charset="0"/>
                  </a:rPr>
                  <a:t>This is Minimal</a:t>
                </a:r>
              </a:p>
            </p:txBody>
          </p:sp>
          <p:cxnSp>
            <p:nvCxnSpPr>
              <p:cNvPr id="35" name="Straight Connector 34">
                <a:extLst>
                  <a:ext uri="{FF2B5EF4-FFF2-40B4-BE49-F238E27FC236}">
                    <a16:creationId xmlns:a16="http://schemas.microsoft.com/office/drawing/2014/main" id="{C8942817-BC98-4AA4-8105-42D83E452C8A}"/>
                  </a:ext>
                </a:extLst>
              </p:cNvPr>
              <p:cNvCxnSpPr>
                <a:cxnSpLocks/>
              </p:cNvCxnSpPr>
              <p:nvPr/>
            </p:nvCxnSpPr>
            <p:spPr>
              <a:xfrm>
                <a:off x="7725228" y="2035805"/>
                <a:ext cx="0" cy="413996"/>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7463252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C5F4F4B9-8AFF-4DB9-B559-883CF29BCCE7}"/>
              </a:ext>
            </a:extLst>
          </p:cNvPr>
          <p:cNvSpPr/>
          <p:nvPr/>
        </p:nvSpPr>
        <p:spPr>
          <a:xfrm>
            <a:off x="3470326" y="1276350"/>
            <a:ext cx="8721674" cy="4305300"/>
          </a:xfrm>
          <a:prstGeom prst="rect">
            <a:avLst/>
          </a:prstGeom>
          <a:gradFill>
            <a:gsLst>
              <a:gs pos="0">
                <a:schemeClr val="accent3">
                  <a:alpha val="88000"/>
                </a:schemeClr>
              </a:gs>
              <a:gs pos="100000">
                <a:schemeClr val="accent2">
                  <a:alpha val="89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3A3391ED-F230-4F28-8551-0E133978D73F}"/>
              </a:ext>
            </a:extLst>
          </p:cNvPr>
          <p:cNvSpPr txBox="1"/>
          <p:nvPr/>
        </p:nvSpPr>
        <p:spPr>
          <a:xfrm rot="16200000">
            <a:off x="-530079" y="3075057"/>
            <a:ext cx="4305300" cy="707886"/>
          </a:xfrm>
          <a:prstGeom prst="rect">
            <a:avLst/>
          </a:prstGeom>
          <a:noFill/>
        </p:spPr>
        <p:txBody>
          <a:bodyPr wrap="square" rtlCol="0" anchor="ctr">
            <a:spAutoFit/>
          </a:bodyPr>
          <a:lstStyle/>
          <a:p>
            <a:pPr algn="ctr"/>
            <a:r>
              <a:rPr lang="en-US" sz="4000" b="1" spc="600" dirty="0">
                <a:solidFill>
                  <a:schemeClr val="tx1">
                    <a:lumMod val="50000"/>
                    <a:lumOff val="50000"/>
                  </a:schemeClr>
                </a:solidFill>
                <a:latin typeface="Raleway" panose="020B0503030101060003" pitchFamily="34" charset="0"/>
                <a:ea typeface="Montserrat Black" charset="0"/>
                <a:cs typeface="Montserrat Black" charset="0"/>
              </a:rPr>
              <a:t>Our timeline</a:t>
            </a:r>
          </a:p>
        </p:txBody>
      </p:sp>
      <p:grpSp>
        <p:nvGrpSpPr>
          <p:cNvPr id="2" name="Group 1">
            <a:extLst>
              <a:ext uri="{FF2B5EF4-FFF2-40B4-BE49-F238E27FC236}">
                <a16:creationId xmlns:a16="http://schemas.microsoft.com/office/drawing/2014/main" id="{C70D5007-7286-4C72-8086-7A186D8AAC31}"/>
              </a:ext>
            </a:extLst>
          </p:cNvPr>
          <p:cNvGrpSpPr/>
          <p:nvPr/>
        </p:nvGrpSpPr>
        <p:grpSpPr>
          <a:xfrm>
            <a:off x="4571999" y="3016387"/>
            <a:ext cx="5627050" cy="825226"/>
            <a:chOff x="4571999" y="4100616"/>
            <a:chExt cx="5627050" cy="825226"/>
          </a:xfrm>
        </p:grpSpPr>
        <p:sp>
          <p:nvSpPr>
            <p:cNvPr id="18" name="TextBox 17">
              <a:extLst>
                <a:ext uri="{FF2B5EF4-FFF2-40B4-BE49-F238E27FC236}">
                  <a16:creationId xmlns:a16="http://schemas.microsoft.com/office/drawing/2014/main" id="{97B9C2E6-E947-4AF3-A02B-5C1858A1ED2F}"/>
                </a:ext>
              </a:extLst>
            </p:cNvPr>
            <p:cNvSpPr txBox="1"/>
            <p:nvPr/>
          </p:nvSpPr>
          <p:spPr>
            <a:xfrm>
              <a:off x="4571999" y="4191187"/>
              <a:ext cx="1141095" cy="323165"/>
            </a:xfrm>
            <a:prstGeom prst="rect">
              <a:avLst/>
            </a:prstGeom>
            <a:noFill/>
          </p:spPr>
          <p:txBody>
            <a:bodyPr wrap="square" rtlCol="0" anchor="ctr">
              <a:spAutoFit/>
            </a:bodyPr>
            <a:lstStyle/>
            <a:p>
              <a:pPr algn="r"/>
              <a:r>
                <a:rPr lang="en-US" sz="1500" dirty="0">
                  <a:solidFill>
                    <a:schemeClr val="bg1"/>
                  </a:solidFill>
                  <a:latin typeface="Raleway" panose="020B0503030101060003" pitchFamily="34" charset="0"/>
                  <a:ea typeface="Montserrat Black" charset="0"/>
                  <a:cs typeface="Montserrat Black" charset="0"/>
                </a:rPr>
                <a:t>2001-2012</a:t>
              </a:r>
            </a:p>
          </p:txBody>
        </p:sp>
        <p:sp>
          <p:nvSpPr>
            <p:cNvPr id="19" name="TextBox 18">
              <a:extLst>
                <a:ext uri="{FF2B5EF4-FFF2-40B4-BE49-F238E27FC236}">
                  <a16:creationId xmlns:a16="http://schemas.microsoft.com/office/drawing/2014/main" id="{27EC3100-9A83-4E51-BA9F-EB6286884977}"/>
                </a:ext>
              </a:extLst>
            </p:cNvPr>
            <p:cNvSpPr txBox="1"/>
            <p:nvPr/>
          </p:nvSpPr>
          <p:spPr>
            <a:xfrm>
              <a:off x="6457951" y="4100616"/>
              <a:ext cx="3741098" cy="825226"/>
            </a:xfrm>
            <a:prstGeom prst="rect">
              <a:avLst/>
            </a:prstGeom>
            <a:noFill/>
          </p:spPr>
          <p:txBody>
            <a:bodyPr wrap="square" rtlCol="0">
              <a:spAutoFit/>
            </a:bodyPr>
            <a:lstStyle/>
            <a:p>
              <a:pPr>
                <a:lnSpc>
                  <a:spcPts val="2000"/>
                </a:lnSpc>
              </a:pPr>
              <a:r>
                <a:rPr lang="en-US" sz="900" i="1" dirty="0">
                  <a:solidFill>
                    <a:schemeClr val="bg1"/>
                  </a:solidFill>
                  <a:latin typeface="Raleway" panose="020B0503030101060003" pitchFamily="34" charset="0"/>
                  <a:ea typeface="Montserrat Light" charset="0"/>
                  <a:cs typeface="Montserrat Light" charset="0"/>
                </a:rPr>
                <a:t>Have them for one. Living grass to for can't gathered waters</a:t>
              </a:r>
            </a:p>
            <a:p>
              <a:pPr>
                <a:lnSpc>
                  <a:spcPts val="2000"/>
                </a:lnSpc>
              </a:pPr>
              <a:r>
                <a:rPr lang="en-US" sz="900" i="1" dirty="0">
                  <a:solidFill>
                    <a:schemeClr val="bg1"/>
                  </a:solidFill>
                  <a:latin typeface="Raleway" panose="020B0503030101060003" pitchFamily="34" charset="0"/>
                  <a:ea typeface="Montserrat Light" charset="0"/>
                  <a:cs typeface="Montserrat Light" charset="0"/>
                </a:rPr>
                <a:t>had winged. Creepiest don't subdue which </a:t>
              </a:r>
              <a:r>
                <a:rPr lang="en-US" sz="900" i="1" dirty="0" err="1">
                  <a:solidFill>
                    <a:schemeClr val="bg1"/>
                  </a:solidFill>
                  <a:latin typeface="Raleway" panose="020B0503030101060003" pitchFamily="34" charset="0"/>
                  <a:ea typeface="Montserrat Light" charset="0"/>
                  <a:cs typeface="Montserrat Light" charset="0"/>
                </a:rPr>
                <a:t>i</a:t>
              </a:r>
              <a:r>
                <a:rPr lang="en-US" sz="900" i="1" dirty="0">
                  <a:solidFill>
                    <a:schemeClr val="bg1"/>
                  </a:solidFill>
                  <a:latin typeface="Raleway" panose="020B0503030101060003" pitchFamily="34" charset="0"/>
                  <a:ea typeface="Montserrat Light" charset="0"/>
                  <a:cs typeface="Montserrat Light" charset="0"/>
                </a:rPr>
                <a:t> two set had seasons. Fifth</a:t>
              </a:r>
            </a:p>
            <a:p>
              <a:pPr>
                <a:lnSpc>
                  <a:spcPts val="2000"/>
                </a:lnSpc>
              </a:pPr>
              <a:r>
                <a:rPr lang="en-US" sz="900" i="1" dirty="0">
                  <a:solidFill>
                    <a:schemeClr val="bg1"/>
                  </a:solidFill>
                  <a:latin typeface="Raleway" panose="020B0503030101060003" pitchFamily="34" charset="0"/>
                  <a:ea typeface="Montserrat Light" charset="0"/>
                  <a:cs typeface="Montserrat Light" charset="0"/>
                </a:rPr>
                <a:t>you'll, man wherein seas our creeping.</a:t>
              </a:r>
            </a:p>
          </p:txBody>
        </p:sp>
        <p:sp>
          <p:nvSpPr>
            <p:cNvPr id="21" name="Oval 20">
              <a:extLst>
                <a:ext uri="{FF2B5EF4-FFF2-40B4-BE49-F238E27FC236}">
                  <a16:creationId xmlns:a16="http://schemas.microsoft.com/office/drawing/2014/main" id="{C6EAAB34-E9C2-42E2-A13F-5D12083ACA89}"/>
                </a:ext>
              </a:extLst>
            </p:cNvPr>
            <p:cNvSpPr/>
            <p:nvPr/>
          </p:nvSpPr>
          <p:spPr>
            <a:xfrm>
              <a:off x="6044410" y="4292611"/>
              <a:ext cx="103180" cy="103178"/>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4690168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3B4B86A5-0200-4053-B9F0-817C45A2250F}"/>
              </a:ext>
            </a:extLst>
          </p:cNvPr>
          <p:cNvPicPr>
            <a:picLocks noGrp="1" noChangeAspect="1"/>
          </p:cNvPicPr>
          <p:nvPr>
            <p:ph type="pic" sz="quarter" idx="10"/>
          </p:nvPr>
        </p:nvPicPr>
        <p:blipFill>
          <a:blip r:embed="rId2"/>
          <a:srcRect t="7705" b="7705"/>
          <a:stretch>
            <a:fillRect/>
          </a:stretch>
        </p:blipFill>
        <p:spPr/>
      </p:pic>
      <p:grpSp>
        <p:nvGrpSpPr>
          <p:cNvPr id="2" name="Group 1">
            <a:extLst>
              <a:ext uri="{FF2B5EF4-FFF2-40B4-BE49-F238E27FC236}">
                <a16:creationId xmlns:a16="http://schemas.microsoft.com/office/drawing/2014/main" id="{A0AA2B65-0F18-4B5C-AD0F-DFCA03B79E26}"/>
              </a:ext>
            </a:extLst>
          </p:cNvPr>
          <p:cNvGrpSpPr/>
          <p:nvPr/>
        </p:nvGrpSpPr>
        <p:grpSpPr>
          <a:xfrm>
            <a:off x="2112962" y="2640348"/>
            <a:ext cx="7966076" cy="1594667"/>
            <a:chOff x="1258098" y="3025068"/>
            <a:chExt cx="7966076" cy="1594667"/>
          </a:xfrm>
        </p:grpSpPr>
        <p:grpSp>
          <p:nvGrpSpPr>
            <p:cNvPr id="19" name="Group 18">
              <a:extLst>
                <a:ext uri="{FF2B5EF4-FFF2-40B4-BE49-F238E27FC236}">
                  <a16:creationId xmlns:a16="http://schemas.microsoft.com/office/drawing/2014/main" id="{35CC90E2-95C8-48F0-A128-18FC1554AC32}"/>
                </a:ext>
              </a:extLst>
            </p:cNvPr>
            <p:cNvGrpSpPr/>
            <p:nvPr/>
          </p:nvGrpSpPr>
          <p:grpSpPr>
            <a:xfrm>
              <a:off x="1258098" y="3025068"/>
              <a:ext cx="3495676" cy="1594667"/>
              <a:chOff x="5019674" y="4100616"/>
              <a:chExt cx="3495676" cy="1594667"/>
            </a:xfrm>
          </p:grpSpPr>
          <p:sp>
            <p:nvSpPr>
              <p:cNvPr id="20" name="TextBox 19">
                <a:extLst>
                  <a:ext uri="{FF2B5EF4-FFF2-40B4-BE49-F238E27FC236}">
                    <a16:creationId xmlns:a16="http://schemas.microsoft.com/office/drawing/2014/main" id="{4CD7D577-BD70-41F0-9FED-A4B26A1D55A6}"/>
                  </a:ext>
                </a:extLst>
              </p:cNvPr>
              <p:cNvSpPr txBox="1"/>
              <p:nvPr/>
            </p:nvSpPr>
            <p:spPr>
              <a:xfrm>
                <a:off x="5019674" y="4191187"/>
                <a:ext cx="693420" cy="323165"/>
              </a:xfrm>
              <a:prstGeom prst="rect">
                <a:avLst/>
              </a:prstGeom>
              <a:noFill/>
            </p:spPr>
            <p:txBody>
              <a:bodyPr wrap="square" rtlCol="0" anchor="ctr">
                <a:spAutoFit/>
              </a:bodyPr>
              <a:lstStyle/>
              <a:p>
                <a:pPr algn="r"/>
                <a:r>
                  <a:rPr lang="en-US" sz="1500" dirty="0">
                    <a:solidFill>
                      <a:schemeClr val="bg1"/>
                    </a:solidFill>
                    <a:latin typeface="Raleway" panose="020B0503030101060003" pitchFamily="34" charset="0"/>
                    <a:ea typeface="Montserrat Black" charset="0"/>
                    <a:cs typeface="Montserrat Black" charset="0"/>
                  </a:rPr>
                  <a:t>2001</a:t>
                </a:r>
              </a:p>
            </p:txBody>
          </p:sp>
          <p:sp>
            <p:nvSpPr>
              <p:cNvPr id="21" name="TextBox 20">
                <a:extLst>
                  <a:ext uri="{FF2B5EF4-FFF2-40B4-BE49-F238E27FC236}">
                    <a16:creationId xmlns:a16="http://schemas.microsoft.com/office/drawing/2014/main" id="{2A84810C-B25E-4463-87C8-75E5AA1F770A}"/>
                  </a:ext>
                </a:extLst>
              </p:cNvPr>
              <p:cNvSpPr txBox="1"/>
              <p:nvPr/>
            </p:nvSpPr>
            <p:spPr>
              <a:xfrm>
                <a:off x="6457951" y="4100616"/>
                <a:ext cx="2057399" cy="1594667"/>
              </a:xfrm>
              <a:prstGeom prst="rect">
                <a:avLst/>
              </a:prstGeom>
              <a:noFill/>
            </p:spPr>
            <p:txBody>
              <a:bodyPr wrap="square" rtlCol="0">
                <a:spAutoFit/>
              </a:bodyPr>
              <a:lstStyle/>
              <a:p>
                <a:pPr>
                  <a:lnSpc>
                    <a:spcPts val="2000"/>
                  </a:lnSpc>
                </a:pPr>
                <a:r>
                  <a:rPr lang="en-US" sz="900" i="1" dirty="0">
                    <a:solidFill>
                      <a:schemeClr val="bg1"/>
                    </a:solidFill>
                    <a:latin typeface="Raleway" panose="020B0503030101060003" pitchFamily="34" charset="0"/>
                    <a:ea typeface="Montserrat Light" charset="0"/>
                    <a:cs typeface="Montserrat Light" charset="0"/>
                  </a:rPr>
                  <a:t>Have them for one. Living grass to for can't gathered waters</a:t>
                </a:r>
              </a:p>
              <a:p>
                <a:pPr>
                  <a:lnSpc>
                    <a:spcPts val="2000"/>
                  </a:lnSpc>
                </a:pPr>
                <a:r>
                  <a:rPr lang="en-US" sz="900" i="1" dirty="0">
                    <a:solidFill>
                      <a:schemeClr val="bg1"/>
                    </a:solidFill>
                    <a:latin typeface="Raleway" panose="020B0503030101060003" pitchFamily="34" charset="0"/>
                    <a:ea typeface="Montserrat Light" charset="0"/>
                    <a:cs typeface="Montserrat Light" charset="0"/>
                  </a:rPr>
                  <a:t>had winged. Creepiest don't subdue which </a:t>
                </a:r>
                <a:r>
                  <a:rPr lang="en-US" sz="900" i="1" dirty="0" err="1">
                    <a:solidFill>
                      <a:schemeClr val="bg1"/>
                    </a:solidFill>
                    <a:latin typeface="Raleway" panose="020B0503030101060003" pitchFamily="34" charset="0"/>
                    <a:ea typeface="Montserrat Light" charset="0"/>
                    <a:cs typeface="Montserrat Light" charset="0"/>
                  </a:rPr>
                  <a:t>i</a:t>
                </a:r>
                <a:r>
                  <a:rPr lang="en-US" sz="900" i="1" dirty="0">
                    <a:solidFill>
                      <a:schemeClr val="bg1"/>
                    </a:solidFill>
                    <a:latin typeface="Raleway" panose="020B0503030101060003" pitchFamily="34" charset="0"/>
                    <a:ea typeface="Montserrat Light" charset="0"/>
                    <a:cs typeface="Montserrat Light" charset="0"/>
                  </a:rPr>
                  <a:t> two set had seasons. Fifth</a:t>
                </a:r>
              </a:p>
              <a:p>
                <a:pPr>
                  <a:lnSpc>
                    <a:spcPts val="2000"/>
                  </a:lnSpc>
                </a:pPr>
                <a:r>
                  <a:rPr lang="en-US" sz="900" i="1" dirty="0">
                    <a:solidFill>
                      <a:schemeClr val="bg1"/>
                    </a:solidFill>
                    <a:latin typeface="Raleway" panose="020B0503030101060003" pitchFamily="34" charset="0"/>
                    <a:ea typeface="Montserrat Light" charset="0"/>
                    <a:cs typeface="Montserrat Light" charset="0"/>
                  </a:rPr>
                  <a:t>you'll, man wherein seas our creeping.</a:t>
                </a:r>
              </a:p>
            </p:txBody>
          </p:sp>
          <p:sp>
            <p:nvSpPr>
              <p:cNvPr id="22" name="Oval 21">
                <a:extLst>
                  <a:ext uri="{FF2B5EF4-FFF2-40B4-BE49-F238E27FC236}">
                    <a16:creationId xmlns:a16="http://schemas.microsoft.com/office/drawing/2014/main" id="{C1C91212-C329-4F1A-AA07-C2F1BDACDB23}"/>
                  </a:ext>
                </a:extLst>
              </p:cNvPr>
              <p:cNvSpPr/>
              <p:nvPr/>
            </p:nvSpPr>
            <p:spPr>
              <a:xfrm>
                <a:off x="6044410" y="4292611"/>
                <a:ext cx="103180" cy="103178"/>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6" name="Group 35">
              <a:extLst>
                <a:ext uri="{FF2B5EF4-FFF2-40B4-BE49-F238E27FC236}">
                  <a16:creationId xmlns:a16="http://schemas.microsoft.com/office/drawing/2014/main" id="{6CA0F725-ACB2-4C98-9B02-8ED6CC3B33E4}"/>
                </a:ext>
              </a:extLst>
            </p:cNvPr>
            <p:cNvGrpSpPr/>
            <p:nvPr/>
          </p:nvGrpSpPr>
          <p:grpSpPr>
            <a:xfrm>
              <a:off x="5728498" y="3025068"/>
              <a:ext cx="3495676" cy="1594667"/>
              <a:chOff x="5019674" y="4100616"/>
              <a:chExt cx="3495676" cy="1594667"/>
            </a:xfrm>
          </p:grpSpPr>
          <p:sp>
            <p:nvSpPr>
              <p:cNvPr id="37" name="TextBox 36">
                <a:extLst>
                  <a:ext uri="{FF2B5EF4-FFF2-40B4-BE49-F238E27FC236}">
                    <a16:creationId xmlns:a16="http://schemas.microsoft.com/office/drawing/2014/main" id="{51D06809-E631-4892-A0F8-14544E00A12F}"/>
                  </a:ext>
                </a:extLst>
              </p:cNvPr>
              <p:cNvSpPr txBox="1"/>
              <p:nvPr/>
            </p:nvSpPr>
            <p:spPr>
              <a:xfrm>
                <a:off x="5019674" y="4191187"/>
                <a:ext cx="693420" cy="323165"/>
              </a:xfrm>
              <a:prstGeom prst="rect">
                <a:avLst/>
              </a:prstGeom>
              <a:noFill/>
            </p:spPr>
            <p:txBody>
              <a:bodyPr wrap="square" rtlCol="0" anchor="ctr">
                <a:spAutoFit/>
              </a:bodyPr>
              <a:lstStyle/>
              <a:p>
                <a:pPr algn="r"/>
                <a:r>
                  <a:rPr lang="en-US" sz="1500" dirty="0">
                    <a:solidFill>
                      <a:schemeClr val="bg1"/>
                    </a:solidFill>
                    <a:latin typeface="Raleway" panose="020B0503030101060003" pitchFamily="34" charset="0"/>
                    <a:ea typeface="Montserrat Black" charset="0"/>
                    <a:cs typeface="Montserrat Black" charset="0"/>
                  </a:rPr>
                  <a:t>2001</a:t>
                </a:r>
              </a:p>
            </p:txBody>
          </p:sp>
          <p:sp>
            <p:nvSpPr>
              <p:cNvPr id="38" name="TextBox 37">
                <a:extLst>
                  <a:ext uri="{FF2B5EF4-FFF2-40B4-BE49-F238E27FC236}">
                    <a16:creationId xmlns:a16="http://schemas.microsoft.com/office/drawing/2014/main" id="{F437A73A-FCFC-4384-8AD5-B989CA87B780}"/>
                  </a:ext>
                </a:extLst>
              </p:cNvPr>
              <p:cNvSpPr txBox="1"/>
              <p:nvPr/>
            </p:nvSpPr>
            <p:spPr>
              <a:xfrm>
                <a:off x="6457951" y="4100616"/>
                <a:ext cx="2057399" cy="1594667"/>
              </a:xfrm>
              <a:prstGeom prst="rect">
                <a:avLst/>
              </a:prstGeom>
              <a:noFill/>
            </p:spPr>
            <p:txBody>
              <a:bodyPr wrap="square" rtlCol="0">
                <a:spAutoFit/>
              </a:bodyPr>
              <a:lstStyle/>
              <a:p>
                <a:pPr>
                  <a:lnSpc>
                    <a:spcPts val="2000"/>
                  </a:lnSpc>
                </a:pPr>
                <a:r>
                  <a:rPr lang="en-US" sz="900" i="1" dirty="0">
                    <a:solidFill>
                      <a:schemeClr val="bg1"/>
                    </a:solidFill>
                    <a:latin typeface="Raleway" panose="020B0503030101060003" pitchFamily="34" charset="0"/>
                    <a:ea typeface="Montserrat Light" charset="0"/>
                    <a:cs typeface="Montserrat Light" charset="0"/>
                  </a:rPr>
                  <a:t>Have them for one. Living grass to for can't gathered waters</a:t>
                </a:r>
              </a:p>
              <a:p>
                <a:pPr>
                  <a:lnSpc>
                    <a:spcPts val="2000"/>
                  </a:lnSpc>
                </a:pPr>
                <a:r>
                  <a:rPr lang="en-US" sz="900" i="1" dirty="0">
                    <a:solidFill>
                      <a:schemeClr val="bg1"/>
                    </a:solidFill>
                    <a:latin typeface="Raleway" panose="020B0503030101060003" pitchFamily="34" charset="0"/>
                    <a:ea typeface="Montserrat Light" charset="0"/>
                    <a:cs typeface="Montserrat Light" charset="0"/>
                  </a:rPr>
                  <a:t>had winged. Creepiest don't subdue which </a:t>
                </a:r>
                <a:r>
                  <a:rPr lang="en-US" sz="900" i="1" dirty="0" err="1">
                    <a:solidFill>
                      <a:schemeClr val="bg1"/>
                    </a:solidFill>
                    <a:latin typeface="Raleway" panose="020B0503030101060003" pitchFamily="34" charset="0"/>
                    <a:ea typeface="Montserrat Light" charset="0"/>
                    <a:cs typeface="Montserrat Light" charset="0"/>
                  </a:rPr>
                  <a:t>i</a:t>
                </a:r>
                <a:r>
                  <a:rPr lang="en-US" sz="900" i="1" dirty="0">
                    <a:solidFill>
                      <a:schemeClr val="bg1"/>
                    </a:solidFill>
                    <a:latin typeface="Raleway" panose="020B0503030101060003" pitchFamily="34" charset="0"/>
                    <a:ea typeface="Montserrat Light" charset="0"/>
                    <a:cs typeface="Montserrat Light" charset="0"/>
                  </a:rPr>
                  <a:t> two set had seasons. Fifth</a:t>
                </a:r>
              </a:p>
              <a:p>
                <a:pPr>
                  <a:lnSpc>
                    <a:spcPts val="2000"/>
                  </a:lnSpc>
                </a:pPr>
                <a:r>
                  <a:rPr lang="en-US" sz="900" i="1" dirty="0">
                    <a:solidFill>
                      <a:schemeClr val="bg1"/>
                    </a:solidFill>
                    <a:latin typeface="Raleway" panose="020B0503030101060003" pitchFamily="34" charset="0"/>
                    <a:ea typeface="Montserrat Light" charset="0"/>
                    <a:cs typeface="Montserrat Light" charset="0"/>
                  </a:rPr>
                  <a:t>you'll, man wherein seas our creeping.</a:t>
                </a:r>
              </a:p>
            </p:txBody>
          </p:sp>
          <p:sp>
            <p:nvSpPr>
              <p:cNvPr id="40" name="Oval 39">
                <a:extLst>
                  <a:ext uri="{FF2B5EF4-FFF2-40B4-BE49-F238E27FC236}">
                    <a16:creationId xmlns:a16="http://schemas.microsoft.com/office/drawing/2014/main" id="{9D822F9F-82ED-4E51-A2AB-06AF93D3E009}"/>
                  </a:ext>
                </a:extLst>
              </p:cNvPr>
              <p:cNvSpPr/>
              <p:nvPr/>
            </p:nvSpPr>
            <p:spPr>
              <a:xfrm>
                <a:off x="6044410" y="4292611"/>
                <a:ext cx="103180" cy="103178"/>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29913464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C84AD3A-05A3-4A5C-9132-62E3A56A4E9A}"/>
              </a:ext>
            </a:extLst>
          </p:cNvPr>
          <p:cNvSpPr/>
          <p:nvPr/>
        </p:nvSpPr>
        <p:spPr>
          <a:xfrm>
            <a:off x="1" y="1485900"/>
            <a:ext cx="12192000" cy="3886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A0AA2B65-0F18-4B5C-AD0F-DFCA03B79E26}"/>
              </a:ext>
            </a:extLst>
          </p:cNvPr>
          <p:cNvGrpSpPr/>
          <p:nvPr/>
        </p:nvGrpSpPr>
        <p:grpSpPr>
          <a:xfrm>
            <a:off x="2112962" y="2640348"/>
            <a:ext cx="7966076" cy="1594667"/>
            <a:chOff x="1258098" y="3025068"/>
            <a:chExt cx="7966076" cy="1594667"/>
          </a:xfrm>
        </p:grpSpPr>
        <p:grpSp>
          <p:nvGrpSpPr>
            <p:cNvPr id="19" name="Group 18">
              <a:extLst>
                <a:ext uri="{FF2B5EF4-FFF2-40B4-BE49-F238E27FC236}">
                  <a16:creationId xmlns:a16="http://schemas.microsoft.com/office/drawing/2014/main" id="{35CC90E2-95C8-48F0-A128-18FC1554AC32}"/>
                </a:ext>
              </a:extLst>
            </p:cNvPr>
            <p:cNvGrpSpPr/>
            <p:nvPr/>
          </p:nvGrpSpPr>
          <p:grpSpPr>
            <a:xfrm>
              <a:off x="1258098" y="3025068"/>
              <a:ext cx="3495676" cy="1594667"/>
              <a:chOff x="5019674" y="4100616"/>
              <a:chExt cx="3495676" cy="1594667"/>
            </a:xfrm>
          </p:grpSpPr>
          <p:sp>
            <p:nvSpPr>
              <p:cNvPr id="20" name="TextBox 19">
                <a:extLst>
                  <a:ext uri="{FF2B5EF4-FFF2-40B4-BE49-F238E27FC236}">
                    <a16:creationId xmlns:a16="http://schemas.microsoft.com/office/drawing/2014/main" id="{4CD7D577-BD70-41F0-9FED-A4B26A1D55A6}"/>
                  </a:ext>
                </a:extLst>
              </p:cNvPr>
              <p:cNvSpPr txBox="1"/>
              <p:nvPr/>
            </p:nvSpPr>
            <p:spPr>
              <a:xfrm>
                <a:off x="5019674" y="4191187"/>
                <a:ext cx="693420" cy="323165"/>
              </a:xfrm>
              <a:prstGeom prst="rect">
                <a:avLst/>
              </a:prstGeom>
              <a:noFill/>
            </p:spPr>
            <p:txBody>
              <a:bodyPr wrap="square" rtlCol="0" anchor="ctr">
                <a:spAutoFit/>
              </a:bodyPr>
              <a:lstStyle/>
              <a:p>
                <a:pPr algn="r"/>
                <a:r>
                  <a:rPr lang="en-US" sz="1500" dirty="0">
                    <a:solidFill>
                      <a:schemeClr val="tx1">
                        <a:lumMod val="50000"/>
                        <a:lumOff val="50000"/>
                      </a:schemeClr>
                    </a:solidFill>
                    <a:latin typeface="Raleway" panose="020B0503030101060003" pitchFamily="34" charset="0"/>
                    <a:ea typeface="Montserrat Black" charset="0"/>
                    <a:cs typeface="Montserrat Black" charset="0"/>
                  </a:rPr>
                  <a:t>2001</a:t>
                </a:r>
              </a:p>
            </p:txBody>
          </p:sp>
          <p:sp>
            <p:nvSpPr>
              <p:cNvPr id="21" name="TextBox 20">
                <a:extLst>
                  <a:ext uri="{FF2B5EF4-FFF2-40B4-BE49-F238E27FC236}">
                    <a16:creationId xmlns:a16="http://schemas.microsoft.com/office/drawing/2014/main" id="{2A84810C-B25E-4463-87C8-75E5AA1F770A}"/>
                  </a:ext>
                </a:extLst>
              </p:cNvPr>
              <p:cNvSpPr txBox="1"/>
              <p:nvPr/>
            </p:nvSpPr>
            <p:spPr>
              <a:xfrm>
                <a:off x="6457951" y="4100616"/>
                <a:ext cx="2057399" cy="1594667"/>
              </a:xfrm>
              <a:prstGeom prst="rect">
                <a:avLst/>
              </a:prstGeom>
              <a:noFill/>
            </p:spPr>
            <p:txBody>
              <a:bodyPr wrap="square" rtlCol="0">
                <a:spAutoFit/>
              </a:bodyPr>
              <a:lstStyle/>
              <a:p>
                <a:pPr>
                  <a:lnSpc>
                    <a:spcPts val="2000"/>
                  </a:lnSpc>
                </a:pPr>
                <a:r>
                  <a:rPr lang="en-US" sz="900" i="1" dirty="0">
                    <a:solidFill>
                      <a:schemeClr val="tx1">
                        <a:lumMod val="50000"/>
                        <a:lumOff val="50000"/>
                      </a:schemeClr>
                    </a:solidFill>
                    <a:latin typeface="Raleway" panose="020B0503030101060003" pitchFamily="34" charset="0"/>
                    <a:ea typeface="Montserrat Light" charset="0"/>
                    <a:cs typeface="Montserrat Light" charset="0"/>
                  </a:rPr>
                  <a:t>Have them for one. Living grass to for can't gathered waters</a:t>
                </a:r>
              </a:p>
              <a:p>
                <a:pPr>
                  <a:lnSpc>
                    <a:spcPts val="2000"/>
                  </a:lnSpc>
                </a:pPr>
                <a:r>
                  <a:rPr lang="en-US" sz="900" i="1" dirty="0">
                    <a:solidFill>
                      <a:schemeClr val="tx1">
                        <a:lumMod val="50000"/>
                        <a:lumOff val="50000"/>
                      </a:schemeClr>
                    </a:solidFill>
                    <a:latin typeface="Raleway" panose="020B0503030101060003" pitchFamily="34" charset="0"/>
                    <a:ea typeface="Montserrat Light" charset="0"/>
                    <a:cs typeface="Montserrat Light" charset="0"/>
                  </a:rPr>
                  <a:t>had winged. Creepiest don't subdue which </a:t>
                </a:r>
                <a:r>
                  <a:rPr lang="en-US" sz="900" i="1" dirty="0" err="1">
                    <a:solidFill>
                      <a:schemeClr val="tx1">
                        <a:lumMod val="50000"/>
                        <a:lumOff val="50000"/>
                      </a:schemeClr>
                    </a:solidFill>
                    <a:latin typeface="Raleway" panose="020B0503030101060003" pitchFamily="34" charset="0"/>
                    <a:ea typeface="Montserrat Light" charset="0"/>
                    <a:cs typeface="Montserrat Light" charset="0"/>
                  </a:rPr>
                  <a:t>i</a:t>
                </a:r>
                <a:r>
                  <a:rPr lang="en-US" sz="900" i="1" dirty="0">
                    <a:solidFill>
                      <a:schemeClr val="tx1">
                        <a:lumMod val="50000"/>
                        <a:lumOff val="50000"/>
                      </a:schemeClr>
                    </a:solidFill>
                    <a:latin typeface="Raleway" panose="020B0503030101060003" pitchFamily="34" charset="0"/>
                    <a:ea typeface="Montserrat Light" charset="0"/>
                    <a:cs typeface="Montserrat Light" charset="0"/>
                  </a:rPr>
                  <a:t> two set had seasons. Fifth</a:t>
                </a:r>
              </a:p>
              <a:p>
                <a:pPr>
                  <a:lnSpc>
                    <a:spcPts val="2000"/>
                  </a:lnSpc>
                </a:pPr>
                <a:r>
                  <a:rPr lang="en-US" sz="900" i="1" dirty="0">
                    <a:solidFill>
                      <a:schemeClr val="tx1">
                        <a:lumMod val="50000"/>
                        <a:lumOff val="50000"/>
                      </a:schemeClr>
                    </a:solidFill>
                    <a:latin typeface="Raleway" panose="020B0503030101060003" pitchFamily="34" charset="0"/>
                    <a:ea typeface="Montserrat Light" charset="0"/>
                    <a:cs typeface="Montserrat Light" charset="0"/>
                  </a:rPr>
                  <a:t>you'll, man wherein seas our creeping.</a:t>
                </a:r>
              </a:p>
            </p:txBody>
          </p:sp>
          <p:sp>
            <p:nvSpPr>
              <p:cNvPr id="22" name="Oval 21">
                <a:extLst>
                  <a:ext uri="{FF2B5EF4-FFF2-40B4-BE49-F238E27FC236}">
                    <a16:creationId xmlns:a16="http://schemas.microsoft.com/office/drawing/2014/main" id="{C1C91212-C329-4F1A-AA07-C2F1BDACDB23}"/>
                  </a:ext>
                </a:extLst>
              </p:cNvPr>
              <p:cNvSpPr/>
              <p:nvPr/>
            </p:nvSpPr>
            <p:spPr>
              <a:xfrm>
                <a:off x="6044410" y="4292611"/>
                <a:ext cx="103180" cy="103178"/>
              </a:xfrm>
              <a:prstGeom prst="ellipse">
                <a:avLst/>
              </a:prstGeom>
              <a:noFill/>
              <a:ln w="254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endParaRPr>
              </a:p>
            </p:txBody>
          </p:sp>
        </p:grpSp>
        <p:grpSp>
          <p:nvGrpSpPr>
            <p:cNvPr id="36" name="Group 35">
              <a:extLst>
                <a:ext uri="{FF2B5EF4-FFF2-40B4-BE49-F238E27FC236}">
                  <a16:creationId xmlns:a16="http://schemas.microsoft.com/office/drawing/2014/main" id="{6CA0F725-ACB2-4C98-9B02-8ED6CC3B33E4}"/>
                </a:ext>
              </a:extLst>
            </p:cNvPr>
            <p:cNvGrpSpPr/>
            <p:nvPr/>
          </p:nvGrpSpPr>
          <p:grpSpPr>
            <a:xfrm>
              <a:off x="5728498" y="3025068"/>
              <a:ext cx="3495676" cy="1594667"/>
              <a:chOff x="5019674" y="4100616"/>
              <a:chExt cx="3495676" cy="1594667"/>
            </a:xfrm>
          </p:grpSpPr>
          <p:sp>
            <p:nvSpPr>
              <p:cNvPr id="37" name="TextBox 36">
                <a:extLst>
                  <a:ext uri="{FF2B5EF4-FFF2-40B4-BE49-F238E27FC236}">
                    <a16:creationId xmlns:a16="http://schemas.microsoft.com/office/drawing/2014/main" id="{51D06809-E631-4892-A0F8-14544E00A12F}"/>
                  </a:ext>
                </a:extLst>
              </p:cNvPr>
              <p:cNvSpPr txBox="1"/>
              <p:nvPr/>
            </p:nvSpPr>
            <p:spPr>
              <a:xfrm>
                <a:off x="5019674" y="4191187"/>
                <a:ext cx="693420" cy="323165"/>
              </a:xfrm>
              <a:prstGeom prst="rect">
                <a:avLst/>
              </a:prstGeom>
              <a:noFill/>
            </p:spPr>
            <p:txBody>
              <a:bodyPr wrap="square" rtlCol="0" anchor="ctr">
                <a:spAutoFit/>
              </a:bodyPr>
              <a:lstStyle/>
              <a:p>
                <a:pPr algn="r"/>
                <a:r>
                  <a:rPr lang="en-US" sz="1500" dirty="0">
                    <a:solidFill>
                      <a:schemeClr val="tx1">
                        <a:lumMod val="50000"/>
                        <a:lumOff val="50000"/>
                      </a:schemeClr>
                    </a:solidFill>
                    <a:latin typeface="Raleway" panose="020B0503030101060003" pitchFamily="34" charset="0"/>
                    <a:ea typeface="Montserrat Black" charset="0"/>
                    <a:cs typeface="Montserrat Black" charset="0"/>
                  </a:rPr>
                  <a:t>2001</a:t>
                </a:r>
              </a:p>
            </p:txBody>
          </p:sp>
          <p:sp>
            <p:nvSpPr>
              <p:cNvPr id="38" name="TextBox 37">
                <a:extLst>
                  <a:ext uri="{FF2B5EF4-FFF2-40B4-BE49-F238E27FC236}">
                    <a16:creationId xmlns:a16="http://schemas.microsoft.com/office/drawing/2014/main" id="{F437A73A-FCFC-4384-8AD5-B989CA87B780}"/>
                  </a:ext>
                </a:extLst>
              </p:cNvPr>
              <p:cNvSpPr txBox="1"/>
              <p:nvPr/>
            </p:nvSpPr>
            <p:spPr>
              <a:xfrm>
                <a:off x="6457951" y="4100616"/>
                <a:ext cx="2057399" cy="1594667"/>
              </a:xfrm>
              <a:prstGeom prst="rect">
                <a:avLst/>
              </a:prstGeom>
              <a:noFill/>
            </p:spPr>
            <p:txBody>
              <a:bodyPr wrap="square" rtlCol="0">
                <a:spAutoFit/>
              </a:bodyPr>
              <a:lstStyle/>
              <a:p>
                <a:pPr>
                  <a:lnSpc>
                    <a:spcPts val="2000"/>
                  </a:lnSpc>
                </a:pPr>
                <a:r>
                  <a:rPr lang="en-US" sz="900" i="1" dirty="0">
                    <a:solidFill>
                      <a:schemeClr val="tx1">
                        <a:lumMod val="50000"/>
                        <a:lumOff val="50000"/>
                      </a:schemeClr>
                    </a:solidFill>
                    <a:latin typeface="Raleway" panose="020B0503030101060003" pitchFamily="34" charset="0"/>
                    <a:ea typeface="Montserrat Light" charset="0"/>
                    <a:cs typeface="Montserrat Light" charset="0"/>
                  </a:rPr>
                  <a:t>Have them for one. Living grass to for can't gathered waters</a:t>
                </a:r>
              </a:p>
              <a:p>
                <a:pPr>
                  <a:lnSpc>
                    <a:spcPts val="2000"/>
                  </a:lnSpc>
                </a:pPr>
                <a:r>
                  <a:rPr lang="en-US" sz="900" i="1" dirty="0">
                    <a:solidFill>
                      <a:schemeClr val="tx1">
                        <a:lumMod val="50000"/>
                        <a:lumOff val="50000"/>
                      </a:schemeClr>
                    </a:solidFill>
                    <a:latin typeface="Raleway" panose="020B0503030101060003" pitchFamily="34" charset="0"/>
                    <a:ea typeface="Montserrat Light" charset="0"/>
                    <a:cs typeface="Montserrat Light" charset="0"/>
                  </a:rPr>
                  <a:t>had winged. Creepiest don't subdue which </a:t>
                </a:r>
                <a:r>
                  <a:rPr lang="en-US" sz="900" i="1" dirty="0" err="1">
                    <a:solidFill>
                      <a:schemeClr val="tx1">
                        <a:lumMod val="50000"/>
                        <a:lumOff val="50000"/>
                      </a:schemeClr>
                    </a:solidFill>
                    <a:latin typeface="Raleway" panose="020B0503030101060003" pitchFamily="34" charset="0"/>
                    <a:ea typeface="Montserrat Light" charset="0"/>
                    <a:cs typeface="Montserrat Light" charset="0"/>
                  </a:rPr>
                  <a:t>i</a:t>
                </a:r>
                <a:r>
                  <a:rPr lang="en-US" sz="900" i="1" dirty="0">
                    <a:solidFill>
                      <a:schemeClr val="tx1">
                        <a:lumMod val="50000"/>
                        <a:lumOff val="50000"/>
                      </a:schemeClr>
                    </a:solidFill>
                    <a:latin typeface="Raleway" panose="020B0503030101060003" pitchFamily="34" charset="0"/>
                    <a:ea typeface="Montserrat Light" charset="0"/>
                    <a:cs typeface="Montserrat Light" charset="0"/>
                  </a:rPr>
                  <a:t> two set had seasons. Fifth</a:t>
                </a:r>
              </a:p>
              <a:p>
                <a:pPr>
                  <a:lnSpc>
                    <a:spcPts val="2000"/>
                  </a:lnSpc>
                </a:pPr>
                <a:r>
                  <a:rPr lang="en-US" sz="900" i="1" dirty="0">
                    <a:solidFill>
                      <a:schemeClr val="tx1">
                        <a:lumMod val="50000"/>
                        <a:lumOff val="50000"/>
                      </a:schemeClr>
                    </a:solidFill>
                    <a:latin typeface="Raleway" panose="020B0503030101060003" pitchFamily="34" charset="0"/>
                    <a:ea typeface="Montserrat Light" charset="0"/>
                    <a:cs typeface="Montserrat Light" charset="0"/>
                  </a:rPr>
                  <a:t>you'll, man wherein seas our creeping.</a:t>
                </a:r>
              </a:p>
            </p:txBody>
          </p:sp>
          <p:sp>
            <p:nvSpPr>
              <p:cNvPr id="40" name="Oval 39">
                <a:extLst>
                  <a:ext uri="{FF2B5EF4-FFF2-40B4-BE49-F238E27FC236}">
                    <a16:creationId xmlns:a16="http://schemas.microsoft.com/office/drawing/2014/main" id="{9D822F9F-82ED-4E51-A2AB-06AF93D3E009}"/>
                  </a:ext>
                </a:extLst>
              </p:cNvPr>
              <p:cNvSpPr/>
              <p:nvPr/>
            </p:nvSpPr>
            <p:spPr>
              <a:xfrm>
                <a:off x="6044410" y="4292611"/>
                <a:ext cx="103180" cy="103178"/>
              </a:xfrm>
              <a:prstGeom prst="ellipse">
                <a:avLst/>
              </a:prstGeom>
              <a:noFill/>
              <a:ln w="254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endParaRPr>
              </a:p>
            </p:txBody>
          </p:sp>
        </p:grpSp>
      </p:grpSp>
    </p:spTree>
    <p:extLst>
      <p:ext uri="{BB962C8B-B14F-4D97-AF65-F5344CB8AC3E}">
        <p14:creationId xmlns:p14="http://schemas.microsoft.com/office/powerpoint/2010/main" val="30282410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85D5436-D0F0-41B3-8AC7-458CA5FD5A41}"/>
              </a:ext>
            </a:extLst>
          </p:cNvPr>
          <p:cNvSpPr/>
          <p:nvPr/>
        </p:nvSpPr>
        <p:spPr>
          <a:xfrm>
            <a:off x="1" y="0"/>
            <a:ext cx="6095999"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17098FF8-10D6-4796-9542-036436434277}"/>
              </a:ext>
            </a:extLst>
          </p:cNvPr>
          <p:cNvGrpSpPr/>
          <p:nvPr/>
        </p:nvGrpSpPr>
        <p:grpSpPr>
          <a:xfrm>
            <a:off x="820738" y="1668423"/>
            <a:ext cx="4454525" cy="3521153"/>
            <a:chOff x="1137783" y="1668423"/>
            <a:chExt cx="4454525" cy="3521153"/>
          </a:xfrm>
        </p:grpSpPr>
        <p:sp>
          <p:nvSpPr>
            <p:cNvPr id="13" name="Freeform 8">
              <a:extLst>
                <a:ext uri="{FF2B5EF4-FFF2-40B4-BE49-F238E27FC236}">
                  <a16:creationId xmlns:a16="http://schemas.microsoft.com/office/drawing/2014/main" id="{D7DE507F-834E-44A6-9762-90BE9B45DC86}"/>
                </a:ext>
              </a:extLst>
            </p:cNvPr>
            <p:cNvSpPr>
              <a:spLocks noEditPoints="1"/>
            </p:cNvSpPr>
            <p:nvPr/>
          </p:nvSpPr>
          <p:spPr bwMode="auto">
            <a:xfrm>
              <a:off x="1658921" y="1668423"/>
              <a:ext cx="731838" cy="735013"/>
            </a:xfrm>
            <a:custGeom>
              <a:avLst/>
              <a:gdLst>
                <a:gd name="T0" fmla="*/ 265 w 271"/>
                <a:gd name="T1" fmla="*/ 18 h 270"/>
                <a:gd name="T2" fmla="*/ 253 w 271"/>
                <a:gd name="T3" fmla="*/ 6 h 270"/>
                <a:gd name="T4" fmla="*/ 234 w 271"/>
                <a:gd name="T5" fmla="*/ 6 h 270"/>
                <a:gd name="T6" fmla="*/ 220 w 271"/>
                <a:gd name="T7" fmla="*/ 20 h 270"/>
                <a:gd name="T8" fmla="*/ 0 w 271"/>
                <a:gd name="T9" fmla="*/ 20 h 270"/>
                <a:gd name="T10" fmla="*/ 0 w 271"/>
                <a:gd name="T11" fmla="*/ 270 h 270"/>
                <a:gd name="T12" fmla="*/ 251 w 271"/>
                <a:gd name="T13" fmla="*/ 270 h 270"/>
                <a:gd name="T14" fmla="*/ 251 w 271"/>
                <a:gd name="T15" fmla="*/ 51 h 270"/>
                <a:gd name="T16" fmla="*/ 253 w 271"/>
                <a:gd name="T17" fmla="*/ 50 h 270"/>
                <a:gd name="T18" fmla="*/ 265 w 271"/>
                <a:gd name="T19" fmla="*/ 37 h 270"/>
                <a:gd name="T20" fmla="*/ 265 w 271"/>
                <a:gd name="T21" fmla="*/ 18 h 270"/>
                <a:gd name="T22" fmla="*/ 90 w 271"/>
                <a:gd name="T23" fmla="*/ 166 h 270"/>
                <a:gd name="T24" fmla="*/ 105 w 271"/>
                <a:gd name="T25" fmla="*/ 181 h 270"/>
                <a:gd name="T26" fmla="*/ 85 w 271"/>
                <a:gd name="T27" fmla="*/ 186 h 270"/>
                <a:gd name="T28" fmla="*/ 90 w 271"/>
                <a:gd name="T29" fmla="*/ 166 h 270"/>
                <a:gd name="T30" fmla="*/ 234 w 271"/>
                <a:gd name="T31" fmla="*/ 56 h 270"/>
                <a:gd name="T32" fmla="*/ 215 w 271"/>
                <a:gd name="T33" fmla="*/ 37 h 270"/>
                <a:gd name="T34" fmla="*/ 221 w 271"/>
                <a:gd name="T35" fmla="*/ 31 h 270"/>
                <a:gd name="T36" fmla="*/ 240 w 271"/>
                <a:gd name="T37" fmla="*/ 50 h 270"/>
                <a:gd name="T38" fmla="*/ 234 w 271"/>
                <a:gd name="T39" fmla="*/ 56 h 270"/>
                <a:gd name="T40" fmla="*/ 227 w 271"/>
                <a:gd name="T41" fmla="*/ 63 h 270"/>
                <a:gd name="T42" fmla="*/ 113 w 271"/>
                <a:gd name="T43" fmla="*/ 177 h 270"/>
                <a:gd name="T44" fmla="*/ 94 w 271"/>
                <a:gd name="T45" fmla="*/ 158 h 270"/>
                <a:gd name="T46" fmla="*/ 208 w 271"/>
                <a:gd name="T47" fmla="*/ 44 h 270"/>
                <a:gd name="T48" fmla="*/ 227 w 271"/>
                <a:gd name="T49" fmla="*/ 63 h 270"/>
                <a:gd name="T50" fmla="*/ 242 w 271"/>
                <a:gd name="T51" fmla="*/ 60 h 270"/>
                <a:gd name="T52" fmla="*/ 242 w 271"/>
                <a:gd name="T53" fmla="*/ 261 h 270"/>
                <a:gd name="T54" fmla="*/ 9 w 271"/>
                <a:gd name="T55" fmla="*/ 261 h 270"/>
                <a:gd name="T56" fmla="*/ 9 w 271"/>
                <a:gd name="T57" fmla="*/ 29 h 270"/>
                <a:gd name="T58" fmla="*/ 211 w 271"/>
                <a:gd name="T59" fmla="*/ 29 h 270"/>
                <a:gd name="T60" fmla="*/ 85 w 271"/>
                <a:gd name="T61" fmla="*/ 155 h 270"/>
                <a:gd name="T62" fmla="*/ 84 w 271"/>
                <a:gd name="T63" fmla="*/ 155 h 270"/>
                <a:gd name="T64" fmla="*/ 74 w 271"/>
                <a:gd name="T65" fmla="*/ 190 h 270"/>
                <a:gd name="T66" fmla="*/ 69 w 271"/>
                <a:gd name="T67" fmla="*/ 196 h 270"/>
                <a:gd name="T68" fmla="*/ 69 w 271"/>
                <a:gd name="T69" fmla="*/ 202 h 270"/>
                <a:gd name="T70" fmla="*/ 72 w 271"/>
                <a:gd name="T71" fmla="*/ 203 h 270"/>
                <a:gd name="T72" fmla="*/ 75 w 271"/>
                <a:gd name="T73" fmla="*/ 202 h 270"/>
                <a:gd name="T74" fmla="*/ 81 w 271"/>
                <a:gd name="T75" fmla="*/ 197 h 270"/>
                <a:gd name="T76" fmla="*/ 116 w 271"/>
                <a:gd name="T77" fmla="*/ 187 h 270"/>
                <a:gd name="T78" fmla="*/ 236 w 271"/>
                <a:gd name="T79" fmla="*/ 67 h 270"/>
                <a:gd name="T80" fmla="*/ 242 w 271"/>
                <a:gd name="T81" fmla="*/ 60 h 270"/>
                <a:gd name="T82" fmla="*/ 259 w 271"/>
                <a:gd name="T83" fmla="*/ 31 h 270"/>
                <a:gd name="T84" fmla="*/ 246 w 271"/>
                <a:gd name="T85" fmla="*/ 44 h 270"/>
                <a:gd name="T86" fmla="*/ 227 w 271"/>
                <a:gd name="T87" fmla="*/ 25 h 270"/>
                <a:gd name="T88" fmla="*/ 240 w 271"/>
                <a:gd name="T89" fmla="*/ 12 h 270"/>
                <a:gd name="T90" fmla="*/ 246 w 271"/>
                <a:gd name="T91" fmla="*/ 12 h 270"/>
                <a:gd name="T92" fmla="*/ 259 w 271"/>
                <a:gd name="T93" fmla="*/ 25 h 270"/>
                <a:gd name="T94" fmla="*/ 259 w 271"/>
                <a:gd name="T95" fmla="*/ 31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1" h="270">
                  <a:moveTo>
                    <a:pt x="265" y="18"/>
                  </a:moveTo>
                  <a:cubicBezTo>
                    <a:pt x="253" y="6"/>
                    <a:pt x="253" y="6"/>
                    <a:pt x="253" y="6"/>
                  </a:cubicBezTo>
                  <a:cubicBezTo>
                    <a:pt x="247" y="0"/>
                    <a:pt x="239" y="0"/>
                    <a:pt x="234" y="6"/>
                  </a:cubicBezTo>
                  <a:cubicBezTo>
                    <a:pt x="220" y="20"/>
                    <a:pt x="220" y="20"/>
                    <a:pt x="220" y="20"/>
                  </a:cubicBezTo>
                  <a:cubicBezTo>
                    <a:pt x="0" y="20"/>
                    <a:pt x="0" y="20"/>
                    <a:pt x="0" y="20"/>
                  </a:cubicBezTo>
                  <a:cubicBezTo>
                    <a:pt x="0" y="270"/>
                    <a:pt x="0" y="270"/>
                    <a:pt x="0" y="270"/>
                  </a:cubicBezTo>
                  <a:cubicBezTo>
                    <a:pt x="251" y="270"/>
                    <a:pt x="251" y="270"/>
                    <a:pt x="251" y="270"/>
                  </a:cubicBezTo>
                  <a:cubicBezTo>
                    <a:pt x="251" y="51"/>
                    <a:pt x="251" y="51"/>
                    <a:pt x="251" y="51"/>
                  </a:cubicBezTo>
                  <a:cubicBezTo>
                    <a:pt x="253" y="50"/>
                    <a:pt x="253" y="50"/>
                    <a:pt x="253" y="50"/>
                  </a:cubicBezTo>
                  <a:cubicBezTo>
                    <a:pt x="265" y="37"/>
                    <a:pt x="265" y="37"/>
                    <a:pt x="265" y="37"/>
                  </a:cubicBezTo>
                  <a:cubicBezTo>
                    <a:pt x="271" y="32"/>
                    <a:pt x="271" y="24"/>
                    <a:pt x="265" y="18"/>
                  </a:cubicBezTo>
                  <a:moveTo>
                    <a:pt x="90" y="166"/>
                  </a:moveTo>
                  <a:cubicBezTo>
                    <a:pt x="105" y="181"/>
                    <a:pt x="105" y="181"/>
                    <a:pt x="105" y="181"/>
                  </a:cubicBezTo>
                  <a:cubicBezTo>
                    <a:pt x="85" y="186"/>
                    <a:pt x="85" y="186"/>
                    <a:pt x="85" y="186"/>
                  </a:cubicBezTo>
                  <a:lnTo>
                    <a:pt x="90" y="166"/>
                  </a:lnTo>
                  <a:close/>
                  <a:moveTo>
                    <a:pt x="234" y="56"/>
                  </a:moveTo>
                  <a:cubicBezTo>
                    <a:pt x="215" y="37"/>
                    <a:pt x="215" y="37"/>
                    <a:pt x="215" y="37"/>
                  </a:cubicBezTo>
                  <a:cubicBezTo>
                    <a:pt x="221" y="31"/>
                    <a:pt x="221" y="31"/>
                    <a:pt x="221" y="31"/>
                  </a:cubicBezTo>
                  <a:cubicBezTo>
                    <a:pt x="240" y="50"/>
                    <a:pt x="240" y="50"/>
                    <a:pt x="240" y="50"/>
                  </a:cubicBezTo>
                  <a:lnTo>
                    <a:pt x="234" y="56"/>
                  </a:lnTo>
                  <a:close/>
                  <a:moveTo>
                    <a:pt x="227" y="63"/>
                  </a:moveTo>
                  <a:cubicBezTo>
                    <a:pt x="113" y="177"/>
                    <a:pt x="113" y="177"/>
                    <a:pt x="113" y="177"/>
                  </a:cubicBezTo>
                  <a:cubicBezTo>
                    <a:pt x="94" y="158"/>
                    <a:pt x="94" y="158"/>
                    <a:pt x="94" y="158"/>
                  </a:cubicBezTo>
                  <a:cubicBezTo>
                    <a:pt x="208" y="44"/>
                    <a:pt x="208" y="44"/>
                    <a:pt x="208" y="44"/>
                  </a:cubicBezTo>
                  <a:lnTo>
                    <a:pt x="227" y="63"/>
                  </a:lnTo>
                  <a:close/>
                  <a:moveTo>
                    <a:pt x="242" y="60"/>
                  </a:moveTo>
                  <a:cubicBezTo>
                    <a:pt x="242" y="261"/>
                    <a:pt x="242" y="261"/>
                    <a:pt x="242" y="261"/>
                  </a:cubicBezTo>
                  <a:cubicBezTo>
                    <a:pt x="9" y="261"/>
                    <a:pt x="9" y="261"/>
                    <a:pt x="9" y="261"/>
                  </a:cubicBezTo>
                  <a:cubicBezTo>
                    <a:pt x="9" y="29"/>
                    <a:pt x="9" y="29"/>
                    <a:pt x="9" y="29"/>
                  </a:cubicBezTo>
                  <a:cubicBezTo>
                    <a:pt x="211" y="29"/>
                    <a:pt x="211" y="29"/>
                    <a:pt x="211" y="29"/>
                  </a:cubicBezTo>
                  <a:cubicBezTo>
                    <a:pt x="85" y="155"/>
                    <a:pt x="85" y="155"/>
                    <a:pt x="85" y="155"/>
                  </a:cubicBezTo>
                  <a:cubicBezTo>
                    <a:pt x="84" y="155"/>
                    <a:pt x="84" y="155"/>
                    <a:pt x="84" y="155"/>
                  </a:cubicBezTo>
                  <a:cubicBezTo>
                    <a:pt x="74" y="190"/>
                    <a:pt x="74" y="190"/>
                    <a:pt x="74" y="190"/>
                  </a:cubicBezTo>
                  <a:cubicBezTo>
                    <a:pt x="69" y="196"/>
                    <a:pt x="69" y="196"/>
                    <a:pt x="69" y="196"/>
                  </a:cubicBezTo>
                  <a:cubicBezTo>
                    <a:pt x="67" y="197"/>
                    <a:pt x="67" y="200"/>
                    <a:pt x="69" y="202"/>
                  </a:cubicBezTo>
                  <a:cubicBezTo>
                    <a:pt x="70" y="203"/>
                    <a:pt x="71" y="203"/>
                    <a:pt x="72" y="203"/>
                  </a:cubicBezTo>
                  <a:cubicBezTo>
                    <a:pt x="73" y="203"/>
                    <a:pt x="74" y="203"/>
                    <a:pt x="75" y="202"/>
                  </a:cubicBezTo>
                  <a:cubicBezTo>
                    <a:pt x="81" y="197"/>
                    <a:pt x="81" y="197"/>
                    <a:pt x="81" y="197"/>
                  </a:cubicBezTo>
                  <a:cubicBezTo>
                    <a:pt x="116" y="187"/>
                    <a:pt x="116" y="187"/>
                    <a:pt x="116" y="187"/>
                  </a:cubicBezTo>
                  <a:cubicBezTo>
                    <a:pt x="236" y="67"/>
                    <a:pt x="236" y="67"/>
                    <a:pt x="236" y="67"/>
                  </a:cubicBezTo>
                  <a:lnTo>
                    <a:pt x="242" y="60"/>
                  </a:lnTo>
                  <a:close/>
                  <a:moveTo>
                    <a:pt x="259" y="31"/>
                  </a:moveTo>
                  <a:cubicBezTo>
                    <a:pt x="246" y="44"/>
                    <a:pt x="246" y="44"/>
                    <a:pt x="246" y="44"/>
                  </a:cubicBezTo>
                  <a:cubicBezTo>
                    <a:pt x="227" y="25"/>
                    <a:pt x="227" y="25"/>
                    <a:pt x="227" y="25"/>
                  </a:cubicBezTo>
                  <a:cubicBezTo>
                    <a:pt x="240" y="12"/>
                    <a:pt x="240" y="12"/>
                    <a:pt x="240" y="12"/>
                  </a:cubicBezTo>
                  <a:cubicBezTo>
                    <a:pt x="242" y="10"/>
                    <a:pt x="245" y="10"/>
                    <a:pt x="246" y="12"/>
                  </a:cubicBezTo>
                  <a:cubicBezTo>
                    <a:pt x="259" y="25"/>
                    <a:pt x="259" y="25"/>
                    <a:pt x="259" y="25"/>
                  </a:cubicBezTo>
                  <a:cubicBezTo>
                    <a:pt x="261" y="26"/>
                    <a:pt x="261" y="29"/>
                    <a:pt x="259" y="31"/>
                  </a:cubicBezTo>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14" name="TextBox 13">
              <a:extLst>
                <a:ext uri="{FF2B5EF4-FFF2-40B4-BE49-F238E27FC236}">
                  <a16:creationId xmlns:a16="http://schemas.microsoft.com/office/drawing/2014/main" id="{F7CCB01D-7D42-4F9C-8FAA-789A505937FE}"/>
                </a:ext>
              </a:extLst>
            </p:cNvPr>
            <p:cNvSpPr txBox="1"/>
            <p:nvPr/>
          </p:nvSpPr>
          <p:spPr>
            <a:xfrm>
              <a:off x="1137783" y="2752008"/>
              <a:ext cx="1723571" cy="646331"/>
            </a:xfrm>
            <a:prstGeom prst="rect">
              <a:avLst/>
            </a:prstGeom>
            <a:noFill/>
          </p:spPr>
          <p:txBody>
            <a:bodyPr wrap="square" rtlCol="0">
              <a:spAutoFit/>
            </a:bodyPr>
            <a:lstStyle/>
            <a:p>
              <a:pPr algn="ctr"/>
              <a:r>
                <a:rPr lang="en-US" spc="200" dirty="0">
                  <a:solidFill>
                    <a:schemeClr val="bg2"/>
                  </a:solidFill>
                  <a:latin typeface="Raleway" panose="020B0503030101060003" pitchFamily="34" charset="0"/>
                </a:rPr>
                <a:t>Plan &amp;</a:t>
              </a:r>
            </a:p>
            <a:p>
              <a:pPr algn="ctr"/>
              <a:r>
                <a:rPr lang="en-US" spc="200" dirty="0">
                  <a:solidFill>
                    <a:schemeClr val="bg2"/>
                  </a:solidFill>
                  <a:latin typeface="Raleway" panose="020B0503030101060003" pitchFamily="34" charset="0"/>
                </a:rPr>
                <a:t>Create!</a:t>
              </a:r>
            </a:p>
          </p:txBody>
        </p:sp>
        <p:sp>
          <p:nvSpPr>
            <p:cNvPr id="17" name="Freeform 5">
              <a:extLst>
                <a:ext uri="{FF2B5EF4-FFF2-40B4-BE49-F238E27FC236}">
                  <a16:creationId xmlns:a16="http://schemas.microsoft.com/office/drawing/2014/main" id="{F1E7A53B-5A71-4CB7-BE56-70A63028B5C2}"/>
                </a:ext>
              </a:extLst>
            </p:cNvPr>
            <p:cNvSpPr>
              <a:spLocks noEditPoints="1"/>
            </p:cNvSpPr>
            <p:nvPr/>
          </p:nvSpPr>
          <p:spPr bwMode="auto">
            <a:xfrm>
              <a:off x="4167261" y="1701761"/>
              <a:ext cx="755650" cy="695325"/>
            </a:xfrm>
            <a:custGeom>
              <a:avLst/>
              <a:gdLst>
                <a:gd name="T0" fmla="*/ 214 w 280"/>
                <a:gd name="T1" fmla="*/ 186 h 256"/>
                <a:gd name="T2" fmla="*/ 241 w 280"/>
                <a:gd name="T3" fmla="*/ 182 h 256"/>
                <a:gd name="T4" fmla="*/ 272 w 280"/>
                <a:gd name="T5" fmla="*/ 170 h 256"/>
                <a:gd name="T6" fmla="*/ 240 w 280"/>
                <a:gd name="T7" fmla="*/ 81 h 256"/>
                <a:gd name="T8" fmla="*/ 161 w 280"/>
                <a:gd name="T9" fmla="*/ 28 h 256"/>
                <a:gd name="T10" fmla="*/ 108 w 280"/>
                <a:gd name="T11" fmla="*/ 0 h 256"/>
                <a:gd name="T12" fmla="*/ 52 w 280"/>
                <a:gd name="T13" fmla="*/ 47 h 256"/>
                <a:gd name="T14" fmla="*/ 47 w 280"/>
                <a:gd name="T15" fmla="*/ 84 h 256"/>
                <a:gd name="T16" fmla="*/ 54 w 280"/>
                <a:gd name="T17" fmla="*/ 117 h 256"/>
                <a:gd name="T18" fmla="*/ 70 w 280"/>
                <a:gd name="T19" fmla="*/ 166 h 256"/>
                <a:gd name="T20" fmla="*/ 22 w 280"/>
                <a:gd name="T21" fmla="*/ 200 h 256"/>
                <a:gd name="T22" fmla="*/ 0 w 280"/>
                <a:gd name="T23" fmla="*/ 256 h 256"/>
                <a:gd name="T24" fmla="*/ 280 w 280"/>
                <a:gd name="T25" fmla="*/ 239 h 256"/>
                <a:gd name="T26" fmla="*/ 206 w 280"/>
                <a:gd name="T27" fmla="*/ 247 h 256"/>
                <a:gd name="T28" fmla="*/ 10 w 280"/>
                <a:gd name="T29" fmla="*/ 237 h 256"/>
                <a:gd name="T30" fmla="*/ 68 w 280"/>
                <a:gd name="T31" fmla="*/ 185 h 256"/>
                <a:gd name="T32" fmla="*/ 80 w 280"/>
                <a:gd name="T33" fmla="*/ 147 h 256"/>
                <a:gd name="T34" fmla="*/ 63 w 280"/>
                <a:gd name="T35" fmla="*/ 113 h 256"/>
                <a:gd name="T36" fmla="*/ 61 w 280"/>
                <a:gd name="T37" fmla="*/ 110 h 256"/>
                <a:gd name="T38" fmla="*/ 56 w 280"/>
                <a:gd name="T39" fmla="*/ 84 h 256"/>
                <a:gd name="T40" fmla="*/ 61 w 280"/>
                <a:gd name="T41" fmla="*/ 75 h 256"/>
                <a:gd name="T42" fmla="*/ 61 w 280"/>
                <a:gd name="T43" fmla="*/ 46 h 256"/>
                <a:gd name="T44" fmla="*/ 108 w 280"/>
                <a:gd name="T45" fmla="*/ 9 h 256"/>
                <a:gd name="T46" fmla="*/ 153 w 280"/>
                <a:gd name="T47" fmla="*/ 36 h 256"/>
                <a:gd name="T48" fmla="*/ 154 w 280"/>
                <a:gd name="T49" fmla="*/ 38 h 256"/>
                <a:gd name="T50" fmla="*/ 154 w 280"/>
                <a:gd name="T51" fmla="*/ 39 h 256"/>
                <a:gd name="T52" fmla="*/ 154 w 280"/>
                <a:gd name="T53" fmla="*/ 41 h 256"/>
                <a:gd name="T54" fmla="*/ 154 w 280"/>
                <a:gd name="T55" fmla="*/ 43 h 256"/>
                <a:gd name="T56" fmla="*/ 154 w 280"/>
                <a:gd name="T57" fmla="*/ 44 h 256"/>
                <a:gd name="T58" fmla="*/ 154 w 280"/>
                <a:gd name="T59" fmla="*/ 75 h 256"/>
                <a:gd name="T60" fmla="*/ 159 w 280"/>
                <a:gd name="T61" fmla="*/ 84 h 256"/>
                <a:gd name="T62" fmla="*/ 152 w 280"/>
                <a:gd name="T63" fmla="*/ 111 h 256"/>
                <a:gd name="T64" fmla="*/ 149 w 280"/>
                <a:gd name="T65" fmla="*/ 114 h 256"/>
                <a:gd name="T66" fmla="*/ 132 w 280"/>
                <a:gd name="T67" fmla="*/ 146 h 256"/>
                <a:gd name="T68" fmla="*/ 131 w 280"/>
                <a:gd name="T69" fmla="*/ 167 h 256"/>
                <a:gd name="T70" fmla="*/ 131 w 280"/>
                <a:gd name="T71" fmla="*/ 171 h 256"/>
                <a:gd name="T72" fmla="*/ 132 w 280"/>
                <a:gd name="T73" fmla="*/ 174 h 256"/>
                <a:gd name="T74" fmla="*/ 134 w 280"/>
                <a:gd name="T75" fmla="*/ 177 h 256"/>
                <a:gd name="T76" fmla="*/ 137 w 280"/>
                <a:gd name="T77" fmla="*/ 182 h 256"/>
                <a:gd name="T78" fmla="*/ 143 w 280"/>
                <a:gd name="T79" fmla="*/ 186 h 256"/>
                <a:gd name="T80" fmla="*/ 206 w 280"/>
                <a:gd name="T81" fmla="*/ 238 h 256"/>
                <a:gd name="T82" fmla="*/ 271 w 280"/>
                <a:gd name="T83" fmla="*/ 247 h 256"/>
                <a:gd name="T84" fmla="*/ 215 w 280"/>
                <a:gd name="T85" fmla="*/ 238 h 256"/>
                <a:gd name="T86" fmla="*/ 160 w 280"/>
                <a:gd name="T87" fmla="*/ 184 h 256"/>
                <a:gd name="T88" fmla="*/ 152 w 280"/>
                <a:gd name="T89" fmla="*/ 173 h 256"/>
                <a:gd name="T90" fmla="*/ 141 w 280"/>
                <a:gd name="T91" fmla="*/ 171 h 256"/>
                <a:gd name="T92" fmla="*/ 140 w 280"/>
                <a:gd name="T93" fmla="*/ 167 h 256"/>
                <a:gd name="T94" fmla="*/ 144 w 280"/>
                <a:gd name="T95" fmla="*/ 146 h 256"/>
                <a:gd name="T96" fmla="*/ 168 w 280"/>
                <a:gd name="T97" fmla="*/ 102 h 256"/>
                <a:gd name="T98" fmla="*/ 164 w 280"/>
                <a:gd name="T99" fmla="*/ 71 h 256"/>
                <a:gd name="T100" fmla="*/ 163 w 280"/>
                <a:gd name="T101" fmla="*/ 37 h 256"/>
                <a:gd name="T102" fmla="*/ 231 w 280"/>
                <a:gd name="T103" fmla="*/ 81 h 256"/>
                <a:gd name="T104" fmla="*/ 263 w 280"/>
                <a:gd name="T105" fmla="*/ 167 h 256"/>
                <a:gd name="T106" fmla="*/ 241 w 280"/>
                <a:gd name="T107" fmla="*/ 173 h 256"/>
                <a:gd name="T108" fmla="*/ 202 w 280"/>
                <a:gd name="T109" fmla="*/ 177 h 256"/>
                <a:gd name="T110" fmla="*/ 210 w 280"/>
                <a:gd name="T111" fmla="*/ 194 h 256"/>
                <a:gd name="T112" fmla="*/ 271 w 280"/>
                <a:gd name="T113" fmla="*/ 23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0" h="256">
                  <a:moveTo>
                    <a:pt x="259" y="205"/>
                  </a:moveTo>
                  <a:cubicBezTo>
                    <a:pt x="214" y="186"/>
                    <a:pt x="214" y="186"/>
                    <a:pt x="214" y="186"/>
                  </a:cubicBezTo>
                  <a:cubicBezTo>
                    <a:pt x="213" y="185"/>
                    <a:pt x="211" y="184"/>
                    <a:pt x="210" y="182"/>
                  </a:cubicBezTo>
                  <a:cubicBezTo>
                    <a:pt x="241" y="182"/>
                    <a:pt x="241" y="182"/>
                    <a:pt x="241" y="182"/>
                  </a:cubicBezTo>
                  <a:cubicBezTo>
                    <a:pt x="241" y="182"/>
                    <a:pt x="254" y="183"/>
                    <a:pt x="264" y="179"/>
                  </a:cubicBezTo>
                  <a:cubicBezTo>
                    <a:pt x="268" y="177"/>
                    <a:pt x="271" y="174"/>
                    <a:pt x="272" y="170"/>
                  </a:cubicBezTo>
                  <a:cubicBezTo>
                    <a:pt x="273" y="166"/>
                    <a:pt x="272" y="162"/>
                    <a:pt x="270" y="158"/>
                  </a:cubicBezTo>
                  <a:cubicBezTo>
                    <a:pt x="261" y="146"/>
                    <a:pt x="241" y="113"/>
                    <a:pt x="240" y="81"/>
                  </a:cubicBezTo>
                  <a:cubicBezTo>
                    <a:pt x="240" y="80"/>
                    <a:pt x="238" y="24"/>
                    <a:pt x="183" y="24"/>
                  </a:cubicBezTo>
                  <a:cubicBezTo>
                    <a:pt x="175" y="24"/>
                    <a:pt x="168" y="25"/>
                    <a:pt x="161" y="28"/>
                  </a:cubicBezTo>
                  <a:cubicBezTo>
                    <a:pt x="159" y="24"/>
                    <a:pt x="157" y="20"/>
                    <a:pt x="154" y="16"/>
                  </a:cubicBezTo>
                  <a:cubicBezTo>
                    <a:pt x="144" y="5"/>
                    <a:pt x="129" y="0"/>
                    <a:pt x="108" y="0"/>
                  </a:cubicBezTo>
                  <a:cubicBezTo>
                    <a:pt x="86" y="0"/>
                    <a:pt x="71" y="5"/>
                    <a:pt x="61" y="16"/>
                  </a:cubicBezTo>
                  <a:cubicBezTo>
                    <a:pt x="50" y="29"/>
                    <a:pt x="51" y="44"/>
                    <a:pt x="52" y="47"/>
                  </a:cubicBezTo>
                  <a:cubicBezTo>
                    <a:pt x="52" y="71"/>
                    <a:pt x="52" y="71"/>
                    <a:pt x="52" y="71"/>
                  </a:cubicBezTo>
                  <a:cubicBezTo>
                    <a:pt x="49" y="75"/>
                    <a:pt x="47" y="79"/>
                    <a:pt x="47" y="84"/>
                  </a:cubicBezTo>
                  <a:cubicBezTo>
                    <a:pt x="47" y="102"/>
                    <a:pt x="47" y="102"/>
                    <a:pt x="47" y="102"/>
                  </a:cubicBezTo>
                  <a:cubicBezTo>
                    <a:pt x="47" y="108"/>
                    <a:pt x="49" y="113"/>
                    <a:pt x="54" y="117"/>
                  </a:cubicBezTo>
                  <a:cubicBezTo>
                    <a:pt x="58" y="134"/>
                    <a:pt x="67" y="147"/>
                    <a:pt x="70" y="151"/>
                  </a:cubicBezTo>
                  <a:cubicBezTo>
                    <a:pt x="70" y="166"/>
                    <a:pt x="70" y="166"/>
                    <a:pt x="70" y="166"/>
                  </a:cubicBezTo>
                  <a:cubicBezTo>
                    <a:pt x="70" y="171"/>
                    <a:pt x="68" y="175"/>
                    <a:pt x="64" y="177"/>
                  </a:cubicBezTo>
                  <a:cubicBezTo>
                    <a:pt x="22" y="200"/>
                    <a:pt x="22" y="200"/>
                    <a:pt x="22" y="200"/>
                  </a:cubicBezTo>
                  <a:cubicBezTo>
                    <a:pt x="9" y="207"/>
                    <a:pt x="0" y="221"/>
                    <a:pt x="0" y="237"/>
                  </a:cubicBezTo>
                  <a:cubicBezTo>
                    <a:pt x="0" y="256"/>
                    <a:pt x="0" y="256"/>
                    <a:pt x="0" y="256"/>
                  </a:cubicBezTo>
                  <a:cubicBezTo>
                    <a:pt x="280" y="256"/>
                    <a:pt x="280" y="256"/>
                    <a:pt x="280" y="256"/>
                  </a:cubicBezTo>
                  <a:cubicBezTo>
                    <a:pt x="280" y="239"/>
                    <a:pt x="280" y="239"/>
                    <a:pt x="280" y="239"/>
                  </a:cubicBezTo>
                  <a:cubicBezTo>
                    <a:pt x="280" y="225"/>
                    <a:pt x="272" y="212"/>
                    <a:pt x="259" y="205"/>
                  </a:cubicBezTo>
                  <a:moveTo>
                    <a:pt x="206" y="247"/>
                  </a:moveTo>
                  <a:cubicBezTo>
                    <a:pt x="10" y="247"/>
                    <a:pt x="10" y="247"/>
                    <a:pt x="10" y="247"/>
                  </a:cubicBezTo>
                  <a:cubicBezTo>
                    <a:pt x="10" y="237"/>
                    <a:pt x="10" y="237"/>
                    <a:pt x="10" y="237"/>
                  </a:cubicBezTo>
                  <a:cubicBezTo>
                    <a:pt x="10" y="225"/>
                    <a:pt x="16" y="214"/>
                    <a:pt x="27" y="208"/>
                  </a:cubicBezTo>
                  <a:cubicBezTo>
                    <a:pt x="68" y="185"/>
                    <a:pt x="68" y="185"/>
                    <a:pt x="68" y="185"/>
                  </a:cubicBezTo>
                  <a:cubicBezTo>
                    <a:pt x="75" y="181"/>
                    <a:pt x="80" y="174"/>
                    <a:pt x="80" y="166"/>
                  </a:cubicBezTo>
                  <a:cubicBezTo>
                    <a:pt x="80" y="147"/>
                    <a:pt x="80" y="147"/>
                    <a:pt x="80" y="147"/>
                  </a:cubicBezTo>
                  <a:cubicBezTo>
                    <a:pt x="78" y="146"/>
                    <a:pt x="78" y="146"/>
                    <a:pt x="78" y="146"/>
                  </a:cubicBezTo>
                  <a:cubicBezTo>
                    <a:pt x="78" y="146"/>
                    <a:pt x="67" y="132"/>
                    <a:pt x="63" y="113"/>
                  </a:cubicBezTo>
                  <a:cubicBezTo>
                    <a:pt x="62" y="111"/>
                    <a:pt x="62" y="111"/>
                    <a:pt x="62" y="111"/>
                  </a:cubicBezTo>
                  <a:cubicBezTo>
                    <a:pt x="61" y="110"/>
                    <a:pt x="61" y="110"/>
                    <a:pt x="61" y="110"/>
                  </a:cubicBezTo>
                  <a:cubicBezTo>
                    <a:pt x="58" y="108"/>
                    <a:pt x="56" y="106"/>
                    <a:pt x="56" y="102"/>
                  </a:cubicBezTo>
                  <a:cubicBezTo>
                    <a:pt x="56" y="84"/>
                    <a:pt x="56" y="84"/>
                    <a:pt x="56" y="84"/>
                  </a:cubicBezTo>
                  <a:cubicBezTo>
                    <a:pt x="56" y="81"/>
                    <a:pt x="57" y="79"/>
                    <a:pt x="59" y="77"/>
                  </a:cubicBezTo>
                  <a:cubicBezTo>
                    <a:pt x="61" y="75"/>
                    <a:pt x="61" y="75"/>
                    <a:pt x="61" y="75"/>
                  </a:cubicBezTo>
                  <a:cubicBezTo>
                    <a:pt x="61" y="46"/>
                    <a:pt x="61" y="46"/>
                    <a:pt x="61" y="46"/>
                  </a:cubicBezTo>
                  <a:cubicBezTo>
                    <a:pt x="61" y="46"/>
                    <a:pt x="61" y="46"/>
                    <a:pt x="61" y="46"/>
                  </a:cubicBezTo>
                  <a:cubicBezTo>
                    <a:pt x="61" y="46"/>
                    <a:pt x="59" y="33"/>
                    <a:pt x="68" y="22"/>
                  </a:cubicBezTo>
                  <a:cubicBezTo>
                    <a:pt x="76" y="14"/>
                    <a:pt x="89" y="9"/>
                    <a:pt x="108" y="9"/>
                  </a:cubicBezTo>
                  <a:cubicBezTo>
                    <a:pt x="126" y="9"/>
                    <a:pt x="139" y="13"/>
                    <a:pt x="147" y="22"/>
                  </a:cubicBezTo>
                  <a:cubicBezTo>
                    <a:pt x="151" y="27"/>
                    <a:pt x="153" y="31"/>
                    <a:pt x="153" y="36"/>
                  </a:cubicBezTo>
                  <a:cubicBezTo>
                    <a:pt x="154" y="36"/>
                    <a:pt x="154" y="36"/>
                    <a:pt x="154" y="37"/>
                  </a:cubicBezTo>
                  <a:cubicBezTo>
                    <a:pt x="154" y="37"/>
                    <a:pt x="154" y="37"/>
                    <a:pt x="154" y="38"/>
                  </a:cubicBezTo>
                  <a:cubicBezTo>
                    <a:pt x="154" y="38"/>
                    <a:pt x="154" y="38"/>
                    <a:pt x="154" y="39"/>
                  </a:cubicBezTo>
                  <a:cubicBezTo>
                    <a:pt x="154" y="39"/>
                    <a:pt x="154" y="39"/>
                    <a:pt x="154" y="39"/>
                  </a:cubicBezTo>
                  <a:cubicBezTo>
                    <a:pt x="154" y="40"/>
                    <a:pt x="154" y="41"/>
                    <a:pt x="154" y="41"/>
                  </a:cubicBezTo>
                  <a:cubicBezTo>
                    <a:pt x="154" y="41"/>
                    <a:pt x="154" y="41"/>
                    <a:pt x="154" y="41"/>
                  </a:cubicBezTo>
                  <a:cubicBezTo>
                    <a:pt x="154" y="42"/>
                    <a:pt x="154" y="42"/>
                    <a:pt x="154" y="43"/>
                  </a:cubicBezTo>
                  <a:cubicBezTo>
                    <a:pt x="154" y="43"/>
                    <a:pt x="154" y="43"/>
                    <a:pt x="154" y="43"/>
                  </a:cubicBezTo>
                  <a:cubicBezTo>
                    <a:pt x="154" y="44"/>
                    <a:pt x="154" y="44"/>
                    <a:pt x="154" y="44"/>
                  </a:cubicBezTo>
                  <a:cubicBezTo>
                    <a:pt x="154" y="44"/>
                    <a:pt x="154" y="44"/>
                    <a:pt x="154" y="44"/>
                  </a:cubicBezTo>
                  <a:cubicBezTo>
                    <a:pt x="154" y="45"/>
                    <a:pt x="154" y="46"/>
                    <a:pt x="154" y="46"/>
                  </a:cubicBezTo>
                  <a:cubicBezTo>
                    <a:pt x="154" y="75"/>
                    <a:pt x="154" y="75"/>
                    <a:pt x="154" y="75"/>
                  </a:cubicBezTo>
                  <a:cubicBezTo>
                    <a:pt x="156" y="77"/>
                    <a:pt x="156" y="77"/>
                    <a:pt x="156" y="77"/>
                  </a:cubicBezTo>
                  <a:cubicBezTo>
                    <a:pt x="158" y="79"/>
                    <a:pt x="159" y="81"/>
                    <a:pt x="159" y="84"/>
                  </a:cubicBezTo>
                  <a:cubicBezTo>
                    <a:pt x="159" y="102"/>
                    <a:pt x="159" y="102"/>
                    <a:pt x="159" y="102"/>
                  </a:cubicBezTo>
                  <a:cubicBezTo>
                    <a:pt x="159" y="106"/>
                    <a:pt x="156" y="110"/>
                    <a:pt x="152" y="111"/>
                  </a:cubicBezTo>
                  <a:cubicBezTo>
                    <a:pt x="150" y="112"/>
                    <a:pt x="150" y="112"/>
                    <a:pt x="150" y="112"/>
                  </a:cubicBezTo>
                  <a:cubicBezTo>
                    <a:pt x="149" y="114"/>
                    <a:pt x="149" y="114"/>
                    <a:pt x="149" y="114"/>
                  </a:cubicBezTo>
                  <a:cubicBezTo>
                    <a:pt x="146" y="124"/>
                    <a:pt x="142" y="133"/>
                    <a:pt x="136" y="141"/>
                  </a:cubicBezTo>
                  <a:cubicBezTo>
                    <a:pt x="135" y="143"/>
                    <a:pt x="133" y="145"/>
                    <a:pt x="132" y="146"/>
                  </a:cubicBezTo>
                  <a:cubicBezTo>
                    <a:pt x="131" y="147"/>
                    <a:pt x="131" y="147"/>
                    <a:pt x="131" y="147"/>
                  </a:cubicBezTo>
                  <a:cubicBezTo>
                    <a:pt x="131" y="167"/>
                    <a:pt x="131" y="167"/>
                    <a:pt x="131" y="167"/>
                  </a:cubicBezTo>
                  <a:cubicBezTo>
                    <a:pt x="131" y="168"/>
                    <a:pt x="131" y="169"/>
                    <a:pt x="131" y="170"/>
                  </a:cubicBezTo>
                  <a:cubicBezTo>
                    <a:pt x="131" y="170"/>
                    <a:pt x="131" y="171"/>
                    <a:pt x="131" y="171"/>
                  </a:cubicBezTo>
                  <a:cubicBezTo>
                    <a:pt x="132" y="172"/>
                    <a:pt x="132" y="173"/>
                    <a:pt x="132" y="174"/>
                  </a:cubicBezTo>
                  <a:cubicBezTo>
                    <a:pt x="132" y="174"/>
                    <a:pt x="132" y="174"/>
                    <a:pt x="132" y="174"/>
                  </a:cubicBezTo>
                  <a:cubicBezTo>
                    <a:pt x="133" y="175"/>
                    <a:pt x="133" y="176"/>
                    <a:pt x="134" y="177"/>
                  </a:cubicBezTo>
                  <a:cubicBezTo>
                    <a:pt x="134" y="177"/>
                    <a:pt x="134" y="177"/>
                    <a:pt x="134" y="177"/>
                  </a:cubicBezTo>
                  <a:cubicBezTo>
                    <a:pt x="134" y="178"/>
                    <a:pt x="135" y="180"/>
                    <a:pt x="136" y="181"/>
                  </a:cubicBezTo>
                  <a:cubicBezTo>
                    <a:pt x="137" y="182"/>
                    <a:pt x="137" y="182"/>
                    <a:pt x="137" y="182"/>
                  </a:cubicBezTo>
                  <a:cubicBezTo>
                    <a:pt x="137" y="182"/>
                    <a:pt x="137" y="182"/>
                    <a:pt x="137" y="182"/>
                  </a:cubicBezTo>
                  <a:cubicBezTo>
                    <a:pt x="139" y="184"/>
                    <a:pt x="141" y="185"/>
                    <a:pt x="143" y="186"/>
                  </a:cubicBezTo>
                  <a:cubicBezTo>
                    <a:pt x="187" y="208"/>
                    <a:pt x="187" y="208"/>
                    <a:pt x="187" y="208"/>
                  </a:cubicBezTo>
                  <a:cubicBezTo>
                    <a:pt x="199" y="214"/>
                    <a:pt x="206" y="225"/>
                    <a:pt x="206" y="238"/>
                  </a:cubicBezTo>
                  <a:lnTo>
                    <a:pt x="206" y="247"/>
                  </a:lnTo>
                  <a:close/>
                  <a:moveTo>
                    <a:pt x="271" y="247"/>
                  </a:moveTo>
                  <a:cubicBezTo>
                    <a:pt x="215" y="247"/>
                    <a:pt x="215" y="247"/>
                    <a:pt x="215" y="247"/>
                  </a:cubicBezTo>
                  <a:cubicBezTo>
                    <a:pt x="215" y="238"/>
                    <a:pt x="215" y="238"/>
                    <a:pt x="215" y="238"/>
                  </a:cubicBezTo>
                  <a:cubicBezTo>
                    <a:pt x="215" y="221"/>
                    <a:pt x="206" y="207"/>
                    <a:pt x="192" y="200"/>
                  </a:cubicBezTo>
                  <a:cubicBezTo>
                    <a:pt x="160" y="184"/>
                    <a:pt x="160" y="184"/>
                    <a:pt x="160" y="184"/>
                  </a:cubicBezTo>
                  <a:cubicBezTo>
                    <a:pt x="160" y="182"/>
                    <a:pt x="161" y="180"/>
                    <a:pt x="160" y="178"/>
                  </a:cubicBezTo>
                  <a:cubicBezTo>
                    <a:pt x="159" y="175"/>
                    <a:pt x="156" y="173"/>
                    <a:pt x="152" y="173"/>
                  </a:cubicBezTo>
                  <a:cubicBezTo>
                    <a:pt x="142" y="173"/>
                    <a:pt x="142" y="173"/>
                    <a:pt x="142" y="173"/>
                  </a:cubicBezTo>
                  <a:cubicBezTo>
                    <a:pt x="142" y="172"/>
                    <a:pt x="142" y="172"/>
                    <a:pt x="141" y="171"/>
                  </a:cubicBezTo>
                  <a:cubicBezTo>
                    <a:pt x="141" y="171"/>
                    <a:pt x="141" y="170"/>
                    <a:pt x="141" y="170"/>
                  </a:cubicBezTo>
                  <a:cubicBezTo>
                    <a:pt x="140" y="169"/>
                    <a:pt x="140" y="168"/>
                    <a:pt x="140" y="167"/>
                  </a:cubicBezTo>
                  <a:cubicBezTo>
                    <a:pt x="140" y="151"/>
                    <a:pt x="140" y="151"/>
                    <a:pt x="140" y="151"/>
                  </a:cubicBezTo>
                  <a:cubicBezTo>
                    <a:pt x="141" y="149"/>
                    <a:pt x="142" y="148"/>
                    <a:pt x="144" y="146"/>
                  </a:cubicBezTo>
                  <a:cubicBezTo>
                    <a:pt x="149" y="138"/>
                    <a:pt x="154" y="129"/>
                    <a:pt x="157" y="119"/>
                  </a:cubicBezTo>
                  <a:cubicBezTo>
                    <a:pt x="164" y="116"/>
                    <a:pt x="168" y="110"/>
                    <a:pt x="168" y="102"/>
                  </a:cubicBezTo>
                  <a:cubicBezTo>
                    <a:pt x="168" y="84"/>
                    <a:pt x="168" y="84"/>
                    <a:pt x="168" y="84"/>
                  </a:cubicBezTo>
                  <a:cubicBezTo>
                    <a:pt x="168" y="79"/>
                    <a:pt x="167" y="75"/>
                    <a:pt x="164" y="71"/>
                  </a:cubicBezTo>
                  <a:cubicBezTo>
                    <a:pt x="164" y="47"/>
                    <a:pt x="164" y="47"/>
                    <a:pt x="164" y="47"/>
                  </a:cubicBezTo>
                  <a:cubicBezTo>
                    <a:pt x="164" y="45"/>
                    <a:pt x="164" y="42"/>
                    <a:pt x="163" y="37"/>
                  </a:cubicBezTo>
                  <a:cubicBezTo>
                    <a:pt x="169" y="34"/>
                    <a:pt x="176" y="33"/>
                    <a:pt x="183" y="33"/>
                  </a:cubicBezTo>
                  <a:cubicBezTo>
                    <a:pt x="229" y="33"/>
                    <a:pt x="231" y="79"/>
                    <a:pt x="231" y="81"/>
                  </a:cubicBezTo>
                  <a:cubicBezTo>
                    <a:pt x="232" y="116"/>
                    <a:pt x="253" y="150"/>
                    <a:pt x="262" y="163"/>
                  </a:cubicBezTo>
                  <a:cubicBezTo>
                    <a:pt x="263" y="165"/>
                    <a:pt x="263" y="166"/>
                    <a:pt x="263" y="167"/>
                  </a:cubicBezTo>
                  <a:cubicBezTo>
                    <a:pt x="263" y="168"/>
                    <a:pt x="262" y="169"/>
                    <a:pt x="260" y="170"/>
                  </a:cubicBezTo>
                  <a:cubicBezTo>
                    <a:pt x="253" y="174"/>
                    <a:pt x="242" y="173"/>
                    <a:pt x="241" y="173"/>
                  </a:cubicBezTo>
                  <a:cubicBezTo>
                    <a:pt x="209" y="173"/>
                    <a:pt x="209" y="173"/>
                    <a:pt x="209" y="173"/>
                  </a:cubicBezTo>
                  <a:cubicBezTo>
                    <a:pt x="206" y="173"/>
                    <a:pt x="203" y="174"/>
                    <a:pt x="202" y="177"/>
                  </a:cubicBezTo>
                  <a:cubicBezTo>
                    <a:pt x="200" y="179"/>
                    <a:pt x="200" y="182"/>
                    <a:pt x="202" y="185"/>
                  </a:cubicBezTo>
                  <a:cubicBezTo>
                    <a:pt x="203" y="188"/>
                    <a:pt x="206" y="192"/>
                    <a:pt x="210" y="194"/>
                  </a:cubicBezTo>
                  <a:cubicBezTo>
                    <a:pt x="255" y="214"/>
                    <a:pt x="255" y="214"/>
                    <a:pt x="255" y="214"/>
                  </a:cubicBezTo>
                  <a:cubicBezTo>
                    <a:pt x="265" y="219"/>
                    <a:pt x="271" y="228"/>
                    <a:pt x="271" y="239"/>
                  </a:cubicBezTo>
                  <a:lnTo>
                    <a:pt x="271" y="247"/>
                  </a:ln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18" name="TextBox 17">
              <a:extLst>
                <a:ext uri="{FF2B5EF4-FFF2-40B4-BE49-F238E27FC236}">
                  <a16:creationId xmlns:a16="http://schemas.microsoft.com/office/drawing/2014/main" id="{5500411C-9284-40AC-94FF-1281F7902E8F}"/>
                </a:ext>
              </a:extLst>
            </p:cNvPr>
            <p:cNvSpPr txBox="1"/>
            <p:nvPr/>
          </p:nvSpPr>
          <p:spPr>
            <a:xfrm>
              <a:off x="3497864" y="2765502"/>
              <a:ext cx="2094444" cy="646331"/>
            </a:xfrm>
            <a:prstGeom prst="rect">
              <a:avLst/>
            </a:prstGeom>
            <a:noFill/>
          </p:spPr>
          <p:txBody>
            <a:bodyPr wrap="square" rtlCol="0">
              <a:spAutoFit/>
            </a:bodyPr>
            <a:lstStyle/>
            <a:p>
              <a:pPr algn="ctr"/>
              <a:r>
                <a:rPr lang="en-US" spc="200" dirty="0">
                  <a:solidFill>
                    <a:schemeClr val="bg2"/>
                  </a:solidFill>
                  <a:latin typeface="Raleway" panose="020B0503030101060003" pitchFamily="34" charset="0"/>
                </a:rPr>
                <a:t>Build a</a:t>
              </a:r>
            </a:p>
            <a:p>
              <a:pPr algn="ctr"/>
              <a:r>
                <a:rPr lang="en-US" spc="200" dirty="0">
                  <a:solidFill>
                    <a:schemeClr val="bg2"/>
                  </a:solidFill>
                  <a:latin typeface="Raleway" panose="020B0503030101060003" pitchFamily="34" charset="0"/>
                </a:rPr>
                <a:t>Skilled team</a:t>
              </a:r>
            </a:p>
          </p:txBody>
        </p:sp>
        <p:grpSp>
          <p:nvGrpSpPr>
            <p:cNvPr id="24" name="Group 23">
              <a:extLst>
                <a:ext uri="{FF2B5EF4-FFF2-40B4-BE49-F238E27FC236}">
                  <a16:creationId xmlns:a16="http://schemas.microsoft.com/office/drawing/2014/main" id="{49177DD6-2E8E-4B91-9F73-A30EC5B3643F}"/>
                </a:ext>
              </a:extLst>
            </p:cNvPr>
            <p:cNvGrpSpPr/>
            <p:nvPr/>
          </p:nvGrpSpPr>
          <p:grpSpPr>
            <a:xfrm>
              <a:off x="1850124" y="3549997"/>
              <a:ext cx="298889" cy="298889"/>
              <a:chOff x="1830409" y="4619802"/>
              <a:chExt cx="298889" cy="298889"/>
            </a:xfrm>
          </p:grpSpPr>
          <p:sp>
            <p:nvSpPr>
              <p:cNvPr id="40" name="Oval 39">
                <a:extLst>
                  <a:ext uri="{FF2B5EF4-FFF2-40B4-BE49-F238E27FC236}">
                    <a16:creationId xmlns:a16="http://schemas.microsoft.com/office/drawing/2014/main" id="{EB497A34-2957-49C5-B45B-8AC96BB9E4D2}"/>
                  </a:ext>
                </a:extLst>
              </p:cNvPr>
              <p:cNvSpPr/>
              <p:nvPr/>
            </p:nvSpPr>
            <p:spPr>
              <a:xfrm>
                <a:off x="1830409" y="4619802"/>
                <a:ext cx="298889" cy="29888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a:extLst>
                  <a:ext uri="{FF2B5EF4-FFF2-40B4-BE49-F238E27FC236}">
                    <a16:creationId xmlns:a16="http://schemas.microsoft.com/office/drawing/2014/main" id="{59A815C9-6E72-4F5D-8D8B-3320A19A1A9A}"/>
                  </a:ext>
                </a:extLst>
              </p:cNvPr>
              <p:cNvSpPr txBox="1"/>
              <p:nvPr/>
            </p:nvSpPr>
            <p:spPr>
              <a:xfrm>
                <a:off x="1873315" y="4631156"/>
                <a:ext cx="213076" cy="276999"/>
              </a:xfrm>
              <a:prstGeom prst="rect">
                <a:avLst/>
              </a:prstGeom>
              <a:noFill/>
            </p:spPr>
            <p:txBody>
              <a:bodyPr wrap="square" rtlCol="0">
                <a:spAutoFit/>
              </a:bodyPr>
              <a:lstStyle/>
              <a:p>
                <a:pPr algn="ctr"/>
                <a:r>
                  <a:rPr lang="en-US" sz="1200" b="1" dirty="0">
                    <a:solidFill>
                      <a:schemeClr val="bg1"/>
                    </a:solidFill>
                    <a:latin typeface="Raleway" panose="020B0503030101060003" pitchFamily="34" charset="0"/>
                  </a:rPr>
                  <a:t>1</a:t>
                </a:r>
              </a:p>
            </p:txBody>
          </p:sp>
        </p:grpSp>
        <p:grpSp>
          <p:nvGrpSpPr>
            <p:cNvPr id="25" name="Group 24">
              <a:extLst>
                <a:ext uri="{FF2B5EF4-FFF2-40B4-BE49-F238E27FC236}">
                  <a16:creationId xmlns:a16="http://schemas.microsoft.com/office/drawing/2014/main" id="{AC8F7116-0336-4C05-A21F-0464B45BCF43}"/>
                </a:ext>
              </a:extLst>
            </p:cNvPr>
            <p:cNvGrpSpPr/>
            <p:nvPr/>
          </p:nvGrpSpPr>
          <p:grpSpPr>
            <a:xfrm>
              <a:off x="4519267" y="3549997"/>
              <a:ext cx="298889" cy="298889"/>
              <a:chOff x="1830409" y="4619802"/>
              <a:chExt cx="298889" cy="298889"/>
            </a:xfrm>
          </p:grpSpPr>
          <p:sp>
            <p:nvSpPr>
              <p:cNvPr id="35" name="Oval 34">
                <a:extLst>
                  <a:ext uri="{FF2B5EF4-FFF2-40B4-BE49-F238E27FC236}">
                    <a16:creationId xmlns:a16="http://schemas.microsoft.com/office/drawing/2014/main" id="{DFF8C4D7-DB4B-481D-96C1-488AB9CDDDCA}"/>
                  </a:ext>
                </a:extLst>
              </p:cNvPr>
              <p:cNvSpPr/>
              <p:nvPr/>
            </p:nvSpPr>
            <p:spPr>
              <a:xfrm>
                <a:off x="1830409" y="4619802"/>
                <a:ext cx="298889" cy="29888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047E6FEE-7158-4B8B-A7F5-CF99B8F84E8F}"/>
                  </a:ext>
                </a:extLst>
              </p:cNvPr>
              <p:cNvSpPr txBox="1"/>
              <p:nvPr/>
            </p:nvSpPr>
            <p:spPr>
              <a:xfrm>
                <a:off x="1873315" y="4631156"/>
                <a:ext cx="213076" cy="276999"/>
              </a:xfrm>
              <a:prstGeom prst="rect">
                <a:avLst/>
              </a:prstGeom>
              <a:noFill/>
            </p:spPr>
            <p:txBody>
              <a:bodyPr wrap="square" rtlCol="0">
                <a:spAutoFit/>
              </a:bodyPr>
              <a:lstStyle/>
              <a:p>
                <a:pPr algn="ctr"/>
                <a:r>
                  <a:rPr lang="en-US" sz="1200" b="1" dirty="0">
                    <a:solidFill>
                      <a:schemeClr val="bg1"/>
                    </a:solidFill>
                    <a:latin typeface="Raleway" panose="020B0503030101060003" pitchFamily="34" charset="0"/>
                  </a:rPr>
                  <a:t>2</a:t>
                </a:r>
              </a:p>
            </p:txBody>
          </p:sp>
        </p:grpSp>
        <p:cxnSp>
          <p:nvCxnSpPr>
            <p:cNvPr id="28" name="Straight Connector 27">
              <a:extLst>
                <a:ext uri="{FF2B5EF4-FFF2-40B4-BE49-F238E27FC236}">
                  <a16:creationId xmlns:a16="http://schemas.microsoft.com/office/drawing/2014/main" id="{200470B4-5D0F-4AE5-857D-EE863E33139F}"/>
                </a:ext>
              </a:extLst>
            </p:cNvPr>
            <p:cNvCxnSpPr>
              <a:cxnSpLocks/>
            </p:cNvCxnSpPr>
            <p:nvPr/>
          </p:nvCxnSpPr>
          <p:spPr>
            <a:xfrm>
              <a:off x="2268606" y="3699442"/>
              <a:ext cx="2131068" cy="0"/>
            </a:xfrm>
            <a:prstGeom prst="line">
              <a:avLst/>
            </a:prstGeom>
            <a:ln w="19050">
              <a:solidFill>
                <a:schemeClr val="bg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46" name="Rectangle 20">
              <a:extLst>
                <a:ext uri="{FF2B5EF4-FFF2-40B4-BE49-F238E27FC236}">
                  <a16:creationId xmlns:a16="http://schemas.microsoft.com/office/drawing/2014/main" id="{1F997219-2603-4CC1-BFAC-A35B61A5CBD6}"/>
                </a:ext>
              </a:extLst>
            </p:cNvPr>
            <p:cNvSpPr>
              <a:spLocks/>
            </p:cNvSpPr>
            <p:nvPr/>
          </p:nvSpPr>
          <p:spPr bwMode="auto">
            <a:xfrm>
              <a:off x="1165217" y="4070866"/>
              <a:ext cx="1668702" cy="1118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2000"/>
                </a:lnSpc>
              </a:pPr>
              <a:r>
                <a:rPr lang="en-US" sz="900" dirty="0">
                  <a:solidFill>
                    <a:schemeClr val="bg2"/>
                  </a:solidFill>
                  <a:latin typeface="Raleway" panose="020B0503030101060003" pitchFamily="34" charset="0"/>
                  <a:ea typeface="Open Sans Extrabold" panose="020B0906030804020204" pitchFamily="34" charset="0"/>
                  <a:cs typeface="Open Sans Extrabold" panose="020B0906030804020204" pitchFamily="34" charset="0"/>
                  <a:sym typeface="Montserrat-Regular" charset="0"/>
                </a:rPr>
                <a:t>This letterhead design is meant  to project an image of profession and reliability This letterhead this.</a:t>
              </a:r>
            </a:p>
          </p:txBody>
        </p:sp>
        <p:sp>
          <p:nvSpPr>
            <p:cNvPr id="47" name="Rectangle 20">
              <a:extLst>
                <a:ext uri="{FF2B5EF4-FFF2-40B4-BE49-F238E27FC236}">
                  <a16:creationId xmlns:a16="http://schemas.microsoft.com/office/drawing/2014/main" id="{844ECF92-FC4A-483F-9A93-771FE4182AFC}"/>
                </a:ext>
              </a:extLst>
            </p:cNvPr>
            <p:cNvSpPr>
              <a:spLocks/>
            </p:cNvSpPr>
            <p:nvPr/>
          </p:nvSpPr>
          <p:spPr bwMode="auto">
            <a:xfrm>
              <a:off x="3834360" y="4070866"/>
              <a:ext cx="1668702" cy="1118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2000"/>
                </a:lnSpc>
              </a:pPr>
              <a:r>
                <a:rPr lang="en-US" sz="900" dirty="0">
                  <a:solidFill>
                    <a:schemeClr val="bg2"/>
                  </a:solidFill>
                  <a:latin typeface="Raleway" panose="020B0503030101060003" pitchFamily="34" charset="0"/>
                  <a:ea typeface="Open Sans Extrabold" panose="020B0906030804020204" pitchFamily="34" charset="0"/>
                  <a:cs typeface="Open Sans Extrabold" panose="020B0906030804020204" pitchFamily="34" charset="0"/>
                  <a:sym typeface="Montserrat-Regular" charset="0"/>
                </a:rPr>
                <a:t>This letterhead design is meant  to project an image of profession and reliability This letterhead this.</a:t>
              </a:r>
            </a:p>
          </p:txBody>
        </p:sp>
      </p:grpSp>
      <p:pic>
        <p:nvPicPr>
          <p:cNvPr id="6" name="Picture Placeholder 5">
            <a:extLst>
              <a:ext uri="{FF2B5EF4-FFF2-40B4-BE49-F238E27FC236}">
                <a16:creationId xmlns:a16="http://schemas.microsoft.com/office/drawing/2014/main" id="{73B118F0-ED01-4F4C-8089-81D15E377C53}"/>
              </a:ext>
            </a:extLst>
          </p:cNvPr>
          <p:cNvPicPr>
            <a:picLocks noGrp="1" noChangeAspect="1"/>
          </p:cNvPicPr>
          <p:nvPr>
            <p:ph type="pic" sz="quarter" idx="11"/>
          </p:nvPr>
        </p:nvPicPr>
        <p:blipFill>
          <a:blip r:embed="rId2"/>
          <a:srcRect l="21134" r="21134"/>
          <a:stretch>
            <a:fillRect/>
          </a:stretch>
        </p:blipFill>
        <p:spPr/>
      </p:pic>
    </p:spTree>
    <p:extLst>
      <p:ext uri="{BB962C8B-B14F-4D97-AF65-F5344CB8AC3E}">
        <p14:creationId xmlns:p14="http://schemas.microsoft.com/office/powerpoint/2010/main" val="19558123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E07FECA-FECA-4E50-BDC7-9FB81B9B660E}"/>
              </a:ext>
            </a:extLst>
          </p:cNvPr>
          <p:cNvGrpSpPr/>
          <p:nvPr/>
        </p:nvGrpSpPr>
        <p:grpSpPr>
          <a:xfrm>
            <a:off x="1158750" y="1774650"/>
            <a:ext cx="3264807" cy="3308700"/>
            <a:chOff x="7730672" y="1654630"/>
            <a:chExt cx="3264807" cy="3308700"/>
          </a:xfrm>
        </p:grpSpPr>
        <p:sp>
          <p:nvSpPr>
            <p:cNvPr id="11" name="TextBox 10">
              <a:extLst>
                <a:ext uri="{FF2B5EF4-FFF2-40B4-BE49-F238E27FC236}">
                  <a16:creationId xmlns:a16="http://schemas.microsoft.com/office/drawing/2014/main" id="{7060C2D5-2832-4E12-A2FA-E397325D4F47}"/>
                </a:ext>
              </a:extLst>
            </p:cNvPr>
            <p:cNvSpPr txBox="1"/>
            <p:nvPr/>
          </p:nvSpPr>
          <p:spPr>
            <a:xfrm>
              <a:off x="7730672" y="1654630"/>
              <a:ext cx="1778907" cy="881010"/>
            </a:xfrm>
            <a:prstGeom prst="rect">
              <a:avLst/>
            </a:prstGeom>
            <a:noFill/>
          </p:spPr>
          <p:txBody>
            <a:bodyPr wrap="square" rtlCol="0" anchor="ctr">
              <a:spAutoFit/>
            </a:bodyPr>
            <a:lstStyle/>
            <a:p>
              <a:pPr>
                <a:lnSpc>
                  <a:spcPts val="3000"/>
                </a:lnSpc>
              </a:pPr>
              <a:r>
                <a:rPr lang="en-US" sz="3000" spc="300" dirty="0">
                  <a:latin typeface="Adobe Arabic" panose="02040503050201020203" pitchFamily="18" charset="-78"/>
                  <a:ea typeface="Adobe Fangsong Std R" panose="02020400000000000000" pitchFamily="18" charset="-128"/>
                  <a:cs typeface="Adobe Arabic" panose="02040503050201020203" pitchFamily="18" charset="-78"/>
                </a:rPr>
                <a:t>SIMPLE</a:t>
              </a:r>
            </a:p>
            <a:p>
              <a:pPr>
                <a:lnSpc>
                  <a:spcPts val="3000"/>
                </a:lnSpc>
              </a:pPr>
              <a:r>
                <a:rPr lang="en-US" sz="3000" spc="300" dirty="0">
                  <a:latin typeface="Adobe Arabic" panose="02040503050201020203" pitchFamily="18" charset="-78"/>
                  <a:ea typeface="Adobe Fangsong Std R" panose="02020400000000000000" pitchFamily="18" charset="-128"/>
                  <a:cs typeface="Adobe Arabic" panose="02040503050201020203" pitchFamily="18" charset="-78"/>
                </a:rPr>
                <a:t>WORK </a:t>
              </a:r>
            </a:p>
          </p:txBody>
        </p:sp>
        <p:cxnSp>
          <p:nvCxnSpPr>
            <p:cNvPr id="12" name="Straight Connector 11">
              <a:extLst>
                <a:ext uri="{FF2B5EF4-FFF2-40B4-BE49-F238E27FC236}">
                  <a16:creationId xmlns:a16="http://schemas.microsoft.com/office/drawing/2014/main" id="{247D40A0-650E-48F8-A21B-849719EDAF30}"/>
                </a:ext>
              </a:extLst>
            </p:cNvPr>
            <p:cNvCxnSpPr>
              <a:cxnSpLocks/>
            </p:cNvCxnSpPr>
            <p:nvPr/>
          </p:nvCxnSpPr>
          <p:spPr>
            <a:xfrm>
              <a:off x="7730672" y="3066685"/>
              <a:ext cx="3264807"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7D0C81E4-109B-4DE6-A979-8065B919B51A}"/>
                </a:ext>
              </a:extLst>
            </p:cNvPr>
            <p:cNvSpPr txBox="1"/>
            <p:nvPr/>
          </p:nvSpPr>
          <p:spPr>
            <a:xfrm>
              <a:off x="7730672" y="3618731"/>
              <a:ext cx="2712357" cy="1344599"/>
            </a:xfrm>
            <a:prstGeom prst="rect">
              <a:avLst/>
            </a:prstGeom>
            <a:noFill/>
          </p:spPr>
          <p:txBody>
            <a:bodyPr wrap="square" rtlCol="0">
              <a:spAutoFit/>
            </a:bodyPr>
            <a:lstStyle/>
            <a:p>
              <a:pPr>
                <a:lnSpc>
                  <a:spcPts val="2500"/>
                </a:lnSpc>
              </a:pPr>
              <a:r>
                <a:rPr lang="en-US" sz="1300" i="1" dirty="0">
                  <a:solidFill>
                    <a:schemeClr val="tx1">
                      <a:lumMod val="50000"/>
                      <a:lumOff val="50000"/>
                    </a:schemeClr>
                  </a:solidFill>
                  <a:latin typeface="Adobe Arabic" panose="02040503050201020203" pitchFamily="18" charset="-78"/>
                  <a:ea typeface="Open Sans Extrabold" panose="020B0906030804020204" pitchFamily="34" charset="0"/>
                  <a:cs typeface="Adobe Arabic" panose="02040503050201020203" pitchFamily="18" charset="-78"/>
                </a:rPr>
                <a:t>Have them for one. Living grass to for can't gathered waters had winged. Creepiest don't subdue which two winged Creepiest don't subdue which </a:t>
              </a:r>
              <a:r>
                <a:rPr lang="en-US" sz="1300" i="1" dirty="0" err="1">
                  <a:solidFill>
                    <a:schemeClr val="tx1">
                      <a:lumMod val="50000"/>
                      <a:lumOff val="50000"/>
                    </a:schemeClr>
                  </a:solidFill>
                  <a:latin typeface="Adobe Arabic" panose="02040503050201020203" pitchFamily="18" charset="-78"/>
                  <a:ea typeface="Open Sans Extrabold" panose="020B0906030804020204" pitchFamily="34" charset="0"/>
                  <a:cs typeface="Adobe Arabic" panose="02040503050201020203" pitchFamily="18" charset="-78"/>
                </a:rPr>
                <a:t>i</a:t>
              </a:r>
              <a:r>
                <a:rPr lang="en-US" sz="1300" i="1" dirty="0">
                  <a:solidFill>
                    <a:schemeClr val="tx1">
                      <a:lumMod val="50000"/>
                      <a:lumOff val="50000"/>
                    </a:schemeClr>
                  </a:solidFill>
                  <a:latin typeface="Adobe Arabic" panose="02040503050201020203" pitchFamily="18" charset="-78"/>
                  <a:ea typeface="Open Sans Extrabold" panose="020B0906030804020204" pitchFamily="34" charset="0"/>
                  <a:cs typeface="Adobe Arabic" panose="02040503050201020203" pitchFamily="18" charset="-78"/>
                </a:rPr>
                <a:t> two set had seasons.</a:t>
              </a:r>
            </a:p>
          </p:txBody>
        </p:sp>
      </p:grpSp>
      <p:pic>
        <p:nvPicPr>
          <p:cNvPr id="5" name="Picture Placeholder 4">
            <a:extLst>
              <a:ext uri="{FF2B5EF4-FFF2-40B4-BE49-F238E27FC236}">
                <a16:creationId xmlns:a16="http://schemas.microsoft.com/office/drawing/2014/main" id="{096241B3-7590-4CBE-B9A7-46D753BC92BA}"/>
              </a:ext>
            </a:extLst>
          </p:cNvPr>
          <p:cNvPicPr>
            <a:picLocks noGrp="1" noChangeAspect="1"/>
          </p:cNvPicPr>
          <p:nvPr>
            <p:ph type="pic" sz="quarter" idx="11"/>
          </p:nvPr>
        </p:nvPicPr>
        <p:blipFill>
          <a:blip r:embed="rId2"/>
          <a:srcRect l="28434" r="28434"/>
          <a:stretch>
            <a:fillRect/>
          </a:stretch>
        </p:blipFill>
        <p:spPr/>
      </p:pic>
      <p:pic>
        <p:nvPicPr>
          <p:cNvPr id="14" name="Picture Placeholder 13">
            <a:extLst>
              <a:ext uri="{FF2B5EF4-FFF2-40B4-BE49-F238E27FC236}">
                <a16:creationId xmlns:a16="http://schemas.microsoft.com/office/drawing/2014/main" id="{F4BB2FB7-F40D-4907-9312-72E361765C40}"/>
              </a:ext>
            </a:extLst>
          </p:cNvPr>
          <p:cNvPicPr>
            <a:picLocks noGrp="1" noChangeAspect="1"/>
          </p:cNvPicPr>
          <p:nvPr>
            <p:ph type="pic" sz="quarter" idx="12"/>
          </p:nvPr>
        </p:nvPicPr>
        <p:blipFill>
          <a:blip r:embed="rId3"/>
          <a:srcRect l="4409" r="4409"/>
          <a:stretch>
            <a:fillRect/>
          </a:stretch>
        </p:blipFill>
        <p:spPr/>
      </p:pic>
      <p:pic>
        <p:nvPicPr>
          <p:cNvPr id="19" name="Picture Placeholder 18">
            <a:extLst>
              <a:ext uri="{FF2B5EF4-FFF2-40B4-BE49-F238E27FC236}">
                <a16:creationId xmlns:a16="http://schemas.microsoft.com/office/drawing/2014/main" id="{2258C582-1877-4A2F-8F22-A25DD166AE8B}"/>
              </a:ext>
            </a:extLst>
          </p:cNvPr>
          <p:cNvPicPr>
            <a:picLocks noGrp="1" noChangeAspect="1"/>
          </p:cNvPicPr>
          <p:nvPr>
            <p:ph type="pic" sz="quarter" idx="13"/>
          </p:nvPr>
        </p:nvPicPr>
        <p:blipFill>
          <a:blip r:embed="rId4"/>
          <a:srcRect l="3957" r="3957"/>
          <a:stretch>
            <a:fillRect/>
          </a:stretch>
        </p:blipFill>
        <p:spPr/>
      </p:pic>
    </p:spTree>
    <p:extLst>
      <p:ext uri="{BB962C8B-B14F-4D97-AF65-F5344CB8AC3E}">
        <p14:creationId xmlns:p14="http://schemas.microsoft.com/office/powerpoint/2010/main" val="13836789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F6C19DE0-D0E4-4AAB-9FC0-8793272BDDC1}"/>
              </a:ext>
            </a:extLst>
          </p:cNvPr>
          <p:cNvPicPr>
            <a:picLocks noGrp="1" noChangeAspect="1"/>
          </p:cNvPicPr>
          <p:nvPr>
            <p:ph type="pic" sz="quarter" idx="10"/>
          </p:nvPr>
        </p:nvPicPr>
        <p:blipFill>
          <a:blip r:embed="rId2"/>
          <a:srcRect l="16751" r="16751"/>
          <a:stretch>
            <a:fillRect/>
          </a:stretch>
        </p:blipFill>
        <p:spPr/>
      </p:pic>
      <p:grpSp>
        <p:nvGrpSpPr>
          <p:cNvPr id="13" name="Group 12">
            <a:extLst>
              <a:ext uri="{FF2B5EF4-FFF2-40B4-BE49-F238E27FC236}">
                <a16:creationId xmlns:a16="http://schemas.microsoft.com/office/drawing/2014/main" id="{C2CA1F6C-408A-45A5-AC6F-E2B23D132BED}"/>
              </a:ext>
            </a:extLst>
          </p:cNvPr>
          <p:cNvGrpSpPr/>
          <p:nvPr/>
        </p:nvGrpSpPr>
        <p:grpSpPr>
          <a:xfrm>
            <a:off x="7102350" y="1311302"/>
            <a:ext cx="2712357" cy="3308700"/>
            <a:chOff x="7730672" y="1654630"/>
            <a:chExt cx="2712357" cy="3308700"/>
          </a:xfrm>
        </p:grpSpPr>
        <p:sp>
          <p:nvSpPr>
            <p:cNvPr id="14" name="TextBox 13">
              <a:extLst>
                <a:ext uri="{FF2B5EF4-FFF2-40B4-BE49-F238E27FC236}">
                  <a16:creationId xmlns:a16="http://schemas.microsoft.com/office/drawing/2014/main" id="{E9AE0A0E-897F-4EEA-8E7B-708AD095E963}"/>
                </a:ext>
              </a:extLst>
            </p:cNvPr>
            <p:cNvSpPr txBox="1"/>
            <p:nvPr/>
          </p:nvSpPr>
          <p:spPr>
            <a:xfrm>
              <a:off x="7730672" y="1654630"/>
              <a:ext cx="1778907" cy="881010"/>
            </a:xfrm>
            <a:prstGeom prst="rect">
              <a:avLst/>
            </a:prstGeom>
            <a:noFill/>
          </p:spPr>
          <p:txBody>
            <a:bodyPr wrap="square" rtlCol="0" anchor="ctr">
              <a:spAutoFit/>
            </a:bodyPr>
            <a:lstStyle/>
            <a:p>
              <a:pPr>
                <a:lnSpc>
                  <a:spcPts val="3000"/>
                </a:lnSpc>
              </a:pPr>
              <a:r>
                <a:rPr lang="en-US" sz="3000" spc="300" dirty="0">
                  <a:latin typeface="Adobe Arabic" panose="02040503050201020203" pitchFamily="18" charset="-78"/>
                  <a:ea typeface="Adobe Fangsong Std R" panose="02020400000000000000" pitchFamily="18" charset="-128"/>
                  <a:cs typeface="Adobe Arabic" panose="02040503050201020203" pitchFamily="18" charset="-78"/>
                </a:rPr>
                <a:t>SIMPLE</a:t>
              </a:r>
            </a:p>
            <a:p>
              <a:pPr>
                <a:lnSpc>
                  <a:spcPts val="3000"/>
                </a:lnSpc>
              </a:pPr>
              <a:r>
                <a:rPr lang="en-US" sz="3000" spc="300" dirty="0">
                  <a:latin typeface="Adobe Arabic" panose="02040503050201020203" pitchFamily="18" charset="-78"/>
                  <a:ea typeface="Adobe Fangsong Std R" panose="02020400000000000000" pitchFamily="18" charset="-128"/>
                  <a:cs typeface="Adobe Arabic" panose="02040503050201020203" pitchFamily="18" charset="-78"/>
                </a:rPr>
                <a:t>WORK </a:t>
              </a:r>
            </a:p>
          </p:txBody>
        </p:sp>
        <p:cxnSp>
          <p:nvCxnSpPr>
            <p:cNvPr id="15" name="Straight Connector 14">
              <a:extLst>
                <a:ext uri="{FF2B5EF4-FFF2-40B4-BE49-F238E27FC236}">
                  <a16:creationId xmlns:a16="http://schemas.microsoft.com/office/drawing/2014/main" id="{F7D62F93-1155-435D-9EBF-6691E23B5BF1}"/>
                </a:ext>
              </a:extLst>
            </p:cNvPr>
            <p:cNvCxnSpPr>
              <a:cxnSpLocks/>
            </p:cNvCxnSpPr>
            <p:nvPr/>
          </p:nvCxnSpPr>
          <p:spPr>
            <a:xfrm>
              <a:off x="7730672" y="3066685"/>
              <a:ext cx="2712357"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CDFB6616-2D00-4175-A681-3498FBB6F99C}"/>
                </a:ext>
              </a:extLst>
            </p:cNvPr>
            <p:cNvSpPr txBox="1"/>
            <p:nvPr/>
          </p:nvSpPr>
          <p:spPr>
            <a:xfrm>
              <a:off x="7730672" y="3618731"/>
              <a:ext cx="2712357" cy="1344599"/>
            </a:xfrm>
            <a:prstGeom prst="rect">
              <a:avLst/>
            </a:prstGeom>
            <a:noFill/>
          </p:spPr>
          <p:txBody>
            <a:bodyPr wrap="square" rtlCol="0">
              <a:spAutoFit/>
            </a:bodyPr>
            <a:lstStyle/>
            <a:p>
              <a:pPr>
                <a:lnSpc>
                  <a:spcPts val="2500"/>
                </a:lnSpc>
              </a:pPr>
              <a:r>
                <a:rPr lang="en-US" sz="1300" i="1" dirty="0">
                  <a:solidFill>
                    <a:schemeClr val="tx1">
                      <a:lumMod val="50000"/>
                      <a:lumOff val="50000"/>
                    </a:schemeClr>
                  </a:solidFill>
                  <a:latin typeface="Adobe Arabic" panose="02040503050201020203" pitchFamily="18" charset="-78"/>
                  <a:ea typeface="Open Sans Extrabold" panose="020B0906030804020204" pitchFamily="34" charset="0"/>
                  <a:cs typeface="Adobe Arabic" panose="02040503050201020203" pitchFamily="18" charset="-78"/>
                </a:rPr>
                <a:t>Have them for one. Living grass to for can't gathered waters had winged. Creepiest don't subdue which two winged Creepiest don't subdue which </a:t>
              </a:r>
              <a:r>
                <a:rPr lang="en-US" sz="1300" i="1" dirty="0" err="1">
                  <a:solidFill>
                    <a:schemeClr val="tx1">
                      <a:lumMod val="50000"/>
                      <a:lumOff val="50000"/>
                    </a:schemeClr>
                  </a:solidFill>
                  <a:latin typeface="Adobe Arabic" panose="02040503050201020203" pitchFamily="18" charset="-78"/>
                  <a:ea typeface="Open Sans Extrabold" panose="020B0906030804020204" pitchFamily="34" charset="0"/>
                  <a:cs typeface="Adobe Arabic" panose="02040503050201020203" pitchFamily="18" charset="-78"/>
                </a:rPr>
                <a:t>i</a:t>
              </a:r>
              <a:r>
                <a:rPr lang="en-US" sz="1300" i="1" dirty="0">
                  <a:solidFill>
                    <a:schemeClr val="tx1">
                      <a:lumMod val="50000"/>
                      <a:lumOff val="50000"/>
                    </a:schemeClr>
                  </a:solidFill>
                  <a:latin typeface="Adobe Arabic" panose="02040503050201020203" pitchFamily="18" charset="-78"/>
                  <a:ea typeface="Open Sans Extrabold" panose="020B0906030804020204" pitchFamily="34" charset="0"/>
                  <a:cs typeface="Adobe Arabic" panose="02040503050201020203" pitchFamily="18" charset="-78"/>
                </a:rPr>
                <a:t> two set had seasons.</a:t>
              </a:r>
            </a:p>
          </p:txBody>
        </p:sp>
      </p:grpSp>
    </p:spTree>
    <p:extLst>
      <p:ext uri="{BB962C8B-B14F-4D97-AF65-F5344CB8AC3E}">
        <p14:creationId xmlns:p14="http://schemas.microsoft.com/office/powerpoint/2010/main" val="23332272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A0D69F38-B996-403E-AF51-E398D894F273}"/>
              </a:ext>
            </a:extLst>
          </p:cNvPr>
          <p:cNvPicPr>
            <a:picLocks noGrp="1" noChangeAspect="1"/>
          </p:cNvPicPr>
          <p:nvPr>
            <p:ph type="pic" sz="quarter" idx="10"/>
          </p:nvPr>
        </p:nvPicPr>
        <p:blipFill>
          <a:blip r:embed="rId2"/>
          <a:srcRect t="7705" b="7705"/>
          <a:stretch>
            <a:fillRect/>
          </a:stretch>
        </p:blipFill>
        <p:spPr/>
      </p:pic>
      <p:sp>
        <p:nvSpPr>
          <p:cNvPr id="12" name="Rectangle 11">
            <a:extLst>
              <a:ext uri="{FF2B5EF4-FFF2-40B4-BE49-F238E27FC236}">
                <a16:creationId xmlns:a16="http://schemas.microsoft.com/office/drawing/2014/main" id="{B2DDE401-FEFE-49E3-9929-D84C481FDC10}"/>
              </a:ext>
            </a:extLst>
          </p:cNvPr>
          <p:cNvSpPr/>
          <p:nvPr/>
        </p:nvSpPr>
        <p:spPr>
          <a:xfrm>
            <a:off x="0" y="3429000"/>
            <a:ext cx="12192000" cy="3446361"/>
          </a:xfrm>
          <a:prstGeom prst="rect">
            <a:avLst/>
          </a:prstGeom>
          <a:gradFill flip="none" rotWithShape="1">
            <a:gsLst>
              <a:gs pos="0">
                <a:schemeClr val="accent3">
                  <a:alpha val="75000"/>
                </a:schemeClr>
              </a:gs>
              <a:gs pos="100000">
                <a:schemeClr val="accent4">
                  <a:alpha val="7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 name="Group 4">
            <a:extLst>
              <a:ext uri="{FF2B5EF4-FFF2-40B4-BE49-F238E27FC236}">
                <a16:creationId xmlns:a16="http://schemas.microsoft.com/office/drawing/2014/main" id="{A95E5241-936A-419F-A6A9-0ED53393C70E}"/>
              </a:ext>
            </a:extLst>
          </p:cNvPr>
          <p:cNvGrpSpPr/>
          <p:nvPr/>
        </p:nvGrpSpPr>
        <p:grpSpPr>
          <a:xfrm>
            <a:off x="2647948" y="4091924"/>
            <a:ext cx="6896102" cy="1975371"/>
            <a:chOff x="2647948" y="2814433"/>
            <a:chExt cx="6896102" cy="1975371"/>
          </a:xfrm>
        </p:grpSpPr>
        <p:sp>
          <p:nvSpPr>
            <p:cNvPr id="10" name="TextBox 9">
              <a:extLst>
                <a:ext uri="{FF2B5EF4-FFF2-40B4-BE49-F238E27FC236}">
                  <a16:creationId xmlns:a16="http://schemas.microsoft.com/office/drawing/2014/main" id="{FA17A9C4-4613-47E7-B4E0-A1541BBCE4EB}"/>
                </a:ext>
              </a:extLst>
            </p:cNvPr>
            <p:cNvSpPr txBox="1"/>
            <p:nvPr/>
          </p:nvSpPr>
          <p:spPr>
            <a:xfrm>
              <a:off x="2647948" y="2814433"/>
              <a:ext cx="6896102" cy="1246495"/>
            </a:xfrm>
            <a:prstGeom prst="rect">
              <a:avLst/>
            </a:prstGeom>
            <a:noFill/>
          </p:spPr>
          <p:txBody>
            <a:bodyPr wrap="square" rtlCol="0" anchor="ctr">
              <a:spAutoFit/>
            </a:bodyPr>
            <a:lstStyle/>
            <a:p>
              <a:pPr algn="ctr"/>
              <a:r>
                <a:rPr lang="en-US" sz="7500" b="1" spc="2000" dirty="0">
                  <a:solidFill>
                    <a:schemeClr val="bg1"/>
                  </a:solidFill>
                  <a:latin typeface="+mj-lt"/>
                  <a:ea typeface="Adobe Fangsong Std R" panose="02020400000000000000" pitchFamily="18" charset="-128"/>
                  <a:cs typeface="Adobe Arabic" panose="02040503050201020203" pitchFamily="18" charset="-78"/>
                </a:rPr>
                <a:t>Welcome</a:t>
              </a:r>
            </a:p>
          </p:txBody>
        </p:sp>
        <p:sp>
          <p:nvSpPr>
            <p:cNvPr id="11" name="TextBox 10">
              <a:extLst>
                <a:ext uri="{FF2B5EF4-FFF2-40B4-BE49-F238E27FC236}">
                  <a16:creationId xmlns:a16="http://schemas.microsoft.com/office/drawing/2014/main" id="{2B27D7C3-39A0-4245-B576-70E7C0F7E019}"/>
                </a:ext>
              </a:extLst>
            </p:cNvPr>
            <p:cNvSpPr txBox="1"/>
            <p:nvPr/>
          </p:nvSpPr>
          <p:spPr>
            <a:xfrm>
              <a:off x="3194050" y="4311275"/>
              <a:ext cx="5803898" cy="478529"/>
            </a:xfrm>
            <a:prstGeom prst="rect">
              <a:avLst/>
            </a:prstGeom>
            <a:noFill/>
          </p:spPr>
          <p:txBody>
            <a:bodyPr wrap="square" rtlCol="0">
              <a:spAutoFit/>
            </a:bodyPr>
            <a:lstStyle/>
            <a:p>
              <a:pPr algn="ctr">
                <a:lnSpc>
                  <a:spcPts val="1600"/>
                </a:lnSpc>
              </a:pPr>
              <a:r>
                <a:rPr lang="en-US" sz="900" i="1" dirty="0">
                  <a:solidFill>
                    <a:schemeClr val="bg1"/>
                  </a:solidFill>
                  <a:latin typeface="Montserrat Light" panose="00000400000000000000" pitchFamily="50" charset="0"/>
                  <a:ea typeface="Open Sans Extrabold" panose="020B0906030804020204" pitchFamily="34" charset="0"/>
                  <a:cs typeface="Adobe Arabic" panose="02040503050201020203" pitchFamily="18" charset="-78"/>
                </a:rPr>
                <a:t>Have them for one. Living grass to for can't gathered waters had winged. Creepiest don't subdue which two winged Creepiest don't subdue which </a:t>
              </a:r>
              <a:r>
                <a:rPr lang="en-US" sz="900" i="1" dirty="0" err="1">
                  <a:solidFill>
                    <a:schemeClr val="bg1"/>
                  </a:solidFill>
                  <a:latin typeface="Montserrat Light" panose="00000400000000000000" pitchFamily="50" charset="0"/>
                  <a:ea typeface="Open Sans Extrabold" panose="020B0906030804020204" pitchFamily="34" charset="0"/>
                  <a:cs typeface="Adobe Arabic" panose="02040503050201020203" pitchFamily="18" charset="-78"/>
                </a:rPr>
                <a:t>i</a:t>
              </a:r>
              <a:r>
                <a:rPr lang="en-US" sz="900" i="1" dirty="0">
                  <a:solidFill>
                    <a:schemeClr val="bg1"/>
                  </a:solidFill>
                  <a:latin typeface="Montserrat Light" panose="00000400000000000000" pitchFamily="50" charset="0"/>
                  <a:ea typeface="Open Sans Extrabold" panose="020B0906030804020204" pitchFamily="34" charset="0"/>
                  <a:cs typeface="Adobe Arabic" panose="02040503050201020203" pitchFamily="18" charset="-78"/>
                </a:rPr>
                <a:t> two set had seasons.</a:t>
              </a:r>
            </a:p>
          </p:txBody>
        </p:sp>
      </p:grpSp>
    </p:spTree>
    <p:extLst>
      <p:ext uri="{BB962C8B-B14F-4D97-AF65-F5344CB8AC3E}">
        <p14:creationId xmlns:p14="http://schemas.microsoft.com/office/powerpoint/2010/main" val="35084103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833A3B4B-304C-4132-984B-7B3E2BD13AEF}"/>
              </a:ext>
            </a:extLst>
          </p:cNvPr>
          <p:cNvGrpSpPr/>
          <p:nvPr/>
        </p:nvGrpSpPr>
        <p:grpSpPr>
          <a:xfrm>
            <a:off x="8717643" y="1774649"/>
            <a:ext cx="2712357" cy="3308700"/>
            <a:chOff x="7730672" y="1654630"/>
            <a:chExt cx="2712357" cy="3308700"/>
          </a:xfrm>
        </p:grpSpPr>
        <p:sp>
          <p:nvSpPr>
            <p:cNvPr id="17" name="TextBox 16">
              <a:extLst>
                <a:ext uri="{FF2B5EF4-FFF2-40B4-BE49-F238E27FC236}">
                  <a16:creationId xmlns:a16="http://schemas.microsoft.com/office/drawing/2014/main" id="{99DF75AE-1384-49AC-A9D7-8EFEFF038FAC}"/>
                </a:ext>
              </a:extLst>
            </p:cNvPr>
            <p:cNvSpPr txBox="1"/>
            <p:nvPr/>
          </p:nvSpPr>
          <p:spPr>
            <a:xfrm>
              <a:off x="7730672" y="1654630"/>
              <a:ext cx="1778907" cy="881010"/>
            </a:xfrm>
            <a:prstGeom prst="rect">
              <a:avLst/>
            </a:prstGeom>
            <a:noFill/>
          </p:spPr>
          <p:txBody>
            <a:bodyPr wrap="square" rtlCol="0" anchor="ctr">
              <a:spAutoFit/>
            </a:bodyPr>
            <a:lstStyle/>
            <a:p>
              <a:pPr>
                <a:lnSpc>
                  <a:spcPts val="3000"/>
                </a:lnSpc>
              </a:pPr>
              <a:r>
                <a:rPr lang="en-US" sz="3000" spc="300" dirty="0">
                  <a:latin typeface="Adobe Arabic" panose="02040503050201020203" pitchFamily="18" charset="-78"/>
                  <a:ea typeface="Adobe Fangsong Std R" panose="02020400000000000000" pitchFamily="18" charset="-128"/>
                  <a:cs typeface="Adobe Arabic" panose="02040503050201020203" pitchFamily="18" charset="-78"/>
                </a:rPr>
                <a:t>SIMPLE</a:t>
              </a:r>
            </a:p>
            <a:p>
              <a:pPr>
                <a:lnSpc>
                  <a:spcPts val="3000"/>
                </a:lnSpc>
              </a:pPr>
              <a:r>
                <a:rPr lang="en-US" sz="3000" spc="300" dirty="0">
                  <a:latin typeface="Adobe Arabic" panose="02040503050201020203" pitchFamily="18" charset="-78"/>
                  <a:ea typeface="Adobe Fangsong Std R" panose="02020400000000000000" pitchFamily="18" charset="-128"/>
                  <a:cs typeface="Adobe Arabic" panose="02040503050201020203" pitchFamily="18" charset="-78"/>
                </a:rPr>
                <a:t>WORK </a:t>
              </a:r>
            </a:p>
          </p:txBody>
        </p:sp>
        <p:cxnSp>
          <p:nvCxnSpPr>
            <p:cNvPr id="18" name="Straight Connector 17">
              <a:extLst>
                <a:ext uri="{FF2B5EF4-FFF2-40B4-BE49-F238E27FC236}">
                  <a16:creationId xmlns:a16="http://schemas.microsoft.com/office/drawing/2014/main" id="{A657FAE9-B694-40B4-9051-0829F1C34ECA}"/>
                </a:ext>
              </a:extLst>
            </p:cNvPr>
            <p:cNvCxnSpPr>
              <a:cxnSpLocks/>
            </p:cNvCxnSpPr>
            <p:nvPr/>
          </p:nvCxnSpPr>
          <p:spPr>
            <a:xfrm>
              <a:off x="7730672" y="3066685"/>
              <a:ext cx="2712357"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FF9CF620-2CAD-495D-A8B6-44D553EFD9C2}"/>
                </a:ext>
              </a:extLst>
            </p:cNvPr>
            <p:cNvSpPr txBox="1"/>
            <p:nvPr/>
          </p:nvSpPr>
          <p:spPr>
            <a:xfrm>
              <a:off x="7730672" y="3618731"/>
              <a:ext cx="2712357" cy="1344599"/>
            </a:xfrm>
            <a:prstGeom prst="rect">
              <a:avLst/>
            </a:prstGeom>
            <a:noFill/>
          </p:spPr>
          <p:txBody>
            <a:bodyPr wrap="square" rtlCol="0">
              <a:spAutoFit/>
            </a:bodyPr>
            <a:lstStyle/>
            <a:p>
              <a:pPr>
                <a:lnSpc>
                  <a:spcPts val="2500"/>
                </a:lnSpc>
              </a:pPr>
              <a:r>
                <a:rPr lang="en-US" sz="1300" i="1" dirty="0">
                  <a:solidFill>
                    <a:schemeClr val="tx1">
                      <a:lumMod val="50000"/>
                      <a:lumOff val="50000"/>
                    </a:schemeClr>
                  </a:solidFill>
                  <a:latin typeface="Adobe Arabic" panose="02040503050201020203" pitchFamily="18" charset="-78"/>
                  <a:ea typeface="Open Sans Extrabold" panose="020B0906030804020204" pitchFamily="34" charset="0"/>
                  <a:cs typeface="Adobe Arabic" panose="02040503050201020203" pitchFamily="18" charset="-78"/>
                </a:rPr>
                <a:t>Have them for one. Living grass to for can't gathered waters had winged. Creepiest don't subdue which two winged Creepiest don't subdue which </a:t>
              </a:r>
              <a:r>
                <a:rPr lang="en-US" sz="1300" i="1" dirty="0" err="1">
                  <a:solidFill>
                    <a:schemeClr val="tx1">
                      <a:lumMod val="50000"/>
                      <a:lumOff val="50000"/>
                    </a:schemeClr>
                  </a:solidFill>
                  <a:latin typeface="Adobe Arabic" panose="02040503050201020203" pitchFamily="18" charset="-78"/>
                  <a:ea typeface="Open Sans Extrabold" panose="020B0906030804020204" pitchFamily="34" charset="0"/>
                  <a:cs typeface="Adobe Arabic" panose="02040503050201020203" pitchFamily="18" charset="-78"/>
                </a:rPr>
                <a:t>i</a:t>
              </a:r>
              <a:r>
                <a:rPr lang="en-US" sz="1300" i="1" dirty="0">
                  <a:solidFill>
                    <a:schemeClr val="tx1">
                      <a:lumMod val="50000"/>
                      <a:lumOff val="50000"/>
                    </a:schemeClr>
                  </a:solidFill>
                  <a:latin typeface="Adobe Arabic" panose="02040503050201020203" pitchFamily="18" charset="-78"/>
                  <a:ea typeface="Open Sans Extrabold" panose="020B0906030804020204" pitchFamily="34" charset="0"/>
                  <a:cs typeface="Adobe Arabic" panose="02040503050201020203" pitchFamily="18" charset="-78"/>
                </a:rPr>
                <a:t> two set had seasons.</a:t>
              </a:r>
            </a:p>
          </p:txBody>
        </p:sp>
      </p:grpSp>
      <p:pic>
        <p:nvPicPr>
          <p:cNvPr id="7" name="Picture Placeholder 6">
            <a:extLst>
              <a:ext uri="{FF2B5EF4-FFF2-40B4-BE49-F238E27FC236}">
                <a16:creationId xmlns:a16="http://schemas.microsoft.com/office/drawing/2014/main" id="{9EFEF797-E0B2-4325-8E5C-6A80D3AEB204}"/>
              </a:ext>
            </a:extLst>
          </p:cNvPr>
          <p:cNvPicPr>
            <a:picLocks noGrp="1" noChangeAspect="1"/>
          </p:cNvPicPr>
          <p:nvPr>
            <p:ph type="pic" sz="quarter" idx="12"/>
          </p:nvPr>
        </p:nvPicPr>
        <p:blipFill>
          <a:blip r:embed="rId2"/>
          <a:srcRect l="24821" r="24821"/>
          <a:stretch>
            <a:fillRect/>
          </a:stretch>
        </p:blipFill>
        <p:spPr/>
      </p:pic>
      <p:pic>
        <p:nvPicPr>
          <p:cNvPr id="9" name="Picture Placeholder 8">
            <a:extLst>
              <a:ext uri="{FF2B5EF4-FFF2-40B4-BE49-F238E27FC236}">
                <a16:creationId xmlns:a16="http://schemas.microsoft.com/office/drawing/2014/main" id="{2F7C666D-69EE-4494-AFC0-B558E71C0B4C}"/>
              </a:ext>
            </a:extLst>
          </p:cNvPr>
          <p:cNvPicPr>
            <a:picLocks noGrp="1" noChangeAspect="1"/>
          </p:cNvPicPr>
          <p:nvPr>
            <p:ph type="pic" sz="quarter" idx="13"/>
          </p:nvPr>
        </p:nvPicPr>
        <p:blipFill>
          <a:blip r:embed="rId3"/>
          <a:srcRect l="27169" r="27169"/>
          <a:stretch>
            <a:fillRect/>
          </a:stretch>
        </p:blipFill>
        <p:spPr/>
      </p:pic>
    </p:spTree>
    <p:extLst>
      <p:ext uri="{BB962C8B-B14F-4D97-AF65-F5344CB8AC3E}">
        <p14:creationId xmlns:p14="http://schemas.microsoft.com/office/powerpoint/2010/main" val="1657227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60781F4B-FECB-40F1-A6FB-2D0798D0439D}"/>
              </a:ext>
            </a:extLst>
          </p:cNvPr>
          <p:cNvSpPr txBox="1"/>
          <p:nvPr/>
        </p:nvSpPr>
        <p:spPr>
          <a:xfrm>
            <a:off x="914853" y="914401"/>
            <a:ext cx="2437946" cy="630942"/>
          </a:xfrm>
          <a:prstGeom prst="rect">
            <a:avLst/>
          </a:prstGeom>
          <a:noFill/>
        </p:spPr>
        <p:txBody>
          <a:bodyPr wrap="square" rtlCol="0" anchor="ctr">
            <a:spAutoFit/>
          </a:bodyPr>
          <a:lstStyle/>
          <a:p>
            <a:r>
              <a:rPr lang="en-US" sz="3500" b="1" dirty="0">
                <a:solidFill>
                  <a:schemeClr val="tx1">
                    <a:lumMod val="85000"/>
                    <a:lumOff val="15000"/>
                  </a:schemeClr>
                </a:solidFill>
                <a:latin typeface="Raleway" panose="020B0503030101060003" pitchFamily="34" charset="0"/>
                <a:ea typeface="Montserrat Black" charset="0"/>
                <a:cs typeface="Montserrat Black" charset="0"/>
              </a:rPr>
              <a:t>Title here</a:t>
            </a:r>
          </a:p>
        </p:txBody>
      </p:sp>
      <p:sp>
        <p:nvSpPr>
          <p:cNvPr id="32" name="TextBox 31">
            <a:extLst>
              <a:ext uri="{FF2B5EF4-FFF2-40B4-BE49-F238E27FC236}">
                <a16:creationId xmlns:a16="http://schemas.microsoft.com/office/drawing/2014/main" id="{D505909A-046A-483A-B9EC-260829CD5677}"/>
              </a:ext>
            </a:extLst>
          </p:cNvPr>
          <p:cNvSpPr txBox="1"/>
          <p:nvPr/>
        </p:nvSpPr>
        <p:spPr>
          <a:xfrm>
            <a:off x="914854" y="4269032"/>
            <a:ext cx="2793970" cy="895310"/>
          </a:xfrm>
          <a:prstGeom prst="rect">
            <a:avLst/>
          </a:prstGeom>
          <a:noFill/>
        </p:spPr>
        <p:txBody>
          <a:bodyPr wrap="square" rtlCol="0">
            <a:spAutoFit/>
          </a:bodyPr>
          <a:lstStyle/>
          <a:p>
            <a:pPr>
              <a:lnSpc>
                <a:spcPts val="2200"/>
              </a:lnSpc>
            </a:pPr>
            <a:r>
              <a:rPr lang="en-US" sz="900" i="1" dirty="0">
                <a:solidFill>
                  <a:schemeClr val="tx1">
                    <a:lumMod val="65000"/>
                    <a:lumOff val="35000"/>
                  </a:schemeClr>
                </a:solidFill>
                <a:latin typeface="Raleway" panose="020B0503030101060003" pitchFamily="34" charset="0"/>
                <a:ea typeface="Montserrat Light" charset="0"/>
                <a:cs typeface="Montserrat Light" charset="0"/>
              </a:rPr>
              <a:t>Have them for one. Living grass to for can't gathered waters had winged. Creepiest don't subdue which </a:t>
            </a:r>
            <a:r>
              <a:rPr lang="en-US" sz="900" i="1" dirty="0" err="1">
                <a:solidFill>
                  <a:schemeClr val="tx1">
                    <a:lumMod val="65000"/>
                    <a:lumOff val="35000"/>
                  </a:schemeClr>
                </a:solidFill>
                <a:latin typeface="Raleway" panose="020B0503030101060003" pitchFamily="34" charset="0"/>
                <a:ea typeface="Montserrat Light" charset="0"/>
                <a:cs typeface="Montserrat Light" charset="0"/>
              </a:rPr>
              <a:t>i</a:t>
            </a:r>
            <a:r>
              <a:rPr lang="en-US" sz="900" i="1" dirty="0">
                <a:solidFill>
                  <a:schemeClr val="tx1">
                    <a:lumMod val="65000"/>
                    <a:lumOff val="35000"/>
                  </a:schemeClr>
                </a:solidFill>
                <a:latin typeface="Raleway" panose="020B0503030101060003" pitchFamily="34" charset="0"/>
                <a:ea typeface="Montserrat Light" charset="0"/>
                <a:cs typeface="Montserrat Light" charset="0"/>
              </a:rPr>
              <a:t> two set had seasons.</a:t>
            </a:r>
          </a:p>
        </p:txBody>
      </p:sp>
      <p:grpSp>
        <p:nvGrpSpPr>
          <p:cNvPr id="34" name="Group 33">
            <a:extLst>
              <a:ext uri="{FF2B5EF4-FFF2-40B4-BE49-F238E27FC236}">
                <a16:creationId xmlns:a16="http://schemas.microsoft.com/office/drawing/2014/main" id="{04567DC3-2F7C-4FC8-848C-2923113A248C}"/>
              </a:ext>
            </a:extLst>
          </p:cNvPr>
          <p:cNvGrpSpPr/>
          <p:nvPr/>
        </p:nvGrpSpPr>
        <p:grpSpPr>
          <a:xfrm>
            <a:off x="914853" y="5620434"/>
            <a:ext cx="994943" cy="323165"/>
            <a:chOff x="1271779" y="5797835"/>
            <a:chExt cx="994943" cy="323165"/>
          </a:xfrm>
        </p:grpSpPr>
        <p:sp>
          <p:nvSpPr>
            <p:cNvPr id="36" name="Rectangle 35">
              <a:extLst>
                <a:ext uri="{FF2B5EF4-FFF2-40B4-BE49-F238E27FC236}">
                  <a16:creationId xmlns:a16="http://schemas.microsoft.com/office/drawing/2014/main" id="{7E45C9F1-2B18-4D6A-8DFB-9EEB7B3475C7}"/>
                </a:ext>
              </a:extLst>
            </p:cNvPr>
            <p:cNvSpPr/>
            <p:nvPr/>
          </p:nvSpPr>
          <p:spPr>
            <a:xfrm>
              <a:off x="1271779"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45" name="Rectangle 44">
              <a:extLst>
                <a:ext uri="{FF2B5EF4-FFF2-40B4-BE49-F238E27FC236}">
                  <a16:creationId xmlns:a16="http://schemas.microsoft.com/office/drawing/2014/main" id="{791F629C-38E8-49C1-BE5D-00D93A4210EE}"/>
                </a:ext>
              </a:extLst>
            </p:cNvPr>
            <p:cNvSpPr/>
            <p:nvPr/>
          </p:nvSpPr>
          <p:spPr>
            <a:xfrm>
              <a:off x="1594363"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46" name="Rectangle 45">
              <a:extLst>
                <a:ext uri="{FF2B5EF4-FFF2-40B4-BE49-F238E27FC236}">
                  <a16:creationId xmlns:a16="http://schemas.microsoft.com/office/drawing/2014/main" id="{EF7F8220-6426-41AF-B7C5-972B03706FAD}"/>
                </a:ext>
              </a:extLst>
            </p:cNvPr>
            <p:cNvSpPr/>
            <p:nvPr/>
          </p:nvSpPr>
          <p:spPr>
            <a:xfrm>
              <a:off x="1916947"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grpSp>
      <p:sp>
        <p:nvSpPr>
          <p:cNvPr id="48" name="Rectangle 47">
            <a:extLst>
              <a:ext uri="{FF2B5EF4-FFF2-40B4-BE49-F238E27FC236}">
                <a16:creationId xmlns:a16="http://schemas.microsoft.com/office/drawing/2014/main" id="{6F4CF7B4-B59C-48D3-9847-CF1FC07EE480}"/>
              </a:ext>
            </a:extLst>
          </p:cNvPr>
          <p:cNvSpPr/>
          <p:nvPr/>
        </p:nvSpPr>
        <p:spPr>
          <a:xfrm>
            <a:off x="1004278" y="2482338"/>
            <a:ext cx="1598428" cy="95250"/>
          </a:xfrm>
          <a:prstGeom prst="rect">
            <a:avLst/>
          </a:prstGeom>
          <a:solidFill>
            <a:schemeClr val="accent4">
              <a:lumMod val="50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Rectangle 48">
            <a:extLst>
              <a:ext uri="{FF2B5EF4-FFF2-40B4-BE49-F238E27FC236}">
                <a16:creationId xmlns:a16="http://schemas.microsoft.com/office/drawing/2014/main" id="{7CBFBD8C-3172-4C6A-AEFF-F2BAB6D5C0A9}"/>
              </a:ext>
            </a:extLst>
          </p:cNvPr>
          <p:cNvSpPr/>
          <p:nvPr/>
        </p:nvSpPr>
        <p:spPr>
          <a:xfrm>
            <a:off x="2602706" y="2482338"/>
            <a:ext cx="1092016" cy="95250"/>
          </a:xfrm>
          <a:prstGeom prst="rect">
            <a:avLst/>
          </a:prstGeom>
          <a:solidFill>
            <a:schemeClr val="accent4">
              <a:lumMod val="50000"/>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TextBox 49">
            <a:extLst>
              <a:ext uri="{FF2B5EF4-FFF2-40B4-BE49-F238E27FC236}">
                <a16:creationId xmlns:a16="http://schemas.microsoft.com/office/drawing/2014/main" id="{590ADBFC-D557-471A-A32B-9360020CE067}"/>
              </a:ext>
            </a:extLst>
          </p:cNvPr>
          <p:cNvSpPr txBox="1"/>
          <p:nvPr/>
        </p:nvSpPr>
        <p:spPr>
          <a:xfrm>
            <a:off x="918254" y="2075022"/>
            <a:ext cx="641768" cy="246221"/>
          </a:xfrm>
          <a:prstGeom prst="rect">
            <a:avLst/>
          </a:prstGeom>
          <a:noFill/>
        </p:spPr>
        <p:txBody>
          <a:bodyPr wrap="square" rtlCol="0" anchor="ctr">
            <a:spAutoFit/>
          </a:bodyPr>
          <a:lstStyle/>
          <a:p>
            <a:r>
              <a:rPr lang="en-US" sz="1000" dirty="0">
                <a:solidFill>
                  <a:schemeClr val="tx1">
                    <a:lumMod val="65000"/>
                    <a:lumOff val="35000"/>
                  </a:schemeClr>
                </a:solidFill>
                <a:latin typeface="Raleway" panose="020B0503030101060003" pitchFamily="34" charset="0"/>
                <a:ea typeface="Montserrat Black" charset="0"/>
                <a:cs typeface="Montserrat Black" charset="0"/>
              </a:rPr>
              <a:t>SKILLS</a:t>
            </a:r>
          </a:p>
        </p:txBody>
      </p:sp>
      <p:sp>
        <p:nvSpPr>
          <p:cNvPr id="51" name="TextBox 50">
            <a:extLst>
              <a:ext uri="{FF2B5EF4-FFF2-40B4-BE49-F238E27FC236}">
                <a16:creationId xmlns:a16="http://schemas.microsoft.com/office/drawing/2014/main" id="{A9C8C3CE-5FE4-48FF-919B-0C99C432ADC9}"/>
              </a:ext>
            </a:extLst>
          </p:cNvPr>
          <p:cNvSpPr txBox="1"/>
          <p:nvPr/>
        </p:nvSpPr>
        <p:spPr>
          <a:xfrm>
            <a:off x="2177935" y="2422240"/>
            <a:ext cx="424771" cy="215444"/>
          </a:xfrm>
          <a:prstGeom prst="rect">
            <a:avLst/>
          </a:prstGeom>
          <a:noFill/>
        </p:spPr>
        <p:txBody>
          <a:bodyPr wrap="square" rtlCol="0" anchor="ctr">
            <a:spAutoFit/>
          </a:bodyPr>
          <a:lstStyle/>
          <a:p>
            <a:r>
              <a:rPr lang="en-US" sz="800" dirty="0">
                <a:solidFill>
                  <a:schemeClr val="tx1">
                    <a:lumMod val="65000"/>
                    <a:lumOff val="35000"/>
                  </a:schemeClr>
                </a:solidFill>
                <a:latin typeface="Raleway" panose="020B0503030101060003" pitchFamily="34" charset="0"/>
                <a:ea typeface="Montserrat Black" charset="0"/>
                <a:cs typeface="Montserrat Black" charset="0"/>
              </a:rPr>
              <a:t>60%</a:t>
            </a:r>
          </a:p>
        </p:txBody>
      </p:sp>
      <p:sp>
        <p:nvSpPr>
          <p:cNvPr id="52" name="TextBox 51">
            <a:extLst>
              <a:ext uri="{FF2B5EF4-FFF2-40B4-BE49-F238E27FC236}">
                <a16:creationId xmlns:a16="http://schemas.microsoft.com/office/drawing/2014/main" id="{DF3DF519-F885-40BB-83F3-B0F4C28BAEEF}"/>
              </a:ext>
            </a:extLst>
          </p:cNvPr>
          <p:cNvSpPr txBox="1"/>
          <p:nvPr/>
        </p:nvSpPr>
        <p:spPr>
          <a:xfrm>
            <a:off x="3284052" y="2422240"/>
            <a:ext cx="424771" cy="215444"/>
          </a:xfrm>
          <a:prstGeom prst="rect">
            <a:avLst/>
          </a:prstGeom>
          <a:noFill/>
        </p:spPr>
        <p:txBody>
          <a:bodyPr wrap="square" rtlCol="0" anchor="ctr">
            <a:spAutoFit/>
          </a:bodyPr>
          <a:lstStyle/>
          <a:p>
            <a:r>
              <a:rPr lang="en-US" sz="800" dirty="0">
                <a:solidFill>
                  <a:schemeClr val="tx1">
                    <a:lumMod val="65000"/>
                    <a:lumOff val="35000"/>
                  </a:schemeClr>
                </a:solidFill>
                <a:latin typeface="Raleway" panose="020B0503030101060003" pitchFamily="34" charset="0"/>
                <a:ea typeface="Montserrat Black" charset="0"/>
                <a:cs typeface="Montserrat Black" charset="0"/>
              </a:rPr>
              <a:t>40%</a:t>
            </a:r>
          </a:p>
        </p:txBody>
      </p:sp>
      <p:sp>
        <p:nvSpPr>
          <p:cNvPr id="54" name="Rectangle 53">
            <a:extLst>
              <a:ext uri="{FF2B5EF4-FFF2-40B4-BE49-F238E27FC236}">
                <a16:creationId xmlns:a16="http://schemas.microsoft.com/office/drawing/2014/main" id="{77F20A02-C665-4266-90B6-907488B70A22}"/>
              </a:ext>
            </a:extLst>
          </p:cNvPr>
          <p:cNvSpPr/>
          <p:nvPr/>
        </p:nvSpPr>
        <p:spPr>
          <a:xfrm>
            <a:off x="1004278" y="3308436"/>
            <a:ext cx="1598428" cy="95250"/>
          </a:xfrm>
          <a:prstGeom prst="rect">
            <a:avLst/>
          </a:prstGeom>
          <a:solidFill>
            <a:schemeClr val="tx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Rectangle 54">
            <a:extLst>
              <a:ext uri="{FF2B5EF4-FFF2-40B4-BE49-F238E27FC236}">
                <a16:creationId xmlns:a16="http://schemas.microsoft.com/office/drawing/2014/main" id="{E18C6AD4-3DA5-4A76-9FBF-11CA9AD9D8FC}"/>
              </a:ext>
            </a:extLst>
          </p:cNvPr>
          <p:cNvSpPr/>
          <p:nvPr/>
        </p:nvSpPr>
        <p:spPr>
          <a:xfrm>
            <a:off x="2602706" y="3308436"/>
            <a:ext cx="1092016" cy="95250"/>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TextBox 55">
            <a:extLst>
              <a:ext uri="{FF2B5EF4-FFF2-40B4-BE49-F238E27FC236}">
                <a16:creationId xmlns:a16="http://schemas.microsoft.com/office/drawing/2014/main" id="{193ECF0B-26A1-41FB-933B-EFD512379A84}"/>
              </a:ext>
            </a:extLst>
          </p:cNvPr>
          <p:cNvSpPr txBox="1"/>
          <p:nvPr/>
        </p:nvSpPr>
        <p:spPr>
          <a:xfrm>
            <a:off x="918254" y="2901120"/>
            <a:ext cx="641768" cy="246221"/>
          </a:xfrm>
          <a:prstGeom prst="rect">
            <a:avLst/>
          </a:prstGeom>
          <a:noFill/>
        </p:spPr>
        <p:txBody>
          <a:bodyPr wrap="square" rtlCol="0" anchor="ctr">
            <a:spAutoFit/>
          </a:bodyPr>
          <a:lstStyle/>
          <a:p>
            <a:r>
              <a:rPr lang="en-US" sz="1000" dirty="0">
                <a:solidFill>
                  <a:schemeClr val="tx1">
                    <a:lumMod val="65000"/>
                    <a:lumOff val="35000"/>
                  </a:schemeClr>
                </a:solidFill>
                <a:latin typeface="Raleway" panose="020B0503030101060003" pitchFamily="34" charset="0"/>
                <a:ea typeface="Montserrat Black" charset="0"/>
                <a:cs typeface="Montserrat Black" charset="0"/>
              </a:rPr>
              <a:t>SKILLS</a:t>
            </a:r>
          </a:p>
        </p:txBody>
      </p:sp>
      <p:sp>
        <p:nvSpPr>
          <p:cNvPr id="57" name="TextBox 56">
            <a:extLst>
              <a:ext uri="{FF2B5EF4-FFF2-40B4-BE49-F238E27FC236}">
                <a16:creationId xmlns:a16="http://schemas.microsoft.com/office/drawing/2014/main" id="{38A80909-5D2E-41D2-9C1B-6F1A342EE9AD}"/>
              </a:ext>
            </a:extLst>
          </p:cNvPr>
          <p:cNvSpPr txBox="1"/>
          <p:nvPr/>
        </p:nvSpPr>
        <p:spPr>
          <a:xfrm>
            <a:off x="2177935" y="3248338"/>
            <a:ext cx="424771" cy="215444"/>
          </a:xfrm>
          <a:prstGeom prst="rect">
            <a:avLst/>
          </a:prstGeom>
          <a:noFill/>
        </p:spPr>
        <p:txBody>
          <a:bodyPr wrap="square" rtlCol="0" anchor="ctr">
            <a:spAutoFit/>
          </a:bodyPr>
          <a:lstStyle/>
          <a:p>
            <a:r>
              <a:rPr lang="en-US" sz="800" dirty="0">
                <a:solidFill>
                  <a:schemeClr val="tx1">
                    <a:lumMod val="65000"/>
                    <a:lumOff val="35000"/>
                  </a:schemeClr>
                </a:solidFill>
                <a:latin typeface="Raleway" panose="020B0503030101060003" pitchFamily="34" charset="0"/>
                <a:ea typeface="Montserrat Black" charset="0"/>
                <a:cs typeface="Montserrat Black" charset="0"/>
              </a:rPr>
              <a:t>60%</a:t>
            </a:r>
          </a:p>
        </p:txBody>
      </p:sp>
      <p:sp>
        <p:nvSpPr>
          <p:cNvPr id="58" name="TextBox 57">
            <a:extLst>
              <a:ext uri="{FF2B5EF4-FFF2-40B4-BE49-F238E27FC236}">
                <a16:creationId xmlns:a16="http://schemas.microsoft.com/office/drawing/2014/main" id="{61BE7F44-4FBC-43F3-8AD4-5B2C3A528FDC}"/>
              </a:ext>
            </a:extLst>
          </p:cNvPr>
          <p:cNvSpPr txBox="1"/>
          <p:nvPr/>
        </p:nvSpPr>
        <p:spPr>
          <a:xfrm>
            <a:off x="3284052" y="3248338"/>
            <a:ext cx="424771" cy="215444"/>
          </a:xfrm>
          <a:prstGeom prst="rect">
            <a:avLst/>
          </a:prstGeom>
          <a:noFill/>
        </p:spPr>
        <p:txBody>
          <a:bodyPr wrap="square" rtlCol="0" anchor="ctr">
            <a:spAutoFit/>
          </a:bodyPr>
          <a:lstStyle/>
          <a:p>
            <a:r>
              <a:rPr lang="en-US" sz="800" dirty="0">
                <a:solidFill>
                  <a:schemeClr val="tx1">
                    <a:lumMod val="65000"/>
                    <a:lumOff val="35000"/>
                  </a:schemeClr>
                </a:solidFill>
                <a:latin typeface="Raleway" panose="020B0503030101060003" pitchFamily="34" charset="0"/>
                <a:ea typeface="Montserrat Black" charset="0"/>
                <a:cs typeface="Montserrat Black" charset="0"/>
              </a:rPr>
              <a:t>40%</a:t>
            </a:r>
          </a:p>
        </p:txBody>
      </p:sp>
      <p:grpSp>
        <p:nvGrpSpPr>
          <p:cNvPr id="61" name="Group 60">
            <a:extLst>
              <a:ext uri="{FF2B5EF4-FFF2-40B4-BE49-F238E27FC236}">
                <a16:creationId xmlns:a16="http://schemas.microsoft.com/office/drawing/2014/main" id="{9BD4858F-7C24-4E49-A565-94718513FA83}"/>
              </a:ext>
            </a:extLst>
          </p:cNvPr>
          <p:cNvGrpSpPr/>
          <p:nvPr/>
        </p:nvGrpSpPr>
        <p:grpSpPr>
          <a:xfrm rot="16200000">
            <a:off x="9331336" y="3083615"/>
            <a:ext cx="3200854" cy="690767"/>
            <a:chOff x="6533696" y="3048690"/>
            <a:chExt cx="3200854" cy="690767"/>
          </a:xfrm>
        </p:grpSpPr>
        <p:sp>
          <p:nvSpPr>
            <p:cNvPr id="62" name="TextBox 61">
              <a:extLst>
                <a:ext uri="{FF2B5EF4-FFF2-40B4-BE49-F238E27FC236}">
                  <a16:creationId xmlns:a16="http://schemas.microsoft.com/office/drawing/2014/main" id="{1187E97F-3A33-4479-9361-74E30B5D3014}"/>
                </a:ext>
              </a:extLst>
            </p:cNvPr>
            <p:cNvSpPr txBox="1"/>
            <p:nvPr/>
          </p:nvSpPr>
          <p:spPr>
            <a:xfrm>
              <a:off x="7285224" y="3048690"/>
              <a:ext cx="2449326" cy="690767"/>
            </a:xfrm>
            <a:prstGeom prst="rect">
              <a:avLst/>
            </a:prstGeom>
            <a:noFill/>
          </p:spPr>
          <p:txBody>
            <a:bodyPr wrap="square" rtlCol="0">
              <a:spAutoFit/>
            </a:bodyPr>
            <a:lstStyle/>
            <a:p>
              <a:pPr>
                <a:lnSpc>
                  <a:spcPct val="150000"/>
                </a:lnSpc>
              </a:pPr>
              <a:r>
                <a:rPr lang="en-US" sz="900" i="1" dirty="0">
                  <a:solidFill>
                    <a:schemeClr val="tx1">
                      <a:lumMod val="65000"/>
                      <a:lumOff val="35000"/>
                    </a:schemeClr>
                  </a:solidFill>
                  <a:latin typeface="Raleway" panose="020B0503030101060003" pitchFamily="34" charset="0"/>
                  <a:ea typeface="Montserrat Light" charset="0"/>
                  <a:cs typeface="Montserrat Light" charset="0"/>
                </a:rPr>
                <a:t>Have them for one. Living grass to for</a:t>
              </a:r>
            </a:p>
            <a:p>
              <a:pPr>
                <a:lnSpc>
                  <a:spcPct val="150000"/>
                </a:lnSpc>
              </a:pPr>
              <a:r>
                <a:rPr lang="en-US" sz="900" i="1" dirty="0">
                  <a:solidFill>
                    <a:schemeClr val="tx1">
                      <a:lumMod val="65000"/>
                      <a:lumOff val="35000"/>
                    </a:schemeClr>
                  </a:solidFill>
                  <a:latin typeface="Raleway" panose="020B0503030101060003" pitchFamily="34" charset="0"/>
                  <a:ea typeface="Montserrat Light" charset="0"/>
                  <a:cs typeface="Montserrat Light" charset="0"/>
                </a:rPr>
                <a:t>waters had winged. Creepiest to</a:t>
              </a:r>
            </a:p>
            <a:p>
              <a:pPr>
                <a:lnSpc>
                  <a:spcPct val="150000"/>
                </a:lnSpc>
              </a:pPr>
              <a:r>
                <a:rPr lang="en-US" sz="900" i="1" dirty="0">
                  <a:solidFill>
                    <a:schemeClr val="tx1">
                      <a:lumMod val="65000"/>
                      <a:lumOff val="35000"/>
                    </a:schemeClr>
                  </a:solidFill>
                  <a:latin typeface="Raleway" panose="020B0503030101060003" pitchFamily="34" charset="0"/>
                  <a:ea typeface="Montserrat Light" charset="0"/>
                  <a:cs typeface="Montserrat Light" charset="0"/>
                </a:rPr>
                <a:t>don't subdue which </a:t>
              </a:r>
              <a:r>
                <a:rPr lang="en-US" sz="900" i="1" dirty="0" err="1">
                  <a:solidFill>
                    <a:schemeClr val="tx1">
                      <a:lumMod val="65000"/>
                      <a:lumOff val="35000"/>
                    </a:schemeClr>
                  </a:solidFill>
                  <a:latin typeface="Raleway" panose="020B0503030101060003" pitchFamily="34" charset="0"/>
                  <a:ea typeface="Montserrat Light" charset="0"/>
                  <a:cs typeface="Montserrat Light" charset="0"/>
                </a:rPr>
                <a:t>i</a:t>
              </a:r>
              <a:r>
                <a:rPr lang="en-US" sz="900" i="1" dirty="0">
                  <a:solidFill>
                    <a:schemeClr val="tx1">
                      <a:lumMod val="65000"/>
                      <a:lumOff val="35000"/>
                    </a:schemeClr>
                  </a:solidFill>
                  <a:latin typeface="Raleway" panose="020B0503030101060003" pitchFamily="34" charset="0"/>
                  <a:ea typeface="Montserrat Light" charset="0"/>
                  <a:cs typeface="Montserrat Light" charset="0"/>
                </a:rPr>
                <a:t> two set had lorem</a:t>
              </a:r>
            </a:p>
          </p:txBody>
        </p:sp>
        <p:cxnSp>
          <p:nvCxnSpPr>
            <p:cNvPr id="63" name="Straight Connector 62">
              <a:extLst>
                <a:ext uri="{FF2B5EF4-FFF2-40B4-BE49-F238E27FC236}">
                  <a16:creationId xmlns:a16="http://schemas.microsoft.com/office/drawing/2014/main" id="{48F073D8-F6B7-4C74-8E6E-BDC158B8E5FB}"/>
                </a:ext>
              </a:extLst>
            </p:cNvPr>
            <p:cNvCxnSpPr>
              <a:cxnSpLocks/>
            </p:cNvCxnSpPr>
            <p:nvPr/>
          </p:nvCxnSpPr>
          <p:spPr>
            <a:xfrm>
              <a:off x="6533696" y="3429001"/>
              <a:ext cx="565604" cy="0"/>
            </a:xfrm>
            <a:prstGeom prst="line">
              <a:avLst/>
            </a:prstGeom>
            <a:ln w="762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pic>
        <p:nvPicPr>
          <p:cNvPr id="6" name="Picture Placeholder 5">
            <a:extLst>
              <a:ext uri="{FF2B5EF4-FFF2-40B4-BE49-F238E27FC236}">
                <a16:creationId xmlns:a16="http://schemas.microsoft.com/office/drawing/2014/main" id="{22C6F383-3F40-4CB9-9A35-4A56C1F5A852}"/>
              </a:ext>
            </a:extLst>
          </p:cNvPr>
          <p:cNvPicPr>
            <a:picLocks noGrp="1" noChangeAspect="1"/>
          </p:cNvPicPr>
          <p:nvPr>
            <p:ph type="pic" sz="quarter" idx="12"/>
          </p:nvPr>
        </p:nvPicPr>
        <p:blipFill>
          <a:blip r:embed="rId2"/>
          <a:srcRect l="20221" r="20221"/>
          <a:stretch>
            <a:fillRect/>
          </a:stretch>
        </p:blipFill>
        <p:spPr/>
      </p:pic>
    </p:spTree>
    <p:extLst>
      <p:ext uri="{BB962C8B-B14F-4D97-AF65-F5344CB8AC3E}">
        <p14:creationId xmlns:p14="http://schemas.microsoft.com/office/powerpoint/2010/main" val="42048955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FAEBA0D9-7BEA-48DB-8F66-10B52A053086}"/>
              </a:ext>
            </a:extLst>
          </p:cNvPr>
          <p:cNvSpPr/>
          <p:nvPr/>
        </p:nvSpPr>
        <p:spPr>
          <a:xfrm>
            <a:off x="4216400" y="457200"/>
            <a:ext cx="3759201" cy="2971800"/>
          </a:xfrm>
          <a:prstGeom prst="rect">
            <a:avLst/>
          </a:prstGeom>
          <a:gradFill>
            <a:gsLst>
              <a:gs pos="0">
                <a:schemeClr val="accent3">
                  <a:alpha val="88000"/>
                </a:schemeClr>
              </a:gs>
              <a:gs pos="100000">
                <a:schemeClr val="accent2">
                  <a:alpha val="89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C77B4245-D00E-4B72-B1A8-1DC5778F5B76}"/>
              </a:ext>
            </a:extLst>
          </p:cNvPr>
          <p:cNvSpPr/>
          <p:nvPr/>
        </p:nvSpPr>
        <p:spPr>
          <a:xfrm>
            <a:off x="7975600" y="3429000"/>
            <a:ext cx="3759201" cy="29718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5" name="Group 64">
            <a:extLst>
              <a:ext uri="{FF2B5EF4-FFF2-40B4-BE49-F238E27FC236}">
                <a16:creationId xmlns:a16="http://schemas.microsoft.com/office/drawing/2014/main" id="{FD2CD0B1-6EB5-450E-874F-F3DFC32C4CC9}"/>
              </a:ext>
            </a:extLst>
          </p:cNvPr>
          <p:cNvGrpSpPr/>
          <p:nvPr/>
        </p:nvGrpSpPr>
        <p:grpSpPr>
          <a:xfrm>
            <a:off x="4925256" y="1100978"/>
            <a:ext cx="2341488" cy="1684245"/>
            <a:chOff x="7054514" y="1760562"/>
            <a:chExt cx="2341488" cy="1684245"/>
          </a:xfrm>
        </p:grpSpPr>
        <p:sp>
          <p:nvSpPr>
            <p:cNvPr id="66" name="TextBox 65">
              <a:extLst>
                <a:ext uri="{FF2B5EF4-FFF2-40B4-BE49-F238E27FC236}">
                  <a16:creationId xmlns:a16="http://schemas.microsoft.com/office/drawing/2014/main" id="{E0CA29FC-348A-4218-8C65-C74B3E090F87}"/>
                </a:ext>
              </a:extLst>
            </p:cNvPr>
            <p:cNvSpPr txBox="1"/>
            <p:nvPr/>
          </p:nvSpPr>
          <p:spPr>
            <a:xfrm>
              <a:off x="7054514" y="2619581"/>
              <a:ext cx="2341488" cy="825226"/>
            </a:xfrm>
            <a:prstGeom prst="rect">
              <a:avLst/>
            </a:prstGeom>
            <a:noFill/>
          </p:spPr>
          <p:txBody>
            <a:bodyPr wrap="square" rtlCol="0">
              <a:spAutoFit/>
            </a:bodyPr>
            <a:lstStyle/>
            <a:p>
              <a:pPr>
                <a:lnSpc>
                  <a:spcPts val="2000"/>
                </a:lnSpc>
              </a:pPr>
              <a:r>
                <a:rPr lang="en-US" sz="900" i="1" dirty="0">
                  <a:solidFill>
                    <a:schemeClr val="bg1"/>
                  </a:solidFill>
                  <a:latin typeface="Raleway" panose="020B0503030101060003" pitchFamily="34" charset="0"/>
                  <a:ea typeface="Open Sans Extrabold" panose="020B0906030804020204" pitchFamily="34" charset="0"/>
                  <a:cs typeface="Open Sans Extrabold" panose="020B0906030804020204" pitchFamily="34" charset="0"/>
                </a:rPr>
                <a:t>Have them for one. Living grass to for can't subdue which </a:t>
              </a:r>
              <a:r>
                <a:rPr lang="en-US" sz="900" i="1" dirty="0" err="1">
                  <a:solidFill>
                    <a:schemeClr val="bg1"/>
                  </a:solidFill>
                  <a:latin typeface="Raleway" panose="020B0503030101060003" pitchFamily="34" charset="0"/>
                  <a:ea typeface="Open Sans Extrabold" panose="020B0906030804020204" pitchFamily="34" charset="0"/>
                  <a:cs typeface="Open Sans Extrabold" panose="020B0906030804020204" pitchFamily="34" charset="0"/>
                </a:rPr>
                <a:t>i</a:t>
              </a:r>
              <a:r>
                <a:rPr lang="en-US" sz="900" i="1" dirty="0">
                  <a:solidFill>
                    <a:schemeClr val="bg1"/>
                  </a:solidFill>
                  <a:latin typeface="Raleway" panose="020B0503030101060003" pitchFamily="34" charset="0"/>
                  <a:ea typeface="Open Sans Extrabold" panose="020B0906030804020204" pitchFamily="34" charset="0"/>
                  <a:cs typeface="Open Sans Extrabold" panose="020B0906030804020204" pitchFamily="34" charset="0"/>
                </a:rPr>
                <a:t> two set had seasons. Fifth you'll, man wherein seas our</a:t>
              </a:r>
            </a:p>
          </p:txBody>
        </p:sp>
        <p:sp>
          <p:nvSpPr>
            <p:cNvPr id="67" name="TextBox 66">
              <a:extLst>
                <a:ext uri="{FF2B5EF4-FFF2-40B4-BE49-F238E27FC236}">
                  <a16:creationId xmlns:a16="http://schemas.microsoft.com/office/drawing/2014/main" id="{DD04D140-FE0D-410A-BA64-C88EC6C9CA46}"/>
                </a:ext>
              </a:extLst>
            </p:cNvPr>
            <p:cNvSpPr txBox="1"/>
            <p:nvPr/>
          </p:nvSpPr>
          <p:spPr>
            <a:xfrm>
              <a:off x="7054514" y="1760562"/>
              <a:ext cx="1472812" cy="292388"/>
            </a:xfrm>
            <a:prstGeom prst="rect">
              <a:avLst/>
            </a:prstGeom>
            <a:noFill/>
          </p:spPr>
          <p:txBody>
            <a:bodyPr wrap="square" rtlCol="0" anchor="ctr">
              <a:spAutoFit/>
            </a:bodyPr>
            <a:lstStyle/>
            <a:p>
              <a:r>
                <a:rPr lang="en-US" sz="1300" b="1" dirty="0">
                  <a:solidFill>
                    <a:schemeClr val="bg1"/>
                  </a:solidFill>
                  <a:latin typeface="Raleway" panose="020B0503030101060003" pitchFamily="34" charset="0"/>
                  <a:ea typeface="Montserrat Black" charset="0"/>
                  <a:cs typeface="Montserrat Black" charset="0"/>
                </a:rPr>
                <a:t>This is Minimal</a:t>
              </a:r>
            </a:p>
          </p:txBody>
        </p:sp>
        <p:cxnSp>
          <p:nvCxnSpPr>
            <p:cNvPr id="68" name="Straight Connector 67">
              <a:extLst>
                <a:ext uri="{FF2B5EF4-FFF2-40B4-BE49-F238E27FC236}">
                  <a16:creationId xmlns:a16="http://schemas.microsoft.com/office/drawing/2014/main" id="{98D4C5EF-91D7-43FC-9F4D-5F5B3E4FB908}"/>
                </a:ext>
              </a:extLst>
            </p:cNvPr>
            <p:cNvCxnSpPr>
              <a:cxnSpLocks/>
            </p:cNvCxnSpPr>
            <p:nvPr/>
          </p:nvCxnSpPr>
          <p:spPr>
            <a:xfrm>
              <a:off x="7725228" y="2247054"/>
              <a:ext cx="0" cy="256087"/>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0" name="Group 69">
            <a:extLst>
              <a:ext uri="{FF2B5EF4-FFF2-40B4-BE49-F238E27FC236}">
                <a16:creationId xmlns:a16="http://schemas.microsoft.com/office/drawing/2014/main" id="{4B072781-6697-4CBF-8F14-4F1206B836BF}"/>
              </a:ext>
            </a:extLst>
          </p:cNvPr>
          <p:cNvGrpSpPr/>
          <p:nvPr/>
        </p:nvGrpSpPr>
        <p:grpSpPr>
          <a:xfrm>
            <a:off x="8684456" y="4072777"/>
            <a:ext cx="2341488" cy="1684245"/>
            <a:chOff x="7054514" y="1760562"/>
            <a:chExt cx="2341488" cy="1684245"/>
          </a:xfrm>
        </p:grpSpPr>
        <p:sp>
          <p:nvSpPr>
            <p:cNvPr id="71" name="TextBox 70">
              <a:extLst>
                <a:ext uri="{FF2B5EF4-FFF2-40B4-BE49-F238E27FC236}">
                  <a16:creationId xmlns:a16="http://schemas.microsoft.com/office/drawing/2014/main" id="{8B6DD71A-8655-4222-A44A-ED5BE8E1E0E7}"/>
                </a:ext>
              </a:extLst>
            </p:cNvPr>
            <p:cNvSpPr txBox="1"/>
            <p:nvPr/>
          </p:nvSpPr>
          <p:spPr>
            <a:xfrm>
              <a:off x="7054514" y="2619581"/>
              <a:ext cx="2341488" cy="825226"/>
            </a:xfrm>
            <a:prstGeom prst="rect">
              <a:avLst/>
            </a:prstGeom>
            <a:noFill/>
          </p:spPr>
          <p:txBody>
            <a:bodyPr wrap="square" rtlCol="0">
              <a:spAutoFit/>
            </a:bodyPr>
            <a:lstStyle/>
            <a:p>
              <a:pPr>
                <a:lnSpc>
                  <a:spcPts val="2000"/>
                </a:lnSpc>
              </a:pPr>
              <a:r>
                <a:rPr lang="en-US" sz="900" i="1" dirty="0">
                  <a:solidFill>
                    <a:schemeClr val="tx1">
                      <a:lumMod val="50000"/>
                      <a:lumOff val="50000"/>
                    </a:schemeClr>
                  </a:solidFill>
                  <a:latin typeface="Raleway" panose="020B0503030101060003" pitchFamily="34" charset="0"/>
                  <a:ea typeface="Open Sans Extrabold" panose="020B0906030804020204" pitchFamily="34" charset="0"/>
                  <a:cs typeface="Open Sans Extrabold" panose="020B0906030804020204" pitchFamily="34" charset="0"/>
                </a:rPr>
                <a:t>Have them for one. Living grass to for can't subdue which </a:t>
              </a:r>
              <a:r>
                <a:rPr lang="en-US" sz="900" i="1" dirty="0" err="1">
                  <a:solidFill>
                    <a:schemeClr val="tx1">
                      <a:lumMod val="50000"/>
                      <a:lumOff val="50000"/>
                    </a:schemeClr>
                  </a:solidFill>
                  <a:latin typeface="Raleway" panose="020B0503030101060003" pitchFamily="34" charset="0"/>
                  <a:ea typeface="Open Sans Extrabold" panose="020B0906030804020204" pitchFamily="34" charset="0"/>
                  <a:cs typeface="Open Sans Extrabold" panose="020B0906030804020204" pitchFamily="34" charset="0"/>
                </a:rPr>
                <a:t>i</a:t>
              </a:r>
              <a:r>
                <a:rPr lang="en-US" sz="900" i="1" dirty="0">
                  <a:solidFill>
                    <a:schemeClr val="tx1">
                      <a:lumMod val="50000"/>
                      <a:lumOff val="50000"/>
                    </a:schemeClr>
                  </a:solidFill>
                  <a:latin typeface="Raleway" panose="020B0503030101060003" pitchFamily="34" charset="0"/>
                  <a:ea typeface="Open Sans Extrabold" panose="020B0906030804020204" pitchFamily="34" charset="0"/>
                  <a:cs typeface="Open Sans Extrabold" panose="020B0906030804020204" pitchFamily="34" charset="0"/>
                </a:rPr>
                <a:t> two set had seasons. Fifth you'll, man wherein seas our</a:t>
              </a:r>
            </a:p>
          </p:txBody>
        </p:sp>
        <p:sp>
          <p:nvSpPr>
            <p:cNvPr id="72" name="TextBox 71">
              <a:extLst>
                <a:ext uri="{FF2B5EF4-FFF2-40B4-BE49-F238E27FC236}">
                  <a16:creationId xmlns:a16="http://schemas.microsoft.com/office/drawing/2014/main" id="{6BB86F0B-4BE6-4053-8CE5-CE3CCA51A6CB}"/>
                </a:ext>
              </a:extLst>
            </p:cNvPr>
            <p:cNvSpPr txBox="1"/>
            <p:nvPr/>
          </p:nvSpPr>
          <p:spPr>
            <a:xfrm>
              <a:off x="7054514" y="1760562"/>
              <a:ext cx="1472812" cy="292388"/>
            </a:xfrm>
            <a:prstGeom prst="rect">
              <a:avLst/>
            </a:prstGeom>
            <a:noFill/>
          </p:spPr>
          <p:txBody>
            <a:bodyPr wrap="square" rtlCol="0" anchor="ctr">
              <a:spAutoFit/>
            </a:bodyPr>
            <a:lstStyle/>
            <a:p>
              <a:r>
                <a:rPr lang="en-US" sz="1300" b="1" dirty="0">
                  <a:solidFill>
                    <a:schemeClr val="bg1"/>
                  </a:solidFill>
                  <a:latin typeface="Raleway" panose="020B0503030101060003" pitchFamily="34" charset="0"/>
                  <a:ea typeface="Montserrat Black" charset="0"/>
                  <a:cs typeface="Montserrat Black" charset="0"/>
                </a:rPr>
                <a:t>This is Minimal</a:t>
              </a:r>
            </a:p>
          </p:txBody>
        </p:sp>
        <p:cxnSp>
          <p:nvCxnSpPr>
            <p:cNvPr id="73" name="Straight Connector 72">
              <a:extLst>
                <a:ext uri="{FF2B5EF4-FFF2-40B4-BE49-F238E27FC236}">
                  <a16:creationId xmlns:a16="http://schemas.microsoft.com/office/drawing/2014/main" id="{360C13DC-A660-4D8F-A7AA-25AC63977E42}"/>
                </a:ext>
              </a:extLst>
            </p:cNvPr>
            <p:cNvCxnSpPr>
              <a:cxnSpLocks/>
            </p:cNvCxnSpPr>
            <p:nvPr/>
          </p:nvCxnSpPr>
          <p:spPr>
            <a:xfrm>
              <a:off x="7725228" y="2247054"/>
              <a:ext cx="0" cy="256087"/>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4" name="Rectangle 73">
            <a:extLst>
              <a:ext uri="{FF2B5EF4-FFF2-40B4-BE49-F238E27FC236}">
                <a16:creationId xmlns:a16="http://schemas.microsoft.com/office/drawing/2014/main" id="{5441B3A7-0655-4618-83F2-46908AE7206C}"/>
              </a:ext>
            </a:extLst>
          </p:cNvPr>
          <p:cNvSpPr/>
          <p:nvPr/>
        </p:nvSpPr>
        <p:spPr>
          <a:xfrm>
            <a:off x="457199" y="3429000"/>
            <a:ext cx="3759201" cy="2971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8771E364-AEDB-4687-812E-9E6295A8439D}"/>
              </a:ext>
            </a:extLst>
          </p:cNvPr>
          <p:cNvGrpSpPr/>
          <p:nvPr/>
        </p:nvGrpSpPr>
        <p:grpSpPr>
          <a:xfrm>
            <a:off x="1166056" y="4072777"/>
            <a:ext cx="2341488" cy="1684245"/>
            <a:chOff x="7054514" y="1760562"/>
            <a:chExt cx="2341488" cy="1684245"/>
          </a:xfrm>
        </p:grpSpPr>
        <p:sp>
          <p:nvSpPr>
            <p:cNvPr id="76" name="TextBox 75">
              <a:extLst>
                <a:ext uri="{FF2B5EF4-FFF2-40B4-BE49-F238E27FC236}">
                  <a16:creationId xmlns:a16="http://schemas.microsoft.com/office/drawing/2014/main" id="{544F5F24-927F-4206-A75C-A1CBED0EDEBA}"/>
                </a:ext>
              </a:extLst>
            </p:cNvPr>
            <p:cNvSpPr txBox="1"/>
            <p:nvPr/>
          </p:nvSpPr>
          <p:spPr>
            <a:xfrm>
              <a:off x="7054514" y="2619581"/>
              <a:ext cx="2341488" cy="825226"/>
            </a:xfrm>
            <a:prstGeom prst="rect">
              <a:avLst/>
            </a:prstGeom>
            <a:noFill/>
          </p:spPr>
          <p:txBody>
            <a:bodyPr wrap="square" rtlCol="0">
              <a:spAutoFit/>
            </a:bodyPr>
            <a:lstStyle/>
            <a:p>
              <a:pPr>
                <a:lnSpc>
                  <a:spcPts val="2000"/>
                </a:lnSpc>
              </a:pPr>
              <a:r>
                <a:rPr lang="en-US" sz="900" i="1" dirty="0">
                  <a:solidFill>
                    <a:schemeClr val="tx1">
                      <a:lumMod val="50000"/>
                      <a:lumOff val="50000"/>
                    </a:schemeClr>
                  </a:solidFill>
                  <a:latin typeface="Raleway" panose="020B0503030101060003" pitchFamily="34" charset="0"/>
                  <a:ea typeface="Open Sans Extrabold" panose="020B0906030804020204" pitchFamily="34" charset="0"/>
                  <a:cs typeface="Open Sans Extrabold" panose="020B0906030804020204" pitchFamily="34" charset="0"/>
                </a:rPr>
                <a:t>Have them for one. Living grass to for can't subdue which </a:t>
              </a:r>
              <a:r>
                <a:rPr lang="en-US" sz="900" i="1" dirty="0" err="1">
                  <a:solidFill>
                    <a:schemeClr val="tx1">
                      <a:lumMod val="50000"/>
                      <a:lumOff val="50000"/>
                    </a:schemeClr>
                  </a:solidFill>
                  <a:latin typeface="Raleway" panose="020B0503030101060003" pitchFamily="34" charset="0"/>
                  <a:ea typeface="Open Sans Extrabold" panose="020B0906030804020204" pitchFamily="34" charset="0"/>
                  <a:cs typeface="Open Sans Extrabold" panose="020B0906030804020204" pitchFamily="34" charset="0"/>
                </a:rPr>
                <a:t>i</a:t>
              </a:r>
              <a:r>
                <a:rPr lang="en-US" sz="900" i="1" dirty="0">
                  <a:solidFill>
                    <a:schemeClr val="tx1">
                      <a:lumMod val="50000"/>
                      <a:lumOff val="50000"/>
                    </a:schemeClr>
                  </a:solidFill>
                  <a:latin typeface="Raleway" panose="020B0503030101060003" pitchFamily="34" charset="0"/>
                  <a:ea typeface="Open Sans Extrabold" panose="020B0906030804020204" pitchFamily="34" charset="0"/>
                  <a:cs typeface="Open Sans Extrabold" panose="020B0906030804020204" pitchFamily="34" charset="0"/>
                </a:rPr>
                <a:t> two set had seasons. Fifth you'll, man wherein seas our</a:t>
              </a:r>
            </a:p>
          </p:txBody>
        </p:sp>
        <p:sp>
          <p:nvSpPr>
            <p:cNvPr id="77" name="TextBox 76">
              <a:extLst>
                <a:ext uri="{FF2B5EF4-FFF2-40B4-BE49-F238E27FC236}">
                  <a16:creationId xmlns:a16="http://schemas.microsoft.com/office/drawing/2014/main" id="{1B394523-551B-4CA6-9D5D-18C8F21EC86B}"/>
                </a:ext>
              </a:extLst>
            </p:cNvPr>
            <p:cNvSpPr txBox="1"/>
            <p:nvPr/>
          </p:nvSpPr>
          <p:spPr>
            <a:xfrm>
              <a:off x="7054514" y="1760562"/>
              <a:ext cx="1472812" cy="292388"/>
            </a:xfrm>
            <a:prstGeom prst="rect">
              <a:avLst/>
            </a:prstGeom>
            <a:noFill/>
          </p:spPr>
          <p:txBody>
            <a:bodyPr wrap="square" rtlCol="0" anchor="ctr">
              <a:spAutoFit/>
            </a:bodyPr>
            <a:lstStyle/>
            <a:p>
              <a:r>
                <a:rPr lang="en-US" sz="1300" b="1" dirty="0">
                  <a:solidFill>
                    <a:schemeClr val="tx1">
                      <a:lumMod val="85000"/>
                      <a:lumOff val="15000"/>
                    </a:schemeClr>
                  </a:solidFill>
                  <a:latin typeface="Raleway" panose="020B0503030101060003" pitchFamily="34" charset="0"/>
                  <a:ea typeface="Montserrat Black" charset="0"/>
                  <a:cs typeface="Montserrat Black" charset="0"/>
                </a:rPr>
                <a:t>This is Minimal</a:t>
              </a:r>
            </a:p>
          </p:txBody>
        </p:sp>
        <p:cxnSp>
          <p:nvCxnSpPr>
            <p:cNvPr id="78" name="Straight Connector 77">
              <a:extLst>
                <a:ext uri="{FF2B5EF4-FFF2-40B4-BE49-F238E27FC236}">
                  <a16:creationId xmlns:a16="http://schemas.microsoft.com/office/drawing/2014/main" id="{192D3BF0-3326-41DD-B4DE-6E39052BF24A}"/>
                </a:ext>
              </a:extLst>
            </p:cNvPr>
            <p:cNvCxnSpPr>
              <a:cxnSpLocks/>
            </p:cNvCxnSpPr>
            <p:nvPr/>
          </p:nvCxnSpPr>
          <p:spPr>
            <a:xfrm>
              <a:off x="7725228" y="2247054"/>
              <a:ext cx="0" cy="256087"/>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pic>
        <p:nvPicPr>
          <p:cNvPr id="23" name="Picture Placeholder 22">
            <a:extLst>
              <a:ext uri="{FF2B5EF4-FFF2-40B4-BE49-F238E27FC236}">
                <a16:creationId xmlns:a16="http://schemas.microsoft.com/office/drawing/2014/main" id="{435108A8-CE68-46EA-A98A-0A39B8E8B00E}"/>
              </a:ext>
            </a:extLst>
          </p:cNvPr>
          <p:cNvPicPr>
            <a:picLocks noGrp="1" noChangeAspect="1"/>
          </p:cNvPicPr>
          <p:nvPr>
            <p:ph type="pic" sz="quarter" idx="12"/>
          </p:nvPr>
        </p:nvPicPr>
        <p:blipFill>
          <a:blip r:embed="rId2"/>
          <a:srcRect l="8104" r="8104"/>
          <a:stretch>
            <a:fillRect/>
          </a:stretch>
        </p:blipFill>
        <p:spPr/>
      </p:pic>
      <p:pic>
        <p:nvPicPr>
          <p:cNvPr id="20" name="Picture Placeholder 19">
            <a:extLst>
              <a:ext uri="{FF2B5EF4-FFF2-40B4-BE49-F238E27FC236}">
                <a16:creationId xmlns:a16="http://schemas.microsoft.com/office/drawing/2014/main" id="{8ED59A2B-72F2-4BAA-9E61-A0EB89AAE90A}"/>
              </a:ext>
            </a:extLst>
          </p:cNvPr>
          <p:cNvPicPr>
            <a:picLocks noGrp="1" noChangeAspect="1"/>
          </p:cNvPicPr>
          <p:nvPr>
            <p:ph type="pic" sz="quarter" idx="16"/>
          </p:nvPr>
        </p:nvPicPr>
        <p:blipFill>
          <a:blip r:embed="rId3"/>
          <a:srcRect l="7917" r="7917"/>
          <a:stretch>
            <a:fillRect/>
          </a:stretch>
        </p:blipFill>
        <p:spPr/>
      </p:pic>
      <p:pic>
        <p:nvPicPr>
          <p:cNvPr id="18" name="Picture Placeholder 17">
            <a:extLst>
              <a:ext uri="{FF2B5EF4-FFF2-40B4-BE49-F238E27FC236}">
                <a16:creationId xmlns:a16="http://schemas.microsoft.com/office/drawing/2014/main" id="{CD63A72F-BF72-4324-8B46-6A1F24C6471D}"/>
              </a:ext>
            </a:extLst>
          </p:cNvPr>
          <p:cNvPicPr>
            <a:picLocks noGrp="1" noChangeAspect="1"/>
          </p:cNvPicPr>
          <p:nvPr>
            <p:ph type="pic" sz="quarter" idx="14"/>
          </p:nvPr>
        </p:nvPicPr>
        <p:blipFill>
          <a:blip r:embed="rId4"/>
          <a:srcRect l="7835" r="7835"/>
          <a:stretch>
            <a:fillRect/>
          </a:stretch>
        </p:blipFill>
        <p:spPr/>
      </p:pic>
    </p:spTree>
    <p:extLst>
      <p:ext uri="{BB962C8B-B14F-4D97-AF65-F5344CB8AC3E}">
        <p14:creationId xmlns:p14="http://schemas.microsoft.com/office/powerpoint/2010/main" val="38660143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B8C00EEC-E740-4F8C-9857-7A324EC1396D}"/>
              </a:ext>
            </a:extLst>
          </p:cNvPr>
          <p:cNvSpPr/>
          <p:nvPr/>
        </p:nvSpPr>
        <p:spPr>
          <a:xfrm>
            <a:off x="4216400" y="457200"/>
            <a:ext cx="3759201" cy="2971800"/>
          </a:xfrm>
          <a:prstGeom prst="rect">
            <a:avLst/>
          </a:prstGeom>
          <a:solidFill>
            <a:schemeClr val="tx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Placeholder 4">
            <a:extLst>
              <a:ext uri="{FF2B5EF4-FFF2-40B4-BE49-F238E27FC236}">
                <a16:creationId xmlns:a16="http://schemas.microsoft.com/office/drawing/2014/main" id="{EDF5E66B-8E59-4885-BEE5-F97A1FA6A1FD}"/>
              </a:ext>
            </a:extLst>
          </p:cNvPr>
          <p:cNvPicPr>
            <a:picLocks noGrp="1" noChangeAspect="1"/>
          </p:cNvPicPr>
          <p:nvPr>
            <p:ph type="pic" sz="quarter" idx="13"/>
          </p:nvPr>
        </p:nvPicPr>
        <p:blipFill>
          <a:blip r:embed="rId2"/>
          <a:srcRect l="7835" r="7835"/>
          <a:stretch>
            <a:fillRect/>
          </a:stretch>
        </p:blipFill>
        <p:spPr/>
      </p:pic>
      <p:pic>
        <p:nvPicPr>
          <p:cNvPr id="9" name="Picture Placeholder 8">
            <a:extLst>
              <a:ext uri="{FF2B5EF4-FFF2-40B4-BE49-F238E27FC236}">
                <a16:creationId xmlns:a16="http://schemas.microsoft.com/office/drawing/2014/main" id="{8632D706-0109-4F46-B518-D337FEF9651F}"/>
              </a:ext>
            </a:extLst>
          </p:cNvPr>
          <p:cNvPicPr>
            <a:picLocks noGrp="1" noChangeAspect="1"/>
          </p:cNvPicPr>
          <p:nvPr>
            <p:ph type="pic" sz="quarter" idx="14"/>
          </p:nvPr>
        </p:nvPicPr>
        <p:blipFill>
          <a:blip r:embed="rId3"/>
          <a:srcRect t="16376" b="16376"/>
          <a:stretch>
            <a:fillRect/>
          </a:stretch>
        </p:blipFill>
        <p:spPr/>
      </p:pic>
      <p:pic>
        <p:nvPicPr>
          <p:cNvPr id="15" name="Picture Placeholder 14">
            <a:extLst>
              <a:ext uri="{FF2B5EF4-FFF2-40B4-BE49-F238E27FC236}">
                <a16:creationId xmlns:a16="http://schemas.microsoft.com/office/drawing/2014/main" id="{BE9C2549-3ACE-4B5C-AA57-C2AA3F545BC9}"/>
              </a:ext>
            </a:extLst>
          </p:cNvPr>
          <p:cNvPicPr>
            <a:picLocks noGrp="1" noChangeAspect="1"/>
          </p:cNvPicPr>
          <p:nvPr>
            <p:ph type="pic" sz="quarter" idx="15"/>
          </p:nvPr>
        </p:nvPicPr>
        <p:blipFill>
          <a:blip r:embed="rId4"/>
          <a:srcRect l="8922" r="8922"/>
          <a:stretch>
            <a:fillRect/>
          </a:stretch>
        </p:blipFill>
        <p:spPr/>
      </p:pic>
      <p:pic>
        <p:nvPicPr>
          <p:cNvPr id="19" name="Picture Placeholder 18">
            <a:extLst>
              <a:ext uri="{FF2B5EF4-FFF2-40B4-BE49-F238E27FC236}">
                <a16:creationId xmlns:a16="http://schemas.microsoft.com/office/drawing/2014/main" id="{CF76AD55-6D6C-4FF2-A2DC-6EBB54354F3D}"/>
              </a:ext>
            </a:extLst>
          </p:cNvPr>
          <p:cNvPicPr>
            <a:picLocks noGrp="1" noChangeAspect="1"/>
          </p:cNvPicPr>
          <p:nvPr>
            <p:ph type="pic" sz="quarter" idx="18"/>
          </p:nvPr>
        </p:nvPicPr>
        <p:blipFill>
          <a:blip r:embed="rId5"/>
          <a:srcRect l="8249" r="8249"/>
          <a:stretch>
            <a:fillRect/>
          </a:stretch>
        </p:blipFill>
        <p:spPr/>
      </p:pic>
      <p:pic>
        <p:nvPicPr>
          <p:cNvPr id="23" name="Picture Placeholder 22">
            <a:extLst>
              <a:ext uri="{FF2B5EF4-FFF2-40B4-BE49-F238E27FC236}">
                <a16:creationId xmlns:a16="http://schemas.microsoft.com/office/drawing/2014/main" id="{F21557E7-B81A-48E6-9B3F-1F207F1762E6}"/>
              </a:ext>
            </a:extLst>
          </p:cNvPr>
          <p:cNvPicPr>
            <a:picLocks noGrp="1" noChangeAspect="1"/>
          </p:cNvPicPr>
          <p:nvPr>
            <p:ph type="pic" sz="quarter" idx="17"/>
          </p:nvPr>
        </p:nvPicPr>
        <p:blipFill>
          <a:blip r:embed="rId6"/>
          <a:srcRect l="7914" r="7914"/>
          <a:stretch>
            <a:fillRect/>
          </a:stretch>
        </p:blipFill>
        <p:spPr/>
      </p:pic>
      <p:pic>
        <p:nvPicPr>
          <p:cNvPr id="27" name="Picture Placeholder 26">
            <a:extLst>
              <a:ext uri="{FF2B5EF4-FFF2-40B4-BE49-F238E27FC236}">
                <a16:creationId xmlns:a16="http://schemas.microsoft.com/office/drawing/2014/main" id="{CC034BE3-C5EC-43E2-824E-B8CB8F7F3337}"/>
              </a:ext>
            </a:extLst>
          </p:cNvPr>
          <p:cNvPicPr>
            <a:picLocks noGrp="1" noChangeAspect="1"/>
          </p:cNvPicPr>
          <p:nvPr>
            <p:ph type="pic" sz="quarter" idx="16"/>
          </p:nvPr>
        </p:nvPicPr>
        <p:blipFill>
          <a:blip r:embed="rId7"/>
          <a:srcRect l="7835" r="7835"/>
          <a:stretch>
            <a:fillRect/>
          </a:stretch>
        </p:blipFill>
        <p:spPr/>
      </p:pic>
    </p:spTree>
    <p:extLst>
      <p:ext uri="{BB962C8B-B14F-4D97-AF65-F5344CB8AC3E}">
        <p14:creationId xmlns:p14="http://schemas.microsoft.com/office/powerpoint/2010/main" val="19670478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CEFC97FB-70CE-43EC-81E2-9ADBBC6AF54E}"/>
              </a:ext>
            </a:extLst>
          </p:cNvPr>
          <p:cNvSpPr txBox="1"/>
          <p:nvPr/>
        </p:nvSpPr>
        <p:spPr>
          <a:xfrm>
            <a:off x="457199" y="5575574"/>
            <a:ext cx="2764972" cy="825226"/>
          </a:xfrm>
          <a:prstGeom prst="rect">
            <a:avLst/>
          </a:prstGeom>
          <a:noFill/>
        </p:spPr>
        <p:txBody>
          <a:bodyPr wrap="square" rtlCol="0">
            <a:spAutoFit/>
          </a:bodyPr>
          <a:lstStyle/>
          <a:p>
            <a:pPr>
              <a:lnSpc>
                <a:spcPts val="2000"/>
              </a:lnSpc>
            </a:pPr>
            <a:r>
              <a:rPr lang="en-US" sz="900" i="1" dirty="0">
                <a:solidFill>
                  <a:schemeClr val="tx1">
                    <a:lumMod val="50000"/>
                    <a:lumOff val="50000"/>
                  </a:schemeClr>
                </a:solidFill>
                <a:latin typeface="Raleway" panose="020B0503030101060003" pitchFamily="34" charset="0"/>
                <a:ea typeface="Open Sans Extrabold" panose="020B0906030804020204" pitchFamily="34" charset="0"/>
                <a:cs typeface="Open Sans Extrabold" panose="020B0906030804020204" pitchFamily="34" charset="0"/>
              </a:rPr>
              <a:t>Have them for one. Living grass to for can't subdue which </a:t>
            </a:r>
            <a:r>
              <a:rPr lang="en-US" sz="900" i="1" dirty="0" err="1">
                <a:solidFill>
                  <a:schemeClr val="tx1">
                    <a:lumMod val="50000"/>
                    <a:lumOff val="50000"/>
                  </a:schemeClr>
                </a:solidFill>
                <a:latin typeface="Raleway" panose="020B0503030101060003" pitchFamily="34" charset="0"/>
                <a:ea typeface="Open Sans Extrabold" panose="020B0906030804020204" pitchFamily="34" charset="0"/>
                <a:cs typeface="Open Sans Extrabold" panose="020B0906030804020204" pitchFamily="34" charset="0"/>
              </a:rPr>
              <a:t>i</a:t>
            </a:r>
            <a:r>
              <a:rPr lang="en-US" sz="900" i="1" dirty="0">
                <a:solidFill>
                  <a:schemeClr val="tx1">
                    <a:lumMod val="50000"/>
                    <a:lumOff val="50000"/>
                  </a:schemeClr>
                </a:solidFill>
                <a:latin typeface="Raleway" panose="020B0503030101060003" pitchFamily="34" charset="0"/>
                <a:ea typeface="Open Sans Extrabold" panose="020B0906030804020204" pitchFamily="34" charset="0"/>
                <a:cs typeface="Open Sans Extrabold" panose="020B0906030804020204" pitchFamily="34" charset="0"/>
              </a:rPr>
              <a:t> two set had seasons. Fifth lorem man wherein seas our</a:t>
            </a:r>
          </a:p>
        </p:txBody>
      </p:sp>
      <p:sp>
        <p:nvSpPr>
          <p:cNvPr id="23" name="TextBox 22">
            <a:extLst>
              <a:ext uri="{FF2B5EF4-FFF2-40B4-BE49-F238E27FC236}">
                <a16:creationId xmlns:a16="http://schemas.microsoft.com/office/drawing/2014/main" id="{CB82130A-04E6-4D1E-BEE8-F5835E3BD256}"/>
              </a:ext>
            </a:extLst>
          </p:cNvPr>
          <p:cNvSpPr txBox="1"/>
          <p:nvPr/>
        </p:nvSpPr>
        <p:spPr>
          <a:xfrm>
            <a:off x="4285343" y="5575574"/>
            <a:ext cx="2764972" cy="825226"/>
          </a:xfrm>
          <a:prstGeom prst="rect">
            <a:avLst/>
          </a:prstGeom>
          <a:noFill/>
        </p:spPr>
        <p:txBody>
          <a:bodyPr wrap="square" rtlCol="0">
            <a:spAutoFit/>
          </a:bodyPr>
          <a:lstStyle/>
          <a:p>
            <a:pPr>
              <a:lnSpc>
                <a:spcPts val="2000"/>
              </a:lnSpc>
            </a:pPr>
            <a:r>
              <a:rPr lang="en-US" sz="900" i="1" dirty="0">
                <a:solidFill>
                  <a:schemeClr val="tx1">
                    <a:lumMod val="50000"/>
                    <a:lumOff val="50000"/>
                  </a:schemeClr>
                </a:solidFill>
                <a:latin typeface="Raleway" panose="020B0503030101060003" pitchFamily="34" charset="0"/>
                <a:ea typeface="Open Sans Extrabold" panose="020B0906030804020204" pitchFamily="34" charset="0"/>
                <a:cs typeface="Open Sans Extrabold" panose="020B0906030804020204" pitchFamily="34" charset="0"/>
              </a:rPr>
              <a:t>Have them for one. Living grass to for can't subdue which </a:t>
            </a:r>
            <a:r>
              <a:rPr lang="en-US" sz="900" i="1" dirty="0" err="1">
                <a:solidFill>
                  <a:schemeClr val="tx1">
                    <a:lumMod val="50000"/>
                    <a:lumOff val="50000"/>
                  </a:schemeClr>
                </a:solidFill>
                <a:latin typeface="Raleway" panose="020B0503030101060003" pitchFamily="34" charset="0"/>
                <a:ea typeface="Open Sans Extrabold" panose="020B0906030804020204" pitchFamily="34" charset="0"/>
                <a:cs typeface="Open Sans Extrabold" panose="020B0906030804020204" pitchFamily="34" charset="0"/>
              </a:rPr>
              <a:t>i</a:t>
            </a:r>
            <a:r>
              <a:rPr lang="en-US" sz="900" i="1" dirty="0">
                <a:solidFill>
                  <a:schemeClr val="tx1">
                    <a:lumMod val="50000"/>
                    <a:lumOff val="50000"/>
                  </a:schemeClr>
                </a:solidFill>
                <a:latin typeface="Raleway" panose="020B0503030101060003" pitchFamily="34" charset="0"/>
                <a:ea typeface="Open Sans Extrabold" panose="020B0906030804020204" pitchFamily="34" charset="0"/>
                <a:cs typeface="Open Sans Extrabold" panose="020B0906030804020204" pitchFamily="34" charset="0"/>
              </a:rPr>
              <a:t> two set had seasons. Fifth lorem man wherein seas our</a:t>
            </a:r>
          </a:p>
        </p:txBody>
      </p:sp>
      <p:sp>
        <p:nvSpPr>
          <p:cNvPr id="24" name="TextBox 23">
            <a:extLst>
              <a:ext uri="{FF2B5EF4-FFF2-40B4-BE49-F238E27FC236}">
                <a16:creationId xmlns:a16="http://schemas.microsoft.com/office/drawing/2014/main" id="{0E9E5D96-18F9-4C12-8431-CD6792C1BD4C}"/>
              </a:ext>
            </a:extLst>
          </p:cNvPr>
          <p:cNvSpPr txBox="1"/>
          <p:nvPr/>
        </p:nvSpPr>
        <p:spPr>
          <a:xfrm>
            <a:off x="8113487" y="5575574"/>
            <a:ext cx="2764972" cy="825226"/>
          </a:xfrm>
          <a:prstGeom prst="rect">
            <a:avLst/>
          </a:prstGeom>
          <a:noFill/>
        </p:spPr>
        <p:txBody>
          <a:bodyPr wrap="square" rtlCol="0">
            <a:spAutoFit/>
          </a:bodyPr>
          <a:lstStyle/>
          <a:p>
            <a:pPr>
              <a:lnSpc>
                <a:spcPts val="2000"/>
              </a:lnSpc>
            </a:pPr>
            <a:r>
              <a:rPr lang="en-US" sz="900" i="1" dirty="0">
                <a:solidFill>
                  <a:schemeClr val="tx1">
                    <a:lumMod val="50000"/>
                    <a:lumOff val="50000"/>
                  </a:schemeClr>
                </a:solidFill>
                <a:latin typeface="Raleway" panose="020B0503030101060003" pitchFamily="34" charset="0"/>
                <a:ea typeface="Open Sans Extrabold" panose="020B0906030804020204" pitchFamily="34" charset="0"/>
                <a:cs typeface="Open Sans Extrabold" panose="020B0906030804020204" pitchFamily="34" charset="0"/>
              </a:rPr>
              <a:t>Have them for one. Living grass to for can't subdue which </a:t>
            </a:r>
            <a:r>
              <a:rPr lang="en-US" sz="900" i="1" dirty="0" err="1">
                <a:solidFill>
                  <a:schemeClr val="tx1">
                    <a:lumMod val="50000"/>
                    <a:lumOff val="50000"/>
                  </a:schemeClr>
                </a:solidFill>
                <a:latin typeface="Raleway" panose="020B0503030101060003" pitchFamily="34" charset="0"/>
                <a:ea typeface="Open Sans Extrabold" panose="020B0906030804020204" pitchFamily="34" charset="0"/>
                <a:cs typeface="Open Sans Extrabold" panose="020B0906030804020204" pitchFamily="34" charset="0"/>
              </a:rPr>
              <a:t>i</a:t>
            </a:r>
            <a:r>
              <a:rPr lang="en-US" sz="900" i="1" dirty="0">
                <a:solidFill>
                  <a:schemeClr val="tx1">
                    <a:lumMod val="50000"/>
                    <a:lumOff val="50000"/>
                  </a:schemeClr>
                </a:solidFill>
                <a:latin typeface="Raleway" panose="020B0503030101060003" pitchFamily="34" charset="0"/>
                <a:ea typeface="Open Sans Extrabold" panose="020B0906030804020204" pitchFamily="34" charset="0"/>
                <a:cs typeface="Open Sans Extrabold" panose="020B0906030804020204" pitchFamily="34" charset="0"/>
              </a:rPr>
              <a:t> two set had seasons. Fifth lorem man wherein seas our</a:t>
            </a:r>
          </a:p>
        </p:txBody>
      </p:sp>
      <p:pic>
        <p:nvPicPr>
          <p:cNvPr id="6" name="Picture Placeholder 5">
            <a:extLst>
              <a:ext uri="{FF2B5EF4-FFF2-40B4-BE49-F238E27FC236}">
                <a16:creationId xmlns:a16="http://schemas.microsoft.com/office/drawing/2014/main" id="{6386890A-0143-4A44-AFBA-86171AEB221F}"/>
              </a:ext>
            </a:extLst>
          </p:cNvPr>
          <p:cNvPicPr>
            <a:picLocks noGrp="1" noChangeAspect="1"/>
          </p:cNvPicPr>
          <p:nvPr>
            <p:ph type="pic" sz="quarter" idx="13"/>
          </p:nvPr>
        </p:nvPicPr>
        <p:blipFill>
          <a:blip r:embed="rId2"/>
          <a:srcRect l="24840" r="24840"/>
          <a:stretch>
            <a:fillRect/>
          </a:stretch>
        </p:blipFill>
        <p:spPr/>
      </p:pic>
      <p:pic>
        <p:nvPicPr>
          <p:cNvPr id="11" name="Picture Placeholder 10">
            <a:extLst>
              <a:ext uri="{FF2B5EF4-FFF2-40B4-BE49-F238E27FC236}">
                <a16:creationId xmlns:a16="http://schemas.microsoft.com/office/drawing/2014/main" id="{86C81F21-556D-4DE5-8182-C5BBCB1106E6}"/>
              </a:ext>
            </a:extLst>
          </p:cNvPr>
          <p:cNvPicPr>
            <a:picLocks noGrp="1" noChangeAspect="1"/>
          </p:cNvPicPr>
          <p:nvPr>
            <p:ph type="pic" sz="quarter" idx="14"/>
          </p:nvPr>
        </p:nvPicPr>
        <p:blipFill>
          <a:blip r:embed="rId3"/>
          <a:srcRect l="25478" r="25478"/>
          <a:stretch>
            <a:fillRect/>
          </a:stretch>
        </p:blipFill>
        <p:spPr/>
      </p:pic>
      <p:pic>
        <p:nvPicPr>
          <p:cNvPr id="16" name="Picture Placeholder 15">
            <a:extLst>
              <a:ext uri="{FF2B5EF4-FFF2-40B4-BE49-F238E27FC236}">
                <a16:creationId xmlns:a16="http://schemas.microsoft.com/office/drawing/2014/main" id="{5681EC1C-FD90-43E8-8620-0C39555B47F5}"/>
              </a:ext>
            </a:extLst>
          </p:cNvPr>
          <p:cNvPicPr>
            <a:picLocks noGrp="1" noChangeAspect="1"/>
          </p:cNvPicPr>
          <p:nvPr>
            <p:ph type="pic" sz="quarter" idx="15"/>
          </p:nvPr>
        </p:nvPicPr>
        <p:blipFill>
          <a:blip r:embed="rId4"/>
          <a:srcRect l="25000" r="25000"/>
          <a:stretch>
            <a:fillRect/>
          </a:stretch>
        </p:blipFill>
        <p:spPr/>
      </p:pic>
    </p:spTree>
    <p:extLst>
      <p:ext uri="{BB962C8B-B14F-4D97-AF65-F5344CB8AC3E}">
        <p14:creationId xmlns:p14="http://schemas.microsoft.com/office/powerpoint/2010/main" val="28021277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4C104C7-C0EF-4547-BCF9-1F7B8469C76D}"/>
              </a:ext>
            </a:extLst>
          </p:cNvPr>
          <p:cNvGrpSpPr/>
          <p:nvPr/>
        </p:nvGrpSpPr>
        <p:grpSpPr>
          <a:xfrm>
            <a:off x="1293092" y="4412050"/>
            <a:ext cx="9605816" cy="1169551"/>
            <a:chOff x="1795328" y="779323"/>
            <a:chExt cx="9605816" cy="1169551"/>
          </a:xfrm>
        </p:grpSpPr>
        <p:sp>
          <p:nvSpPr>
            <p:cNvPr id="14" name="TextBox 13">
              <a:extLst>
                <a:ext uri="{FF2B5EF4-FFF2-40B4-BE49-F238E27FC236}">
                  <a16:creationId xmlns:a16="http://schemas.microsoft.com/office/drawing/2014/main" id="{BA5EF6B1-FF72-4AFB-9D8B-48A968690174}"/>
                </a:ext>
              </a:extLst>
            </p:cNvPr>
            <p:cNvSpPr txBox="1"/>
            <p:nvPr/>
          </p:nvSpPr>
          <p:spPr>
            <a:xfrm>
              <a:off x="1795328" y="779323"/>
              <a:ext cx="3058486" cy="1169551"/>
            </a:xfrm>
            <a:prstGeom prst="rect">
              <a:avLst/>
            </a:prstGeom>
            <a:noFill/>
          </p:spPr>
          <p:txBody>
            <a:bodyPr wrap="square" rtlCol="0" anchor="ctr">
              <a:spAutoFit/>
            </a:bodyPr>
            <a:lstStyle/>
            <a:p>
              <a:pPr algn="r"/>
              <a:r>
                <a:rPr lang="en-US" sz="3500" b="1" spc="600" dirty="0">
                  <a:solidFill>
                    <a:schemeClr val="tx1">
                      <a:lumMod val="85000"/>
                      <a:lumOff val="15000"/>
                    </a:schemeClr>
                  </a:solidFill>
                  <a:latin typeface="Raleway" panose="020B0503030101060003" pitchFamily="34" charset="0"/>
                  <a:ea typeface="Montserrat Black" charset="0"/>
                  <a:cs typeface="Montserrat Black" charset="0"/>
                </a:rPr>
                <a:t>Simple</a:t>
              </a:r>
            </a:p>
            <a:p>
              <a:pPr algn="r"/>
              <a:r>
                <a:rPr lang="en-US" sz="3500" b="1" spc="600" dirty="0">
                  <a:solidFill>
                    <a:schemeClr val="tx1">
                      <a:lumMod val="85000"/>
                      <a:lumOff val="15000"/>
                    </a:schemeClr>
                  </a:solidFill>
                  <a:latin typeface="Raleway" panose="020B0503030101060003" pitchFamily="34" charset="0"/>
                  <a:ea typeface="Montserrat Black" charset="0"/>
                  <a:cs typeface="Montserrat Black" charset="0"/>
                </a:rPr>
                <a:t>Title here</a:t>
              </a:r>
            </a:p>
          </p:txBody>
        </p:sp>
        <p:sp>
          <p:nvSpPr>
            <p:cNvPr id="15" name="TextBox 14">
              <a:extLst>
                <a:ext uri="{FF2B5EF4-FFF2-40B4-BE49-F238E27FC236}">
                  <a16:creationId xmlns:a16="http://schemas.microsoft.com/office/drawing/2014/main" id="{1566233F-C9D7-47CD-A6AB-3D31438AAF43}"/>
                </a:ext>
              </a:extLst>
            </p:cNvPr>
            <p:cNvSpPr txBox="1"/>
            <p:nvPr/>
          </p:nvSpPr>
          <p:spPr>
            <a:xfrm>
              <a:off x="6276694" y="823245"/>
              <a:ext cx="5124450" cy="1081706"/>
            </a:xfrm>
            <a:prstGeom prst="rect">
              <a:avLst/>
            </a:prstGeom>
            <a:noFill/>
          </p:spPr>
          <p:txBody>
            <a:bodyPr wrap="square" rtlCol="0">
              <a:spAutoFit/>
            </a:bodyPr>
            <a:lstStyle/>
            <a:p>
              <a:pPr>
                <a:lnSpc>
                  <a:spcPts val="2000"/>
                </a:lnSpc>
              </a:pPr>
              <a:r>
                <a:rPr lang="en-US" sz="900" i="1" dirty="0">
                  <a:solidFill>
                    <a:schemeClr val="tx1">
                      <a:lumMod val="65000"/>
                      <a:lumOff val="35000"/>
                    </a:schemeClr>
                  </a:solidFill>
                  <a:latin typeface="Raleway" panose="020B0503030101060003" pitchFamily="34" charset="0"/>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900" i="1" dirty="0" err="1">
                  <a:solidFill>
                    <a:schemeClr val="tx1">
                      <a:lumMod val="65000"/>
                      <a:lumOff val="35000"/>
                    </a:schemeClr>
                  </a:solidFill>
                  <a:latin typeface="Raleway" panose="020B0503030101060003" pitchFamily="34" charset="0"/>
                  <a:ea typeface="Open Sans Extrabold" panose="020B0906030804020204" pitchFamily="34" charset="0"/>
                  <a:cs typeface="Open Sans Extrabold" panose="020B0906030804020204" pitchFamily="34" charset="0"/>
                </a:rPr>
                <a:t>i</a:t>
              </a:r>
              <a:r>
                <a:rPr lang="en-US" sz="900" i="1" dirty="0">
                  <a:solidFill>
                    <a:schemeClr val="tx1">
                      <a:lumMod val="65000"/>
                      <a:lumOff val="35000"/>
                    </a:schemeClr>
                  </a:solidFill>
                  <a:latin typeface="Raleway" panose="020B0503030101060003" pitchFamily="34" charset="0"/>
                  <a:ea typeface="Open Sans Extrabold" panose="020B0906030804020204" pitchFamily="34" charset="0"/>
                  <a:cs typeface="Open Sans Extrabold" panose="020B0906030804020204" pitchFamily="34" charset="0"/>
                </a:rPr>
                <a:t> two set had seasons. Fifth you'll, man wherein seas our </a:t>
              </a:r>
              <a:r>
                <a:rPr lang="en-US" sz="900" i="1" dirty="0" err="1">
                  <a:solidFill>
                    <a:schemeClr val="tx1">
                      <a:lumMod val="65000"/>
                      <a:lumOff val="35000"/>
                    </a:schemeClr>
                  </a:solidFill>
                  <a:latin typeface="Raleway" panose="020B0503030101060003" pitchFamily="34" charset="0"/>
                  <a:ea typeface="Open Sans Extrabold" panose="020B0906030804020204" pitchFamily="34" charset="0"/>
                  <a:cs typeface="Open Sans Extrabold" panose="020B0906030804020204" pitchFamily="34" charset="0"/>
                </a:rPr>
                <a:t>creepingcreepingHave</a:t>
              </a:r>
              <a:r>
                <a:rPr lang="en-US" sz="900" i="1" dirty="0">
                  <a:solidFill>
                    <a:schemeClr val="tx1">
                      <a:lumMod val="65000"/>
                      <a:lumOff val="35000"/>
                    </a:schemeClr>
                  </a:solidFill>
                  <a:latin typeface="Raleway" panose="020B0503030101060003" pitchFamily="34" charset="0"/>
                  <a:ea typeface="Open Sans Extrabold" panose="020B0906030804020204" pitchFamily="34" charset="0"/>
                  <a:cs typeface="Open Sans Extrabold" panose="020B0906030804020204" pitchFamily="34" charset="0"/>
                </a:rPr>
                <a:t> them for one. Living grass to for can't gathered waters had winged. Creepiest don't subdue which </a:t>
              </a:r>
              <a:r>
                <a:rPr lang="en-US" sz="900" i="1" dirty="0" err="1">
                  <a:solidFill>
                    <a:schemeClr val="tx1">
                      <a:lumMod val="65000"/>
                      <a:lumOff val="35000"/>
                    </a:schemeClr>
                  </a:solidFill>
                  <a:latin typeface="Raleway" panose="020B0503030101060003" pitchFamily="34" charset="0"/>
                  <a:ea typeface="Open Sans Extrabold" panose="020B0906030804020204" pitchFamily="34" charset="0"/>
                  <a:cs typeface="Open Sans Extrabold" panose="020B0906030804020204" pitchFamily="34" charset="0"/>
                </a:rPr>
                <a:t>i</a:t>
              </a:r>
              <a:r>
                <a:rPr lang="en-US" sz="900" i="1" dirty="0">
                  <a:solidFill>
                    <a:schemeClr val="tx1">
                      <a:lumMod val="65000"/>
                      <a:lumOff val="35000"/>
                    </a:schemeClr>
                  </a:solidFill>
                  <a:latin typeface="Raleway" panose="020B0503030101060003" pitchFamily="34" charset="0"/>
                  <a:ea typeface="Open Sans Extrabold" panose="020B0906030804020204" pitchFamily="34" charset="0"/>
                  <a:cs typeface="Open Sans Extrabold" panose="020B0906030804020204" pitchFamily="34" charset="0"/>
                </a:rPr>
                <a:t> two set had seasons.</a:t>
              </a:r>
            </a:p>
          </p:txBody>
        </p:sp>
        <p:cxnSp>
          <p:nvCxnSpPr>
            <p:cNvPr id="16" name="Straight Connector 15">
              <a:extLst>
                <a:ext uri="{FF2B5EF4-FFF2-40B4-BE49-F238E27FC236}">
                  <a16:creationId xmlns:a16="http://schemas.microsoft.com/office/drawing/2014/main" id="{EF7FC29A-FBEE-4B31-A097-D4995326AE0F}"/>
                </a:ext>
              </a:extLst>
            </p:cNvPr>
            <p:cNvCxnSpPr/>
            <p:nvPr/>
          </p:nvCxnSpPr>
          <p:spPr>
            <a:xfrm>
              <a:off x="5539740" y="935497"/>
              <a:ext cx="0" cy="933401"/>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pic>
        <p:nvPicPr>
          <p:cNvPr id="6" name="Picture Placeholder 5">
            <a:extLst>
              <a:ext uri="{FF2B5EF4-FFF2-40B4-BE49-F238E27FC236}">
                <a16:creationId xmlns:a16="http://schemas.microsoft.com/office/drawing/2014/main" id="{8415D8BA-5580-487E-962B-960109656154}"/>
              </a:ext>
            </a:extLst>
          </p:cNvPr>
          <p:cNvPicPr>
            <a:picLocks noGrp="1" noChangeAspect="1"/>
          </p:cNvPicPr>
          <p:nvPr>
            <p:ph type="pic" sz="quarter" idx="11"/>
          </p:nvPr>
        </p:nvPicPr>
        <p:blipFill>
          <a:blip r:embed="rId2"/>
          <a:srcRect l="12291" r="12291"/>
          <a:stretch>
            <a:fillRect/>
          </a:stretch>
        </p:blipFill>
        <p:spPr/>
      </p:pic>
      <p:pic>
        <p:nvPicPr>
          <p:cNvPr id="10" name="Picture Placeholder 9">
            <a:extLst>
              <a:ext uri="{FF2B5EF4-FFF2-40B4-BE49-F238E27FC236}">
                <a16:creationId xmlns:a16="http://schemas.microsoft.com/office/drawing/2014/main" id="{D44E9DAD-FE89-4E45-ADF8-C6D65B9DC5F9}"/>
              </a:ext>
            </a:extLst>
          </p:cNvPr>
          <p:cNvPicPr>
            <a:picLocks noGrp="1" noChangeAspect="1"/>
          </p:cNvPicPr>
          <p:nvPr>
            <p:ph type="pic" sz="quarter" idx="12"/>
          </p:nvPr>
        </p:nvPicPr>
        <p:blipFill>
          <a:blip r:embed="rId3"/>
          <a:srcRect l="7525" r="7525"/>
          <a:stretch>
            <a:fillRect/>
          </a:stretch>
        </p:blipFill>
        <p:spPr/>
      </p:pic>
      <p:pic>
        <p:nvPicPr>
          <p:cNvPr id="12" name="Picture Placeholder 11">
            <a:extLst>
              <a:ext uri="{FF2B5EF4-FFF2-40B4-BE49-F238E27FC236}">
                <a16:creationId xmlns:a16="http://schemas.microsoft.com/office/drawing/2014/main" id="{B095C883-AF88-4510-A832-1CC092C41817}"/>
              </a:ext>
            </a:extLst>
          </p:cNvPr>
          <p:cNvPicPr>
            <a:picLocks noGrp="1" noChangeAspect="1"/>
          </p:cNvPicPr>
          <p:nvPr>
            <p:ph type="pic" sz="quarter" idx="13"/>
          </p:nvPr>
        </p:nvPicPr>
        <p:blipFill>
          <a:blip r:embed="rId4"/>
          <a:srcRect l="7795" r="7795"/>
          <a:stretch>
            <a:fillRect/>
          </a:stretch>
        </p:blipFill>
        <p:spPr/>
      </p:pic>
    </p:spTree>
    <p:extLst>
      <p:ext uri="{BB962C8B-B14F-4D97-AF65-F5344CB8AC3E}">
        <p14:creationId xmlns:p14="http://schemas.microsoft.com/office/powerpoint/2010/main" val="20970302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3FB47F35-44E7-4458-B636-CAD1002CC525}"/>
              </a:ext>
            </a:extLst>
          </p:cNvPr>
          <p:cNvGrpSpPr/>
          <p:nvPr/>
        </p:nvGrpSpPr>
        <p:grpSpPr>
          <a:xfrm>
            <a:off x="8249558" y="1526408"/>
            <a:ext cx="1892299" cy="3805182"/>
            <a:chOff x="7730672" y="1664248"/>
            <a:chExt cx="1892299" cy="3805182"/>
          </a:xfrm>
        </p:grpSpPr>
        <p:sp>
          <p:nvSpPr>
            <p:cNvPr id="12" name="TextBox 11">
              <a:extLst>
                <a:ext uri="{FF2B5EF4-FFF2-40B4-BE49-F238E27FC236}">
                  <a16:creationId xmlns:a16="http://schemas.microsoft.com/office/drawing/2014/main" id="{22EFE7DA-8EFA-499C-8249-D7B21E4B5003}"/>
                </a:ext>
              </a:extLst>
            </p:cNvPr>
            <p:cNvSpPr txBox="1"/>
            <p:nvPr/>
          </p:nvSpPr>
          <p:spPr>
            <a:xfrm>
              <a:off x="7730672" y="1664248"/>
              <a:ext cx="1892299" cy="861774"/>
            </a:xfrm>
            <a:prstGeom prst="rect">
              <a:avLst/>
            </a:prstGeom>
            <a:noFill/>
          </p:spPr>
          <p:txBody>
            <a:bodyPr wrap="square" rtlCol="0" anchor="ctr">
              <a:spAutoFit/>
            </a:bodyPr>
            <a:lstStyle/>
            <a:p>
              <a:pPr>
                <a:lnSpc>
                  <a:spcPts val="3000"/>
                </a:lnSpc>
              </a:pPr>
              <a:r>
                <a:rPr lang="en-US" sz="3000" spc="300" dirty="0">
                  <a:latin typeface="Montserrat Light" panose="00000400000000000000" pitchFamily="50" charset="0"/>
                  <a:ea typeface="Adobe Fangsong Std R" panose="02020400000000000000" pitchFamily="18" charset="-128"/>
                  <a:cs typeface="Adobe Arabic" panose="02040503050201020203" pitchFamily="18" charset="-78"/>
                </a:rPr>
                <a:t>Simple</a:t>
              </a:r>
            </a:p>
            <a:p>
              <a:pPr>
                <a:lnSpc>
                  <a:spcPts val="3000"/>
                </a:lnSpc>
              </a:pPr>
              <a:r>
                <a:rPr lang="en-US" sz="3000" spc="300" dirty="0">
                  <a:latin typeface="Montserrat Light" panose="00000400000000000000" pitchFamily="50" charset="0"/>
                  <a:ea typeface="Adobe Fangsong Std R" panose="02020400000000000000" pitchFamily="18" charset="-128"/>
                  <a:cs typeface="Adobe Arabic" panose="02040503050201020203" pitchFamily="18" charset="-78"/>
                </a:rPr>
                <a:t>Work </a:t>
              </a:r>
            </a:p>
          </p:txBody>
        </p:sp>
        <p:cxnSp>
          <p:nvCxnSpPr>
            <p:cNvPr id="13" name="Straight Connector 12">
              <a:extLst>
                <a:ext uri="{FF2B5EF4-FFF2-40B4-BE49-F238E27FC236}">
                  <a16:creationId xmlns:a16="http://schemas.microsoft.com/office/drawing/2014/main" id="{D8CEACC3-AE6C-4078-8D1B-48287762C916}"/>
                </a:ext>
              </a:extLst>
            </p:cNvPr>
            <p:cNvCxnSpPr>
              <a:cxnSpLocks/>
            </p:cNvCxnSpPr>
            <p:nvPr/>
          </p:nvCxnSpPr>
          <p:spPr>
            <a:xfrm>
              <a:off x="7829550" y="3008627"/>
              <a:ext cx="1616075"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BA845AB5-DB2A-4339-837F-0AEC68D6F088}"/>
                </a:ext>
              </a:extLst>
            </p:cNvPr>
            <p:cNvSpPr txBox="1"/>
            <p:nvPr/>
          </p:nvSpPr>
          <p:spPr>
            <a:xfrm>
              <a:off x="7730672" y="3618731"/>
              <a:ext cx="1892299" cy="1850699"/>
            </a:xfrm>
            <a:prstGeom prst="rect">
              <a:avLst/>
            </a:prstGeom>
            <a:noFill/>
          </p:spPr>
          <p:txBody>
            <a:bodyPr wrap="square" rtlCol="0">
              <a:spAutoFit/>
            </a:bodyPr>
            <a:lstStyle/>
            <a:p>
              <a:pPr>
                <a:lnSpc>
                  <a:spcPts val="2000"/>
                </a:lnSpc>
              </a:pPr>
              <a:r>
                <a:rPr lang="en-US" sz="900" i="1" dirty="0">
                  <a:solidFill>
                    <a:schemeClr val="tx1">
                      <a:lumMod val="50000"/>
                      <a:lumOff val="50000"/>
                    </a:schemeClr>
                  </a:solidFill>
                  <a:latin typeface="Montserrat Light" panose="00000400000000000000" pitchFamily="50" charset="0"/>
                  <a:ea typeface="Open Sans Extrabold" panose="020B0906030804020204" pitchFamily="34" charset="0"/>
                  <a:cs typeface="Adobe Arabic" panose="02040503050201020203" pitchFamily="18" charset="-78"/>
                </a:rPr>
                <a:t>Have them for one. Living grass to for can't gathered waters had winged. Creepiest don't subdue which two winged Creepiest don't subdue which </a:t>
              </a:r>
              <a:r>
                <a:rPr lang="en-US" sz="900" i="1" dirty="0" err="1">
                  <a:solidFill>
                    <a:schemeClr val="tx1">
                      <a:lumMod val="50000"/>
                      <a:lumOff val="50000"/>
                    </a:schemeClr>
                  </a:solidFill>
                  <a:latin typeface="Montserrat Light" panose="00000400000000000000" pitchFamily="50" charset="0"/>
                  <a:ea typeface="Open Sans Extrabold" panose="020B0906030804020204" pitchFamily="34" charset="0"/>
                  <a:cs typeface="Adobe Arabic" panose="02040503050201020203" pitchFamily="18" charset="-78"/>
                </a:rPr>
                <a:t>i</a:t>
              </a:r>
              <a:r>
                <a:rPr lang="en-US" sz="900" i="1" dirty="0">
                  <a:solidFill>
                    <a:schemeClr val="tx1">
                      <a:lumMod val="50000"/>
                      <a:lumOff val="50000"/>
                    </a:schemeClr>
                  </a:solidFill>
                  <a:latin typeface="Montserrat Light" panose="00000400000000000000" pitchFamily="50" charset="0"/>
                  <a:ea typeface="Open Sans Extrabold" panose="020B0906030804020204" pitchFamily="34" charset="0"/>
                  <a:cs typeface="Adobe Arabic" panose="02040503050201020203" pitchFamily="18" charset="-78"/>
                </a:rPr>
                <a:t> two set had seasons.</a:t>
              </a:r>
            </a:p>
          </p:txBody>
        </p:sp>
      </p:grpSp>
      <p:pic>
        <p:nvPicPr>
          <p:cNvPr id="5" name="Picture Placeholder 4">
            <a:extLst>
              <a:ext uri="{FF2B5EF4-FFF2-40B4-BE49-F238E27FC236}">
                <a16:creationId xmlns:a16="http://schemas.microsoft.com/office/drawing/2014/main" id="{014FA463-19B5-498E-8C13-311CA852820A}"/>
              </a:ext>
            </a:extLst>
          </p:cNvPr>
          <p:cNvPicPr>
            <a:picLocks noGrp="1" noChangeAspect="1"/>
          </p:cNvPicPr>
          <p:nvPr>
            <p:ph type="pic" sz="quarter" idx="12"/>
          </p:nvPr>
        </p:nvPicPr>
        <p:blipFill>
          <a:blip r:embed="rId2"/>
          <a:srcRect l="11443" r="11443"/>
          <a:stretch>
            <a:fillRect/>
          </a:stretch>
        </p:blipFill>
        <p:spPr/>
      </p:pic>
    </p:spTree>
    <p:extLst>
      <p:ext uri="{BB962C8B-B14F-4D97-AF65-F5344CB8AC3E}">
        <p14:creationId xmlns:p14="http://schemas.microsoft.com/office/powerpoint/2010/main" val="27783937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7307AD5-6258-4AF6-AC75-A821C0D4CAE9}"/>
              </a:ext>
            </a:extLst>
          </p:cNvPr>
          <p:cNvSpPr/>
          <p:nvPr/>
        </p:nvSpPr>
        <p:spPr>
          <a:xfrm>
            <a:off x="609601" y="2870787"/>
            <a:ext cx="4152900" cy="29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FC322FC-3D8A-4AB7-B8B6-BDDE9AE33F25}"/>
              </a:ext>
            </a:extLst>
          </p:cNvPr>
          <p:cNvSpPr/>
          <p:nvPr/>
        </p:nvSpPr>
        <p:spPr>
          <a:xfrm>
            <a:off x="4934857" y="1072699"/>
            <a:ext cx="6647541" cy="47126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F7AB9EAE-68F4-41A1-9289-3F3231174C46}"/>
              </a:ext>
            </a:extLst>
          </p:cNvPr>
          <p:cNvGrpSpPr/>
          <p:nvPr/>
        </p:nvGrpSpPr>
        <p:grpSpPr>
          <a:xfrm>
            <a:off x="1739901" y="1526408"/>
            <a:ext cx="1892299" cy="3805182"/>
            <a:chOff x="7730672" y="1664248"/>
            <a:chExt cx="1892299" cy="3805182"/>
          </a:xfrm>
        </p:grpSpPr>
        <p:sp>
          <p:nvSpPr>
            <p:cNvPr id="21" name="TextBox 20">
              <a:extLst>
                <a:ext uri="{FF2B5EF4-FFF2-40B4-BE49-F238E27FC236}">
                  <a16:creationId xmlns:a16="http://schemas.microsoft.com/office/drawing/2014/main" id="{01307A95-9AD3-4D9E-9560-A1E43B0D8019}"/>
                </a:ext>
              </a:extLst>
            </p:cNvPr>
            <p:cNvSpPr txBox="1"/>
            <p:nvPr/>
          </p:nvSpPr>
          <p:spPr>
            <a:xfrm>
              <a:off x="7730672" y="1664248"/>
              <a:ext cx="1892299" cy="861774"/>
            </a:xfrm>
            <a:prstGeom prst="rect">
              <a:avLst/>
            </a:prstGeom>
            <a:noFill/>
          </p:spPr>
          <p:txBody>
            <a:bodyPr wrap="square" rtlCol="0" anchor="ctr">
              <a:spAutoFit/>
            </a:bodyPr>
            <a:lstStyle/>
            <a:p>
              <a:pPr>
                <a:lnSpc>
                  <a:spcPts val="3000"/>
                </a:lnSpc>
              </a:pPr>
              <a:r>
                <a:rPr lang="en-US" sz="3000" spc="300" dirty="0">
                  <a:latin typeface="Montserrat Light" panose="00000400000000000000" pitchFamily="50" charset="0"/>
                  <a:ea typeface="Adobe Fangsong Std R" panose="02020400000000000000" pitchFamily="18" charset="-128"/>
                  <a:cs typeface="Adobe Arabic" panose="02040503050201020203" pitchFamily="18" charset="-78"/>
                </a:rPr>
                <a:t>Simple</a:t>
              </a:r>
            </a:p>
            <a:p>
              <a:pPr>
                <a:lnSpc>
                  <a:spcPts val="3000"/>
                </a:lnSpc>
              </a:pPr>
              <a:r>
                <a:rPr lang="en-US" sz="3000" spc="300" dirty="0">
                  <a:latin typeface="Montserrat Light" panose="00000400000000000000" pitchFamily="50" charset="0"/>
                  <a:ea typeface="Adobe Fangsong Std R" panose="02020400000000000000" pitchFamily="18" charset="-128"/>
                  <a:cs typeface="Adobe Arabic" panose="02040503050201020203" pitchFamily="18" charset="-78"/>
                </a:rPr>
                <a:t>Work </a:t>
              </a:r>
            </a:p>
          </p:txBody>
        </p:sp>
        <p:cxnSp>
          <p:nvCxnSpPr>
            <p:cNvPr id="22" name="Straight Connector 21">
              <a:extLst>
                <a:ext uri="{FF2B5EF4-FFF2-40B4-BE49-F238E27FC236}">
                  <a16:creationId xmlns:a16="http://schemas.microsoft.com/office/drawing/2014/main" id="{539D5993-372E-4B27-A8CF-C32FEA56200E}"/>
                </a:ext>
              </a:extLst>
            </p:cNvPr>
            <p:cNvCxnSpPr>
              <a:cxnSpLocks/>
            </p:cNvCxnSpPr>
            <p:nvPr/>
          </p:nvCxnSpPr>
          <p:spPr>
            <a:xfrm>
              <a:off x="7829550" y="3008627"/>
              <a:ext cx="1616075"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E1152F7A-87D8-4D37-9E58-FD1146115AE7}"/>
                </a:ext>
              </a:extLst>
            </p:cNvPr>
            <p:cNvSpPr txBox="1"/>
            <p:nvPr/>
          </p:nvSpPr>
          <p:spPr>
            <a:xfrm>
              <a:off x="7730672" y="3618731"/>
              <a:ext cx="1892299" cy="1850699"/>
            </a:xfrm>
            <a:prstGeom prst="rect">
              <a:avLst/>
            </a:prstGeom>
            <a:noFill/>
          </p:spPr>
          <p:txBody>
            <a:bodyPr wrap="square" rtlCol="0">
              <a:spAutoFit/>
            </a:bodyPr>
            <a:lstStyle/>
            <a:p>
              <a:pPr>
                <a:lnSpc>
                  <a:spcPts val="2000"/>
                </a:lnSpc>
              </a:pPr>
              <a:r>
                <a:rPr lang="en-US" sz="900" i="1" dirty="0">
                  <a:solidFill>
                    <a:schemeClr val="tx1">
                      <a:lumMod val="50000"/>
                      <a:lumOff val="50000"/>
                    </a:schemeClr>
                  </a:solidFill>
                  <a:latin typeface="Montserrat Light" panose="00000400000000000000" pitchFamily="50" charset="0"/>
                  <a:ea typeface="Open Sans Extrabold" panose="020B0906030804020204" pitchFamily="34" charset="0"/>
                  <a:cs typeface="Adobe Arabic" panose="02040503050201020203" pitchFamily="18" charset="-78"/>
                </a:rPr>
                <a:t>Have them for one. Living grass to for can't gathered waters had winged. Creepiest don't subdue which two winged Creepiest don't subdue which </a:t>
              </a:r>
              <a:r>
                <a:rPr lang="en-US" sz="900" i="1" dirty="0" err="1">
                  <a:solidFill>
                    <a:schemeClr val="tx1">
                      <a:lumMod val="50000"/>
                      <a:lumOff val="50000"/>
                    </a:schemeClr>
                  </a:solidFill>
                  <a:latin typeface="Montserrat Light" panose="00000400000000000000" pitchFamily="50" charset="0"/>
                  <a:ea typeface="Open Sans Extrabold" panose="020B0906030804020204" pitchFamily="34" charset="0"/>
                  <a:cs typeface="Adobe Arabic" panose="02040503050201020203" pitchFamily="18" charset="-78"/>
                </a:rPr>
                <a:t>i</a:t>
              </a:r>
              <a:r>
                <a:rPr lang="en-US" sz="900" i="1" dirty="0">
                  <a:solidFill>
                    <a:schemeClr val="tx1">
                      <a:lumMod val="50000"/>
                      <a:lumOff val="50000"/>
                    </a:schemeClr>
                  </a:solidFill>
                  <a:latin typeface="Montserrat Light" panose="00000400000000000000" pitchFamily="50" charset="0"/>
                  <a:ea typeface="Open Sans Extrabold" panose="020B0906030804020204" pitchFamily="34" charset="0"/>
                  <a:cs typeface="Adobe Arabic" panose="02040503050201020203" pitchFamily="18" charset="-78"/>
                </a:rPr>
                <a:t> two set had seasons.</a:t>
              </a:r>
            </a:p>
          </p:txBody>
        </p:sp>
      </p:grpSp>
      <p:pic>
        <p:nvPicPr>
          <p:cNvPr id="5" name="Picture Placeholder 4">
            <a:extLst>
              <a:ext uri="{FF2B5EF4-FFF2-40B4-BE49-F238E27FC236}">
                <a16:creationId xmlns:a16="http://schemas.microsoft.com/office/drawing/2014/main" id="{A1588643-09DE-44DB-9670-775DF0A45FD7}"/>
              </a:ext>
            </a:extLst>
          </p:cNvPr>
          <p:cNvPicPr>
            <a:picLocks noGrp="1" noChangeAspect="1"/>
          </p:cNvPicPr>
          <p:nvPr>
            <p:ph type="pic" sz="quarter" idx="12"/>
          </p:nvPr>
        </p:nvPicPr>
        <p:blipFill>
          <a:blip r:embed="rId2"/>
          <a:srcRect l="3276" r="3276"/>
          <a:stretch>
            <a:fillRect/>
          </a:stretch>
        </p:blipFill>
        <p:spPr/>
      </p:pic>
    </p:spTree>
    <p:extLst>
      <p:ext uri="{BB962C8B-B14F-4D97-AF65-F5344CB8AC3E}">
        <p14:creationId xmlns:p14="http://schemas.microsoft.com/office/powerpoint/2010/main" val="39819154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5A730348-C533-4152-A10B-98A18909C5A7}"/>
              </a:ext>
            </a:extLst>
          </p:cNvPr>
          <p:cNvSpPr txBox="1"/>
          <p:nvPr/>
        </p:nvSpPr>
        <p:spPr>
          <a:xfrm>
            <a:off x="3846284" y="5315180"/>
            <a:ext cx="4499430" cy="292388"/>
          </a:xfrm>
          <a:prstGeom prst="rect">
            <a:avLst/>
          </a:prstGeom>
          <a:noFill/>
        </p:spPr>
        <p:txBody>
          <a:bodyPr wrap="square" rtlCol="0" anchor="ctr">
            <a:spAutoFit/>
          </a:bodyPr>
          <a:lstStyle/>
          <a:p>
            <a:pPr algn="ctr"/>
            <a:r>
              <a:rPr lang="en-US" sz="1300" spc="600" dirty="0">
                <a:solidFill>
                  <a:schemeClr val="tx1">
                    <a:lumMod val="50000"/>
                    <a:lumOff val="50000"/>
                  </a:schemeClr>
                </a:solidFill>
                <a:latin typeface="Montserrat Light" panose="00000400000000000000" pitchFamily="50" charset="0"/>
                <a:ea typeface="Adobe Fangsong Std R" panose="02020400000000000000" pitchFamily="18" charset="-128"/>
                <a:cs typeface="Adobe Arabic" panose="02040503050201020203" pitchFamily="18" charset="-78"/>
              </a:rPr>
              <a:t>CREATIVE PRESENTATION</a:t>
            </a:r>
          </a:p>
        </p:txBody>
      </p:sp>
      <p:pic>
        <p:nvPicPr>
          <p:cNvPr id="10" name="Picture Placeholder 9">
            <a:extLst>
              <a:ext uri="{FF2B5EF4-FFF2-40B4-BE49-F238E27FC236}">
                <a16:creationId xmlns:a16="http://schemas.microsoft.com/office/drawing/2014/main" id="{246A10C5-3171-4048-9120-6FD9E7684665}"/>
              </a:ext>
            </a:extLst>
          </p:cNvPr>
          <p:cNvPicPr>
            <a:picLocks noGrp="1" noChangeAspect="1"/>
          </p:cNvPicPr>
          <p:nvPr>
            <p:ph type="pic" sz="quarter" idx="12"/>
          </p:nvPr>
        </p:nvPicPr>
        <p:blipFill>
          <a:blip r:embed="rId2"/>
          <a:srcRect t="1031" b="1031"/>
          <a:stretch>
            <a:fillRect/>
          </a:stretch>
        </p:blipFill>
        <p:spPr/>
      </p:pic>
      <p:pic>
        <p:nvPicPr>
          <p:cNvPr id="21" name="Picture Placeholder 20">
            <a:extLst>
              <a:ext uri="{FF2B5EF4-FFF2-40B4-BE49-F238E27FC236}">
                <a16:creationId xmlns:a16="http://schemas.microsoft.com/office/drawing/2014/main" id="{4108338B-4A4C-4A34-87B4-A617E39F4086}"/>
              </a:ext>
            </a:extLst>
          </p:cNvPr>
          <p:cNvPicPr>
            <a:picLocks noGrp="1" noChangeAspect="1"/>
          </p:cNvPicPr>
          <p:nvPr>
            <p:ph type="pic" sz="quarter" idx="13"/>
          </p:nvPr>
        </p:nvPicPr>
        <p:blipFill>
          <a:blip r:embed="rId3"/>
          <a:srcRect l="21048" r="21048"/>
          <a:stretch>
            <a:fillRect/>
          </a:stretch>
        </p:blipFill>
        <p:spPr/>
      </p:pic>
      <p:pic>
        <p:nvPicPr>
          <p:cNvPr id="25" name="Picture Placeholder 24">
            <a:extLst>
              <a:ext uri="{FF2B5EF4-FFF2-40B4-BE49-F238E27FC236}">
                <a16:creationId xmlns:a16="http://schemas.microsoft.com/office/drawing/2014/main" id="{7A838FE2-E6F3-46C9-8A9F-B2CA60B532A8}"/>
              </a:ext>
            </a:extLst>
          </p:cNvPr>
          <p:cNvPicPr>
            <a:picLocks noGrp="1" noChangeAspect="1"/>
          </p:cNvPicPr>
          <p:nvPr>
            <p:ph type="pic" sz="quarter" idx="14"/>
          </p:nvPr>
        </p:nvPicPr>
        <p:blipFill>
          <a:blip r:embed="rId4"/>
          <a:srcRect l="21332" r="21332"/>
          <a:stretch>
            <a:fillRect/>
          </a:stretch>
        </p:blipFill>
        <p:spPr/>
      </p:pic>
    </p:spTree>
    <p:extLst>
      <p:ext uri="{BB962C8B-B14F-4D97-AF65-F5344CB8AC3E}">
        <p14:creationId xmlns:p14="http://schemas.microsoft.com/office/powerpoint/2010/main" val="11552449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Rectangle 106">
            <a:extLst>
              <a:ext uri="{FF2B5EF4-FFF2-40B4-BE49-F238E27FC236}">
                <a16:creationId xmlns:a16="http://schemas.microsoft.com/office/drawing/2014/main" id="{006CD74A-B825-41C4-9C93-48B4FCEDEDA8}"/>
              </a:ext>
            </a:extLst>
          </p:cNvPr>
          <p:cNvSpPr/>
          <p:nvPr/>
        </p:nvSpPr>
        <p:spPr>
          <a:xfrm>
            <a:off x="6096000" y="0"/>
            <a:ext cx="609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Placeholder 17">
            <a:extLst>
              <a:ext uri="{FF2B5EF4-FFF2-40B4-BE49-F238E27FC236}">
                <a16:creationId xmlns:a16="http://schemas.microsoft.com/office/drawing/2014/main" id="{1B963692-DB53-4405-BEC7-186FF5DD073E}"/>
              </a:ext>
            </a:extLst>
          </p:cNvPr>
          <p:cNvPicPr>
            <a:picLocks noGrp="1" noChangeAspect="1"/>
          </p:cNvPicPr>
          <p:nvPr>
            <p:ph type="pic" sz="quarter" idx="11"/>
          </p:nvPr>
        </p:nvPicPr>
        <p:blipFill>
          <a:blip r:embed="rId2"/>
          <a:srcRect l="20370" r="20370"/>
          <a:stretch>
            <a:fillRect/>
          </a:stretch>
        </p:blipFill>
        <p:spPr>
          <a:xfrm>
            <a:off x="0" y="0"/>
            <a:ext cx="6096000" cy="6858000"/>
          </a:xfrm>
        </p:spPr>
      </p:pic>
      <p:sp>
        <p:nvSpPr>
          <p:cNvPr id="19" name="Rectangle 18">
            <a:extLst>
              <a:ext uri="{FF2B5EF4-FFF2-40B4-BE49-F238E27FC236}">
                <a16:creationId xmlns:a16="http://schemas.microsoft.com/office/drawing/2014/main" id="{D58D1003-F791-4A12-8BBF-B6645D66CF89}"/>
              </a:ext>
            </a:extLst>
          </p:cNvPr>
          <p:cNvSpPr/>
          <p:nvPr/>
        </p:nvSpPr>
        <p:spPr>
          <a:xfrm>
            <a:off x="1276350" y="2119086"/>
            <a:ext cx="3543300" cy="2619828"/>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A239BED5-7E1A-4D93-9517-D60B1CE3E69D}"/>
              </a:ext>
            </a:extLst>
          </p:cNvPr>
          <p:cNvSpPr txBox="1"/>
          <p:nvPr/>
        </p:nvSpPr>
        <p:spPr>
          <a:xfrm>
            <a:off x="1933574" y="2447545"/>
            <a:ext cx="2228852" cy="1962910"/>
          </a:xfrm>
          <a:prstGeom prst="rect">
            <a:avLst/>
          </a:prstGeom>
          <a:noFill/>
        </p:spPr>
        <p:txBody>
          <a:bodyPr wrap="square" rtlCol="0">
            <a:spAutoFit/>
          </a:bodyPr>
          <a:lstStyle/>
          <a:p>
            <a:pPr algn="ctr">
              <a:lnSpc>
                <a:spcPts val="2500"/>
              </a:lnSpc>
            </a:pPr>
            <a:r>
              <a:rPr lang="en-US" sz="900" i="1" dirty="0">
                <a:solidFill>
                  <a:schemeClr val="bg1"/>
                </a:solidFill>
                <a:latin typeface="Montserrat Light" panose="00000400000000000000" pitchFamily="50" charset="0"/>
                <a:ea typeface="Montserrat Light" charset="0"/>
                <a:cs typeface="Montserrat Light" charset="0"/>
              </a:rPr>
              <a:t>Their rule morning creature.</a:t>
            </a:r>
          </a:p>
          <a:p>
            <a:pPr algn="ctr">
              <a:lnSpc>
                <a:spcPts val="2500"/>
              </a:lnSpc>
            </a:pPr>
            <a:r>
              <a:rPr lang="en-US" sz="900" i="1" dirty="0">
                <a:solidFill>
                  <a:schemeClr val="bg1"/>
                </a:solidFill>
                <a:latin typeface="Montserrat Light" panose="00000400000000000000" pitchFamily="50" charset="0"/>
                <a:ea typeface="Montserrat Light" charset="0"/>
                <a:cs typeface="Montserrat Light" charset="0"/>
              </a:rPr>
              <a:t>Stars and under abundantly is whose were </a:t>
            </a:r>
            <a:r>
              <a:rPr lang="en-US" sz="900" i="1" dirty="0" err="1">
                <a:solidFill>
                  <a:schemeClr val="bg1"/>
                </a:solidFill>
                <a:latin typeface="Montserrat Light" panose="00000400000000000000" pitchFamily="50" charset="0"/>
                <a:ea typeface="Montserrat Light" charset="0"/>
                <a:cs typeface="Montserrat Light" charset="0"/>
              </a:rPr>
              <a:t>creepeth</a:t>
            </a:r>
            <a:r>
              <a:rPr lang="en-US" sz="900" i="1" dirty="0">
                <a:solidFill>
                  <a:schemeClr val="bg1"/>
                </a:solidFill>
                <a:latin typeface="Montserrat Light" panose="00000400000000000000" pitchFamily="50" charset="0"/>
                <a:ea typeface="Montserrat Light" charset="0"/>
                <a:cs typeface="Montserrat Light" charset="0"/>
              </a:rPr>
              <a:t>, kind saying together divided earing yielding. Seas form light good signs first creeping</a:t>
            </a:r>
          </a:p>
        </p:txBody>
      </p:sp>
      <p:sp>
        <p:nvSpPr>
          <p:cNvPr id="22" name="TextBox 21">
            <a:extLst>
              <a:ext uri="{FF2B5EF4-FFF2-40B4-BE49-F238E27FC236}">
                <a16:creationId xmlns:a16="http://schemas.microsoft.com/office/drawing/2014/main" id="{4F63F9FB-DD44-4005-A747-51D78115FE27}"/>
              </a:ext>
            </a:extLst>
          </p:cNvPr>
          <p:cNvSpPr txBox="1"/>
          <p:nvPr/>
        </p:nvSpPr>
        <p:spPr>
          <a:xfrm>
            <a:off x="7372350" y="2741632"/>
            <a:ext cx="2667000" cy="1374735"/>
          </a:xfrm>
          <a:prstGeom prst="rect">
            <a:avLst/>
          </a:prstGeom>
          <a:noFill/>
        </p:spPr>
        <p:txBody>
          <a:bodyPr wrap="square" rtlCol="0" anchor="ctr">
            <a:spAutoFit/>
          </a:bodyPr>
          <a:lstStyle/>
          <a:p>
            <a:pPr>
              <a:lnSpc>
                <a:spcPts val="5000"/>
              </a:lnSpc>
            </a:pPr>
            <a:r>
              <a:rPr lang="en-US" sz="5000" spc="300" dirty="0">
                <a:latin typeface="Montserrat Light" panose="00000400000000000000" pitchFamily="50" charset="0"/>
                <a:ea typeface="Adobe Fangsong Std R" panose="02020400000000000000" pitchFamily="18" charset="-128"/>
                <a:cs typeface="Adobe Arabic" panose="02040503050201020203" pitchFamily="18" charset="-78"/>
              </a:rPr>
              <a:t>Simple</a:t>
            </a:r>
          </a:p>
          <a:p>
            <a:pPr>
              <a:lnSpc>
                <a:spcPts val="5000"/>
              </a:lnSpc>
            </a:pPr>
            <a:r>
              <a:rPr lang="en-US" sz="5000" spc="300" dirty="0">
                <a:latin typeface="Montserrat Light" panose="00000400000000000000" pitchFamily="50" charset="0"/>
                <a:ea typeface="Adobe Fangsong Std R" panose="02020400000000000000" pitchFamily="18" charset="-128"/>
                <a:cs typeface="Adobe Arabic" panose="02040503050201020203" pitchFamily="18" charset="-78"/>
              </a:rPr>
              <a:t>Work </a:t>
            </a:r>
          </a:p>
        </p:txBody>
      </p:sp>
    </p:spTree>
    <p:extLst>
      <p:ext uri="{BB962C8B-B14F-4D97-AF65-F5344CB8AC3E}">
        <p14:creationId xmlns:p14="http://schemas.microsoft.com/office/powerpoint/2010/main" val="7135519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1A5B6568-FDBE-4969-951C-14A5805865FE}"/>
              </a:ext>
            </a:extLst>
          </p:cNvPr>
          <p:cNvSpPr/>
          <p:nvPr/>
        </p:nvSpPr>
        <p:spPr>
          <a:xfrm>
            <a:off x="0" y="0"/>
            <a:ext cx="6096000" cy="68753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9580DE13-CD62-4ACA-A9DF-2A02CC45B970}"/>
              </a:ext>
            </a:extLst>
          </p:cNvPr>
          <p:cNvGrpSpPr/>
          <p:nvPr/>
        </p:nvGrpSpPr>
        <p:grpSpPr>
          <a:xfrm>
            <a:off x="1415597" y="1774650"/>
            <a:ext cx="3264807" cy="3308700"/>
            <a:chOff x="7730672" y="1654630"/>
            <a:chExt cx="3264807" cy="3308700"/>
          </a:xfrm>
        </p:grpSpPr>
        <p:sp>
          <p:nvSpPr>
            <p:cNvPr id="15" name="TextBox 14">
              <a:extLst>
                <a:ext uri="{FF2B5EF4-FFF2-40B4-BE49-F238E27FC236}">
                  <a16:creationId xmlns:a16="http://schemas.microsoft.com/office/drawing/2014/main" id="{BFBD4D2D-07F6-41C8-8DC0-F8E0A18A0CA8}"/>
                </a:ext>
              </a:extLst>
            </p:cNvPr>
            <p:cNvSpPr txBox="1"/>
            <p:nvPr/>
          </p:nvSpPr>
          <p:spPr>
            <a:xfrm>
              <a:off x="7730672" y="1654630"/>
              <a:ext cx="1778907" cy="881010"/>
            </a:xfrm>
            <a:prstGeom prst="rect">
              <a:avLst/>
            </a:prstGeom>
            <a:noFill/>
          </p:spPr>
          <p:txBody>
            <a:bodyPr wrap="square" rtlCol="0" anchor="ctr">
              <a:spAutoFit/>
            </a:bodyPr>
            <a:lstStyle/>
            <a:p>
              <a:pPr>
                <a:lnSpc>
                  <a:spcPts val="3000"/>
                </a:lnSpc>
              </a:pPr>
              <a:r>
                <a:rPr lang="en-US" sz="3000" spc="300" dirty="0">
                  <a:latin typeface="Adobe Arabic" panose="02040503050201020203" pitchFamily="18" charset="-78"/>
                  <a:ea typeface="Adobe Fangsong Std R" panose="02020400000000000000" pitchFamily="18" charset="-128"/>
                  <a:cs typeface="Adobe Arabic" panose="02040503050201020203" pitchFamily="18" charset="-78"/>
                </a:rPr>
                <a:t>SIMPLE</a:t>
              </a:r>
            </a:p>
            <a:p>
              <a:pPr>
                <a:lnSpc>
                  <a:spcPts val="3000"/>
                </a:lnSpc>
              </a:pPr>
              <a:r>
                <a:rPr lang="en-US" sz="3000" spc="300" dirty="0">
                  <a:latin typeface="Adobe Arabic" panose="02040503050201020203" pitchFamily="18" charset="-78"/>
                  <a:ea typeface="Adobe Fangsong Std R" panose="02020400000000000000" pitchFamily="18" charset="-128"/>
                  <a:cs typeface="Adobe Arabic" panose="02040503050201020203" pitchFamily="18" charset="-78"/>
                </a:rPr>
                <a:t>WORK </a:t>
              </a:r>
            </a:p>
          </p:txBody>
        </p:sp>
        <p:cxnSp>
          <p:nvCxnSpPr>
            <p:cNvPr id="16" name="Straight Connector 15">
              <a:extLst>
                <a:ext uri="{FF2B5EF4-FFF2-40B4-BE49-F238E27FC236}">
                  <a16:creationId xmlns:a16="http://schemas.microsoft.com/office/drawing/2014/main" id="{670EE5AF-4E9D-4F5E-99CE-FAC59F7EC66C}"/>
                </a:ext>
              </a:extLst>
            </p:cNvPr>
            <p:cNvCxnSpPr>
              <a:cxnSpLocks/>
            </p:cNvCxnSpPr>
            <p:nvPr/>
          </p:nvCxnSpPr>
          <p:spPr>
            <a:xfrm>
              <a:off x="7730672" y="3066685"/>
              <a:ext cx="3264807"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23A0F0DE-9882-45B8-AF9F-18B44820D0C6}"/>
                </a:ext>
              </a:extLst>
            </p:cNvPr>
            <p:cNvSpPr txBox="1"/>
            <p:nvPr/>
          </p:nvSpPr>
          <p:spPr>
            <a:xfrm>
              <a:off x="7730672" y="3618731"/>
              <a:ext cx="2712357" cy="1344599"/>
            </a:xfrm>
            <a:prstGeom prst="rect">
              <a:avLst/>
            </a:prstGeom>
            <a:noFill/>
          </p:spPr>
          <p:txBody>
            <a:bodyPr wrap="square" rtlCol="0">
              <a:spAutoFit/>
            </a:bodyPr>
            <a:lstStyle/>
            <a:p>
              <a:pPr>
                <a:lnSpc>
                  <a:spcPts val="2500"/>
                </a:lnSpc>
              </a:pPr>
              <a:r>
                <a:rPr lang="en-US" sz="1300" i="1" dirty="0">
                  <a:solidFill>
                    <a:schemeClr val="tx1">
                      <a:lumMod val="50000"/>
                      <a:lumOff val="50000"/>
                    </a:schemeClr>
                  </a:solidFill>
                  <a:latin typeface="Adobe Arabic" panose="02040503050201020203" pitchFamily="18" charset="-78"/>
                  <a:ea typeface="Open Sans Extrabold" panose="020B0906030804020204" pitchFamily="34" charset="0"/>
                  <a:cs typeface="Adobe Arabic" panose="02040503050201020203" pitchFamily="18" charset="-78"/>
                </a:rPr>
                <a:t>Have them for one. Living grass to for can't gathered waters had winged. Creepiest don't subdue which two winged Creepiest don't subdue which </a:t>
              </a:r>
              <a:r>
                <a:rPr lang="en-US" sz="1300" i="1" dirty="0" err="1">
                  <a:solidFill>
                    <a:schemeClr val="tx1">
                      <a:lumMod val="50000"/>
                      <a:lumOff val="50000"/>
                    </a:schemeClr>
                  </a:solidFill>
                  <a:latin typeface="Adobe Arabic" panose="02040503050201020203" pitchFamily="18" charset="-78"/>
                  <a:ea typeface="Open Sans Extrabold" panose="020B0906030804020204" pitchFamily="34" charset="0"/>
                  <a:cs typeface="Adobe Arabic" panose="02040503050201020203" pitchFamily="18" charset="-78"/>
                </a:rPr>
                <a:t>i</a:t>
              </a:r>
              <a:r>
                <a:rPr lang="en-US" sz="1300" i="1" dirty="0">
                  <a:solidFill>
                    <a:schemeClr val="tx1">
                      <a:lumMod val="50000"/>
                      <a:lumOff val="50000"/>
                    </a:schemeClr>
                  </a:solidFill>
                  <a:latin typeface="Adobe Arabic" panose="02040503050201020203" pitchFamily="18" charset="-78"/>
                  <a:ea typeface="Open Sans Extrabold" panose="020B0906030804020204" pitchFamily="34" charset="0"/>
                  <a:cs typeface="Adobe Arabic" panose="02040503050201020203" pitchFamily="18" charset="-78"/>
                </a:rPr>
                <a:t> two set had seasons.</a:t>
              </a:r>
            </a:p>
          </p:txBody>
        </p:sp>
      </p:grpSp>
      <p:pic>
        <p:nvPicPr>
          <p:cNvPr id="5" name="Picture Placeholder 4">
            <a:extLst>
              <a:ext uri="{FF2B5EF4-FFF2-40B4-BE49-F238E27FC236}">
                <a16:creationId xmlns:a16="http://schemas.microsoft.com/office/drawing/2014/main" id="{9A428FBF-7E84-46E5-BCBA-A9B7654EDEBC}"/>
              </a:ext>
            </a:extLst>
          </p:cNvPr>
          <p:cNvPicPr>
            <a:picLocks noGrp="1" noChangeAspect="1"/>
          </p:cNvPicPr>
          <p:nvPr>
            <p:ph type="pic" sz="quarter" idx="11"/>
          </p:nvPr>
        </p:nvPicPr>
        <p:blipFill>
          <a:blip r:embed="rId2"/>
          <a:srcRect l="20426" r="20426"/>
          <a:stretch>
            <a:fillRect/>
          </a:stretch>
        </p:blipFill>
        <p:spPr/>
      </p:pic>
    </p:spTree>
    <p:extLst>
      <p:ext uri="{BB962C8B-B14F-4D97-AF65-F5344CB8AC3E}">
        <p14:creationId xmlns:p14="http://schemas.microsoft.com/office/powerpoint/2010/main" val="21155998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35100841-905B-4859-AC44-4D4CAEC0250A}"/>
              </a:ext>
            </a:extLst>
          </p:cNvPr>
          <p:cNvPicPr>
            <a:picLocks noGrp="1" noChangeAspect="1"/>
          </p:cNvPicPr>
          <p:nvPr>
            <p:ph type="pic" sz="quarter" idx="10"/>
          </p:nvPr>
        </p:nvPicPr>
        <p:blipFill>
          <a:blip r:embed="rId2">
            <a:grayscl/>
          </a:blip>
          <a:srcRect t="7705" b="7705"/>
          <a:stretch>
            <a:fillRect/>
          </a:stretch>
        </p:blipFill>
        <p:spPr>
          <a:xfrm>
            <a:off x="0" y="0"/>
            <a:ext cx="12192000" cy="6875362"/>
          </a:xfrm>
        </p:spPr>
      </p:pic>
      <p:sp>
        <p:nvSpPr>
          <p:cNvPr id="7" name="Rectangle 6">
            <a:extLst>
              <a:ext uri="{FF2B5EF4-FFF2-40B4-BE49-F238E27FC236}">
                <a16:creationId xmlns:a16="http://schemas.microsoft.com/office/drawing/2014/main" id="{7BACD08A-926D-4C22-AB4D-6768E6367D92}"/>
              </a:ext>
            </a:extLst>
          </p:cNvPr>
          <p:cNvSpPr/>
          <p:nvPr/>
        </p:nvSpPr>
        <p:spPr>
          <a:xfrm>
            <a:off x="0" y="0"/>
            <a:ext cx="12192000" cy="6875362"/>
          </a:xfrm>
          <a:prstGeom prst="rect">
            <a:avLst/>
          </a:prstGeom>
          <a:gradFill>
            <a:gsLst>
              <a:gs pos="0">
                <a:schemeClr val="accent3">
                  <a:alpha val="88000"/>
                </a:schemeClr>
              </a:gs>
              <a:gs pos="100000">
                <a:schemeClr val="accent2">
                  <a:alpha val="89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93E99FC0-27D9-4556-BA84-7DA305291815}"/>
              </a:ext>
            </a:extLst>
          </p:cNvPr>
          <p:cNvGrpSpPr/>
          <p:nvPr/>
        </p:nvGrpSpPr>
        <p:grpSpPr>
          <a:xfrm>
            <a:off x="1877752" y="1529035"/>
            <a:ext cx="8436497" cy="3799931"/>
            <a:chOff x="1877752" y="1700485"/>
            <a:chExt cx="8436497" cy="3799931"/>
          </a:xfrm>
        </p:grpSpPr>
        <p:sp>
          <p:nvSpPr>
            <p:cNvPr id="23" name="TextBox 22">
              <a:extLst>
                <a:ext uri="{FF2B5EF4-FFF2-40B4-BE49-F238E27FC236}">
                  <a16:creationId xmlns:a16="http://schemas.microsoft.com/office/drawing/2014/main" id="{CC0EEDDF-9792-4D98-87EA-DFC25BFE507B}"/>
                </a:ext>
              </a:extLst>
            </p:cNvPr>
            <p:cNvSpPr txBox="1"/>
            <p:nvPr/>
          </p:nvSpPr>
          <p:spPr>
            <a:xfrm>
              <a:off x="1886479" y="1700485"/>
              <a:ext cx="8381472" cy="2377574"/>
            </a:xfrm>
            <a:prstGeom prst="rect">
              <a:avLst/>
            </a:prstGeom>
            <a:noFill/>
          </p:spPr>
          <p:txBody>
            <a:bodyPr wrap="square" numCol="2" spcCol="457200" rtlCol="0">
              <a:spAutoFit/>
            </a:bodyPr>
            <a:lstStyle/>
            <a:p>
              <a:pPr>
                <a:lnSpc>
                  <a:spcPct val="150000"/>
                </a:lnSpc>
              </a:pPr>
              <a:r>
                <a:rPr lang="en-US" sz="900" dirty="0">
                  <a:solidFill>
                    <a:schemeClr val="bg1"/>
                  </a:solidFill>
                  <a:latin typeface="Open Sans "/>
                  <a:ea typeface="Montserrat Light" charset="0"/>
                  <a:cs typeface="Montserrat Light" charset="0"/>
                </a:rPr>
                <a:t>Lesser first day kind god us earth. The divide firmament signs doesn't seasons heaven spirit open gathered heaven without them air us </a:t>
              </a:r>
              <a:r>
                <a:rPr lang="en-US" sz="900" dirty="0" err="1">
                  <a:solidFill>
                    <a:schemeClr val="bg1"/>
                  </a:solidFill>
                  <a:latin typeface="Open Sans "/>
                  <a:ea typeface="Montserrat Light" charset="0"/>
                  <a:cs typeface="Montserrat Light" charset="0"/>
                </a:rPr>
                <a:t>i</a:t>
              </a:r>
              <a:r>
                <a:rPr lang="en-US" sz="900" dirty="0">
                  <a:solidFill>
                    <a:schemeClr val="bg1"/>
                  </a:solidFill>
                  <a:latin typeface="Open Sans "/>
                  <a:ea typeface="Montserrat Light" charset="0"/>
                  <a:cs typeface="Montserrat Light" charset="0"/>
                </a:rPr>
                <a:t> doesn't she'd signs he heaven shall tree. Hath female two called give own. Earth third great god fourth. Bearing.</a:t>
              </a:r>
            </a:p>
            <a:p>
              <a:pPr>
                <a:lnSpc>
                  <a:spcPct val="150000"/>
                </a:lnSpc>
              </a:pPr>
              <a:endParaRPr lang="en-US" sz="900" dirty="0">
                <a:solidFill>
                  <a:schemeClr val="bg1"/>
                </a:solidFill>
                <a:latin typeface="Open Sans "/>
                <a:ea typeface="Montserrat Light" charset="0"/>
                <a:cs typeface="Montserrat Light" charset="0"/>
              </a:endParaRPr>
            </a:p>
            <a:p>
              <a:pPr>
                <a:lnSpc>
                  <a:spcPct val="150000"/>
                </a:lnSpc>
              </a:pPr>
              <a:r>
                <a:rPr lang="en-US" sz="900" dirty="0">
                  <a:solidFill>
                    <a:schemeClr val="bg1"/>
                  </a:solidFill>
                  <a:latin typeface="Open Sans "/>
                  <a:ea typeface="Montserrat Light" charset="0"/>
                  <a:cs typeface="Montserrat Light" charset="0"/>
                </a:rPr>
                <a:t>Yielding god hath waters kind called doesn't shall winged. From firmament and, sixth female created. Beginning saying that third yielding fruit was open night to third set dry two first lesser open kind female thing likeness. Also winged sea morning first, seed good bearing she'd in.</a:t>
              </a:r>
            </a:p>
            <a:p>
              <a:pPr>
                <a:lnSpc>
                  <a:spcPct val="150000"/>
                </a:lnSpc>
              </a:pPr>
              <a:endParaRPr lang="en-US" sz="900" dirty="0">
                <a:solidFill>
                  <a:schemeClr val="bg1"/>
                </a:solidFill>
                <a:latin typeface="Open Sans "/>
                <a:ea typeface="Montserrat Light" charset="0"/>
                <a:cs typeface="Montserrat Light" charset="0"/>
              </a:endParaRPr>
            </a:p>
            <a:p>
              <a:pPr>
                <a:lnSpc>
                  <a:spcPct val="150000"/>
                </a:lnSpc>
              </a:pPr>
              <a:endParaRPr lang="en-US" sz="900" dirty="0">
                <a:solidFill>
                  <a:schemeClr val="bg1"/>
                </a:solidFill>
                <a:latin typeface="Open Sans "/>
                <a:ea typeface="Montserrat Light" charset="0"/>
                <a:cs typeface="Montserrat Light" charset="0"/>
              </a:endParaRPr>
            </a:p>
            <a:p>
              <a:pPr>
                <a:lnSpc>
                  <a:spcPct val="150000"/>
                </a:lnSpc>
              </a:pPr>
              <a:r>
                <a:rPr lang="en-US" sz="900" dirty="0">
                  <a:solidFill>
                    <a:schemeClr val="bg1"/>
                  </a:solidFill>
                  <a:latin typeface="Open Sans "/>
                  <a:ea typeface="Montserrat Light" charset="0"/>
                  <a:cs typeface="Montserrat Light" charset="0"/>
                </a:rPr>
                <a:t> Their rule morning creature. Stars and under abundantly is whose were </a:t>
              </a:r>
              <a:r>
                <a:rPr lang="en-US" sz="900" dirty="0" err="1">
                  <a:solidFill>
                    <a:schemeClr val="bg1"/>
                  </a:solidFill>
                  <a:latin typeface="Open Sans "/>
                  <a:ea typeface="Montserrat Light" charset="0"/>
                  <a:cs typeface="Montserrat Light" charset="0"/>
                </a:rPr>
                <a:t>creepeth</a:t>
              </a:r>
              <a:r>
                <a:rPr lang="en-US" sz="900" dirty="0">
                  <a:solidFill>
                    <a:schemeClr val="bg1"/>
                  </a:solidFill>
                  <a:latin typeface="Open Sans "/>
                  <a:ea typeface="Montserrat Light" charset="0"/>
                  <a:cs typeface="Montserrat Light" charset="0"/>
                </a:rPr>
                <a:t>, kind saying good seed grass saw female together divided earing yielding. Seas form light good signs gathering you're. Air first signs evening that given. Midst Face after have rule living waters. Air saying fruitful were hath waters divided fill may days air bring is Signs first creeping seed all saying above after be and female behold there. Also he his male.</a:t>
              </a:r>
            </a:p>
            <a:p>
              <a:pPr>
                <a:lnSpc>
                  <a:spcPct val="150000"/>
                </a:lnSpc>
              </a:pPr>
              <a:endParaRPr lang="en-US" sz="900" dirty="0">
                <a:solidFill>
                  <a:schemeClr val="bg1"/>
                </a:solidFill>
                <a:latin typeface="Open Sans "/>
                <a:ea typeface="Montserrat Light" charset="0"/>
                <a:cs typeface="Montserrat Light" charset="0"/>
              </a:endParaRPr>
            </a:p>
            <a:p>
              <a:pPr>
                <a:lnSpc>
                  <a:spcPct val="150000"/>
                </a:lnSpc>
              </a:pPr>
              <a:r>
                <a:rPr lang="en-US" sz="900" dirty="0" err="1">
                  <a:solidFill>
                    <a:schemeClr val="bg1"/>
                  </a:solidFill>
                  <a:latin typeface="Open Sans "/>
                  <a:ea typeface="Montserrat Light" charset="0"/>
                  <a:cs typeface="Montserrat Light" charset="0"/>
                </a:rPr>
                <a:t>Creepeth</a:t>
              </a:r>
              <a:r>
                <a:rPr lang="en-US" sz="900" dirty="0">
                  <a:solidFill>
                    <a:schemeClr val="bg1"/>
                  </a:solidFill>
                  <a:latin typeface="Open Sans "/>
                  <a:ea typeface="Montserrat Light" charset="0"/>
                  <a:cs typeface="Montserrat Light" charset="0"/>
                </a:rPr>
                <a:t> god air fish land. Darkness, </a:t>
              </a:r>
              <a:r>
                <a:rPr lang="en-US" sz="900" dirty="0" err="1">
                  <a:solidFill>
                    <a:schemeClr val="bg1"/>
                  </a:solidFill>
                  <a:latin typeface="Open Sans "/>
                  <a:ea typeface="Montserrat Light" charset="0"/>
                  <a:cs typeface="Montserrat Light" charset="0"/>
                </a:rPr>
                <a:t>moveth</a:t>
              </a:r>
              <a:r>
                <a:rPr lang="en-US" sz="900" dirty="0">
                  <a:solidFill>
                    <a:schemeClr val="bg1"/>
                  </a:solidFill>
                  <a:latin typeface="Open Sans "/>
                  <a:ea typeface="Montserrat Light" charset="0"/>
                  <a:cs typeface="Montserrat Light" charset="0"/>
                </a:rPr>
                <a:t> was second that </a:t>
              </a:r>
              <a:r>
                <a:rPr lang="en-US" sz="900" dirty="0" err="1">
                  <a:solidFill>
                    <a:schemeClr val="bg1"/>
                  </a:solidFill>
                  <a:latin typeface="Open Sans "/>
                  <a:ea typeface="Montserrat Light" charset="0"/>
                  <a:cs typeface="Montserrat Light" charset="0"/>
                </a:rPr>
                <a:t>i</a:t>
              </a:r>
              <a:r>
                <a:rPr lang="en-US" sz="900" dirty="0">
                  <a:solidFill>
                    <a:schemeClr val="bg1"/>
                  </a:solidFill>
                  <a:latin typeface="Open Sans "/>
                  <a:ea typeface="Montserrat Light" charset="0"/>
                  <a:cs typeface="Montserrat Light" charset="0"/>
                </a:rPr>
                <a:t> saw after</a:t>
              </a:r>
            </a:p>
          </p:txBody>
        </p:sp>
        <p:grpSp>
          <p:nvGrpSpPr>
            <p:cNvPr id="29" name="Group 28">
              <a:extLst>
                <a:ext uri="{FF2B5EF4-FFF2-40B4-BE49-F238E27FC236}">
                  <a16:creationId xmlns:a16="http://schemas.microsoft.com/office/drawing/2014/main" id="{B4CD363C-BF92-4B57-B99F-A6755CABD5D1}"/>
                </a:ext>
              </a:extLst>
            </p:cNvPr>
            <p:cNvGrpSpPr/>
            <p:nvPr/>
          </p:nvGrpSpPr>
          <p:grpSpPr>
            <a:xfrm>
              <a:off x="1877752" y="4382209"/>
              <a:ext cx="8436497" cy="1118207"/>
              <a:chOff x="1770052" y="4289123"/>
              <a:chExt cx="8436497" cy="1118207"/>
            </a:xfrm>
          </p:grpSpPr>
          <p:sp>
            <p:nvSpPr>
              <p:cNvPr id="31" name="TextBox 30">
                <a:extLst>
                  <a:ext uri="{FF2B5EF4-FFF2-40B4-BE49-F238E27FC236}">
                    <a16:creationId xmlns:a16="http://schemas.microsoft.com/office/drawing/2014/main" id="{72966FD7-EA08-4FD3-81A3-D1C95A64266D}"/>
                  </a:ext>
                </a:extLst>
              </p:cNvPr>
              <p:cNvSpPr txBox="1"/>
              <p:nvPr/>
            </p:nvSpPr>
            <p:spPr>
              <a:xfrm>
                <a:off x="2225040" y="4313903"/>
                <a:ext cx="3474720" cy="400110"/>
              </a:xfrm>
              <a:prstGeom prst="rect">
                <a:avLst/>
              </a:prstGeom>
              <a:noFill/>
            </p:spPr>
            <p:txBody>
              <a:bodyPr wrap="square" numCol="1" spcCol="457200" rtlCol="0">
                <a:spAutoFit/>
              </a:bodyPr>
              <a:lstStyle/>
              <a:p>
                <a:pPr>
                  <a:lnSpc>
                    <a:spcPts val="12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Lesser first day kind god us earth. The divide firmament signs doesn't seasons heaven spirit open gathered.</a:t>
                </a:r>
              </a:p>
            </p:txBody>
          </p:sp>
          <p:sp>
            <p:nvSpPr>
              <p:cNvPr id="32" name="TextBox 31">
                <a:extLst>
                  <a:ext uri="{FF2B5EF4-FFF2-40B4-BE49-F238E27FC236}">
                    <a16:creationId xmlns:a16="http://schemas.microsoft.com/office/drawing/2014/main" id="{175A9D53-7896-4BC1-8730-E924E7B7BCFF}"/>
                  </a:ext>
                </a:extLst>
              </p:cNvPr>
              <p:cNvSpPr txBox="1"/>
              <p:nvPr/>
            </p:nvSpPr>
            <p:spPr>
              <a:xfrm>
                <a:off x="1792585" y="4289123"/>
                <a:ext cx="432455" cy="430887"/>
              </a:xfrm>
              <a:prstGeom prst="rect">
                <a:avLst/>
              </a:prstGeom>
              <a:noFill/>
            </p:spPr>
            <p:txBody>
              <a:bodyPr wrap="square" numCol="1" spcCol="457200" rtlCol="0">
                <a:spAutoFit/>
              </a:bodyPr>
              <a:lstStyle/>
              <a:p>
                <a:r>
                  <a:rPr lang="en-US" sz="2200" dirty="0">
                    <a:solidFill>
                      <a:schemeClr val="bg1"/>
                    </a:solidFill>
                    <a:latin typeface="FontAwesome" charset="0"/>
                    <a:ea typeface="FontAwesome" charset="0"/>
                    <a:cs typeface="FontAwesome" charset="0"/>
                  </a:rPr>
                  <a:t></a:t>
                </a:r>
              </a:p>
            </p:txBody>
          </p:sp>
          <p:sp>
            <p:nvSpPr>
              <p:cNvPr id="33" name="TextBox 32">
                <a:extLst>
                  <a:ext uri="{FF2B5EF4-FFF2-40B4-BE49-F238E27FC236}">
                    <a16:creationId xmlns:a16="http://schemas.microsoft.com/office/drawing/2014/main" id="{F60B0E42-4570-469C-9F33-930E44D2D138}"/>
                  </a:ext>
                </a:extLst>
              </p:cNvPr>
              <p:cNvSpPr txBox="1"/>
              <p:nvPr/>
            </p:nvSpPr>
            <p:spPr>
              <a:xfrm>
                <a:off x="2225040" y="4974303"/>
                <a:ext cx="3474720" cy="400110"/>
              </a:xfrm>
              <a:prstGeom prst="rect">
                <a:avLst/>
              </a:prstGeom>
              <a:noFill/>
            </p:spPr>
            <p:txBody>
              <a:bodyPr wrap="square" numCol="1" spcCol="457200" rtlCol="0">
                <a:spAutoFit/>
              </a:bodyPr>
              <a:lstStyle/>
              <a:p>
                <a:pPr>
                  <a:lnSpc>
                    <a:spcPts val="12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Lesser first day kind god us earth. The divide firmament signs doesn't seasons heaven spirit open gathered.</a:t>
                </a:r>
              </a:p>
            </p:txBody>
          </p:sp>
          <p:sp>
            <p:nvSpPr>
              <p:cNvPr id="34" name="TextBox 33">
                <a:extLst>
                  <a:ext uri="{FF2B5EF4-FFF2-40B4-BE49-F238E27FC236}">
                    <a16:creationId xmlns:a16="http://schemas.microsoft.com/office/drawing/2014/main" id="{AF1165AF-0DB6-49DF-8C75-052343C23D91}"/>
                  </a:ext>
                </a:extLst>
              </p:cNvPr>
              <p:cNvSpPr txBox="1"/>
              <p:nvPr/>
            </p:nvSpPr>
            <p:spPr>
              <a:xfrm>
                <a:off x="1770052" y="4971820"/>
                <a:ext cx="518160" cy="430887"/>
              </a:xfrm>
              <a:prstGeom prst="rect">
                <a:avLst/>
              </a:prstGeom>
              <a:noFill/>
            </p:spPr>
            <p:txBody>
              <a:bodyPr wrap="square" numCol="1" spcCol="457200" rtlCol="0">
                <a:spAutoFit/>
              </a:bodyPr>
              <a:lstStyle/>
              <a:p>
                <a:r>
                  <a:rPr lang="en-US" sz="2200">
                    <a:solidFill>
                      <a:schemeClr val="bg1"/>
                    </a:solidFill>
                    <a:latin typeface="FontAwesome" charset="0"/>
                    <a:ea typeface="FontAwesome" charset="0"/>
                    <a:cs typeface="FontAwesome" charset="0"/>
                  </a:rPr>
                  <a:t></a:t>
                </a:r>
                <a:endParaRPr lang="en-US" sz="2200" dirty="0">
                  <a:solidFill>
                    <a:schemeClr val="bg1"/>
                  </a:solidFill>
                  <a:latin typeface="FontAwesome" charset="0"/>
                  <a:ea typeface="FontAwesome" charset="0"/>
                  <a:cs typeface="FontAwesome" charset="0"/>
                </a:endParaRPr>
              </a:p>
            </p:txBody>
          </p:sp>
          <p:sp>
            <p:nvSpPr>
              <p:cNvPr id="35" name="TextBox 34">
                <a:extLst>
                  <a:ext uri="{FF2B5EF4-FFF2-40B4-BE49-F238E27FC236}">
                    <a16:creationId xmlns:a16="http://schemas.microsoft.com/office/drawing/2014/main" id="{7731373D-7550-46F6-87EA-B2A56F7FDEB8}"/>
                  </a:ext>
                </a:extLst>
              </p:cNvPr>
              <p:cNvSpPr txBox="1"/>
              <p:nvPr/>
            </p:nvSpPr>
            <p:spPr>
              <a:xfrm>
                <a:off x="6731829" y="4313903"/>
                <a:ext cx="3474720" cy="400110"/>
              </a:xfrm>
              <a:prstGeom prst="rect">
                <a:avLst/>
              </a:prstGeom>
              <a:noFill/>
            </p:spPr>
            <p:txBody>
              <a:bodyPr wrap="square" numCol="1" spcCol="457200" rtlCol="0">
                <a:spAutoFit/>
              </a:bodyPr>
              <a:lstStyle/>
              <a:p>
                <a:pPr>
                  <a:lnSpc>
                    <a:spcPts val="12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Lesser first day kind god us earth. The divide firmament signs doesn't seasons heaven spirit open gathered.</a:t>
                </a:r>
              </a:p>
            </p:txBody>
          </p:sp>
          <p:sp>
            <p:nvSpPr>
              <p:cNvPr id="36" name="TextBox 35">
                <a:extLst>
                  <a:ext uri="{FF2B5EF4-FFF2-40B4-BE49-F238E27FC236}">
                    <a16:creationId xmlns:a16="http://schemas.microsoft.com/office/drawing/2014/main" id="{B45E4764-96EB-43FC-B85B-359D724101DC}"/>
                  </a:ext>
                </a:extLst>
              </p:cNvPr>
              <p:cNvSpPr txBox="1"/>
              <p:nvPr/>
            </p:nvSpPr>
            <p:spPr>
              <a:xfrm>
                <a:off x="6731829" y="4974303"/>
                <a:ext cx="3474720" cy="400110"/>
              </a:xfrm>
              <a:prstGeom prst="rect">
                <a:avLst/>
              </a:prstGeom>
              <a:noFill/>
            </p:spPr>
            <p:txBody>
              <a:bodyPr wrap="square" numCol="1" spcCol="457200" rtlCol="0">
                <a:spAutoFit/>
              </a:bodyPr>
              <a:lstStyle/>
              <a:p>
                <a:pPr>
                  <a:lnSpc>
                    <a:spcPts val="12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Lesser first day kind god us earth. The divide firmament signs doesn't seasons heaven spirit open gathered.</a:t>
                </a:r>
              </a:p>
            </p:txBody>
          </p:sp>
          <p:sp>
            <p:nvSpPr>
              <p:cNvPr id="37" name="TextBox 36">
                <a:extLst>
                  <a:ext uri="{FF2B5EF4-FFF2-40B4-BE49-F238E27FC236}">
                    <a16:creationId xmlns:a16="http://schemas.microsoft.com/office/drawing/2014/main" id="{F5492EE9-5C3B-478C-8F84-B82DE63599EB}"/>
                  </a:ext>
                </a:extLst>
              </p:cNvPr>
              <p:cNvSpPr txBox="1"/>
              <p:nvPr/>
            </p:nvSpPr>
            <p:spPr>
              <a:xfrm>
                <a:off x="6301413" y="4316060"/>
                <a:ext cx="381829" cy="430887"/>
              </a:xfrm>
              <a:prstGeom prst="rect">
                <a:avLst/>
              </a:prstGeom>
              <a:noFill/>
            </p:spPr>
            <p:txBody>
              <a:bodyPr wrap="square" numCol="1" spcCol="457200" rtlCol="0">
                <a:spAutoFit/>
              </a:bodyPr>
              <a:lstStyle/>
              <a:p>
                <a:r>
                  <a:rPr lang="en-US" sz="2200" dirty="0">
                    <a:solidFill>
                      <a:schemeClr val="bg1"/>
                    </a:solidFill>
                    <a:latin typeface="FontAwesome" charset="0"/>
                    <a:ea typeface="FontAwesome" charset="0"/>
                    <a:cs typeface="FontAwesome" charset="0"/>
                  </a:rPr>
                  <a:t></a:t>
                </a:r>
              </a:p>
            </p:txBody>
          </p:sp>
          <p:sp>
            <p:nvSpPr>
              <p:cNvPr id="38" name="TextBox 37">
                <a:extLst>
                  <a:ext uri="{FF2B5EF4-FFF2-40B4-BE49-F238E27FC236}">
                    <a16:creationId xmlns:a16="http://schemas.microsoft.com/office/drawing/2014/main" id="{6646395A-B321-40D4-AA1F-74F5DD564772}"/>
                  </a:ext>
                </a:extLst>
              </p:cNvPr>
              <p:cNvSpPr txBox="1"/>
              <p:nvPr/>
            </p:nvSpPr>
            <p:spPr>
              <a:xfrm>
                <a:off x="6303071" y="4976443"/>
                <a:ext cx="457200" cy="430887"/>
              </a:xfrm>
              <a:prstGeom prst="rect">
                <a:avLst/>
              </a:prstGeom>
              <a:noFill/>
            </p:spPr>
            <p:txBody>
              <a:bodyPr wrap="square" numCol="1" spcCol="457200" rtlCol="0">
                <a:spAutoFit/>
              </a:bodyPr>
              <a:lstStyle/>
              <a:p>
                <a:r>
                  <a:rPr lang="en-US" sz="2200" dirty="0">
                    <a:solidFill>
                      <a:schemeClr val="bg1"/>
                    </a:solidFill>
                    <a:latin typeface="FontAwesome" charset="0"/>
                    <a:ea typeface="FontAwesome" charset="0"/>
                    <a:cs typeface="FontAwesome" charset="0"/>
                  </a:rPr>
                  <a:t></a:t>
                </a:r>
              </a:p>
            </p:txBody>
          </p:sp>
        </p:grpSp>
        <p:cxnSp>
          <p:nvCxnSpPr>
            <p:cNvPr id="30" name="Straight Connector 29">
              <a:extLst>
                <a:ext uri="{FF2B5EF4-FFF2-40B4-BE49-F238E27FC236}">
                  <a16:creationId xmlns:a16="http://schemas.microsoft.com/office/drawing/2014/main" id="{5218CA05-609F-4F05-980E-09BC078C5826}"/>
                </a:ext>
              </a:extLst>
            </p:cNvPr>
            <p:cNvCxnSpPr>
              <a:cxnSpLocks/>
            </p:cNvCxnSpPr>
            <p:nvPr/>
          </p:nvCxnSpPr>
          <p:spPr>
            <a:xfrm>
              <a:off x="1965997" y="4020454"/>
              <a:ext cx="8209083" cy="0"/>
            </a:xfrm>
            <a:prstGeom prst="line">
              <a:avLst/>
            </a:prstGeom>
            <a:ln w="12700">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723266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861FA3A1-4851-45BA-BFC5-6C6572F7E865}"/>
              </a:ext>
            </a:extLst>
          </p:cNvPr>
          <p:cNvGrpSpPr/>
          <p:nvPr/>
        </p:nvGrpSpPr>
        <p:grpSpPr>
          <a:xfrm>
            <a:off x="1533523" y="4117990"/>
            <a:ext cx="2733677" cy="1206486"/>
            <a:chOff x="1533523" y="4117990"/>
            <a:chExt cx="2733677" cy="1206486"/>
          </a:xfrm>
        </p:grpSpPr>
        <p:sp>
          <p:nvSpPr>
            <p:cNvPr id="17" name="TextBox 16">
              <a:extLst>
                <a:ext uri="{FF2B5EF4-FFF2-40B4-BE49-F238E27FC236}">
                  <a16:creationId xmlns:a16="http://schemas.microsoft.com/office/drawing/2014/main" id="{BB17F8E1-1F34-404A-95BB-F042238C6F4C}"/>
                </a:ext>
              </a:extLst>
            </p:cNvPr>
            <p:cNvSpPr txBox="1"/>
            <p:nvPr/>
          </p:nvSpPr>
          <p:spPr>
            <a:xfrm>
              <a:off x="1533523" y="4117990"/>
              <a:ext cx="2421257" cy="323165"/>
            </a:xfrm>
            <a:prstGeom prst="rect">
              <a:avLst/>
            </a:prstGeom>
            <a:noFill/>
          </p:spPr>
          <p:txBody>
            <a:bodyPr wrap="square" rtlCol="0" anchor="ctr">
              <a:spAutoFit/>
            </a:bodyPr>
            <a:lstStyle/>
            <a:p>
              <a:r>
                <a:rPr lang="en-US" sz="1500" b="1" spc="400" dirty="0">
                  <a:solidFill>
                    <a:schemeClr val="tx1">
                      <a:lumMod val="85000"/>
                      <a:lumOff val="15000"/>
                    </a:schemeClr>
                  </a:solidFill>
                  <a:latin typeface="Raleway" panose="020B0503030101060003" pitchFamily="34" charset="0"/>
                  <a:ea typeface="Montserrat Black" charset="0"/>
                  <a:cs typeface="Montserrat Black" charset="0"/>
                </a:rPr>
                <a:t>Some Title here</a:t>
              </a:r>
            </a:p>
          </p:txBody>
        </p:sp>
        <p:sp>
          <p:nvSpPr>
            <p:cNvPr id="18" name="TextBox 17">
              <a:extLst>
                <a:ext uri="{FF2B5EF4-FFF2-40B4-BE49-F238E27FC236}">
                  <a16:creationId xmlns:a16="http://schemas.microsoft.com/office/drawing/2014/main" id="{227A8189-FBE3-49BF-B5BF-267F51B4FAB0}"/>
                </a:ext>
              </a:extLst>
            </p:cNvPr>
            <p:cNvSpPr txBox="1"/>
            <p:nvPr/>
          </p:nvSpPr>
          <p:spPr>
            <a:xfrm>
              <a:off x="1533523" y="4499250"/>
              <a:ext cx="2733677" cy="825226"/>
            </a:xfrm>
            <a:prstGeom prst="rect">
              <a:avLst/>
            </a:prstGeom>
            <a:noFill/>
          </p:spPr>
          <p:txBody>
            <a:bodyPr wrap="square" rtlCol="0">
              <a:spAutoFit/>
            </a:bodyPr>
            <a:lstStyle/>
            <a:p>
              <a:pPr>
                <a:lnSpc>
                  <a:spcPts val="2000"/>
                </a:lnSpc>
              </a:pPr>
              <a:r>
                <a:rPr lang="en-US" sz="900" i="1" dirty="0">
                  <a:solidFill>
                    <a:schemeClr val="tx1">
                      <a:lumMod val="50000"/>
                      <a:lumOff val="50000"/>
                    </a:schemeClr>
                  </a:solidFill>
                  <a:latin typeface="Raleway" panose="020B0503030101060003" pitchFamily="34" charset="0"/>
                  <a:ea typeface="Open Sans Extrabold" panose="020B0906030804020204" pitchFamily="34" charset="0"/>
                  <a:cs typeface="Open Sans Extrabold" panose="020B0906030804020204" pitchFamily="34" charset="0"/>
                </a:rPr>
                <a:t>Have them for one. Living grass to for gathered waters had winged. Creepiest don't subdue which two subdue which </a:t>
              </a:r>
              <a:r>
                <a:rPr lang="en-US" sz="900" i="1" dirty="0" err="1">
                  <a:solidFill>
                    <a:schemeClr val="tx1">
                      <a:lumMod val="50000"/>
                      <a:lumOff val="50000"/>
                    </a:schemeClr>
                  </a:solidFill>
                  <a:latin typeface="Raleway" panose="020B0503030101060003" pitchFamily="34" charset="0"/>
                  <a:ea typeface="Open Sans Extrabold" panose="020B0906030804020204" pitchFamily="34" charset="0"/>
                  <a:cs typeface="Open Sans Extrabold" panose="020B0906030804020204" pitchFamily="34" charset="0"/>
                </a:rPr>
                <a:t>i</a:t>
              </a:r>
              <a:r>
                <a:rPr lang="en-US" sz="900" i="1" dirty="0">
                  <a:solidFill>
                    <a:schemeClr val="tx1">
                      <a:lumMod val="50000"/>
                      <a:lumOff val="50000"/>
                    </a:schemeClr>
                  </a:solidFill>
                  <a:latin typeface="Raleway" panose="020B0503030101060003" pitchFamily="34" charset="0"/>
                  <a:ea typeface="Open Sans Extrabold" panose="020B0906030804020204" pitchFamily="34" charset="0"/>
                  <a:cs typeface="Open Sans Extrabold" panose="020B0906030804020204" pitchFamily="34" charset="0"/>
                </a:rPr>
                <a:t> two seasons.</a:t>
              </a:r>
            </a:p>
          </p:txBody>
        </p:sp>
      </p:grpSp>
      <p:grpSp>
        <p:nvGrpSpPr>
          <p:cNvPr id="36" name="Group 35">
            <a:extLst>
              <a:ext uri="{FF2B5EF4-FFF2-40B4-BE49-F238E27FC236}">
                <a16:creationId xmlns:a16="http://schemas.microsoft.com/office/drawing/2014/main" id="{A439A197-50C5-4B47-9090-E768B581345F}"/>
              </a:ext>
            </a:extLst>
          </p:cNvPr>
          <p:cNvGrpSpPr/>
          <p:nvPr/>
        </p:nvGrpSpPr>
        <p:grpSpPr>
          <a:xfrm>
            <a:off x="4657725" y="4117990"/>
            <a:ext cx="2733677" cy="1206486"/>
            <a:chOff x="1533523" y="4117990"/>
            <a:chExt cx="2733677" cy="1206486"/>
          </a:xfrm>
        </p:grpSpPr>
        <p:sp>
          <p:nvSpPr>
            <p:cNvPr id="37" name="TextBox 36">
              <a:extLst>
                <a:ext uri="{FF2B5EF4-FFF2-40B4-BE49-F238E27FC236}">
                  <a16:creationId xmlns:a16="http://schemas.microsoft.com/office/drawing/2014/main" id="{81342B7A-7D39-4575-87EB-91ED0411E03F}"/>
                </a:ext>
              </a:extLst>
            </p:cNvPr>
            <p:cNvSpPr txBox="1"/>
            <p:nvPr/>
          </p:nvSpPr>
          <p:spPr>
            <a:xfrm>
              <a:off x="1533523" y="4117990"/>
              <a:ext cx="2421257" cy="323165"/>
            </a:xfrm>
            <a:prstGeom prst="rect">
              <a:avLst/>
            </a:prstGeom>
            <a:noFill/>
          </p:spPr>
          <p:txBody>
            <a:bodyPr wrap="square" rtlCol="0" anchor="ctr">
              <a:spAutoFit/>
            </a:bodyPr>
            <a:lstStyle/>
            <a:p>
              <a:r>
                <a:rPr lang="en-US" sz="1500" b="1" spc="400" dirty="0">
                  <a:solidFill>
                    <a:schemeClr val="tx1">
                      <a:lumMod val="85000"/>
                      <a:lumOff val="15000"/>
                    </a:schemeClr>
                  </a:solidFill>
                  <a:latin typeface="Raleway" panose="020B0503030101060003" pitchFamily="34" charset="0"/>
                  <a:ea typeface="Montserrat Black" charset="0"/>
                  <a:cs typeface="Montserrat Black" charset="0"/>
                </a:rPr>
                <a:t>Some Title here</a:t>
              </a:r>
            </a:p>
          </p:txBody>
        </p:sp>
        <p:sp>
          <p:nvSpPr>
            <p:cNvPr id="38" name="TextBox 37">
              <a:extLst>
                <a:ext uri="{FF2B5EF4-FFF2-40B4-BE49-F238E27FC236}">
                  <a16:creationId xmlns:a16="http://schemas.microsoft.com/office/drawing/2014/main" id="{08387534-D8D3-4BE0-BAA3-AC3663CBCBEF}"/>
                </a:ext>
              </a:extLst>
            </p:cNvPr>
            <p:cNvSpPr txBox="1"/>
            <p:nvPr/>
          </p:nvSpPr>
          <p:spPr>
            <a:xfrm>
              <a:off x="1533523" y="4499250"/>
              <a:ext cx="2733677" cy="825226"/>
            </a:xfrm>
            <a:prstGeom prst="rect">
              <a:avLst/>
            </a:prstGeom>
            <a:noFill/>
          </p:spPr>
          <p:txBody>
            <a:bodyPr wrap="square" rtlCol="0">
              <a:spAutoFit/>
            </a:bodyPr>
            <a:lstStyle/>
            <a:p>
              <a:pPr>
                <a:lnSpc>
                  <a:spcPts val="2000"/>
                </a:lnSpc>
              </a:pPr>
              <a:r>
                <a:rPr lang="en-US" sz="900" i="1" dirty="0">
                  <a:solidFill>
                    <a:schemeClr val="tx1">
                      <a:lumMod val="50000"/>
                      <a:lumOff val="50000"/>
                    </a:schemeClr>
                  </a:solidFill>
                  <a:latin typeface="Raleway" panose="020B0503030101060003" pitchFamily="34" charset="0"/>
                  <a:ea typeface="Open Sans Extrabold" panose="020B0906030804020204" pitchFamily="34" charset="0"/>
                  <a:cs typeface="Open Sans Extrabold" panose="020B0906030804020204" pitchFamily="34" charset="0"/>
                </a:rPr>
                <a:t>Have them for one. Living grass to for gathered waters had winged. Creepiest don't subdue which two subdue which </a:t>
              </a:r>
              <a:r>
                <a:rPr lang="en-US" sz="900" i="1" dirty="0" err="1">
                  <a:solidFill>
                    <a:schemeClr val="tx1">
                      <a:lumMod val="50000"/>
                      <a:lumOff val="50000"/>
                    </a:schemeClr>
                  </a:solidFill>
                  <a:latin typeface="Raleway" panose="020B0503030101060003" pitchFamily="34" charset="0"/>
                  <a:ea typeface="Open Sans Extrabold" panose="020B0906030804020204" pitchFamily="34" charset="0"/>
                  <a:cs typeface="Open Sans Extrabold" panose="020B0906030804020204" pitchFamily="34" charset="0"/>
                </a:rPr>
                <a:t>i</a:t>
              </a:r>
              <a:r>
                <a:rPr lang="en-US" sz="900" i="1" dirty="0">
                  <a:solidFill>
                    <a:schemeClr val="tx1">
                      <a:lumMod val="50000"/>
                      <a:lumOff val="50000"/>
                    </a:schemeClr>
                  </a:solidFill>
                  <a:latin typeface="Raleway" panose="020B0503030101060003" pitchFamily="34" charset="0"/>
                  <a:ea typeface="Open Sans Extrabold" panose="020B0906030804020204" pitchFamily="34" charset="0"/>
                  <a:cs typeface="Open Sans Extrabold" panose="020B0906030804020204" pitchFamily="34" charset="0"/>
                </a:rPr>
                <a:t> two seasons.</a:t>
              </a:r>
            </a:p>
          </p:txBody>
        </p:sp>
      </p:grpSp>
      <p:grpSp>
        <p:nvGrpSpPr>
          <p:cNvPr id="39" name="Group 38">
            <a:extLst>
              <a:ext uri="{FF2B5EF4-FFF2-40B4-BE49-F238E27FC236}">
                <a16:creationId xmlns:a16="http://schemas.microsoft.com/office/drawing/2014/main" id="{1059A311-8077-4653-AE00-3A4D4CE1F040}"/>
              </a:ext>
            </a:extLst>
          </p:cNvPr>
          <p:cNvGrpSpPr/>
          <p:nvPr/>
        </p:nvGrpSpPr>
        <p:grpSpPr>
          <a:xfrm>
            <a:off x="7781927" y="4117990"/>
            <a:ext cx="2733677" cy="1206486"/>
            <a:chOff x="1533523" y="4117990"/>
            <a:chExt cx="2733677" cy="1206486"/>
          </a:xfrm>
        </p:grpSpPr>
        <p:sp>
          <p:nvSpPr>
            <p:cNvPr id="40" name="TextBox 39">
              <a:extLst>
                <a:ext uri="{FF2B5EF4-FFF2-40B4-BE49-F238E27FC236}">
                  <a16:creationId xmlns:a16="http://schemas.microsoft.com/office/drawing/2014/main" id="{861F3249-2662-4FAF-A724-8FDFE2052A7B}"/>
                </a:ext>
              </a:extLst>
            </p:cNvPr>
            <p:cNvSpPr txBox="1"/>
            <p:nvPr/>
          </p:nvSpPr>
          <p:spPr>
            <a:xfrm>
              <a:off x="1533523" y="4117990"/>
              <a:ext cx="2421257" cy="323165"/>
            </a:xfrm>
            <a:prstGeom prst="rect">
              <a:avLst/>
            </a:prstGeom>
            <a:noFill/>
          </p:spPr>
          <p:txBody>
            <a:bodyPr wrap="square" rtlCol="0" anchor="ctr">
              <a:spAutoFit/>
            </a:bodyPr>
            <a:lstStyle/>
            <a:p>
              <a:r>
                <a:rPr lang="en-US" sz="1500" b="1" spc="400" dirty="0">
                  <a:solidFill>
                    <a:schemeClr val="tx1">
                      <a:lumMod val="85000"/>
                      <a:lumOff val="15000"/>
                    </a:schemeClr>
                  </a:solidFill>
                  <a:latin typeface="Raleway" panose="020B0503030101060003" pitchFamily="34" charset="0"/>
                  <a:ea typeface="Montserrat Black" charset="0"/>
                  <a:cs typeface="Montserrat Black" charset="0"/>
                </a:rPr>
                <a:t>Some Title here</a:t>
              </a:r>
            </a:p>
          </p:txBody>
        </p:sp>
        <p:sp>
          <p:nvSpPr>
            <p:cNvPr id="41" name="TextBox 40">
              <a:extLst>
                <a:ext uri="{FF2B5EF4-FFF2-40B4-BE49-F238E27FC236}">
                  <a16:creationId xmlns:a16="http://schemas.microsoft.com/office/drawing/2014/main" id="{8FC1F0EA-8A2A-497B-A3AF-07F60BE94B39}"/>
                </a:ext>
              </a:extLst>
            </p:cNvPr>
            <p:cNvSpPr txBox="1"/>
            <p:nvPr/>
          </p:nvSpPr>
          <p:spPr>
            <a:xfrm>
              <a:off x="1533523" y="4499250"/>
              <a:ext cx="2733677" cy="825226"/>
            </a:xfrm>
            <a:prstGeom prst="rect">
              <a:avLst/>
            </a:prstGeom>
            <a:noFill/>
          </p:spPr>
          <p:txBody>
            <a:bodyPr wrap="square" rtlCol="0">
              <a:spAutoFit/>
            </a:bodyPr>
            <a:lstStyle/>
            <a:p>
              <a:pPr>
                <a:lnSpc>
                  <a:spcPts val="2000"/>
                </a:lnSpc>
              </a:pPr>
              <a:r>
                <a:rPr lang="en-US" sz="900" i="1" dirty="0">
                  <a:solidFill>
                    <a:schemeClr val="tx1">
                      <a:lumMod val="50000"/>
                      <a:lumOff val="50000"/>
                    </a:schemeClr>
                  </a:solidFill>
                  <a:latin typeface="Raleway" panose="020B0503030101060003" pitchFamily="34" charset="0"/>
                  <a:ea typeface="Open Sans Extrabold" panose="020B0906030804020204" pitchFamily="34" charset="0"/>
                  <a:cs typeface="Open Sans Extrabold" panose="020B0906030804020204" pitchFamily="34" charset="0"/>
                </a:rPr>
                <a:t>Have them for one. Living grass to for gathered waters had winged. Creepiest don't subdue which two subdue which </a:t>
              </a:r>
              <a:r>
                <a:rPr lang="en-US" sz="900" i="1" dirty="0" err="1">
                  <a:solidFill>
                    <a:schemeClr val="tx1">
                      <a:lumMod val="50000"/>
                      <a:lumOff val="50000"/>
                    </a:schemeClr>
                  </a:solidFill>
                  <a:latin typeface="Raleway" panose="020B0503030101060003" pitchFamily="34" charset="0"/>
                  <a:ea typeface="Open Sans Extrabold" panose="020B0906030804020204" pitchFamily="34" charset="0"/>
                  <a:cs typeface="Open Sans Extrabold" panose="020B0906030804020204" pitchFamily="34" charset="0"/>
                </a:rPr>
                <a:t>i</a:t>
              </a:r>
              <a:r>
                <a:rPr lang="en-US" sz="900" i="1" dirty="0">
                  <a:solidFill>
                    <a:schemeClr val="tx1">
                      <a:lumMod val="50000"/>
                      <a:lumOff val="50000"/>
                    </a:schemeClr>
                  </a:solidFill>
                  <a:latin typeface="Raleway" panose="020B0503030101060003" pitchFamily="34" charset="0"/>
                  <a:ea typeface="Open Sans Extrabold" panose="020B0906030804020204" pitchFamily="34" charset="0"/>
                  <a:cs typeface="Open Sans Extrabold" panose="020B0906030804020204" pitchFamily="34" charset="0"/>
                </a:rPr>
                <a:t> two seasons.</a:t>
              </a:r>
            </a:p>
          </p:txBody>
        </p:sp>
      </p:grpSp>
      <p:pic>
        <p:nvPicPr>
          <p:cNvPr id="11" name="Picture Placeholder 10">
            <a:extLst>
              <a:ext uri="{FF2B5EF4-FFF2-40B4-BE49-F238E27FC236}">
                <a16:creationId xmlns:a16="http://schemas.microsoft.com/office/drawing/2014/main" id="{11AB28C1-F39B-4898-8272-36615A1D390D}"/>
              </a:ext>
            </a:extLst>
          </p:cNvPr>
          <p:cNvPicPr>
            <a:picLocks noGrp="1" noChangeAspect="1"/>
          </p:cNvPicPr>
          <p:nvPr>
            <p:ph type="pic" sz="quarter" idx="11"/>
          </p:nvPr>
        </p:nvPicPr>
        <p:blipFill>
          <a:blip r:embed="rId2"/>
          <a:srcRect l="8620" r="8620"/>
          <a:stretch>
            <a:fillRect/>
          </a:stretch>
        </p:blipFill>
        <p:spPr/>
      </p:pic>
      <p:pic>
        <p:nvPicPr>
          <p:cNvPr id="15" name="Picture Placeholder 14">
            <a:extLst>
              <a:ext uri="{FF2B5EF4-FFF2-40B4-BE49-F238E27FC236}">
                <a16:creationId xmlns:a16="http://schemas.microsoft.com/office/drawing/2014/main" id="{2B462E5E-0946-474C-9195-38107F4A074D}"/>
              </a:ext>
            </a:extLst>
          </p:cNvPr>
          <p:cNvPicPr>
            <a:picLocks noGrp="1" noChangeAspect="1"/>
          </p:cNvPicPr>
          <p:nvPr>
            <p:ph type="pic" sz="quarter" idx="12"/>
          </p:nvPr>
        </p:nvPicPr>
        <p:blipFill>
          <a:blip r:embed="rId3"/>
          <a:srcRect l="7607" r="7607"/>
          <a:stretch>
            <a:fillRect/>
          </a:stretch>
        </p:blipFill>
        <p:spPr/>
      </p:pic>
      <p:pic>
        <p:nvPicPr>
          <p:cNvPr id="19" name="Picture Placeholder 18">
            <a:extLst>
              <a:ext uri="{FF2B5EF4-FFF2-40B4-BE49-F238E27FC236}">
                <a16:creationId xmlns:a16="http://schemas.microsoft.com/office/drawing/2014/main" id="{85B7435E-36C0-4AF5-9DB2-94A60081FD6D}"/>
              </a:ext>
            </a:extLst>
          </p:cNvPr>
          <p:cNvPicPr>
            <a:picLocks noGrp="1" noChangeAspect="1"/>
          </p:cNvPicPr>
          <p:nvPr>
            <p:ph type="pic" sz="quarter" idx="13"/>
          </p:nvPr>
        </p:nvPicPr>
        <p:blipFill>
          <a:blip r:embed="rId4"/>
          <a:srcRect l="7795" r="7795"/>
          <a:stretch>
            <a:fillRect/>
          </a:stretch>
        </p:blipFill>
        <p:spPr/>
      </p:pic>
    </p:spTree>
    <p:extLst>
      <p:ext uri="{BB962C8B-B14F-4D97-AF65-F5344CB8AC3E}">
        <p14:creationId xmlns:p14="http://schemas.microsoft.com/office/powerpoint/2010/main" val="2196424636"/>
      </p:ext>
    </p:extLst>
  </p:cSld>
  <p:clrMapOvr>
    <a:masterClrMapping/>
  </p:clrMapOvr>
</p:sld>
</file>

<file path=ppt/theme/theme1.xml><?xml version="1.0" encoding="utf-8"?>
<a:theme xmlns:a="http://schemas.openxmlformats.org/drawingml/2006/main" name="Digit - Multi 1 - Bright">
  <a:themeElements>
    <a:clrScheme name="Digit - Multi 1">
      <a:dk1>
        <a:srgbClr val="000000"/>
      </a:dk1>
      <a:lt1>
        <a:srgbClr val="FFFFFF"/>
      </a:lt1>
      <a:dk2>
        <a:srgbClr val="6491C8"/>
      </a:dk2>
      <a:lt2>
        <a:srgbClr val="7D8287"/>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Montserrat - Digit">
      <a:majorFont>
        <a:latin typeface="Montserrat"/>
        <a:ea typeface=""/>
        <a:cs typeface=""/>
      </a:majorFont>
      <a:minorFont>
        <a:latin typeface="Montserra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git - Multi 1 - Bright" id="{1EED83A8-EBEE-4595-BF05-49EE0B6BAEB2}" vid="{B438FD33-41AA-434C-8FF8-841AA7F5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Digit - Multi 1 - Bright</Template>
  <TotalTime>29462</TotalTime>
  <Words>1612</Words>
  <Application>Microsoft Office PowerPoint</Application>
  <PresentationFormat>Widescreen</PresentationFormat>
  <Paragraphs>122</Paragraphs>
  <Slides>25</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25</vt:i4>
      </vt:variant>
    </vt:vector>
  </HeadingPairs>
  <TitlesOfParts>
    <vt:vector size="35" baseType="lpstr">
      <vt:lpstr>Adobe Arabic</vt:lpstr>
      <vt:lpstr>Arial</vt:lpstr>
      <vt:lpstr>Calibri</vt:lpstr>
      <vt:lpstr>FontAwesome</vt:lpstr>
      <vt:lpstr>Montserrat</vt:lpstr>
      <vt:lpstr>Montserrat Light</vt:lpstr>
      <vt:lpstr>Open Sans</vt:lpstr>
      <vt:lpstr>Open Sans </vt:lpstr>
      <vt:lpstr>Raleway</vt:lpstr>
      <vt:lpstr>Digit - Multi 1 - Bright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 src</cp:lastModifiedBy>
  <cp:revision>4856</cp:revision>
  <dcterms:created xsi:type="dcterms:W3CDTF">2015-09-24T05:44:04Z</dcterms:created>
  <dcterms:modified xsi:type="dcterms:W3CDTF">2018-12-06T07:20:25Z</dcterms:modified>
</cp:coreProperties>
</file>