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23"/>
  </p:notesMasterIdLst>
  <p:handoutMasterIdLst>
    <p:handoutMasterId r:id="rId24"/>
  </p:handoutMasterIdLst>
  <p:sldIdLst>
    <p:sldId id="256" r:id="rId2"/>
    <p:sldId id="277" r:id="rId3"/>
    <p:sldId id="257" r:id="rId4"/>
    <p:sldId id="276" r:id="rId5"/>
    <p:sldId id="258" r:id="rId6"/>
    <p:sldId id="274" r:id="rId7"/>
    <p:sldId id="275" r:id="rId8"/>
    <p:sldId id="259" r:id="rId9"/>
    <p:sldId id="260" r:id="rId10"/>
    <p:sldId id="273" r:id="rId11"/>
    <p:sldId id="262" r:id="rId12"/>
    <p:sldId id="261" r:id="rId13"/>
    <p:sldId id="263" r:id="rId14"/>
    <p:sldId id="269" r:id="rId15"/>
    <p:sldId id="272" r:id="rId16"/>
    <p:sldId id="264" r:id="rId17"/>
    <p:sldId id="265" r:id="rId18"/>
    <p:sldId id="266" r:id="rId19"/>
    <p:sldId id="270" r:id="rId20"/>
    <p:sldId id="267" r:id="rId21"/>
    <p:sldId id="268"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uman Sunar" initials="SS" lastIdx="1" clrIdx="0">
    <p:extLst>
      <p:ext uri="{19B8F6BF-5375-455C-9EA6-DF929625EA0E}">
        <p15:presenceInfo xmlns:p15="http://schemas.microsoft.com/office/powerpoint/2012/main" userId="Suman Suna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05223"/>
    <a:srgbClr val="F47920"/>
    <a:srgbClr val="F47A20"/>
    <a:srgbClr val="97B941"/>
    <a:srgbClr val="00A0A6"/>
    <a:srgbClr val="644099"/>
    <a:srgbClr val="F37021"/>
    <a:srgbClr val="D22A4C"/>
    <a:srgbClr val="BC346B"/>
    <a:srgbClr val="222A3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588" autoAdjust="0"/>
    <p:restoredTop sz="94291" autoAdjust="0"/>
  </p:normalViewPr>
  <p:slideViewPr>
    <p:cSldViewPr snapToGrid="0" snapToObjects="1">
      <p:cViewPr>
        <p:scale>
          <a:sx n="66" d="100"/>
          <a:sy n="66" d="100"/>
        </p:scale>
        <p:origin x="672" y="210"/>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1/14/2019</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1/14/2019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29387715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131831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4120178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3954017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17</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18</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19</a:t>
            </a:fld>
            <a:endParaRPr lang="en-US"/>
          </a:p>
        </p:txBody>
      </p:sp>
    </p:spTree>
    <p:extLst>
      <p:ext uri="{BB962C8B-B14F-4D97-AF65-F5344CB8AC3E}">
        <p14:creationId xmlns:p14="http://schemas.microsoft.com/office/powerpoint/2010/main" val="1601807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19053183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20</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21</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5690306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05943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8452868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465318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D903C312-DA4A-4741-BE30-F33C5680C9CB}"/>
              </a:ext>
            </a:extLst>
          </p:cNvPr>
          <p:cNvSpPr>
            <a:spLocks noGrp="1"/>
          </p:cNvSpPr>
          <p:nvPr>
            <p:ph type="pic" sz="quarter" idx="19" hasCustomPrompt="1"/>
          </p:nvPr>
        </p:nvSpPr>
        <p:spPr>
          <a:xfrm>
            <a:off x="2106251" y="0"/>
            <a:ext cx="4678896" cy="6858000"/>
          </a:xfrm>
          <a:custGeom>
            <a:avLst/>
            <a:gdLst>
              <a:gd name="connsiteX0" fmla="*/ 0 w 4678896"/>
              <a:gd name="connsiteY0" fmla="*/ 0 h 6858000"/>
              <a:gd name="connsiteX1" fmla="*/ 4678896 w 4678896"/>
              <a:gd name="connsiteY1" fmla="*/ 0 h 6858000"/>
              <a:gd name="connsiteX2" fmla="*/ 4678896 w 4678896"/>
              <a:gd name="connsiteY2" fmla="*/ 6858000 h 6858000"/>
              <a:gd name="connsiteX3" fmla="*/ 0 w 4678896"/>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678896" h="6858000">
                <a:moveTo>
                  <a:pt x="0" y="0"/>
                </a:moveTo>
                <a:lnTo>
                  <a:pt x="4678896" y="0"/>
                </a:lnTo>
                <a:lnTo>
                  <a:pt x="4678896" y="6858000"/>
                </a:lnTo>
                <a:lnTo>
                  <a:pt x="0" y="68580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904379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20" name="Picture Placeholder 19">
            <a:extLst>
              <a:ext uri="{FF2B5EF4-FFF2-40B4-BE49-F238E27FC236}">
                <a16:creationId xmlns:a16="http://schemas.microsoft.com/office/drawing/2014/main" id="{CDEB5909-3DF9-4CC7-BA73-BE720EA427F2}"/>
              </a:ext>
            </a:extLst>
          </p:cNvPr>
          <p:cNvSpPr>
            <a:spLocks noGrp="1"/>
          </p:cNvSpPr>
          <p:nvPr>
            <p:ph type="pic" sz="quarter" idx="20" hasCustomPrompt="1"/>
          </p:nvPr>
        </p:nvSpPr>
        <p:spPr>
          <a:xfrm>
            <a:off x="5265058" y="3712528"/>
            <a:ext cx="2180772" cy="3145472"/>
          </a:xfrm>
          <a:custGeom>
            <a:avLst/>
            <a:gdLst>
              <a:gd name="connsiteX0" fmla="*/ 0 w 2180772"/>
              <a:gd name="connsiteY0" fmla="*/ 0 h 3145472"/>
              <a:gd name="connsiteX1" fmla="*/ 2180772 w 2180772"/>
              <a:gd name="connsiteY1" fmla="*/ 0 h 3145472"/>
              <a:gd name="connsiteX2" fmla="*/ 2180772 w 2180772"/>
              <a:gd name="connsiteY2" fmla="*/ 3145472 h 3145472"/>
              <a:gd name="connsiteX3" fmla="*/ 0 w 2180772"/>
              <a:gd name="connsiteY3" fmla="*/ 3145472 h 3145472"/>
            </a:gdLst>
            <a:ahLst/>
            <a:cxnLst>
              <a:cxn ang="0">
                <a:pos x="connsiteX0" y="connsiteY0"/>
              </a:cxn>
              <a:cxn ang="0">
                <a:pos x="connsiteX1" y="connsiteY1"/>
              </a:cxn>
              <a:cxn ang="0">
                <a:pos x="connsiteX2" y="connsiteY2"/>
              </a:cxn>
              <a:cxn ang="0">
                <a:pos x="connsiteX3" y="connsiteY3"/>
              </a:cxn>
            </a:cxnLst>
            <a:rect l="l" t="t" r="r" b="b"/>
            <a:pathLst>
              <a:path w="2180772" h="3145472">
                <a:moveTo>
                  <a:pt x="0" y="0"/>
                </a:moveTo>
                <a:lnTo>
                  <a:pt x="2180772" y="0"/>
                </a:lnTo>
                <a:lnTo>
                  <a:pt x="2180772" y="3145472"/>
                </a:lnTo>
                <a:lnTo>
                  <a:pt x="0" y="314547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Picture Placeholder 20">
            <a:extLst>
              <a:ext uri="{FF2B5EF4-FFF2-40B4-BE49-F238E27FC236}">
                <a16:creationId xmlns:a16="http://schemas.microsoft.com/office/drawing/2014/main" id="{A806CF7A-7122-4F38-B470-828375910607}"/>
              </a:ext>
            </a:extLst>
          </p:cNvPr>
          <p:cNvSpPr>
            <a:spLocks noGrp="1"/>
          </p:cNvSpPr>
          <p:nvPr>
            <p:ph type="pic" sz="quarter" idx="23" hasCustomPrompt="1"/>
          </p:nvPr>
        </p:nvSpPr>
        <p:spPr>
          <a:xfrm>
            <a:off x="838200" y="1378857"/>
            <a:ext cx="4238172" cy="2146301"/>
          </a:xfrm>
          <a:custGeom>
            <a:avLst/>
            <a:gdLst>
              <a:gd name="connsiteX0" fmla="*/ 0 w 4238172"/>
              <a:gd name="connsiteY0" fmla="*/ 0 h 2146301"/>
              <a:gd name="connsiteX1" fmla="*/ 4238172 w 4238172"/>
              <a:gd name="connsiteY1" fmla="*/ 0 h 2146301"/>
              <a:gd name="connsiteX2" fmla="*/ 4238172 w 4238172"/>
              <a:gd name="connsiteY2" fmla="*/ 2146301 h 2146301"/>
              <a:gd name="connsiteX3" fmla="*/ 0 w 4238172"/>
              <a:gd name="connsiteY3" fmla="*/ 2146301 h 2146301"/>
            </a:gdLst>
            <a:ahLst/>
            <a:cxnLst>
              <a:cxn ang="0">
                <a:pos x="connsiteX0" y="connsiteY0"/>
              </a:cxn>
              <a:cxn ang="0">
                <a:pos x="connsiteX1" y="connsiteY1"/>
              </a:cxn>
              <a:cxn ang="0">
                <a:pos x="connsiteX2" y="connsiteY2"/>
              </a:cxn>
              <a:cxn ang="0">
                <a:pos x="connsiteX3" y="connsiteY3"/>
              </a:cxn>
            </a:cxnLst>
            <a:rect l="l" t="t" r="r" b="b"/>
            <a:pathLst>
              <a:path w="4238172" h="2146301">
                <a:moveTo>
                  <a:pt x="0" y="0"/>
                </a:moveTo>
                <a:lnTo>
                  <a:pt x="4238172" y="0"/>
                </a:lnTo>
                <a:lnTo>
                  <a:pt x="4238172" y="2146301"/>
                </a:lnTo>
                <a:lnTo>
                  <a:pt x="0" y="214630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Picture Placeholder 16">
            <a:extLst>
              <a:ext uri="{FF2B5EF4-FFF2-40B4-BE49-F238E27FC236}">
                <a16:creationId xmlns:a16="http://schemas.microsoft.com/office/drawing/2014/main" id="{C2D1CE4B-592A-44C6-9B49-D87D446D8A17}"/>
              </a:ext>
            </a:extLst>
          </p:cNvPr>
          <p:cNvSpPr>
            <a:spLocks noGrp="1"/>
          </p:cNvSpPr>
          <p:nvPr>
            <p:ph type="pic" sz="quarter" idx="24" hasCustomPrompt="1"/>
          </p:nvPr>
        </p:nvSpPr>
        <p:spPr>
          <a:xfrm>
            <a:off x="7674428" y="3712528"/>
            <a:ext cx="3679372" cy="3145472"/>
          </a:xfrm>
          <a:custGeom>
            <a:avLst/>
            <a:gdLst>
              <a:gd name="connsiteX0" fmla="*/ 0 w 3679372"/>
              <a:gd name="connsiteY0" fmla="*/ 0 h 3145472"/>
              <a:gd name="connsiteX1" fmla="*/ 3679372 w 3679372"/>
              <a:gd name="connsiteY1" fmla="*/ 0 h 3145472"/>
              <a:gd name="connsiteX2" fmla="*/ 3679372 w 3679372"/>
              <a:gd name="connsiteY2" fmla="*/ 3145472 h 3145472"/>
              <a:gd name="connsiteX3" fmla="*/ 0 w 3679372"/>
              <a:gd name="connsiteY3" fmla="*/ 3145472 h 3145472"/>
            </a:gdLst>
            <a:ahLst/>
            <a:cxnLst>
              <a:cxn ang="0">
                <a:pos x="connsiteX0" y="connsiteY0"/>
              </a:cxn>
              <a:cxn ang="0">
                <a:pos x="connsiteX1" y="connsiteY1"/>
              </a:cxn>
              <a:cxn ang="0">
                <a:pos x="connsiteX2" y="connsiteY2"/>
              </a:cxn>
              <a:cxn ang="0">
                <a:pos x="connsiteX3" y="connsiteY3"/>
              </a:cxn>
            </a:cxnLst>
            <a:rect l="l" t="t" r="r" b="b"/>
            <a:pathLst>
              <a:path w="3679372" h="3145472">
                <a:moveTo>
                  <a:pt x="0" y="0"/>
                </a:moveTo>
                <a:lnTo>
                  <a:pt x="3679372" y="0"/>
                </a:lnTo>
                <a:lnTo>
                  <a:pt x="3679372" y="3145472"/>
                </a:lnTo>
                <a:lnTo>
                  <a:pt x="0" y="314547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3" name="Picture Placeholder 22">
            <a:extLst>
              <a:ext uri="{FF2B5EF4-FFF2-40B4-BE49-F238E27FC236}">
                <a16:creationId xmlns:a16="http://schemas.microsoft.com/office/drawing/2014/main" id="{5CD2D017-2129-4731-BB16-D8053EAD7965}"/>
              </a:ext>
            </a:extLst>
          </p:cNvPr>
          <p:cNvSpPr>
            <a:spLocks noGrp="1"/>
          </p:cNvSpPr>
          <p:nvPr>
            <p:ph type="pic" sz="quarter" idx="19" hasCustomPrompt="1"/>
          </p:nvPr>
        </p:nvSpPr>
        <p:spPr>
          <a:xfrm>
            <a:off x="5265056" y="1378857"/>
            <a:ext cx="6088743" cy="2146301"/>
          </a:xfrm>
          <a:custGeom>
            <a:avLst/>
            <a:gdLst>
              <a:gd name="connsiteX0" fmla="*/ 0 w 6088743"/>
              <a:gd name="connsiteY0" fmla="*/ 0 h 2146301"/>
              <a:gd name="connsiteX1" fmla="*/ 6088743 w 6088743"/>
              <a:gd name="connsiteY1" fmla="*/ 0 h 2146301"/>
              <a:gd name="connsiteX2" fmla="*/ 6088743 w 6088743"/>
              <a:gd name="connsiteY2" fmla="*/ 2146301 h 2146301"/>
              <a:gd name="connsiteX3" fmla="*/ 0 w 6088743"/>
              <a:gd name="connsiteY3" fmla="*/ 2146301 h 2146301"/>
            </a:gdLst>
            <a:ahLst/>
            <a:cxnLst>
              <a:cxn ang="0">
                <a:pos x="connsiteX0" y="connsiteY0"/>
              </a:cxn>
              <a:cxn ang="0">
                <a:pos x="connsiteX1" y="connsiteY1"/>
              </a:cxn>
              <a:cxn ang="0">
                <a:pos x="connsiteX2" y="connsiteY2"/>
              </a:cxn>
              <a:cxn ang="0">
                <a:pos x="connsiteX3" y="connsiteY3"/>
              </a:cxn>
            </a:cxnLst>
            <a:rect l="l" t="t" r="r" b="b"/>
            <a:pathLst>
              <a:path w="6088743" h="2146301">
                <a:moveTo>
                  <a:pt x="0" y="0"/>
                </a:moveTo>
                <a:lnTo>
                  <a:pt x="6088743" y="0"/>
                </a:lnTo>
                <a:lnTo>
                  <a:pt x="6088743" y="2146301"/>
                </a:lnTo>
                <a:lnTo>
                  <a:pt x="0" y="214630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3140155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3" name="Picture Placeholder 12">
            <a:extLst>
              <a:ext uri="{FF2B5EF4-FFF2-40B4-BE49-F238E27FC236}">
                <a16:creationId xmlns:a16="http://schemas.microsoft.com/office/drawing/2014/main" id="{AD6E43D5-0BD7-4878-A99F-68F291748803}"/>
              </a:ext>
            </a:extLst>
          </p:cNvPr>
          <p:cNvSpPr>
            <a:spLocks noGrp="1"/>
          </p:cNvSpPr>
          <p:nvPr>
            <p:ph type="pic" sz="quarter" idx="20" hasCustomPrompt="1"/>
          </p:nvPr>
        </p:nvSpPr>
        <p:spPr>
          <a:xfrm>
            <a:off x="7382152" y="2859124"/>
            <a:ext cx="3510183" cy="1789044"/>
          </a:xfrm>
          <a:custGeom>
            <a:avLst/>
            <a:gdLst>
              <a:gd name="connsiteX0" fmla="*/ 0 w 3510183"/>
              <a:gd name="connsiteY0" fmla="*/ 0 h 1789044"/>
              <a:gd name="connsiteX1" fmla="*/ 3510183 w 3510183"/>
              <a:gd name="connsiteY1" fmla="*/ 0 h 1789044"/>
              <a:gd name="connsiteX2" fmla="*/ 3510183 w 3510183"/>
              <a:gd name="connsiteY2" fmla="*/ 1789044 h 1789044"/>
              <a:gd name="connsiteX3" fmla="*/ 0 w 3510183"/>
              <a:gd name="connsiteY3" fmla="*/ 1789044 h 1789044"/>
            </a:gdLst>
            <a:ahLst/>
            <a:cxnLst>
              <a:cxn ang="0">
                <a:pos x="connsiteX0" y="connsiteY0"/>
              </a:cxn>
              <a:cxn ang="0">
                <a:pos x="connsiteX1" y="connsiteY1"/>
              </a:cxn>
              <a:cxn ang="0">
                <a:pos x="connsiteX2" y="connsiteY2"/>
              </a:cxn>
              <a:cxn ang="0">
                <a:pos x="connsiteX3" y="connsiteY3"/>
              </a:cxn>
            </a:cxnLst>
            <a:rect l="l" t="t" r="r" b="b"/>
            <a:pathLst>
              <a:path w="3510183" h="1789044">
                <a:moveTo>
                  <a:pt x="0" y="0"/>
                </a:moveTo>
                <a:lnTo>
                  <a:pt x="3510183" y="0"/>
                </a:lnTo>
                <a:lnTo>
                  <a:pt x="3510183" y="1789044"/>
                </a:lnTo>
                <a:lnTo>
                  <a:pt x="0" y="17890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5" name="Picture Placeholder 14">
            <a:extLst>
              <a:ext uri="{FF2B5EF4-FFF2-40B4-BE49-F238E27FC236}">
                <a16:creationId xmlns:a16="http://schemas.microsoft.com/office/drawing/2014/main" id="{2F2859AA-9E94-4BAB-B3C1-2095FF48677A}"/>
              </a:ext>
            </a:extLst>
          </p:cNvPr>
          <p:cNvSpPr>
            <a:spLocks noGrp="1"/>
          </p:cNvSpPr>
          <p:nvPr>
            <p:ph type="pic" sz="quarter" idx="21" hasCustomPrompt="1"/>
          </p:nvPr>
        </p:nvSpPr>
        <p:spPr>
          <a:xfrm>
            <a:off x="1299666" y="2982557"/>
            <a:ext cx="3358164" cy="1789044"/>
          </a:xfrm>
          <a:custGeom>
            <a:avLst/>
            <a:gdLst>
              <a:gd name="connsiteX0" fmla="*/ 0 w 3358164"/>
              <a:gd name="connsiteY0" fmla="*/ 0 h 1789044"/>
              <a:gd name="connsiteX1" fmla="*/ 3358164 w 3358164"/>
              <a:gd name="connsiteY1" fmla="*/ 0 h 1789044"/>
              <a:gd name="connsiteX2" fmla="*/ 3358164 w 3358164"/>
              <a:gd name="connsiteY2" fmla="*/ 1789044 h 1789044"/>
              <a:gd name="connsiteX3" fmla="*/ 0 w 3358164"/>
              <a:gd name="connsiteY3" fmla="*/ 1789044 h 1789044"/>
            </a:gdLst>
            <a:ahLst/>
            <a:cxnLst>
              <a:cxn ang="0">
                <a:pos x="connsiteX0" y="connsiteY0"/>
              </a:cxn>
              <a:cxn ang="0">
                <a:pos x="connsiteX1" y="connsiteY1"/>
              </a:cxn>
              <a:cxn ang="0">
                <a:pos x="connsiteX2" y="connsiteY2"/>
              </a:cxn>
              <a:cxn ang="0">
                <a:pos x="connsiteX3" y="connsiteY3"/>
              </a:cxn>
            </a:cxnLst>
            <a:rect l="l" t="t" r="r" b="b"/>
            <a:pathLst>
              <a:path w="3358164" h="1789044">
                <a:moveTo>
                  <a:pt x="0" y="0"/>
                </a:moveTo>
                <a:lnTo>
                  <a:pt x="3358164" y="0"/>
                </a:lnTo>
                <a:lnTo>
                  <a:pt x="3358164" y="1789044"/>
                </a:lnTo>
                <a:lnTo>
                  <a:pt x="0" y="17890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068459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59E4BAE-6127-46A8-9149-EEE10E001159}"/>
              </a:ext>
            </a:extLst>
          </p:cNvPr>
          <p:cNvSpPr>
            <a:spLocks noGrp="1"/>
          </p:cNvSpPr>
          <p:nvPr>
            <p:ph type="pic" sz="quarter" idx="20" hasCustomPrompt="1"/>
          </p:nvPr>
        </p:nvSpPr>
        <p:spPr>
          <a:xfrm>
            <a:off x="1025071" y="4140745"/>
            <a:ext cx="2471052" cy="1655144"/>
          </a:xfrm>
          <a:custGeom>
            <a:avLst/>
            <a:gdLst>
              <a:gd name="connsiteX0" fmla="*/ 0 w 2471052"/>
              <a:gd name="connsiteY0" fmla="*/ 0 h 1655144"/>
              <a:gd name="connsiteX1" fmla="*/ 2471052 w 2471052"/>
              <a:gd name="connsiteY1" fmla="*/ 0 h 1655144"/>
              <a:gd name="connsiteX2" fmla="*/ 2471052 w 2471052"/>
              <a:gd name="connsiteY2" fmla="*/ 1655144 h 1655144"/>
              <a:gd name="connsiteX3" fmla="*/ 0 w 2471052"/>
              <a:gd name="connsiteY3" fmla="*/ 1655144 h 1655144"/>
            </a:gdLst>
            <a:ahLst/>
            <a:cxnLst>
              <a:cxn ang="0">
                <a:pos x="connsiteX0" y="connsiteY0"/>
              </a:cxn>
              <a:cxn ang="0">
                <a:pos x="connsiteX1" y="connsiteY1"/>
              </a:cxn>
              <a:cxn ang="0">
                <a:pos x="connsiteX2" y="connsiteY2"/>
              </a:cxn>
              <a:cxn ang="0">
                <a:pos x="connsiteX3" y="connsiteY3"/>
              </a:cxn>
            </a:cxnLst>
            <a:rect l="l" t="t" r="r" b="b"/>
            <a:pathLst>
              <a:path w="2471052" h="1655144">
                <a:moveTo>
                  <a:pt x="0" y="0"/>
                </a:moveTo>
                <a:lnTo>
                  <a:pt x="2471052" y="0"/>
                </a:lnTo>
                <a:lnTo>
                  <a:pt x="2471052" y="1655144"/>
                </a:lnTo>
                <a:lnTo>
                  <a:pt x="0" y="16551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8036965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50AD6B1-AA21-4097-B97B-D94B679F6A0C}"/>
              </a:ext>
            </a:extLst>
          </p:cNvPr>
          <p:cNvSpPr>
            <a:spLocks noGrp="1"/>
          </p:cNvSpPr>
          <p:nvPr>
            <p:ph type="pic" sz="quarter" idx="20" hasCustomPrompt="1"/>
          </p:nvPr>
        </p:nvSpPr>
        <p:spPr>
          <a:xfrm>
            <a:off x="8450296" y="3157068"/>
            <a:ext cx="2907371" cy="2400964"/>
          </a:xfrm>
          <a:custGeom>
            <a:avLst/>
            <a:gdLst>
              <a:gd name="connsiteX0" fmla="*/ 0 w 2907371"/>
              <a:gd name="connsiteY0" fmla="*/ 0 h 2400964"/>
              <a:gd name="connsiteX1" fmla="*/ 2907371 w 2907371"/>
              <a:gd name="connsiteY1" fmla="*/ 0 h 2400964"/>
              <a:gd name="connsiteX2" fmla="*/ 2907371 w 2907371"/>
              <a:gd name="connsiteY2" fmla="*/ 2400964 h 2400964"/>
              <a:gd name="connsiteX3" fmla="*/ 0 w 2907371"/>
              <a:gd name="connsiteY3" fmla="*/ 2400964 h 2400964"/>
            </a:gdLst>
            <a:ahLst/>
            <a:cxnLst>
              <a:cxn ang="0">
                <a:pos x="connsiteX0" y="connsiteY0"/>
              </a:cxn>
              <a:cxn ang="0">
                <a:pos x="connsiteX1" y="connsiteY1"/>
              </a:cxn>
              <a:cxn ang="0">
                <a:pos x="connsiteX2" y="connsiteY2"/>
              </a:cxn>
              <a:cxn ang="0">
                <a:pos x="connsiteX3" y="connsiteY3"/>
              </a:cxn>
            </a:cxnLst>
            <a:rect l="l" t="t" r="r" b="b"/>
            <a:pathLst>
              <a:path w="2907371" h="2400964">
                <a:moveTo>
                  <a:pt x="0" y="0"/>
                </a:moveTo>
                <a:lnTo>
                  <a:pt x="2907371" y="0"/>
                </a:lnTo>
                <a:lnTo>
                  <a:pt x="2907371" y="2400964"/>
                </a:lnTo>
                <a:lnTo>
                  <a:pt x="0" y="240096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005553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Freeform: Shape 7">
            <a:extLst>
              <a:ext uri="{FF2B5EF4-FFF2-40B4-BE49-F238E27FC236}">
                <a16:creationId xmlns:a16="http://schemas.microsoft.com/office/drawing/2014/main" id="{3D8CC0F1-7214-4CD6-A35A-BE0A5A771929}"/>
              </a:ext>
            </a:extLst>
          </p:cNvPr>
          <p:cNvSpPr>
            <a:spLocks noGrp="1"/>
          </p:cNvSpPr>
          <p:nvPr>
            <p:ph type="pic" sz="quarter" idx="20" hasCustomPrompt="1"/>
          </p:nvPr>
        </p:nvSpPr>
        <p:spPr>
          <a:xfrm>
            <a:off x="4255604" y="1647586"/>
            <a:ext cx="3922644" cy="3922644"/>
          </a:xfrm>
          <a:custGeom>
            <a:avLst/>
            <a:gdLst>
              <a:gd name="connsiteX0" fmla="*/ 1961322 w 3922644"/>
              <a:gd name="connsiteY0" fmla="*/ 0 h 3922644"/>
              <a:gd name="connsiteX1" fmla="*/ 3922644 w 3922644"/>
              <a:gd name="connsiteY1" fmla="*/ 1961322 h 3922644"/>
              <a:gd name="connsiteX2" fmla="*/ 1961322 w 3922644"/>
              <a:gd name="connsiteY2" fmla="*/ 3922644 h 3922644"/>
              <a:gd name="connsiteX3" fmla="*/ 0 w 3922644"/>
              <a:gd name="connsiteY3" fmla="*/ 1961322 h 3922644"/>
              <a:gd name="connsiteX4" fmla="*/ 1961322 w 3922644"/>
              <a:gd name="connsiteY4" fmla="*/ 0 h 392264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922644" h="3922644">
                <a:moveTo>
                  <a:pt x="1961322" y="0"/>
                </a:moveTo>
                <a:cubicBezTo>
                  <a:pt x="3044530" y="0"/>
                  <a:pt x="3922644" y="878114"/>
                  <a:pt x="3922644" y="1961322"/>
                </a:cubicBezTo>
                <a:cubicBezTo>
                  <a:pt x="3922644" y="3044530"/>
                  <a:pt x="3044530" y="3922644"/>
                  <a:pt x="1961322" y="3922644"/>
                </a:cubicBezTo>
                <a:cubicBezTo>
                  <a:pt x="878114" y="3922644"/>
                  <a:pt x="0" y="3044530"/>
                  <a:pt x="0" y="1961322"/>
                </a:cubicBezTo>
                <a:cubicBezTo>
                  <a:pt x="0" y="878114"/>
                  <a:pt x="878114" y="0"/>
                  <a:pt x="1961322"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9721926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BEEB7423-1AC9-4057-9835-70A595D89D10}"/>
              </a:ext>
            </a:extLst>
          </p:cNvPr>
          <p:cNvSpPr>
            <a:spLocks noGrp="1"/>
          </p:cNvSpPr>
          <p:nvPr>
            <p:ph type="pic" sz="quarter" idx="20" hasCustomPrompt="1"/>
          </p:nvPr>
        </p:nvSpPr>
        <p:spPr>
          <a:xfrm>
            <a:off x="1168400" y="1916433"/>
            <a:ext cx="9855200" cy="2696163"/>
          </a:xfrm>
          <a:custGeom>
            <a:avLst/>
            <a:gdLst>
              <a:gd name="connsiteX0" fmla="*/ 449369 w 9855200"/>
              <a:gd name="connsiteY0" fmla="*/ 0 h 2696163"/>
              <a:gd name="connsiteX1" fmla="*/ 9405831 w 9855200"/>
              <a:gd name="connsiteY1" fmla="*/ 0 h 2696163"/>
              <a:gd name="connsiteX2" fmla="*/ 9855200 w 9855200"/>
              <a:gd name="connsiteY2" fmla="*/ 449369 h 2696163"/>
              <a:gd name="connsiteX3" fmla="*/ 9855200 w 9855200"/>
              <a:gd name="connsiteY3" fmla="*/ 2246794 h 2696163"/>
              <a:gd name="connsiteX4" fmla="*/ 9405831 w 9855200"/>
              <a:gd name="connsiteY4" fmla="*/ 2696163 h 2696163"/>
              <a:gd name="connsiteX5" fmla="*/ 449369 w 9855200"/>
              <a:gd name="connsiteY5" fmla="*/ 2696163 h 2696163"/>
              <a:gd name="connsiteX6" fmla="*/ 0 w 9855200"/>
              <a:gd name="connsiteY6" fmla="*/ 2246794 h 2696163"/>
              <a:gd name="connsiteX7" fmla="*/ 0 w 9855200"/>
              <a:gd name="connsiteY7" fmla="*/ 449369 h 2696163"/>
              <a:gd name="connsiteX8" fmla="*/ 449369 w 9855200"/>
              <a:gd name="connsiteY8" fmla="*/ 0 h 26961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855200" h="2696163">
                <a:moveTo>
                  <a:pt x="449369" y="0"/>
                </a:moveTo>
                <a:lnTo>
                  <a:pt x="9405831" y="0"/>
                </a:lnTo>
                <a:cubicBezTo>
                  <a:pt x="9654011" y="0"/>
                  <a:pt x="9855200" y="201189"/>
                  <a:pt x="9855200" y="449369"/>
                </a:cubicBezTo>
                <a:lnTo>
                  <a:pt x="9855200" y="2246794"/>
                </a:lnTo>
                <a:cubicBezTo>
                  <a:pt x="9855200" y="2494974"/>
                  <a:pt x="9654011" y="2696163"/>
                  <a:pt x="9405831" y="2696163"/>
                </a:cubicBezTo>
                <a:lnTo>
                  <a:pt x="449369" y="2696163"/>
                </a:lnTo>
                <a:cubicBezTo>
                  <a:pt x="201189" y="2696163"/>
                  <a:pt x="0" y="2494974"/>
                  <a:pt x="0" y="2246794"/>
                </a:cubicBezTo>
                <a:lnTo>
                  <a:pt x="0" y="449369"/>
                </a:lnTo>
                <a:cubicBezTo>
                  <a:pt x="0" y="201189"/>
                  <a:pt x="201189" y="0"/>
                  <a:pt x="44936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9095542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2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7" name="Picture Placeholder 16">
            <a:extLst>
              <a:ext uri="{FF2B5EF4-FFF2-40B4-BE49-F238E27FC236}">
                <a16:creationId xmlns:a16="http://schemas.microsoft.com/office/drawing/2014/main" id="{C3936C43-1A3C-4CFC-BB0D-23EFD41ACD2E}"/>
              </a:ext>
            </a:extLst>
          </p:cNvPr>
          <p:cNvSpPr>
            <a:spLocks noGrp="1"/>
          </p:cNvSpPr>
          <p:nvPr>
            <p:ph type="pic" sz="quarter" idx="28" hasCustomPrompt="1"/>
          </p:nvPr>
        </p:nvSpPr>
        <p:spPr>
          <a:xfrm>
            <a:off x="1" y="3708902"/>
            <a:ext cx="9371652" cy="3149099"/>
          </a:xfrm>
          <a:custGeom>
            <a:avLst/>
            <a:gdLst>
              <a:gd name="connsiteX0" fmla="*/ 0 w 9371652"/>
              <a:gd name="connsiteY0" fmla="*/ 0 h 3149099"/>
              <a:gd name="connsiteX1" fmla="*/ 9371652 w 9371652"/>
              <a:gd name="connsiteY1" fmla="*/ 0 h 3149099"/>
              <a:gd name="connsiteX2" fmla="*/ 9371652 w 9371652"/>
              <a:gd name="connsiteY2" fmla="*/ 3149099 h 3149099"/>
              <a:gd name="connsiteX3" fmla="*/ 0 w 9371652"/>
              <a:gd name="connsiteY3" fmla="*/ 3149099 h 3149099"/>
            </a:gdLst>
            <a:ahLst/>
            <a:cxnLst>
              <a:cxn ang="0">
                <a:pos x="connsiteX0" y="connsiteY0"/>
              </a:cxn>
              <a:cxn ang="0">
                <a:pos x="connsiteX1" y="connsiteY1"/>
              </a:cxn>
              <a:cxn ang="0">
                <a:pos x="connsiteX2" y="connsiteY2"/>
              </a:cxn>
              <a:cxn ang="0">
                <a:pos x="connsiteX3" y="connsiteY3"/>
              </a:cxn>
            </a:cxnLst>
            <a:rect l="l" t="t" r="r" b="b"/>
            <a:pathLst>
              <a:path w="9371652" h="3149099">
                <a:moveTo>
                  <a:pt x="0" y="0"/>
                </a:moveTo>
                <a:lnTo>
                  <a:pt x="9371652" y="0"/>
                </a:lnTo>
                <a:lnTo>
                  <a:pt x="9371652" y="3149099"/>
                </a:lnTo>
                <a:lnTo>
                  <a:pt x="0" y="314909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3" name="Picture Placeholder 22">
            <a:extLst>
              <a:ext uri="{FF2B5EF4-FFF2-40B4-BE49-F238E27FC236}">
                <a16:creationId xmlns:a16="http://schemas.microsoft.com/office/drawing/2014/main" id="{FC32FC96-64DD-41E3-A13A-415D685F7459}"/>
              </a:ext>
            </a:extLst>
          </p:cNvPr>
          <p:cNvSpPr>
            <a:spLocks noGrp="1"/>
          </p:cNvSpPr>
          <p:nvPr>
            <p:ph type="pic" sz="quarter" idx="25" hasCustomPrompt="1"/>
          </p:nvPr>
        </p:nvSpPr>
        <p:spPr>
          <a:xfrm>
            <a:off x="689114" y="1899377"/>
            <a:ext cx="2849216" cy="1705214"/>
          </a:xfrm>
          <a:custGeom>
            <a:avLst/>
            <a:gdLst>
              <a:gd name="connsiteX0" fmla="*/ 0 w 2849216"/>
              <a:gd name="connsiteY0" fmla="*/ 0 h 1705214"/>
              <a:gd name="connsiteX1" fmla="*/ 2849216 w 2849216"/>
              <a:gd name="connsiteY1" fmla="*/ 0 h 1705214"/>
              <a:gd name="connsiteX2" fmla="*/ 2849216 w 2849216"/>
              <a:gd name="connsiteY2" fmla="*/ 1705214 h 1705214"/>
              <a:gd name="connsiteX3" fmla="*/ 0 w 2849216"/>
              <a:gd name="connsiteY3" fmla="*/ 1705214 h 1705214"/>
            </a:gdLst>
            <a:ahLst/>
            <a:cxnLst>
              <a:cxn ang="0">
                <a:pos x="connsiteX0" y="connsiteY0"/>
              </a:cxn>
              <a:cxn ang="0">
                <a:pos x="connsiteX1" y="connsiteY1"/>
              </a:cxn>
              <a:cxn ang="0">
                <a:pos x="connsiteX2" y="connsiteY2"/>
              </a:cxn>
              <a:cxn ang="0">
                <a:pos x="connsiteX3" y="connsiteY3"/>
              </a:cxn>
            </a:cxnLst>
            <a:rect l="l" t="t" r="r" b="b"/>
            <a:pathLst>
              <a:path w="2849216" h="1705214">
                <a:moveTo>
                  <a:pt x="0" y="0"/>
                </a:moveTo>
                <a:lnTo>
                  <a:pt x="2849216" y="0"/>
                </a:lnTo>
                <a:lnTo>
                  <a:pt x="2849216" y="1705214"/>
                </a:lnTo>
                <a:lnTo>
                  <a:pt x="0" y="17052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22" name="Picture Placeholder 21">
            <a:extLst>
              <a:ext uri="{FF2B5EF4-FFF2-40B4-BE49-F238E27FC236}">
                <a16:creationId xmlns:a16="http://schemas.microsoft.com/office/drawing/2014/main" id="{629F31FD-937E-4558-9B39-5B7716043416}"/>
              </a:ext>
            </a:extLst>
          </p:cNvPr>
          <p:cNvSpPr>
            <a:spLocks noGrp="1"/>
          </p:cNvSpPr>
          <p:nvPr>
            <p:ph type="pic" sz="quarter" idx="27" hasCustomPrompt="1"/>
          </p:nvPr>
        </p:nvSpPr>
        <p:spPr>
          <a:xfrm>
            <a:off x="9480037" y="1899376"/>
            <a:ext cx="2022849" cy="4342398"/>
          </a:xfrm>
          <a:custGeom>
            <a:avLst/>
            <a:gdLst>
              <a:gd name="connsiteX0" fmla="*/ 0 w 2022849"/>
              <a:gd name="connsiteY0" fmla="*/ 0 h 4342398"/>
              <a:gd name="connsiteX1" fmla="*/ 2022849 w 2022849"/>
              <a:gd name="connsiteY1" fmla="*/ 0 h 4342398"/>
              <a:gd name="connsiteX2" fmla="*/ 2022849 w 2022849"/>
              <a:gd name="connsiteY2" fmla="*/ 4342398 h 4342398"/>
              <a:gd name="connsiteX3" fmla="*/ 0 w 2022849"/>
              <a:gd name="connsiteY3" fmla="*/ 4342398 h 4342398"/>
            </a:gdLst>
            <a:ahLst/>
            <a:cxnLst>
              <a:cxn ang="0">
                <a:pos x="connsiteX0" y="connsiteY0"/>
              </a:cxn>
              <a:cxn ang="0">
                <a:pos x="connsiteX1" y="connsiteY1"/>
              </a:cxn>
              <a:cxn ang="0">
                <a:pos x="connsiteX2" y="connsiteY2"/>
              </a:cxn>
              <a:cxn ang="0">
                <a:pos x="connsiteX3" y="connsiteY3"/>
              </a:cxn>
            </a:cxnLst>
            <a:rect l="l" t="t" r="r" b="b"/>
            <a:pathLst>
              <a:path w="2022849" h="4342398">
                <a:moveTo>
                  <a:pt x="0" y="0"/>
                </a:moveTo>
                <a:lnTo>
                  <a:pt x="2022849" y="0"/>
                </a:lnTo>
                <a:lnTo>
                  <a:pt x="2022849" y="4342398"/>
                </a:lnTo>
                <a:lnTo>
                  <a:pt x="0" y="434239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4" name="Picture Placeholder 23">
            <a:extLst>
              <a:ext uri="{FF2B5EF4-FFF2-40B4-BE49-F238E27FC236}">
                <a16:creationId xmlns:a16="http://schemas.microsoft.com/office/drawing/2014/main" id="{C094FA4F-69A1-4728-B505-7BCE0E01525A}"/>
              </a:ext>
            </a:extLst>
          </p:cNvPr>
          <p:cNvSpPr>
            <a:spLocks noGrp="1"/>
          </p:cNvSpPr>
          <p:nvPr>
            <p:ph type="pic" sz="quarter" idx="29" hasCustomPrompt="1"/>
          </p:nvPr>
        </p:nvSpPr>
        <p:spPr>
          <a:xfrm>
            <a:off x="3646714" y="1899377"/>
            <a:ext cx="5724938" cy="1705214"/>
          </a:xfrm>
          <a:custGeom>
            <a:avLst/>
            <a:gdLst>
              <a:gd name="connsiteX0" fmla="*/ 0 w 5724938"/>
              <a:gd name="connsiteY0" fmla="*/ 0 h 1705214"/>
              <a:gd name="connsiteX1" fmla="*/ 5724938 w 5724938"/>
              <a:gd name="connsiteY1" fmla="*/ 0 h 1705214"/>
              <a:gd name="connsiteX2" fmla="*/ 5724938 w 5724938"/>
              <a:gd name="connsiteY2" fmla="*/ 1705214 h 1705214"/>
              <a:gd name="connsiteX3" fmla="*/ 0 w 5724938"/>
              <a:gd name="connsiteY3" fmla="*/ 1705214 h 1705214"/>
            </a:gdLst>
            <a:ahLst/>
            <a:cxnLst>
              <a:cxn ang="0">
                <a:pos x="connsiteX0" y="connsiteY0"/>
              </a:cxn>
              <a:cxn ang="0">
                <a:pos x="connsiteX1" y="connsiteY1"/>
              </a:cxn>
              <a:cxn ang="0">
                <a:pos x="connsiteX2" y="connsiteY2"/>
              </a:cxn>
              <a:cxn ang="0">
                <a:pos x="connsiteX3" y="connsiteY3"/>
              </a:cxn>
            </a:cxnLst>
            <a:rect l="l" t="t" r="r" b="b"/>
            <a:pathLst>
              <a:path w="5724938" h="1705214">
                <a:moveTo>
                  <a:pt x="0" y="0"/>
                </a:moveTo>
                <a:lnTo>
                  <a:pt x="5724938" y="0"/>
                </a:lnTo>
                <a:lnTo>
                  <a:pt x="5724938" y="1705214"/>
                </a:lnTo>
                <a:lnTo>
                  <a:pt x="0" y="17052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455974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73AA7B6D-BF35-43BC-8216-3447CE1ED801}"/>
              </a:ext>
            </a:extLst>
          </p:cNvPr>
          <p:cNvSpPr>
            <a:spLocks noGrp="1"/>
          </p:cNvSpPr>
          <p:nvPr>
            <p:ph type="pic" sz="quarter" idx="23" hasCustomPrompt="1"/>
          </p:nvPr>
        </p:nvSpPr>
        <p:spPr>
          <a:xfrm>
            <a:off x="6452613" y="1103113"/>
            <a:ext cx="2322286" cy="2322286"/>
          </a:xfrm>
          <a:custGeom>
            <a:avLst/>
            <a:gdLst>
              <a:gd name="connsiteX0" fmla="*/ 0 w 2322286"/>
              <a:gd name="connsiteY0" fmla="*/ 0 h 2322286"/>
              <a:gd name="connsiteX1" fmla="*/ 2322286 w 2322286"/>
              <a:gd name="connsiteY1" fmla="*/ 0 h 2322286"/>
              <a:gd name="connsiteX2" fmla="*/ 2322286 w 2322286"/>
              <a:gd name="connsiteY2" fmla="*/ 2322286 h 2322286"/>
              <a:gd name="connsiteX3" fmla="*/ 0 w 2322286"/>
              <a:gd name="connsiteY3" fmla="*/ 2322286 h 2322286"/>
            </a:gdLst>
            <a:ahLst/>
            <a:cxnLst>
              <a:cxn ang="0">
                <a:pos x="connsiteX0" y="connsiteY0"/>
              </a:cxn>
              <a:cxn ang="0">
                <a:pos x="connsiteX1" y="connsiteY1"/>
              </a:cxn>
              <a:cxn ang="0">
                <a:pos x="connsiteX2" y="connsiteY2"/>
              </a:cxn>
              <a:cxn ang="0">
                <a:pos x="connsiteX3" y="connsiteY3"/>
              </a:cxn>
            </a:cxnLst>
            <a:rect l="l" t="t" r="r" b="b"/>
            <a:pathLst>
              <a:path w="2322286" h="2322286">
                <a:moveTo>
                  <a:pt x="0" y="0"/>
                </a:moveTo>
                <a:lnTo>
                  <a:pt x="2322286" y="0"/>
                </a:lnTo>
                <a:lnTo>
                  <a:pt x="2322286" y="2322286"/>
                </a:lnTo>
                <a:lnTo>
                  <a:pt x="0" y="23222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6" name="Picture Placeholder 15">
            <a:extLst>
              <a:ext uri="{FF2B5EF4-FFF2-40B4-BE49-F238E27FC236}">
                <a16:creationId xmlns:a16="http://schemas.microsoft.com/office/drawing/2014/main" id="{961D3746-32E8-429E-9834-86183EF989B2}"/>
              </a:ext>
            </a:extLst>
          </p:cNvPr>
          <p:cNvSpPr>
            <a:spLocks noGrp="1"/>
          </p:cNvSpPr>
          <p:nvPr>
            <p:ph type="pic" sz="quarter" idx="24" hasCustomPrompt="1"/>
          </p:nvPr>
        </p:nvSpPr>
        <p:spPr>
          <a:xfrm>
            <a:off x="8997029" y="1103113"/>
            <a:ext cx="2322286" cy="2322286"/>
          </a:xfrm>
          <a:custGeom>
            <a:avLst/>
            <a:gdLst>
              <a:gd name="connsiteX0" fmla="*/ 0 w 2322286"/>
              <a:gd name="connsiteY0" fmla="*/ 0 h 2322286"/>
              <a:gd name="connsiteX1" fmla="*/ 2322286 w 2322286"/>
              <a:gd name="connsiteY1" fmla="*/ 0 h 2322286"/>
              <a:gd name="connsiteX2" fmla="*/ 2322286 w 2322286"/>
              <a:gd name="connsiteY2" fmla="*/ 2322286 h 2322286"/>
              <a:gd name="connsiteX3" fmla="*/ 0 w 2322286"/>
              <a:gd name="connsiteY3" fmla="*/ 2322286 h 2322286"/>
            </a:gdLst>
            <a:ahLst/>
            <a:cxnLst>
              <a:cxn ang="0">
                <a:pos x="connsiteX0" y="connsiteY0"/>
              </a:cxn>
              <a:cxn ang="0">
                <a:pos x="connsiteX1" y="connsiteY1"/>
              </a:cxn>
              <a:cxn ang="0">
                <a:pos x="connsiteX2" y="connsiteY2"/>
              </a:cxn>
              <a:cxn ang="0">
                <a:pos x="connsiteX3" y="connsiteY3"/>
              </a:cxn>
            </a:cxnLst>
            <a:rect l="l" t="t" r="r" b="b"/>
            <a:pathLst>
              <a:path w="2322286" h="2322286">
                <a:moveTo>
                  <a:pt x="0" y="0"/>
                </a:moveTo>
                <a:lnTo>
                  <a:pt x="2322286" y="0"/>
                </a:lnTo>
                <a:lnTo>
                  <a:pt x="2322286" y="2322286"/>
                </a:lnTo>
                <a:lnTo>
                  <a:pt x="0" y="23222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0" name="Picture Placeholder 9">
            <a:extLst>
              <a:ext uri="{FF2B5EF4-FFF2-40B4-BE49-F238E27FC236}">
                <a16:creationId xmlns:a16="http://schemas.microsoft.com/office/drawing/2014/main" id="{9C25B763-16F8-4D0F-A6B7-3A18B32EB775}"/>
              </a:ext>
            </a:extLst>
          </p:cNvPr>
          <p:cNvSpPr>
            <a:spLocks noGrp="1"/>
          </p:cNvSpPr>
          <p:nvPr>
            <p:ph type="pic" sz="quarter" idx="22" hasCustomPrompt="1"/>
          </p:nvPr>
        </p:nvSpPr>
        <p:spPr>
          <a:xfrm>
            <a:off x="6452613" y="3628145"/>
            <a:ext cx="2322286" cy="2322286"/>
          </a:xfrm>
          <a:custGeom>
            <a:avLst/>
            <a:gdLst>
              <a:gd name="connsiteX0" fmla="*/ 0 w 2322286"/>
              <a:gd name="connsiteY0" fmla="*/ 0 h 2322286"/>
              <a:gd name="connsiteX1" fmla="*/ 2322286 w 2322286"/>
              <a:gd name="connsiteY1" fmla="*/ 0 h 2322286"/>
              <a:gd name="connsiteX2" fmla="*/ 2322286 w 2322286"/>
              <a:gd name="connsiteY2" fmla="*/ 2322286 h 2322286"/>
              <a:gd name="connsiteX3" fmla="*/ 0 w 2322286"/>
              <a:gd name="connsiteY3" fmla="*/ 2322286 h 2322286"/>
            </a:gdLst>
            <a:ahLst/>
            <a:cxnLst>
              <a:cxn ang="0">
                <a:pos x="connsiteX0" y="connsiteY0"/>
              </a:cxn>
              <a:cxn ang="0">
                <a:pos x="connsiteX1" y="connsiteY1"/>
              </a:cxn>
              <a:cxn ang="0">
                <a:pos x="connsiteX2" y="connsiteY2"/>
              </a:cxn>
              <a:cxn ang="0">
                <a:pos x="connsiteX3" y="connsiteY3"/>
              </a:cxn>
            </a:cxnLst>
            <a:rect l="l" t="t" r="r" b="b"/>
            <a:pathLst>
              <a:path w="2322286" h="2322286">
                <a:moveTo>
                  <a:pt x="0" y="0"/>
                </a:moveTo>
                <a:lnTo>
                  <a:pt x="2322286" y="0"/>
                </a:lnTo>
                <a:lnTo>
                  <a:pt x="2322286" y="2322286"/>
                </a:lnTo>
                <a:lnTo>
                  <a:pt x="0" y="23222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8" name="Picture Placeholder 17">
            <a:extLst>
              <a:ext uri="{FF2B5EF4-FFF2-40B4-BE49-F238E27FC236}">
                <a16:creationId xmlns:a16="http://schemas.microsoft.com/office/drawing/2014/main" id="{7C8210CE-1AB8-418B-8060-62DE60D71205}"/>
              </a:ext>
            </a:extLst>
          </p:cNvPr>
          <p:cNvSpPr>
            <a:spLocks noGrp="1"/>
          </p:cNvSpPr>
          <p:nvPr>
            <p:ph type="pic" sz="quarter" idx="25" hasCustomPrompt="1"/>
          </p:nvPr>
        </p:nvSpPr>
        <p:spPr>
          <a:xfrm>
            <a:off x="8997029" y="3628145"/>
            <a:ext cx="2322286" cy="2322286"/>
          </a:xfrm>
          <a:custGeom>
            <a:avLst/>
            <a:gdLst>
              <a:gd name="connsiteX0" fmla="*/ 0 w 2322286"/>
              <a:gd name="connsiteY0" fmla="*/ 0 h 2322286"/>
              <a:gd name="connsiteX1" fmla="*/ 2322286 w 2322286"/>
              <a:gd name="connsiteY1" fmla="*/ 0 h 2322286"/>
              <a:gd name="connsiteX2" fmla="*/ 2322286 w 2322286"/>
              <a:gd name="connsiteY2" fmla="*/ 2322286 h 2322286"/>
              <a:gd name="connsiteX3" fmla="*/ 0 w 2322286"/>
              <a:gd name="connsiteY3" fmla="*/ 2322286 h 2322286"/>
            </a:gdLst>
            <a:ahLst/>
            <a:cxnLst>
              <a:cxn ang="0">
                <a:pos x="connsiteX0" y="connsiteY0"/>
              </a:cxn>
              <a:cxn ang="0">
                <a:pos x="connsiteX1" y="connsiteY1"/>
              </a:cxn>
              <a:cxn ang="0">
                <a:pos x="connsiteX2" y="connsiteY2"/>
              </a:cxn>
              <a:cxn ang="0">
                <a:pos x="connsiteX3" y="connsiteY3"/>
              </a:cxn>
            </a:cxnLst>
            <a:rect l="l" t="t" r="r" b="b"/>
            <a:pathLst>
              <a:path w="2322286" h="2322286">
                <a:moveTo>
                  <a:pt x="0" y="0"/>
                </a:moveTo>
                <a:lnTo>
                  <a:pt x="2322286" y="0"/>
                </a:lnTo>
                <a:lnTo>
                  <a:pt x="2322286" y="2322286"/>
                </a:lnTo>
                <a:lnTo>
                  <a:pt x="0" y="23222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230096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0" name="Picture Placeholder 9">
            <a:extLst>
              <a:ext uri="{FF2B5EF4-FFF2-40B4-BE49-F238E27FC236}">
                <a16:creationId xmlns:a16="http://schemas.microsoft.com/office/drawing/2014/main" id="{0027C70D-A252-460E-8716-4CE1BA03E232}"/>
              </a:ext>
            </a:extLst>
          </p:cNvPr>
          <p:cNvSpPr>
            <a:spLocks noGrp="1"/>
          </p:cNvSpPr>
          <p:nvPr>
            <p:ph type="pic" sz="quarter" idx="26" hasCustomPrompt="1"/>
          </p:nvPr>
        </p:nvSpPr>
        <p:spPr>
          <a:xfrm>
            <a:off x="3790950" y="2057400"/>
            <a:ext cx="8401050" cy="2743200"/>
          </a:xfrm>
          <a:custGeom>
            <a:avLst/>
            <a:gdLst>
              <a:gd name="connsiteX0" fmla="*/ 0 w 8401050"/>
              <a:gd name="connsiteY0" fmla="*/ 0 h 2743200"/>
              <a:gd name="connsiteX1" fmla="*/ 8401050 w 8401050"/>
              <a:gd name="connsiteY1" fmla="*/ 0 h 2743200"/>
              <a:gd name="connsiteX2" fmla="*/ 8401050 w 8401050"/>
              <a:gd name="connsiteY2" fmla="*/ 2743200 h 2743200"/>
              <a:gd name="connsiteX3" fmla="*/ 0 w 8401050"/>
              <a:gd name="connsiteY3" fmla="*/ 2743200 h 2743200"/>
            </a:gdLst>
            <a:ahLst/>
            <a:cxnLst>
              <a:cxn ang="0">
                <a:pos x="connsiteX0" y="connsiteY0"/>
              </a:cxn>
              <a:cxn ang="0">
                <a:pos x="connsiteX1" y="connsiteY1"/>
              </a:cxn>
              <a:cxn ang="0">
                <a:pos x="connsiteX2" y="connsiteY2"/>
              </a:cxn>
              <a:cxn ang="0">
                <a:pos x="connsiteX3" y="connsiteY3"/>
              </a:cxn>
            </a:cxnLst>
            <a:rect l="l" t="t" r="r" b="b"/>
            <a:pathLst>
              <a:path w="8401050" h="2743200">
                <a:moveTo>
                  <a:pt x="0" y="0"/>
                </a:moveTo>
                <a:lnTo>
                  <a:pt x="8401050" y="0"/>
                </a:lnTo>
                <a:lnTo>
                  <a:pt x="8401050" y="2743200"/>
                </a:lnTo>
                <a:lnTo>
                  <a:pt x="0" y="27432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7" name="Picture Placeholder 6">
            <a:extLst>
              <a:ext uri="{FF2B5EF4-FFF2-40B4-BE49-F238E27FC236}">
                <a16:creationId xmlns:a16="http://schemas.microsoft.com/office/drawing/2014/main" id="{3E07FB45-F381-4D0B-9EA9-06EE5ED279D5}"/>
              </a:ext>
            </a:extLst>
          </p:cNvPr>
          <p:cNvSpPr>
            <a:spLocks noGrp="1"/>
          </p:cNvSpPr>
          <p:nvPr>
            <p:ph type="pic" sz="quarter" idx="25" hasCustomPrompt="1"/>
          </p:nvPr>
        </p:nvSpPr>
        <p:spPr>
          <a:xfrm>
            <a:off x="0" y="2057400"/>
            <a:ext cx="3545987" cy="2743200"/>
          </a:xfrm>
          <a:custGeom>
            <a:avLst/>
            <a:gdLst>
              <a:gd name="connsiteX0" fmla="*/ 0 w 3545987"/>
              <a:gd name="connsiteY0" fmla="*/ 0 h 2743200"/>
              <a:gd name="connsiteX1" fmla="*/ 3545987 w 3545987"/>
              <a:gd name="connsiteY1" fmla="*/ 0 h 2743200"/>
              <a:gd name="connsiteX2" fmla="*/ 3545987 w 3545987"/>
              <a:gd name="connsiteY2" fmla="*/ 2743200 h 2743200"/>
              <a:gd name="connsiteX3" fmla="*/ 0 w 3545987"/>
              <a:gd name="connsiteY3" fmla="*/ 2743200 h 2743200"/>
            </a:gdLst>
            <a:ahLst/>
            <a:cxnLst>
              <a:cxn ang="0">
                <a:pos x="connsiteX0" y="connsiteY0"/>
              </a:cxn>
              <a:cxn ang="0">
                <a:pos x="connsiteX1" y="connsiteY1"/>
              </a:cxn>
              <a:cxn ang="0">
                <a:pos x="connsiteX2" y="connsiteY2"/>
              </a:cxn>
              <a:cxn ang="0">
                <a:pos x="connsiteX3" y="connsiteY3"/>
              </a:cxn>
            </a:cxnLst>
            <a:rect l="l" t="t" r="r" b="b"/>
            <a:pathLst>
              <a:path w="3545987" h="2743200">
                <a:moveTo>
                  <a:pt x="0" y="0"/>
                </a:moveTo>
                <a:lnTo>
                  <a:pt x="3545987" y="0"/>
                </a:lnTo>
                <a:lnTo>
                  <a:pt x="3545987" y="2743200"/>
                </a:lnTo>
                <a:lnTo>
                  <a:pt x="0" y="274320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3415033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5_01">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6A8A52F6-8E48-4429-B126-7FF2580B2322}"/>
              </a:ext>
            </a:extLst>
          </p:cNvPr>
          <p:cNvSpPr>
            <a:spLocks noGrp="1"/>
          </p:cNvSpPr>
          <p:nvPr>
            <p:ph type="pic" sz="quarter" idx="23" hasCustomPrompt="1"/>
          </p:nvPr>
        </p:nvSpPr>
        <p:spPr>
          <a:xfrm>
            <a:off x="0" y="0"/>
            <a:ext cx="12192000" cy="3644349"/>
          </a:xfrm>
          <a:custGeom>
            <a:avLst/>
            <a:gdLst>
              <a:gd name="connsiteX0" fmla="*/ 0 w 12192000"/>
              <a:gd name="connsiteY0" fmla="*/ 0 h 3644349"/>
              <a:gd name="connsiteX1" fmla="*/ 12192000 w 12192000"/>
              <a:gd name="connsiteY1" fmla="*/ 0 h 3644349"/>
              <a:gd name="connsiteX2" fmla="*/ 12192000 w 12192000"/>
              <a:gd name="connsiteY2" fmla="*/ 3644349 h 3644349"/>
              <a:gd name="connsiteX3" fmla="*/ 0 w 12192000"/>
              <a:gd name="connsiteY3" fmla="*/ 3644349 h 3644349"/>
            </a:gdLst>
            <a:ahLst/>
            <a:cxnLst>
              <a:cxn ang="0">
                <a:pos x="connsiteX0" y="connsiteY0"/>
              </a:cxn>
              <a:cxn ang="0">
                <a:pos x="connsiteX1" y="connsiteY1"/>
              </a:cxn>
              <a:cxn ang="0">
                <a:pos x="connsiteX2" y="connsiteY2"/>
              </a:cxn>
              <a:cxn ang="0">
                <a:pos x="connsiteX3" y="connsiteY3"/>
              </a:cxn>
            </a:cxnLst>
            <a:rect l="l" t="t" r="r" b="b"/>
            <a:pathLst>
              <a:path w="12192000" h="3644349">
                <a:moveTo>
                  <a:pt x="0" y="0"/>
                </a:moveTo>
                <a:lnTo>
                  <a:pt x="12192000" y="0"/>
                </a:lnTo>
                <a:lnTo>
                  <a:pt x="12192000" y="3644349"/>
                </a:lnTo>
                <a:lnTo>
                  <a:pt x="0" y="364434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64400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CAD8955B-AE5B-46A9-8EBA-448A8F86A817}"/>
              </a:ext>
            </a:extLst>
          </p:cNvPr>
          <p:cNvSpPr>
            <a:spLocks noGrp="1"/>
          </p:cNvSpPr>
          <p:nvPr>
            <p:ph type="pic" sz="quarter" idx="19" hasCustomPrompt="1"/>
          </p:nvPr>
        </p:nvSpPr>
        <p:spPr>
          <a:xfrm>
            <a:off x="4319285" y="1349882"/>
            <a:ext cx="2439360" cy="2439360"/>
          </a:xfrm>
          <a:custGeom>
            <a:avLst/>
            <a:gdLst>
              <a:gd name="connsiteX0" fmla="*/ 1219680 w 2439360"/>
              <a:gd name="connsiteY0" fmla="*/ 0 h 2439360"/>
              <a:gd name="connsiteX1" fmla="*/ 2439360 w 2439360"/>
              <a:gd name="connsiteY1" fmla="*/ 1219680 h 2439360"/>
              <a:gd name="connsiteX2" fmla="*/ 1219680 w 2439360"/>
              <a:gd name="connsiteY2" fmla="*/ 2439360 h 2439360"/>
              <a:gd name="connsiteX3" fmla="*/ 0 w 2439360"/>
              <a:gd name="connsiteY3" fmla="*/ 1219680 h 2439360"/>
              <a:gd name="connsiteX4" fmla="*/ 1219680 w 2439360"/>
              <a:gd name="connsiteY4" fmla="*/ 0 h 243936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9360" h="2439360">
                <a:moveTo>
                  <a:pt x="1219680" y="0"/>
                </a:moveTo>
                <a:cubicBezTo>
                  <a:pt x="1893291" y="0"/>
                  <a:pt x="2439360" y="546069"/>
                  <a:pt x="2439360" y="1219680"/>
                </a:cubicBezTo>
                <a:cubicBezTo>
                  <a:pt x="2439360" y="1893291"/>
                  <a:pt x="1893291" y="2439360"/>
                  <a:pt x="1219680" y="2439360"/>
                </a:cubicBezTo>
                <a:cubicBezTo>
                  <a:pt x="546069" y="2439360"/>
                  <a:pt x="0" y="1893291"/>
                  <a:pt x="0" y="1219680"/>
                </a:cubicBezTo>
                <a:cubicBezTo>
                  <a:pt x="0" y="546069"/>
                  <a:pt x="546069" y="0"/>
                  <a:pt x="121968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8311506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6_01">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258A1872-F29F-4208-BCF6-8032983A8EC9}"/>
              </a:ext>
            </a:extLst>
          </p:cNvPr>
          <p:cNvSpPr>
            <a:spLocks noGrp="1"/>
          </p:cNvSpPr>
          <p:nvPr>
            <p:ph type="pic" sz="quarter" idx="23" hasCustomPrompt="1"/>
          </p:nvPr>
        </p:nvSpPr>
        <p:spPr>
          <a:xfrm>
            <a:off x="4763" y="0"/>
            <a:ext cx="5670324" cy="4005943"/>
          </a:xfrm>
          <a:custGeom>
            <a:avLst/>
            <a:gdLst>
              <a:gd name="connsiteX0" fmla="*/ 0 w 5670324"/>
              <a:gd name="connsiteY0" fmla="*/ 0 h 4005943"/>
              <a:gd name="connsiteX1" fmla="*/ 5670324 w 5670324"/>
              <a:gd name="connsiteY1" fmla="*/ 0 h 4005943"/>
              <a:gd name="connsiteX2" fmla="*/ 3365514 w 5670324"/>
              <a:gd name="connsiteY2" fmla="*/ 4005943 h 4005943"/>
            </a:gdLst>
            <a:ahLst/>
            <a:cxnLst>
              <a:cxn ang="0">
                <a:pos x="connsiteX0" y="connsiteY0"/>
              </a:cxn>
              <a:cxn ang="0">
                <a:pos x="connsiteX1" y="connsiteY1"/>
              </a:cxn>
              <a:cxn ang="0">
                <a:pos x="connsiteX2" y="connsiteY2"/>
              </a:cxn>
            </a:cxnLst>
            <a:rect l="l" t="t" r="r" b="b"/>
            <a:pathLst>
              <a:path w="5670324" h="4005943">
                <a:moveTo>
                  <a:pt x="0" y="0"/>
                </a:moveTo>
                <a:lnTo>
                  <a:pt x="5670324" y="0"/>
                </a:lnTo>
                <a:lnTo>
                  <a:pt x="3365514" y="400594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479973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6" name="Title 3">
            <a:extLst>
              <a:ext uri="{FF2B5EF4-FFF2-40B4-BE49-F238E27FC236}">
                <a16:creationId xmlns:a16="http://schemas.microsoft.com/office/drawing/2014/main" id="{379E6FD5-BEB3-4D7C-A631-EC1B1DB1A730}"/>
              </a:ext>
            </a:extLst>
          </p:cNvPr>
          <p:cNvSpPr>
            <a:spLocks noGrp="1"/>
          </p:cNvSpPr>
          <p:nvPr>
            <p:ph type="title"/>
          </p:nvPr>
        </p:nvSpPr>
        <p:spPr>
          <a:xfrm>
            <a:off x="838200" y="335823"/>
            <a:ext cx="10515600" cy="680223"/>
          </a:xfrm>
        </p:spPr>
        <p:txBody>
          <a:bodyPr/>
          <a:lstStyle>
            <a:lvl1pPr algn="ctr">
              <a:defRPr/>
            </a:lvl1pPr>
          </a:lstStyle>
          <a:p>
            <a:r>
              <a:rPr lang="en-US" dirty="0"/>
              <a:t>Click to edit Master title style</a:t>
            </a:r>
          </a:p>
        </p:txBody>
      </p:sp>
      <p:sp>
        <p:nvSpPr>
          <p:cNvPr id="7" name="Text Placeholder 5">
            <a:extLst>
              <a:ext uri="{FF2B5EF4-FFF2-40B4-BE49-F238E27FC236}">
                <a16:creationId xmlns:a16="http://schemas.microsoft.com/office/drawing/2014/main" id="{2330DDFA-D2C2-4E1B-9043-7081CA7A2F6C}"/>
              </a:ext>
            </a:extLst>
          </p:cNvPr>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9" name="Picture Placeholder 8">
            <a:extLst>
              <a:ext uri="{FF2B5EF4-FFF2-40B4-BE49-F238E27FC236}">
                <a16:creationId xmlns:a16="http://schemas.microsoft.com/office/drawing/2014/main" id="{7A4158D9-090A-446B-B48B-0A6C7BB9D531}"/>
              </a:ext>
            </a:extLst>
          </p:cNvPr>
          <p:cNvSpPr>
            <a:spLocks noGrp="1"/>
          </p:cNvSpPr>
          <p:nvPr>
            <p:ph type="pic" sz="quarter" idx="23" hasCustomPrompt="1"/>
          </p:nvPr>
        </p:nvSpPr>
        <p:spPr>
          <a:xfrm>
            <a:off x="3273287" y="1960909"/>
            <a:ext cx="2692084" cy="2335320"/>
          </a:xfrm>
          <a:custGeom>
            <a:avLst/>
            <a:gdLst>
              <a:gd name="connsiteX0" fmla="*/ 0 w 2692084"/>
              <a:gd name="connsiteY0" fmla="*/ 0 h 2335320"/>
              <a:gd name="connsiteX1" fmla="*/ 2692084 w 2692084"/>
              <a:gd name="connsiteY1" fmla="*/ 0 h 2335320"/>
              <a:gd name="connsiteX2" fmla="*/ 2692084 w 2692084"/>
              <a:gd name="connsiteY2" fmla="*/ 2335320 h 2335320"/>
              <a:gd name="connsiteX3" fmla="*/ 0 w 2692084"/>
              <a:gd name="connsiteY3" fmla="*/ 2335320 h 2335320"/>
            </a:gdLst>
            <a:ahLst/>
            <a:cxnLst>
              <a:cxn ang="0">
                <a:pos x="connsiteX0" y="connsiteY0"/>
              </a:cxn>
              <a:cxn ang="0">
                <a:pos x="connsiteX1" y="connsiteY1"/>
              </a:cxn>
              <a:cxn ang="0">
                <a:pos x="connsiteX2" y="connsiteY2"/>
              </a:cxn>
              <a:cxn ang="0">
                <a:pos x="connsiteX3" y="connsiteY3"/>
              </a:cxn>
            </a:cxnLst>
            <a:rect l="l" t="t" r="r" b="b"/>
            <a:pathLst>
              <a:path w="2692084" h="2335320">
                <a:moveTo>
                  <a:pt x="0" y="0"/>
                </a:moveTo>
                <a:lnTo>
                  <a:pt x="2692084" y="0"/>
                </a:lnTo>
                <a:lnTo>
                  <a:pt x="2692084" y="2335320"/>
                </a:lnTo>
                <a:lnTo>
                  <a:pt x="0" y="233532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13486080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72DD6772-036A-4718-AF77-6C27B0C7F48A}"/>
              </a:ext>
            </a:extLst>
          </p:cNvPr>
          <p:cNvSpPr>
            <a:spLocks noGrp="1"/>
          </p:cNvSpPr>
          <p:nvPr>
            <p:ph type="pic" sz="quarter" idx="22" hasCustomPrompt="1"/>
          </p:nvPr>
        </p:nvSpPr>
        <p:spPr>
          <a:xfrm>
            <a:off x="4888621" y="3378501"/>
            <a:ext cx="1750718" cy="2041707"/>
          </a:xfrm>
          <a:custGeom>
            <a:avLst/>
            <a:gdLst>
              <a:gd name="connsiteX0" fmla="*/ 0 w 1750718"/>
              <a:gd name="connsiteY0" fmla="*/ 0 h 2041707"/>
              <a:gd name="connsiteX1" fmla="*/ 1750718 w 1750718"/>
              <a:gd name="connsiteY1" fmla="*/ 0 h 2041707"/>
              <a:gd name="connsiteX2" fmla="*/ 1750718 w 1750718"/>
              <a:gd name="connsiteY2" fmla="*/ 2041707 h 2041707"/>
              <a:gd name="connsiteX3" fmla="*/ 0 w 1750718"/>
              <a:gd name="connsiteY3" fmla="*/ 2041707 h 2041707"/>
            </a:gdLst>
            <a:ahLst/>
            <a:cxnLst>
              <a:cxn ang="0">
                <a:pos x="connsiteX0" y="connsiteY0"/>
              </a:cxn>
              <a:cxn ang="0">
                <a:pos x="connsiteX1" y="connsiteY1"/>
              </a:cxn>
              <a:cxn ang="0">
                <a:pos x="connsiteX2" y="connsiteY2"/>
              </a:cxn>
              <a:cxn ang="0">
                <a:pos x="connsiteX3" y="connsiteY3"/>
              </a:cxn>
            </a:cxnLst>
            <a:rect l="l" t="t" r="r" b="b"/>
            <a:pathLst>
              <a:path w="1750718" h="2041707">
                <a:moveTo>
                  <a:pt x="0" y="0"/>
                </a:moveTo>
                <a:lnTo>
                  <a:pt x="1750718" y="0"/>
                </a:lnTo>
                <a:lnTo>
                  <a:pt x="1750718" y="2041707"/>
                </a:lnTo>
                <a:lnTo>
                  <a:pt x="0" y="204170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38CEA693-75C9-470A-817D-6169261934D8}"/>
              </a:ext>
            </a:extLst>
          </p:cNvPr>
          <p:cNvSpPr>
            <a:spLocks noGrp="1"/>
          </p:cNvSpPr>
          <p:nvPr>
            <p:ph type="pic" sz="quarter" idx="23" hasCustomPrompt="1"/>
          </p:nvPr>
        </p:nvSpPr>
        <p:spPr>
          <a:xfrm>
            <a:off x="6728425" y="3378501"/>
            <a:ext cx="4425071" cy="2041707"/>
          </a:xfrm>
          <a:custGeom>
            <a:avLst/>
            <a:gdLst>
              <a:gd name="connsiteX0" fmla="*/ 0 w 4425071"/>
              <a:gd name="connsiteY0" fmla="*/ 0 h 2041707"/>
              <a:gd name="connsiteX1" fmla="*/ 4425071 w 4425071"/>
              <a:gd name="connsiteY1" fmla="*/ 0 h 2041707"/>
              <a:gd name="connsiteX2" fmla="*/ 4425071 w 4425071"/>
              <a:gd name="connsiteY2" fmla="*/ 2041707 h 2041707"/>
              <a:gd name="connsiteX3" fmla="*/ 0 w 4425071"/>
              <a:gd name="connsiteY3" fmla="*/ 2041707 h 2041707"/>
            </a:gdLst>
            <a:ahLst/>
            <a:cxnLst>
              <a:cxn ang="0">
                <a:pos x="connsiteX0" y="connsiteY0"/>
              </a:cxn>
              <a:cxn ang="0">
                <a:pos x="connsiteX1" y="connsiteY1"/>
              </a:cxn>
              <a:cxn ang="0">
                <a:pos x="connsiteX2" y="connsiteY2"/>
              </a:cxn>
              <a:cxn ang="0">
                <a:pos x="connsiteX3" y="connsiteY3"/>
              </a:cxn>
            </a:cxnLst>
            <a:rect l="l" t="t" r="r" b="b"/>
            <a:pathLst>
              <a:path w="4425071" h="2041707">
                <a:moveTo>
                  <a:pt x="0" y="0"/>
                </a:moveTo>
                <a:lnTo>
                  <a:pt x="4425071" y="0"/>
                </a:lnTo>
                <a:lnTo>
                  <a:pt x="4425071" y="2041707"/>
                </a:lnTo>
                <a:lnTo>
                  <a:pt x="0" y="204170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65191423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7" name="Picture Placeholder 6">
            <a:extLst>
              <a:ext uri="{FF2B5EF4-FFF2-40B4-BE49-F238E27FC236}">
                <a16:creationId xmlns:a16="http://schemas.microsoft.com/office/drawing/2014/main" id="{9F7177DA-3C0B-46D1-A2B4-126EEA2928E5}"/>
              </a:ext>
            </a:extLst>
          </p:cNvPr>
          <p:cNvSpPr>
            <a:spLocks noGrp="1"/>
          </p:cNvSpPr>
          <p:nvPr>
            <p:ph type="pic" sz="quarter" idx="22" hasCustomPrompt="1"/>
          </p:nvPr>
        </p:nvSpPr>
        <p:spPr>
          <a:xfrm>
            <a:off x="8534400" y="1898650"/>
            <a:ext cx="2819400" cy="3648982"/>
          </a:xfrm>
          <a:custGeom>
            <a:avLst/>
            <a:gdLst>
              <a:gd name="connsiteX0" fmla="*/ 0 w 2819400"/>
              <a:gd name="connsiteY0" fmla="*/ 0 h 3648982"/>
              <a:gd name="connsiteX1" fmla="*/ 2819400 w 2819400"/>
              <a:gd name="connsiteY1" fmla="*/ 0 h 3648982"/>
              <a:gd name="connsiteX2" fmla="*/ 2819400 w 2819400"/>
              <a:gd name="connsiteY2" fmla="*/ 3648982 h 3648982"/>
              <a:gd name="connsiteX3" fmla="*/ 0 w 2819400"/>
              <a:gd name="connsiteY3" fmla="*/ 3648982 h 3648982"/>
            </a:gdLst>
            <a:ahLst/>
            <a:cxnLst>
              <a:cxn ang="0">
                <a:pos x="connsiteX0" y="connsiteY0"/>
              </a:cxn>
              <a:cxn ang="0">
                <a:pos x="connsiteX1" y="connsiteY1"/>
              </a:cxn>
              <a:cxn ang="0">
                <a:pos x="connsiteX2" y="connsiteY2"/>
              </a:cxn>
              <a:cxn ang="0">
                <a:pos x="connsiteX3" y="connsiteY3"/>
              </a:cxn>
            </a:cxnLst>
            <a:rect l="l" t="t" r="r" b="b"/>
            <a:pathLst>
              <a:path w="2819400" h="3648982">
                <a:moveTo>
                  <a:pt x="0" y="0"/>
                </a:moveTo>
                <a:lnTo>
                  <a:pt x="2819400" y="0"/>
                </a:lnTo>
                <a:lnTo>
                  <a:pt x="2819400" y="3648982"/>
                </a:lnTo>
                <a:lnTo>
                  <a:pt x="0" y="364898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71723370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6533290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3" name="Picture Placeholder 12">
            <a:extLst>
              <a:ext uri="{FF2B5EF4-FFF2-40B4-BE49-F238E27FC236}">
                <a16:creationId xmlns:a16="http://schemas.microsoft.com/office/drawing/2014/main" id="{F1D507E3-A559-4508-B62D-64498DA18F77}"/>
              </a:ext>
            </a:extLst>
          </p:cNvPr>
          <p:cNvSpPr>
            <a:spLocks noGrp="1"/>
          </p:cNvSpPr>
          <p:nvPr>
            <p:ph type="pic" sz="quarter" idx="17" hasCustomPrompt="1"/>
          </p:nvPr>
        </p:nvSpPr>
        <p:spPr>
          <a:xfrm>
            <a:off x="9640517" y="2237671"/>
            <a:ext cx="2365094" cy="2365094"/>
          </a:xfrm>
          <a:custGeom>
            <a:avLst/>
            <a:gdLst>
              <a:gd name="connsiteX0" fmla="*/ 1182547 w 2365094"/>
              <a:gd name="connsiteY0" fmla="*/ 0 h 2365094"/>
              <a:gd name="connsiteX1" fmla="*/ 2365094 w 2365094"/>
              <a:gd name="connsiteY1" fmla="*/ 1182547 h 2365094"/>
              <a:gd name="connsiteX2" fmla="*/ 1182547 w 2365094"/>
              <a:gd name="connsiteY2" fmla="*/ 2365094 h 2365094"/>
              <a:gd name="connsiteX3" fmla="*/ 0 w 2365094"/>
              <a:gd name="connsiteY3" fmla="*/ 1182547 h 2365094"/>
            </a:gdLst>
            <a:ahLst/>
            <a:cxnLst>
              <a:cxn ang="0">
                <a:pos x="connsiteX0" y="connsiteY0"/>
              </a:cxn>
              <a:cxn ang="0">
                <a:pos x="connsiteX1" y="connsiteY1"/>
              </a:cxn>
              <a:cxn ang="0">
                <a:pos x="connsiteX2" y="connsiteY2"/>
              </a:cxn>
              <a:cxn ang="0">
                <a:pos x="connsiteX3" y="connsiteY3"/>
              </a:cxn>
            </a:cxnLst>
            <a:rect l="l" t="t" r="r" b="b"/>
            <a:pathLst>
              <a:path w="2365094" h="2365094">
                <a:moveTo>
                  <a:pt x="1182547" y="0"/>
                </a:moveTo>
                <a:lnTo>
                  <a:pt x="2365094" y="1182547"/>
                </a:lnTo>
                <a:lnTo>
                  <a:pt x="1182547" y="2365094"/>
                </a:lnTo>
                <a:lnTo>
                  <a:pt x="0" y="118254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Picture Placeholder 13">
            <a:extLst>
              <a:ext uri="{FF2B5EF4-FFF2-40B4-BE49-F238E27FC236}">
                <a16:creationId xmlns:a16="http://schemas.microsoft.com/office/drawing/2014/main" id="{5E3FB78A-7D1F-4990-B469-A08DCD4486A4}"/>
              </a:ext>
            </a:extLst>
          </p:cNvPr>
          <p:cNvSpPr>
            <a:spLocks noGrp="1"/>
          </p:cNvSpPr>
          <p:nvPr>
            <p:ph type="pic" sz="quarter" idx="16" hasCustomPrompt="1"/>
          </p:nvPr>
        </p:nvSpPr>
        <p:spPr>
          <a:xfrm>
            <a:off x="7294950" y="2237671"/>
            <a:ext cx="2365094" cy="2365094"/>
          </a:xfrm>
          <a:custGeom>
            <a:avLst/>
            <a:gdLst>
              <a:gd name="connsiteX0" fmla="*/ 1182547 w 2365094"/>
              <a:gd name="connsiteY0" fmla="*/ 0 h 2365094"/>
              <a:gd name="connsiteX1" fmla="*/ 2365094 w 2365094"/>
              <a:gd name="connsiteY1" fmla="*/ 1182547 h 2365094"/>
              <a:gd name="connsiteX2" fmla="*/ 1182547 w 2365094"/>
              <a:gd name="connsiteY2" fmla="*/ 2365094 h 2365094"/>
              <a:gd name="connsiteX3" fmla="*/ 0 w 2365094"/>
              <a:gd name="connsiteY3" fmla="*/ 1182547 h 2365094"/>
            </a:gdLst>
            <a:ahLst/>
            <a:cxnLst>
              <a:cxn ang="0">
                <a:pos x="connsiteX0" y="connsiteY0"/>
              </a:cxn>
              <a:cxn ang="0">
                <a:pos x="connsiteX1" y="connsiteY1"/>
              </a:cxn>
              <a:cxn ang="0">
                <a:pos x="connsiteX2" y="connsiteY2"/>
              </a:cxn>
              <a:cxn ang="0">
                <a:pos x="connsiteX3" y="connsiteY3"/>
              </a:cxn>
            </a:cxnLst>
            <a:rect l="l" t="t" r="r" b="b"/>
            <a:pathLst>
              <a:path w="2365094" h="2365094">
                <a:moveTo>
                  <a:pt x="1182547" y="0"/>
                </a:moveTo>
                <a:lnTo>
                  <a:pt x="2365094" y="1182547"/>
                </a:lnTo>
                <a:lnTo>
                  <a:pt x="1182547" y="2365094"/>
                </a:lnTo>
                <a:lnTo>
                  <a:pt x="0" y="118254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4" name="Picture Placeholder 13">
            <a:extLst>
              <a:ext uri="{FF2B5EF4-FFF2-40B4-BE49-F238E27FC236}">
                <a16:creationId xmlns:a16="http://schemas.microsoft.com/office/drawing/2014/main" id="{F7A34611-B2D1-4EF3-A7A0-5564B1E44B89}"/>
              </a:ext>
            </a:extLst>
          </p:cNvPr>
          <p:cNvSpPr>
            <a:spLocks noGrp="1"/>
          </p:cNvSpPr>
          <p:nvPr>
            <p:ph type="pic" sz="quarter" idx="20" hasCustomPrompt="1"/>
          </p:nvPr>
        </p:nvSpPr>
        <p:spPr>
          <a:xfrm>
            <a:off x="4661045" y="560435"/>
            <a:ext cx="2869913" cy="2869913"/>
          </a:xfrm>
          <a:custGeom>
            <a:avLst/>
            <a:gdLst>
              <a:gd name="connsiteX0" fmla="*/ 1434957 w 2869913"/>
              <a:gd name="connsiteY0" fmla="*/ 0 h 2869913"/>
              <a:gd name="connsiteX1" fmla="*/ 2869913 w 2869913"/>
              <a:gd name="connsiteY1" fmla="*/ 1434957 h 2869913"/>
              <a:gd name="connsiteX2" fmla="*/ 1434957 w 2869913"/>
              <a:gd name="connsiteY2" fmla="*/ 2869913 h 2869913"/>
              <a:gd name="connsiteX3" fmla="*/ 0 w 2869913"/>
              <a:gd name="connsiteY3" fmla="*/ 1434957 h 2869913"/>
            </a:gdLst>
            <a:ahLst/>
            <a:cxnLst>
              <a:cxn ang="0">
                <a:pos x="connsiteX0" y="connsiteY0"/>
              </a:cxn>
              <a:cxn ang="0">
                <a:pos x="connsiteX1" y="connsiteY1"/>
              </a:cxn>
              <a:cxn ang="0">
                <a:pos x="connsiteX2" y="connsiteY2"/>
              </a:cxn>
              <a:cxn ang="0">
                <a:pos x="connsiteX3" y="connsiteY3"/>
              </a:cxn>
            </a:cxnLst>
            <a:rect l="l" t="t" r="r" b="b"/>
            <a:pathLst>
              <a:path w="2869913" h="2869913">
                <a:moveTo>
                  <a:pt x="1434957" y="0"/>
                </a:moveTo>
                <a:lnTo>
                  <a:pt x="2869913" y="1434957"/>
                </a:lnTo>
                <a:lnTo>
                  <a:pt x="1434957" y="2869913"/>
                </a:lnTo>
                <a:lnTo>
                  <a:pt x="0" y="143495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5" name="Picture Placeholder 14">
            <a:extLst>
              <a:ext uri="{FF2B5EF4-FFF2-40B4-BE49-F238E27FC236}">
                <a16:creationId xmlns:a16="http://schemas.microsoft.com/office/drawing/2014/main" id="{90966657-9DA9-4897-8BEF-58D9265C7555}"/>
              </a:ext>
            </a:extLst>
          </p:cNvPr>
          <p:cNvSpPr>
            <a:spLocks noGrp="1"/>
          </p:cNvSpPr>
          <p:nvPr>
            <p:ph type="pic" sz="quarter" idx="21" hasCustomPrompt="1"/>
          </p:nvPr>
        </p:nvSpPr>
        <p:spPr>
          <a:xfrm>
            <a:off x="8063808" y="560435"/>
            <a:ext cx="2869913" cy="2869913"/>
          </a:xfrm>
          <a:custGeom>
            <a:avLst/>
            <a:gdLst>
              <a:gd name="connsiteX0" fmla="*/ 1434957 w 2869913"/>
              <a:gd name="connsiteY0" fmla="*/ 0 h 2869913"/>
              <a:gd name="connsiteX1" fmla="*/ 2869913 w 2869913"/>
              <a:gd name="connsiteY1" fmla="*/ 1434957 h 2869913"/>
              <a:gd name="connsiteX2" fmla="*/ 1434957 w 2869913"/>
              <a:gd name="connsiteY2" fmla="*/ 2869913 h 2869913"/>
              <a:gd name="connsiteX3" fmla="*/ 0 w 2869913"/>
              <a:gd name="connsiteY3" fmla="*/ 1434957 h 2869913"/>
            </a:gdLst>
            <a:ahLst/>
            <a:cxnLst>
              <a:cxn ang="0">
                <a:pos x="connsiteX0" y="connsiteY0"/>
              </a:cxn>
              <a:cxn ang="0">
                <a:pos x="connsiteX1" y="connsiteY1"/>
              </a:cxn>
              <a:cxn ang="0">
                <a:pos x="connsiteX2" y="connsiteY2"/>
              </a:cxn>
              <a:cxn ang="0">
                <a:pos x="connsiteX3" y="connsiteY3"/>
              </a:cxn>
            </a:cxnLst>
            <a:rect l="l" t="t" r="r" b="b"/>
            <a:pathLst>
              <a:path w="2869913" h="2869913">
                <a:moveTo>
                  <a:pt x="1434957" y="0"/>
                </a:moveTo>
                <a:lnTo>
                  <a:pt x="2869913" y="1434957"/>
                </a:lnTo>
                <a:lnTo>
                  <a:pt x="1434957" y="2869913"/>
                </a:lnTo>
                <a:lnTo>
                  <a:pt x="0" y="143495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3" name="Picture Placeholder 12">
            <a:extLst>
              <a:ext uri="{FF2B5EF4-FFF2-40B4-BE49-F238E27FC236}">
                <a16:creationId xmlns:a16="http://schemas.microsoft.com/office/drawing/2014/main" id="{FEFD8F23-906D-4A52-A456-163BA357EA9B}"/>
              </a:ext>
            </a:extLst>
          </p:cNvPr>
          <p:cNvSpPr>
            <a:spLocks noGrp="1"/>
          </p:cNvSpPr>
          <p:nvPr>
            <p:ph type="pic" sz="quarter" idx="19" hasCustomPrompt="1"/>
          </p:nvPr>
        </p:nvSpPr>
        <p:spPr>
          <a:xfrm>
            <a:off x="1258282" y="560435"/>
            <a:ext cx="2869913" cy="2869913"/>
          </a:xfrm>
          <a:custGeom>
            <a:avLst/>
            <a:gdLst>
              <a:gd name="connsiteX0" fmla="*/ 1434957 w 2869913"/>
              <a:gd name="connsiteY0" fmla="*/ 0 h 2869913"/>
              <a:gd name="connsiteX1" fmla="*/ 2869913 w 2869913"/>
              <a:gd name="connsiteY1" fmla="*/ 1434957 h 2869913"/>
              <a:gd name="connsiteX2" fmla="*/ 1434957 w 2869913"/>
              <a:gd name="connsiteY2" fmla="*/ 2869913 h 2869913"/>
              <a:gd name="connsiteX3" fmla="*/ 0 w 2869913"/>
              <a:gd name="connsiteY3" fmla="*/ 1434957 h 2869913"/>
            </a:gdLst>
            <a:ahLst/>
            <a:cxnLst>
              <a:cxn ang="0">
                <a:pos x="connsiteX0" y="connsiteY0"/>
              </a:cxn>
              <a:cxn ang="0">
                <a:pos x="connsiteX1" y="connsiteY1"/>
              </a:cxn>
              <a:cxn ang="0">
                <a:pos x="connsiteX2" y="connsiteY2"/>
              </a:cxn>
              <a:cxn ang="0">
                <a:pos x="connsiteX3" y="connsiteY3"/>
              </a:cxn>
            </a:cxnLst>
            <a:rect l="l" t="t" r="r" b="b"/>
            <a:pathLst>
              <a:path w="2869913" h="2869913">
                <a:moveTo>
                  <a:pt x="1434957" y="0"/>
                </a:moveTo>
                <a:lnTo>
                  <a:pt x="2869913" y="1434957"/>
                </a:lnTo>
                <a:lnTo>
                  <a:pt x="1434957" y="2869913"/>
                </a:lnTo>
                <a:lnTo>
                  <a:pt x="0" y="143495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9" name="Picture Placeholder 8">
            <a:extLst>
              <a:ext uri="{FF2B5EF4-FFF2-40B4-BE49-F238E27FC236}">
                <a16:creationId xmlns:a16="http://schemas.microsoft.com/office/drawing/2014/main" id="{0C65CC18-2D79-4645-8929-9C23F352BCF2}"/>
              </a:ext>
            </a:extLst>
          </p:cNvPr>
          <p:cNvSpPr>
            <a:spLocks noGrp="1"/>
          </p:cNvSpPr>
          <p:nvPr>
            <p:ph type="pic" sz="quarter" idx="19" hasCustomPrompt="1"/>
          </p:nvPr>
        </p:nvSpPr>
        <p:spPr>
          <a:xfrm>
            <a:off x="838200" y="1582655"/>
            <a:ext cx="10515600" cy="4532441"/>
          </a:xfrm>
          <a:custGeom>
            <a:avLst/>
            <a:gdLst>
              <a:gd name="connsiteX0" fmla="*/ 0 w 10515600"/>
              <a:gd name="connsiteY0" fmla="*/ 0 h 4532441"/>
              <a:gd name="connsiteX1" fmla="*/ 10515600 w 10515600"/>
              <a:gd name="connsiteY1" fmla="*/ 0 h 4532441"/>
              <a:gd name="connsiteX2" fmla="*/ 10515600 w 10515600"/>
              <a:gd name="connsiteY2" fmla="*/ 4532441 h 4532441"/>
              <a:gd name="connsiteX3" fmla="*/ 0 w 10515600"/>
              <a:gd name="connsiteY3" fmla="*/ 4532441 h 4532441"/>
            </a:gdLst>
            <a:ahLst/>
            <a:cxnLst>
              <a:cxn ang="0">
                <a:pos x="connsiteX0" y="connsiteY0"/>
              </a:cxn>
              <a:cxn ang="0">
                <a:pos x="connsiteX1" y="connsiteY1"/>
              </a:cxn>
              <a:cxn ang="0">
                <a:pos x="connsiteX2" y="connsiteY2"/>
              </a:cxn>
              <a:cxn ang="0">
                <a:pos x="connsiteX3" y="connsiteY3"/>
              </a:cxn>
            </a:cxnLst>
            <a:rect l="l" t="t" r="r" b="b"/>
            <a:pathLst>
              <a:path w="10515600" h="4532441">
                <a:moveTo>
                  <a:pt x="0" y="0"/>
                </a:moveTo>
                <a:lnTo>
                  <a:pt x="10515600" y="0"/>
                </a:lnTo>
                <a:lnTo>
                  <a:pt x="10515600" y="4532441"/>
                </a:lnTo>
                <a:lnTo>
                  <a:pt x="0" y="453244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4" name="Picture Placeholder 13">
            <a:extLst>
              <a:ext uri="{FF2B5EF4-FFF2-40B4-BE49-F238E27FC236}">
                <a16:creationId xmlns:a16="http://schemas.microsoft.com/office/drawing/2014/main" id="{0887CEE1-FE23-45BE-8C98-91434A147283}"/>
              </a:ext>
            </a:extLst>
          </p:cNvPr>
          <p:cNvSpPr>
            <a:spLocks noGrp="1"/>
          </p:cNvSpPr>
          <p:nvPr>
            <p:ph type="pic" sz="quarter" idx="18" hasCustomPrompt="1"/>
          </p:nvPr>
        </p:nvSpPr>
        <p:spPr>
          <a:xfrm>
            <a:off x="803640" y="1546112"/>
            <a:ext cx="2649005" cy="2649005"/>
          </a:xfrm>
          <a:custGeom>
            <a:avLst/>
            <a:gdLst>
              <a:gd name="connsiteX0" fmla="*/ 1324503 w 2649005"/>
              <a:gd name="connsiteY0" fmla="*/ 0 h 2649005"/>
              <a:gd name="connsiteX1" fmla="*/ 1732416 w 2649005"/>
              <a:gd name="connsiteY1" fmla="*/ 524668 h 2649005"/>
              <a:gd name="connsiteX2" fmla="*/ 2386667 w 2649005"/>
              <a:gd name="connsiteY2" fmla="*/ 524667 h 2649005"/>
              <a:gd name="connsiteX3" fmla="*/ 2241085 w 2649005"/>
              <a:gd name="connsiteY3" fmla="*/ 1178919 h 2649005"/>
              <a:gd name="connsiteX4" fmla="*/ 2649005 w 2649005"/>
              <a:gd name="connsiteY4" fmla="*/ 1703584 h 2649005"/>
              <a:gd name="connsiteX5" fmla="*/ 2059541 w 2649005"/>
              <a:gd name="connsiteY5" fmla="*/ 1994752 h 2649005"/>
              <a:gd name="connsiteX6" fmla="*/ 1913955 w 2649005"/>
              <a:gd name="connsiteY6" fmla="*/ 2649005 h 2649005"/>
              <a:gd name="connsiteX7" fmla="*/ 1324503 w 2649005"/>
              <a:gd name="connsiteY7" fmla="*/ 2357833 h 2649005"/>
              <a:gd name="connsiteX8" fmla="*/ 735050 w 2649005"/>
              <a:gd name="connsiteY8" fmla="*/ 2649005 h 2649005"/>
              <a:gd name="connsiteX9" fmla="*/ 589464 w 2649005"/>
              <a:gd name="connsiteY9" fmla="*/ 1994752 h 2649005"/>
              <a:gd name="connsiteX10" fmla="*/ 0 w 2649005"/>
              <a:gd name="connsiteY10" fmla="*/ 1703584 h 2649005"/>
              <a:gd name="connsiteX11" fmla="*/ 407920 w 2649005"/>
              <a:gd name="connsiteY11" fmla="*/ 1178919 h 2649005"/>
              <a:gd name="connsiteX12" fmla="*/ 262338 w 2649005"/>
              <a:gd name="connsiteY12" fmla="*/ 524667 h 2649005"/>
              <a:gd name="connsiteX13" fmla="*/ 916589 w 2649005"/>
              <a:gd name="connsiteY13" fmla="*/ 524668 h 264900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649005" h="2649005">
                <a:moveTo>
                  <a:pt x="1324503" y="0"/>
                </a:moveTo>
                <a:lnTo>
                  <a:pt x="1732416" y="524668"/>
                </a:lnTo>
                <a:lnTo>
                  <a:pt x="2386667" y="524667"/>
                </a:lnTo>
                <a:lnTo>
                  <a:pt x="2241085" y="1178919"/>
                </a:lnTo>
                <a:lnTo>
                  <a:pt x="2649005" y="1703584"/>
                </a:lnTo>
                <a:lnTo>
                  <a:pt x="2059541" y="1994752"/>
                </a:lnTo>
                <a:lnTo>
                  <a:pt x="1913955" y="2649005"/>
                </a:lnTo>
                <a:lnTo>
                  <a:pt x="1324503" y="2357833"/>
                </a:lnTo>
                <a:lnTo>
                  <a:pt x="735050" y="2649005"/>
                </a:lnTo>
                <a:lnTo>
                  <a:pt x="589464" y="1994752"/>
                </a:lnTo>
                <a:lnTo>
                  <a:pt x="0" y="1703584"/>
                </a:lnTo>
                <a:lnTo>
                  <a:pt x="407920" y="1178919"/>
                </a:lnTo>
                <a:lnTo>
                  <a:pt x="262338" y="524667"/>
                </a:lnTo>
                <a:lnTo>
                  <a:pt x="916589" y="52466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a:t>Click to edit Master title style</a:t>
            </a:r>
          </a:p>
        </p:txBody>
      </p:sp>
      <p:sp>
        <p:nvSpPr>
          <p:cNvPr id="17" name="Picture Placeholder 16">
            <a:extLst>
              <a:ext uri="{FF2B5EF4-FFF2-40B4-BE49-F238E27FC236}">
                <a16:creationId xmlns:a16="http://schemas.microsoft.com/office/drawing/2014/main" id="{3514287F-BEC8-476F-A4AB-E8C92D811E04}"/>
              </a:ext>
            </a:extLst>
          </p:cNvPr>
          <p:cNvSpPr>
            <a:spLocks noGrp="1"/>
          </p:cNvSpPr>
          <p:nvPr>
            <p:ph type="pic" sz="quarter" idx="21" hasCustomPrompt="1"/>
          </p:nvPr>
        </p:nvSpPr>
        <p:spPr>
          <a:xfrm>
            <a:off x="8739357" y="1546112"/>
            <a:ext cx="2649005" cy="2649005"/>
          </a:xfrm>
          <a:custGeom>
            <a:avLst/>
            <a:gdLst>
              <a:gd name="connsiteX0" fmla="*/ 1324503 w 2649005"/>
              <a:gd name="connsiteY0" fmla="*/ 0 h 2649005"/>
              <a:gd name="connsiteX1" fmla="*/ 1732416 w 2649005"/>
              <a:gd name="connsiteY1" fmla="*/ 524668 h 2649005"/>
              <a:gd name="connsiteX2" fmla="*/ 2386667 w 2649005"/>
              <a:gd name="connsiteY2" fmla="*/ 524667 h 2649005"/>
              <a:gd name="connsiteX3" fmla="*/ 2241085 w 2649005"/>
              <a:gd name="connsiteY3" fmla="*/ 1178919 h 2649005"/>
              <a:gd name="connsiteX4" fmla="*/ 2649005 w 2649005"/>
              <a:gd name="connsiteY4" fmla="*/ 1703584 h 2649005"/>
              <a:gd name="connsiteX5" fmla="*/ 2059541 w 2649005"/>
              <a:gd name="connsiteY5" fmla="*/ 1994752 h 2649005"/>
              <a:gd name="connsiteX6" fmla="*/ 1913955 w 2649005"/>
              <a:gd name="connsiteY6" fmla="*/ 2649005 h 2649005"/>
              <a:gd name="connsiteX7" fmla="*/ 1324503 w 2649005"/>
              <a:gd name="connsiteY7" fmla="*/ 2357833 h 2649005"/>
              <a:gd name="connsiteX8" fmla="*/ 735050 w 2649005"/>
              <a:gd name="connsiteY8" fmla="*/ 2649005 h 2649005"/>
              <a:gd name="connsiteX9" fmla="*/ 589464 w 2649005"/>
              <a:gd name="connsiteY9" fmla="*/ 1994752 h 2649005"/>
              <a:gd name="connsiteX10" fmla="*/ 0 w 2649005"/>
              <a:gd name="connsiteY10" fmla="*/ 1703584 h 2649005"/>
              <a:gd name="connsiteX11" fmla="*/ 407920 w 2649005"/>
              <a:gd name="connsiteY11" fmla="*/ 1178919 h 2649005"/>
              <a:gd name="connsiteX12" fmla="*/ 262338 w 2649005"/>
              <a:gd name="connsiteY12" fmla="*/ 524667 h 2649005"/>
              <a:gd name="connsiteX13" fmla="*/ 916589 w 2649005"/>
              <a:gd name="connsiteY13" fmla="*/ 524668 h 264900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649005" h="2649005">
                <a:moveTo>
                  <a:pt x="1324503" y="0"/>
                </a:moveTo>
                <a:lnTo>
                  <a:pt x="1732416" y="524668"/>
                </a:lnTo>
                <a:lnTo>
                  <a:pt x="2386667" y="524667"/>
                </a:lnTo>
                <a:lnTo>
                  <a:pt x="2241085" y="1178919"/>
                </a:lnTo>
                <a:lnTo>
                  <a:pt x="2649005" y="1703584"/>
                </a:lnTo>
                <a:lnTo>
                  <a:pt x="2059541" y="1994752"/>
                </a:lnTo>
                <a:lnTo>
                  <a:pt x="1913955" y="2649005"/>
                </a:lnTo>
                <a:lnTo>
                  <a:pt x="1324503" y="2357833"/>
                </a:lnTo>
                <a:lnTo>
                  <a:pt x="735050" y="2649005"/>
                </a:lnTo>
                <a:lnTo>
                  <a:pt x="589464" y="1994752"/>
                </a:lnTo>
                <a:lnTo>
                  <a:pt x="0" y="1703584"/>
                </a:lnTo>
                <a:lnTo>
                  <a:pt x="407920" y="1178919"/>
                </a:lnTo>
                <a:lnTo>
                  <a:pt x="262338" y="524667"/>
                </a:lnTo>
                <a:lnTo>
                  <a:pt x="916589" y="52466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6" name="Picture Placeholder 15">
            <a:extLst>
              <a:ext uri="{FF2B5EF4-FFF2-40B4-BE49-F238E27FC236}">
                <a16:creationId xmlns:a16="http://schemas.microsoft.com/office/drawing/2014/main" id="{E6C218BF-F4BB-42DC-B08D-F186B8E81DC0}"/>
              </a:ext>
            </a:extLst>
          </p:cNvPr>
          <p:cNvSpPr>
            <a:spLocks noGrp="1"/>
          </p:cNvSpPr>
          <p:nvPr>
            <p:ph type="pic" sz="quarter" idx="20" hasCustomPrompt="1"/>
          </p:nvPr>
        </p:nvSpPr>
        <p:spPr>
          <a:xfrm>
            <a:off x="4771499" y="1546112"/>
            <a:ext cx="2649005" cy="2649005"/>
          </a:xfrm>
          <a:custGeom>
            <a:avLst/>
            <a:gdLst>
              <a:gd name="connsiteX0" fmla="*/ 1324503 w 2649005"/>
              <a:gd name="connsiteY0" fmla="*/ 0 h 2649005"/>
              <a:gd name="connsiteX1" fmla="*/ 1732416 w 2649005"/>
              <a:gd name="connsiteY1" fmla="*/ 524668 h 2649005"/>
              <a:gd name="connsiteX2" fmla="*/ 2386667 w 2649005"/>
              <a:gd name="connsiteY2" fmla="*/ 524667 h 2649005"/>
              <a:gd name="connsiteX3" fmla="*/ 2241085 w 2649005"/>
              <a:gd name="connsiteY3" fmla="*/ 1178919 h 2649005"/>
              <a:gd name="connsiteX4" fmla="*/ 2649005 w 2649005"/>
              <a:gd name="connsiteY4" fmla="*/ 1703584 h 2649005"/>
              <a:gd name="connsiteX5" fmla="*/ 2059541 w 2649005"/>
              <a:gd name="connsiteY5" fmla="*/ 1994752 h 2649005"/>
              <a:gd name="connsiteX6" fmla="*/ 1913955 w 2649005"/>
              <a:gd name="connsiteY6" fmla="*/ 2649005 h 2649005"/>
              <a:gd name="connsiteX7" fmla="*/ 1324503 w 2649005"/>
              <a:gd name="connsiteY7" fmla="*/ 2357833 h 2649005"/>
              <a:gd name="connsiteX8" fmla="*/ 735050 w 2649005"/>
              <a:gd name="connsiteY8" fmla="*/ 2649005 h 2649005"/>
              <a:gd name="connsiteX9" fmla="*/ 589464 w 2649005"/>
              <a:gd name="connsiteY9" fmla="*/ 1994752 h 2649005"/>
              <a:gd name="connsiteX10" fmla="*/ 0 w 2649005"/>
              <a:gd name="connsiteY10" fmla="*/ 1703584 h 2649005"/>
              <a:gd name="connsiteX11" fmla="*/ 407920 w 2649005"/>
              <a:gd name="connsiteY11" fmla="*/ 1178919 h 2649005"/>
              <a:gd name="connsiteX12" fmla="*/ 262338 w 2649005"/>
              <a:gd name="connsiteY12" fmla="*/ 524667 h 2649005"/>
              <a:gd name="connsiteX13" fmla="*/ 916589 w 2649005"/>
              <a:gd name="connsiteY13" fmla="*/ 524668 h 264900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649005" h="2649005">
                <a:moveTo>
                  <a:pt x="1324503" y="0"/>
                </a:moveTo>
                <a:lnTo>
                  <a:pt x="1732416" y="524668"/>
                </a:lnTo>
                <a:lnTo>
                  <a:pt x="2386667" y="524667"/>
                </a:lnTo>
                <a:lnTo>
                  <a:pt x="2241085" y="1178919"/>
                </a:lnTo>
                <a:lnTo>
                  <a:pt x="2649005" y="1703584"/>
                </a:lnTo>
                <a:lnTo>
                  <a:pt x="2059541" y="1994752"/>
                </a:lnTo>
                <a:lnTo>
                  <a:pt x="1913955" y="2649005"/>
                </a:lnTo>
                <a:lnTo>
                  <a:pt x="1324503" y="2357833"/>
                </a:lnTo>
                <a:lnTo>
                  <a:pt x="735050" y="2649005"/>
                </a:lnTo>
                <a:lnTo>
                  <a:pt x="589464" y="1994752"/>
                </a:lnTo>
                <a:lnTo>
                  <a:pt x="0" y="1703584"/>
                </a:lnTo>
                <a:lnTo>
                  <a:pt x="407920" y="1178919"/>
                </a:lnTo>
                <a:lnTo>
                  <a:pt x="262338" y="524667"/>
                </a:lnTo>
                <a:lnTo>
                  <a:pt x="916589" y="52466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86A8A20E-8A53-450E-A0C3-3571DE72D2EA}"/>
              </a:ext>
            </a:extLst>
          </p:cNvPr>
          <p:cNvSpPr>
            <a:spLocks noGrp="1"/>
          </p:cNvSpPr>
          <p:nvPr>
            <p:ph type="pic" sz="quarter" idx="25" hasCustomPrompt="1"/>
          </p:nvPr>
        </p:nvSpPr>
        <p:spPr>
          <a:xfrm>
            <a:off x="775371" y="2220686"/>
            <a:ext cx="2588744" cy="2277644"/>
          </a:xfrm>
          <a:custGeom>
            <a:avLst/>
            <a:gdLst>
              <a:gd name="connsiteX0" fmla="*/ 337435 w 2588744"/>
              <a:gd name="connsiteY0" fmla="*/ 0 h 2277644"/>
              <a:gd name="connsiteX1" fmla="*/ 431457 w 2588744"/>
              <a:gd name="connsiteY1" fmla="*/ 0 h 2277644"/>
              <a:gd name="connsiteX2" fmla="*/ 1078643 w 2588744"/>
              <a:gd name="connsiteY2" fmla="*/ 0 h 2277644"/>
              <a:gd name="connsiteX3" fmla="*/ 2251309 w 2588744"/>
              <a:gd name="connsiteY3" fmla="*/ 0 h 2277644"/>
              <a:gd name="connsiteX4" fmla="*/ 2588744 w 2588744"/>
              <a:gd name="connsiteY4" fmla="*/ 337435 h 2277644"/>
              <a:gd name="connsiteX5" fmla="*/ 2588744 w 2588744"/>
              <a:gd name="connsiteY5" fmla="*/ 1181000 h 2277644"/>
              <a:gd name="connsiteX6" fmla="*/ 2588744 w 2588744"/>
              <a:gd name="connsiteY6" fmla="*/ 1687137 h 2277644"/>
              <a:gd name="connsiteX7" fmla="*/ 2251309 w 2588744"/>
              <a:gd name="connsiteY7" fmla="*/ 2024572 h 2277644"/>
              <a:gd name="connsiteX8" fmla="*/ 1078643 w 2588744"/>
              <a:gd name="connsiteY8" fmla="*/ 2024572 h 2277644"/>
              <a:gd name="connsiteX9" fmla="*/ 755059 w 2588744"/>
              <a:gd name="connsiteY9" fmla="*/ 2277644 h 2277644"/>
              <a:gd name="connsiteX10" fmla="*/ 431457 w 2588744"/>
              <a:gd name="connsiteY10" fmla="*/ 2024572 h 2277644"/>
              <a:gd name="connsiteX11" fmla="*/ 337435 w 2588744"/>
              <a:gd name="connsiteY11" fmla="*/ 2024572 h 2277644"/>
              <a:gd name="connsiteX12" fmla="*/ 0 w 2588744"/>
              <a:gd name="connsiteY12" fmla="*/ 1687137 h 2277644"/>
              <a:gd name="connsiteX13" fmla="*/ 0 w 2588744"/>
              <a:gd name="connsiteY13" fmla="*/ 1181000 h 2277644"/>
              <a:gd name="connsiteX14" fmla="*/ 0 w 2588744"/>
              <a:gd name="connsiteY14" fmla="*/ 337435 h 2277644"/>
              <a:gd name="connsiteX15" fmla="*/ 337435 w 2588744"/>
              <a:gd name="connsiteY15" fmla="*/ 0 h 22776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2588744" h="2277644">
                <a:moveTo>
                  <a:pt x="337435" y="0"/>
                </a:moveTo>
                <a:lnTo>
                  <a:pt x="431457" y="0"/>
                </a:lnTo>
                <a:lnTo>
                  <a:pt x="1078643" y="0"/>
                </a:lnTo>
                <a:lnTo>
                  <a:pt x="2251309" y="0"/>
                </a:lnTo>
                <a:cubicBezTo>
                  <a:pt x="2437669" y="0"/>
                  <a:pt x="2588744" y="151075"/>
                  <a:pt x="2588744" y="337435"/>
                </a:cubicBezTo>
                <a:lnTo>
                  <a:pt x="2588744" y="1181000"/>
                </a:lnTo>
                <a:lnTo>
                  <a:pt x="2588744" y="1687137"/>
                </a:lnTo>
                <a:cubicBezTo>
                  <a:pt x="2588744" y="1873497"/>
                  <a:pt x="2437669" y="2024572"/>
                  <a:pt x="2251309" y="2024572"/>
                </a:cubicBezTo>
                <a:lnTo>
                  <a:pt x="1078643" y="2024572"/>
                </a:lnTo>
                <a:lnTo>
                  <a:pt x="755059" y="2277644"/>
                </a:lnTo>
                <a:lnTo>
                  <a:pt x="431457" y="2024572"/>
                </a:lnTo>
                <a:lnTo>
                  <a:pt x="337435" y="2024572"/>
                </a:lnTo>
                <a:cubicBezTo>
                  <a:pt x="151075" y="2024572"/>
                  <a:pt x="0" y="1873497"/>
                  <a:pt x="0" y="1687137"/>
                </a:cubicBezTo>
                <a:lnTo>
                  <a:pt x="0" y="1181000"/>
                </a:lnTo>
                <a:lnTo>
                  <a:pt x="0" y="337435"/>
                </a:lnTo>
                <a:cubicBezTo>
                  <a:pt x="0" y="151075"/>
                  <a:pt x="151075" y="0"/>
                  <a:pt x="33743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7" name="Picture Placeholder 16">
            <a:extLst>
              <a:ext uri="{FF2B5EF4-FFF2-40B4-BE49-F238E27FC236}">
                <a16:creationId xmlns:a16="http://schemas.microsoft.com/office/drawing/2014/main" id="{C7183290-3A06-4284-B81D-02539DFFE0AC}"/>
              </a:ext>
            </a:extLst>
          </p:cNvPr>
          <p:cNvSpPr>
            <a:spLocks noGrp="1"/>
          </p:cNvSpPr>
          <p:nvPr>
            <p:ph type="pic" sz="quarter" idx="28" hasCustomPrompt="1"/>
          </p:nvPr>
        </p:nvSpPr>
        <p:spPr>
          <a:xfrm>
            <a:off x="8810437" y="2220686"/>
            <a:ext cx="2588744" cy="2277644"/>
          </a:xfrm>
          <a:custGeom>
            <a:avLst/>
            <a:gdLst>
              <a:gd name="connsiteX0" fmla="*/ 337435 w 2588744"/>
              <a:gd name="connsiteY0" fmla="*/ 0 h 2277644"/>
              <a:gd name="connsiteX1" fmla="*/ 431457 w 2588744"/>
              <a:gd name="connsiteY1" fmla="*/ 0 h 2277644"/>
              <a:gd name="connsiteX2" fmla="*/ 1078643 w 2588744"/>
              <a:gd name="connsiteY2" fmla="*/ 0 h 2277644"/>
              <a:gd name="connsiteX3" fmla="*/ 2251309 w 2588744"/>
              <a:gd name="connsiteY3" fmla="*/ 0 h 2277644"/>
              <a:gd name="connsiteX4" fmla="*/ 2588744 w 2588744"/>
              <a:gd name="connsiteY4" fmla="*/ 337435 h 2277644"/>
              <a:gd name="connsiteX5" fmla="*/ 2588744 w 2588744"/>
              <a:gd name="connsiteY5" fmla="*/ 1181000 h 2277644"/>
              <a:gd name="connsiteX6" fmla="*/ 2588744 w 2588744"/>
              <a:gd name="connsiteY6" fmla="*/ 1687137 h 2277644"/>
              <a:gd name="connsiteX7" fmla="*/ 2251309 w 2588744"/>
              <a:gd name="connsiteY7" fmla="*/ 2024572 h 2277644"/>
              <a:gd name="connsiteX8" fmla="*/ 1078643 w 2588744"/>
              <a:gd name="connsiteY8" fmla="*/ 2024572 h 2277644"/>
              <a:gd name="connsiteX9" fmla="*/ 755059 w 2588744"/>
              <a:gd name="connsiteY9" fmla="*/ 2277644 h 2277644"/>
              <a:gd name="connsiteX10" fmla="*/ 431457 w 2588744"/>
              <a:gd name="connsiteY10" fmla="*/ 2024572 h 2277644"/>
              <a:gd name="connsiteX11" fmla="*/ 337435 w 2588744"/>
              <a:gd name="connsiteY11" fmla="*/ 2024572 h 2277644"/>
              <a:gd name="connsiteX12" fmla="*/ 0 w 2588744"/>
              <a:gd name="connsiteY12" fmla="*/ 1687137 h 2277644"/>
              <a:gd name="connsiteX13" fmla="*/ 0 w 2588744"/>
              <a:gd name="connsiteY13" fmla="*/ 1181000 h 2277644"/>
              <a:gd name="connsiteX14" fmla="*/ 0 w 2588744"/>
              <a:gd name="connsiteY14" fmla="*/ 337435 h 2277644"/>
              <a:gd name="connsiteX15" fmla="*/ 337435 w 2588744"/>
              <a:gd name="connsiteY15" fmla="*/ 0 h 22776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2588744" h="2277644">
                <a:moveTo>
                  <a:pt x="337435" y="0"/>
                </a:moveTo>
                <a:lnTo>
                  <a:pt x="431457" y="0"/>
                </a:lnTo>
                <a:lnTo>
                  <a:pt x="1078643" y="0"/>
                </a:lnTo>
                <a:lnTo>
                  <a:pt x="2251309" y="0"/>
                </a:lnTo>
                <a:cubicBezTo>
                  <a:pt x="2437669" y="0"/>
                  <a:pt x="2588744" y="151075"/>
                  <a:pt x="2588744" y="337435"/>
                </a:cubicBezTo>
                <a:lnTo>
                  <a:pt x="2588744" y="1181000"/>
                </a:lnTo>
                <a:lnTo>
                  <a:pt x="2588744" y="1687137"/>
                </a:lnTo>
                <a:cubicBezTo>
                  <a:pt x="2588744" y="1873497"/>
                  <a:pt x="2437669" y="2024572"/>
                  <a:pt x="2251309" y="2024572"/>
                </a:cubicBezTo>
                <a:lnTo>
                  <a:pt x="1078643" y="2024572"/>
                </a:lnTo>
                <a:lnTo>
                  <a:pt x="755059" y="2277644"/>
                </a:lnTo>
                <a:lnTo>
                  <a:pt x="431457" y="2024572"/>
                </a:lnTo>
                <a:lnTo>
                  <a:pt x="337435" y="2024572"/>
                </a:lnTo>
                <a:cubicBezTo>
                  <a:pt x="151075" y="2024572"/>
                  <a:pt x="0" y="1873497"/>
                  <a:pt x="0" y="1687137"/>
                </a:cubicBezTo>
                <a:lnTo>
                  <a:pt x="0" y="1181000"/>
                </a:lnTo>
                <a:lnTo>
                  <a:pt x="0" y="337435"/>
                </a:lnTo>
                <a:cubicBezTo>
                  <a:pt x="0" y="151075"/>
                  <a:pt x="151075" y="0"/>
                  <a:pt x="33743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4" name="Picture Placeholder 13">
            <a:extLst>
              <a:ext uri="{FF2B5EF4-FFF2-40B4-BE49-F238E27FC236}">
                <a16:creationId xmlns:a16="http://schemas.microsoft.com/office/drawing/2014/main" id="{B3B0BFDF-69E1-4562-BA80-B2D3FFECD558}"/>
              </a:ext>
            </a:extLst>
          </p:cNvPr>
          <p:cNvSpPr>
            <a:spLocks noGrp="1"/>
          </p:cNvSpPr>
          <p:nvPr>
            <p:ph type="pic" sz="quarter" idx="27" hasCustomPrompt="1"/>
          </p:nvPr>
        </p:nvSpPr>
        <p:spPr>
          <a:xfrm>
            <a:off x="4792904" y="2220686"/>
            <a:ext cx="2588744" cy="2277644"/>
          </a:xfrm>
          <a:custGeom>
            <a:avLst/>
            <a:gdLst>
              <a:gd name="connsiteX0" fmla="*/ 337435 w 2588744"/>
              <a:gd name="connsiteY0" fmla="*/ 0 h 2277644"/>
              <a:gd name="connsiteX1" fmla="*/ 431457 w 2588744"/>
              <a:gd name="connsiteY1" fmla="*/ 0 h 2277644"/>
              <a:gd name="connsiteX2" fmla="*/ 1078643 w 2588744"/>
              <a:gd name="connsiteY2" fmla="*/ 0 h 2277644"/>
              <a:gd name="connsiteX3" fmla="*/ 2251309 w 2588744"/>
              <a:gd name="connsiteY3" fmla="*/ 0 h 2277644"/>
              <a:gd name="connsiteX4" fmla="*/ 2588744 w 2588744"/>
              <a:gd name="connsiteY4" fmla="*/ 337435 h 2277644"/>
              <a:gd name="connsiteX5" fmla="*/ 2588744 w 2588744"/>
              <a:gd name="connsiteY5" fmla="*/ 1181000 h 2277644"/>
              <a:gd name="connsiteX6" fmla="*/ 2588744 w 2588744"/>
              <a:gd name="connsiteY6" fmla="*/ 1687137 h 2277644"/>
              <a:gd name="connsiteX7" fmla="*/ 2251309 w 2588744"/>
              <a:gd name="connsiteY7" fmla="*/ 2024572 h 2277644"/>
              <a:gd name="connsiteX8" fmla="*/ 1078643 w 2588744"/>
              <a:gd name="connsiteY8" fmla="*/ 2024572 h 2277644"/>
              <a:gd name="connsiteX9" fmla="*/ 755059 w 2588744"/>
              <a:gd name="connsiteY9" fmla="*/ 2277644 h 2277644"/>
              <a:gd name="connsiteX10" fmla="*/ 431457 w 2588744"/>
              <a:gd name="connsiteY10" fmla="*/ 2024572 h 2277644"/>
              <a:gd name="connsiteX11" fmla="*/ 337435 w 2588744"/>
              <a:gd name="connsiteY11" fmla="*/ 2024572 h 2277644"/>
              <a:gd name="connsiteX12" fmla="*/ 0 w 2588744"/>
              <a:gd name="connsiteY12" fmla="*/ 1687137 h 2277644"/>
              <a:gd name="connsiteX13" fmla="*/ 0 w 2588744"/>
              <a:gd name="connsiteY13" fmla="*/ 1181000 h 2277644"/>
              <a:gd name="connsiteX14" fmla="*/ 0 w 2588744"/>
              <a:gd name="connsiteY14" fmla="*/ 337435 h 2277644"/>
              <a:gd name="connsiteX15" fmla="*/ 337435 w 2588744"/>
              <a:gd name="connsiteY15" fmla="*/ 0 h 22776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2588744" h="2277644">
                <a:moveTo>
                  <a:pt x="337435" y="0"/>
                </a:moveTo>
                <a:lnTo>
                  <a:pt x="431457" y="0"/>
                </a:lnTo>
                <a:lnTo>
                  <a:pt x="1078643" y="0"/>
                </a:lnTo>
                <a:lnTo>
                  <a:pt x="2251309" y="0"/>
                </a:lnTo>
                <a:cubicBezTo>
                  <a:pt x="2437669" y="0"/>
                  <a:pt x="2588744" y="151075"/>
                  <a:pt x="2588744" y="337435"/>
                </a:cubicBezTo>
                <a:lnTo>
                  <a:pt x="2588744" y="1181000"/>
                </a:lnTo>
                <a:lnTo>
                  <a:pt x="2588744" y="1687137"/>
                </a:lnTo>
                <a:cubicBezTo>
                  <a:pt x="2588744" y="1873497"/>
                  <a:pt x="2437669" y="2024572"/>
                  <a:pt x="2251309" y="2024572"/>
                </a:cubicBezTo>
                <a:lnTo>
                  <a:pt x="1078643" y="2024572"/>
                </a:lnTo>
                <a:lnTo>
                  <a:pt x="755059" y="2277644"/>
                </a:lnTo>
                <a:lnTo>
                  <a:pt x="431457" y="2024572"/>
                </a:lnTo>
                <a:lnTo>
                  <a:pt x="337435" y="2024572"/>
                </a:lnTo>
                <a:cubicBezTo>
                  <a:pt x="151075" y="2024572"/>
                  <a:pt x="0" y="1873497"/>
                  <a:pt x="0" y="1687137"/>
                </a:cubicBezTo>
                <a:lnTo>
                  <a:pt x="0" y="1181000"/>
                </a:lnTo>
                <a:lnTo>
                  <a:pt x="0" y="337435"/>
                </a:lnTo>
                <a:cubicBezTo>
                  <a:pt x="0" y="151075"/>
                  <a:pt x="151075" y="0"/>
                  <a:pt x="33743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5" name="Picture Placeholder 14">
            <a:extLst>
              <a:ext uri="{FF2B5EF4-FFF2-40B4-BE49-F238E27FC236}">
                <a16:creationId xmlns:a16="http://schemas.microsoft.com/office/drawing/2014/main" id="{C91AD005-5150-4365-ACA3-AED483EDD5AC}"/>
              </a:ext>
            </a:extLst>
          </p:cNvPr>
          <p:cNvSpPr>
            <a:spLocks noGrp="1"/>
          </p:cNvSpPr>
          <p:nvPr>
            <p:ph type="pic" sz="quarter" idx="18" hasCustomPrompt="1"/>
          </p:nvPr>
        </p:nvSpPr>
        <p:spPr>
          <a:xfrm>
            <a:off x="533357" y="1822637"/>
            <a:ext cx="3173060" cy="4220169"/>
          </a:xfrm>
          <a:custGeom>
            <a:avLst/>
            <a:gdLst>
              <a:gd name="connsiteX0" fmla="*/ 793265 w 3173060"/>
              <a:gd name="connsiteY0" fmla="*/ 0 h 4220169"/>
              <a:gd name="connsiteX1" fmla="*/ 2379795 w 3173060"/>
              <a:gd name="connsiteY1" fmla="*/ 0 h 4220169"/>
              <a:gd name="connsiteX2" fmla="*/ 3173060 w 3173060"/>
              <a:gd name="connsiteY2" fmla="*/ 4220169 h 4220169"/>
              <a:gd name="connsiteX3" fmla="*/ 0 w 3173060"/>
              <a:gd name="connsiteY3" fmla="*/ 4220169 h 4220169"/>
            </a:gdLst>
            <a:ahLst/>
            <a:cxnLst>
              <a:cxn ang="0">
                <a:pos x="connsiteX0" y="connsiteY0"/>
              </a:cxn>
              <a:cxn ang="0">
                <a:pos x="connsiteX1" y="connsiteY1"/>
              </a:cxn>
              <a:cxn ang="0">
                <a:pos x="connsiteX2" y="connsiteY2"/>
              </a:cxn>
              <a:cxn ang="0">
                <a:pos x="connsiteX3" y="connsiteY3"/>
              </a:cxn>
            </a:cxnLst>
            <a:rect l="l" t="t" r="r" b="b"/>
            <a:pathLst>
              <a:path w="3173060" h="4220169">
                <a:moveTo>
                  <a:pt x="793265" y="0"/>
                </a:moveTo>
                <a:lnTo>
                  <a:pt x="2379795" y="0"/>
                </a:lnTo>
                <a:lnTo>
                  <a:pt x="3173060" y="4220169"/>
                </a:lnTo>
                <a:lnTo>
                  <a:pt x="0" y="422016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20" name="Picture Placeholder 19">
            <a:extLst>
              <a:ext uri="{FF2B5EF4-FFF2-40B4-BE49-F238E27FC236}">
                <a16:creationId xmlns:a16="http://schemas.microsoft.com/office/drawing/2014/main" id="{BC7CBC2B-DE31-43E7-A20A-905474EF5949}"/>
              </a:ext>
            </a:extLst>
          </p:cNvPr>
          <p:cNvSpPr>
            <a:spLocks noGrp="1"/>
          </p:cNvSpPr>
          <p:nvPr>
            <p:ph type="pic" sz="quarter" idx="20" hasCustomPrompt="1"/>
          </p:nvPr>
        </p:nvSpPr>
        <p:spPr>
          <a:xfrm>
            <a:off x="5843299" y="1822638"/>
            <a:ext cx="3173060" cy="4220169"/>
          </a:xfrm>
          <a:custGeom>
            <a:avLst/>
            <a:gdLst>
              <a:gd name="connsiteX0" fmla="*/ 793265 w 3173060"/>
              <a:gd name="connsiteY0" fmla="*/ 0 h 4220169"/>
              <a:gd name="connsiteX1" fmla="*/ 2379795 w 3173060"/>
              <a:gd name="connsiteY1" fmla="*/ 0 h 4220169"/>
              <a:gd name="connsiteX2" fmla="*/ 3173060 w 3173060"/>
              <a:gd name="connsiteY2" fmla="*/ 4220169 h 4220169"/>
              <a:gd name="connsiteX3" fmla="*/ 0 w 3173060"/>
              <a:gd name="connsiteY3" fmla="*/ 4220169 h 4220169"/>
            </a:gdLst>
            <a:ahLst/>
            <a:cxnLst>
              <a:cxn ang="0">
                <a:pos x="connsiteX0" y="connsiteY0"/>
              </a:cxn>
              <a:cxn ang="0">
                <a:pos x="connsiteX1" y="connsiteY1"/>
              </a:cxn>
              <a:cxn ang="0">
                <a:pos x="connsiteX2" y="connsiteY2"/>
              </a:cxn>
              <a:cxn ang="0">
                <a:pos x="connsiteX3" y="connsiteY3"/>
              </a:cxn>
            </a:cxnLst>
            <a:rect l="l" t="t" r="r" b="b"/>
            <a:pathLst>
              <a:path w="3173060" h="4220169">
                <a:moveTo>
                  <a:pt x="793265" y="0"/>
                </a:moveTo>
                <a:lnTo>
                  <a:pt x="2379795" y="0"/>
                </a:lnTo>
                <a:lnTo>
                  <a:pt x="3173060" y="4220169"/>
                </a:lnTo>
                <a:lnTo>
                  <a:pt x="0" y="422016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94DF7A51-2C30-40B7-A8A6-5637CAAD27DD}"/>
              </a:ext>
            </a:extLst>
          </p:cNvPr>
          <p:cNvSpPr>
            <a:spLocks noGrp="1"/>
          </p:cNvSpPr>
          <p:nvPr>
            <p:ph type="pic" sz="quarter" idx="21" hasCustomPrompt="1"/>
          </p:nvPr>
        </p:nvSpPr>
        <p:spPr>
          <a:xfrm>
            <a:off x="3188328" y="1822638"/>
            <a:ext cx="3173060" cy="4220169"/>
          </a:xfrm>
          <a:custGeom>
            <a:avLst/>
            <a:gdLst>
              <a:gd name="connsiteX0" fmla="*/ 0 w 3173060"/>
              <a:gd name="connsiteY0" fmla="*/ 0 h 4220169"/>
              <a:gd name="connsiteX1" fmla="*/ 3173060 w 3173060"/>
              <a:gd name="connsiteY1" fmla="*/ 0 h 4220169"/>
              <a:gd name="connsiteX2" fmla="*/ 2379795 w 3173060"/>
              <a:gd name="connsiteY2" fmla="*/ 4220169 h 4220169"/>
              <a:gd name="connsiteX3" fmla="*/ 793265 w 3173060"/>
              <a:gd name="connsiteY3" fmla="*/ 4220169 h 4220169"/>
            </a:gdLst>
            <a:ahLst/>
            <a:cxnLst>
              <a:cxn ang="0">
                <a:pos x="connsiteX0" y="connsiteY0"/>
              </a:cxn>
              <a:cxn ang="0">
                <a:pos x="connsiteX1" y="connsiteY1"/>
              </a:cxn>
              <a:cxn ang="0">
                <a:pos x="connsiteX2" y="connsiteY2"/>
              </a:cxn>
              <a:cxn ang="0">
                <a:pos x="connsiteX3" y="connsiteY3"/>
              </a:cxn>
            </a:cxnLst>
            <a:rect l="l" t="t" r="r" b="b"/>
            <a:pathLst>
              <a:path w="3173060" h="4220169">
                <a:moveTo>
                  <a:pt x="0" y="0"/>
                </a:moveTo>
                <a:lnTo>
                  <a:pt x="3173060" y="0"/>
                </a:lnTo>
                <a:lnTo>
                  <a:pt x="2379795" y="4220169"/>
                </a:lnTo>
                <a:lnTo>
                  <a:pt x="793265" y="422016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22" name="Picture Placeholder 21">
            <a:extLst>
              <a:ext uri="{FF2B5EF4-FFF2-40B4-BE49-F238E27FC236}">
                <a16:creationId xmlns:a16="http://schemas.microsoft.com/office/drawing/2014/main" id="{384BA1A5-156C-462B-9A6A-49A4D4F9ED1F}"/>
              </a:ext>
            </a:extLst>
          </p:cNvPr>
          <p:cNvSpPr>
            <a:spLocks noGrp="1"/>
          </p:cNvSpPr>
          <p:nvPr>
            <p:ph type="pic" sz="quarter" idx="22" hasCustomPrompt="1"/>
          </p:nvPr>
        </p:nvSpPr>
        <p:spPr>
          <a:xfrm>
            <a:off x="8498269" y="1822639"/>
            <a:ext cx="3173060" cy="4220169"/>
          </a:xfrm>
          <a:custGeom>
            <a:avLst/>
            <a:gdLst>
              <a:gd name="connsiteX0" fmla="*/ 0 w 3173060"/>
              <a:gd name="connsiteY0" fmla="*/ 0 h 4220169"/>
              <a:gd name="connsiteX1" fmla="*/ 3173060 w 3173060"/>
              <a:gd name="connsiteY1" fmla="*/ 0 h 4220169"/>
              <a:gd name="connsiteX2" fmla="*/ 2379795 w 3173060"/>
              <a:gd name="connsiteY2" fmla="*/ 4220169 h 4220169"/>
              <a:gd name="connsiteX3" fmla="*/ 793265 w 3173060"/>
              <a:gd name="connsiteY3" fmla="*/ 4220169 h 4220169"/>
            </a:gdLst>
            <a:ahLst/>
            <a:cxnLst>
              <a:cxn ang="0">
                <a:pos x="connsiteX0" y="connsiteY0"/>
              </a:cxn>
              <a:cxn ang="0">
                <a:pos x="connsiteX1" y="connsiteY1"/>
              </a:cxn>
              <a:cxn ang="0">
                <a:pos x="connsiteX2" y="connsiteY2"/>
              </a:cxn>
              <a:cxn ang="0">
                <a:pos x="connsiteX3" y="connsiteY3"/>
              </a:cxn>
            </a:cxnLst>
            <a:rect l="l" t="t" r="r" b="b"/>
            <a:pathLst>
              <a:path w="3173060" h="4220169">
                <a:moveTo>
                  <a:pt x="0" y="0"/>
                </a:moveTo>
                <a:lnTo>
                  <a:pt x="3173060" y="0"/>
                </a:lnTo>
                <a:lnTo>
                  <a:pt x="2379795" y="4220169"/>
                </a:lnTo>
                <a:lnTo>
                  <a:pt x="793265" y="4220169"/>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 id="2147483737" r:id="rId10"/>
    <p:sldLayoutId id="2147483738" r:id="rId11"/>
    <p:sldLayoutId id="2147483739" r:id="rId12"/>
    <p:sldLayoutId id="2147483740" r:id="rId13"/>
    <p:sldLayoutId id="2147483741" r:id="rId14"/>
    <p:sldLayoutId id="2147483742" r:id="rId15"/>
    <p:sldLayoutId id="2147483743" r:id="rId16"/>
    <p:sldLayoutId id="2147483744" r:id="rId17"/>
    <p:sldLayoutId id="2147483745" r:id="rId18"/>
    <p:sldLayoutId id="2147483746" r:id="rId19"/>
    <p:sldLayoutId id="2147483747" r:id="rId20"/>
    <p:sldLayoutId id="2147483748" r:id="rId21"/>
    <p:sldLayoutId id="2147483749" r:id="rId22"/>
    <p:sldLayoutId id="2147483750" r:id="rId23"/>
    <p:sldLayoutId id="2147483751" r:id="rId24"/>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4.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a:extLst>
              <a:ext uri="{FF2B5EF4-FFF2-40B4-BE49-F238E27FC236}">
                <a16:creationId xmlns:a16="http://schemas.microsoft.com/office/drawing/2014/main" id="{A6882095-7B4A-46D2-B693-260C9A1E75E2}"/>
              </a:ext>
            </a:extLst>
          </p:cNvPr>
          <p:cNvSpPr/>
          <p:nvPr/>
        </p:nvSpPr>
        <p:spPr>
          <a:xfrm>
            <a:off x="0" y="0"/>
            <a:ext cx="12192000" cy="68580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3" name="Picture 2">
            <a:extLst>
              <a:ext uri="{FF2B5EF4-FFF2-40B4-BE49-F238E27FC236}">
                <a16:creationId xmlns:a16="http://schemas.microsoft.com/office/drawing/2014/main" id="{7A4A504C-4DC8-4EE0-8969-228F49790D04}"/>
              </a:ext>
            </a:extLst>
          </p:cNvPr>
          <p:cNvPicPr>
            <a:picLocks noChangeAspect="1"/>
          </p:cNvPicPr>
          <p:nvPr/>
        </p:nvPicPr>
        <p:blipFill>
          <a:blip r:embed="rId3"/>
          <a:stretch>
            <a:fillRect/>
          </a:stretch>
        </p:blipFill>
        <p:spPr>
          <a:xfrm>
            <a:off x="2667000" y="0"/>
            <a:ext cx="6858000" cy="6858000"/>
          </a:xfrm>
          <a:prstGeom prst="rect">
            <a:avLst/>
          </a:prstGeom>
        </p:spPr>
      </p:pic>
      <p:sp>
        <p:nvSpPr>
          <p:cNvPr id="6" name="Footer Placeholder 2"/>
          <p:cNvSpPr>
            <a:spLocks noGrp="1"/>
          </p:cNvSpPr>
          <p:nvPr>
            <p:ph type="ftr" sz="quarter" idx="10"/>
          </p:nvPr>
        </p:nvSpPr>
        <p:spPr>
          <a:xfrm>
            <a:off x="838200" y="6357309"/>
            <a:ext cx="1687286" cy="365125"/>
          </a:xfrm>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0E4F26A7-C5A1-4D0E-9A1A-5FF7CC96E848}"/>
              </a:ext>
            </a:extLst>
          </p:cNvPr>
          <p:cNvSpPr/>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grpSp>
        <p:nvGrpSpPr>
          <p:cNvPr id="3" name="Group 2">
            <a:extLst>
              <a:ext uri="{FF2B5EF4-FFF2-40B4-BE49-F238E27FC236}">
                <a16:creationId xmlns:a16="http://schemas.microsoft.com/office/drawing/2014/main" id="{9D49714D-57ED-4FAF-908E-CAEF67326EA9}"/>
              </a:ext>
            </a:extLst>
          </p:cNvPr>
          <p:cNvGrpSpPr/>
          <p:nvPr/>
        </p:nvGrpSpPr>
        <p:grpSpPr>
          <a:xfrm>
            <a:off x="838200" y="5024838"/>
            <a:ext cx="2203323" cy="333829"/>
            <a:chOff x="700455" y="4172716"/>
            <a:chExt cx="2203323" cy="333829"/>
          </a:xfrm>
        </p:grpSpPr>
        <p:sp>
          <p:nvSpPr>
            <p:cNvPr id="32" name="Rectangle 31">
              <a:extLst>
                <a:ext uri="{FF2B5EF4-FFF2-40B4-BE49-F238E27FC236}">
                  <a16:creationId xmlns:a16="http://schemas.microsoft.com/office/drawing/2014/main" id="{23636813-D150-4D8C-9C35-9F6E983BED97}"/>
                </a:ext>
              </a:extLst>
            </p:cNvPr>
            <p:cNvSpPr/>
            <p:nvPr/>
          </p:nvSpPr>
          <p:spPr>
            <a:xfrm rot="2700000">
              <a:off x="700455" y="4172716"/>
              <a:ext cx="333829" cy="333829"/>
            </a:xfrm>
            <a:prstGeom prst="rect">
              <a:avLst/>
            </a:prstGeom>
            <a:solidFill>
              <a:schemeClr val="tx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TextBox 32">
              <a:extLst>
                <a:ext uri="{FF2B5EF4-FFF2-40B4-BE49-F238E27FC236}">
                  <a16:creationId xmlns:a16="http://schemas.microsoft.com/office/drawing/2014/main" id="{B4374270-3F81-45D8-BE8D-8BA2691FA086}"/>
                </a:ext>
              </a:extLst>
            </p:cNvPr>
            <p:cNvSpPr txBox="1"/>
            <p:nvPr/>
          </p:nvSpPr>
          <p:spPr>
            <a:xfrm>
              <a:off x="732505"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34" name="Rectangle 9">
              <a:extLst>
                <a:ext uri="{FF2B5EF4-FFF2-40B4-BE49-F238E27FC236}">
                  <a16:creationId xmlns:a16="http://schemas.microsoft.com/office/drawing/2014/main" id="{0749A71B-3E3A-4B07-9C31-0975A9DD84CD}"/>
                </a:ext>
              </a:extLst>
            </p:cNvPr>
            <p:cNvSpPr>
              <a:spLocks/>
            </p:cNvSpPr>
            <p:nvPr/>
          </p:nvSpPr>
          <p:spPr bwMode="auto">
            <a:xfrm>
              <a:off x="1308340"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7" name="Group 6">
            <a:extLst>
              <a:ext uri="{FF2B5EF4-FFF2-40B4-BE49-F238E27FC236}">
                <a16:creationId xmlns:a16="http://schemas.microsoft.com/office/drawing/2014/main" id="{F326002B-FB9C-4455-BDDD-D46108729E42}"/>
              </a:ext>
            </a:extLst>
          </p:cNvPr>
          <p:cNvGrpSpPr/>
          <p:nvPr/>
        </p:nvGrpSpPr>
        <p:grpSpPr>
          <a:xfrm>
            <a:off x="3536066" y="5024838"/>
            <a:ext cx="2203323" cy="333829"/>
            <a:chOff x="3563963" y="4172716"/>
            <a:chExt cx="2203323" cy="333829"/>
          </a:xfrm>
        </p:grpSpPr>
        <p:sp>
          <p:nvSpPr>
            <p:cNvPr id="39" name="Rectangle 38">
              <a:extLst>
                <a:ext uri="{FF2B5EF4-FFF2-40B4-BE49-F238E27FC236}">
                  <a16:creationId xmlns:a16="http://schemas.microsoft.com/office/drawing/2014/main" id="{B770F789-9E73-48EA-8005-4381808E2E86}"/>
                </a:ext>
              </a:extLst>
            </p:cNvPr>
            <p:cNvSpPr/>
            <p:nvPr/>
          </p:nvSpPr>
          <p:spPr>
            <a:xfrm rot="2700000">
              <a:off x="3563963" y="4172716"/>
              <a:ext cx="333829" cy="333829"/>
            </a:xfrm>
            <a:prstGeom prst="rect">
              <a:avLst/>
            </a:prstGeom>
            <a:solidFill>
              <a:schemeClr val="tx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TextBox 39">
              <a:extLst>
                <a:ext uri="{FF2B5EF4-FFF2-40B4-BE49-F238E27FC236}">
                  <a16:creationId xmlns:a16="http://schemas.microsoft.com/office/drawing/2014/main" id="{740C50CD-2E2C-4D79-A9F8-0F70376A83DE}"/>
                </a:ext>
              </a:extLst>
            </p:cNvPr>
            <p:cNvSpPr txBox="1"/>
            <p:nvPr/>
          </p:nvSpPr>
          <p:spPr>
            <a:xfrm>
              <a:off x="3596013"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2</a:t>
              </a:r>
            </a:p>
          </p:txBody>
        </p:sp>
        <p:sp>
          <p:nvSpPr>
            <p:cNvPr id="41" name="Rectangle 9">
              <a:extLst>
                <a:ext uri="{FF2B5EF4-FFF2-40B4-BE49-F238E27FC236}">
                  <a16:creationId xmlns:a16="http://schemas.microsoft.com/office/drawing/2014/main" id="{5920ACB1-05A3-4A33-804B-B0AA1D131662}"/>
                </a:ext>
              </a:extLst>
            </p:cNvPr>
            <p:cNvSpPr>
              <a:spLocks/>
            </p:cNvSpPr>
            <p:nvPr/>
          </p:nvSpPr>
          <p:spPr bwMode="auto">
            <a:xfrm>
              <a:off x="4171848"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4" name="Group 3">
            <a:extLst>
              <a:ext uri="{FF2B5EF4-FFF2-40B4-BE49-F238E27FC236}">
                <a16:creationId xmlns:a16="http://schemas.microsoft.com/office/drawing/2014/main" id="{B22BB3D9-805A-43F3-AF2F-4C8A4B0F87B6}"/>
              </a:ext>
            </a:extLst>
          </p:cNvPr>
          <p:cNvGrpSpPr/>
          <p:nvPr/>
        </p:nvGrpSpPr>
        <p:grpSpPr>
          <a:xfrm>
            <a:off x="838200" y="1103113"/>
            <a:ext cx="4048608" cy="2422391"/>
            <a:chOff x="769061" y="785706"/>
            <a:chExt cx="4048608" cy="2422391"/>
          </a:xfrm>
        </p:grpSpPr>
        <p:sp>
          <p:nvSpPr>
            <p:cNvPr id="13" name="Rectangle 12">
              <a:extLst>
                <a:ext uri="{FF2B5EF4-FFF2-40B4-BE49-F238E27FC236}">
                  <a16:creationId xmlns:a16="http://schemas.microsoft.com/office/drawing/2014/main" id="{1341F0A6-4BC3-4637-ADB2-086FBED02FF5}"/>
                </a:ext>
              </a:extLst>
            </p:cNvPr>
            <p:cNvSpPr/>
            <p:nvPr/>
          </p:nvSpPr>
          <p:spPr>
            <a:xfrm>
              <a:off x="769061" y="785706"/>
              <a:ext cx="1984839" cy="699743"/>
            </a:xfrm>
            <a:prstGeom prst="rect">
              <a:avLst/>
            </a:prstGeom>
          </p:spPr>
          <p:txBody>
            <a:bodyPr wrap="none">
              <a:spAutoFit/>
            </a:bodyPr>
            <a:lstStyle/>
            <a:p>
              <a:pPr>
                <a:lnSpc>
                  <a:spcPts val="5000"/>
                </a:lnSpc>
              </a:pPr>
              <a:r>
                <a:rPr lang="en-US" sz="4000" b="1" dirty="0">
                  <a:solidFill>
                    <a:schemeClr val="bg1"/>
                  </a:solidFill>
                  <a:latin typeface="Roboto Slab" pitchFamily="2" charset="0"/>
                  <a:ea typeface="Roboto Slab" pitchFamily="2" charset="0"/>
                </a:rPr>
                <a:t>Service</a:t>
              </a:r>
            </a:p>
          </p:txBody>
        </p:sp>
        <p:sp>
          <p:nvSpPr>
            <p:cNvPr id="28" name="Rectangle 9">
              <a:extLst>
                <a:ext uri="{FF2B5EF4-FFF2-40B4-BE49-F238E27FC236}">
                  <a16:creationId xmlns:a16="http://schemas.microsoft.com/office/drawing/2014/main" id="{4D5F94AE-052B-46F3-9789-27922D18A955}"/>
                </a:ext>
              </a:extLst>
            </p:cNvPr>
            <p:cNvSpPr>
              <a:spLocks/>
            </p:cNvSpPr>
            <p:nvPr/>
          </p:nvSpPr>
          <p:spPr bwMode="auto">
            <a:xfrm>
              <a:off x="769061" y="1646037"/>
              <a:ext cx="4048608" cy="15620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sp>
        <p:nvSpPr>
          <p:cNvPr id="9" name="Picture Placeholder 8">
            <a:extLst>
              <a:ext uri="{FF2B5EF4-FFF2-40B4-BE49-F238E27FC236}">
                <a16:creationId xmlns:a16="http://schemas.microsoft.com/office/drawing/2014/main" id="{FE4AFA62-3140-480B-B955-29ADC67F5DE4}"/>
              </a:ext>
            </a:extLst>
          </p:cNvPr>
          <p:cNvSpPr>
            <a:spLocks noGrp="1"/>
          </p:cNvSpPr>
          <p:nvPr>
            <p:ph type="pic" sz="quarter" idx="23"/>
          </p:nvPr>
        </p:nvSpPr>
        <p:spPr/>
      </p:sp>
      <p:sp>
        <p:nvSpPr>
          <p:cNvPr id="11" name="Picture Placeholder 10">
            <a:extLst>
              <a:ext uri="{FF2B5EF4-FFF2-40B4-BE49-F238E27FC236}">
                <a16:creationId xmlns:a16="http://schemas.microsoft.com/office/drawing/2014/main" id="{BA5C8544-3245-4904-B515-841E4924A9FD}"/>
              </a:ext>
            </a:extLst>
          </p:cNvPr>
          <p:cNvSpPr>
            <a:spLocks noGrp="1"/>
          </p:cNvSpPr>
          <p:nvPr>
            <p:ph type="pic" sz="quarter" idx="22"/>
          </p:nvPr>
        </p:nvSpPr>
        <p:spPr/>
      </p:sp>
      <p:sp>
        <p:nvSpPr>
          <p:cNvPr id="14" name="Picture Placeholder 13">
            <a:extLst>
              <a:ext uri="{FF2B5EF4-FFF2-40B4-BE49-F238E27FC236}">
                <a16:creationId xmlns:a16="http://schemas.microsoft.com/office/drawing/2014/main" id="{54D6361E-068C-4086-A8FF-F5730600297D}"/>
              </a:ext>
            </a:extLst>
          </p:cNvPr>
          <p:cNvSpPr>
            <a:spLocks noGrp="1"/>
          </p:cNvSpPr>
          <p:nvPr>
            <p:ph type="pic" sz="quarter" idx="24"/>
          </p:nvPr>
        </p:nvSpPr>
        <p:spPr/>
      </p:sp>
      <p:sp>
        <p:nvSpPr>
          <p:cNvPr id="17" name="Picture Placeholder 16">
            <a:extLst>
              <a:ext uri="{FF2B5EF4-FFF2-40B4-BE49-F238E27FC236}">
                <a16:creationId xmlns:a16="http://schemas.microsoft.com/office/drawing/2014/main" id="{D746048C-D430-4C0D-B421-2CAB5BD34179}"/>
              </a:ext>
            </a:extLst>
          </p:cNvPr>
          <p:cNvSpPr>
            <a:spLocks noGrp="1"/>
          </p:cNvSpPr>
          <p:nvPr>
            <p:ph type="pic" sz="quarter" idx="25"/>
          </p:nvPr>
        </p:nvSpPr>
        <p:spPr/>
      </p:sp>
    </p:spTree>
    <p:extLst>
      <p:ext uri="{BB962C8B-B14F-4D97-AF65-F5344CB8AC3E}">
        <p14:creationId xmlns:p14="http://schemas.microsoft.com/office/powerpoint/2010/main" val="3545994075"/>
      </p:ext>
    </p:extLst>
  </p:cSld>
  <p:clrMapOvr>
    <a:masterClrMapping/>
  </p:clrMapOvr>
  <p:transition spd="slow">
    <p:comb/>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57" name="Title 3">
            <a:extLst>
              <a:ext uri="{FF2B5EF4-FFF2-40B4-BE49-F238E27FC236}">
                <a16:creationId xmlns:a16="http://schemas.microsoft.com/office/drawing/2014/main" id="{1EFD5194-E386-4CB5-B6A2-0B080B4DCAA3}"/>
              </a:ext>
            </a:extLst>
          </p:cNvPr>
          <p:cNvSpPr txBox="1">
            <a:spLocks/>
          </p:cNvSpPr>
          <p:nvPr/>
        </p:nvSpPr>
        <p:spPr>
          <a:xfrm>
            <a:off x="838200" y="335823"/>
            <a:ext cx="10515600" cy="680223"/>
          </a:xfrm>
          <a:prstGeom prst="rect">
            <a:avLst/>
          </a:prstGeom>
        </p:spPr>
        <p:txBody>
          <a:bodyPr/>
          <a:lst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a:lstStyle>
          <a:p>
            <a:r>
              <a:rPr lang="en-US" dirty="0"/>
              <a:t>Company </a:t>
            </a:r>
            <a:r>
              <a:rPr lang="en-US" b="1" dirty="0"/>
              <a:t>Team Members</a:t>
            </a:r>
          </a:p>
        </p:txBody>
      </p:sp>
      <p:sp>
        <p:nvSpPr>
          <p:cNvPr id="58" name="Text Placeholder 6">
            <a:extLst>
              <a:ext uri="{FF2B5EF4-FFF2-40B4-BE49-F238E27FC236}">
                <a16:creationId xmlns:a16="http://schemas.microsoft.com/office/drawing/2014/main" id="{527AD449-DE5D-4635-9418-636CC6EE6291}"/>
              </a:ext>
            </a:extLst>
          </p:cNvPr>
          <p:cNvSpPr txBox="1">
            <a:spLocks/>
          </p:cNvSpPr>
          <p:nvPr/>
        </p:nvSpPr>
        <p:spPr>
          <a:xfrm>
            <a:off x="838200" y="977900"/>
            <a:ext cx="10515600" cy="279400"/>
          </a:xfrm>
          <a:prstGeom prst="rect">
            <a:avLst/>
          </a:prstGeom>
        </p:spPr>
        <p:txBody>
          <a:bodyPr/>
          <a:lst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 name="Group 2">
            <a:extLst>
              <a:ext uri="{FF2B5EF4-FFF2-40B4-BE49-F238E27FC236}">
                <a16:creationId xmlns:a16="http://schemas.microsoft.com/office/drawing/2014/main" id="{0940339C-411B-4E65-9881-95ABD7AA9256}"/>
              </a:ext>
            </a:extLst>
          </p:cNvPr>
          <p:cNvGrpSpPr/>
          <p:nvPr/>
        </p:nvGrpSpPr>
        <p:grpSpPr>
          <a:xfrm>
            <a:off x="656763" y="4855199"/>
            <a:ext cx="2825961" cy="504392"/>
            <a:chOff x="990001" y="4748227"/>
            <a:chExt cx="2825961" cy="504392"/>
          </a:xfrm>
        </p:grpSpPr>
        <p:sp>
          <p:nvSpPr>
            <p:cNvPr id="23" name="TextBox 22">
              <a:extLst>
                <a:ext uri="{FF2B5EF4-FFF2-40B4-BE49-F238E27FC236}">
                  <a16:creationId xmlns:a16="http://schemas.microsoft.com/office/drawing/2014/main" id="{B847F2CA-DEF6-4125-989F-1713572FCDFA}"/>
                </a:ext>
              </a:extLst>
            </p:cNvPr>
            <p:cNvSpPr txBox="1"/>
            <p:nvPr/>
          </p:nvSpPr>
          <p:spPr>
            <a:xfrm>
              <a:off x="1480853" y="4748227"/>
              <a:ext cx="1844257" cy="338554"/>
            </a:xfrm>
            <a:prstGeom prst="rect">
              <a:avLst/>
            </a:prstGeom>
            <a:noFill/>
          </p:spPr>
          <p:txBody>
            <a:bodyPr wrap="square" rtlCol="0">
              <a:spAutoFit/>
            </a:bodyPr>
            <a:lstStyle/>
            <a:p>
              <a:pPr algn="ctr"/>
              <a:r>
                <a:rPr lang="en-US" sz="1600" b="1" dirty="0">
                  <a:latin typeface="Roboto Slab" pitchFamily="2" charset="0"/>
                  <a:ea typeface="Roboto Slab" pitchFamily="2" charset="0"/>
                  <a:cs typeface="Lato" panose="020F0502020204030203" pitchFamily="34" charset="0"/>
                </a:rPr>
                <a:t>Dr. Jacky Chan</a:t>
              </a:r>
            </a:p>
          </p:txBody>
        </p:sp>
        <p:sp>
          <p:nvSpPr>
            <p:cNvPr id="24" name="Rectangle 9">
              <a:extLst>
                <a:ext uri="{FF2B5EF4-FFF2-40B4-BE49-F238E27FC236}">
                  <a16:creationId xmlns:a16="http://schemas.microsoft.com/office/drawing/2014/main" id="{639DD1F1-F184-4D03-95E7-5C4D44601ECD}"/>
                </a:ext>
              </a:extLst>
            </p:cNvPr>
            <p:cNvSpPr>
              <a:spLocks/>
            </p:cNvSpPr>
            <p:nvPr/>
          </p:nvSpPr>
          <p:spPr bwMode="auto">
            <a:xfrm>
              <a:off x="990001" y="5085034"/>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27" name="Group 26">
            <a:extLst>
              <a:ext uri="{FF2B5EF4-FFF2-40B4-BE49-F238E27FC236}">
                <a16:creationId xmlns:a16="http://schemas.microsoft.com/office/drawing/2014/main" id="{C5C60C41-4355-4B5D-B267-0DBFE3E8F400}"/>
              </a:ext>
            </a:extLst>
          </p:cNvPr>
          <p:cNvGrpSpPr/>
          <p:nvPr/>
        </p:nvGrpSpPr>
        <p:grpSpPr>
          <a:xfrm>
            <a:off x="4699696" y="4855199"/>
            <a:ext cx="2775161" cy="504392"/>
            <a:chOff x="5236618" y="4999688"/>
            <a:chExt cx="2775161" cy="504392"/>
          </a:xfrm>
        </p:grpSpPr>
        <p:sp>
          <p:nvSpPr>
            <p:cNvPr id="28" name="TextBox 27">
              <a:extLst>
                <a:ext uri="{FF2B5EF4-FFF2-40B4-BE49-F238E27FC236}">
                  <a16:creationId xmlns:a16="http://schemas.microsoft.com/office/drawing/2014/main" id="{EFCF5EBD-D0BE-4A53-B7CA-1168D85065B4}"/>
                </a:ext>
              </a:extLst>
            </p:cNvPr>
            <p:cNvSpPr txBox="1"/>
            <p:nvPr/>
          </p:nvSpPr>
          <p:spPr>
            <a:xfrm>
              <a:off x="5749695" y="4999688"/>
              <a:ext cx="1749007" cy="338554"/>
            </a:xfrm>
            <a:prstGeom prst="rect">
              <a:avLst/>
            </a:prstGeom>
            <a:noFill/>
          </p:spPr>
          <p:txBody>
            <a:bodyPr wrap="square" rtlCol="0">
              <a:spAutoFit/>
            </a:bodyPr>
            <a:lstStyle/>
            <a:p>
              <a:pPr algn="ctr"/>
              <a:r>
                <a:rPr lang="en-US" sz="1600" b="1" dirty="0">
                  <a:solidFill>
                    <a:schemeClr val="accent1"/>
                  </a:solidFill>
                  <a:latin typeface="Roboto Slab" pitchFamily="2" charset="0"/>
                  <a:ea typeface="Roboto Slab" pitchFamily="2" charset="0"/>
                  <a:cs typeface="Lato" panose="020F0502020204030203" pitchFamily="34" charset="0"/>
                </a:rPr>
                <a:t>Dr. </a:t>
              </a:r>
              <a:r>
                <a:rPr lang="en-US" sz="1400" b="1" dirty="0" err="1">
                  <a:solidFill>
                    <a:schemeClr val="accent1"/>
                  </a:solidFill>
                  <a:latin typeface="Roboto Slab" pitchFamily="2" charset="0"/>
                  <a:ea typeface="Roboto Slab" pitchFamily="2" charset="0"/>
                  <a:cs typeface="Lato" panose="020F0502020204030203" pitchFamily="34" charset="0"/>
                </a:rPr>
                <a:t>Selela</a:t>
              </a:r>
              <a:r>
                <a:rPr lang="en-US" sz="1400" b="1" dirty="0">
                  <a:solidFill>
                    <a:schemeClr val="accent1"/>
                  </a:solidFill>
                  <a:latin typeface="Roboto Slab" pitchFamily="2" charset="0"/>
                  <a:ea typeface="Roboto Slab" pitchFamily="2" charset="0"/>
                  <a:cs typeface="Lato" panose="020F0502020204030203" pitchFamily="34" charset="0"/>
                </a:rPr>
                <a:t> Gomez</a:t>
              </a:r>
            </a:p>
          </p:txBody>
        </p:sp>
        <p:sp>
          <p:nvSpPr>
            <p:cNvPr id="29" name="Rectangle 9">
              <a:extLst>
                <a:ext uri="{FF2B5EF4-FFF2-40B4-BE49-F238E27FC236}">
                  <a16:creationId xmlns:a16="http://schemas.microsoft.com/office/drawing/2014/main" id="{B845097D-D49C-4D5E-A515-3A18593C1164}"/>
                </a:ext>
              </a:extLst>
            </p:cNvPr>
            <p:cNvSpPr>
              <a:spLocks/>
            </p:cNvSpPr>
            <p:nvPr/>
          </p:nvSpPr>
          <p:spPr bwMode="auto">
            <a:xfrm>
              <a:off x="5236618" y="5336495"/>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30" name="Group 29">
            <a:extLst>
              <a:ext uri="{FF2B5EF4-FFF2-40B4-BE49-F238E27FC236}">
                <a16:creationId xmlns:a16="http://schemas.microsoft.com/office/drawing/2014/main" id="{4A6879BD-5AF0-46B8-8E0E-E3440BDC1742}"/>
              </a:ext>
            </a:extLst>
          </p:cNvPr>
          <p:cNvGrpSpPr/>
          <p:nvPr/>
        </p:nvGrpSpPr>
        <p:grpSpPr>
          <a:xfrm>
            <a:off x="8691829" y="4855199"/>
            <a:ext cx="2825961" cy="504392"/>
            <a:chOff x="1432215" y="4999688"/>
            <a:chExt cx="2825961" cy="504392"/>
          </a:xfrm>
        </p:grpSpPr>
        <p:sp>
          <p:nvSpPr>
            <p:cNvPr id="31" name="TextBox 30">
              <a:extLst>
                <a:ext uri="{FF2B5EF4-FFF2-40B4-BE49-F238E27FC236}">
                  <a16:creationId xmlns:a16="http://schemas.microsoft.com/office/drawing/2014/main" id="{1D69DE94-B63C-41DC-A767-F16AEB1A6DC4}"/>
                </a:ext>
              </a:extLst>
            </p:cNvPr>
            <p:cNvSpPr txBox="1"/>
            <p:nvPr/>
          </p:nvSpPr>
          <p:spPr>
            <a:xfrm>
              <a:off x="1923067" y="4999688"/>
              <a:ext cx="1844257" cy="338554"/>
            </a:xfrm>
            <a:prstGeom prst="rect">
              <a:avLst/>
            </a:prstGeom>
            <a:noFill/>
          </p:spPr>
          <p:txBody>
            <a:bodyPr wrap="square" rtlCol="0">
              <a:spAutoFit/>
            </a:bodyPr>
            <a:lstStyle/>
            <a:p>
              <a:pPr algn="ctr"/>
              <a:r>
                <a:rPr lang="en-US" sz="1600" b="1" dirty="0">
                  <a:latin typeface="Roboto Slab" pitchFamily="2" charset="0"/>
                  <a:ea typeface="Roboto Slab" pitchFamily="2" charset="0"/>
                  <a:cs typeface="Lato" panose="020F0502020204030203" pitchFamily="34" charset="0"/>
                </a:rPr>
                <a:t>Dr. Jacky Chan</a:t>
              </a:r>
            </a:p>
          </p:txBody>
        </p:sp>
        <p:sp>
          <p:nvSpPr>
            <p:cNvPr id="32" name="Rectangle 9">
              <a:extLst>
                <a:ext uri="{FF2B5EF4-FFF2-40B4-BE49-F238E27FC236}">
                  <a16:creationId xmlns:a16="http://schemas.microsoft.com/office/drawing/2014/main" id="{1B7EADEB-A6EC-45F6-8BA1-E016E4321AFA}"/>
                </a:ext>
              </a:extLst>
            </p:cNvPr>
            <p:cNvSpPr>
              <a:spLocks/>
            </p:cNvSpPr>
            <p:nvPr/>
          </p:nvSpPr>
          <p:spPr bwMode="auto">
            <a:xfrm>
              <a:off x="1432215" y="5336495"/>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sp>
        <p:nvSpPr>
          <p:cNvPr id="4" name="Picture Placeholder 3">
            <a:extLst>
              <a:ext uri="{FF2B5EF4-FFF2-40B4-BE49-F238E27FC236}">
                <a16:creationId xmlns:a16="http://schemas.microsoft.com/office/drawing/2014/main" id="{3FDFC7BE-7C76-454D-A84C-013501E58A2D}"/>
              </a:ext>
            </a:extLst>
          </p:cNvPr>
          <p:cNvSpPr>
            <a:spLocks noGrp="1"/>
          </p:cNvSpPr>
          <p:nvPr>
            <p:ph type="pic" sz="quarter" idx="25"/>
          </p:nvPr>
        </p:nvSpPr>
        <p:spPr/>
      </p:sp>
      <p:sp>
        <p:nvSpPr>
          <p:cNvPr id="8" name="Picture Placeholder 7">
            <a:extLst>
              <a:ext uri="{FF2B5EF4-FFF2-40B4-BE49-F238E27FC236}">
                <a16:creationId xmlns:a16="http://schemas.microsoft.com/office/drawing/2014/main" id="{2294DE18-22F3-43C8-9648-A9F3725D842D}"/>
              </a:ext>
            </a:extLst>
          </p:cNvPr>
          <p:cNvSpPr>
            <a:spLocks noGrp="1"/>
          </p:cNvSpPr>
          <p:nvPr>
            <p:ph type="pic" sz="quarter" idx="27"/>
          </p:nvPr>
        </p:nvSpPr>
        <p:spPr/>
      </p:sp>
      <p:sp>
        <p:nvSpPr>
          <p:cNvPr id="10" name="Picture Placeholder 9">
            <a:extLst>
              <a:ext uri="{FF2B5EF4-FFF2-40B4-BE49-F238E27FC236}">
                <a16:creationId xmlns:a16="http://schemas.microsoft.com/office/drawing/2014/main" id="{5ED160EC-A8DA-499A-B9C9-981F87ACCBBD}"/>
              </a:ext>
            </a:extLst>
          </p:cNvPr>
          <p:cNvSpPr>
            <a:spLocks noGrp="1"/>
          </p:cNvSpPr>
          <p:nvPr>
            <p:ph type="pic" sz="quarter" idx="28"/>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12</a:t>
            </a:fld>
            <a:endParaRPr lang="en-US" dirty="0">
              <a:latin typeface="Raleway" panose="020B0503030101060003" pitchFamily="34" charset="0"/>
            </a:endParaRPr>
          </a:p>
        </p:txBody>
      </p:sp>
      <p:sp>
        <p:nvSpPr>
          <p:cNvPr id="4" name="Title 3"/>
          <p:cNvSpPr>
            <a:spLocks noGrp="1"/>
          </p:cNvSpPr>
          <p:nvPr>
            <p:ph type="title"/>
          </p:nvPr>
        </p:nvSpPr>
        <p:spPr>
          <a:xfrm>
            <a:off x="838200" y="335823"/>
            <a:ext cx="10515600" cy="680223"/>
          </a:xfrm>
        </p:spPr>
        <p:txBody>
          <a:bodyPr/>
          <a:lstStyle/>
          <a:p>
            <a:r>
              <a:rPr lang="en-US" dirty="0"/>
              <a:t>Company </a:t>
            </a:r>
            <a:r>
              <a:rPr lang="en-US" b="1" dirty="0"/>
              <a:t>Team Members</a:t>
            </a:r>
          </a:p>
        </p:txBody>
      </p:sp>
      <p:sp>
        <p:nvSpPr>
          <p:cNvPr id="7" name="Text Placeholder 6"/>
          <p:cNvSpPr>
            <a:spLocks noGrp="1"/>
          </p:cNvSpPr>
          <p:nvPr>
            <p:ph type="body" sz="quarter" idx="12"/>
          </p:nvPr>
        </p:nvSpPr>
        <p:spPr>
          <a:xfrm>
            <a:off x="838200" y="977900"/>
            <a:ext cx="10515600" cy="279400"/>
          </a:xfrm>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9" name="Group 18">
            <a:extLst>
              <a:ext uri="{FF2B5EF4-FFF2-40B4-BE49-F238E27FC236}">
                <a16:creationId xmlns:a16="http://schemas.microsoft.com/office/drawing/2014/main" id="{ADEF85DD-CD41-4BCE-9C94-29ECA32FD97B}"/>
              </a:ext>
            </a:extLst>
          </p:cNvPr>
          <p:cNvGrpSpPr/>
          <p:nvPr/>
        </p:nvGrpSpPr>
        <p:grpSpPr>
          <a:xfrm>
            <a:off x="715161" y="4629615"/>
            <a:ext cx="2825961" cy="504392"/>
            <a:chOff x="1432215" y="4999688"/>
            <a:chExt cx="2825961" cy="504392"/>
          </a:xfrm>
        </p:grpSpPr>
        <p:sp>
          <p:nvSpPr>
            <p:cNvPr id="20" name="TextBox 19">
              <a:extLst>
                <a:ext uri="{FF2B5EF4-FFF2-40B4-BE49-F238E27FC236}">
                  <a16:creationId xmlns:a16="http://schemas.microsoft.com/office/drawing/2014/main" id="{8828F598-8ADB-4103-BBBB-0269F630FFD3}"/>
                </a:ext>
              </a:extLst>
            </p:cNvPr>
            <p:cNvSpPr txBox="1"/>
            <p:nvPr/>
          </p:nvSpPr>
          <p:spPr>
            <a:xfrm>
              <a:off x="1923067" y="4999688"/>
              <a:ext cx="1844257" cy="338554"/>
            </a:xfrm>
            <a:prstGeom prst="rect">
              <a:avLst/>
            </a:prstGeom>
            <a:noFill/>
          </p:spPr>
          <p:txBody>
            <a:bodyPr wrap="square" rtlCol="0">
              <a:spAutoFit/>
            </a:bodyPr>
            <a:lstStyle/>
            <a:p>
              <a:pPr algn="ctr"/>
              <a:r>
                <a:rPr lang="en-US" sz="1600" b="1" dirty="0">
                  <a:latin typeface="Roboto Slab" pitchFamily="2" charset="0"/>
                  <a:ea typeface="Roboto Slab" pitchFamily="2" charset="0"/>
                  <a:cs typeface="Lato" panose="020F0502020204030203" pitchFamily="34" charset="0"/>
                </a:rPr>
                <a:t>Dr. Jacky Chan</a:t>
              </a:r>
            </a:p>
          </p:txBody>
        </p:sp>
        <p:sp>
          <p:nvSpPr>
            <p:cNvPr id="21" name="Rectangle 9">
              <a:extLst>
                <a:ext uri="{FF2B5EF4-FFF2-40B4-BE49-F238E27FC236}">
                  <a16:creationId xmlns:a16="http://schemas.microsoft.com/office/drawing/2014/main" id="{6D473AC2-A358-4F68-AD1E-F1950F4F5DAB}"/>
                </a:ext>
              </a:extLst>
            </p:cNvPr>
            <p:cNvSpPr>
              <a:spLocks/>
            </p:cNvSpPr>
            <p:nvPr/>
          </p:nvSpPr>
          <p:spPr bwMode="auto">
            <a:xfrm>
              <a:off x="1432215" y="5336495"/>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24" name="Group 23">
            <a:extLst>
              <a:ext uri="{FF2B5EF4-FFF2-40B4-BE49-F238E27FC236}">
                <a16:creationId xmlns:a16="http://schemas.microsoft.com/office/drawing/2014/main" id="{9EF1EF15-9C23-4404-A219-8F1FE0D435CF}"/>
              </a:ext>
            </a:extLst>
          </p:cNvPr>
          <p:cNvGrpSpPr/>
          <p:nvPr/>
        </p:nvGrpSpPr>
        <p:grpSpPr>
          <a:xfrm>
            <a:off x="4708420" y="4629615"/>
            <a:ext cx="2775161" cy="504392"/>
            <a:chOff x="5236618" y="4999688"/>
            <a:chExt cx="2775161" cy="504392"/>
          </a:xfrm>
        </p:grpSpPr>
        <p:sp>
          <p:nvSpPr>
            <p:cNvPr id="25" name="TextBox 24">
              <a:extLst>
                <a:ext uri="{FF2B5EF4-FFF2-40B4-BE49-F238E27FC236}">
                  <a16:creationId xmlns:a16="http://schemas.microsoft.com/office/drawing/2014/main" id="{A7EF6B6B-0EB2-491E-98B8-4592DCD54466}"/>
                </a:ext>
              </a:extLst>
            </p:cNvPr>
            <p:cNvSpPr txBox="1"/>
            <p:nvPr/>
          </p:nvSpPr>
          <p:spPr>
            <a:xfrm>
              <a:off x="5749695" y="4999688"/>
              <a:ext cx="1749007" cy="338554"/>
            </a:xfrm>
            <a:prstGeom prst="rect">
              <a:avLst/>
            </a:prstGeom>
            <a:noFill/>
          </p:spPr>
          <p:txBody>
            <a:bodyPr wrap="square" rtlCol="0">
              <a:spAutoFit/>
            </a:bodyPr>
            <a:lstStyle/>
            <a:p>
              <a:pPr algn="ctr"/>
              <a:r>
                <a:rPr lang="en-US" sz="1600" b="1" dirty="0">
                  <a:solidFill>
                    <a:schemeClr val="accent5"/>
                  </a:solidFill>
                  <a:latin typeface="Roboto Slab" pitchFamily="2" charset="0"/>
                  <a:ea typeface="Roboto Slab" pitchFamily="2" charset="0"/>
                  <a:cs typeface="Lato" panose="020F0502020204030203" pitchFamily="34" charset="0"/>
                </a:rPr>
                <a:t>Dr. </a:t>
              </a:r>
              <a:r>
                <a:rPr lang="en-US" sz="1400" b="1" dirty="0" err="1">
                  <a:solidFill>
                    <a:schemeClr val="accent5"/>
                  </a:solidFill>
                  <a:latin typeface="Roboto Slab" pitchFamily="2" charset="0"/>
                  <a:ea typeface="Roboto Slab" pitchFamily="2" charset="0"/>
                  <a:cs typeface="Lato" panose="020F0502020204030203" pitchFamily="34" charset="0"/>
                </a:rPr>
                <a:t>Selela</a:t>
              </a:r>
              <a:r>
                <a:rPr lang="en-US" sz="1400" b="1" dirty="0">
                  <a:solidFill>
                    <a:schemeClr val="accent5"/>
                  </a:solidFill>
                  <a:latin typeface="Roboto Slab" pitchFamily="2" charset="0"/>
                  <a:ea typeface="Roboto Slab" pitchFamily="2" charset="0"/>
                  <a:cs typeface="Lato" panose="020F0502020204030203" pitchFamily="34" charset="0"/>
                </a:rPr>
                <a:t> Gomez</a:t>
              </a:r>
            </a:p>
          </p:txBody>
        </p:sp>
        <p:sp>
          <p:nvSpPr>
            <p:cNvPr id="26" name="Rectangle 9">
              <a:extLst>
                <a:ext uri="{FF2B5EF4-FFF2-40B4-BE49-F238E27FC236}">
                  <a16:creationId xmlns:a16="http://schemas.microsoft.com/office/drawing/2014/main" id="{C7152023-B535-4788-86FB-8B8649C2E851}"/>
                </a:ext>
              </a:extLst>
            </p:cNvPr>
            <p:cNvSpPr>
              <a:spLocks/>
            </p:cNvSpPr>
            <p:nvPr/>
          </p:nvSpPr>
          <p:spPr bwMode="auto">
            <a:xfrm>
              <a:off x="5236618" y="5336495"/>
              <a:ext cx="27751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grpSp>
        <p:nvGrpSpPr>
          <p:cNvPr id="27" name="Group 26">
            <a:extLst>
              <a:ext uri="{FF2B5EF4-FFF2-40B4-BE49-F238E27FC236}">
                <a16:creationId xmlns:a16="http://schemas.microsoft.com/office/drawing/2014/main" id="{2793F01D-6910-4304-8AC0-603684FF28C7}"/>
              </a:ext>
            </a:extLst>
          </p:cNvPr>
          <p:cNvGrpSpPr/>
          <p:nvPr/>
        </p:nvGrpSpPr>
        <p:grpSpPr>
          <a:xfrm>
            <a:off x="8650878" y="4629615"/>
            <a:ext cx="2825961" cy="504392"/>
            <a:chOff x="1432215" y="4999688"/>
            <a:chExt cx="2825961" cy="504392"/>
          </a:xfrm>
        </p:grpSpPr>
        <p:sp>
          <p:nvSpPr>
            <p:cNvPr id="28" name="TextBox 27">
              <a:extLst>
                <a:ext uri="{FF2B5EF4-FFF2-40B4-BE49-F238E27FC236}">
                  <a16:creationId xmlns:a16="http://schemas.microsoft.com/office/drawing/2014/main" id="{38CB3327-6E9C-4EA7-903B-7693C6C81D9A}"/>
                </a:ext>
              </a:extLst>
            </p:cNvPr>
            <p:cNvSpPr txBox="1"/>
            <p:nvPr/>
          </p:nvSpPr>
          <p:spPr>
            <a:xfrm>
              <a:off x="1923067" y="4999688"/>
              <a:ext cx="1844257" cy="338554"/>
            </a:xfrm>
            <a:prstGeom prst="rect">
              <a:avLst/>
            </a:prstGeom>
            <a:noFill/>
          </p:spPr>
          <p:txBody>
            <a:bodyPr wrap="square" rtlCol="0">
              <a:spAutoFit/>
            </a:bodyPr>
            <a:lstStyle/>
            <a:p>
              <a:pPr algn="ctr"/>
              <a:r>
                <a:rPr lang="en-US" sz="1600" b="1" dirty="0">
                  <a:latin typeface="Roboto Slab" pitchFamily="2" charset="0"/>
                  <a:ea typeface="Roboto Slab" pitchFamily="2" charset="0"/>
                  <a:cs typeface="Lato" panose="020F0502020204030203" pitchFamily="34" charset="0"/>
                </a:rPr>
                <a:t>Dr. Jacky Chan</a:t>
              </a:r>
            </a:p>
          </p:txBody>
        </p:sp>
        <p:sp>
          <p:nvSpPr>
            <p:cNvPr id="29" name="Rectangle 9">
              <a:extLst>
                <a:ext uri="{FF2B5EF4-FFF2-40B4-BE49-F238E27FC236}">
                  <a16:creationId xmlns:a16="http://schemas.microsoft.com/office/drawing/2014/main" id="{4FCEF955-2ED9-4448-BB3A-62074BD7C4F0}"/>
                </a:ext>
              </a:extLst>
            </p:cNvPr>
            <p:cNvSpPr>
              <a:spLocks/>
            </p:cNvSpPr>
            <p:nvPr/>
          </p:nvSpPr>
          <p:spPr bwMode="auto">
            <a:xfrm>
              <a:off x="1432215" y="5336495"/>
              <a:ext cx="2825961"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9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9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sp>
        <p:nvSpPr>
          <p:cNvPr id="3" name="Picture Placeholder 2">
            <a:extLst>
              <a:ext uri="{FF2B5EF4-FFF2-40B4-BE49-F238E27FC236}">
                <a16:creationId xmlns:a16="http://schemas.microsoft.com/office/drawing/2014/main" id="{751572DD-5408-4B35-944F-DCE9BE259002}"/>
              </a:ext>
            </a:extLst>
          </p:cNvPr>
          <p:cNvSpPr>
            <a:spLocks noGrp="1"/>
          </p:cNvSpPr>
          <p:nvPr>
            <p:ph type="pic" sz="quarter" idx="18"/>
          </p:nvPr>
        </p:nvSpPr>
        <p:spPr/>
      </p:sp>
      <p:sp>
        <p:nvSpPr>
          <p:cNvPr id="9" name="Picture Placeholder 8">
            <a:extLst>
              <a:ext uri="{FF2B5EF4-FFF2-40B4-BE49-F238E27FC236}">
                <a16:creationId xmlns:a16="http://schemas.microsoft.com/office/drawing/2014/main" id="{859843F2-7F58-44B5-AB7A-CCCAE6DCE0E4}"/>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49BFE3D2-7D46-4169-BF02-B2F741DDCBD3}"/>
              </a:ext>
            </a:extLst>
          </p:cNvPr>
          <p:cNvSpPr>
            <a:spLocks noGrp="1"/>
          </p:cNvSpPr>
          <p:nvPr>
            <p:ph type="pic" sz="quarter" idx="21"/>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13</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t>Company </a:t>
            </a:r>
            <a:r>
              <a:rPr lang="en-US" b="1" dirty="0"/>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 name="Picture Placeholder 2">
            <a:extLst>
              <a:ext uri="{FF2B5EF4-FFF2-40B4-BE49-F238E27FC236}">
                <a16:creationId xmlns:a16="http://schemas.microsoft.com/office/drawing/2014/main" id="{41920C74-AC41-48B2-86AD-6D497BE5D780}"/>
              </a:ext>
            </a:extLst>
          </p:cNvPr>
          <p:cNvSpPr>
            <a:spLocks noGrp="1"/>
          </p:cNvSpPr>
          <p:nvPr>
            <p:ph type="pic" sz="quarter" idx="18"/>
          </p:nvPr>
        </p:nvSpPr>
        <p:spPr/>
      </p:sp>
      <p:sp>
        <p:nvSpPr>
          <p:cNvPr id="9" name="Picture Placeholder 8">
            <a:extLst>
              <a:ext uri="{FF2B5EF4-FFF2-40B4-BE49-F238E27FC236}">
                <a16:creationId xmlns:a16="http://schemas.microsoft.com/office/drawing/2014/main" id="{11ECE415-40AE-4AAD-A07E-7E5762497214}"/>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F259A02D-2867-416C-9471-18EA66B445B3}"/>
              </a:ext>
            </a:extLst>
          </p:cNvPr>
          <p:cNvSpPr>
            <a:spLocks noGrp="1"/>
          </p:cNvSpPr>
          <p:nvPr>
            <p:ph type="pic" sz="quarter" idx="21"/>
          </p:nvPr>
        </p:nvSpPr>
        <p:spPr/>
      </p:sp>
      <p:sp>
        <p:nvSpPr>
          <p:cNvPr id="13" name="Picture Placeholder 12">
            <a:extLst>
              <a:ext uri="{FF2B5EF4-FFF2-40B4-BE49-F238E27FC236}">
                <a16:creationId xmlns:a16="http://schemas.microsoft.com/office/drawing/2014/main" id="{061EFA6B-BE4B-419E-AF26-6EFF3C40AEBB}"/>
              </a:ext>
            </a:extLst>
          </p:cNvPr>
          <p:cNvSpPr>
            <a:spLocks noGrp="1"/>
          </p:cNvSpPr>
          <p:nvPr>
            <p:ph type="pic" sz="quarter" idx="22"/>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14</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t>Company </a:t>
            </a:r>
            <a:r>
              <a:rPr lang="en-US" b="1" dirty="0"/>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3" name="Rectangle 9">
            <a:extLst>
              <a:ext uri="{FF2B5EF4-FFF2-40B4-BE49-F238E27FC236}">
                <a16:creationId xmlns:a16="http://schemas.microsoft.com/office/drawing/2014/main" id="{D532B5CC-DD9C-4D26-8693-FB18564FBDF6}"/>
              </a:ext>
            </a:extLst>
          </p:cNvPr>
          <p:cNvSpPr>
            <a:spLocks/>
          </p:cNvSpPr>
          <p:nvPr/>
        </p:nvSpPr>
        <p:spPr bwMode="auto">
          <a:xfrm>
            <a:off x="838200" y="4281942"/>
            <a:ext cx="3704771" cy="10310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your an image of professionalism and lorem to reliability. By using simple.</a:t>
            </a:r>
          </a:p>
        </p:txBody>
      </p:sp>
      <p:sp>
        <p:nvSpPr>
          <p:cNvPr id="3" name="Picture Placeholder 2">
            <a:extLst>
              <a:ext uri="{FF2B5EF4-FFF2-40B4-BE49-F238E27FC236}">
                <a16:creationId xmlns:a16="http://schemas.microsoft.com/office/drawing/2014/main" id="{20B9F6D8-FDB7-402D-A4E6-872A73EC540A}"/>
              </a:ext>
            </a:extLst>
          </p:cNvPr>
          <p:cNvSpPr>
            <a:spLocks noGrp="1"/>
          </p:cNvSpPr>
          <p:nvPr>
            <p:ph type="pic" sz="quarter" idx="23"/>
          </p:nvPr>
        </p:nvSpPr>
        <p:spPr/>
      </p:sp>
      <p:sp>
        <p:nvSpPr>
          <p:cNvPr id="9" name="Picture Placeholder 8">
            <a:extLst>
              <a:ext uri="{FF2B5EF4-FFF2-40B4-BE49-F238E27FC236}">
                <a16:creationId xmlns:a16="http://schemas.microsoft.com/office/drawing/2014/main" id="{A6F7983D-E9A4-439E-BE6D-FA9A462189D6}"/>
              </a:ext>
            </a:extLst>
          </p:cNvPr>
          <p:cNvSpPr>
            <a:spLocks noGrp="1"/>
          </p:cNvSpPr>
          <p:nvPr>
            <p:ph type="pic" sz="quarter" idx="19"/>
          </p:nvPr>
        </p:nvSpPr>
        <p:spPr/>
      </p:sp>
      <p:sp>
        <p:nvSpPr>
          <p:cNvPr id="11" name="Picture Placeholder 10">
            <a:extLst>
              <a:ext uri="{FF2B5EF4-FFF2-40B4-BE49-F238E27FC236}">
                <a16:creationId xmlns:a16="http://schemas.microsoft.com/office/drawing/2014/main" id="{CA21ED6A-7415-40B8-B79F-EF476AD69505}"/>
              </a:ext>
            </a:extLst>
          </p:cNvPr>
          <p:cNvSpPr>
            <a:spLocks noGrp="1"/>
          </p:cNvSpPr>
          <p:nvPr>
            <p:ph type="pic" sz="quarter" idx="20"/>
          </p:nvPr>
        </p:nvSpPr>
        <p:spPr/>
      </p:sp>
      <p:sp>
        <p:nvSpPr>
          <p:cNvPr id="14" name="Picture Placeholder 13">
            <a:extLst>
              <a:ext uri="{FF2B5EF4-FFF2-40B4-BE49-F238E27FC236}">
                <a16:creationId xmlns:a16="http://schemas.microsoft.com/office/drawing/2014/main" id="{25B0970F-17D1-404C-A962-01008F571230}"/>
              </a:ext>
            </a:extLst>
          </p:cNvPr>
          <p:cNvSpPr>
            <a:spLocks noGrp="1"/>
          </p:cNvSpPr>
          <p:nvPr>
            <p:ph type="pic" sz="quarter" idx="24"/>
          </p:nvPr>
        </p:nvSpPr>
        <p:spPr/>
      </p:sp>
    </p:spTree>
    <p:extLst>
      <p:ext uri="{BB962C8B-B14F-4D97-AF65-F5344CB8AC3E}">
        <p14:creationId xmlns:p14="http://schemas.microsoft.com/office/powerpoint/2010/main" val="60355419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15</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t>Company </a:t>
            </a:r>
            <a:r>
              <a:rPr lang="en-US" b="1" dirty="0"/>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 name="Picture Placeholder 2">
            <a:extLst>
              <a:ext uri="{FF2B5EF4-FFF2-40B4-BE49-F238E27FC236}">
                <a16:creationId xmlns:a16="http://schemas.microsoft.com/office/drawing/2014/main" id="{FC72BC49-D060-45AF-AA22-285A5BDF28EE}"/>
              </a:ext>
            </a:extLst>
          </p:cNvPr>
          <p:cNvSpPr>
            <a:spLocks noGrp="1"/>
          </p:cNvSpPr>
          <p:nvPr>
            <p:ph type="pic" sz="quarter" idx="29"/>
          </p:nvPr>
        </p:nvSpPr>
        <p:spPr/>
      </p:sp>
      <p:sp>
        <p:nvSpPr>
          <p:cNvPr id="9" name="Picture Placeholder 8">
            <a:extLst>
              <a:ext uri="{FF2B5EF4-FFF2-40B4-BE49-F238E27FC236}">
                <a16:creationId xmlns:a16="http://schemas.microsoft.com/office/drawing/2014/main" id="{02087415-C880-4DD6-B87B-761FD2681624}"/>
              </a:ext>
            </a:extLst>
          </p:cNvPr>
          <p:cNvSpPr>
            <a:spLocks noGrp="1"/>
          </p:cNvSpPr>
          <p:nvPr>
            <p:ph type="pic" sz="quarter" idx="25"/>
          </p:nvPr>
        </p:nvSpPr>
        <p:spPr/>
      </p:sp>
      <p:sp>
        <p:nvSpPr>
          <p:cNvPr id="11" name="Picture Placeholder 10">
            <a:extLst>
              <a:ext uri="{FF2B5EF4-FFF2-40B4-BE49-F238E27FC236}">
                <a16:creationId xmlns:a16="http://schemas.microsoft.com/office/drawing/2014/main" id="{01DE3A1A-1206-4A03-85C5-51076726BDAB}"/>
              </a:ext>
            </a:extLst>
          </p:cNvPr>
          <p:cNvSpPr>
            <a:spLocks noGrp="1"/>
          </p:cNvSpPr>
          <p:nvPr>
            <p:ph type="pic" sz="quarter" idx="28"/>
          </p:nvPr>
        </p:nvSpPr>
        <p:spPr/>
      </p:sp>
      <p:sp>
        <p:nvSpPr>
          <p:cNvPr id="13" name="Picture Placeholder 12">
            <a:extLst>
              <a:ext uri="{FF2B5EF4-FFF2-40B4-BE49-F238E27FC236}">
                <a16:creationId xmlns:a16="http://schemas.microsoft.com/office/drawing/2014/main" id="{8245863A-6D96-4846-A742-D127FE574977}"/>
              </a:ext>
            </a:extLst>
          </p:cNvPr>
          <p:cNvSpPr>
            <a:spLocks noGrp="1"/>
          </p:cNvSpPr>
          <p:nvPr>
            <p:ph type="pic" sz="quarter" idx="27"/>
          </p:nvPr>
        </p:nvSpPr>
        <p:spPr/>
      </p:sp>
    </p:spTree>
    <p:extLst>
      <p:ext uri="{BB962C8B-B14F-4D97-AF65-F5344CB8AC3E}">
        <p14:creationId xmlns:p14="http://schemas.microsoft.com/office/powerpoint/2010/main" val="354206098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16</a:t>
            </a:fld>
            <a:endParaRPr lang="en-US" dirty="0">
              <a:latin typeface="Raleway" panose="020B0503030101060003" pitchFamily="34" charset="0"/>
            </a:endParaRPr>
          </a:p>
        </p:txBody>
      </p:sp>
      <p:sp>
        <p:nvSpPr>
          <p:cNvPr id="10" name="Rectangle 9">
            <a:extLst>
              <a:ext uri="{FF2B5EF4-FFF2-40B4-BE49-F238E27FC236}">
                <a16:creationId xmlns:a16="http://schemas.microsoft.com/office/drawing/2014/main" id="{45A6B304-851C-4617-8F1F-322A49F42CBF}"/>
              </a:ext>
            </a:extLst>
          </p:cNvPr>
          <p:cNvSpPr/>
          <p:nvPr/>
        </p:nvSpPr>
        <p:spPr>
          <a:xfrm>
            <a:off x="4265210" y="671911"/>
            <a:ext cx="3661580" cy="553998"/>
          </a:xfrm>
          <a:prstGeom prst="rect">
            <a:avLst/>
          </a:prstGeom>
        </p:spPr>
        <p:txBody>
          <a:bodyPr wrap="none">
            <a:spAutoFit/>
          </a:bodyPr>
          <a:lstStyle/>
          <a:p>
            <a:pPr algn="ctr"/>
            <a:r>
              <a:rPr lang="en-US" sz="3000" dirty="0">
                <a:latin typeface="Roboto Slab" pitchFamily="2" charset="0"/>
                <a:ea typeface="Roboto Slab" pitchFamily="2" charset="0"/>
              </a:rPr>
              <a:t>Company </a:t>
            </a:r>
            <a:r>
              <a:rPr lang="en-US" sz="3000" b="1" dirty="0">
                <a:latin typeface="Roboto Slab" pitchFamily="2" charset="0"/>
                <a:ea typeface="Roboto Slab" pitchFamily="2" charset="0"/>
              </a:rPr>
              <a:t>Timeline</a:t>
            </a:r>
            <a:endParaRPr lang="en-US" sz="3000" dirty="0">
              <a:latin typeface="Roboto Slab" pitchFamily="2" charset="0"/>
              <a:ea typeface="Roboto Slab" pitchFamily="2" charset="0"/>
            </a:endParaRPr>
          </a:p>
        </p:txBody>
      </p:sp>
      <p:cxnSp>
        <p:nvCxnSpPr>
          <p:cNvPr id="26" name="Straight Connector 25">
            <a:extLst>
              <a:ext uri="{FF2B5EF4-FFF2-40B4-BE49-F238E27FC236}">
                <a16:creationId xmlns:a16="http://schemas.microsoft.com/office/drawing/2014/main" id="{B13927BD-EE4C-420A-8FD8-9CFA97A23166}"/>
              </a:ext>
            </a:extLst>
          </p:cNvPr>
          <p:cNvCxnSpPr/>
          <p:nvPr/>
        </p:nvCxnSpPr>
        <p:spPr>
          <a:xfrm>
            <a:off x="6436802" y="2171553"/>
            <a:ext cx="0" cy="1291082"/>
          </a:xfrm>
          <a:prstGeom prst="line">
            <a:avLst/>
          </a:prstGeom>
          <a:ln w="28575"/>
        </p:spPr>
        <p:style>
          <a:lnRef idx="1">
            <a:schemeClr val="accent1"/>
          </a:lnRef>
          <a:fillRef idx="0">
            <a:schemeClr val="accent1"/>
          </a:fillRef>
          <a:effectRef idx="0">
            <a:schemeClr val="accent1"/>
          </a:effectRef>
          <a:fontRef idx="minor">
            <a:schemeClr val="tx1"/>
          </a:fontRef>
        </p:style>
      </p:cxnSp>
      <p:sp>
        <p:nvSpPr>
          <p:cNvPr id="38" name="Oval 37">
            <a:extLst>
              <a:ext uri="{FF2B5EF4-FFF2-40B4-BE49-F238E27FC236}">
                <a16:creationId xmlns:a16="http://schemas.microsoft.com/office/drawing/2014/main" id="{3DD0401B-3431-40B4-8D37-A65D85997323}"/>
              </a:ext>
            </a:extLst>
          </p:cNvPr>
          <p:cNvSpPr/>
          <p:nvPr/>
        </p:nvSpPr>
        <p:spPr>
          <a:xfrm>
            <a:off x="6536181" y="1850822"/>
            <a:ext cx="734500" cy="734500"/>
          </a:xfrm>
          <a:prstGeom prst="ellipse">
            <a:avLst/>
          </a:prstGeom>
          <a:noFill/>
          <a:ln w="381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C5A75CDA-A7AB-4EA3-9457-9C73F8C91292}"/>
              </a:ext>
            </a:extLst>
          </p:cNvPr>
          <p:cNvSpPr txBox="1"/>
          <p:nvPr/>
        </p:nvSpPr>
        <p:spPr>
          <a:xfrm>
            <a:off x="6558261" y="1922003"/>
            <a:ext cx="629290" cy="553998"/>
          </a:xfrm>
          <a:prstGeom prst="rect">
            <a:avLst/>
          </a:prstGeom>
          <a:noFill/>
        </p:spPr>
        <p:txBody>
          <a:bodyPr wrap="square" rtlCol="0" anchor="ctr">
            <a:spAutoFit/>
          </a:bodyPr>
          <a:lstStyle/>
          <a:p>
            <a:pPr algn="ctr"/>
            <a:r>
              <a:rPr lang="en-US" sz="3000" b="1" spc="-200" dirty="0">
                <a:solidFill>
                  <a:schemeClr val="accent1"/>
                </a:solidFill>
                <a:latin typeface="Montserrat" charset="0"/>
                <a:ea typeface="Montserrat" charset="0"/>
                <a:cs typeface="Montserrat" charset="0"/>
              </a:rPr>
              <a:t>13</a:t>
            </a:r>
          </a:p>
        </p:txBody>
      </p:sp>
      <p:sp>
        <p:nvSpPr>
          <p:cNvPr id="41" name="Oval 40">
            <a:extLst>
              <a:ext uri="{FF2B5EF4-FFF2-40B4-BE49-F238E27FC236}">
                <a16:creationId xmlns:a16="http://schemas.microsoft.com/office/drawing/2014/main" id="{F9A289B0-91A5-4A1D-AE8D-0F247C863082}"/>
              </a:ext>
            </a:extLst>
          </p:cNvPr>
          <p:cNvSpPr/>
          <p:nvPr/>
        </p:nvSpPr>
        <p:spPr>
          <a:xfrm>
            <a:off x="6339158" y="2107509"/>
            <a:ext cx="214926" cy="214926"/>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7247AA2-02DC-44D3-9ACB-C8CB6FB257B3}"/>
              </a:ext>
            </a:extLst>
          </p:cNvPr>
          <p:cNvSpPr txBox="1"/>
          <p:nvPr/>
        </p:nvSpPr>
        <p:spPr>
          <a:xfrm>
            <a:off x="7312740" y="2024892"/>
            <a:ext cx="1267632" cy="400110"/>
          </a:xfrm>
          <a:prstGeom prst="rect">
            <a:avLst/>
          </a:prstGeom>
          <a:noFill/>
        </p:spPr>
        <p:txBody>
          <a:bodyPr wrap="square" rtlCol="0">
            <a:spAutoFit/>
          </a:bodyPr>
          <a:lstStyle/>
          <a:p>
            <a:r>
              <a:rPr lang="en-US" sz="1000" b="1" dirty="0">
                <a:solidFill>
                  <a:schemeClr val="accent1"/>
                </a:solidFill>
                <a:latin typeface="Roboto Slab" pitchFamily="2" charset="0"/>
                <a:ea typeface="Roboto Slab" pitchFamily="2" charset="0"/>
                <a:cs typeface="Montserrat" charset="0"/>
              </a:rPr>
              <a:t>Section Number Thirteen</a:t>
            </a:r>
          </a:p>
        </p:txBody>
      </p:sp>
      <p:cxnSp>
        <p:nvCxnSpPr>
          <p:cNvPr id="3" name="Straight Connector 2">
            <a:extLst>
              <a:ext uri="{FF2B5EF4-FFF2-40B4-BE49-F238E27FC236}">
                <a16:creationId xmlns:a16="http://schemas.microsoft.com/office/drawing/2014/main" id="{D29EC509-20E2-4EB9-B1C8-93F92AE2D2EF}"/>
              </a:ext>
            </a:extLst>
          </p:cNvPr>
          <p:cNvCxnSpPr/>
          <p:nvPr/>
        </p:nvCxnSpPr>
        <p:spPr>
          <a:xfrm>
            <a:off x="0" y="3462635"/>
            <a:ext cx="12192000" cy="0"/>
          </a:xfrm>
          <a:prstGeom prst="line">
            <a:avLst/>
          </a:prstGeom>
          <a:ln w="28575"/>
        </p:spPr>
        <p:style>
          <a:lnRef idx="1">
            <a:schemeClr val="accent1"/>
          </a:lnRef>
          <a:fillRef idx="0">
            <a:schemeClr val="accent1"/>
          </a:fillRef>
          <a:effectRef idx="0">
            <a:schemeClr val="accent1"/>
          </a:effectRef>
          <a:fontRef idx="minor">
            <a:schemeClr val="tx1"/>
          </a:fontRef>
        </p:style>
      </p:cxnSp>
      <p:cxnSp>
        <p:nvCxnSpPr>
          <p:cNvPr id="8" name="Straight Connector 7">
            <a:extLst>
              <a:ext uri="{FF2B5EF4-FFF2-40B4-BE49-F238E27FC236}">
                <a16:creationId xmlns:a16="http://schemas.microsoft.com/office/drawing/2014/main" id="{8A13E90D-1F3A-448E-9B65-3D8B60BEB4F0}"/>
              </a:ext>
            </a:extLst>
          </p:cNvPr>
          <p:cNvCxnSpPr/>
          <p:nvPr/>
        </p:nvCxnSpPr>
        <p:spPr>
          <a:xfrm>
            <a:off x="3120571" y="3462635"/>
            <a:ext cx="0" cy="1291082"/>
          </a:xfrm>
          <a:prstGeom prst="line">
            <a:avLst/>
          </a:prstGeom>
          <a:ln w="28575"/>
        </p:spPr>
        <p:style>
          <a:lnRef idx="1">
            <a:schemeClr val="accent1"/>
          </a:lnRef>
          <a:fillRef idx="0">
            <a:schemeClr val="accent1"/>
          </a:fillRef>
          <a:effectRef idx="0">
            <a:schemeClr val="accent1"/>
          </a:effectRef>
          <a:fontRef idx="minor">
            <a:schemeClr val="tx1"/>
          </a:fontRef>
        </p:style>
      </p:cxnSp>
      <p:grpSp>
        <p:nvGrpSpPr>
          <p:cNvPr id="4" name="Group 3">
            <a:extLst>
              <a:ext uri="{FF2B5EF4-FFF2-40B4-BE49-F238E27FC236}">
                <a16:creationId xmlns:a16="http://schemas.microsoft.com/office/drawing/2014/main" id="{54130769-74B3-4B52-86E0-638F27B35A90}"/>
              </a:ext>
            </a:extLst>
          </p:cNvPr>
          <p:cNvGrpSpPr/>
          <p:nvPr/>
        </p:nvGrpSpPr>
        <p:grpSpPr>
          <a:xfrm>
            <a:off x="1225884" y="4389567"/>
            <a:ext cx="1976927" cy="734500"/>
            <a:chOff x="1906361" y="2748579"/>
            <a:chExt cx="1976927" cy="734500"/>
          </a:xfrm>
        </p:grpSpPr>
        <p:sp>
          <p:nvSpPr>
            <p:cNvPr id="30" name="Oval 29">
              <a:extLst>
                <a:ext uri="{FF2B5EF4-FFF2-40B4-BE49-F238E27FC236}">
                  <a16:creationId xmlns:a16="http://schemas.microsoft.com/office/drawing/2014/main" id="{931DDC9F-9FE0-4F3E-80F9-6DE20579BB69}"/>
                </a:ext>
              </a:extLst>
            </p:cNvPr>
            <p:cNvSpPr/>
            <p:nvPr/>
          </p:nvSpPr>
          <p:spPr>
            <a:xfrm>
              <a:off x="2950977" y="2748579"/>
              <a:ext cx="734500" cy="734500"/>
            </a:xfrm>
            <a:prstGeom prst="ellipse">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a:extLst>
                <a:ext uri="{FF2B5EF4-FFF2-40B4-BE49-F238E27FC236}">
                  <a16:creationId xmlns:a16="http://schemas.microsoft.com/office/drawing/2014/main" id="{6412823E-794B-4B3E-8BAE-35EE46056731}"/>
                </a:ext>
              </a:extLst>
            </p:cNvPr>
            <p:cNvSpPr txBox="1"/>
            <p:nvPr/>
          </p:nvSpPr>
          <p:spPr>
            <a:xfrm>
              <a:off x="2973049" y="2819760"/>
              <a:ext cx="653056" cy="553998"/>
            </a:xfrm>
            <a:prstGeom prst="rect">
              <a:avLst/>
            </a:prstGeom>
            <a:noFill/>
          </p:spPr>
          <p:txBody>
            <a:bodyPr wrap="square" rtlCol="0" anchor="ctr">
              <a:spAutoFit/>
            </a:bodyPr>
            <a:lstStyle/>
            <a:p>
              <a:pPr algn="ctr"/>
              <a:r>
                <a:rPr lang="en-US" sz="3000" b="1" spc="-200" dirty="0">
                  <a:solidFill>
                    <a:sysClr val="windowText" lastClr="000000"/>
                  </a:solidFill>
                  <a:latin typeface="Montserrat" charset="0"/>
                  <a:ea typeface="Montserrat" charset="0"/>
                  <a:cs typeface="Montserrat" charset="0"/>
                </a:rPr>
                <a:t>12</a:t>
              </a:r>
            </a:p>
          </p:txBody>
        </p:sp>
        <p:sp>
          <p:nvSpPr>
            <p:cNvPr id="32" name="Oval 31">
              <a:extLst>
                <a:ext uri="{FF2B5EF4-FFF2-40B4-BE49-F238E27FC236}">
                  <a16:creationId xmlns:a16="http://schemas.microsoft.com/office/drawing/2014/main" id="{8CFF528A-E397-48AA-8845-B48D44199ABC}"/>
                </a:ext>
              </a:extLst>
            </p:cNvPr>
            <p:cNvSpPr/>
            <p:nvPr/>
          </p:nvSpPr>
          <p:spPr>
            <a:xfrm>
              <a:off x="3668362" y="3005266"/>
              <a:ext cx="214926" cy="214926"/>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TextBox 33">
              <a:extLst>
                <a:ext uri="{FF2B5EF4-FFF2-40B4-BE49-F238E27FC236}">
                  <a16:creationId xmlns:a16="http://schemas.microsoft.com/office/drawing/2014/main" id="{47CF90C9-140A-4FE5-AF51-C603ED052C7A}"/>
                </a:ext>
              </a:extLst>
            </p:cNvPr>
            <p:cNvSpPr txBox="1"/>
            <p:nvPr/>
          </p:nvSpPr>
          <p:spPr>
            <a:xfrm>
              <a:off x="1906361" y="2922649"/>
              <a:ext cx="995350" cy="553998"/>
            </a:xfrm>
            <a:prstGeom prst="rect">
              <a:avLst/>
            </a:prstGeom>
            <a:noFill/>
          </p:spPr>
          <p:txBody>
            <a:bodyPr wrap="square" rtlCol="0">
              <a:spAutoFit/>
            </a:bodyPr>
            <a:lstStyle/>
            <a:p>
              <a:pPr algn="r"/>
              <a:r>
                <a:rPr lang="en-US" sz="1000" b="1" dirty="0">
                  <a:solidFill>
                    <a:sysClr val="windowText" lastClr="000000"/>
                  </a:solidFill>
                  <a:latin typeface="Roboto Slab" pitchFamily="2" charset="0"/>
                  <a:ea typeface="Roboto Slab" pitchFamily="2" charset="0"/>
                  <a:cs typeface="Montserrat" charset="0"/>
                </a:rPr>
                <a:t>Section Number Twelve</a:t>
              </a:r>
            </a:p>
          </p:txBody>
        </p:sp>
      </p:grpSp>
      <p:cxnSp>
        <p:nvCxnSpPr>
          <p:cNvPr id="27" name="Straight Connector 26">
            <a:extLst>
              <a:ext uri="{FF2B5EF4-FFF2-40B4-BE49-F238E27FC236}">
                <a16:creationId xmlns:a16="http://schemas.microsoft.com/office/drawing/2014/main" id="{49B0E9AD-73AA-4CA9-A242-5AB91BE243B0}"/>
              </a:ext>
            </a:extLst>
          </p:cNvPr>
          <p:cNvCxnSpPr/>
          <p:nvPr/>
        </p:nvCxnSpPr>
        <p:spPr>
          <a:xfrm>
            <a:off x="7405506" y="3462635"/>
            <a:ext cx="0" cy="1291082"/>
          </a:xfrm>
          <a:prstGeom prst="line">
            <a:avLst/>
          </a:prstGeom>
          <a:ln w="28575"/>
        </p:spPr>
        <p:style>
          <a:lnRef idx="1">
            <a:schemeClr val="accent1"/>
          </a:lnRef>
          <a:fillRef idx="0">
            <a:schemeClr val="accent1"/>
          </a:fillRef>
          <a:effectRef idx="0">
            <a:schemeClr val="accent1"/>
          </a:effectRef>
          <a:fontRef idx="minor">
            <a:schemeClr val="tx1"/>
          </a:fontRef>
        </p:style>
      </p:cxnSp>
      <p:grpSp>
        <p:nvGrpSpPr>
          <p:cNvPr id="11" name="Group 10">
            <a:extLst>
              <a:ext uri="{FF2B5EF4-FFF2-40B4-BE49-F238E27FC236}">
                <a16:creationId xmlns:a16="http://schemas.microsoft.com/office/drawing/2014/main" id="{C9266042-E272-4A17-82BD-EFBD091BFF0B}"/>
              </a:ext>
            </a:extLst>
          </p:cNvPr>
          <p:cNvGrpSpPr/>
          <p:nvPr/>
        </p:nvGrpSpPr>
        <p:grpSpPr>
          <a:xfrm>
            <a:off x="7312740" y="4389567"/>
            <a:ext cx="2190414" cy="734500"/>
            <a:chOff x="6324476" y="4940946"/>
            <a:chExt cx="2190414" cy="734500"/>
          </a:xfrm>
        </p:grpSpPr>
        <p:sp>
          <p:nvSpPr>
            <p:cNvPr id="23" name="Oval 22">
              <a:extLst>
                <a:ext uri="{FF2B5EF4-FFF2-40B4-BE49-F238E27FC236}">
                  <a16:creationId xmlns:a16="http://schemas.microsoft.com/office/drawing/2014/main" id="{5411F7CD-3D95-4B75-8990-736DDD5F2133}"/>
                </a:ext>
              </a:extLst>
            </p:cNvPr>
            <p:cNvSpPr/>
            <p:nvPr/>
          </p:nvSpPr>
          <p:spPr>
            <a:xfrm>
              <a:off x="6521499" y="4940946"/>
              <a:ext cx="734500" cy="734500"/>
            </a:xfrm>
            <a:prstGeom prst="ellipse">
              <a:avLst/>
            </a:prstGeom>
            <a:noFill/>
            <a:ln w="38100">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TextBox 23">
              <a:extLst>
                <a:ext uri="{FF2B5EF4-FFF2-40B4-BE49-F238E27FC236}">
                  <a16:creationId xmlns:a16="http://schemas.microsoft.com/office/drawing/2014/main" id="{472F9509-9992-4768-8B3A-74705A16AEFB}"/>
                </a:ext>
              </a:extLst>
            </p:cNvPr>
            <p:cNvSpPr txBox="1"/>
            <p:nvPr/>
          </p:nvSpPr>
          <p:spPr>
            <a:xfrm>
              <a:off x="6543579" y="5012127"/>
              <a:ext cx="629290" cy="553998"/>
            </a:xfrm>
            <a:prstGeom prst="rect">
              <a:avLst/>
            </a:prstGeom>
            <a:noFill/>
          </p:spPr>
          <p:txBody>
            <a:bodyPr wrap="square" rtlCol="0" anchor="ctr">
              <a:spAutoFit/>
            </a:bodyPr>
            <a:lstStyle/>
            <a:p>
              <a:pPr algn="ctr"/>
              <a:r>
                <a:rPr lang="en-US" sz="3000" b="1" spc="-200" dirty="0">
                  <a:solidFill>
                    <a:schemeClr val="bg1">
                      <a:lumMod val="75000"/>
                    </a:schemeClr>
                  </a:solidFill>
                  <a:latin typeface="Montserrat" charset="0"/>
                  <a:ea typeface="Montserrat" charset="0"/>
                  <a:cs typeface="Montserrat" charset="0"/>
                </a:rPr>
                <a:t>11</a:t>
              </a:r>
            </a:p>
          </p:txBody>
        </p:sp>
        <p:sp>
          <p:nvSpPr>
            <p:cNvPr id="25" name="Oval 24">
              <a:extLst>
                <a:ext uri="{FF2B5EF4-FFF2-40B4-BE49-F238E27FC236}">
                  <a16:creationId xmlns:a16="http://schemas.microsoft.com/office/drawing/2014/main" id="{E11175C8-59D1-4DAB-B8E6-B549CAD20F58}"/>
                </a:ext>
              </a:extLst>
            </p:cNvPr>
            <p:cNvSpPr/>
            <p:nvPr/>
          </p:nvSpPr>
          <p:spPr>
            <a:xfrm>
              <a:off x="6324476" y="5197633"/>
              <a:ext cx="214926" cy="214926"/>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TextBox 27">
              <a:extLst>
                <a:ext uri="{FF2B5EF4-FFF2-40B4-BE49-F238E27FC236}">
                  <a16:creationId xmlns:a16="http://schemas.microsoft.com/office/drawing/2014/main" id="{D3719781-B91C-487C-B010-76774C793487}"/>
                </a:ext>
              </a:extLst>
            </p:cNvPr>
            <p:cNvSpPr txBox="1"/>
            <p:nvPr/>
          </p:nvSpPr>
          <p:spPr>
            <a:xfrm>
              <a:off x="7298058" y="5115016"/>
              <a:ext cx="1216832" cy="400110"/>
            </a:xfrm>
            <a:prstGeom prst="rect">
              <a:avLst/>
            </a:prstGeom>
            <a:noFill/>
          </p:spPr>
          <p:txBody>
            <a:bodyPr wrap="square" rtlCol="0">
              <a:spAutoFit/>
            </a:bodyPr>
            <a:lstStyle/>
            <a:p>
              <a:r>
                <a:rPr lang="en-US" sz="1000" b="1" dirty="0">
                  <a:solidFill>
                    <a:schemeClr val="bg1">
                      <a:lumMod val="75000"/>
                    </a:schemeClr>
                  </a:solidFill>
                  <a:latin typeface="Roboto Slab" pitchFamily="2" charset="0"/>
                  <a:ea typeface="Roboto Slab" pitchFamily="2" charset="0"/>
                  <a:cs typeface="Montserrat" charset="0"/>
                </a:rPr>
                <a:t>Section Number Eleven</a:t>
              </a:r>
            </a:p>
          </p:txBody>
        </p:sp>
      </p:grpSp>
      <p:sp>
        <p:nvSpPr>
          <p:cNvPr id="29" name="Rectangle 9">
            <a:extLst>
              <a:ext uri="{FF2B5EF4-FFF2-40B4-BE49-F238E27FC236}">
                <a16:creationId xmlns:a16="http://schemas.microsoft.com/office/drawing/2014/main" id="{CC75C637-08F3-4413-A817-A019AFAA4DE4}"/>
              </a:ext>
            </a:extLst>
          </p:cNvPr>
          <p:cNvSpPr>
            <a:spLocks/>
          </p:cNvSpPr>
          <p:nvPr/>
        </p:nvSpPr>
        <p:spPr bwMode="auto">
          <a:xfrm>
            <a:off x="838200" y="2024892"/>
            <a:ext cx="4629899" cy="8813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your an image of professionalism and lorem to reliability. By using simple.</a:t>
            </a:r>
          </a:p>
        </p:txBody>
      </p:sp>
      <p:sp>
        <p:nvSpPr>
          <p:cNvPr id="33" name="Rectangle 9">
            <a:extLst>
              <a:ext uri="{FF2B5EF4-FFF2-40B4-BE49-F238E27FC236}">
                <a16:creationId xmlns:a16="http://schemas.microsoft.com/office/drawing/2014/main" id="{1F89490B-76C7-4277-AA02-E5F404AAD519}"/>
              </a:ext>
            </a:extLst>
          </p:cNvPr>
          <p:cNvSpPr>
            <a:spLocks/>
          </p:cNvSpPr>
          <p:nvPr/>
        </p:nvSpPr>
        <p:spPr bwMode="auto">
          <a:xfrm>
            <a:off x="3635814" y="3948876"/>
            <a:ext cx="3326162" cy="8813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lorem to reliability. By using simple.</a:t>
            </a:r>
          </a:p>
        </p:txBody>
      </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27" name="Slide Number Placeholder 9">
            <a:extLst>
              <a:ext uri="{FF2B5EF4-FFF2-40B4-BE49-F238E27FC236}">
                <a16:creationId xmlns:a16="http://schemas.microsoft.com/office/drawing/2014/main" id="{30C69225-7A77-45FD-B7A3-1C2E5D217313}"/>
              </a:ext>
            </a:extLst>
          </p:cNvPr>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17</a:t>
            </a:fld>
            <a:endParaRPr lang="en-US" dirty="0">
              <a:latin typeface="Raleway" panose="020B0503030101060003" pitchFamily="34" charset="0"/>
            </a:endParaRPr>
          </a:p>
        </p:txBody>
      </p:sp>
      <p:sp>
        <p:nvSpPr>
          <p:cNvPr id="4" name="Title 3"/>
          <p:cNvSpPr>
            <a:spLocks noGrp="1"/>
          </p:cNvSpPr>
          <p:nvPr>
            <p:ph type="title" idx="4294967295"/>
          </p:nvPr>
        </p:nvSpPr>
        <p:spPr>
          <a:xfrm>
            <a:off x="835137" y="336550"/>
            <a:ext cx="10515600" cy="679450"/>
          </a:xfrm>
        </p:spPr>
        <p:txBody>
          <a:bodyPr/>
          <a:lstStyle/>
          <a:p>
            <a:pPr algn="ctr"/>
            <a:r>
              <a:rPr lang="en-US" dirty="0"/>
              <a:t>Company </a:t>
            </a:r>
            <a:r>
              <a:rPr lang="en-US" b="1" dirty="0"/>
              <a:t>Infographic</a:t>
            </a:r>
          </a:p>
        </p:txBody>
      </p:sp>
      <p:sp>
        <p:nvSpPr>
          <p:cNvPr id="7" name="Text Placeholder 6"/>
          <p:cNvSpPr>
            <a:spLocks noGrp="1"/>
          </p:cNvSpPr>
          <p:nvPr>
            <p:ph type="body" sz="quarter" idx="4294967295"/>
          </p:nvPr>
        </p:nvSpPr>
        <p:spPr>
          <a:xfrm>
            <a:off x="835137"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4" name="Rectangle 9">
            <a:extLst>
              <a:ext uri="{FF2B5EF4-FFF2-40B4-BE49-F238E27FC236}">
                <a16:creationId xmlns:a16="http://schemas.microsoft.com/office/drawing/2014/main" id="{B634DA80-1E5C-40E8-8170-F7FDD425C176}"/>
              </a:ext>
            </a:extLst>
          </p:cNvPr>
          <p:cNvSpPr>
            <a:spLocks/>
          </p:cNvSpPr>
          <p:nvPr/>
        </p:nvSpPr>
        <p:spPr bwMode="auto">
          <a:xfrm>
            <a:off x="4888621" y="2211596"/>
            <a:ext cx="5430326" cy="89497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letterhead design is meant to project an image of professionalism and lorem to reliability. By using simple.</a:t>
            </a:r>
          </a:p>
        </p:txBody>
      </p:sp>
      <p:grpSp>
        <p:nvGrpSpPr>
          <p:cNvPr id="2" name="Group 1">
            <a:extLst>
              <a:ext uri="{FF2B5EF4-FFF2-40B4-BE49-F238E27FC236}">
                <a16:creationId xmlns:a16="http://schemas.microsoft.com/office/drawing/2014/main" id="{8E30DE3A-703B-48FF-A679-B1F6F147C4E3}"/>
              </a:ext>
            </a:extLst>
          </p:cNvPr>
          <p:cNvGrpSpPr/>
          <p:nvPr/>
        </p:nvGrpSpPr>
        <p:grpSpPr>
          <a:xfrm>
            <a:off x="960941" y="1552586"/>
            <a:ext cx="3118300" cy="4150678"/>
            <a:chOff x="2066214" y="2592277"/>
            <a:chExt cx="1390506" cy="1850862"/>
          </a:xfrm>
        </p:grpSpPr>
        <p:grpSp>
          <p:nvGrpSpPr>
            <p:cNvPr id="19" name="Group 18">
              <a:extLst>
                <a:ext uri="{FF2B5EF4-FFF2-40B4-BE49-F238E27FC236}">
                  <a16:creationId xmlns:a16="http://schemas.microsoft.com/office/drawing/2014/main" id="{084C6F71-0868-49AE-BCD2-42529559D186}"/>
                </a:ext>
              </a:extLst>
            </p:cNvPr>
            <p:cNvGrpSpPr/>
            <p:nvPr/>
          </p:nvGrpSpPr>
          <p:grpSpPr>
            <a:xfrm rot="20882609">
              <a:off x="2066214" y="2592277"/>
              <a:ext cx="1390506" cy="1389302"/>
              <a:chOff x="1604726" y="1704855"/>
              <a:chExt cx="1860852" cy="1859240"/>
            </a:xfrm>
          </p:grpSpPr>
          <p:sp>
            <p:nvSpPr>
              <p:cNvPr id="21" name="Shape 6">
                <a:extLst>
                  <a:ext uri="{FF2B5EF4-FFF2-40B4-BE49-F238E27FC236}">
                    <a16:creationId xmlns:a16="http://schemas.microsoft.com/office/drawing/2014/main" id="{A2615F4D-07C2-43F9-B178-9CAE94DBC5D7}"/>
                  </a:ext>
                </a:extLst>
              </p:cNvPr>
              <p:cNvSpPr/>
              <p:nvPr/>
            </p:nvSpPr>
            <p:spPr>
              <a:xfrm>
                <a:off x="1604726" y="1704855"/>
                <a:ext cx="1860852" cy="1859240"/>
              </a:xfrm>
              <a:custGeom>
                <a:avLst/>
                <a:gdLst/>
                <a:ahLst/>
                <a:cxnLst>
                  <a:cxn ang="0">
                    <a:pos x="wd2" y="hd2"/>
                  </a:cxn>
                  <a:cxn ang="5400000">
                    <a:pos x="wd2" y="hd2"/>
                  </a:cxn>
                  <a:cxn ang="10800000">
                    <a:pos x="wd2" y="hd2"/>
                  </a:cxn>
                  <a:cxn ang="16200000">
                    <a:pos x="wd2" y="hd2"/>
                  </a:cxn>
                </a:cxnLst>
                <a:rect l="0" t="0" r="r" b="b"/>
                <a:pathLst>
                  <a:path w="21600" h="21600" extrusionOk="0">
                    <a:moveTo>
                      <a:pt x="17554" y="13501"/>
                    </a:moveTo>
                    <a:cubicBezTo>
                      <a:pt x="17291" y="13501"/>
                      <a:pt x="17035" y="13527"/>
                      <a:pt x="16787" y="13575"/>
                    </a:cubicBezTo>
                    <a:cubicBezTo>
                      <a:pt x="16737" y="13511"/>
                      <a:pt x="16683" y="13450"/>
                      <a:pt x="16625" y="13391"/>
                    </a:cubicBezTo>
                    <a:lnTo>
                      <a:pt x="16302" y="13068"/>
                    </a:lnTo>
                    <a:cubicBezTo>
                      <a:pt x="16253" y="13007"/>
                      <a:pt x="16200" y="12948"/>
                      <a:pt x="16144" y="12891"/>
                    </a:cubicBezTo>
                    <a:lnTo>
                      <a:pt x="8220" y="4961"/>
                    </a:lnTo>
                    <a:cubicBezTo>
                      <a:pt x="8157" y="4898"/>
                      <a:pt x="8092" y="4841"/>
                      <a:pt x="8024" y="4789"/>
                    </a:cubicBezTo>
                    <a:cubicBezTo>
                      <a:pt x="8068" y="4548"/>
                      <a:pt x="8092" y="4302"/>
                      <a:pt x="8092" y="4050"/>
                    </a:cubicBezTo>
                    <a:cubicBezTo>
                      <a:pt x="8092" y="1813"/>
                      <a:pt x="6281" y="0"/>
                      <a:pt x="4046" y="0"/>
                    </a:cubicBezTo>
                    <a:cubicBezTo>
                      <a:pt x="3562" y="0"/>
                      <a:pt x="3098" y="86"/>
                      <a:pt x="2667" y="242"/>
                    </a:cubicBezTo>
                    <a:lnTo>
                      <a:pt x="5050" y="2627"/>
                    </a:lnTo>
                    <a:cubicBezTo>
                      <a:pt x="5380" y="2957"/>
                      <a:pt x="5380" y="3492"/>
                      <a:pt x="5050" y="3821"/>
                    </a:cubicBezTo>
                    <a:lnTo>
                      <a:pt x="3818" y="5055"/>
                    </a:lnTo>
                    <a:cubicBezTo>
                      <a:pt x="3489" y="5385"/>
                      <a:pt x="2954" y="5385"/>
                      <a:pt x="2625" y="5055"/>
                    </a:cubicBezTo>
                    <a:lnTo>
                      <a:pt x="241" y="2669"/>
                    </a:lnTo>
                    <a:cubicBezTo>
                      <a:pt x="86" y="3100"/>
                      <a:pt x="0" y="3565"/>
                      <a:pt x="0" y="4050"/>
                    </a:cubicBezTo>
                    <a:cubicBezTo>
                      <a:pt x="0" y="6286"/>
                      <a:pt x="1812" y="8099"/>
                      <a:pt x="4046" y="8099"/>
                    </a:cubicBezTo>
                    <a:cubicBezTo>
                      <a:pt x="4309" y="8099"/>
                      <a:pt x="4565" y="8073"/>
                      <a:pt x="4813" y="8025"/>
                    </a:cubicBezTo>
                    <a:cubicBezTo>
                      <a:pt x="4863" y="8089"/>
                      <a:pt x="4917" y="8150"/>
                      <a:pt x="4975" y="8209"/>
                    </a:cubicBezTo>
                    <a:lnTo>
                      <a:pt x="5298" y="8532"/>
                    </a:lnTo>
                    <a:cubicBezTo>
                      <a:pt x="5347" y="8593"/>
                      <a:pt x="5400" y="8652"/>
                      <a:pt x="5456" y="8709"/>
                    </a:cubicBezTo>
                    <a:lnTo>
                      <a:pt x="13380" y="16639"/>
                    </a:lnTo>
                    <a:cubicBezTo>
                      <a:pt x="13443" y="16702"/>
                      <a:pt x="13508" y="16759"/>
                      <a:pt x="13576" y="16811"/>
                    </a:cubicBezTo>
                    <a:cubicBezTo>
                      <a:pt x="13532" y="17052"/>
                      <a:pt x="13508" y="17298"/>
                      <a:pt x="13508" y="17550"/>
                    </a:cubicBezTo>
                    <a:cubicBezTo>
                      <a:pt x="13508" y="19787"/>
                      <a:pt x="15319" y="21600"/>
                      <a:pt x="17554" y="21600"/>
                    </a:cubicBezTo>
                    <a:cubicBezTo>
                      <a:pt x="18038" y="21600"/>
                      <a:pt x="18502" y="21514"/>
                      <a:pt x="18933" y="21358"/>
                    </a:cubicBezTo>
                    <a:lnTo>
                      <a:pt x="16549" y="18973"/>
                    </a:lnTo>
                    <a:cubicBezTo>
                      <a:pt x="16220" y="18643"/>
                      <a:pt x="16220" y="18108"/>
                      <a:pt x="16549" y="17779"/>
                    </a:cubicBezTo>
                    <a:lnTo>
                      <a:pt x="17782" y="16545"/>
                    </a:lnTo>
                    <a:cubicBezTo>
                      <a:pt x="18111" y="16215"/>
                      <a:pt x="18646" y="16215"/>
                      <a:pt x="18975" y="16545"/>
                    </a:cubicBezTo>
                    <a:lnTo>
                      <a:pt x="21359" y="18931"/>
                    </a:lnTo>
                    <a:cubicBezTo>
                      <a:pt x="21514" y="18500"/>
                      <a:pt x="21600" y="18035"/>
                      <a:pt x="21600" y="17550"/>
                    </a:cubicBezTo>
                    <a:cubicBezTo>
                      <a:pt x="21600" y="15314"/>
                      <a:pt x="19788" y="13501"/>
                      <a:pt x="17554" y="13501"/>
                    </a:cubicBezTo>
                    <a:close/>
                  </a:path>
                </a:pathLst>
              </a:custGeom>
              <a:solidFill>
                <a:schemeClr val="accent1">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2" name="Shape 7">
                <a:extLst>
                  <a:ext uri="{FF2B5EF4-FFF2-40B4-BE49-F238E27FC236}">
                    <a16:creationId xmlns:a16="http://schemas.microsoft.com/office/drawing/2014/main" id="{A28D51A2-6FB0-4D44-8DDE-C94599BDA2AD}"/>
                  </a:ext>
                </a:extLst>
              </p:cNvPr>
              <p:cNvSpPr/>
              <p:nvPr/>
            </p:nvSpPr>
            <p:spPr>
              <a:xfrm>
                <a:off x="1828265" y="1704855"/>
                <a:ext cx="1631083" cy="1629495"/>
              </a:xfrm>
              <a:custGeom>
                <a:avLst/>
                <a:gdLst/>
                <a:ahLst/>
                <a:cxnLst>
                  <a:cxn ang="0">
                    <a:pos x="wd2" y="hd2"/>
                  </a:cxn>
                  <a:cxn ang="5400000">
                    <a:pos x="wd2" y="hd2"/>
                  </a:cxn>
                  <a:cxn ang="10800000">
                    <a:pos x="wd2" y="hd2"/>
                  </a:cxn>
                  <a:cxn ang="16200000">
                    <a:pos x="wd2" y="hd2"/>
                  </a:cxn>
                </a:cxnLst>
                <a:rect l="0" t="0" r="r" b="b"/>
                <a:pathLst>
                  <a:path w="21600" h="21600" extrusionOk="0">
                    <a:moveTo>
                      <a:pt x="18605" y="18878"/>
                    </a:moveTo>
                    <a:lnTo>
                      <a:pt x="21325" y="21600"/>
                    </a:lnTo>
                    <a:cubicBezTo>
                      <a:pt x="21502" y="21108"/>
                      <a:pt x="21600" y="20578"/>
                      <a:pt x="21600" y="20025"/>
                    </a:cubicBezTo>
                    <a:cubicBezTo>
                      <a:pt x="21600" y="17473"/>
                      <a:pt x="19533" y="15404"/>
                      <a:pt x="16984" y="15404"/>
                    </a:cubicBezTo>
                    <a:cubicBezTo>
                      <a:pt x="16684" y="15404"/>
                      <a:pt x="16392" y="15434"/>
                      <a:pt x="16109" y="15488"/>
                    </a:cubicBezTo>
                    <a:cubicBezTo>
                      <a:pt x="16051" y="15416"/>
                      <a:pt x="15991" y="15346"/>
                      <a:pt x="15924" y="15280"/>
                    </a:cubicBezTo>
                    <a:lnTo>
                      <a:pt x="15556" y="14911"/>
                    </a:lnTo>
                    <a:cubicBezTo>
                      <a:pt x="15500" y="14841"/>
                      <a:pt x="15440" y="14774"/>
                      <a:pt x="15375" y="14709"/>
                    </a:cubicBezTo>
                    <a:lnTo>
                      <a:pt x="6335" y="5660"/>
                    </a:lnTo>
                    <a:cubicBezTo>
                      <a:pt x="6264" y="5588"/>
                      <a:pt x="6189" y="5524"/>
                      <a:pt x="6111" y="5464"/>
                    </a:cubicBezTo>
                    <a:cubicBezTo>
                      <a:pt x="6162" y="5190"/>
                      <a:pt x="6189" y="4909"/>
                      <a:pt x="6189" y="4621"/>
                    </a:cubicBezTo>
                    <a:cubicBezTo>
                      <a:pt x="6189" y="2069"/>
                      <a:pt x="4123" y="0"/>
                      <a:pt x="1574" y="0"/>
                    </a:cubicBezTo>
                    <a:cubicBezTo>
                      <a:pt x="1021" y="0"/>
                      <a:pt x="491" y="98"/>
                      <a:pt x="0" y="276"/>
                    </a:cubicBezTo>
                    <a:lnTo>
                      <a:pt x="2719" y="2997"/>
                    </a:lnTo>
                    <a:cubicBezTo>
                      <a:pt x="3095" y="3374"/>
                      <a:pt x="3095" y="3984"/>
                      <a:pt x="2719" y="4360"/>
                    </a:cubicBezTo>
                    <a:lnTo>
                      <a:pt x="2050" y="5030"/>
                    </a:lnTo>
                    <a:lnTo>
                      <a:pt x="16662" y="19460"/>
                    </a:lnTo>
                    <a:lnTo>
                      <a:pt x="17244" y="18878"/>
                    </a:lnTo>
                    <a:cubicBezTo>
                      <a:pt x="17620" y="18501"/>
                      <a:pt x="18230" y="18501"/>
                      <a:pt x="18605" y="18878"/>
                    </a:cubicBezTo>
                    <a:close/>
                  </a:path>
                </a:pathLst>
              </a:custGeom>
              <a:solidFill>
                <a:schemeClr val="accent1">
                  <a:alpha val="36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3" name="Shape 8">
                <a:extLst>
                  <a:ext uri="{FF2B5EF4-FFF2-40B4-BE49-F238E27FC236}">
                    <a16:creationId xmlns:a16="http://schemas.microsoft.com/office/drawing/2014/main" id="{63632367-F987-4839-8600-43A0B3D49B8D}"/>
                  </a:ext>
                </a:extLst>
              </p:cNvPr>
              <p:cNvSpPr/>
              <p:nvPr/>
            </p:nvSpPr>
            <p:spPr>
              <a:xfrm>
                <a:off x="1728914" y="2772874"/>
                <a:ext cx="662311" cy="663922"/>
              </a:xfrm>
              <a:custGeom>
                <a:avLst/>
                <a:gdLst/>
                <a:ahLst/>
                <a:cxnLst>
                  <a:cxn ang="0">
                    <a:pos x="wd2" y="hd2"/>
                  </a:cxn>
                  <a:cxn ang="5400000">
                    <a:pos x="wd2" y="hd2"/>
                  </a:cxn>
                  <a:cxn ang="10800000">
                    <a:pos x="wd2" y="hd2"/>
                  </a:cxn>
                  <a:cxn ang="16200000">
                    <a:pos x="wd2" y="hd2"/>
                  </a:cxn>
                </a:cxnLst>
                <a:rect l="0" t="0" r="r" b="b"/>
                <a:pathLst>
                  <a:path w="21600" h="21600" extrusionOk="0">
                    <a:moveTo>
                      <a:pt x="10181" y="8517"/>
                    </a:moveTo>
                    <a:lnTo>
                      <a:pt x="2386" y="16488"/>
                    </a:lnTo>
                    <a:lnTo>
                      <a:pt x="0" y="19987"/>
                    </a:lnTo>
                    <a:lnTo>
                      <a:pt x="1503" y="21600"/>
                    </a:lnTo>
                    <a:lnTo>
                      <a:pt x="4985" y="19252"/>
                    </a:lnTo>
                    <a:lnTo>
                      <a:pt x="13063" y="11392"/>
                    </a:lnTo>
                    <a:lnTo>
                      <a:pt x="21600" y="2875"/>
                    </a:lnTo>
                    <a:lnTo>
                      <a:pt x="18717" y="0"/>
                    </a:lnTo>
                    <a:cubicBezTo>
                      <a:pt x="18717" y="0"/>
                      <a:pt x="10181" y="8517"/>
                      <a:pt x="10181" y="8517"/>
                    </a:cubicBezTo>
                    <a:close/>
                  </a:path>
                </a:pathLst>
              </a:custGeom>
              <a:solidFill>
                <a:schemeClr val="tx2"/>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5" name="Shape 9">
                <a:extLst>
                  <a:ext uri="{FF2B5EF4-FFF2-40B4-BE49-F238E27FC236}">
                    <a16:creationId xmlns:a16="http://schemas.microsoft.com/office/drawing/2014/main" id="{AA4174F1-6A87-47FD-96BA-8FB788518ECD}"/>
                  </a:ext>
                </a:extLst>
              </p:cNvPr>
              <p:cNvSpPr/>
              <p:nvPr/>
            </p:nvSpPr>
            <p:spPr>
              <a:xfrm>
                <a:off x="2573394" y="1804205"/>
                <a:ext cx="800458" cy="800485"/>
              </a:xfrm>
              <a:custGeom>
                <a:avLst/>
                <a:gdLst/>
                <a:ahLst/>
                <a:cxnLst>
                  <a:cxn ang="0">
                    <a:pos x="wd2" y="hd2"/>
                  </a:cxn>
                  <a:cxn ang="5400000">
                    <a:pos x="wd2" y="hd2"/>
                  </a:cxn>
                  <a:cxn ang="10800000">
                    <a:pos x="wd2" y="hd2"/>
                  </a:cxn>
                  <a:cxn ang="16200000">
                    <a:pos x="wd2" y="hd2"/>
                  </a:cxn>
                </a:cxnLst>
                <a:rect l="0" t="0" r="r" b="b"/>
                <a:pathLst>
                  <a:path w="21102" h="21102" extrusionOk="0">
                    <a:moveTo>
                      <a:pt x="3084" y="16494"/>
                    </a:moveTo>
                    <a:lnTo>
                      <a:pt x="4606" y="18017"/>
                    </a:lnTo>
                    <a:lnTo>
                      <a:pt x="5807" y="19219"/>
                    </a:lnTo>
                    <a:lnTo>
                      <a:pt x="7691" y="21102"/>
                    </a:lnTo>
                    <a:lnTo>
                      <a:pt x="19608" y="9183"/>
                    </a:lnTo>
                    <a:cubicBezTo>
                      <a:pt x="21600" y="7194"/>
                      <a:pt x="21600" y="3966"/>
                      <a:pt x="19608" y="1973"/>
                    </a:cubicBezTo>
                    <a:lnTo>
                      <a:pt x="19128" y="1493"/>
                    </a:lnTo>
                    <a:cubicBezTo>
                      <a:pt x="17137" y="-498"/>
                      <a:pt x="13908" y="-498"/>
                      <a:pt x="11918" y="1493"/>
                    </a:cubicBezTo>
                    <a:lnTo>
                      <a:pt x="0" y="13410"/>
                    </a:lnTo>
                    <a:lnTo>
                      <a:pt x="1883" y="15293"/>
                    </a:lnTo>
                    <a:cubicBezTo>
                      <a:pt x="1883" y="15293"/>
                      <a:pt x="3084" y="16494"/>
                      <a:pt x="3084" y="16494"/>
                    </a:cubicBezTo>
                    <a:close/>
                  </a:path>
                </a:pathLst>
              </a:custGeom>
              <a:solidFill>
                <a:schemeClr val="tx2"/>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 name="Shape 10">
                <a:extLst>
                  <a:ext uri="{FF2B5EF4-FFF2-40B4-BE49-F238E27FC236}">
                    <a16:creationId xmlns:a16="http://schemas.microsoft.com/office/drawing/2014/main" id="{7D5B1F0D-7385-477A-BA82-42F878476E46}"/>
                  </a:ext>
                </a:extLst>
              </p:cNvPr>
              <p:cNvSpPr/>
              <p:nvPr/>
            </p:nvSpPr>
            <p:spPr>
              <a:xfrm>
                <a:off x="1753752" y="2822549"/>
                <a:ext cx="640698" cy="617352"/>
              </a:xfrm>
              <a:custGeom>
                <a:avLst/>
                <a:gdLst/>
                <a:ahLst/>
                <a:cxnLst>
                  <a:cxn ang="0">
                    <a:pos x="wd2" y="hd2"/>
                  </a:cxn>
                  <a:cxn ang="5400000">
                    <a:pos x="wd2" y="hd2"/>
                  </a:cxn>
                  <a:cxn ang="10800000">
                    <a:pos x="wd2" y="hd2"/>
                  </a:cxn>
                  <a:cxn ang="16200000">
                    <a:pos x="wd2" y="hd2"/>
                  </a:cxn>
                </a:cxnLst>
                <a:rect l="0" t="0" r="r" b="b"/>
                <a:pathLst>
                  <a:path w="21600" h="21600" extrusionOk="0">
                    <a:moveTo>
                      <a:pt x="20190" y="0"/>
                    </a:moveTo>
                    <a:lnTo>
                      <a:pt x="0" y="20678"/>
                    </a:lnTo>
                    <a:lnTo>
                      <a:pt x="825" y="21600"/>
                    </a:lnTo>
                    <a:lnTo>
                      <a:pt x="4425" y="19074"/>
                    </a:lnTo>
                    <a:lnTo>
                      <a:pt x="12775" y="10622"/>
                    </a:lnTo>
                    <a:lnTo>
                      <a:pt x="21600" y="1463"/>
                    </a:lnTo>
                    <a:cubicBezTo>
                      <a:pt x="21600" y="1463"/>
                      <a:pt x="20190" y="0"/>
                      <a:pt x="20190" y="0"/>
                    </a:cubicBezTo>
                    <a:close/>
                  </a:path>
                </a:pathLst>
              </a:custGeom>
              <a:solidFill>
                <a:schemeClr val="tx2">
                  <a:lumMod val="50000"/>
                  <a:alpha val="2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6" name="Shape 11">
                <a:extLst>
                  <a:ext uri="{FF2B5EF4-FFF2-40B4-BE49-F238E27FC236}">
                    <a16:creationId xmlns:a16="http://schemas.microsoft.com/office/drawing/2014/main" id="{8043CE73-0545-41D7-BBBC-B8AEFC371677}"/>
                  </a:ext>
                </a:extLst>
              </p:cNvPr>
              <p:cNvSpPr/>
              <p:nvPr/>
            </p:nvSpPr>
            <p:spPr>
              <a:xfrm>
                <a:off x="2722420" y="1870439"/>
                <a:ext cx="653797" cy="730035"/>
              </a:xfrm>
              <a:custGeom>
                <a:avLst/>
                <a:gdLst/>
                <a:ahLst/>
                <a:cxnLst>
                  <a:cxn ang="0">
                    <a:pos x="wd2" y="hd2"/>
                  </a:cxn>
                  <a:cxn ang="5400000">
                    <a:pos x="wd2" y="hd2"/>
                  </a:cxn>
                  <a:cxn ang="10800000">
                    <a:pos x="wd2" y="hd2"/>
                  </a:cxn>
                  <a:cxn ang="16200000">
                    <a:pos x="wd2" y="hd2"/>
                  </a:cxn>
                </a:cxnLst>
                <a:rect l="0" t="0" r="r" b="b"/>
                <a:pathLst>
                  <a:path w="20994" h="21600" extrusionOk="0">
                    <a:moveTo>
                      <a:pt x="901" y="18138"/>
                    </a:moveTo>
                    <a:lnTo>
                      <a:pt x="2364" y="19487"/>
                    </a:lnTo>
                    <a:lnTo>
                      <a:pt x="4659" y="21600"/>
                    </a:lnTo>
                    <a:lnTo>
                      <a:pt x="19174" y="8223"/>
                    </a:lnTo>
                    <a:cubicBezTo>
                      <a:pt x="21600" y="5990"/>
                      <a:pt x="21600" y="2367"/>
                      <a:pt x="19174" y="131"/>
                    </a:cubicBezTo>
                    <a:lnTo>
                      <a:pt x="19033" y="0"/>
                    </a:lnTo>
                    <a:lnTo>
                      <a:pt x="0" y="17307"/>
                    </a:lnTo>
                    <a:cubicBezTo>
                      <a:pt x="0" y="17307"/>
                      <a:pt x="901" y="18138"/>
                      <a:pt x="901" y="18138"/>
                    </a:cubicBezTo>
                    <a:close/>
                  </a:path>
                </a:pathLst>
              </a:custGeom>
              <a:solidFill>
                <a:schemeClr val="tx2">
                  <a:lumMod val="50000"/>
                  <a:alpha val="2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nvGrpSpPr>
            <p:cNvPr id="37" name="Group 36">
              <a:extLst>
                <a:ext uri="{FF2B5EF4-FFF2-40B4-BE49-F238E27FC236}">
                  <a16:creationId xmlns:a16="http://schemas.microsoft.com/office/drawing/2014/main" id="{845EA18D-0C28-46F8-BA12-A383E4C1E5CE}"/>
                </a:ext>
              </a:extLst>
            </p:cNvPr>
            <p:cNvGrpSpPr/>
            <p:nvPr/>
          </p:nvGrpSpPr>
          <p:grpSpPr>
            <a:xfrm>
              <a:off x="2514357" y="3532705"/>
              <a:ext cx="910434" cy="910434"/>
              <a:chOff x="4494173" y="4246574"/>
              <a:chExt cx="1353845" cy="1353845"/>
            </a:xfrm>
          </p:grpSpPr>
          <p:sp>
            <p:nvSpPr>
              <p:cNvPr id="38" name="Shape 13">
                <a:extLst>
                  <a:ext uri="{FF2B5EF4-FFF2-40B4-BE49-F238E27FC236}">
                    <a16:creationId xmlns:a16="http://schemas.microsoft.com/office/drawing/2014/main" id="{4774A00A-F61A-4B02-BE32-A7833F536AC8}"/>
                  </a:ext>
                </a:extLst>
              </p:cNvPr>
              <p:cNvSpPr/>
              <p:nvPr/>
            </p:nvSpPr>
            <p:spPr>
              <a:xfrm>
                <a:off x="4494173" y="4246574"/>
                <a:ext cx="1353845" cy="1353845"/>
              </a:xfrm>
              <a:custGeom>
                <a:avLst/>
                <a:gdLst/>
                <a:ahLst/>
                <a:cxnLst>
                  <a:cxn ang="0">
                    <a:pos x="wd2" y="hd2"/>
                  </a:cxn>
                  <a:cxn ang="5400000">
                    <a:pos x="wd2" y="hd2"/>
                  </a:cxn>
                  <a:cxn ang="10800000">
                    <a:pos x="wd2" y="hd2"/>
                  </a:cxn>
                  <a:cxn ang="16200000">
                    <a:pos x="wd2" y="hd2"/>
                  </a:cxn>
                </a:cxnLst>
                <a:rect l="0" t="0" r="r" b="b"/>
                <a:pathLst>
                  <a:path w="21600" h="21600" extrusionOk="0">
                    <a:moveTo>
                      <a:pt x="9529" y="17634"/>
                    </a:moveTo>
                    <a:cubicBezTo>
                      <a:pt x="5755" y="16932"/>
                      <a:pt x="3264" y="13303"/>
                      <a:pt x="3966" y="9529"/>
                    </a:cubicBezTo>
                    <a:cubicBezTo>
                      <a:pt x="4668" y="5755"/>
                      <a:pt x="8297" y="3264"/>
                      <a:pt x="12071" y="3966"/>
                    </a:cubicBezTo>
                    <a:cubicBezTo>
                      <a:pt x="15845" y="4668"/>
                      <a:pt x="18336" y="8297"/>
                      <a:pt x="17634" y="12071"/>
                    </a:cubicBezTo>
                    <a:cubicBezTo>
                      <a:pt x="16932" y="15845"/>
                      <a:pt x="13303" y="18336"/>
                      <a:pt x="9529" y="17634"/>
                    </a:cubicBezTo>
                    <a:moveTo>
                      <a:pt x="19571" y="12978"/>
                    </a:moveTo>
                    <a:lnTo>
                      <a:pt x="21443" y="12713"/>
                    </a:lnTo>
                    <a:lnTo>
                      <a:pt x="21600" y="11348"/>
                    </a:lnTo>
                    <a:lnTo>
                      <a:pt x="19837" y="10665"/>
                    </a:lnTo>
                    <a:cubicBezTo>
                      <a:pt x="19831" y="10284"/>
                      <a:pt x="19801" y="9899"/>
                      <a:pt x="19745" y="9513"/>
                    </a:cubicBezTo>
                    <a:lnTo>
                      <a:pt x="21402" y="8557"/>
                    </a:lnTo>
                    <a:lnTo>
                      <a:pt x="21032" y="7233"/>
                    </a:lnTo>
                    <a:lnTo>
                      <a:pt x="19120" y="7272"/>
                    </a:lnTo>
                    <a:cubicBezTo>
                      <a:pt x="18953" y="6876"/>
                      <a:pt x="18759" y="6498"/>
                      <a:pt x="18543" y="6138"/>
                    </a:cubicBezTo>
                    <a:lnTo>
                      <a:pt x="19679" y="4627"/>
                    </a:lnTo>
                    <a:lnTo>
                      <a:pt x="18824" y="3551"/>
                    </a:lnTo>
                    <a:lnTo>
                      <a:pt x="17094" y="4315"/>
                    </a:lnTo>
                    <a:cubicBezTo>
                      <a:pt x="16817" y="4047"/>
                      <a:pt x="16523" y="3797"/>
                      <a:pt x="16215" y="3567"/>
                    </a:cubicBezTo>
                    <a:lnTo>
                      <a:pt x="16699" y="1737"/>
                    </a:lnTo>
                    <a:lnTo>
                      <a:pt x="15502" y="1062"/>
                    </a:lnTo>
                    <a:lnTo>
                      <a:pt x="14187" y="2423"/>
                    </a:lnTo>
                    <a:cubicBezTo>
                      <a:pt x="13795" y="2264"/>
                      <a:pt x="13391" y="2132"/>
                      <a:pt x="12978" y="2029"/>
                    </a:cubicBezTo>
                    <a:lnTo>
                      <a:pt x="12713" y="157"/>
                    </a:lnTo>
                    <a:lnTo>
                      <a:pt x="11348" y="0"/>
                    </a:lnTo>
                    <a:lnTo>
                      <a:pt x="10666" y="1763"/>
                    </a:lnTo>
                    <a:cubicBezTo>
                      <a:pt x="10283" y="1769"/>
                      <a:pt x="9899" y="1799"/>
                      <a:pt x="9513" y="1855"/>
                    </a:cubicBezTo>
                    <a:lnTo>
                      <a:pt x="8557" y="199"/>
                    </a:lnTo>
                    <a:lnTo>
                      <a:pt x="7233" y="568"/>
                    </a:lnTo>
                    <a:lnTo>
                      <a:pt x="7272" y="2480"/>
                    </a:lnTo>
                    <a:cubicBezTo>
                      <a:pt x="6877" y="2648"/>
                      <a:pt x="6498" y="2841"/>
                      <a:pt x="6138" y="3057"/>
                    </a:cubicBezTo>
                    <a:lnTo>
                      <a:pt x="4627" y="1921"/>
                    </a:lnTo>
                    <a:lnTo>
                      <a:pt x="3550" y="2776"/>
                    </a:lnTo>
                    <a:lnTo>
                      <a:pt x="4316" y="4506"/>
                    </a:lnTo>
                    <a:cubicBezTo>
                      <a:pt x="4047" y="4784"/>
                      <a:pt x="3797" y="5077"/>
                      <a:pt x="3567" y="5385"/>
                    </a:cubicBezTo>
                    <a:lnTo>
                      <a:pt x="1737" y="4901"/>
                    </a:lnTo>
                    <a:lnTo>
                      <a:pt x="1062" y="6098"/>
                    </a:lnTo>
                    <a:lnTo>
                      <a:pt x="2423" y="7413"/>
                    </a:lnTo>
                    <a:cubicBezTo>
                      <a:pt x="2264" y="7805"/>
                      <a:pt x="2132" y="8209"/>
                      <a:pt x="2029" y="8622"/>
                    </a:cubicBezTo>
                    <a:lnTo>
                      <a:pt x="157" y="8887"/>
                    </a:lnTo>
                    <a:lnTo>
                      <a:pt x="0" y="10253"/>
                    </a:lnTo>
                    <a:lnTo>
                      <a:pt x="1763" y="10934"/>
                    </a:lnTo>
                    <a:cubicBezTo>
                      <a:pt x="1769" y="11316"/>
                      <a:pt x="1799" y="11701"/>
                      <a:pt x="1855" y="12087"/>
                    </a:cubicBezTo>
                    <a:lnTo>
                      <a:pt x="199" y="13043"/>
                    </a:lnTo>
                    <a:lnTo>
                      <a:pt x="568" y="14367"/>
                    </a:lnTo>
                    <a:lnTo>
                      <a:pt x="2480" y="14328"/>
                    </a:lnTo>
                    <a:cubicBezTo>
                      <a:pt x="2648" y="14723"/>
                      <a:pt x="2841" y="15102"/>
                      <a:pt x="3058" y="15462"/>
                    </a:cubicBezTo>
                    <a:lnTo>
                      <a:pt x="1922" y="16973"/>
                    </a:lnTo>
                    <a:lnTo>
                      <a:pt x="2776" y="18049"/>
                    </a:lnTo>
                    <a:lnTo>
                      <a:pt x="4506" y="17285"/>
                    </a:lnTo>
                    <a:cubicBezTo>
                      <a:pt x="4783" y="17553"/>
                      <a:pt x="5077" y="17803"/>
                      <a:pt x="5385" y="18033"/>
                    </a:cubicBezTo>
                    <a:lnTo>
                      <a:pt x="4901" y="19863"/>
                    </a:lnTo>
                    <a:lnTo>
                      <a:pt x="6098" y="20538"/>
                    </a:lnTo>
                    <a:lnTo>
                      <a:pt x="7413" y="19177"/>
                    </a:lnTo>
                    <a:cubicBezTo>
                      <a:pt x="7805" y="19336"/>
                      <a:pt x="8209" y="19468"/>
                      <a:pt x="8622" y="19571"/>
                    </a:cubicBezTo>
                    <a:lnTo>
                      <a:pt x="8887" y="21443"/>
                    </a:lnTo>
                    <a:lnTo>
                      <a:pt x="10253" y="21600"/>
                    </a:lnTo>
                    <a:lnTo>
                      <a:pt x="10935" y="19837"/>
                    </a:lnTo>
                    <a:cubicBezTo>
                      <a:pt x="11317" y="19831"/>
                      <a:pt x="11701" y="19801"/>
                      <a:pt x="12087" y="19745"/>
                    </a:cubicBezTo>
                    <a:lnTo>
                      <a:pt x="13043" y="21402"/>
                    </a:lnTo>
                    <a:lnTo>
                      <a:pt x="14367" y="21032"/>
                    </a:lnTo>
                    <a:lnTo>
                      <a:pt x="14328" y="19120"/>
                    </a:lnTo>
                    <a:cubicBezTo>
                      <a:pt x="14724" y="18953"/>
                      <a:pt x="15102" y="18759"/>
                      <a:pt x="15462" y="18542"/>
                    </a:cubicBezTo>
                    <a:lnTo>
                      <a:pt x="16973" y="19679"/>
                    </a:lnTo>
                    <a:lnTo>
                      <a:pt x="18049" y="18824"/>
                    </a:lnTo>
                    <a:lnTo>
                      <a:pt x="17285" y="17094"/>
                    </a:lnTo>
                    <a:cubicBezTo>
                      <a:pt x="17553" y="16817"/>
                      <a:pt x="17803" y="16523"/>
                      <a:pt x="18033" y="16215"/>
                    </a:cubicBezTo>
                    <a:lnTo>
                      <a:pt x="19863" y="16699"/>
                    </a:lnTo>
                    <a:lnTo>
                      <a:pt x="20538" y="15502"/>
                    </a:lnTo>
                    <a:lnTo>
                      <a:pt x="19177" y="14187"/>
                    </a:lnTo>
                    <a:cubicBezTo>
                      <a:pt x="19336" y="13794"/>
                      <a:pt x="19468" y="13391"/>
                      <a:pt x="19571" y="12978"/>
                    </a:cubicBezTo>
                  </a:path>
                </a:pathLst>
              </a:custGeom>
              <a:gradFill>
                <a:gsLst>
                  <a:gs pos="0">
                    <a:schemeClr val="bg1">
                      <a:lumMod val="95000"/>
                    </a:schemeClr>
                  </a:gs>
                  <a:gs pos="100000">
                    <a:schemeClr val="bg1">
                      <a:lumMod val="65000"/>
                    </a:schemeClr>
                  </a:gs>
                </a:gsLst>
                <a:lin ang="2126292"/>
              </a:gradFill>
              <a:ln w="3810">
                <a:solidFill>
                  <a:schemeClr val="bg1">
                    <a:lumMod val="75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9" name="Shape 14">
                <a:extLst>
                  <a:ext uri="{FF2B5EF4-FFF2-40B4-BE49-F238E27FC236}">
                    <a16:creationId xmlns:a16="http://schemas.microsoft.com/office/drawing/2014/main" id="{470341FC-F373-4ACD-8810-5490958A5636}"/>
                  </a:ext>
                </a:extLst>
              </p:cNvPr>
              <p:cNvSpPr/>
              <p:nvPr/>
            </p:nvSpPr>
            <p:spPr>
              <a:xfrm>
                <a:off x="4720887" y="4461834"/>
                <a:ext cx="914443" cy="914452"/>
              </a:xfrm>
              <a:custGeom>
                <a:avLst/>
                <a:gdLst/>
                <a:ahLst/>
                <a:cxnLst>
                  <a:cxn ang="0">
                    <a:pos x="wd2" y="hd2"/>
                  </a:cxn>
                  <a:cxn ang="5400000">
                    <a:pos x="wd2" y="hd2"/>
                  </a:cxn>
                  <a:cxn ang="10800000">
                    <a:pos x="wd2" y="hd2"/>
                  </a:cxn>
                  <a:cxn ang="16200000">
                    <a:pos x="wd2" y="hd2"/>
                  </a:cxn>
                </a:cxnLst>
                <a:rect l="0" t="0" r="r" b="b"/>
                <a:pathLst>
                  <a:path w="19929" h="19929" extrusionOk="0">
                    <a:moveTo>
                      <a:pt x="8768" y="16401"/>
                    </a:moveTo>
                    <a:cubicBezTo>
                      <a:pt x="5220" y="15741"/>
                      <a:pt x="2869" y="12316"/>
                      <a:pt x="3529" y="8768"/>
                    </a:cubicBezTo>
                    <a:cubicBezTo>
                      <a:pt x="4188" y="5219"/>
                      <a:pt x="7613" y="2869"/>
                      <a:pt x="11161" y="3529"/>
                    </a:cubicBezTo>
                    <a:cubicBezTo>
                      <a:pt x="14710" y="4189"/>
                      <a:pt x="17061" y="7613"/>
                      <a:pt x="16401" y="11161"/>
                    </a:cubicBezTo>
                    <a:cubicBezTo>
                      <a:pt x="15741" y="14709"/>
                      <a:pt x="12317" y="17061"/>
                      <a:pt x="8768" y="16401"/>
                    </a:cubicBezTo>
                    <a:moveTo>
                      <a:pt x="11786" y="169"/>
                    </a:moveTo>
                    <a:cubicBezTo>
                      <a:pt x="6385" y="-835"/>
                      <a:pt x="1174" y="2742"/>
                      <a:pt x="169" y="8143"/>
                    </a:cubicBezTo>
                    <a:cubicBezTo>
                      <a:pt x="-835" y="13544"/>
                      <a:pt x="2742" y="18756"/>
                      <a:pt x="8143" y="19761"/>
                    </a:cubicBezTo>
                    <a:cubicBezTo>
                      <a:pt x="13544" y="20765"/>
                      <a:pt x="18756" y="17187"/>
                      <a:pt x="19761" y="11786"/>
                    </a:cubicBezTo>
                    <a:cubicBezTo>
                      <a:pt x="20765" y="6385"/>
                      <a:pt x="17187" y="1174"/>
                      <a:pt x="11786" y="169"/>
                    </a:cubicBezTo>
                  </a:path>
                </a:pathLst>
              </a:custGeom>
              <a:gradFill>
                <a:gsLst>
                  <a:gs pos="0">
                    <a:schemeClr val="bg1"/>
                  </a:gs>
                  <a:gs pos="100000">
                    <a:schemeClr val="bg1">
                      <a:lumMod val="75000"/>
                    </a:schemeClr>
                  </a:gs>
                </a:gsLst>
                <a:lin ang="1807757" scaled="0"/>
              </a:gradFill>
              <a:ln w="3810">
                <a:solidFill>
                  <a:schemeClr val="bg1">
                    <a:lumMod val="85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0" name="Shape 15">
                <a:extLst>
                  <a:ext uri="{FF2B5EF4-FFF2-40B4-BE49-F238E27FC236}">
                    <a16:creationId xmlns:a16="http://schemas.microsoft.com/office/drawing/2014/main" id="{6B11E0AD-8D20-4A8C-A76A-8627A526E671}"/>
                  </a:ext>
                </a:extLst>
              </p:cNvPr>
              <p:cNvSpPr/>
              <p:nvPr/>
            </p:nvSpPr>
            <p:spPr>
              <a:xfrm>
                <a:off x="4861633" y="4610859"/>
                <a:ext cx="629139" cy="629147"/>
              </a:xfrm>
              <a:custGeom>
                <a:avLst/>
                <a:gdLst/>
                <a:ahLst/>
                <a:cxnLst>
                  <a:cxn ang="0">
                    <a:pos x="wd2" y="hd2"/>
                  </a:cxn>
                  <a:cxn ang="5400000">
                    <a:pos x="wd2" y="hd2"/>
                  </a:cxn>
                  <a:cxn ang="10800000">
                    <a:pos x="wd2" y="hd2"/>
                  </a:cxn>
                  <a:cxn ang="16200000">
                    <a:pos x="wd2" y="hd2"/>
                  </a:cxn>
                </a:cxnLst>
                <a:rect l="0" t="0" r="r" b="b"/>
                <a:pathLst>
                  <a:path w="19929" h="19929" extrusionOk="0">
                    <a:moveTo>
                      <a:pt x="8522" y="17725"/>
                    </a:moveTo>
                    <a:cubicBezTo>
                      <a:pt x="4244" y="16929"/>
                      <a:pt x="1409" y="12799"/>
                      <a:pt x="2203" y="8521"/>
                    </a:cubicBezTo>
                    <a:cubicBezTo>
                      <a:pt x="2999" y="4243"/>
                      <a:pt x="7130" y="1409"/>
                      <a:pt x="11408" y="2205"/>
                    </a:cubicBezTo>
                    <a:cubicBezTo>
                      <a:pt x="15687" y="3000"/>
                      <a:pt x="18521" y="7129"/>
                      <a:pt x="17725" y="11407"/>
                    </a:cubicBezTo>
                    <a:cubicBezTo>
                      <a:pt x="16930" y="15685"/>
                      <a:pt x="12801" y="18520"/>
                      <a:pt x="8522" y="17725"/>
                    </a:cubicBezTo>
                    <a:moveTo>
                      <a:pt x="11786" y="169"/>
                    </a:moveTo>
                    <a:cubicBezTo>
                      <a:pt x="6385" y="-835"/>
                      <a:pt x="1174" y="2742"/>
                      <a:pt x="169" y="8143"/>
                    </a:cubicBezTo>
                    <a:cubicBezTo>
                      <a:pt x="-835" y="13544"/>
                      <a:pt x="2742" y="18756"/>
                      <a:pt x="8143" y="19761"/>
                    </a:cubicBezTo>
                    <a:cubicBezTo>
                      <a:pt x="13544" y="20765"/>
                      <a:pt x="18756" y="17187"/>
                      <a:pt x="19760" y="11786"/>
                    </a:cubicBezTo>
                    <a:cubicBezTo>
                      <a:pt x="20765" y="6385"/>
                      <a:pt x="17187" y="1173"/>
                      <a:pt x="11786" y="169"/>
                    </a:cubicBezTo>
                  </a:path>
                </a:pathLst>
              </a:custGeom>
              <a:gradFill>
                <a:gsLst>
                  <a:gs pos="0">
                    <a:schemeClr val="bg1">
                      <a:lumMod val="85000"/>
                    </a:schemeClr>
                  </a:gs>
                  <a:gs pos="100000">
                    <a:schemeClr val="bg1">
                      <a:lumMod val="50000"/>
                    </a:schemeClr>
                  </a:gs>
                </a:gsLst>
                <a:lin ang="1807757" scaled="0"/>
              </a:gradFill>
              <a:ln w="3810">
                <a:solidFill>
                  <a:schemeClr val="bg1">
                    <a:lumMod val="5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sp>
        <p:nvSpPr>
          <p:cNvPr id="5" name="Picture Placeholder 4">
            <a:extLst>
              <a:ext uri="{FF2B5EF4-FFF2-40B4-BE49-F238E27FC236}">
                <a16:creationId xmlns:a16="http://schemas.microsoft.com/office/drawing/2014/main" id="{4421A296-B69B-4214-97F4-BF4B7DA8A872}"/>
              </a:ext>
            </a:extLst>
          </p:cNvPr>
          <p:cNvSpPr>
            <a:spLocks noGrp="1"/>
          </p:cNvSpPr>
          <p:nvPr>
            <p:ph type="pic" sz="quarter" idx="23"/>
          </p:nvPr>
        </p:nvSpPr>
        <p:spPr/>
      </p:sp>
      <p:sp>
        <p:nvSpPr>
          <p:cNvPr id="9" name="Picture Placeholder 8">
            <a:extLst>
              <a:ext uri="{FF2B5EF4-FFF2-40B4-BE49-F238E27FC236}">
                <a16:creationId xmlns:a16="http://schemas.microsoft.com/office/drawing/2014/main" id="{B875A1C3-D788-44EF-8B1C-5655F14A8623}"/>
              </a:ext>
            </a:extLst>
          </p:cNvPr>
          <p:cNvSpPr>
            <a:spLocks noGrp="1"/>
          </p:cNvSpPr>
          <p:nvPr>
            <p:ph type="pic" sz="quarter" idx="22"/>
          </p:nvPr>
        </p:nvSpPr>
        <p:spPr/>
      </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18</a:t>
            </a:fld>
            <a:endParaRPr lang="en-US" dirty="0">
              <a:latin typeface="Raleway" panose="020B0503030101060003" pitchFamily="34" charset="0"/>
            </a:endParaRPr>
          </a:p>
        </p:txBody>
      </p:sp>
      <p:sp>
        <p:nvSpPr>
          <p:cNvPr id="7" name="Text Placeholder 6"/>
          <p:cNvSpPr>
            <a:spLocks noGrp="1"/>
          </p:cNvSpPr>
          <p:nvPr>
            <p:ph type="body" sz="quarter" idx="4294967295"/>
          </p:nvPr>
        </p:nvSpPr>
        <p:spPr>
          <a:xfrm>
            <a:off x="831729"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4" name="Title 3"/>
          <p:cNvSpPr>
            <a:spLocks noGrp="1"/>
          </p:cNvSpPr>
          <p:nvPr>
            <p:ph type="title" idx="4294967295"/>
          </p:nvPr>
        </p:nvSpPr>
        <p:spPr>
          <a:xfrm>
            <a:off x="831729" y="336550"/>
            <a:ext cx="10515600" cy="679450"/>
          </a:xfrm>
        </p:spPr>
        <p:txBody>
          <a:bodyPr/>
          <a:lstStyle/>
          <a:p>
            <a:pPr algn="ctr"/>
            <a:r>
              <a:rPr lang="en-US" dirty="0"/>
              <a:t>Company </a:t>
            </a:r>
            <a:r>
              <a:rPr lang="en-US" b="1" dirty="0"/>
              <a:t>Infographic</a:t>
            </a:r>
          </a:p>
        </p:txBody>
      </p:sp>
      <p:grpSp>
        <p:nvGrpSpPr>
          <p:cNvPr id="48" name="Group 47">
            <a:extLst>
              <a:ext uri="{FF2B5EF4-FFF2-40B4-BE49-F238E27FC236}">
                <a16:creationId xmlns:a16="http://schemas.microsoft.com/office/drawing/2014/main" id="{3B527B9A-0BF7-49DB-87B0-698B4B1B51A2}"/>
              </a:ext>
            </a:extLst>
          </p:cNvPr>
          <p:cNvGrpSpPr/>
          <p:nvPr/>
        </p:nvGrpSpPr>
        <p:grpSpPr>
          <a:xfrm>
            <a:off x="1666122" y="1657350"/>
            <a:ext cx="4826834" cy="4600128"/>
            <a:chOff x="1331012" y="-212627"/>
            <a:chExt cx="6278791" cy="5983887"/>
          </a:xfrm>
        </p:grpSpPr>
        <p:grpSp>
          <p:nvGrpSpPr>
            <p:cNvPr id="49" name="Group 48">
              <a:extLst>
                <a:ext uri="{FF2B5EF4-FFF2-40B4-BE49-F238E27FC236}">
                  <a16:creationId xmlns:a16="http://schemas.microsoft.com/office/drawing/2014/main" id="{75FD27B5-34C5-48F6-8721-F61755FA9FC0}"/>
                </a:ext>
              </a:extLst>
            </p:cNvPr>
            <p:cNvGrpSpPr/>
            <p:nvPr/>
          </p:nvGrpSpPr>
          <p:grpSpPr>
            <a:xfrm>
              <a:off x="1331012" y="-212627"/>
              <a:ext cx="3214722" cy="4305419"/>
              <a:chOff x="1331012" y="-212627"/>
              <a:chExt cx="3214722" cy="4305419"/>
            </a:xfrm>
          </p:grpSpPr>
          <p:sp>
            <p:nvSpPr>
              <p:cNvPr id="61" name="Shape 6">
                <a:extLst>
                  <a:ext uri="{FF2B5EF4-FFF2-40B4-BE49-F238E27FC236}">
                    <a16:creationId xmlns:a16="http://schemas.microsoft.com/office/drawing/2014/main" id="{12FB1450-53FC-4134-B736-7A5D4F4A76A2}"/>
                  </a:ext>
                </a:extLst>
              </p:cNvPr>
              <p:cNvSpPr/>
              <p:nvPr/>
            </p:nvSpPr>
            <p:spPr>
              <a:xfrm>
                <a:off x="1331012" y="-212627"/>
                <a:ext cx="3214722" cy="4305419"/>
              </a:xfrm>
              <a:custGeom>
                <a:avLst/>
                <a:gdLst/>
                <a:ahLst/>
                <a:cxnLst>
                  <a:cxn ang="0">
                    <a:pos x="wd2" y="hd2"/>
                  </a:cxn>
                  <a:cxn ang="5400000">
                    <a:pos x="wd2" y="hd2"/>
                  </a:cxn>
                  <a:cxn ang="10800000">
                    <a:pos x="wd2" y="hd2"/>
                  </a:cxn>
                  <a:cxn ang="16200000">
                    <a:pos x="wd2" y="hd2"/>
                  </a:cxn>
                </a:cxnLst>
                <a:rect l="0" t="0" r="r" b="b"/>
                <a:pathLst>
                  <a:path w="21600" h="21600" extrusionOk="0">
                    <a:moveTo>
                      <a:pt x="738" y="0"/>
                    </a:moveTo>
                    <a:cubicBezTo>
                      <a:pt x="332" y="0"/>
                      <a:pt x="0" y="235"/>
                      <a:pt x="0" y="522"/>
                    </a:cubicBezTo>
                    <a:lnTo>
                      <a:pt x="0" y="21078"/>
                    </a:lnTo>
                    <a:cubicBezTo>
                      <a:pt x="0" y="21365"/>
                      <a:pt x="332" y="21600"/>
                      <a:pt x="738" y="21600"/>
                    </a:cubicBezTo>
                    <a:lnTo>
                      <a:pt x="20861" y="21600"/>
                    </a:lnTo>
                    <a:cubicBezTo>
                      <a:pt x="21268" y="21600"/>
                      <a:pt x="21600" y="21365"/>
                      <a:pt x="21600" y="21078"/>
                    </a:cubicBezTo>
                    <a:lnTo>
                      <a:pt x="21600" y="522"/>
                    </a:lnTo>
                    <a:cubicBezTo>
                      <a:pt x="21600" y="235"/>
                      <a:pt x="21268" y="0"/>
                      <a:pt x="20861" y="0"/>
                    </a:cubicBezTo>
                    <a:cubicBezTo>
                      <a:pt x="20861" y="0"/>
                      <a:pt x="738" y="0"/>
                      <a:pt x="738" y="0"/>
                    </a:cubicBezTo>
                    <a:close/>
                  </a:path>
                </a:pathLst>
              </a:custGeom>
              <a:solidFill>
                <a:schemeClr val="tx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2" name="Shape 7">
                <a:extLst>
                  <a:ext uri="{FF2B5EF4-FFF2-40B4-BE49-F238E27FC236}">
                    <a16:creationId xmlns:a16="http://schemas.microsoft.com/office/drawing/2014/main" id="{DA31AF96-75FE-45E0-B156-AC23FE70C2E0}"/>
                  </a:ext>
                </a:extLst>
              </p:cNvPr>
              <p:cNvSpPr/>
              <p:nvPr/>
            </p:nvSpPr>
            <p:spPr>
              <a:xfrm>
                <a:off x="1585012" y="41373"/>
                <a:ext cx="2698550" cy="3816531"/>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21600"/>
                    </a:lnTo>
                    <a:lnTo>
                      <a:pt x="21600" y="21600"/>
                    </a:lnTo>
                    <a:lnTo>
                      <a:pt x="21600" y="0"/>
                    </a:lnTo>
                    <a:cubicBezTo>
                      <a:pt x="21600" y="0"/>
                      <a:pt x="0" y="0"/>
                      <a:pt x="0" y="0"/>
                    </a:cubicBezTo>
                    <a:close/>
                  </a:path>
                </a:pathLst>
              </a:custGeom>
              <a:solidFill>
                <a:schemeClr val="bg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3" name="Freeform 34">
                <a:extLst>
                  <a:ext uri="{FF2B5EF4-FFF2-40B4-BE49-F238E27FC236}">
                    <a16:creationId xmlns:a16="http://schemas.microsoft.com/office/drawing/2014/main" id="{6EBEC3EA-BB97-4C3E-8DB5-EE28380805B3}"/>
                  </a:ext>
                </a:extLst>
              </p:cNvPr>
              <p:cNvSpPr/>
              <p:nvPr/>
            </p:nvSpPr>
            <p:spPr>
              <a:xfrm>
                <a:off x="1927912" y="2581373"/>
                <a:ext cx="2011877" cy="809065"/>
              </a:xfrm>
              <a:custGeom>
                <a:avLst/>
                <a:gdLst>
                  <a:gd name="connsiteX0" fmla="*/ 0 w 2011877"/>
                  <a:gd name="connsiteY0" fmla="*/ 749300 h 809065"/>
                  <a:gd name="connsiteX1" fmla="*/ 1005973 w 2011877"/>
                  <a:gd name="connsiteY1" fmla="*/ 749300 h 809065"/>
                  <a:gd name="connsiteX2" fmla="*/ 1005973 w 2011877"/>
                  <a:gd name="connsiteY2" fmla="*/ 809065 h 809065"/>
                  <a:gd name="connsiteX3" fmla="*/ 0 w 2011877"/>
                  <a:gd name="connsiteY3" fmla="*/ 809065 h 809065"/>
                  <a:gd name="connsiteX4" fmla="*/ 0 w 2011877"/>
                  <a:gd name="connsiteY4" fmla="*/ 749300 h 809065"/>
                  <a:gd name="connsiteX5" fmla="*/ 0 w 2011877"/>
                  <a:gd name="connsiteY5" fmla="*/ 596900 h 809065"/>
                  <a:gd name="connsiteX6" fmla="*/ 2011877 w 2011877"/>
                  <a:gd name="connsiteY6" fmla="*/ 596900 h 809065"/>
                  <a:gd name="connsiteX7" fmla="*/ 2011877 w 2011877"/>
                  <a:gd name="connsiteY7" fmla="*/ 656712 h 809065"/>
                  <a:gd name="connsiteX8" fmla="*/ 0 w 2011877"/>
                  <a:gd name="connsiteY8" fmla="*/ 656712 h 809065"/>
                  <a:gd name="connsiteX9" fmla="*/ 0 w 2011877"/>
                  <a:gd name="connsiteY9" fmla="*/ 596900 h 809065"/>
                  <a:gd name="connsiteX10" fmla="*/ 0 w 2011877"/>
                  <a:gd name="connsiteY10" fmla="*/ 444500 h 809065"/>
                  <a:gd name="connsiteX11" fmla="*/ 2011877 w 2011877"/>
                  <a:gd name="connsiteY11" fmla="*/ 444500 h 809065"/>
                  <a:gd name="connsiteX12" fmla="*/ 2011877 w 2011877"/>
                  <a:gd name="connsiteY12" fmla="*/ 504265 h 809065"/>
                  <a:gd name="connsiteX13" fmla="*/ 0 w 2011877"/>
                  <a:gd name="connsiteY13" fmla="*/ 504265 h 809065"/>
                  <a:gd name="connsiteX14" fmla="*/ 0 w 2011877"/>
                  <a:gd name="connsiteY14" fmla="*/ 444500 h 809065"/>
                  <a:gd name="connsiteX15" fmla="*/ 0 w 2011877"/>
                  <a:gd name="connsiteY15" fmla="*/ 292100 h 809065"/>
                  <a:gd name="connsiteX16" fmla="*/ 2004220 w 2011877"/>
                  <a:gd name="connsiteY16" fmla="*/ 292100 h 809065"/>
                  <a:gd name="connsiteX17" fmla="*/ 2004220 w 2011877"/>
                  <a:gd name="connsiteY17" fmla="*/ 351868 h 809065"/>
                  <a:gd name="connsiteX18" fmla="*/ 0 w 2011877"/>
                  <a:gd name="connsiteY18" fmla="*/ 351868 h 809065"/>
                  <a:gd name="connsiteX19" fmla="*/ 0 w 2011877"/>
                  <a:gd name="connsiteY19" fmla="*/ 152400 h 809065"/>
                  <a:gd name="connsiteX20" fmla="*/ 2011877 w 2011877"/>
                  <a:gd name="connsiteY20" fmla="*/ 152400 h 809065"/>
                  <a:gd name="connsiteX21" fmla="*/ 2011877 w 2011877"/>
                  <a:gd name="connsiteY21" fmla="*/ 212210 h 809065"/>
                  <a:gd name="connsiteX22" fmla="*/ 0 w 2011877"/>
                  <a:gd name="connsiteY22" fmla="*/ 212210 h 809065"/>
                  <a:gd name="connsiteX23" fmla="*/ 0 w 2011877"/>
                  <a:gd name="connsiteY23" fmla="*/ 152400 h 809065"/>
                  <a:gd name="connsiteX24" fmla="*/ 0 w 2011877"/>
                  <a:gd name="connsiteY24" fmla="*/ 0 h 809065"/>
                  <a:gd name="connsiteX25" fmla="*/ 2011877 w 2011877"/>
                  <a:gd name="connsiteY25" fmla="*/ 0 h 809065"/>
                  <a:gd name="connsiteX26" fmla="*/ 2011877 w 2011877"/>
                  <a:gd name="connsiteY26" fmla="*/ 59765 h 809065"/>
                  <a:gd name="connsiteX27" fmla="*/ 0 w 2011877"/>
                  <a:gd name="connsiteY27" fmla="*/ 59765 h 80906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Lst>
                <a:rect l="l" t="t" r="r" b="b"/>
                <a:pathLst>
                  <a:path w="2011877" h="809065">
                    <a:moveTo>
                      <a:pt x="0" y="749300"/>
                    </a:moveTo>
                    <a:lnTo>
                      <a:pt x="1005973" y="749300"/>
                    </a:lnTo>
                    <a:lnTo>
                      <a:pt x="1005973" y="809065"/>
                    </a:lnTo>
                    <a:lnTo>
                      <a:pt x="0" y="809065"/>
                    </a:lnTo>
                    <a:cubicBezTo>
                      <a:pt x="0" y="809065"/>
                      <a:pt x="0" y="749300"/>
                      <a:pt x="0" y="749300"/>
                    </a:cubicBezTo>
                    <a:close/>
                    <a:moveTo>
                      <a:pt x="0" y="596900"/>
                    </a:moveTo>
                    <a:lnTo>
                      <a:pt x="2011877" y="596900"/>
                    </a:lnTo>
                    <a:lnTo>
                      <a:pt x="2011877" y="656712"/>
                    </a:lnTo>
                    <a:lnTo>
                      <a:pt x="0" y="656712"/>
                    </a:lnTo>
                    <a:cubicBezTo>
                      <a:pt x="0" y="656712"/>
                      <a:pt x="0" y="596900"/>
                      <a:pt x="0" y="596900"/>
                    </a:cubicBezTo>
                    <a:close/>
                    <a:moveTo>
                      <a:pt x="0" y="444500"/>
                    </a:moveTo>
                    <a:lnTo>
                      <a:pt x="2011877" y="444500"/>
                    </a:lnTo>
                    <a:lnTo>
                      <a:pt x="2011877" y="504265"/>
                    </a:lnTo>
                    <a:lnTo>
                      <a:pt x="0" y="504265"/>
                    </a:lnTo>
                    <a:cubicBezTo>
                      <a:pt x="0" y="504265"/>
                      <a:pt x="0" y="444500"/>
                      <a:pt x="0" y="444500"/>
                    </a:cubicBezTo>
                    <a:close/>
                    <a:moveTo>
                      <a:pt x="0" y="292100"/>
                    </a:moveTo>
                    <a:lnTo>
                      <a:pt x="2004220" y="292100"/>
                    </a:lnTo>
                    <a:cubicBezTo>
                      <a:pt x="2004220" y="292100"/>
                      <a:pt x="2004220" y="351868"/>
                      <a:pt x="2004220" y="351868"/>
                    </a:cubicBezTo>
                    <a:lnTo>
                      <a:pt x="0" y="351868"/>
                    </a:lnTo>
                    <a:close/>
                    <a:moveTo>
                      <a:pt x="0" y="152400"/>
                    </a:moveTo>
                    <a:lnTo>
                      <a:pt x="2011877" y="152400"/>
                    </a:lnTo>
                    <a:lnTo>
                      <a:pt x="2011877" y="212210"/>
                    </a:lnTo>
                    <a:lnTo>
                      <a:pt x="0" y="212210"/>
                    </a:lnTo>
                    <a:cubicBezTo>
                      <a:pt x="0" y="212210"/>
                      <a:pt x="0" y="152400"/>
                      <a:pt x="0" y="152400"/>
                    </a:cubicBezTo>
                    <a:close/>
                    <a:moveTo>
                      <a:pt x="0" y="0"/>
                    </a:moveTo>
                    <a:cubicBezTo>
                      <a:pt x="0" y="0"/>
                      <a:pt x="2011877" y="0"/>
                      <a:pt x="2011877" y="0"/>
                    </a:cubicBezTo>
                    <a:lnTo>
                      <a:pt x="2011877" y="59765"/>
                    </a:lnTo>
                    <a:lnTo>
                      <a:pt x="0" y="59765"/>
                    </a:lnTo>
                    <a:close/>
                  </a:path>
                </a:pathLst>
              </a:custGeom>
              <a:solidFill>
                <a:schemeClr val="tx1">
                  <a:alpha val="10000"/>
                </a:schemeClr>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sp>
            <p:nvSpPr>
              <p:cNvPr id="64" name="Freeform 33">
                <a:extLst>
                  <a:ext uri="{FF2B5EF4-FFF2-40B4-BE49-F238E27FC236}">
                    <a16:creationId xmlns:a16="http://schemas.microsoft.com/office/drawing/2014/main" id="{3345EC8F-81C5-4C81-9C30-34BE553A675F}"/>
                  </a:ext>
                </a:extLst>
              </p:cNvPr>
              <p:cNvSpPr/>
              <p:nvPr/>
            </p:nvSpPr>
            <p:spPr>
              <a:xfrm>
                <a:off x="1940612" y="574773"/>
                <a:ext cx="2000172" cy="1689788"/>
              </a:xfrm>
              <a:custGeom>
                <a:avLst/>
                <a:gdLst>
                  <a:gd name="connsiteX0" fmla="*/ 533400 w 2000172"/>
                  <a:gd name="connsiteY0" fmla="*/ 1473200 h 1689788"/>
                  <a:gd name="connsiteX1" fmla="*/ 2000172 w 2000172"/>
                  <a:gd name="connsiteY1" fmla="*/ 1473200 h 1689788"/>
                  <a:gd name="connsiteX2" fmla="*/ 2000172 w 2000172"/>
                  <a:gd name="connsiteY2" fmla="*/ 1539357 h 1689788"/>
                  <a:gd name="connsiteX3" fmla="*/ 533400 w 2000172"/>
                  <a:gd name="connsiteY3" fmla="*/ 1539357 h 1689788"/>
                  <a:gd name="connsiteX4" fmla="*/ 533400 w 2000172"/>
                  <a:gd name="connsiteY4" fmla="*/ 1473200 h 1689788"/>
                  <a:gd name="connsiteX5" fmla="*/ 178118 w 2000172"/>
                  <a:gd name="connsiteY5" fmla="*/ 1369129 h 1689788"/>
                  <a:gd name="connsiteX6" fmla="*/ 35607 w 2000172"/>
                  <a:gd name="connsiteY6" fmla="*/ 1511644 h 1689788"/>
                  <a:gd name="connsiteX7" fmla="*/ 178118 w 2000172"/>
                  <a:gd name="connsiteY7" fmla="*/ 1654159 h 1689788"/>
                  <a:gd name="connsiteX8" fmla="*/ 320630 w 2000172"/>
                  <a:gd name="connsiteY8" fmla="*/ 1511644 h 1689788"/>
                  <a:gd name="connsiteX9" fmla="*/ 178118 w 2000172"/>
                  <a:gd name="connsiteY9" fmla="*/ 1369129 h 1689788"/>
                  <a:gd name="connsiteX10" fmla="*/ 178118 w 2000172"/>
                  <a:gd name="connsiteY10" fmla="*/ 1333500 h 1689788"/>
                  <a:gd name="connsiteX11" fmla="*/ 356237 w 2000172"/>
                  <a:gd name="connsiteY11" fmla="*/ 1511644 h 1689788"/>
                  <a:gd name="connsiteX12" fmla="*/ 178118 w 2000172"/>
                  <a:gd name="connsiteY12" fmla="*/ 1689788 h 1689788"/>
                  <a:gd name="connsiteX13" fmla="*/ 0 w 2000172"/>
                  <a:gd name="connsiteY13" fmla="*/ 1511644 h 1689788"/>
                  <a:gd name="connsiteX14" fmla="*/ 178118 w 2000172"/>
                  <a:gd name="connsiteY14" fmla="*/ 1333500 h 1689788"/>
                  <a:gd name="connsiteX15" fmla="*/ 533400 w 2000172"/>
                  <a:gd name="connsiteY15" fmla="*/ 1028700 h 1689788"/>
                  <a:gd name="connsiteX16" fmla="*/ 2000172 w 2000172"/>
                  <a:gd name="connsiteY16" fmla="*/ 1028700 h 1689788"/>
                  <a:gd name="connsiteX17" fmla="*/ 2000172 w 2000172"/>
                  <a:gd name="connsiteY17" fmla="*/ 1094855 h 1689788"/>
                  <a:gd name="connsiteX18" fmla="*/ 533400 w 2000172"/>
                  <a:gd name="connsiteY18" fmla="*/ 1094855 h 1689788"/>
                  <a:gd name="connsiteX19" fmla="*/ 533400 w 2000172"/>
                  <a:gd name="connsiteY19" fmla="*/ 1028700 h 1689788"/>
                  <a:gd name="connsiteX20" fmla="*/ 178118 w 2000172"/>
                  <a:gd name="connsiteY20" fmla="*/ 924628 h 1689788"/>
                  <a:gd name="connsiteX21" fmla="*/ 35607 w 2000172"/>
                  <a:gd name="connsiteY21" fmla="*/ 1067142 h 1689788"/>
                  <a:gd name="connsiteX22" fmla="*/ 178118 w 2000172"/>
                  <a:gd name="connsiteY22" fmla="*/ 1209671 h 1689788"/>
                  <a:gd name="connsiteX23" fmla="*/ 320630 w 2000172"/>
                  <a:gd name="connsiteY23" fmla="*/ 1067142 h 1689788"/>
                  <a:gd name="connsiteX24" fmla="*/ 178118 w 2000172"/>
                  <a:gd name="connsiteY24" fmla="*/ 924628 h 1689788"/>
                  <a:gd name="connsiteX25" fmla="*/ 178118 w 2000172"/>
                  <a:gd name="connsiteY25" fmla="*/ 889000 h 1689788"/>
                  <a:gd name="connsiteX26" fmla="*/ 356237 w 2000172"/>
                  <a:gd name="connsiteY26" fmla="*/ 1067142 h 1689788"/>
                  <a:gd name="connsiteX27" fmla="*/ 178118 w 2000172"/>
                  <a:gd name="connsiteY27" fmla="*/ 1245283 h 1689788"/>
                  <a:gd name="connsiteX28" fmla="*/ 0 w 2000172"/>
                  <a:gd name="connsiteY28" fmla="*/ 1067142 h 1689788"/>
                  <a:gd name="connsiteX29" fmla="*/ 178118 w 2000172"/>
                  <a:gd name="connsiteY29" fmla="*/ 889000 h 1689788"/>
                  <a:gd name="connsiteX30" fmla="*/ 533400 w 2000172"/>
                  <a:gd name="connsiteY30" fmla="*/ 584200 h 1689788"/>
                  <a:gd name="connsiteX31" fmla="*/ 2000172 w 2000172"/>
                  <a:gd name="connsiteY31" fmla="*/ 584200 h 1689788"/>
                  <a:gd name="connsiteX32" fmla="*/ 2000172 w 2000172"/>
                  <a:gd name="connsiteY32" fmla="*/ 650380 h 1689788"/>
                  <a:gd name="connsiteX33" fmla="*/ 533400 w 2000172"/>
                  <a:gd name="connsiteY33" fmla="*/ 650380 h 1689788"/>
                  <a:gd name="connsiteX34" fmla="*/ 533400 w 2000172"/>
                  <a:gd name="connsiteY34" fmla="*/ 584200 h 1689788"/>
                  <a:gd name="connsiteX35" fmla="*/ 178118 w 2000172"/>
                  <a:gd name="connsiteY35" fmla="*/ 480107 h 1689788"/>
                  <a:gd name="connsiteX36" fmla="*/ 35607 w 2000172"/>
                  <a:gd name="connsiteY36" fmla="*/ 622620 h 1689788"/>
                  <a:gd name="connsiteX37" fmla="*/ 178118 w 2000172"/>
                  <a:gd name="connsiteY37" fmla="*/ 765132 h 1689788"/>
                  <a:gd name="connsiteX38" fmla="*/ 320630 w 2000172"/>
                  <a:gd name="connsiteY38" fmla="*/ 622620 h 1689788"/>
                  <a:gd name="connsiteX39" fmla="*/ 178118 w 2000172"/>
                  <a:gd name="connsiteY39" fmla="*/ 480107 h 1689788"/>
                  <a:gd name="connsiteX40" fmla="*/ 178118 w 2000172"/>
                  <a:gd name="connsiteY40" fmla="*/ 444500 h 1689788"/>
                  <a:gd name="connsiteX41" fmla="*/ 356237 w 2000172"/>
                  <a:gd name="connsiteY41" fmla="*/ 622620 h 1689788"/>
                  <a:gd name="connsiteX42" fmla="*/ 178118 w 2000172"/>
                  <a:gd name="connsiteY42" fmla="*/ 800739 h 1689788"/>
                  <a:gd name="connsiteX43" fmla="*/ 0 w 2000172"/>
                  <a:gd name="connsiteY43" fmla="*/ 622620 h 1689788"/>
                  <a:gd name="connsiteX44" fmla="*/ 178118 w 2000172"/>
                  <a:gd name="connsiteY44" fmla="*/ 444500 h 1689788"/>
                  <a:gd name="connsiteX45" fmla="*/ 533400 w 2000172"/>
                  <a:gd name="connsiteY45" fmla="*/ 152400 h 1689788"/>
                  <a:gd name="connsiteX46" fmla="*/ 2000172 w 2000172"/>
                  <a:gd name="connsiteY46" fmla="*/ 152400 h 1689788"/>
                  <a:gd name="connsiteX47" fmla="*/ 2000172 w 2000172"/>
                  <a:gd name="connsiteY47" fmla="*/ 218548 h 1689788"/>
                  <a:gd name="connsiteX48" fmla="*/ 533400 w 2000172"/>
                  <a:gd name="connsiteY48" fmla="*/ 218548 h 1689788"/>
                  <a:gd name="connsiteX49" fmla="*/ 178118 w 2000172"/>
                  <a:gd name="connsiteY49" fmla="*/ 35626 h 1689788"/>
                  <a:gd name="connsiteX50" fmla="*/ 35607 w 2000172"/>
                  <a:gd name="connsiteY50" fmla="*/ 178115 h 1689788"/>
                  <a:gd name="connsiteX51" fmla="*/ 178118 w 2000172"/>
                  <a:gd name="connsiteY51" fmla="*/ 320636 h 1689788"/>
                  <a:gd name="connsiteX52" fmla="*/ 320630 w 2000172"/>
                  <a:gd name="connsiteY52" fmla="*/ 178115 h 1689788"/>
                  <a:gd name="connsiteX53" fmla="*/ 178118 w 2000172"/>
                  <a:gd name="connsiteY53" fmla="*/ 35626 h 1689788"/>
                  <a:gd name="connsiteX54" fmla="*/ 178118 w 2000172"/>
                  <a:gd name="connsiteY54" fmla="*/ 0 h 1689788"/>
                  <a:gd name="connsiteX55" fmla="*/ 356237 w 2000172"/>
                  <a:gd name="connsiteY55" fmla="*/ 178115 h 1689788"/>
                  <a:gd name="connsiteX56" fmla="*/ 178118 w 2000172"/>
                  <a:gd name="connsiteY56" fmla="*/ 356262 h 1689788"/>
                  <a:gd name="connsiteX57" fmla="*/ 0 w 2000172"/>
                  <a:gd name="connsiteY57" fmla="*/ 178115 h 1689788"/>
                  <a:gd name="connsiteX58" fmla="*/ 178118 w 2000172"/>
                  <a:gd name="connsiteY58" fmla="*/ 0 h 168978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Lst>
                <a:rect l="l" t="t" r="r" b="b"/>
                <a:pathLst>
                  <a:path w="2000172" h="1689788">
                    <a:moveTo>
                      <a:pt x="533400" y="1473200"/>
                    </a:moveTo>
                    <a:lnTo>
                      <a:pt x="2000172" y="1473200"/>
                    </a:lnTo>
                    <a:lnTo>
                      <a:pt x="2000172" y="1539357"/>
                    </a:lnTo>
                    <a:lnTo>
                      <a:pt x="533400" y="1539357"/>
                    </a:lnTo>
                    <a:cubicBezTo>
                      <a:pt x="533400" y="1539357"/>
                      <a:pt x="533400" y="1473200"/>
                      <a:pt x="533400" y="1473200"/>
                    </a:cubicBezTo>
                    <a:close/>
                    <a:moveTo>
                      <a:pt x="178118" y="1369129"/>
                    </a:moveTo>
                    <a:cubicBezTo>
                      <a:pt x="99482" y="1369129"/>
                      <a:pt x="35607" y="1433046"/>
                      <a:pt x="35607" y="1511644"/>
                    </a:cubicBezTo>
                    <a:cubicBezTo>
                      <a:pt x="35607" y="1590225"/>
                      <a:pt x="99482" y="1654159"/>
                      <a:pt x="178118" y="1654159"/>
                    </a:cubicBezTo>
                    <a:cubicBezTo>
                      <a:pt x="256672" y="1654159"/>
                      <a:pt x="320630" y="1590225"/>
                      <a:pt x="320630" y="1511644"/>
                    </a:cubicBezTo>
                    <a:cubicBezTo>
                      <a:pt x="320630" y="1433046"/>
                      <a:pt x="256672" y="1369129"/>
                      <a:pt x="178118" y="1369129"/>
                    </a:cubicBezTo>
                    <a:close/>
                    <a:moveTo>
                      <a:pt x="178118" y="1333500"/>
                    </a:moveTo>
                    <a:cubicBezTo>
                      <a:pt x="276298" y="1333500"/>
                      <a:pt x="356237" y="1413401"/>
                      <a:pt x="356237" y="1511644"/>
                    </a:cubicBezTo>
                    <a:cubicBezTo>
                      <a:pt x="356237" y="1609854"/>
                      <a:pt x="276298" y="1689788"/>
                      <a:pt x="178118" y="1689788"/>
                    </a:cubicBezTo>
                    <a:cubicBezTo>
                      <a:pt x="79856" y="1689788"/>
                      <a:pt x="0" y="1609854"/>
                      <a:pt x="0" y="1511644"/>
                    </a:cubicBezTo>
                    <a:cubicBezTo>
                      <a:pt x="0" y="1413401"/>
                      <a:pt x="79856" y="1333500"/>
                      <a:pt x="178118" y="1333500"/>
                    </a:cubicBezTo>
                    <a:close/>
                    <a:moveTo>
                      <a:pt x="533400" y="1028700"/>
                    </a:moveTo>
                    <a:lnTo>
                      <a:pt x="2000172" y="1028700"/>
                    </a:lnTo>
                    <a:lnTo>
                      <a:pt x="2000172" y="1094855"/>
                    </a:lnTo>
                    <a:lnTo>
                      <a:pt x="533400" y="1094855"/>
                    </a:lnTo>
                    <a:cubicBezTo>
                      <a:pt x="533400" y="1094855"/>
                      <a:pt x="533400" y="1028700"/>
                      <a:pt x="533400" y="1028700"/>
                    </a:cubicBezTo>
                    <a:close/>
                    <a:moveTo>
                      <a:pt x="178118" y="924628"/>
                    </a:moveTo>
                    <a:cubicBezTo>
                      <a:pt x="99482" y="924628"/>
                      <a:pt x="35607" y="988545"/>
                      <a:pt x="35607" y="1067142"/>
                    </a:cubicBezTo>
                    <a:cubicBezTo>
                      <a:pt x="35607" y="1145705"/>
                      <a:pt x="99482" y="1209671"/>
                      <a:pt x="178118" y="1209671"/>
                    </a:cubicBezTo>
                    <a:cubicBezTo>
                      <a:pt x="256672" y="1209671"/>
                      <a:pt x="320630" y="1145705"/>
                      <a:pt x="320630" y="1067142"/>
                    </a:cubicBezTo>
                    <a:cubicBezTo>
                      <a:pt x="320630" y="988545"/>
                      <a:pt x="256672" y="924628"/>
                      <a:pt x="178118" y="924628"/>
                    </a:cubicBezTo>
                    <a:close/>
                    <a:moveTo>
                      <a:pt x="178118" y="889000"/>
                    </a:moveTo>
                    <a:cubicBezTo>
                      <a:pt x="276298" y="889000"/>
                      <a:pt x="356237" y="968933"/>
                      <a:pt x="356237" y="1067142"/>
                    </a:cubicBezTo>
                    <a:cubicBezTo>
                      <a:pt x="356237" y="1165350"/>
                      <a:pt x="276298" y="1245283"/>
                      <a:pt x="178118" y="1245283"/>
                    </a:cubicBezTo>
                    <a:cubicBezTo>
                      <a:pt x="79856" y="1245283"/>
                      <a:pt x="0" y="1165350"/>
                      <a:pt x="0" y="1067142"/>
                    </a:cubicBezTo>
                    <a:cubicBezTo>
                      <a:pt x="0" y="968933"/>
                      <a:pt x="79856" y="889000"/>
                      <a:pt x="178118" y="889000"/>
                    </a:cubicBezTo>
                    <a:close/>
                    <a:moveTo>
                      <a:pt x="533400" y="584200"/>
                    </a:moveTo>
                    <a:lnTo>
                      <a:pt x="2000172" y="584200"/>
                    </a:lnTo>
                    <a:lnTo>
                      <a:pt x="2000172" y="650380"/>
                    </a:lnTo>
                    <a:lnTo>
                      <a:pt x="533400" y="650380"/>
                    </a:lnTo>
                    <a:cubicBezTo>
                      <a:pt x="533400" y="650380"/>
                      <a:pt x="533400" y="584200"/>
                      <a:pt x="533400" y="584200"/>
                    </a:cubicBezTo>
                    <a:close/>
                    <a:moveTo>
                      <a:pt x="178118" y="480107"/>
                    </a:moveTo>
                    <a:cubicBezTo>
                      <a:pt x="99482" y="480107"/>
                      <a:pt x="35607" y="544049"/>
                      <a:pt x="35607" y="622620"/>
                    </a:cubicBezTo>
                    <a:cubicBezTo>
                      <a:pt x="35607" y="701207"/>
                      <a:pt x="99482" y="765132"/>
                      <a:pt x="178118" y="765132"/>
                    </a:cubicBezTo>
                    <a:cubicBezTo>
                      <a:pt x="256672" y="765132"/>
                      <a:pt x="320630" y="701207"/>
                      <a:pt x="320630" y="622620"/>
                    </a:cubicBezTo>
                    <a:cubicBezTo>
                      <a:pt x="320630" y="544049"/>
                      <a:pt x="256672" y="480107"/>
                      <a:pt x="178118" y="480107"/>
                    </a:cubicBezTo>
                    <a:close/>
                    <a:moveTo>
                      <a:pt x="178118" y="444500"/>
                    </a:moveTo>
                    <a:cubicBezTo>
                      <a:pt x="276298" y="444500"/>
                      <a:pt x="356237" y="524406"/>
                      <a:pt x="356237" y="622620"/>
                    </a:cubicBezTo>
                    <a:cubicBezTo>
                      <a:pt x="356237" y="720833"/>
                      <a:pt x="276298" y="800739"/>
                      <a:pt x="178118" y="800739"/>
                    </a:cubicBezTo>
                    <a:cubicBezTo>
                      <a:pt x="79856" y="800739"/>
                      <a:pt x="0" y="720833"/>
                      <a:pt x="0" y="622620"/>
                    </a:cubicBezTo>
                    <a:cubicBezTo>
                      <a:pt x="0" y="524406"/>
                      <a:pt x="79856" y="444500"/>
                      <a:pt x="178118" y="444500"/>
                    </a:cubicBezTo>
                    <a:close/>
                    <a:moveTo>
                      <a:pt x="533400" y="152400"/>
                    </a:moveTo>
                    <a:cubicBezTo>
                      <a:pt x="533400" y="152400"/>
                      <a:pt x="2000172" y="152400"/>
                      <a:pt x="2000172" y="152400"/>
                    </a:cubicBezTo>
                    <a:lnTo>
                      <a:pt x="2000172" y="218548"/>
                    </a:lnTo>
                    <a:lnTo>
                      <a:pt x="533400" y="218548"/>
                    </a:lnTo>
                    <a:close/>
                    <a:moveTo>
                      <a:pt x="178118" y="35626"/>
                    </a:moveTo>
                    <a:cubicBezTo>
                      <a:pt x="99482" y="35626"/>
                      <a:pt x="35607" y="99555"/>
                      <a:pt x="35607" y="178115"/>
                    </a:cubicBezTo>
                    <a:cubicBezTo>
                      <a:pt x="35607" y="256723"/>
                      <a:pt x="99482" y="320636"/>
                      <a:pt x="178118" y="320636"/>
                    </a:cubicBezTo>
                    <a:cubicBezTo>
                      <a:pt x="256672" y="320636"/>
                      <a:pt x="320630" y="256723"/>
                      <a:pt x="320630" y="178115"/>
                    </a:cubicBezTo>
                    <a:cubicBezTo>
                      <a:pt x="320630" y="99555"/>
                      <a:pt x="256672" y="35626"/>
                      <a:pt x="178118" y="35626"/>
                    </a:cubicBezTo>
                    <a:close/>
                    <a:moveTo>
                      <a:pt x="178118" y="0"/>
                    </a:moveTo>
                    <a:cubicBezTo>
                      <a:pt x="276298" y="0"/>
                      <a:pt x="356237" y="79912"/>
                      <a:pt x="356237" y="178115"/>
                    </a:cubicBezTo>
                    <a:cubicBezTo>
                      <a:pt x="356237" y="276367"/>
                      <a:pt x="276298" y="356262"/>
                      <a:pt x="178118" y="356262"/>
                    </a:cubicBezTo>
                    <a:cubicBezTo>
                      <a:pt x="79856" y="356262"/>
                      <a:pt x="0" y="276367"/>
                      <a:pt x="0" y="178115"/>
                    </a:cubicBezTo>
                    <a:cubicBezTo>
                      <a:pt x="0" y="79912"/>
                      <a:pt x="79856" y="0"/>
                      <a:pt x="178118" y="0"/>
                    </a:cubicBezTo>
                    <a:close/>
                  </a:path>
                </a:pathLst>
              </a:custGeom>
              <a:solidFill>
                <a:schemeClr val="tx1"/>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sp>
            <p:nvSpPr>
              <p:cNvPr id="65" name="Shape 22">
                <a:extLst>
                  <a:ext uri="{FF2B5EF4-FFF2-40B4-BE49-F238E27FC236}">
                    <a16:creationId xmlns:a16="http://schemas.microsoft.com/office/drawing/2014/main" id="{E3E8ED53-0996-415A-BB3C-6DF27BFA02D7}"/>
                  </a:ext>
                </a:extLst>
              </p:cNvPr>
              <p:cNvSpPr/>
              <p:nvPr/>
            </p:nvSpPr>
            <p:spPr>
              <a:xfrm>
                <a:off x="2004112" y="1044673"/>
                <a:ext cx="320677" cy="235585"/>
              </a:xfrm>
              <a:custGeom>
                <a:avLst/>
                <a:gdLst/>
                <a:ahLst/>
                <a:cxnLst>
                  <a:cxn ang="0">
                    <a:pos x="wd2" y="hd2"/>
                  </a:cxn>
                  <a:cxn ang="5400000">
                    <a:pos x="wd2" y="hd2"/>
                  </a:cxn>
                  <a:cxn ang="10800000">
                    <a:pos x="wd2" y="hd2"/>
                  </a:cxn>
                  <a:cxn ang="16200000">
                    <a:pos x="wd2" y="hd2"/>
                  </a:cxn>
                </a:cxnLst>
                <a:rect l="0" t="0" r="r" b="b"/>
                <a:pathLst>
                  <a:path w="21600" h="21600" extrusionOk="0">
                    <a:moveTo>
                      <a:pt x="0" y="11007"/>
                    </a:moveTo>
                    <a:lnTo>
                      <a:pt x="2059" y="8210"/>
                    </a:lnTo>
                    <a:lnTo>
                      <a:pt x="7782" y="15996"/>
                    </a:lnTo>
                    <a:lnTo>
                      <a:pt x="19536" y="0"/>
                    </a:lnTo>
                    <a:lnTo>
                      <a:pt x="21600" y="2797"/>
                    </a:lnTo>
                    <a:lnTo>
                      <a:pt x="7782" y="21600"/>
                    </a:lnTo>
                    <a:cubicBezTo>
                      <a:pt x="7782" y="21600"/>
                      <a:pt x="0" y="11007"/>
                      <a:pt x="0" y="11007"/>
                    </a:cubicBezTo>
                    <a:close/>
                  </a:path>
                </a:pathLst>
              </a:custGeom>
              <a:solidFill>
                <a:schemeClr val="accent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dirty="0"/>
              </a:p>
            </p:txBody>
          </p:sp>
        </p:grpSp>
        <p:grpSp>
          <p:nvGrpSpPr>
            <p:cNvPr id="50" name="Group 49">
              <a:extLst>
                <a:ext uri="{FF2B5EF4-FFF2-40B4-BE49-F238E27FC236}">
                  <a16:creationId xmlns:a16="http://schemas.microsoft.com/office/drawing/2014/main" id="{08110DBF-3853-4B27-9403-9F027F47C7E7}"/>
                </a:ext>
              </a:extLst>
            </p:cNvPr>
            <p:cNvGrpSpPr/>
            <p:nvPr/>
          </p:nvGrpSpPr>
          <p:grpSpPr>
            <a:xfrm>
              <a:off x="2004112" y="1044673"/>
              <a:ext cx="5605691" cy="4726587"/>
              <a:chOff x="2524812" y="3686273"/>
              <a:chExt cx="5605691" cy="4726587"/>
            </a:xfrm>
          </p:grpSpPr>
          <p:sp>
            <p:nvSpPr>
              <p:cNvPr id="51" name="Shape 23">
                <a:extLst>
                  <a:ext uri="{FF2B5EF4-FFF2-40B4-BE49-F238E27FC236}">
                    <a16:creationId xmlns:a16="http://schemas.microsoft.com/office/drawing/2014/main" id="{640BC73B-7466-4A4B-8044-0F2C425C569F}"/>
                  </a:ext>
                </a:extLst>
              </p:cNvPr>
              <p:cNvSpPr/>
              <p:nvPr/>
            </p:nvSpPr>
            <p:spPr>
              <a:xfrm>
                <a:off x="3490012" y="6823172"/>
                <a:ext cx="1374032" cy="1589688"/>
              </a:xfrm>
              <a:custGeom>
                <a:avLst/>
                <a:gdLst/>
                <a:ahLst/>
                <a:cxnLst>
                  <a:cxn ang="0">
                    <a:pos x="wd2" y="hd2"/>
                  </a:cxn>
                  <a:cxn ang="5400000">
                    <a:pos x="wd2" y="hd2"/>
                  </a:cxn>
                  <a:cxn ang="10800000">
                    <a:pos x="wd2" y="hd2"/>
                  </a:cxn>
                  <a:cxn ang="16200000">
                    <a:pos x="wd2" y="hd2"/>
                  </a:cxn>
                </a:cxnLst>
                <a:rect l="0" t="0" r="r" b="b"/>
                <a:pathLst>
                  <a:path w="20866" h="20961" extrusionOk="0">
                    <a:moveTo>
                      <a:pt x="20447" y="14147"/>
                    </a:moveTo>
                    <a:cubicBezTo>
                      <a:pt x="21232" y="15206"/>
                      <a:pt x="20881" y="16619"/>
                      <a:pt x="19660" y="17301"/>
                    </a:cubicBezTo>
                    <a:lnTo>
                      <a:pt x="13774" y="20595"/>
                    </a:lnTo>
                    <a:cubicBezTo>
                      <a:pt x="12552" y="21280"/>
                      <a:pt x="10926" y="20975"/>
                      <a:pt x="10143" y="19915"/>
                    </a:cubicBezTo>
                    <a:lnTo>
                      <a:pt x="420" y="6811"/>
                    </a:lnTo>
                    <a:cubicBezTo>
                      <a:pt x="-368" y="5751"/>
                      <a:pt x="-16" y="4340"/>
                      <a:pt x="1204" y="3659"/>
                    </a:cubicBezTo>
                    <a:lnTo>
                      <a:pt x="7090" y="364"/>
                    </a:lnTo>
                    <a:cubicBezTo>
                      <a:pt x="8310" y="-320"/>
                      <a:pt x="9936" y="-12"/>
                      <a:pt x="10725" y="1045"/>
                    </a:cubicBezTo>
                    <a:cubicBezTo>
                      <a:pt x="10725" y="1045"/>
                      <a:pt x="20447" y="14147"/>
                      <a:pt x="20447" y="14147"/>
                    </a:cubicBezTo>
                    <a:close/>
                  </a:path>
                </a:pathLst>
              </a:custGeom>
              <a:solidFill>
                <a:schemeClr val="tx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2" name="Shape 24">
                <a:extLst>
                  <a:ext uri="{FF2B5EF4-FFF2-40B4-BE49-F238E27FC236}">
                    <a16:creationId xmlns:a16="http://schemas.microsoft.com/office/drawing/2014/main" id="{154050F9-581F-4DA9-B174-8F855B7BDA68}"/>
                  </a:ext>
                </a:extLst>
              </p:cNvPr>
              <p:cNvSpPr/>
              <p:nvPr/>
            </p:nvSpPr>
            <p:spPr>
              <a:xfrm>
                <a:off x="5788711" y="4994372"/>
                <a:ext cx="652453" cy="652502"/>
              </a:xfrm>
              <a:custGeom>
                <a:avLst/>
                <a:gdLst/>
                <a:ahLst/>
                <a:cxnLst>
                  <a:cxn ang="0">
                    <a:pos x="wd2" y="hd2"/>
                  </a:cxn>
                  <a:cxn ang="5400000">
                    <a:pos x="wd2" y="hd2"/>
                  </a:cxn>
                  <a:cxn ang="10800000">
                    <a:pos x="wd2" y="hd2"/>
                  </a:cxn>
                  <a:cxn ang="16200000">
                    <a:pos x="wd2" y="hd2"/>
                  </a:cxn>
                </a:cxnLst>
                <a:rect l="0" t="0" r="r" b="b"/>
                <a:pathLst>
                  <a:path w="19039" h="19042" extrusionOk="0">
                    <a:moveTo>
                      <a:pt x="13117" y="707"/>
                    </a:moveTo>
                    <a:cubicBezTo>
                      <a:pt x="8253" y="-1278"/>
                      <a:pt x="2692" y="1060"/>
                      <a:pt x="714" y="5931"/>
                    </a:cubicBezTo>
                    <a:cubicBezTo>
                      <a:pt x="-1283" y="10791"/>
                      <a:pt x="1051" y="16344"/>
                      <a:pt x="5917" y="18332"/>
                    </a:cubicBezTo>
                    <a:lnTo>
                      <a:pt x="5927" y="18334"/>
                    </a:lnTo>
                    <a:lnTo>
                      <a:pt x="5927" y="18334"/>
                    </a:lnTo>
                    <a:cubicBezTo>
                      <a:pt x="10794" y="20322"/>
                      <a:pt x="16357" y="17980"/>
                      <a:pt x="18332" y="13114"/>
                    </a:cubicBezTo>
                    <a:cubicBezTo>
                      <a:pt x="20317" y="8249"/>
                      <a:pt x="17977" y="2695"/>
                      <a:pt x="13117" y="707"/>
                    </a:cubicBezTo>
                    <a:lnTo>
                      <a:pt x="13117" y="707"/>
                    </a:lnTo>
                    <a:cubicBezTo>
                      <a:pt x="13117" y="707"/>
                      <a:pt x="13117" y="707"/>
                      <a:pt x="13117" y="707"/>
                    </a:cubicBezTo>
                    <a:close/>
                  </a:path>
                </a:pathLst>
              </a:custGeom>
              <a:solidFill>
                <a:schemeClr val="tx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3" name="Shape 25">
                <a:extLst>
                  <a:ext uri="{FF2B5EF4-FFF2-40B4-BE49-F238E27FC236}">
                    <a16:creationId xmlns:a16="http://schemas.microsoft.com/office/drawing/2014/main" id="{0FBF3706-1ACD-4F6D-8F17-FA342045DBA6}"/>
                  </a:ext>
                </a:extLst>
              </p:cNvPr>
              <p:cNvSpPr/>
              <p:nvPr/>
            </p:nvSpPr>
            <p:spPr>
              <a:xfrm>
                <a:off x="3832912" y="3889473"/>
                <a:ext cx="2194728" cy="2634707"/>
              </a:xfrm>
              <a:custGeom>
                <a:avLst/>
                <a:gdLst/>
                <a:ahLst/>
                <a:cxnLst>
                  <a:cxn ang="0">
                    <a:pos x="wd2" y="hd2"/>
                  </a:cxn>
                  <a:cxn ang="5400000">
                    <a:pos x="wd2" y="hd2"/>
                  </a:cxn>
                  <a:cxn ang="10800000">
                    <a:pos x="wd2" y="hd2"/>
                  </a:cxn>
                  <a:cxn ang="16200000">
                    <a:pos x="wd2" y="hd2"/>
                  </a:cxn>
                </a:cxnLst>
                <a:rect l="0" t="0" r="r" b="b"/>
                <a:pathLst>
                  <a:path w="21600" h="21600" extrusionOk="0">
                    <a:moveTo>
                      <a:pt x="0" y="11346"/>
                    </a:moveTo>
                    <a:lnTo>
                      <a:pt x="5174" y="21600"/>
                    </a:lnTo>
                    <a:lnTo>
                      <a:pt x="21600" y="15847"/>
                    </a:lnTo>
                    <a:lnTo>
                      <a:pt x="13604" y="0"/>
                    </a:lnTo>
                    <a:cubicBezTo>
                      <a:pt x="12114" y="3745"/>
                      <a:pt x="9327" y="7041"/>
                      <a:pt x="5395" y="9256"/>
                    </a:cubicBezTo>
                    <a:cubicBezTo>
                      <a:pt x="3678" y="10222"/>
                      <a:pt x="1860" y="10912"/>
                      <a:pt x="0" y="11346"/>
                    </a:cubicBezTo>
                    <a:close/>
                  </a:path>
                </a:pathLst>
              </a:custGeom>
              <a:solidFill>
                <a:schemeClr val="accent1">
                  <a:lumMod val="40000"/>
                  <a:lumOff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4" name="Shape 26">
                <a:extLst>
                  <a:ext uri="{FF2B5EF4-FFF2-40B4-BE49-F238E27FC236}">
                    <a16:creationId xmlns:a16="http://schemas.microsoft.com/office/drawing/2014/main" id="{46342D61-9048-4873-8AE3-98AEBFD227D5}"/>
                  </a:ext>
                </a:extLst>
              </p:cNvPr>
              <p:cNvSpPr/>
              <p:nvPr/>
            </p:nvSpPr>
            <p:spPr>
              <a:xfrm>
                <a:off x="2524812" y="5261073"/>
                <a:ext cx="2061584" cy="2154226"/>
              </a:xfrm>
              <a:custGeom>
                <a:avLst/>
                <a:gdLst/>
                <a:ahLst/>
                <a:cxnLst>
                  <a:cxn ang="0">
                    <a:pos x="wd2" y="hd2"/>
                  </a:cxn>
                  <a:cxn ang="5400000">
                    <a:pos x="wd2" y="hd2"/>
                  </a:cxn>
                  <a:cxn ang="10800000">
                    <a:pos x="wd2" y="hd2"/>
                  </a:cxn>
                  <a:cxn ang="16200000">
                    <a:pos x="wd2" y="hd2"/>
                  </a:cxn>
                </a:cxnLst>
                <a:rect l="0" t="0" r="r" b="b"/>
                <a:pathLst>
                  <a:path w="20661" h="20698" extrusionOk="0">
                    <a:moveTo>
                      <a:pt x="13440" y="0"/>
                    </a:moveTo>
                    <a:lnTo>
                      <a:pt x="4249" y="3702"/>
                    </a:lnTo>
                    <a:cubicBezTo>
                      <a:pt x="717" y="5125"/>
                      <a:pt x="-939" y="9024"/>
                      <a:pt x="543" y="12409"/>
                    </a:cubicBezTo>
                    <a:lnTo>
                      <a:pt x="2391" y="16624"/>
                    </a:lnTo>
                    <a:cubicBezTo>
                      <a:pt x="3875" y="20008"/>
                      <a:pt x="7940" y="21600"/>
                      <a:pt x="11472" y="20177"/>
                    </a:cubicBezTo>
                    <a:lnTo>
                      <a:pt x="20661" y="16473"/>
                    </a:lnTo>
                    <a:cubicBezTo>
                      <a:pt x="20661" y="16473"/>
                      <a:pt x="13440" y="0"/>
                      <a:pt x="13440" y="0"/>
                    </a:cubicBezTo>
                    <a:close/>
                  </a:path>
                </a:pathLst>
              </a:custGeom>
              <a:solidFill>
                <a:schemeClr val="tx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5" name="Shape 27">
                <a:extLst>
                  <a:ext uri="{FF2B5EF4-FFF2-40B4-BE49-F238E27FC236}">
                    <a16:creationId xmlns:a16="http://schemas.microsoft.com/office/drawing/2014/main" id="{48F0E59A-EFD8-4FE4-90BD-7A60B7D561E0}"/>
                  </a:ext>
                </a:extLst>
              </p:cNvPr>
              <p:cNvSpPr/>
              <p:nvPr/>
            </p:nvSpPr>
            <p:spPr>
              <a:xfrm>
                <a:off x="5166411" y="3686273"/>
                <a:ext cx="1700095" cy="3350688"/>
              </a:xfrm>
              <a:custGeom>
                <a:avLst/>
                <a:gdLst/>
                <a:ahLst/>
                <a:cxnLst>
                  <a:cxn ang="0">
                    <a:pos x="wd2" y="hd2"/>
                  </a:cxn>
                  <a:cxn ang="5400000">
                    <a:pos x="wd2" y="hd2"/>
                  </a:cxn>
                  <a:cxn ang="10800000">
                    <a:pos x="wd2" y="hd2"/>
                  </a:cxn>
                  <a:cxn ang="16200000">
                    <a:pos x="wd2" y="hd2"/>
                  </a:cxn>
                </a:cxnLst>
                <a:rect l="0" t="0" r="r" b="b"/>
                <a:pathLst>
                  <a:path w="21041" h="21311" extrusionOk="0">
                    <a:moveTo>
                      <a:pt x="18127" y="21242"/>
                    </a:moveTo>
                    <a:cubicBezTo>
                      <a:pt x="17140" y="21455"/>
                      <a:pt x="15954" y="21157"/>
                      <a:pt x="15479" y="20576"/>
                    </a:cubicBezTo>
                    <a:lnTo>
                      <a:pt x="198" y="1893"/>
                    </a:lnTo>
                    <a:cubicBezTo>
                      <a:pt x="-280" y="1312"/>
                      <a:pt x="138" y="668"/>
                      <a:pt x="1126" y="456"/>
                    </a:cubicBezTo>
                    <a:lnTo>
                      <a:pt x="2912" y="69"/>
                    </a:lnTo>
                    <a:cubicBezTo>
                      <a:pt x="3901" y="-145"/>
                      <a:pt x="5090" y="154"/>
                      <a:pt x="5562" y="734"/>
                    </a:cubicBezTo>
                    <a:lnTo>
                      <a:pt x="20844" y="19417"/>
                    </a:lnTo>
                    <a:cubicBezTo>
                      <a:pt x="21320" y="19997"/>
                      <a:pt x="20903" y="20642"/>
                      <a:pt x="19914" y="20856"/>
                    </a:cubicBezTo>
                    <a:cubicBezTo>
                      <a:pt x="19914" y="20856"/>
                      <a:pt x="18127" y="21242"/>
                      <a:pt x="18127" y="21242"/>
                    </a:cubicBezTo>
                    <a:close/>
                  </a:path>
                </a:pathLst>
              </a:custGeom>
              <a:solidFill>
                <a:schemeClr val="accent1">
                  <a:lumMod val="60000"/>
                  <a:lumOff val="4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6" name="Shape 28">
                <a:extLst>
                  <a:ext uri="{FF2B5EF4-FFF2-40B4-BE49-F238E27FC236}">
                    <a16:creationId xmlns:a16="http://schemas.microsoft.com/office/drawing/2014/main" id="{2EA3D8A3-8211-4D3C-A3DC-2952F943DB10}"/>
                  </a:ext>
                </a:extLst>
              </p:cNvPr>
              <p:cNvSpPr/>
              <p:nvPr/>
            </p:nvSpPr>
            <p:spPr>
              <a:xfrm>
                <a:off x="4188512" y="5426173"/>
                <a:ext cx="2316323" cy="1559291"/>
              </a:xfrm>
              <a:custGeom>
                <a:avLst/>
                <a:gdLst/>
                <a:ahLst/>
                <a:cxnLst>
                  <a:cxn ang="0">
                    <a:pos x="wd2" y="hd2"/>
                  </a:cxn>
                  <a:cxn ang="5400000">
                    <a:pos x="wd2" y="hd2"/>
                  </a:cxn>
                  <a:cxn ang="10800000">
                    <a:pos x="wd2" y="hd2"/>
                  </a:cxn>
                  <a:cxn ang="16200000">
                    <a:pos x="wd2" y="hd2"/>
                  </a:cxn>
                </a:cxnLst>
                <a:rect l="0" t="0" r="r" b="b"/>
                <a:pathLst>
                  <a:path w="21600" h="21600" extrusionOk="0">
                    <a:moveTo>
                      <a:pt x="21600" y="21332"/>
                    </a:moveTo>
                    <a:lnTo>
                      <a:pt x="15564" y="0"/>
                    </a:lnTo>
                    <a:lnTo>
                      <a:pt x="0" y="9718"/>
                    </a:lnTo>
                    <a:lnTo>
                      <a:pt x="3362" y="21600"/>
                    </a:lnTo>
                    <a:cubicBezTo>
                      <a:pt x="4945" y="20238"/>
                      <a:pt x="6713" y="19229"/>
                      <a:pt x="8637" y="18645"/>
                    </a:cubicBezTo>
                    <a:cubicBezTo>
                      <a:pt x="13043" y="17307"/>
                      <a:pt x="17569" y="18404"/>
                      <a:pt x="21600" y="21332"/>
                    </a:cubicBezTo>
                    <a:close/>
                  </a:path>
                </a:pathLst>
              </a:custGeom>
              <a:solidFill>
                <a:schemeClr val="accent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7" name="Shape 29">
                <a:extLst>
                  <a:ext uri="{FF2B5EF4-FFF2-40B4-BE49-F238E27FC236}">
                    <a16:creationId xmlns:a16="http://schemas.microsoft.com/office/drawing/2014/main" id="{3B5C1F79-A12A-4CA4-BA61-425353690411}"/>
                  </a:ext>
                </a:extLst>
              </p:cNvPr>
              <p:cNvSpPr/>
              <p:nvPr/>
            </p:nvSpPr>
            <p:spPr>
              <a:xfrm>
                <a:off x="2664512" y="6111973"/>
                <a:ext cx="1919094" cy="1306331"/>
              </a:xfrm>
              <a:custGeom>
                <a:avLst/>
                <a:gdLst/>
                <a:ahLst/>
                <a:cxnLst>
                  <a:cxn ang="0">
                    <a:pos x="wd2" y="hd2"/>
                  </a:cxn>
                  <a:cxn ang="5400000">
                    <a:pos x="wd2" y="hd2"/>
                  </a:cxn>
                  <a:cxn ang="10800000">
                    <a:pos x="wd2" y="hd2"/>
                  </a:cxn>
                  <a:cxn ang="16200000">
                    <a:pos x="wd2" y="hd2"/>
                  </a:cxn>
                </a:cxnLst>
                <a:rect l="0" t="0" r="r" b="b"/>
                <a:pathLst>
                  <a:path w="21600" h="20152" extrusionOk="0">
                    <a:moveTo>
                      <a:pt x="17500" y="0"/>
                    </a:moveTo>
                    <a:lnTo>
                      <a:pt x="0" y="10085"/>
                    </a:lnTo>
                    <a:lnTo>
                      <a:pt x="1081" y="13610"/>
                    </a:lnTo>
                    <a:cubicBezTo>
                      <a:pt x="2748" y="19044"/>
                      <a:pt x="7314" y="21600"/>
                      <a:pt x="11280" y="19315"/>
                    </a:cubicBezTo>
                    <a:lnTo>
                      <a:pt x="21600" y="13368"/>
                    </a:lnTo>
                    <a:cubicBezTo>
                      <a:pt x="21600" y="13368"/>
                      <a:pt x="17500" y="0"/>
                      <a:pt x="17500" y="0"/>
                    </a:cubicBezTo>
                    <a:close/>
                  </a:path>
                </a:pathLst>
              </a:custGeom>
              <a:solidFill>
                <a:schemeClr val="tx2">
                  <a:lumMod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8" name="Shape 30">
                <a:extLst>
                  <a:ext uri="{FF2B5EF4-FFF2-40B4-BE49-F238E27FC236}">
                    <a16:creationId xmlns:a16="http://schemas.microsoft.com/office/drawing/2014/main" id="{820270AE-6A03-4BAE-8D87-BDECF732ED18}"/>
                  </a:ext>
                </a:extLst>
              </p:cNvPr>
              <p:cNvSpPr/>
              <p:nvPr/>
            </p:nvSpPr>
            <p:spPr>
              <a:xfrm>
                <a:off x="5788712" y="5261073"/>
                <a:ext cx="1070676" cy="1775962"/>
              </a:xfrm>
              <a:custGeom>
                <a:avLst/>
                <a:gdLst/>
                <a:ahLst/>
                <a:cxnLst>
                  <a:cxn ang="0">
                    <a:pos x="wd2" y="hd2"/>
                  </a:cxn>
                  <a:cxn ang="5400000">
                    <a:pos x="wd2" y="hd2"/>
                  </a:cxn>
                  <a:cxn ang="10800000">
                    <a:pos x="wd2" y="hd2"/>
                  </a:cxn>
                  <a:cxn ang="16200000">
                    <a:pos x="wd2" y="hd2"/>
                  </a:cxn>
                </a:cxnLst>
                <a:rect l="0" t="0" r="r" b="b"/>
                <a:pathLst>
                  <a:path w="21154" h="21328" extrusionOk="0">
                    <a:moveTo>
                      <a:pt x="20840" y="17752"/>
                    </a:moveTo>
                    <a:lnTo>
                      <a:pt x="8566" y="0"/>
                    </a:lnTo>
                    <a:lnTo>
                      <a:pt x="0" y="2190"/>
                    </a:lnTo>
                    <a:lnTo>
                      <a:pt x="12275" y="19940"/>
                    </a:lnTo>
                    <a:cubicBezTo>
                      <a:pt x="13034" y="21038"/>
                      <a:pt x="14927" y="21600"/>
                      <a:pt x="16503" y="21197"/>
                    </a:cubicBezTo>
                    <a:lnTo>
                      <a:pt x="19355" y="20469"/>
                    </a:lnTo>
                    <a:cubicBezTo>
                      <a:pt x="20934" y="20065"/>
                      <a:pt x="21600" y="18848"/>
                      <a:pt x="20840" y="17752"/>
                    </a:cubicBezTo>
                    <a:close/>
                  </a:path>
                </a:pathLst>
              </a:custGeom>
              <a:solidFill>
                <a:schemeClr val="accent1">
                  <a:lumMod val="40000"/>
                  <a:lumOff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9" name="Shape 31">
                <a:extLst>
                  <a:ext uri="{FF2B5EF4-FFF2-40B4-BE49-F238E27FC236}">
                    <a16:creationId xmlns:a16="http://schemas.microsoft.com/office/drawing/2014/main" id="{B7C054DA-883C-445A-B971-BD71F25D40D1}"/>
                  </a:ext>
                </a:extLst>
              </p:cNvPr>
              <p:cNvSpPr/>
              <p:nvPr/>
            </p:nvSpPr>
            <p:spPr>
              <a:xfrm>
                <a:off x="3731312" y="7356573"/>
                <a:ext cx="706306" cy="959304"/>
              </a:xfrm>
              <a:custGeom>
                <a:avLst/>
                <a:gdLst/>
                <a:ahLst/>
                <a:cxnLst>
                  <a:cxn ang="0">
                    <a:pos x="wd2" y="hd2"/>
                  </a:cxn>
                  <a:cxn ang="5400000">
                    <a:pos x="wd2" y="hd2"/>
                  </a:cxn>
                  <a:cxn ang="10800000">
                    <a:pos x="wd2" y="hd2"/>
                  </a:cxn>
                  <a:cxn ang="16200000">
                    <a:pos x="wd2" y="hd2"/>
                  </a:cxn>
                </a:cxnLst>
                <a:rect l="0" t="0" r="r" b="b"/>
                <a:pathLst>
                  <a:path w="20696" h="20923" extrusionOk="0">
                    <a:moveTo>
                      <a:pt x="6003" y="1097"/>
                    </a:moveTo>
                    <a:cubicBezTo>
                      <a:pt x="5008" y="-27"/>
                      <a:pt x="2987" y="-337"/>
                      <a:pt x="1475" y="400"/>
                    </a:cubicBezTo>
                    <a:lnTo>
                      <a:pt x="1475" y="400"/>
                    </a:lnTo>
                    <a:cubicBezTo>
                      <a:pt x="-33" y="1137"/>
                      <a:pt x="-453" y="2646"/>
                      <a:pt x="533" y="3770"/>
                    </a:cubicBezTo>
                    <a:lnTo>
                      <a:pt x="14692" y="19823"/>
                    </a:lnTo>
                    <a:cubicBezTo>
                      <a:pt x="15688" y="20948"/>
                      <a:pt x="17716" y="21263"/>
                      <a:pt x="19226" y="20522"/>
                    </a:cubicBezTo>
                    <a:lnTo>
                      <a:pt x="19226" y="20522"/>
                    </a:lnTo>
                    <a:cubicBezTo>
                      <a:pt x="20726" y="19788"/>
                      <a:pt x="21147" y="18274"/>
                      <a:pt x="20167" y="17150"/>
                    </a:cubicBezTo>
                    <a:cubicBezTo>
                      <a:pt x="20167" y="17150"/>
                      <a:pt x="6003" y="1097"/>
                      <a:pt x="6003" y="1097"/>
                    </a:cubicBezTo>
                    <a:close/>
                  </a:path>
                </a:pathLst>
              </a:custGeom>
              <a:solidFill>
                <a:srgbClr val="FEFEFE">
                  <a:alpha val="25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0" name="Freeform 35">
                <a:extLst>
                  <a:ext uri="{FF2B5EF4-FFF2-40B4-BE49-F238E27FC236}">
                    <a16:creationId xmlns:a16="http://schemas.microsoft.com/office/drawing/2014/main" id="{0E1FD630-EEEB-46B4-B79C-6A36992B0D7C}"/>
                  </a:ext>
                </a:extLst>
              </p:cNvPr>
              <p:cNvSpPr/>
              <p:nvPr/>
            </p:nvSpPr>
            <p:spPr>
              <a:xfrm>
                <a:off x="6487219" y="3787891"/>
                <a:ext cx="1643284" cy="1701565"/>
              </a:xfrm>
              <a:custGeom>
                <a:avLst/>
                <a:gdLst>
                  <a:gd name="connsiteX0" fmla="*/ 267284 w 1643284"/>
                  <a:gd name="connsiteY0" fmla="*/ 1549439 h 1701565"/>
                  <a:gd name="connsiteX1" fmla="*/ 1608874 w 1643284"/>
                  <a:gd name="connsiteY1" fmla="*/ 1628558 h 1701565"/>
                  <a:gd name="connsiteX2" fmla="*/ 1643237 w 1643284"/>
                  <a:gd name="connsiteY2" fmla="*/ 1667156 h 1701565"/>
                  <a:gd name="connsiteX3" fmla="*/ 1604612 w 1643284"/>
                  <a:gd name="connsiteY3" fmla="*/ 1701502 h 1701565"/>
                  <a:gd name="connsiteX4" fmla="*/ 263022 w 1643284"/>
                  <a:gd name="connsiteY4" fmla="*/ 1622262 h 1701565"/>
                  <a:gd name="connsiteX5" fmla="*/ 251349 w 1643284"/>
                  <a:gd name="connsiteY5" fmla="*/ 1619811 h 1701565"/>
                  <a:gd name="connsiteX6" fmla="*/ 228659 w 1643284"/>
                  <a:gd name="connsiteY6" fmla="*/ 1583671 h 1701565"/>
                  <a:gd name="connsiteX7" fmla="*/ 267284 w 1643284"/>
                  <a:gd name="connsiteY7" fmla="*/ 1549439 h 1701565"/>
                  <a:gd name="connsiteX8" fmla="*/ 1428877 w 1643284"/>
                  <a:gd name="connsiteY8" fmla="*/ 764705 h 1701565"/>
                  <a:gd name="connsiteX9" fmla="*/ 1448957 w 1643284"/>
                  <a:gd name="connsiteY9" fmla="*/ 784301 h 1701565"/>
                  <a:gd name="connsiteX10" fmla="*/ 1429251 w 1643284"/>
                  <a:gd name="connsiteY10" fmla="*/ 832302 h 1701565"/>
                  <a:gd name="connsiteX11" fmla="*/ 190547 w 1643284"/>
                  <a:gd name="connsiteY11" fmla="*/ 1352976 h 1701565"/>
                  <a:gd name="connsiteX12" fmla="*/ 162396 w 1643284"/>
                  <a:gd name="connsiteY12" fmla="*/ 1353198 h 1701565"/>
                  <a:gd name="connsiteX13" fmla="*/ 142507 w 1643284"/>
                  <a:gd name="connsiteY13" fmla="*/ 1333459 h 1701565"/>
                  <a:gd name="connsiteX14" fmla="*/ 162213 w 1643284"/>
                  <a:gd name="connsiteY14" fmla="*/ 1285459 h 1701565"/>
                  <a:gd name="connsiteX15" fmla="*/ 1400856 w 1643284"/>
                  <a:gd name="connsiteY15" fmla="*/ 764785 h 1701565"/>
                  <a:gd name="connsiteX16" fmla="*/ 1428877 w 1643284"/>
                  <a:gd name="connsiteY16" fmla="*/ 764705 h 1701565"/>
                  <a:gd name="connsiteX17" fmla="*/ 915721 w 1643284"/>
                  <a:gd name="connsiteY17" fmla="*/ 114 h 1701565"/>
                  <a:gd name="connsiteX18" fmla="*/ 942555 w 1643284"/>
                  <a:gd name="connsiteY18" fmla="*/ 9462 h 1701565"/>
                  <a:gd name="connsiteX19" fmla="*/ 946080 w 1643284"/>
                  <a:gd name="connsiteY19" fmla="*/ 60926 h 1701565"/>
                  <a:gd name="connsiteX20" fmla="*/ 64188 w 1643284"/>
                  <a:gd name="connsiteY20" fmla="*/ 1074628 h 1701565"/>
                  <a:gd name="connsiteX21" fmla="*/ 22655 w 1643284"/>
                  <a:gd name="connsiteY21" fmla="*/ 1084616 h 1701565"/>
                  <a:gd name="connsiteX22" fmla="*/ 12617 w 1643284"/>
                  <a:gd name="connsiteY22" fmla="*/ 1078076 h 1701565"/>
                  <a:gd name="connsiteX23" fmla="*/ 8870 w 1643284"/>
                  <a:gd name="connsiteY23" fmla="*/ 1026612 h 1701565"/>
                  <a:gd name="connsiteX24" fmla="*/ 891028 w 1643284"/>
                  <a:gd name="connsiteY24" fmla="*/ 13012 h 1701565"/>
                  <a:gd name="connsiteX25" fmla="*/ 915721 w 1643284"/>
                  <a:gd name="connsiteY25" fmla="*/ 114 h 170156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Lst>
                <a:rect l="l" t="t" r="r" b="b"/>
                <a:pathLst>
                  <a:path w="1643284" h="1701565">
                    <a:moveTo>
                      <a:pt x="267284" y="1549439"/>
                    </a:moveTo>
                    <a:lnTo>
                      <a:pt x="1608874" y="1628558"/>
                    </a:lnTo>
                    <a:cubicBezTo>
                      <a:pt x="1629728" y="1629494"/>
                      <a:pt x="1644221" y="1647132"/>
                      <a:pt x="1643237" y="1667156"/>
                    </a:cubicBezTo>
                    <a:cubicBezTo>
                      <a:pt x="1641991" y="1687245"/>
                      <a:pt x="1624679" y="1702688"/>
                      <a:pt x="1604612" y="1701502"/>
                    </a:cubicBezTo>
                    <a:lnTo>
                      <a:pt x="263022" y="1622262"/>
                    </a:lnTo>
                    <a:cubicBezTo>
                      <a:pt x="258825" y="1622155"/>
                      <a:pt x="254890" y="1621183"/>
                      <a:pt x="251349" y="1619811"/>
                    </a:cubicBezTo>
                    <a:cubicBezTo>
                      <a:pt x="237315" y="1614079"/>
                      <a:pt x="227740" y="1599636"/>
                      <a:pt x="228659" y="1583671"/>
                    </a:cubicBezTo>
                    <a:cubicBezTo>
                      <a:pt x="229905" y="1563689"/>
                      <a:pt x="247021" y="1548324"/>
                      <a:pt x="267284" y="1549439"/>
                    </a:cubicBezTo>
                    <a:close/>
                    <a:moveTo>
                      <a:pt x="1428877" y="764705"/>
                    </a:moveTo>
                    <a:cubicBezTo>
                      <a:pt x="1437544" y="768234"/>
                      <a:pt x="1444888" y="775043"/>
                      <a:pt x="1448957" y="784301"/>
                    </a:cubicBezTo>
                    <a:cubicBezTo>
                      <a:pt x="1456668" y="802985"/>
                      <a:pt x="1447917" y="824251"/>
                      <a:pt x="1429251" y="832302"/>
                    </a:cubicBezTo>
                    <a:lnTo>
                      <a:pt x="190547" y="1352976"/>
                    </a:lnTo>
                    <a:cubicBezTo>
                      <a:pt x="181184" y="1356724"/>
                      <a:pt x="171209" y="1356640"/>
                      <a:pt x="162396" y="1353198"/>
                    </a:cubicBezTo>
                    <a:cubicBezTo>
                      <a:pt x="153767" y="1349644"/>
                      <a:pt x="146546" y="1342732"/>
                      <a:pt x="142507" y="1333459"/>
                    </a:cubicBezTo>
                    <a:cubicBezTo>
                      <a:pt x="134796" y="1314775"/>
                      <a:pt x="143425" y="1293482"/>
                      <a:pt x="162213" y="1285459"/>
                    </a:cubicBezTo>
                    <a:lnTo>
                      <a:pt x="1400856" y="764785"/>
                    </a:lnTo>
                    <a:cubicBezTo>
                      <a:pt x="1410219" y="760926"/>
                      <a:pt x="1420209" y="761176"/>
                      <a:pt x="1428877" y="764705"/>
                    </a:cubicBezTo>
                    <a:close/>
                    <a:moveTo>
                      <a:pt x="915721" y="114"/>
                    </a:moveTo>
                    <a:cubicBezTo>
                      <a:pt x="924967" y="-640"/>
                      <a:pt x="934570" y="2313"/>
                      <a:pt x="942555" y="9462"/>
                    </a:cubicBezTo>
                    <a:cubicBezTo>
                      <a:pt x="957723" y="22645"/>
                      <a:pt x="959463" y="45664"/>
                      <a:pt x="946080" y="60926"/>
                    </a:cubicBezTo>
                    <a:lnTo>
                      <a:pt x="64188" y="1074628"/>
                    </a:lnTo>
                    <a:cubicBezTo>
                      <a:pt x="53660" y="1086746"/>
                      <a:pt x="36707" y="1090346"/>
                      <a:pt x="22655" y="1084616"/>
                    </a:cubicBezTo>
                    <a:cubicBezTo>
                      <a:pt x="19220" y="1083095"/>
                      <a:pt x="15695" y="1081118"/>
                      <a:pt x="12617" y="1078076"/>
                    </a:cubicBezTo>
                    <a:cubicBezTo>
                      <a:pt x="-2774" y="1064944"/>
                      <a:pt x="-4157" y="1041722"/>
                      <a:pt x="8870" y="1026612"/>
                    </a:cubicBezTo>
                    <a:lnTo>
                      <a:pt x="891028" y="13012"/>
                    </a:lnTo>
                    <a:cubicBezTo>
                      <a:pt x="897586" y="5330"/>
                      <a:pt x="906475" y="868"/>
                      <a:pt x="915721" y="114"/>
                    </a:cubicBezTo>
                    <a:close/>
                  </a:path>
                </a:pathLst>
              </a:custGeom>
              <a:solidFill>
                <a:schemeClr val="accent1"/>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grpSp>
      </p:grpSp>
      <p:grpSp>
        <p:nvGrpSpPr>
          <p:cNvPr id="66" name="Group 65">
            <a:extLst>
              <a:ext uri="{FF2B5EF4-FFF2-40B4-BE49-F238E27FC236}">
                <a16:creationId xmlns:a16="http://schemas.microsoft.com/office/drawing/2014/main" id="{1C19BD37-2D52-4057-8D8A-D1F8DD98AC63}"/>
              </a:ext>
            </a:extLst>
          </p:cNvPr>
          <p:cNvGrpSpPr/>
          <p:nvPr/>
        </p:nvGrpSpPr>
        <p:grpSpPr>
          <a:xfrm>
            <a:off x="7747744" y="2016986"/>
            <a:ext cx="2778135" cy="3635095"/>
            <a:chOff x="7933318" y="2009009"/>
            <a:chExt cx="2778135" cy="3635095"/>
          </a:xfrm>
        </p:grpSpPr>
        <p:grpSp>
          <p:nvGrpSpPr>
            <p:cNvPr id="67" name="Group 66">
              <a:extLst>
                <a:ext uri="{FF2B5EF4-FFF2-40B4-BE49-F238E27FC236}">
                  <a16:creationId xmlns:a16="http://schemas.microsoft.com/office/drawing/2014/main" id="{7D8BEA37-7C84-469C-B013-99B5F13D4469}"/>
                </a:ext>
              </a:extLst>
            </p:cNvPr>
            <p:cNvGrpSpPr/>
            <p:nvPr/>
          </p:nvGrpSpPr>
          <p:grpSpPr>
            <a:xfrm>
              <a:off x="7958254" y="3388801"/>
              <a:ext cx="2718773" cy="1200329"/>
              <a:chOff x="963309" y="4210880"/>
              <a:chExt cx="2718773" cy="1200329"/>
            </a:xfrm>
          </p:grpSpPr>
          <p:sp>
            <p:nvSpPr>
              <p:cNvPr id="72" name="TextBox 71">
                <a:extLst>
                  <a:ext uri="{FF2B5EF4-FFF2-40B4-BE49-F238E27FC236}">
                    <a16:creationId xmlns:a16="http://schemas.microsoft.com/office/drawing/2014/main" id="{949578F5-1F95-470D-AB52-0CA0D4CED45B}"/>
                  </a:ext>
                </a:extLst>
              </p:cNvPr>
              <p:cNvSpPr txBox="1"/>
              <p:nvPr/>
            </p:nvSpPr>
            <p:spPr>
              <a:xfrm>
                <a:off x="2696090" y="4253514"/>
                <a:ext cx="605316" cy="292388"/>
              </a:xfrm>
              <a:prstGeom prst="rect">
                <a:avLst/>
              </a:prstGeom>
              <a:noFill/>
            </p:spPr>
            <p:txBody>
              <a:bodyPr wrap="square" rtlCol="0">
                <a:spAutoFit/>
              </a:bodyPr>
              <a:lstStyle/>
              <a:p>
                <a:r>
                  <a:rPr lang="en-US" sz="1300" dirty="0">
                    <a:latin typeface="Roboto Slab" pitchFamily="2" charset="0"/>
                    <a:ea typeface="Roboto Slab" pitchFamily="2" charset="0"/>
                    <a:cs typeface="Montserrat" charset="0"/>
                  </a:rPr>
                  <a:t>31%</a:t>
                </a:r>
              </a:p>
            </p:txBody>
          </p:sp>
          <p:sp>
            <p:nvSpPr>
              <p:cNvPr id="73" name="TextBox 72">
                <a:extLst>
                  <a:ext uri="{FF2B5EF4-FFF2-40B4-BE49-F238E27FC236}">
                    <a16:creationId xmlns:a16="http://schemas.microsoft.com/office/drawing/2014/main" id="{1498F411-9158-4B42-B3CA-EC6CB8ACE1F8}"/>
                  </a:ext>
                </a:extLst>
              </p:cNvPr>
              <p:cNvSpPr txBox="1"/>
              <p:nvPr/>
            </p:nvSpPr>
            <p:spPr>
              <a:xfrm>
                <a:off x="3076766" y="4556209"/>
                <a:ext cx="605316" cy="292388"/>
              </a:xfrm>
              <a:prstGeom prst="rect">
                <a:avLst/>
              </a:prstGeom>
              <a:noFill/>
            </p:spPr>
            <p:txBody>
              <a:bodyPr wrap="square" rtlCol="0">
                <a:spAutoFit/>
              </a:bodyPr>
              <a:lstStyle/>
              <a:p>
                <a:r>
                  <a:rPr lang="en-US" sz="1300" dirty="0">
                    <a:latin typeface="Roboto Slab" pitchFamily="2" charset="0"/>
                    <a:ea typeface="Roboto Slab" pitchFamily="2" charset="0"/>
                    <a:cs typeface="Montserrat" charset="0"/>
                  </a:rPr>
                  <a:t>59%</a:t>
                </a:r>
              </a:p>
            </p:txBody>
          </p:sp>
          <p:sp>
            <p:nvSpPr>
              <p:cNvPr id="74" name="TextBox 73">
                <a:extLst>
                  <a:ext uri="{FF2B5EF4-FFF2-40B4-BE49-F238E27FC236}">
                    <a16:creationId xmlns:a16="http://schemas.microsoft.com/office/drawing/2014/main" id="{CAAD5879-BFCF-456E-B34E-E0767412EE9A}"/>
                  </a:ext>
                </a:extLst>
              </p:cNvPr>
              <p:cNvSpPr txBox="1"/>
              <p:nvPr/>
            </p:nvSpPr>
            <p:spPr>
              <a:xfrm>
                <a:off x="1972017" y="4796166"/>
                <a:ext cx="605316" cy="292388"/>
              </a:xfrm>
              <a:prstGeom prst="rect">
                <a:avLst/>
              </a:prstGeom>
              <a:noFill/>
            </p:spPr>
            <p:txBody>
              <a:bodyPr wrap="square" rtlCol="0">
                <a:spAutoFit/>
              </a:bodyPr>
              <a:lstStyle/>
              <a:p>
                <a:r>
                  <a:rPr lang="en-US" sz="1300" dirty="0">
                    <a:latin typeface="Roboto Slab" pitchFamily="2" charset="0"/>
                    <a:ea typeface="Roboto Slab" pitchFamily="2" charset="0"/>
                    <a:cs typeface="Montserrat" charset="0"/>
                  </a:rPr>
                  <a:t>10%</a:t>
                </a:r>
              </a:p>
            </p:txBody>
          </p:sp>
          <p:sp>
            <p:nvSpPr>
              <p:cNvPr id="75" name="TextBox 74">
                <a:extLst>
                  <a:ext uri="{FF2B5EF4-FFF2-40B4-BE49-F238E27FC236}">
                    <a16:creationId xmlns:a16="http://schemas.microsoft.com/office/drawing/2014/main" id="{9B1CC482-3B27-474D-84B9-7FFFB54980E2}"/>
                  </a:ext>
                </a:extLst>
              </p:cNvPr>
              <p:cNvSpPr txBox="1"/>
              <p:nvPr/>
            </p:nvSpPr>
            <p:spPr>
              <a:xfrm>
                <a:off x="963309" y="4210880"/>
                <a:ext cx="415051" cy="1200329"/>
              </a:xfrm>
              <a:prstGeom prst="rect">
                <a:avLst/>
              </a:prstGeom>
              <a:noFill/>
            </p:spPr>
            <p:txBody>
              <a:bodyPr wrap="square" numCol="1" spcCol="457200" rtlCol="0">
                <a:spAutoFit/>
              </a:bodyPr>
              <a:lstStyle/>
              <a:p>
                <a:pPr>
                  <a:lnSpc>
                    <a:spcPct val="150000"/>
                  </a:lnSpc>
                </a:pPr>
                <a:r>
                  <a:rPr lang="en-US" sz="1200" dirty="0">
                    <a:latin typeface="Roboto Slab" pitchFamily="2" charset="0"/>
                    <a:ea typeface="Roboto Slab" pitchFamily="2" charset="0"/>
                    <a:cs typeface="Montserrat" charset="0"/>
                  </a:rPr>
                  <a:t>01</a:t>
                </a:r>
              </a:p>
              <a:p>
                <a:pPr>
                  <a:lnSpc>
                    <a:spcPct val="150000"/>
                  </a:lnSpc>
                </a:pPr>
                <a:r>
                  <a:rPr lang="en-US" sz="1200" dirty="0">
                    <a:latin typeface="Roboto Slab" pitchFamily="2" charset="0"/>
                    <a:ea typeface="Roboto Slab" pitchFamily="2" charset="0"/>
                    <a:cs typeface="Montserrat" charset="0"/>
                  </a:rPr>
                  <a:t>02</a:t>
                </a:r>
              </a:p>
              <a:p>
                <a:pPr>
                  <a:lnSpc>
                    <a:spcPct val="150000"/>
                  </a:lnSpc>
                </a:pPr>
                <a:r>
                  <a:rPr lang="en-US" sz="1200" dirty="0">
                    <a:latin typeface="Roboto Slab" pitchFamily="2" charset="0"/>
                    <a:ea typeface="Roboto Slab" pitchFamily="2" charset="0"/>
                    <a:cs typeface="Montserrat" charset="0"/>
                  </a:rPr>
                  <a:t>03</a:t>
                </a:r>
              </a:p>
              <a:p>
                <a:pPr>
                  <a:lnSpc>
                    <a:spcPct val="150000"/>
                  </a:lnSpc>
                </a:pPr>
                <a:r>
                  <a:rPr lang="en-US" sz="1200" dirty="0">
                    <a:latin typeface="Roboto Slab" pitchFamily="2" charset="0"/>
                    <a:ea typeface="Roboto Slab" pitchFamily="2" charset="0"/>
                    <a:cs typeface="Montserrat" charset="0"/>
                  </a:rPr>
                  <a:t>04</a:t>
                </a:r>
              </a:p>
            </p:txBody>
          </p:sp>
          <p:sp>
            <p:nvSpPr>
              <p:cNvPr id="76" name="Rectangle 75">
                <a:extLst>
                  <a:ext uri="{FF2B5EF4-FFF2-40B4-BE49-F238E27FC236}">
                    <a16:creationId xmlns:a16="http://schemas.microsoft.com/office/drawing/2014/main" id="{83D889F2-1B36-474C-8815-B769ED23BC07}"/>
                  </a:ext>
                </a:extLst>
              </p:cNvPr>
              <p:cNvSpPr/>
              <p:nvPr/>
            </p:nvSpPr>
            <p:spPr>
              <a:xfrm>
                <a:off x="1326413" y="4310744"/>
                <a:ext cx="1384130" cy="260253"/>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77" name="Rectangle 76">
                <a:extLst>
                  <a:ext uri="{FF2B5EF4-FFF2-40B4-BE49-F238E27FC236}">
                    <a16:creationId xmlns:a16="http://schemas.microsoft.com/office/drawing/2014/main" id="{0F0B5CA6-5D0F-405A-9DDB-DFC17DCD7B02}"/>
                  </a:ext>
                </a:extLst>
              </p:cNvPr>
              <p:cNvSpPr/>
              <p:nvPr/>
            </p:nvSpPr>
            <p:spPr>
              <a:xfrm>
                <a:off x="1326413" y="4565793"/>
                <a:ext cx="1749890" cy="260253"/>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8" name="Rectangle 77">
                <a:extLst>
                  <a:ext uri="{FF2B5EF4-FFF2-40B4-BE49-F238E27FC236}">
                    <a16:creationId xmlns:a16="http://schemas.microsoft.com/office/drawing/2014/main" id="{611711F3-E4A0-4ACE-B97D-B8C3ED109C3A}"/>
                  </a:ext>
                </a:extLst>
              </p:cNvPr>
              <p:cNvSpPr/>
              <p:nvPr/>
            </p:nvSpPr>
            <p:spPr>
              <a:xfrm>
                <a:off x="1326413" y="4825765"/>
                <a:ext cx="664766" cy="260253"/>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9" name="Rectangle 78">
                <a:extLst>
                  <a:ext uri="{FF2B5EF4-FFF2-40B4-BE49-F238E27FC236}">
                    <a16:creationId xmlns:a16="http://schemas.microsoft.com/office/drawing/2014/main" id="{E621ABEC-A226-4033-90DF-A12255B15169}"/>
                  </a:ext>
                </a:extLst>
              </p:cNvPr>
              <p:cNvSpPr/>
              <p:nvPr/>
            </p:nvSpPr>
            <p:spPr>
              <a:xfrm>
                <a:off x="1326413" y="5088987"/>
                <a:ext cx="1302585" cy="260253"/>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0" name="TextBox 79">
                <a:extLst>
                  <a:ext uri="{FF2B5EF4-FFF2-40B4-BE49-F238E27FC236}">
                    <a16:creationId xmlns:a16="http://schemas.microsoft.com/office/drawing/2014/main" id="{5DA9CA70-6561-4580-B7A0-80C4C7E7632E}"/>
                  </a:ext>
                </a:extLst>
              </p:cNvPr>
              <p:cNvSpPr txBox="1"/>
              <p:nvPr/>
            </p:nvSpPr>
            <p:spPr>
              <a:xfrm>
                <a:off x="2656904" y="5079153"/>
                <a:ext cx="605316" cy="292388"/>
              </a:xfrm>
              <a:prstGeom prst="rect">
                <a:avLst/>
              </a:prstGeom>
              <a:noFill/>
            </p:spPr>
            <p:txBody>
              <a:bodyPr wrap="square" rtlCol="0">
                <a:spAutoFit/>
              </a:bodyPr>
              <a:lstStyle/>
              <a:p>
                <a:r>
                  <a:rPr lang="en-US" sz="1300" dirty="0">
                    <a:latin typeface="Roboto Slab" pitchFamily="2" charset="0"/>
                    <a:ea typeface="Roboto Slab" pitchFamily="2" charset="0"/>
                    <a:cs typeface="Montserrat" charset="0"/>
                  </a:rPr>
                  <a:t>30%</a:t>
                </a:r>
              </a:p>
            </p:txBody>
          </p:sp>
        </p:grpSp>
        <p:sp>
          <p:nvSpPr>
            <p:cNvPr id="68" name="TextBox 67">
              <a:extLst>
                <a:ext uri="{FF2B5EF4-FFF2-40B4-BE49-F238E27FC236}">
                  <a16:creationId xmlns:a16="http://schemas.microsoft.com/office/drawing/2014/main" id="{D2C10AD9-0460-499D-8ABF-6185B60B1354}"/>
                </a:ext>
              </a:extLst>
            </p:cNvPr>
            <p:cNvSpPr txBox="1"/>
            <p:nvPr/>
          </p:nvSpPr>
          <p:spPr>
            <a:xfrm>
              <a:off x="7965258" y="2671328"/>
              <a:ext cx="2483022" cy="484428"/>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 . Creepiest god air fish land. Air saying</a:t>
              </a:r>
            </a:p>
          </p:txBody>
        </p:sp>
        <p:sp>
          <p:nvSpPr>
            <p:cNvPr id="69" name="TextBox 68">
              <a:extLst>
                <a:ext uri="{FF2B5EF4-FFF2-40B4-BE49-F238E27FC236}">
                  <a16:creationId xmlns:a16="http://schemas.microsoft.com/office/drawing/2014/main" id="{9FEADBCE-3D1B-435E-97E4-875BA80C8655}"/>
                </a:ext>
              </a:extLst>
            </p:cNvPr>
            <p:cNvSpPr txBox="1"/>
            <p:nvPr/>
          </p:nvSpPr>
          <p:spPr>
            <a:xfrm>
              <a:off x="9148151" y="2113913"/>
              <a:ext cx="1197370" cy="451406"/>
            </a:xfrm>
            <a:prstGeom prst="rect">
              <a:avLst/>
            </a:prstGeom>
            <a:noFill/>
          </p:spPr>
          <p:txBody>
            <a:bodyPr wrap="square" numCol="1" spcCol="457200" rtlCol="0">
              <a:spAutoFit/>
            </a:bodyPr>
            <a:lstStyle/>
            <a:p>
              <a:pPr>
                <a:lnSpc>
                  <a:spcPts val="1400"/>
                </a:lnSpc>
              </a:pPr>
              <a:r>
                <a:rPr lang="en-US" sz="1000" b="1" dirty="0">
                  <a:latin typeface="Roboto Slab" pitchFamily="2" charset="0"/>
                  <a:ea typeface="Roboto Slab" pitchFamily="2" charset="0"/>
                  <a:cs typeface="Montserrat" charset="0"/>
                </a:rPr>
                <a:t>Saying fruitful were example</a:t>
              </a:r>
              <a:endParaRPr lang="en-US" sz="1000" dirty="0">
                <a:latin typeface="Roboto Slab" pitchFamily="2" charset="0"/>
                <a:ea typeface="Roboto Slab" pitchFamily="2" charset="0"/>
                <a:cs typeface="Montserrat" charset="0"/>
              </a:endParaRPr>
            </a:p>
          </p:txBody>
        </p:sp>
        <p:sp>
          <p:nvSpPr>
            <p:cNvPr id="70" name="TextBox 69">
              <a:extLst>
                <a:ext uri="{FF2B5EF4-FFF2-40B4-BE49-F238E27FC236}">
                  <a16:creationId xmlns:a16="http://schemas.microsoft.com/office/drawing/2014/main" id="{6DE405DB-05D7-4F63-B96D-09BAD2B5FE2A}"/>
                </a:ext>
              </a:extLst>
            </p:cNvPr>
            <p:cNvSpPr txBox="1"/>
            <p:nvPr/>
          </p:nvSpPr>
          <p:spPr>
            <a:xfrm>
              <a:off x="7933318" y="2009009"/>
              <a:ext cx="1220367" cy="630942"/>
            </a:xfrm>
            <a:prstGeom prst="rect">
              <a:avLst/>
            </a:prstGeom>
            <a:noFill/>
          </p:spPr>
          <p:txBody>
            <a:bodyPr wrap="square" rtlCol="0">
              <a:spAutoFit/>
            </a:bodyPr>
            <a:lstStyle/>
            <a:p>
              <a:r>
                <a:rPr lang="en-US" sz="3500" b="1" dirty="0">
                  <a:solidFill>
                    <a:schemeClr val="accent1"/>
                  </a:solidFill>
                  <a:latin typeface="Roboto Slab" pitchFamily="2" charset="0"/>
                  <a:ea typeface="Roboto Slab" pitchFamily="2" charset="0"/>
                  <a:cs typeface="Montserrat" charset="0"/>
                </a:rPr>
                <a:t>83%</a:t>
              </a:r>
            </a:p>
          </p:txBody>
        </p:sp>
        <p:sp>
          <p:nvSpPr>
            <p:cNvPr id="71" name="TextBox 70">
              <a:extLst>
                <a:ext uri="{FF2B5EF4-FFF2-40B4-BE49-F238E27FC236}">
                  <a16:creationId xmlns:a16="http://schemas.microsoft.com/office/drawing/2014/main" id="{5BD9BFD6-C624-4C92-BE38-EA66168B7630}"/>
                </a:ext>
              </a:extLst>
            </p:cNvPr>
            <p:cNvSpPr txBox="1"/>
            <p:nvPr/>
          </p:nvSpPr>
          <p:spPr>
            <a:xfrm>
              <a:off x="7993955" y="4928523"/>
              <a:ext cx="2717498"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Creepiest god air fish land. Air saying fruitful. Also he his male air bring.</a:t>
              </a:r>
            </a:p>
          </p:txBody>
        </p:sp>
      </p:gr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19</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t>Company </a:t>
            </a:r>
            <a:r>
              <a:rPr lang="en-US" b="1" dirty="0"/>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marL="0" indent="0" algn="ctr">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51" name="Rectangle 9">
            <a:extLst>
              <a:ext uri="{FF2B5EF4-FFF2-40B4-BE49-F238E27FC236}">
                <a16:creationId xmlns:a16="http://schemas.microsoft.com/office/drawing/2014/main" id="{16E91C01-E077-4430-8602-D7D03E7C868F}"/>
              </a:ext>
            </a:extLst>
          </p:cNvPr>
          <p:cNvSpPr>
            <a:spLocks/>
          </p:cNvSpPr>
          <p:nvPr/>
        </p:nvSpPr>
        <p:spPr bwMode="auto">
          <a:xfrm>
            <a:off x="6041775" y="2066018"/>
            <a:ext cx="2004550" cy="34816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a:t>
            </a:r>
          </a:p>
          <a:p>
            <a:pPr>
              <a:lnSpc>
                <a:spcPts val="1800"/>
              </a:lnSpc>
            </a:pPr>
            <a:endPar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endParaRPr>
          </a:p>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nvGrpSpPr>
          <p:cNvPr id="2" name="Group 1">
            <a:extLst>
              <a:ext uri="{FF2B5EF4-FFF2-40B4-BE49-F238E27FC236}">
                <a16:creationId xmlns:a16="http://schemas.microsoft.com/office/drawing/2014/main" id="{773A5102-8CEC-4F1F-ABF4-13D4ABA050C8}"/>
              </a:ext>
            </a:extLst>
          </p:cNvPr>
          <p:cNvGrpSpPr/>
          <p:nvPr/>
        </p:nvGrpSpPr>
        <p:grpSpPr>
          <a:xfrm>
            <a:off x="1078910" y="1657350"/>
            <a:ext cx="4183340" cy="4326560"/>
            <a:chOff x="838200" y="1657350"/>
            <a:chExt cx="4183340" cy="4326560"/>
          </a:xfrm>
        </p:grpSpPr>
        <p:sp>
          <p:nvSpPr>
            <p:cNvPr id="35" name="Shape 6">
              <a:extLst>
                <a:ext uri="{FF2B5EF4-FFF2-40B4-BE49-F238E27FC236}">
                  <a16:creationId xmlns:a16="http://schemas.microsoft.com/office/drawing/2014/main" id="{A79350D6-DD6C-47EB-B0D9-CDD217C3F5C8}"/>
                </a:ext>
              </a:extLst>
            </p:cNvPr>
            <p:cNvSpPr/>
            <p:nvPr/>
          </p:nvSpPr>
          <p:spPr>
            <a:xfrm>
              <a:off x="838200" y="1657350"/>
              <a:ext cx="4183340" cy="2411668"/>
            </a:xfrm>
            <a:custGeom>
              <a:avLst/>
              <a:gdLst/>
              <a:ahLst/>
              <a:cxnLst>
                <a:cxn ang="0">
                  <a:pos x="wd2" y="hd2"/>
                </a:cxn>
                <a:cxn ang="5400000">
                  <a:pos x="wd2" y="hd2"/>
                </a:cxn>
                <a:cxn ang="10800000">
                  <a:pos x="wd2" y="hd2"/>
                </a:cxn>
                <a:cxn ang="16200000">
                  <a:pos x="wd2" y="hd2"/>
                </a:cxn>
              </a:cxnLst>
              <a:rect l="0" t="0" r="r" b="b"/>
              <a:pathLst>
                <a:path w="21600" h="21600" extrusionOk="0">
                  <a:moveTo>
                    <a:pt x="9866" y="0"/>
                  </a:moveTo>
                  <a:lnTo>
                    <a:pt x="0" y="10233"/>
                  </a:lnTo>
                  <a:lnTo>
                    <a:pt x="12196" y="21600"/>
                  </a:lnTo>
                  <a:lnTo>
                    <a:pt x="21600" y="9204"/>
                  </a:lnTo>
                  <a:cubicBezTo>
                    <a:pt x="21600" y="9204"/>
                    <a:pt x="9866" y="0"/>
                    <a:pt x="9866" y="0"/>
                  </a:cubicBezTo>
                  <a:close/>
                </a:path>
              </a:pathLst>
            </a:custGeom>
            <a:solidFill>
              <a:schemeClr val="accent1">
                <a:lumMod val="60000"/>
                <a:lumOff val="4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6" name="Shape 7">
              <a:extLst>
                <a:ext uri="{FF2B5EF4-FFF2-40B4-BE49-F238E27FC236}">
                  <a16:creationId xmlns:a16="http://schemas.microsoft.com/office/drawing/2014/main" id="{36FEA3AC-706E-4751-81F4-7FD6640526A1}"/>
                </a:ext>
              </a:extLst>
            </p:cNvPr>
            <p:cNvSpPr/>
            <p:nvPr/>
          </p:nvSpPr>
          <p:spPr>
            <a:xfrm>
              <a:off x="838200" y="2797446"/>
              <a:ext cx="2362075" cy="3185615"/>
            </a:xfrm>
            <a:custGeom>
              <a:avLst/>
              <a:gdLst/>
              <a:ahLst/>
              <a:cxnLst>
                <a:cxn ang="0">
                  <a:pos x="wd2" y="hd2"/>
                </a:cxn>
                <a:cxn ang="5400000">
                  <a:pos x="wd2" y="hd2"/>
                </a:cxn>
                <a:cxn ang="10800000">
                  <a:pos x="wd2" y="hd2"/>
                </a:cxn>
                <a:cxn ang="16200000">
                  <a:pos x="wd2" y="hd2"/>
                </a:cxn>
              </a:cxnLst>
              <a:rect l="0" t="0" r="r" b="b"/>
              <a:pathLst>
                <a:path w="21600" h="21600" extrusionOk="0">
                  <a:moveTo>
                    <a:pt x="21600" y="8605"/>
                  </a:moveTo>
                  <a:lnTo>
                    <a:pt x="0" y="0"/>
                  </a:lnTo>
                  <a:lnTo>
                    <a:pt x="0" y="14644"/>
                  </a:lnTo>
                  <a:lnTo>
                    <a:pt x="21600" y="21600"/>
                  </a:lnTo>
                  <a:cubicBezTo>
                    <a:pt x="21600" y="21600"/>
                    <a:pt x="21600" y="8605"/>
                    <a:pt x="21600" y="8605"/>
                  </a:cubicBezTo>
                  <a:close/>
                </a:path>
              </a:pathLst>
            </a:custGeom>
            <a:solidFill>
              <a:schemeClr val="accent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7" name="Shape 8">
              <a:extLst>
                <a:ext uri="{FF2B5EF4-FFF2-40B4-BE49-F238E27FC236}">
                  <a16:creationId xmlns:a16="http://schemas.microsoft.com/office/drawing/2014/main" id="{82BCD5C6-5DD5-415A-9DE8-56F26F535499}"/>
                </a:ext>
              </a:extLst>
            </p:cNvPr>
            <p:cNvSpPr/>
            <p:nvPr/>
          </p:nvSpPr>
          <p:spPr>
            <a:xfrm>
              <a:off x="3188057" y="2683435"/>
              <a:ext cx="1821265" cy="3300475"/>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21600" y="14134"/>
                  </a:lnTo>
                  <a:lnTo>
                    <a:pt x="21600" y="0"/>
                  </a:lnTo>
                  <a:lnTo>
                    <a:pt x="0" y="9058"/>
                  </a:lnTo>
                  <a:cubicBezTo>
                    <a:pt x="0" y="9058"/>
                    <a:pt x="0" y="21600"/>
                    <a:pt x="0" y="21600"/>
                  </a:cubicBezTo>
                  <a:close/>
                </a:path>
              </a:pathLst>
            </a:custGeom>
            <a:solidFill>
              <a:schemeClr val="accent1">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38" name="Rectangle 37">
            <a:extLst>
              <a:ext uri="{FF2B5EF4-FFF2-40B4-BE49-F238E27FC236}">
                <a16:creationId xmlns:a16="http://schemas.microsoft.com/office/drawing/2014/main" id="{7916598F-BD95-4EAE-909C-25586E105007}"/>
              </a:ext>
            </a:extLst>
          </p:cNvPr>
          <p:cNvSpPr/>
          <p:nvPr/>
        </p:nvSpPr>
        <p:spPr>
          <a:xfrm rot="766679">
            <a:off x="1846972" y="2026797"/>
            <a:ext cx="2471809" cy="1169551"/>
          </a:xfrm>
          <a:prstGeom prst="rect">
            <a:avLst/>
          </a:prstGeom>
        </p:spPr>
        <p:txBody>
          <a:bodyPr wrap="square" anchor="ctr">
            <a:spAutoFit/>
          </a:bodyPr>
          <a:lstStyle/>
          <a:p>
            <a:pPr algn="ctr"/>
            <a:r>
              <a:rPr lang="en-US" sz="7000" dirty="0">
                <a:solidFill>
                  <a:srgbClr val="FEFEFE"/>
                </a:solidFill>
                <a:latin typeface="FontAwesome" pitchFamily="2" charset="0"/>
              </a:rPr>
              <a:t></a:t>
            </a:r>
          </a:p>
        </p:txBody>
      </p:sp>
      <p:sp>
        <p:nvSpPr>
          <p:cNvPr id="8" name="Picture Placeholder 7">
            <a:extLst>
              <a:ext uri="{FF2B5EF4-FFF2-40B4-BE49-F238E27FC236}">
                <a16:creationId xmlns:a16="http://schemas.microsoft.com/office/drawing/2014/main" id="{5FA44DB0-B451-4D19-BB4F-C56839D54054}"/>
              </a:ext>
            </a:extLst>
          </p:cNvPr>
          <p:cNvSpPr>
            <a:spLocks noGrp="1"/>
          </p:cNvSpPr>
          <p:nvPr>
            <p:ph type="pic" sz="quarter" idx="22"/>
          </p:nvPr>
        </p:nvSpPr>
        <p:spPr/>
      </p:sp>
    </p:spTree>
    <p:extLst>
      <p:ext uri="{BB962C8B-B14F-4D97-AF65-F5344CB8AC3E}">
        <p14:creationId xmlns:p14="http://schemas.microsoft.com/office/powerpoint/2010/main" val="35530921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0"/>
                                  </p:stCondLst>
                                  <p:childTnLst>
                                    <p:set>
                                      <p:cBhvr>
                                        <p:cTn id="6" dur="1" fill="hold">
                                          <p:stCondLst>
                                            <p:cond delay="0"/>
                                          </p:stCondLst>
                                        </p:cTn>
                                        <p:tgtEl>
                                          <p:spTgt spid="38"/>
                                        </p:tgtEl>
                                        <p:attrNameLst>
                                          <p:attrName>style.visibility</p:attrName>
                                        </p:attrNameLst>
                                      </p:cBhvr>
                                      <p:to>
                                        <p:strVal val="visible"/>
                                      </p:to>
                                    </p:set>
                                    <p:animEffect transition="in" filter="fade">
                                      <p:cBhvr>
                                        <p:cTn id="7" dur="500"/>
                                        <p:tgtEl>
                                          <p:spTgt spid="3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8"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Freeform 5">
            <a:extLst>
              <a:ext uri="{FF2B5EF4-FFF2-40B4-BE49-F238E27FC236}">
                <a16:creationId xmlns:a16="http://schemas.microsoft.com/office/drawing/2014/main" id="{86AE8177-0601-4A79-8D8B-D64B84E4F963}"/>
              </a:ext>
            </a:extLst>
          </p:cNvPr>
          <p:cNvSpPr>
            <a:spLocks/>
          </p:cNvSpPr>
          <p:nvPr/>
        </p:nvSpPr>
        <p:spPr bwMode="auto">
          <a:xfrm>
            <a:off x="-1588" y="-1588"/>
            <a:ext cx="12193588" cy="6859588"/>
          </a:xfrm>
          <a:custGeom>
            <a:avLst/>
            <a:gdLst>
              <a:gd name="T0" fmla="*/ 0 w 3328"/>
              <a:gd name="T1" fmla="*/ 0 h 4320"/>
              <a:gd name="T2" fmla="*/ 0 w 3328"/>
              <a:gd name="T3" fmla="*/ 354 h 4320"/>
              <a:gd name="T4" fmla="*/ 2723 w 3328"/>
              <a:gd name="T5" fmla="*/ 4320 h 4320"/>
              <a:gd name="T6" fmla="*/ 3328 w 3328"/>
              <a:gd name="T7" fmla="*/ 4320 h 4320"/>
              <a:gd name="T8" fmla="*/ 362 w 3328"/>
              <a:gd name="T9" fmla="*/ 0 h 4320"/>
              <a:gd name="T10" fmla="*/ 0 w 3328"/>
              <a:gd name="T11" fmla="*/ 0 h 4320"/>
            </a:gdLst>
            <a:ahLst/>
            <a:cxnLst>
              <a:cxn ang="0">
                <a:pos x="T0" y="T1"/>
              </a:cxn>
              <a:cxn ang="0">
                <a:pos x="T2" y="T3"/>
              </a:cxn>
              <a:cxn ang="0">
                <a:pos x="T4" y="T5"/>
              </a:cxn>
              <a:cxn ang="0">
                <a:pos x="T6" y="T7"/>
              </a:cxn>
              <a:cxn ang="0">
                <a:pos x="T8" y="T9"/>
              </a:cxn>
              <a:cxn ang="0">
                <a:pos x="T10" y="T11"/>
              </a:cxn>
            </a:cxnLst>
            <a:rect l="0" t="0" r="r" b="b"/>
            <a:pathLst>
              <a:path w="3328" h="4320">
                <a:moveTo>
                  <a:pt x="0" y="0"/>
                </a:moveTo>
                <a:lnTo>
                  <a:pt x="0" y="354"/>
                </a:lnTo>
                <a:lnTo>
                  <a:pt x="2723" y="4320"/>
                </a:lnTo>
                <a:lnTo>
                  <a:pt x="3328" y="4320"/>
                </a:lnTo>
                <a:lnTo>
                  <a:pt x="362" y="0"/>
                </a:lnTo>
                <a:lnTo>
                  <a:pt x="0" y="0"/>
                </a:lnTo>
                <a:close/>
              </a:path>
            </a:pathLst>
          </a:custGeom>
          <a:solidFill>
            <a:schemeClr val="accent1">
              <a:lumMod val="20000"/>
              <a:lumOff val="8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2</a:t>
            </a:fld>
            <a:endParaRPr lang="en-US" dirty="0"/>
          </a:p>
        </p:txBody>
      </p:sp>
      <p:sp>
        <p:nvSpPr>
          <p:cNvPr id="3" name="Title 2">
            <a:extLst>
              <a:ext uri="{FF2B5EF4-FFF2-40B4-BE49-F238E27FC236}">
                <a16:creationId xmlns:a16="http://schemas.microsoft.com/office/drawing/2014/main" id="{B74682B7-8639-4B34-BAEF-8D8DF6E599F0}"/>
              </a:ext>
            </a:extLst>
          </p:cNvPr>
          <p:cNvSpPr>
            <a:spLocks noGrp="1"/>
          </p:cNvSpPr>
          <p:nvPr>
            <p:ph type="title"/>
          </p:nvPr>
        </p:nvSpPr>
        <p:spPr>
          <a:xfrm>
            <a:off x="838200" y="335823"/>
            <a:ext cx="10515600" cy="680223"/>
          </a:xfrm>
        </p:spPr>
        <p:txBody>
          <a:bodyPr/>
          <a:lstStyle/>
          <a:p>
            <a:r>
              <a:rPr lang="en-US" b="1" dirty="0"/>
              <a:t>Welcome Message</a:t>
            </a:r>
          </a:p>
        </p:txBody>
      </p:sp>
      <p:sp>
        <p:nvSpPr>
          <p:cNvPr id="7" name="Text Placeholder 6">
            <a:extLst>
              <a:ext uri="{FF2B5EF4-FFF2-40B4-BE49-F238E27FC236}">
                <a16:creationId xmlns:a16="http://schemas.microsoft.com/office/drawing/2014/main" id="{141885CA-C019-4F0A-A8E4-D614A9C0E1DB}"/>
              </a:ext>
            </a:extLst>
          </p:cNvPr>
          <p:cNvSpPr>
            <a:spLocks noGrp="1"/>
          </p:cNvSpPr>
          <p:nvPr>
            <p:ph type="body" sz="quarter" idx="12"/>
          </p:nvPr>
        </p:nvSpPr>
        <p:spPr>
          <a:xfrm>
            <a:off x="838200" y="977900"/>
            <a:ext cx="10515600" cy="279400"/>
          </a:xfrm>
        </p:spPr>
        <p:txBody>
          <a:bodyPr/>
          <a:lstStyle/>
          <a:p>
            <a:r>
              <a:rPr lang="en-US" dirty="0">
                <a:latin typeface="Roboto Slab" pitchFamily="2" charset="0"/>
                <a:ea typeface="Roboto Slab" pitchFamily="2" charset="0"/>
              </a:rPr>
              <a:t>Lorem ipsum your title here some text so dummy and your </a:t>
            </a:r>
            <a:r>
              <a:rPr lang="en-US" dirty="0" err="1">
                <a:latin typeface="Roboto Slab" pitchFamily="2" charset="0"/>
                <a:ea typeface="Roboto Slab" pitchFamily="2" charset="0"/>
              </a:rPr>
              <a:t>powerpoint</a:t>
            </a:r>
            <a:r>
              <a:rPr lang="en-US" dirty="0">
                <a:latin typeface="Roboto Slab" pitchFamily="2" charset="0"/>
                <a:ea typeface="Roboto Slab" pitchFamily="2" charset="0"/>
              </a:rPr>
              <a:t> presentation</a:t>
            </a:r>
          </a:p>
        </p:txBody>
      </p:sp>
      <p:grpSp>
        <p:nvGrpSpPr>
          <p:cNvPr id="21" name="Group 20">
            <a:extLst>
              <a:ext uri="{FF2B5EF4-FFF2-40B4-BE49-F238E27FC236}">
                <a16:creationId xmlns:a16="http://schemas.microsoft.com/office/drawing/2014/main" id="{4D92C29E-155D-4D54-B61C-9E2FBF785C97}"/>
              </a:ext>
            </a:extLst>
          </p:cNvPr>
          <p:cNvGrpSpPr/>
          <p:nvPr/>
        </p:nvGrpSpPr>
        <p:grpSpPr>
          <a:xfrm>
            <a:off x="6521749" y="1960909"/>
            <a:ext cx="4838949" cy="2209247"/>
            <a:chOff x="5471242" y="2208278"/>
            <a:chExt cx="4838949" cy="2209247"/>
          </a:xfrm>
        </p:grpSpPr>
        <p:grpSp>
          <p:nvGrpSpPr>
            <p:cNvPr id="11" name="Group 10">
              <a:extLst>
                <a:ext uri="{FF2B5EF4-FFF2-40B4-BE49-F238E27FC236}">
                  <a16:creationId xmlns:a16="http://schemas.microsoft.com/office/drawing/2014/main" id="{EAE51EB6-5A4A-43B5-840A-FB60784F4454}"/>
                </a:ext>
              </a:extLst>
            </p:cNvPr>
            <p:cNvGrpSpPr/>
            <p:nvPr/>
          </p:nvGrpSpPr>
          <p:grpSpPr>
            <a:xfrm>
              <a:off x="5471242" y="2208278"/>
              <a:ext cx="3316855" cy="693551"/>
              <a:chOff x="4437573" y="4072056"/>
              <a:chExt cx="3316855" cy="693551"/>
            </a:xfrm>
          </p:grpSpPr>
          <p:sp>
            <p:nvSpPr>
              <p:cNvPr id="12" name="TextBox 11">
                <a:extLst>
                  <a:ext uri="{FF2B5EF4-FFF2-40B4-BE49-F238E27FC236}">
                    <a16:creationId xmlns:a16="http://schemas.microsoft.com/office/drawing/2014/main" id="{873F1D1D-7DEF-4D68-8E79-42C0C633A1C9}"/>
                  </a:ext>
                </a:extLst>
              </p:cNvPr>
              <p:cNvSpPr txBox="1"/>
              <p:nvPr/>
            </p:nvSpPr>
            <p:spPr>
              <a:xfrm>
                <a:off x="4437573" y="4072056"/>
                <a:ext cx="1378857" cy="400110"/>
              </a:xfrm>
              <a:prstGeom prst="rect">
                <a:avLst/>
              </a:prstGeom>
              <a:noFill/>
            </p:spPr>
            <p:txBody>
              <a:bodyPr wrap="square" rtlCol="0">
                <a:spAutoFit/>
              </a:bodyPr>
              <a:lstStyle/>
              <a:p>
                <a:r>
                  <a:rPr lang="en-US" sz="2000" b="1" dirty="0">
                    <a:solidFill>
                      <a:sysClr val="windowText" lastClr="000000"/>
                    </a:solidFill>
                    <a:latin typeface="Roboto Slab" pitchFamily="2" charset="0"/>
                    <a:ea typeface="Roboto Slab" pitchFamily="2" charset="0"/>
                  </a:rPr>
                  <a:t>HELLO”</a:t>
                </a:r>
              </a:p>
            </p:txBody>
          </p:sp>
          <p:sp>
            <p:nvSpPr>
              <p:cNvPr id="13" name="TextBox 12">
                <a:extLst>
                  <a:ext uri="{FF2B5EF4-FFF2-40B4-BE49-F238E27FC236}">
                    <a16:creationId xmlns:a16="http://schemas.microsoft.com/office/drawing/2014/main" id="{AB18B70E-5E4F-45CB-87FA-ACD51CE52EFE}"/>
                  </a:ext>
                </a:extLst>
              </p:cNvPr>
              <p:cNvSpPr txBox="1"/>
              <p:nvPr/>
            </p:nvSpPr>
            <p:spPr>
              <a:xfrm>
                <a:off x="4437573" y="4427053"/>
                <a:ext cx="3316855" cy="338554"/>
              </a:xfrm>
              <a:prstGeom prst="rect">
                <a:avLst/>
              </a:prstGeom>
              <a:noFill/>
            </p:spPr>
            <p:txBody>
              <a:bodyPr wrap="square" rtlCol="0">
                <a:spAutoFit/>
              </a:bodyPr>
              <a:lstStyle/>
              <a:p>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grpSp>
        <p:sp>
          <p:nvSpPr>
            <p:cNvPr id="26" name="Rectangle 9">
              <a:extLst>
                <a:ext uri="{FF2B5EF4-FFF2-40B4-BE49-F238E27FC236}">
                  <a16:creationId xmlns:a16="http://schemas.microsoft.com/office/drawing/2014/main" id="{D577EA48-1755-43E7-9CDC-40E7770FD633}"/>
                </a:ext>
              </a:extLst>
            </p:cNvPr>
            <p:cNvSpPr>
              <a:spLocks/>
            </p:cNvSpPr>
            <p:nvPr/>
          </p:nvSpPr>
          <p:spPr bwMode="auto">
            <a:xfrm>
              <a:off x="5566645" y="3029645"/>
              <a:ext cx="4743546" cy="13878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sp>
        <p:nvSpPr>
          <p:cNvPr id="4" name="Picture Placeholder 3">
            <a:extLst>
              <a:ext uri="{FF2B5EF4-FFF2-40B4-BE49-F238E27FC236}">
                <a16:creationId xmlns:a16="http://schemas.microsoft.com/office/drawing/2014/main" id="{EE0D9CEA-AC06-4B60-A169-F04724AE2182}"/>
              </a:ext>
            </a:extLst>
          </p:cNvPr>
          <p:cNvSpPr>
            <a:spLocks noGrp="1"/>
          </p:cNvSpPr>
          <p:nvPr>
            <p:ph type="pic" sz="quarter" idx="23"/>
          </p:nvPr>
        </p:nvSpPr>
        <p:spPr/>
      </p:sp>
    </p:spTree>
    <p:extLst>
      <p:ext uri="{BB962C8B-B14F-4D97-AF65-F5344CB8AC3E}">
        <p14:creationId xmlns:p14="http://schemas.microsoft.com/office/powerpoint/2010/main" val="21578135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20</a:t>
            </a:fld>
            <a:endParaRPr lang="en-US" dirty="0">
              <a:latin typeface="Roboto Slab" pitchFamily="2" charset="0"/>
              <a:ea typeface="Roboto Slab" pitchFamily="2" charset="0"/>
            </a:endParaRPr>
          </a:p>
        </p:txBody>
      </p:sp>
      <p:sp>
        <p:nvSpPr>
          <p:cNvPr id="4" name="Title 3"/>
          <p:cNvSpPr>
            <a:spLocks noGrp="1"/>
          </p:cNvSpPr>
          <p:nvPr>
            <p:ph type="title"/>
          </p:nvPr>
        </p:nvSpPr>
        <p:spPr/>
        <p:txBody>
          <a:bodyPr/>
          <a:lstStyle/>
          <a:p>
            <a:r>
              <a:rPr lang="en-US" dirty="0"/>
              <a:t>Project </a:t>
            </a:r>
            <a:r>
              <a:rPr lang="en-US" b="1" dirty="0"/>
              <a:t>Location</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2" name="Rectangle 9">
            <a:extLst>
              <a:ext uri="{FF2B5EF4-FFF2-40B4-BE49-F238E27FC236}">
                <a16:creationId xmlns:a16="http://schemas.microsoft.com/office/drawing/2014/main" id="{6F2C3059-8AC9-4E39-825C-8FA831EA185B}"/>
              </a:ext>
            </a:extLst>
          </p:cNvPr>
          <p:cNvSpPr>
            <a:spLocks/>
          </p:cNvSpPr>
          <p:nvPr/>
        </p:nvSpPr>
        <p:spPr bwMode="auto">
          <a:xfrm>
            <a:off x="1523211" y="1899377"/>
            <a:ext cx="2004550" cy="32105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a:t>
            </a:r>
          </a:p>
        </p:txBody>
      </p:sp>
      <p:sp>
        <p:nvSpPr>
          <p:cNvPr id="8" name="Oval 7">
            <a:extLst>
              <a:ext uri="{FF2B5EF4-FFF2-40B4-BE49-F238E27FC236}">
                <a16:creationId xmlns:a16="http://schemas.microsoft.com/office/drawing/2014/main" id="{3171BD1D-A408-467F-A1D2-6837DCF73113}"/>
              </a:ext>
            </a:extLst>
          </p:cNvPr>
          <p:cNvSpPr/>
          <p:nvPr/>
        </p:nvSpPr>
        <p:spPr>
          <a:xfrm>
            <a:off x="7170134" y="3194188"/>
            <a:ext cx="2016226" cy="2016226"/>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Oval 8">
            <a:extLst>
              <a:ext uri="{FF2B5EF4-FFF2-40B4-BE49-F238E27FC236}">
                <a16:creationId xmlns:a16="http://schemas.microsoft.com/office/drawing/2014/main" id="{B143E033-1479-4FEE-9A6D-D577389C1B04}"/>
              </a:ext>
            </a:extLst>
          </p:cNvPr>
          <p:cNvSpPr/>
          <p:nvPr/>
        </p:nvSpPr>
        <p:spPr>
          <a:xfrm>
            <a:off x="7348092" y="3372146"/>
            <a:ext cx="1660311" cy="166031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D6A8A2A5-5825-486A-BD06-C763D4663569}"/>
              </a:ext>
            </a:extLst>
          </p:cNvPr>
          <p:cNvSpPr/>
          <p:nvPr/>
        </p:nvSpPr>
        <p:spPr>
          <a:xfrm rot="766679">
            <a:off x="6942345" y="3478077"/>
            <a:ext cx="2471809" cy="1169551"/>
          </a:xfrm>
          <a:prstGeom prst="rect">
            <a:avLst/>
          </a:prstGeom>
        </p:spPr>
        <p:txBody>
          <a:bodyPr wrap="square" anchor="ctr">
            <a:spAutoFit/>
          </a:bodyPr>
          <a:lstStyle/>
          <a:p>
            <a:pPr algn="ctr"/>
            <a:r>
              <a:rPr lang="en-US" sz="7000" dirty="0">
                <a:solidFill>
                  <a:srgbClr val="FEFEFE"/>
                </a:solidFill>
                <a:latin typeface="FontAwesome" pitchFamily="2" charset="0"/>
              </a:rPr>
              <a:t></a:t>
            </a:r>
          </a:p>
        </p:txBody>
      </p:sp>
      <p:sp>
        <p:nvSpPr>
          <p:cNvPr id="15" name="Picture Placeholder 14">
            <a:extLst>
              <a:ext uri="{FF2B5EF4-FFF2-40B4-BE49-F238E27FC236}">
                <a16:creationId xmlns:a16="http://schemas.microsoft.com/office/drawing/2014/main" id="{219C831F-82C8-4A76-B28E-076AC73B316D}"/>
              </a:ext>
            </a:extLst>
          </p:cNvPr>
          <p:cNvSpPr>
            <a:spLocks noGrp="1"/>
          </p:cNvSpPr>
          <p:nvPr>
            <p:ph type="pic" sz="quarter" idx="20"/>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0"/>
                                  </p:stCondLst>
                                  <p:childTnLst>
                                    <p:set>
                                      <p:cBhvr>
                                        <p:cTn id="6" dur="1" fill="hold">
                                          <p:stCondLst>
                                            <p:cond delay="0"/>
                                          </p:stCondLst>
                                        </p:cTn>
                                        <p:tgtEl>
                                          <p:spTgt spid="10"/>
                                        </p:tgtEl>
                                        <p:attrNameLst>
                                          <p:attrName>style.visibility</p:attrName>
                                        </p:attrNameLst>
                                      </p:cBhvr>
                                      <p:to>
                                        <p:strVal val="visible"/>
                                      </p:to>
                                    </p:set>
                                    <p:animEffect transition="in" filter="fade">
                                      <p:cBhvr>
                                        <p:cTn id="7" dur="500"/>
                                        <p:tgtEl>
                                          <p:spTgt spid="1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5B65897-059C-4F92-AF43-1D8C905AC390}"/>
              </a:ext>
            </a:extLst>
          </p:cNvPr>
          <p:cNvSpPr/>
          <p:nvPr/>
        </p:nvSpPr>
        <p:spPr>
          <a:xfrm>
            <a:off x="0" y="0"/>
            <a:ext cx="121920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21</a:t>
            </a:fld>
            <a:endParaRPr lang="en-US" dirty="0">
              <a:latin typeface="Roboto Slab" pitchFamily="2" charset="0"/>
              <a:ea typeface="Roboto Slab" pitchFamily="2" charset="0"/>
            </a:endParaRPr>
          </a:p>
        </p:txBody>
      </p:sp>
      <p:sp>
        <p:nvSpPr>
          <p:cNvPr id="7" name="Hexagon 6">
            <a:extLst>
              <a:ext uri="{FF2B5EF4-FFF2-40B4-BE49-F238E27FC236}">
                <a16:creationId xmlns:a16="http://schemas.microsoft.com/office/drawing/2014/main" id="{DB39408B-6A29-4D29-8AC4-EA9E8FDBA0A7}"/>
              </a:ext>
            </a:extLst>
          </p:cNvPr>
          <p:cNvSpPr/>
          <p:nvPr/>
        </p:nvSpPr>
        <p:spPr>
          <a:xfrm>
            <a:off x="3445565" y="2716696"/>
            <a:ext cx="5300870" cy="1424608"/>
          </a:xfrm>
          <a:prstGeom prst="hexagon">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extBox 1">
            <a:extLst>
              <a:ext uri="{FF2B5EF4-FFF2-40B4-BE49-F238E27FC236}">
                <a16:creationId xmlns:a16="http://schemas.microsoft.com/office/drawing/2014/main" id="{31B4C7A0-E8AC-4C7E-9A44-D279641151F1}"/>
              </a:ext>
            </a:extLst>
          </p:cNvPr>
          <p:cNvSpPr txBox="1"/>
          <p:nvPr/>
        </p:nvSpPr>
        <p:spPr>
          <a:xfrm>
            <a:off x="4581002" y="2998113"/>
            <a:ext cx="3029997" cy="861774"/>
          </a:xfrm>
          <a:prstGeom prst="rect">
            <a:avLst/>
          </a:prstGeom>
          <a:noFill/>
        </p:spPr>
        <p:txBody>
          <a:bodyPr wrap="none" rtlCol="0">
            <a:spAutoFit/>
          </a:bodyPr>
          <a:lstStyle/>
          <a:p>
            <a:pPr algn="ctr"/>
            <a:r>
              <a:rPr lang="en-US" sz="5000" b="1" dirty="0">
                <a:solidFill>
                  <a:schemeClr val="bg1"/>
                </a:solidFill>
                <a:latin typeface="Roboto Slab" pitchFamily="2" charset="0"/>
                <a:ea typeface="Roboto Slab" pitchFamily="2" charset="0"/>
              </a:rPr>
              <a:t>THE END</a:t>
            </a:r>
          </a:p>
        </p:txBody>
      </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Freeform 5">
            <a:extLst>
              <a:ext uri="{FF2B5EF4-FFF2-40B4-BE49-F238E27FC236}">
                <a16:creationId xmlns:a16="http://schemas.microsoft.com/office/drawing/2014/main" id="{AE063D70-0E84-4C35-83DA-E27D49626C57}"/>
              </a:ext>
            </a:extLst>
          </p:cNvPr>
          <p:cNvSpPr>
            <a:spLocks/>
          </p:cNvSpPr>
          <p:nvPr/>
        </p:nvSpPr>
        <p:spPr bwMode="auto">
          <a:xfrm>
            <a:off x="-3176" y="-1"/>
            <a:ext cx="7629413" cy="4512289"/>
          </a:xfrm>
          <a:custGeom>
            <a:avLst/>
            <a:gdLst>
              <a:gd name="T0" fmla="*/ 4249 w 4249"/>
              <a:gd name="T1" fmla="*/ 0 h 2513"/>
              <a:gd name="T2" fmla="*/ 0 w 4249"/>
              <a:gd name="T3" fmla="*/ 0 h 2513"/>
              <a:gd name="T4" fmla="*/ 0 w 4249"/>
              <a:gd name="T5" fmla="*/ 80 h 2513"/>
              <a:gd name="T6" fmla="*/ 2013 w 4249"/>
              <a:gd name="T7" fmla="*/ 2513 h 2513"/>
              <a:gd name="T8" fmla="*/ 4249 w 4249"/>
              <a:gd name="T9" fmla="*/ 0 h 2513"/>
            </a:gdLst>
            <a:ahLst/>
            <a:cxnLst>
              <a:cxn ang="0">
                <a:pos x="T0" y="T1"/>
              </a:cxn>
              <a:cxn ang="0">
                <a:pos x="T2" y="T3"/>
              </a:cxn>
              <a:cxn ang="0">
                <a:pos x="T4" y="T5"/>
              </a:cxn>
              <a:cxn ang="0">
                <a:pos x="T6" y="T7"/>
              </a:cxn>
              <a:cxn ang="0">
                <a:pos x="T8" y="T9"/>
              </a:cxn>
            </a:cxnLst>
            <a:rect l="0" t="0" r="r" b="b"/>
            <a:pathLst>
              <a:path w="4249" h="2513">
                <a:moveTo>
                  <a:pt x="4249" y="0"/>
                </a:moveTo>
                <a:lnTo>
                  <a:pt x="0" y="0"/>
                </a:lnTo>
                <a:lnTo>
                  <a:pt x="0" y="80"/>
                </a:lnTo>
                <a:lnTo>
                  <a:pt x="2013" y="2513"/>
                </a:lnTo>
                <a:lnTo>
                  <a:pt x="4249" y="0"/>
                </a:lnTo>
                <a:close/>
              </a:path>
            </a:pathLst>
          </a:custGeom>
          <a:solidFill>
            <a:srgbClr val="ED1C2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 name="Oval 8">
            <a:extLst>
              <a:ext uri="{FF2B5EF4-FFF2-40B4-BE49-F238E27FC236}">
                <a16:creationId xmlns:a16="http://schemas.microsoft.com/office/drawing/2014/main" id="{8A9CD97C-6BED-400C-9C41-9CF128C8525A}"/>
              </a:ext>
            </a:extLst>
          </p:cNvPr>
          <p:cNvSpPr/>
          <p:nvPr/>
        </p:nvSpPr>
        <p:spPr>
          <a:xfrm>
            <a:off x="4113203" y="1143800"/>
            <a:ext cx="2851524" cy="2851524"/>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3</a:t>
            </a:fld>
            <a:endParaRPr lang="en-US" dirty="0">
              <a:latin typeface="Raleway" panose="020B0503030101060003" pitchFamily="34" charset="0"/>
            </a:endParaRPr>
          </a:p>
        </p:txBody>
      </p:sp>
      <p:grpSp>
        <p:nvGrpSpPr>
          <p:cNvPr id="24" name="Group 23">
            <a:extLst>
              <a:ext uri="{FF2B5EF4-FFF2-40B4-BE49-F238E27FC236}">
                <a16:creationId xmlns:a16="http://schemas.microsoft.com/office/drawing/2014/main" id="{0D934569-78D6-4733-938A-8AC33F6F5DC7}"/>
              </a:ext>
            </a:extLst>
          </p:cNvPr>
          <p:cNvGrpSpPr/>
          <p:nvPr/>
        </p:nvGrpSpPr>
        <p:grpSpPr>
          <a:xfrm>
            <a:off x="7106246" y="2599123"/>
            <a:ext cx="4072756" cy="1942727"/>
            <a:chOff x="7142330" y="1464214"/>
            <a:chExt cx="4072756" cy="1942727"/>
          </a:xfrm>
        </p:grpSpPr>
        <p:grpSp>
          <p:nvGrpSpPr>
            <p:cNvPr id="23" name="Group 22">
              <a:extLst>
                <a:ext uri="{FF2B5EF4-FFF2-40B4-BE49-F238E27FC236}">
                  <a16:creationId xmlns:a16="http://schemas.microsoft.com/office/drawing/2014/main" id="{AC6C4F9F-BD12-4AEE-AEFD-4B6E3FBD75CF}"/>
                </a:ext>
              </a:extLst>
            </p:cNvPr>
            <p:cNvGrpSpPr/>
            <p:nvPr/>
          </p:nvGrpSpPr>
          <p:grpSpPr>
            <a:xfrm>
              <a:off x="7142330" y="1464214"/>
              <a:ext cx="3316855" cy="627206"/>
              <a:chOff x="6096000" y="1246941"/>
              <a:chExt cx="3316855" cy="627206"/>
            </a:xfrm>
          </p:grpSpPr>
          <p:sp>
            <p:nvSpPr>
              <p:cNvPr id="15" name="TextBox 14">
                <a:extLst>
                  <a:ext uri="{FF2B5EF4-FFF2-40B4-BE49-F238E27FC236}">
                    <a16:creationId xmlns:a16="http://schemas.microsoft.com/office/drawing/2014/main" id="{81689AFF-6E35-4A16-97D9-26DF6614BB50}"/>
                  </a:ext>
                </a:extLst>
              </p:cNvPr>
              <p:cNvSpPr txBox="1"/>
              <p:nvPr/>
            </p:nvSpPr>
            <p:spPr>
              <a:xfrm>
                <a:off x="6096000" y="1246941"/>
                <a:ext cx="1378857" cy="400110"/>
              </a:xfrm>
              <a:prstGeom prst="rect">
                <a:avLst/>
              </a:prstGeom>
              <a:noFill/>
            </p:spPr>
            <p:txBody>
              <a:bodyPr wrap="square" rtlCol="0">
                <a:spAutoFit/>
              </a:bodyPr>
              <a:lstStyle/>
              <a:p>
                <a:r>
                  <a:rPr lang="en-US" sz="2000" b="1" dirty="0">
                    <a:solidFill>
                      <a:schemeClr val="accent1"/>
                    </a:solidFill>
                    <a:latin typeface="Roboto Slab" pitchFamily="2" charset="0"/>
                    <a:ea typeface="Roboto Slab" pitchFamily="2" charset="0"/>
                  </a:rPr>
                  <a:t>HELLO”</a:t>
                </a:r>
              </a:p>
            </p:txBody>
          </p:sp>
          <p:sp>
            <p:nvSpPr>
              <p:cNvPr id="16" name="TextBox 15">
                <a:extLst>
                  <a:ext uri="{FF2B5EF4-FFF2-40B4-BE49-F238E27FC236}">
                    <a16:creationId xmlns:a16="http://schemas.microsoft.com/office/drawing/2014/main" id="{0C368C89-0E5F-446A-B683-E7C83F226CA8}"/>
                  </a:ext>
                </a:extLst>
              </p:cNvPr>
              <p:cNvSpPr txBox="1"/>
              <p:nvPr/>
            </p:nvSpPr>
            <p:spPr>
              <a:xfrm>
                <a:off x="6096000" y="1535593"/>
                <a:ext cx="3316855" cy="338554"/>
              </a:xfrm>
              <a:prstGeom prst="rect">
                <a:avLst/>
              </a:prstGeom>
              <a:noFill/>
            </p:spPr>
            <p:txBody>
              <a:bodyPr wrap="square" rtlCol="0">
                <a:spAutoFit/>
              </a:bodyPr>
              <a:lstStyle/>
              <a:p>
                <a:r>
                  <a:rPr lang="en-US" sz="1600" dirty="0" err="1">
                    <a:solidFill>
                      <a:sysClr val="windowText" lastClr="000000"/>
                    </a:solidFill>
                    <a:latin typeface="Roboto Slab" pitchFamily="2" charset="0"/>
                    <a:ea typeface="Roboto Slab" pitchFamily="2" charset="0"/>
                  </a:rPr>
                  <a:t>Iam</a:t>
                </a:r>
                <a:r>
                  <a:rPr lang="en-US" sz="1600" dirty="0">
                    <a:solidFill>
                      <a:sysClr val="windowText" lastClr="000000"/>
                    </a:solidFill>
                    <a:latin typeface="Roboto Slab" pitchFamily="2" charset="0"/>
                    <a:ea typeface="Roboto Slab" pitchFamily="2" charset="0"/>
                  </a:rPr>
                  <a:t> John Deo, Your Presenter!</a:t>
                </a:r>
              </a:p>
            </p:txBody>
          </p:sp>
        </p:grpSp>
        <p:sp>
          <p:nvSpPr>
            <p:cNvPr id="17" name="Rectangle 9">
              <a:extLst>
                <a:ext uri="{FF2B5EF4-FFF2-40B4-BE49-F238E27FC236}">
                  <a16:creationId xmlns:a16="http://schemas.microsoft.com/office/drawing/2014/main" id="{FC4F1662-56E2-498F-91D9-CBB7392F7489}"/>
                </a:ext>
              </a:extLst>
            </p:cNvPr>
            <p:cNvSpPr>
              <a:spLocks/>
            </p:cNvSpPr>
            <p:nvPr/>
          </p:nvSpPr>
          <p:spPr bwMode="auto">
            <a:xfrm>
              <a:off x="7221843" y="2308693"/>
              <a:ext cx="3993243" cy="1098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simple</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grpSp>
      <p:sp>
        <p:nvSpPr>
          <p:cNvPr id="3" name="Picture Placeholder 2">
            <a:extLst>
              <a:ext uri="{FF2B5EF4-FFF2-40B4-BE49-F238E27FC236}">
                <a16:creationId xmlns:a16="http://schemas.microsoft.com/office/drawing/2014/main" id="{B73EE223-963F-4DFF-8821-7AA310EB1934}"/>
              </a:ext>
            </a:extLst>
          </p:cNvPr>
          <p:cNvSpPr>
            <a:spLocks noGrp="1"/>
          </p:cNvSpPr>
          <p:nvPr>
            <p:ph type="pic" sz="quarter" idx="19"/>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4</a:t>
            </a:fld>
            <a:endParaRPr lang="en-US" dirty="0"/>
          </a:p>
        </p:txBody>
      </p:sp>
      <p:sp>
        <p:nvSpPr>
          <p:cNvPr id="4" name="Title 3">
            <a:extLst>
              <a:ext uri="{FF2B5EF4-FFF2-40B4-BE49-F238E27FC236}">
                <a16:creationId xmlns:a16="http://schemas.microsoft.com/office/drawing/2014/main" id="{69DB055B-3F76-4158-A41D-9F468142D486}"/>
              </a:ext>
            </a:extLst>
          </p:cNvPr>
          <p:cNvSpPr>
            <a:spLocks noGrp="1"/>
          </p:cNvSpPr>
          <p:nvPr>
            <p:ph type="title" idx="4294967295"/>
          </p:nvPr>
        </p:nvSpPr>
        <p:spPr>
          <a:xfrm>
            <a:off x="5462701" y="2249488"/>
            <a:ext cx="3829050" cy="1336675"/>
          </a:xfrm>
        </p:spPr>
        <p:txBody>
          <a:bodyPr>
            <a:normAutofit fontScale="90000"/>
          </a:bodyPr>
          <a:lstStyle/>
          <a:p>
            <a:pPr algn="l">
              <a:lnSpc>
                <a:spcPts val="3500"/>
              </a:lnSpc>
            </a:pPr>
            <a:r>
              <a:rPr lang="en-US" sz="6700" b="1" dirty="0"/>
              <a:t>Welcome</a:t>
            </a:r>
            <a:r>
              <a:rPr lang="en-US" b="1" dirty="0"/>
              <a:t> </a:t>
            </a:r>
            <a:br>
              <a:rPr lang="en-US" b="1" dirty="0"/>
            </a:br>
            <a:r>
              <a:rPr lang="en-US" sz="3300" b="1" dirty="0"/>
              <a:t>Message</a:t>
            </a:r>
          </a:p>
        </p:txBody>
      </p:sp>
      <p:sp>
        <p:nvSpPr>
          <p:cNvPr id="21" name="Rectangle 9">
            <a:extLst>
              <a:ext uri="{FF2B5EF4-FFF2-40B4-BE49-F238E27FC236}">
                <a16:creationId xmlns:a16="http://schemas.microsoft.com/office/drawing/2014/main" id="{84A096FF-FE51-41D0-8799-1E9BBE2EA4DF}"/>
              </a:ext>
            </a:extLst>
          </p:cNvPr>
          <p:cNvSpPr>
            <a:spLocks/>
          </p:cNvSpPr>
          <p:nvPr/>
        </p:nvSpPr>
        <p:spPr bwMode="auto">
          <a:xfrm>
            <a:off x="5462701" y="3557840"/>
            <a:ext cx="4760913" cy="1098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simple</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alignments are your </a:t>
            </a:r>
            <a:r>
              <a:rPr lang="en-US" sz="11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a:t>
            </a:r>
          </a:p>
        </p:txBody>
      </p:sp>
      <p:sp>
        <p:nvSpPr>
          <p:cNvPr id="3" name="Picture Placeholder 2">
            <a:extLst>
              <a:ext uri="{FF2B5EF4-FFF2-40B4-BE49-F238E27FC236}">
                <a16:creationId xmlns:a16="http://schemas.microsoft.com/office/drawing/2014/main" id="{5A13E331-C0D3-43A3-9C98-A518115FD831}"/>
              </a:ext>
            </a:extLst>
          </p:cNvPr>
          <p:cNvSpPr>
            <a:spLocks noGrp="1"/>
          </p:cNvSpPr>
          <p:nvPr>
            <p:ph type="pic" sz="quarter" idx="23"/>
          </p:nvPr>
        </p:nvSpPr>
        <p:spPr/>
      </p:sp>
    </p:spTree>
    <p:extLst>
      <p:ext uri="{BB962C8B-B14F-4D97-AF65-F5344CB8AC3E}">
        <p14:creationId xmlns:p14="http://schemas.microsoft.com/office/powerpoint/2010/main" val="218057706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Rectangle 14">
            <a:extLst>
              <a:ext uri="{FF2B5EF4-FFF2-40B4-BE49-F238E27FC236}">
                <a16:creationId xmlns:a16="http://schemas.microsoft.com/office/drawing/2014/main" id="{BDD16489-882C-415F-BF10-55C8DD1A429C}"/>
              </a:ext>
            </a:extLst>
          </p:cNvPr>
          <p:cNvSpPr/>
          <p:nvPr/>
        </p:nvSpPr>
        <p:spPr>
          <a:xfrm>
            <a:off x="0" y="5065146"/>
            <a:ext cx="12191999" cy="1503031"/>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sp>
        <p:nvSpPr>
          <p:cNvPr id="30" name="Rectangle 9">
            <a:extLst>
              <a:ext uri="{FF2B5EF4-FFF2-40B4-BE49-F238E27FC236}">
                <a16:creationId xmlns:a16="http://schemas.microsoft.com/office/drawing/2014/main" id="{3A705D97-75B4-45BD-82E2-30F75A7F5B44}"/>
              </a:ext>
            </a:extLst>
          </p:cNvPr>
          <p:cNvSpPr>
            <a:spLocks/>
          </p:cNvSpPr>
          <p:nvPr/>
        </p:nvSpPr>
        <p:spPr bwMode="auto">
          <a:xfrm>
            <a:off x="1769135" y="4179822"/>
            <a:ext cx="8633400" cy="52502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0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is meant to project an image of professionalism and lorem to reliability. By using simple.</a:t>
            </a:r>
          </a:p>
        </p:txBody>
      </p:sp>
      <p:grpSp>
        <p:nvGrpSpPr>
          <p:cNvPr id="14" name="Group 13">
            <a:extLst>
              <a:ext uri="{FF2B5EF4-FFF2-40B4-BE49-F238E27FC236}">
                <a16:creationId xmlns:a16="http://schemas.microsoft.com/office/drawing/2014/main" id="{EC541323-1B62-4FE8-88C9-7C2C17FADD56}"/>
              </a:ext>
            </a:extLst>
          </p:cNvPr>
          <p:cNvGrpSpPr/>
          <p:nvPr/>
        </p:nvGrpSpPr>
        <p:grpSpPr>
          <a:xfrm>
            <a:off x="2034381" y="5284478"/>
            <a:ext cx="8102909" cy="1011661"/>
            <a:chOff x="2116510" y="5284478"/>
            <a:chExt cx="8102909" cy="1011661"/>
          </a:xfrm>
        </p:grpSpPr>
        <p:grpSp>
          <p:nvGrpSpPr>
            <p:cNvPr id="12" name="Group 11">
              <a:extLst>
                <a:ext uri="{FF2B5EF4-FFF2-40B4-BE49-F238E27FC236}">
                  <a16:creationId xmlns:a16="http://schemas.microsoft.com/office/drawing/2014/main" id="{D1D18A04-8CB2-460D-BB9F-070328F6D2EE}"/>
                </a:ext>
              </a:extLst>
            </p:cNvPr>
            <p:cNvGrpSpPr/>
            <p:nvPr/>
          </p:nvGrpSpPr>
          <p:grpSpPr>
            <a:xfrm>
              <a:off x="5520255" y="5284478"/>
              <a:ext cx="1295418" cy="1011661"/>
              <a:chOff x="5798860" y="7487527"/>
              <a:chExt cx="1295418" cy="1011661"/>
            </a:xfrm>
          </p:grpSpPr>
          <p:grpSp>
            <p:nvGrpSpPr>
              <p:cNvPr id="20" name="Group 19">
                <a:extLst>
                  <a:ext uri="{FF2B5EF4-FFF2-40B4-BE49-F238E27FC236}">
                    <a16:creationId xmlns:a16="http://schemas.microsoft.com/office/drawing/2014/main" id="{B5F9A0B8-0A45-458F-B915-5D912A51C210}"/>
                  </a:ext>
                </a:extLst>
              </p:cNvPr>
              <p:cNvGrpSpPr/>
              <p:nvPr/>
            </p:nvGrpSpPr>
            <p:grpSpPr>
              <a:xfrm>
                <a:off x="6302640" y="7487527"/>
                <a:ext cx="229893" cy="294734"/>
                <a:chOff x="7605297" y="4378081"/>
                <a:chExt cx="229893" cy="294734"/>
              </a:xfrm>
              <a:solidFill>
                <a:schemeClr val="tx1"/>
              </a:solidFill>
            </p:grpSpPr>
            <p:sp>
              <p:nvSpPr>
                <p:cNvPr id="22" name="Freeform 5">
                  <a:extLst>
                    <a:ext uri="{FF2B5EF4-FFF2-40B4-BE49-F238E27FC236}">
                      <a16:creationId xmlns:a16="http://schemas.microsoft.com/office/drawing/2014/main" id="{447B1BFD-8EC9-46F1-915D-DB84202DA0E4}"/>
                    </a:ext>
                  </a:extLst>
                </p:cNvPr>
                <p:cNvSpPr>
                  <a:spLocks noEditPoints="1"/>
                </p:cNvSpPr>
                <p:nvPr/>
              </p:nvSpPr>
              <p:spPr bwMode="auto">
                <a:xfrm>
                  <a:off x="7661296" y="4378081"/>
                  <a:ext cx="118877" cy="147367"/>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3" name="Freeform 6">
                  <a:extLst>
                    <a:ext uri="{FF2B5EF4-FFF2-40B4-BE49-F238E27FC236}">
                      <a16:creationId xmlns:a16="http://schemas.microsoft.com/office/drawing/2014/main" id="{CEC262C9-4BE7-4DB8-8B76-FB5F79B50034}"/>
                    </a:ext>
                  </a:extLst>
                </p:cNvPr>
                <p:cNvSpPr>
                  <a:spLocks noEditPoints="1"/>
                </p:cNvSpPr>
                <p:nvPr/>
              </p:nvSpPr>
              <p:spPr bwMode="auto">
                <a:xfrm>
                  <a:off x="7605297" y="4466501"/>
                  <a:ext cx="229893" cy="206314"/>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4" name="Freeform 7">
                  <a:extLst>
                    <a:ext uri="{FF2B5EF4-FFF2-40B4-BE49-F238E27FC236}">
                      <a16:creationId xmlns:a16="http://schemas.microsoft.com/office/drawing/2014/main" id="{BFC2E4C8-A053-4CD4-BE46-4104D646A5E1}"/>
                    </a:ext>
                  </a:extLst>
                </p:cNvPr>
                <p:cNvSpPr>
                  <a:spLocks noEditPoints="1"/>
                </p:cNvSpPr>
                <p:nvPr/>
              </p:nvSpPr>
              <p:spPr bwMode="auto">
                <a:xfrm>
                  <a:off x="7681928" y="4563764"/>
                  <a:ext cx="77614" cy="7957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21" name="Rectangle 9">
                <a:extLst>
                  <a:ext uri="{FF2B5EF4-FFF2-40B4-BE49-F238E27FC236}">
                    <a16:creationId xmlns:a16="http://schemas.microsoft.com/office/drawing/2014/main" id="{7CD12F66-E2D4-4DD7-ADC9-2AC191CF0066}"/>
                  </a:ext>
                </a:extLst>
              </p:cNvPr>
              <p:cNvSpPr>
                <a:spLocks/>
              </p:cNvSpPr>
              <p:nvPr/>
            </p:nvSpPr>
            <p:spPr bwMode="auto">
              <a:xfrm>
                <a:off x="5798860" y="793218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grpSp>
        <p:grpSp>
          <p:nvGrpSpPr>
            <p:cNvPr id="13" name="Group 12">
              <a:extLst>
                <a:ext uri="{FF2B5EF4-FFF2-40B4-BE49-F238E27FC236}">
                  <a16:creationId xmlns:a16="http://schemas.microsoft.com/office/drawing/2014/main" id="{395FE401-B514-46A5-BEBD-3B1CA232BACE}"/>
                </a:ext>
              </a:extLst>
            </p:cNvPr>
            <p:cNvGrpSpPr/>
            <p:nvPr/>
          </p:nvGrpSpPr>
          <p:grpSpPr>
            <a:xfrm>
              <a:off x="8924001" y="5284478"/>
              <a:ext cx="1295418" cy="1011661"/>
              <a:chOff x="7957209" y="7487527"/>
              <a:chExt cx="1295418" cy="1011661"/>
            </a:xfrm>
          </p:grpSpPr>
          <p:sp>
            <p:nvSpPr>
              <p:cNvPr id="26" name="Freeform 10">
                <a:extLst>
                  <a:ext uri="{FF2B5EF4-FFF2-40B4-BE49-F238E27FC236}">
                    <a16:creationId xmlns:a16="http://schemas.microsoft.com/office/drawing/2014/main" id="{35EA81E2-8292-46FC-A410-C3663512BFF9}"/>
                  </a:ext>
                </a:extLst>
              </p:cNvPr>
              <p:cNvSpPr>
                <a:spLocks noEditPoints="1"/>
              </p:cNvSpPr>
              <p:nvPr/>
            </p:nvSpPr>
            <p:spPr bwMode="auto">
              <a:xfrm>
                <a:off x="8460989" y="7487527"/>
                <a:ext cx="283928" cy="29473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sp>
            <p:nvSpPr>
              <p:cNvPr id="27" name="Rectangle 9">
                <a:extLst>
                  <a:ext uri="{FF2B5EF4-FFF2-40B4-BE49-F238E27FC236}">
                    <a16:creationId xmlns:a16="http://schemas.microsoft.com/office/drawing/2014/main" id="{20128E96-18DE-403E-9586-9C698D9E226D}"/>
                  </a:ext>
                </a:extLst>
              </p:cNvPr>
              <p:cNvSpPr>
                <a:spLocks/>
              </p:cNvSpPr>
              <p:nvPr/>
            </p:nvSpPr>
            <p:spPr bwMode="auto">
              <a:xfrm>
                <a:off x="7957209" y="793218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grpSp>
        <p:grpSp>
          <p:nvGrpSpPr>
            <p:cNvPr id="11" name="Group 10">
              <a:extLst>
                <a:ext uri="{FF2B5EF4-FFF2-40B4-BE49-F238E27FC236}">
                  <a16:creationId xmlns:a16="http://schemas.microsoft.com/office/drawing/2014/main" id="{63C3C631-FFDF-48DC-86CF-6CB365C95947}"/>
                </a:ext>
              </a:extLst>
            </p:cNvPr>
            <p:cNvGrpSpPr/>
            <p:nvPr/>
          </p:nvGrpSpPr>
          <p:grpSpPr>
            <a:xfrm>
              <a:off x="2116510" y="5284478"/>
              <a:ext cx="1295418" cy="1011661"/>
              <a:chOff x="3640510" y="7487527"/>
              <a:chExt cx="1295418" cy="1011661"/>
            </a:xfrm>
          </p:grpSpPr>
          <p:sp>
            <p:nvSpPr>
              <p:cNvPr id="29" name="Rectangle 9">
                <a:extLst>
                  <a:ext uri="{FF2B5EF4-FFF2-40B4-BE49-F238E27FC236}">
                    <a16:creationId xmlns:a16="http://schemas.microsoft.com/office/drawing/2014/main" id="{B97E3AA9-3641-464D-9B35-5DD1BCFD1617}"/>
                  </a:ext>
                </a:extLst>
              </p:cNvPr>
              <p:cNvSpPr>
                <a:spLocks/>
              </p:cNvSpPr>
              <p:nvPr/>
            </p:nvSpPr>
            <p:spPr bwMode="auto">
              <a:xfrm>
                <a:off x="3640510" y="7932188"/>
                <a:ext cx="1295418" cy="567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Lato" panose="020F0502020204030203" pitchFamily="34" charset="0"/>
                    <a:sym typeface="Montserrat-Regular" charset="0"/>
                  </a:rPr>
                  <a:t>letterhead design professionalism dummy</a:t>
                </a:r>
              </a:p>
            </p:txBody>
          </p:sp>
          <p:sp>
            <p:nvSpPr>
              <p:cNvPr id="31" name="Freeform 9">
                <a:extLst>
                  <a:ext uri="{FF2B5EF4-FFF2-40B4-BE49-F238E27FC236}">
                    <a16:creationId xmlns:a16="http://schemas.microsoft.com/office/drawing/2014/main" id="{869908D3-DE58-4E53-A533-DB9B5C7281DE}"/>
                  </a:ext>
                </a:extLst>
              </p:cNvPr>
              <p:cNvSpPr>
                <a:spLocks noEditPoints="1"/>
              </p:cNvSpPr>
              <p:nvPr/>
            </p:nvSpPr>
            <p:spPr bwMode="auto">
              <a:xfrm>
                <a:off x="4144290" y="7487527"/>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10" name="TextBox 9">
            <a:extLst>
              <a:ext uri="{FF2B5EF4-FFF2-40B4-BE49-F238E27FC236}">
                <a16:creationId xmlns:a16="http://schemas.microsoft.com/office/drawing/2014/main" id="{F5E0EBF5-61FC-4CEE-9ABE-E7E13253301E}"/>
              </a:ext>
            </a:extLst>
          </p:cNvPr>
          <p:cNvSpPr txBox="1"/>
          <p:nvPr/>
        </p:nvSpPr>
        <p:spPr>
          <a:xfrm>
            <a:off x="4897850" y="3484460"/>
            <a:ext cx="2375971" cy="707886"/>
          </a:xfrm>
          <a:prstGeom prst="rect">
            <a:avLst/>
          </a:prstGeom>
          <a:noFill/>
        </p:spPr>
        <p:txBody>
          <a:bodyPr wrap="none" rtlCol="0">
            <a:spAutoFit/>
          </a:bodyPr>
          <a:lstStyle/>
          <a:p>
            <a:pPr algn="ctr"/>
            <a:r>
              <a:rPr lang="en-US" sz="4000" dirty="0">
                <a:latin typeface="Roboto Slab" pitchFamily="2" charset="0"/>
                <a:ea typeface="Roboto Slab" pitchFamily="2" charset="0"/>
              </a:rPr>
              <a:t>About Us</a:t>
            </a:r>
          </a:p>
        </p:txBody>
      </p:sp>
      <p:sp>
        <p:nvSpPr>
          <p:cNvPr id="3" name="Picture Placeholder 2">
            <a:extLst>
              <a:ext uri="{FF2B5EF4-FFF2-40B4-BE49-F238E27FC236}">
                <a16:creationId xmlns:a16="http://schemas.microsoft.com/office/drawing/2014/main" id="{A0A5440B-656E-44FF-BAD5-8A1F77170735}"/>
              </a:ext>
            </a:extLst>
          </p:cNvPr>
          <p:cNvSpPr>
            <a:spLocks noGrp="1"/>
          </p:cNvSpPr>
          <p:nvPr>
            <p:ph type="pic" sz="quarter" idx="19"/>
          </p:nvPr>
        </p:nvSpPr>
        <p:spPr/>
      </p:sp>
      <p:sp>
        <p:nvSpPr>
          <p:cNvPr id="7" name="Picture Placeholder 6">
            <a:extLst>
              <a:ext uri="{FF2B5EF4-FFF2-40B4-BE49-F238E27FC236}">
                <a16:creationId xmlns:a16="http://schemas.microsoft.com/office/drawing/2014/main" id="{C46D34D8-9B27-4814-9AFA-0525EA844328}"/>
              </a:ext>
            </a:extLst>
          </p:cNvPr>
          <p:cNvSpPr>
            <a:spLocks noGrp="1"/>
          </p:cNvSpPr>
          <p:nvPr>
            <p:ph type="pic" sz="quarter" idx="20"/>
          </p:nvPr>
        </p:nvSpPr>
        <p:spPr/>
      </p:sp>
      <p:sp>
        <p:nvSpPr>
          <p:cNvPr id="9" name="Picture Placeholder 8">
            <a:extLst>
              <a:ext uri="{FF2B5EF4-FFF2-40B4-BE49-F238E27FC236}">
                <a16:creationId xmlns:a16="http://schemas.microsoft.com/office/drawing/2014/main" id="{0C7DB204-8ACC-4C64-97B5-AB1139283F3A}"/>
              </a:ext>
            </a:extLst>
          </p:cNvPr>
          <p:cNvSpPr>
            <a:spLocks noGrp="1"/>
          </p:cNvSpPr>
          <p:nvPr>
            <p:ph type="pic" sz="quarter" idx="21"/>
          </p:nvPr>
        </p:nvSpPr>
        <p:spPr/>
      </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33" name="Rectangle 32">
            <a:extLst>
              <a:ext uri="{FF2B5EF4-FFF2-40B4-BE49-F238E27FC236}">
                <a16:creationId xmlns:a16="http://schemas.microsoft.com/office/drawing/2014/main" id="{5DB96C26-750A-4894-BB66-9CFD70D50E22}"/>
              </a:ext>
            </a:extLst>
          </p:cNvPr>
          <p:cNvSpPr/>
          <p:nvPr/>
        </p:nvSpPr>
        <p:spPr>
          <a:xfrm>
            <a:off x="4742905" y="420691"/>
            <a:ext cx="2706190" cy="707886"/>
          </a:xfrm>
          <a:prstGeom prst="rect">
            <a:avLst/>
          </a:prstGeom>
        </p:spPr>
        <p:txBody>
          <a:bodyPr wrap="none">
            <a:spAutoFit/>
          </a:bodyPr>
          <a:lstStyle/>
          <a:p>
            <a:pPr algn="ctr">
              <a:lnSpc>
                <a:spcPts val="4800"/>
              </a:lnSpc>
            </a:pPr>
            <a:r>
              <a:rPr lang="en-US" sz="4500" b="1" dirty="0">
                <a:latin typeface="Roboto Slab" pitchFamily="2" charset="0"/>
                <a:ea typeface="Roboto Slab" pitchFamily="2" charset="0"/>
              </a:rPr>
              <a:t>About Us</a:t>
            </a:r>
            <a:endParaRPr lang="en-US" sz="4500" dirty="0">
              <a:latin typeface="Roboto Slab" pitchFamily="2" charset="0"/>
              <a:ea typeface="Roboto Slab" pitchFamily="2" charset="0"/>
            </a:endParaRPr>
          </a:p>
        </p:txBody>
      </p:sp>
      <p:grpSp>
        <p:nvGrpSpPr>
          <p:cNvPr id="35" name="Group 34">
            <a:extLst>
              <a:ext uri="{FF2B5EF4-FFF2-40B4-BE49-F238E27FC236}">
                <a16:creationId xmlns:a16="http://schemas.microsoft.com/office/drawing/2014/main" id="{318ED177-6A58-4A4B-91DC-F985BCE214B8}"/>
              </a:ext>
            </a:extLst>
          </p:cNvPr>
          <p:cNvGrpSpPr/>
          <p:nvPr/>
        </p:nvGrpSpPr>
        <p:grpSpPr>
          <a:xfrm>
            <a:off x="1180014" y="5276434"/>
            <a:ext cx="4159246" cy="743781"/>
            <a:chOff x="3168466" y="2080454"/>
            <a:chExt cx="4159246" cy="743781"/>
          </a:xfrm>
        </p:grpSpPr>
        <p:sp>
          <p:nvSpPr>
            <p:cNvPr id="36" name="TextBox 35">
              <a:extLst>
                <a:ext uri="{FF2B5EF4-FFF2-40B4-BE49-F238E27FC236}">
                  <a16:creationId xmlns:a16="http://schemas.microsoft.com/office/drawing/2014/main" id="{857B26C2-5F4A-43F1-9A00-6334FA513870}"/>
                </a:ext>
              </a:extLst>
            </p:cNvPr>
            <p:cNvSpPr txBox="1"/>
            <p:nvPr/>
          </p:nvSpPr>
          <p:spPr>
            <a:xfrm>
              <a:off x="4165368" y="2080454"/>
              <a:ext cx="1473698"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Corporate</a:t>
              </a:r>
            </a:p>
          </p:txBody>
        </p:sp>
        <p:sp>
          <p:nvSpPr>
            <p:cNvPr id="37" name="Rectangle 36">
              <a:extLst>
                <a:ext uri="{FF2B5EF4-FFF2-40B4-BE49-F238E27FC236}">
                  <a16:creationId xmlns:a16="http://schemas.microsoft.com/office/drawing/2014/main" id="{B307F76B-9198-4C29-8D0C-DE6723C4A9CD}"/>
                </a:ext>
              </a:extLst>
            </p:cNvPr>
            <p:cNvSpPr/>
            <p:nvPr/>
          </p:nvSpPr>
          <p:spPr>
            <a:xfrm>
              <a:off x="4189149" y="2449774"/>
              <a:ext cx="3138563"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latin typeface="Roboto Slab" pitchFamily="2" charset="0"/>
                  <a:ea typeface="Roboto Slab" pitchFamily="2" charset="0"/>
                  <a:cs typeface="Lato" panose="020F0502020204030203" pitchFamily="34" charset="0"/>
                  <a:sym typeface="Montserrat-Regular" charset="0"/>
                </a:rPr>
                <a:t>dumm</a:t>
              </a:r>
              <a:r>
                <a:rPr lang="en-US" sz="1000" dirty="0">
                  <a:latin typeface="Roboto Slab" pitchFamily="2" charset="0"/>
                  <a:ea typeface="Roboto Slab" pitchFamily="2" charset="0"/>
                  <a:cs typeface="Lato" panose="020F0502020204030203" pitchFamily="34" charset="0"/>
                  <a:sym typeface="Montserrat-Regular" charset="0"/>
                </a:rPr>
                <a:t> your Lorem text see.</a:t>
              </a:r>
            </a:p>
          </p:txBody>
        </p:sp>
        <p:sp>
          <p:nvSpPr>
            <p:cNvPr id="38" name="Rectangle 37">
              <a:extLst>
                <a:ext uri="{FF2B5EF4-FFF2-40B4-BE49-F238E27FC236}">
                  <a16:creationId xmlns:a16="http://schemas.microsoft.com/office/drawing/2014/main" id="{C9C135CE-91FF-4661-A3F5-7131A0796CDF}"/>
                </a:ext>
              </a:extLst>
            </p:cNvPr>
            <p:cNvSpPr/>
            <p:nvPr/>
          </p:nvSpPr>
          <p:spPr>
            <a:xfrm>
              <a:off x="3168466" y="2127304"/>
              <a:ext cx="758371" cy="650081"/>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9" name="Freeform 9">
              <a:extLst>
                <a:ext uri="{FF2B5EF4-FFF2-40B4-BE49-F238E27FC236}">
                  <a16:creationId xmlns:a16="http://schemas.microsoft.com/office/drawing/2014/main" id="{AC3293A6-F0D3-49C6-8204-7ED4EC5111B6}"/>
                </a:ext>
              </a:extLst>
            </p:cNvPr>
            <p:cNvSpPr>
              <a:spLocks noEditPoints="1"/>
            </p:cNvSpPr>
            <p:nvPr/>
          </p:nvSpPr>
          <p:spPr bwMode="auto">
            <a:xfrm>
              <a:off x="3403722" y="2304977"/>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40" name="Group 39">
            <a:extLst>
              <a:ext uri="{FF2B5EF4-FFF2-40B4-BE49-F238E27FC236}">
                <a16:creationId xmlns:a16="http://schemas.microsoft.com/office/drawing/2014/main" id="{4358A487-E094-4214-AF18-4F54EFDE5A19}"/>
              </a:ext>
            </a:extLst>
          </p:cNvPr>
          <p:cNvGrpSpPr/>
          <p:nvPr/>
        </p:nvGrpSpPr>
        <p:grpSpPr>
          <a:xfrm>
            <a:off x="6794158" y="5276434"/>
            <a:ext cx="3979207" cy="743781"/>
            <a:chOff x="8168264" y="2426009"/>
            <a:chExt cx="3979207" cy="743781"/>
          </a:xfrm>
        </p:grpSpPr>
        <p:grpSp>
          <p:nvGrpSpPr>
            <p:cNvPr id="41" name="Group 40">
              <a:extLst>
                <a:ext uri="{FF2B5EF4-FFF2-40B4-BE49-F238E27FC236}">
                  <a16:creationId xmlns:a16="http://schemas.microsoft.com/office/drawing/2014/main" id="{0803C125-77EB-4539-B446-349B5FC5C5A0}"/>
                </a:ext>
              </a:extLst>
            </p:cNvPr>
            <p:cNvGrpSpPr/>
            <p:nvPr/>
          </p:nvGrpSpPr>
          <p:grpSpPr>
            <a:xfrm>
              <a:off x="8168264" y="2472859"/>
              <a:ext cx="758371" cy="650081"/>
              <a:chOff x="7413628" y="4202112"/>
              <a:chExt cx="758371" cy="650081"/>
            </a:xfrm>
          </p:grpSpPr>
          <p:sp>
            <p:nvSpPr>
              <p:cNvPr id="44" name="Rectangle 43">
                <a:extLst>
                  <a:ext uri="{FF2B5EF4-FFF2-40B4-BE49-F238E27FC236}">
                    <a16:creationId xmlns:a16="http://schemas.microsoft.com/office/drawing/2014/main" id="{A56C6029-39C8-4671-B8C2-29D8516A05DE}"/>
                  </a:ext>
                </a:extLst>
              </p:cNvPr>
              <p:cNvSpPr/>
              <p:nvPr/>
            </p:nvSpPr>
            <p:spPr>
              <a:xfrm>
                <a:off x="7413628" y="4202112"/>
                <a:ext cx="758371" cy="65008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nvGrpSpPr>
              <p:cNvPr id="45" name="Group 44">
                <a:extLst>
                  <a:ext uri="{FF2B5EF4-FFF2-40B4-BE49-F238E27FC236}">
                    <a16:creationId xmlns:a16="http://schemas.microsoft.com/office/drawing/2014/main" id="{77358E6F-24F9-4B6A-AEF0-E234997CB69A}"/>
                  </a:ext>
                </a:extLst>
              </p:cNvPr>
              <p:cNvGrpSpPr/>
              <p:nvPr/>
            </p:nvGrpSpPr>
            <p:grpSpPr>
              <a:xfrm>
                <a:off x="7677867" y="4379785"/>
                <a:ext cx="229893" cy="294734"/>
                <a:chOff x="2522538" y="3189288"/>
                <a:chExt cx="371475" cy="476250"/>
              </a:xfrm>
              <a:solidFill>
                <a:schemeClr val="bg1"/>
              </a:solidFill>
            </p:grpSpPr>
            <p:sp>
              <p:nvSpPr>
                <p:cNvPr id="46" name="Freeform 5">
                  <a:extLst>
                    <a:ext uri="{FF2B5EF4-FFF2-40B4-BE49-F238E27FC236}">
                      <a16:creationId xmlns:a16="http://schemas.microsoft.com/office/drawing/2014/main" id="{2199E0A7-12FC-474C-ABA4-9BFAC00E786D}"/>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7" name="Freeform 6">
                  <a:extLst>
                    <a:ext uri="{FF2B5EF4-FFF2-40B4-BE49-F238E27FC236}">
                      <a16:creationId xmlns:a16="http://schemas.microsoft.com/office/drawing/2014/main" id="{2A5FE4AD-40B3-4D45-A2A9-036BE4051B99}"/>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8" name="Freeform 7">
                  <a:extLst>
                    <a:ext uri="{FF2B5EF4-FFF2-40B4-BE49-F238E27FC236}">
                      <a16:creationId xmlns:a16="http://schemas.microsoft.com/office/drawing/2014/main" id="{68B691F7-67C2-4F7B-88FA-AE63501748A3}"/>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sp>
          <p:nvSpPr>
            <p:cNvPr id="42" name="TextBox 41">
              <a:extLst>
                <a:ext uri="{FF2B5EF4-FFF2-40B4-BE49-F238E27FC236}">
                  <a16:creationId xmlns:a16="http://schemas.microsoft.com/office/drawing/2014/main" id="{9AACF98A-39AE-4771-8EFA-076D3296F786}"/>
                </a:ext>
              </a:extLst>
            </p:cNvPr>
            <p:cNvSpPr txBox="1"/>
            <p:nvPr/>
          </p:nvSpPr>
          <p:spPr>
            <a:xfrm>
              <a:off x="9165165" y="2426009"/>
              <a:ext cx="1604328"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Healthcare</a:t>
              </a:r>
            </a:p>
          </p:txBody>
        </p:sp>
        <p:sp>
          <p:nvSpPr>
            <p:cNvPr id="43" name="Rectangle 42">
              <a:extLst>
                <a:ext uri="{FF2B5EF4-FFF2-40B4-BE49-F238E27FC236}">
                  <a16:creationId xmlns:a16="http://schemas.microsoft.com/office/drawing/2014/main" id="{35C1F4F4-0276-4F08-AEAE-D82CB156B4C4}"/>
                </a:ext>
              </a:extLst>
            </p:cNvPr>
            <p:cNvSpPr/>
            <p:nvPr/>
          </p:nvSpPr>
          <p:spPr>
            <a:xfrm>
              <a:off x="9165164" y="2795329"/>
              <a:ext cx="2982307"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a:t>
              </a:r>
              <a:r>
                <a:rPr lang="en-US" sz="1000" dirty="0" err="1">
                  <a:latin typeface="Roboto Slab" pitchFamily="2" charset="0"/>
                  <a:ea typeface="Roboto Slab" pitchFamily="2" charset="0"/>
                  <a:cs typeface="Lato" panose="020F0502020204030203" pitchFamily="34" charset="0"/>
                  <a:sym typeface="Montserrat-Regular" charset="0"/>
                </a:rPr>
                <a:t>your</a:t>
              </a:r>
              <a:r>
                <a:rPr lang="en-US" sz="1000" dirty="0">
                  <a:latin typeface="Roboto Slab" pitchFamily="2" charset="0"/>
                  <a:ea typeface="Roboto Slab" pitchFamily="2" charset="0"/>
                  <a:cs typeface="Lato" panose="020F0502020204030203" pitchFamily="34" charset="0"/>
                  <a:sym typeface="Montserrat-Regular" charset="0"/>
                </a:rPr>
                <a:t> Lorem text see.</a:t>
              </a:r>
            </a:p>
          </p:txBody>
        </p:sp>
      </p:grpSp>
      <p:sp>
        <p:nvSpPr>
          <p:cNvPr id="9" name="Rectangle 8">
            <a:extLst>
              <a:ext uri="{FF2B5EF4-FFF2-40B4-BE49-F238E27FC236}">
                <a16:creationId xmlns:a16="http://schemas.microsoft.com/office/drawing/2014/main" id="{C1E946C1-F0CC-47BD-A9AF-9D58DC83C716}"/>
              </a:ext>
            </a:extLst>
          </p:cNvPr>
          <p:cNvSpPr/>
          <p:nvPr/>
        </p:nvSpPr>
        <p:spPr>
          <a:xfrm>
            <a:off x="5529535" y="1128577"/>
            <a:ext cx="990600" cy="8109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6A1C1E9C-9979-4B04-8372-4EE9C1E36DCB}"/>
              </a:ext>
            </a:extLst>
          </p:cNvPr>
          <p:cNvSpPr>
            <a:spLocks noGrp="1"/>
          </p:cNvSpPr>
          <p:nvPr>
            <p:ph type="pic" sz="quarter" idx="25"/>
          </p:nvPr>
        </p:nvSpPr>
        <p:spPr/>
      </p:sp>
      <p:sp>
        <p:nvSpPr>
          <p:cNvPr id="7" name="Picture Placeholder 6">
            <a:extLst>
              <a:ext uri="{FF2B5EF4-FFF2-40B4-BE49-F238E27FC236}">
                <a16:creationId xmlns:a16="http://schemas.microsoft.com/office/drawing/2014/main" id="{731C783B-317E-4A54-BF13-DC9CE5877D48}"/>
              </a:ext>
            </a:extLst>
          </p:cNvPr>
          <p:cNvSpPr>
            <a:spLocks noGrp="1"/>
          </p:cNvSpPr>
          <p:nvPr>
            <p:ph type="pic" sz="quarter" idx="26"/>
          </p:nvPr>
        </p:nvSpPr>
        <p:spPr/>
      </p:sp>
    </p:spTree>
    <p:extLst>
      <p:ext uri="{BB962C8B-B14F-4D97-AF65-F5344CB8AC3E}">
        <p14:creationId xmlns:p14="http://schemas.microsoft.com/office/powerpoint/2010/main" val="6493661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57D9E7BD-F29E-435C-80DB-C470240433C3}"/>
              </a:ext>
            </a:extLst>
          </p:cNvPr>
          <p:cNvSpPr/>
          <p:nvPr/>
        </p:nvSpPr>
        <p:spPr>
          <a:xfrm>
            <a:off x="2525486" y="-1"/>
            <a:ext cx="7141028" cy="3644349"/>
          </a:xfrm>
          <a:prstGeom prst="rect">
            <a:avLst/>
          </a:prstGeom>
          <a:solidFill>
            <a:schemeClr val="accent1">
              <a:alpha val="7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pPr/>
              <a:t>7</a:t>
            </a:fld>
            <a:endParaRPr lang="en-US" dirty="0"/>
          </a:p>
        </p:txBody>
      </p:sp>
      <p:grpSp>
        <p:nvGrpSpPr>
          <p:cNvPr id="7" name="Group 6">
            <a:extLst>
              <a:ext uri="{FF2B5EF4-FFF2-40B4-BE49-F238E27FC236}">
                <a16:creationId xmlns:a16="http://schemas.microsoft.com/office/drawing/2014/main" id="{AD4FDB65-36B3-40C1-A0AB-F757C5C4A02A}"/>
              </a:ext>
            </a:extLst>
          </p:cNvPr>
          <p:cNvGrpSpPr/>
          <p:nvPr/>
        </p:nvGrpSpPr>
        <p:grpSpPr>
          <a:xfrm>
            <a:off x="2926408" y="590346"/>
            <a:ext cx="6339184" cy="2248307"/>
            <a:chOff x="3069859" y="514385"/>
            <a:chExt cx="6339184" cy="2248307"/>
          </a:xfrm>
        </p:grpSpPr>
        <p:sp>
          <p:nvSpPr>
            <p:cNvPr id="42" name="Rectangle 9">
              <a:extLst>
                <a:ext uri="{FF2B5EF4-FFF2-40B4-BE49-F238E27FC236}">
                  <a16:creationId xmlns:a16="http://schemas.microsoft.com/office/drawing/2014/main" id="{80D48D5B-E35D-4253-B848-CE643FFA46EE}"/>
                </a:ext>
              </a:extLst>
            </p:cNvPr>
            <p:cNvSpPr>
              <a:spLocks/>
            </p:cNvSpPr>
            <p:nvPr/>
          </p:nvSpPr>
          <p:spPr bwMode="auto">
            <a:xfrm>
              <a:off x="3069859" y="1768388"/>
              <a:ext cx="6339184" cy="9943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letterhead</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design is meant to project an image of professionalism and lorem to reliability. By using simple.</a:t>
              </a:r>
            </a:p>
          </p:txBody>
        </p:sp>
        <p:sp>
          <p:nvSpPr>
            <p:cNvPr id="23" name="Rectangle 22">
              <a:extLst>
                <a:ext uri="{FF2B5EF4-FFF2-40B4-BE49-F238E27FC236}">
                  <a16:creationId xmlns:a16="http://schemas.microsoft.com/office/drawing/2014/main" id="{5B72BE82-8D21-4F1E-B750-1C6DB932D7E9}"/>
                </a:ext>
              </a:extLst>
            </p:cNvPr>
            <p:cNvSpPr/>
            <p:nvPr/>
          </p:nvSpPr>
          <p:spPr>
            <a:xfrm>
              <a:off x="4746895" y="514385"/>
              <a:ext cx="2985113" cy="1374735"/>
            </a:xfrm>
            <a:prstGeom prst="rect">
              <a:avLst/>
            </a:prstGeom>
          </p:spPr>
          <p:txBody>
            <a:bodyPr wrap="none">
              <a:spAutoFit/>
            </a:bodyPr>
            <a:lstStyle/>
            <a:p>
              <a:pPr algn="ctr">
                <a:lnSpc>
                  <a:spcPts val="4800"/>
                </a:lnSpc>
              </a:pPr>
              <a:r>
                <a:rPr lang="en-US" sz="3000" dirty="0">
                  <a:solidFill>
                    <a:schemeClr val="bg1"/>
                  </a:solidFill>
                  <a:latin typeface="Roboto Slab" pitchFamily="2" charset="0"/>
                  <a:ea typeface="Roboto Slab" pitchFamily="2" charset="0"/>
                </a:rPr>
                <a:t>Company </a:t>
              </a:r>
            </a:p>
            <a:p>
              <a:pPr algn="ctr">
                <a:lnSpc>
                  <a:spcPts val="4800"/>
                </a:lnSpc>
              </a:pPr>
              <a:r>
                <a:rPr lang="en-US" sz="5000" b="1" dirty="0">
                  <a:solidFill>
                    <a:schemeClr val="bg1"/>
                  </a:solidFill>
                  <a:latin typeface="Roboto Slab" pitchFamily="2" charset="0"/>
                  <a:ea typeface="Roboto Slab" pitchFamily="2" charset="0"/>
                </a:rPr>
                <a:t>About Us</a:t>
              </a:r>
              <a:endParaRPr lang="en-US" sz="5000" dirty="0">
                <a:solidFill>
                  <a:schemeClr val="bg1"/>
                </a:solidFill>
                <a:latin typeface="Roboto Slab" pitchFamily="2" charset="0"/>
                <a:ea typeface="Roboto Slab" pitchFamily="2" charset="0"/>
              </a:endParaRPr>
            </a:p>
          </p:txBody>
        </p:sp>
      </p:grpSp>
      <p:sp>
        <p:nvSpPr>
          <p:cNvPr id="33" name="Rectangle 9">
            <a:extLst>
              <a:ext uri="{FF2B5EF4-FFF2-40B4-BE49-F238E27FC236}">
                <a16:creationId xmlns:a16="http://schemas.microsoft.com/office/drawing/2014/main" id="{87592722-C3A4-49E4-8E25-C2C60774DFD9}"/>
              </a:ext>
            </a:extLst>
          </p:cNvPr>
          <p:cNvSpPr>
            <a:spLocks/>
          </p:cNvSpPr>
          <p:nvPr/>
        </p:nvSpPr>
        <p:spPr bwMode="auto">
          <a:xfrm>
            <a:off x="1630034" y="4713382"/>
            <a:ext cx="8931932" cy="8382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design is meant to project an image of professionalism and lorem to reliability. By using simple.</a:t>
            </a:r>
          </a:p>
        </p:txBody>
      </p:sp>
      <p:sp>
        <p:nvSpPr>
          <p:cNvPr id="4" name="Picture Placeholder 3">
            <a:extLst>
              <a:ext uri="{FF2B5EF4-FFF2-40B4-BE49-F238E27FC236}">
                <a16:creationId xmlns:a16="http://schemas.microsoft.com/office/drawing/2014/main" id="{3B10C0E2-C1E2-4F4A-9D9E-8645845B3A84}"/>
              </a:ext>
            </a:extLst>
          </p:cNvPr>
          <p:cNvSpPr>
            <a:spLocks noGrp="1"/>
          </p:cNvSpPr>
          <p:nvPr>
            <p:ph type="pic" sz="quarter" idx="23"/>
          </p:nvPr>
        </p:nvSpPr>
        <p:spPr/>
      </p:sp>
    </p:spTree>
    <p:extLst>
      <p:ext uri="{BB962C8B-B14F-4D97-AF65-F5344CB8AC3E}">
        <p14:creationId xmlns:p14="http://schemas.microsoft.com/office/powerpoint/2010/main" val="31476431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BFFDEA5A-AA0D-4F0E-99E4-8EC7AEB2D083}"/>
              </a:ext>
            </a:extLst>
          </p:cNvPr>
          <p:cNvSpPr/>
          <p:nvPr/>
        </p:nvSpPr>
        <p:spPr>
          <a:xfrm>
            <a:off x="838200" y="2781301"/>
            <a:ext cx="10515600" cy="2135150"/>
          </a:xfrm>
          <a:prstGeom prst="rect">
            <a:avLst/>
          </a:prstGeom>
          <a:solidFill>
            <a:schemeClr val="accent1">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a:xfrm>
            <a:off x="838200" y="335823"/>
            <a:ext cx="10515600" cy="680223"/>
          </a:xfrm>
        </p:spPr>
        <p:txBody>
          <a:bodyPr/>
          <a:lstStyle/>
          <a:p>
            <a:pPr algn="ctr"/>
            <a:r>
              <a:rPr lang="en-US" dirty="0"/>
              <a:t>Company </a:t>
            </a:r>
            <a:r>
              <a:rPr lang="en-US" b="1" dirty="0"/>
              <a:t>Service</a:t>
            </a:r>
          </a:p>
        </p:txBody>
      </p:sp>
      <p:sp>
        <p:nvSpPr>
          <p:cNvPr id="7" name="Text Placeholder 6"/>
          <p:cNvSpPr>
            <a:spLocks noGrp="1"/>
          </p:cNvSpPr>
          <p:nvPr>
            <p:ph type="body" sz="quarter" idx="12"/>
          </p:nvPr>
        </p:nvSpPr>
        <p:spPr>
          <a:xfrm>
            <a:off x="838200" y="977900"/>
            <a:ext cx="10515600" cy="279400"/>
          </a:xfr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0" name="Rectangle 9">
            <a:extLst>
              <a:ext uri="{FF2B5EF4-FFF2-40B4-BE49-F238E27FC236}">
                <a16:creationId xmlns:a16="http://schemas.microsoft.com/office/drawing/2014/main" id="{BD6BB454-976F-41F9-AED7-9E9BD7B6AF61}"/>
              </a:ext>
            </a:extLst>
          </p:cNvPr>
          <p:cNvSpPr>
            <a:spLocks/>
          </p:cNvSpPr>
          <p:nvPr/>
        </p:nvSpPr>
        <p:spPr bwMode="auto">
          <a:xfrm>
            <a:off x="2165639" y="3429001"/>
            <a:ext cx="7860722" cy="839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letterhead</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design is meant to project an image of professionalism and lorem to reliability. By using simple.</a:t>
            </a:r>
          </a:p>
        </p:txBody>
      </p:sp>
      <p:sp>
        <p:nvSpPr>
          <p:cNvPr id="3" name="Picture Placeholder 2">
            <a:extLst>
              <a:ext uri="{FF2B5EF4-FFF2-40B4-BE49-F238E27FC236}">
                <a16:creationId xmlns:a16="http://schemas.microsoft.com/office/drawing/2014/main" id="{C4B07CC0-9B96-41A4-9A1B-8F5F517D98FC}"/>
              </a:ext>
            </a:extLst>
          </p:cNvPr>
          <p:cNvSpPr>
            <a:spLocks noGrp="1"/>
          </p:cNvSpPr>
          <p:nvPr>
            <p:ph type="pic" sz="quarter" idx="19"/>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a:extLst>
              <a:ext uri="{FF2B5EF4-FFF2-40B4-BE49-F238E27FC236}">
                <a16:creationId xmlns:a16="http://schemas.microsoft.com/office/drawing/2014/main" id="{704289D0-0383-4C61-AEDF-76580C5BF1C4}"/>
              </a:ext>
            </a:extLst>
          </p:cNvPr>
          <p:cNvSpPr/>
          <p:nvPr/>
        </p:nvSpPr>
        <p:spPr>
          <a:xfrm>
            <a:off x="2106251" y="0"/>
            <a:ext cx="4678896" cy="68580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grpSp>
        <p:nvGrpSpPr>
          <p:cNvPr id="4" name="Group 3">
            <a:extLst>
              <a:ext uri="{FF2B5EF4-FFF2-40B4-BE49-F238E27FC236}">
                <a16:creationId xmlns:a16="http://schemas.microsoft.com/office/drawing/2014/main" id="{723F7BBF-0662-4AF4-81B7-BD986B7EC0AC}"/>
              </a:ext>
            </a:extLst>
          </p:cNvPr>
          <p:cNvGrpSpPr/>
          <p:nvPr/>
        </p:nvGrpSpPr>
        <p:grpSpPr>
          <a:xfrm>
            <a:off x="7601889" y="1325167"/>
            <a:ext cx="2203323" cy="4207667"/>
            <a:chOff x="7198921" y="1309893"/>
            <a:chExt cx="2203323" cy="4207667"/>
          </a:xfrm>
        </p:grpSpPr>
        <p:grpSp>
          <p:nvGrpSpPr>
            <p:cNvPr id="27" name="Group 26">
              <a:extLst>
                <a:ext uri="{FF2B5EF4-FFF2-40B4-BE49-F238E27FC236}">
                  <a16:creationId xmlns:a16="http://schemas.microsoft.com/office/drawing/2014/main" id="{83D99232-32C9-4918-B8B9-7070586FA168}"/>
                </a:ext>
              </a:extLst>
            </p:cNvPr>
            <p:cNvGrpSpPr/>
            <p:nvPr/>
          </p:nvGrpSpPr>
          <p:grpSpPr>
            <a:xfrm>
              <a:off x="7198921" y="1309893"/>
              <a:ext cx="2203323" cy="333829"/>
              <a:chOff x="700455" y="4172716"/>
              <a:chExt cx="2203323" cy="333829"/>
            </a:xfrm>
          </p:grpSpPr>
          <p:sp>
            <p:nvSpPr>
              <p:cNvPr id="47" name="Rectangle 46">
                <a:extLst>
                  <a:ext uri="{FF2B5EF4-FFF2-40B4-BE49-F238E27FC236}">
                    <a16:creationId xmlns:a16="http://schemas.microsoft.com/office/drawing/2014/main" id="{51BA3199-A968-46AE-BAFA-5BDA64DA117A}"/>
                  </a:ext>
                </a:extLst>
              </p:cNvPr>
              <p:cNvSpPr/>
              <p:nvPr/>
            </p:nvSpPr>
            <p:spPr>
              <a:xfrm rot="2700000">
                <a:off x="700455" y="4172716"/>
                <a:ext cx="333829" cy="333829"/>
              </a:xfrm>
              <a:prstGeom prst="rect">
                <a:avLst/>
              </a:prstGeom>
              <a:solidFill>
                <a:schemeClr val="accent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TextBox 47">
                <a:extLst>
                  <a:ext uri="{FF2B5EF4-FFF2-40B4-BE49-F238E27FC236}">
                    <a16:creationId xmlns:a16="http://schemas.microsoft.com/office/drawing/2014/main" id="{CEACDF63-491D-4B0A-8259-4D9743779905}"/>
                  </a:ext>
                </a:extLst>
              </p:cNvPr>
              <p:cNvSpPr txBox="1"/>
              <p:nvPr/>
            </p:nvSpPr>
            <p:spPr>
              <a:xfrm>
                <a:off x="732505"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49" name="Rectangle 9">
                <a:extLst>
                  <a:ext uri="{FF2B5EF4-FFF2-40B4-BE49-F238E27FC236}">
                    <a16:creationId xmlns:a16="http://schemas.microsoft.com/office/drawing/2014/main" id="{03409152-9CB7-4431-9019-E7889D4D6CBC}"/>
                  </a:ext>
                </a:extLst>
              </p:cNvPr>
              <p:cNvSpPr>
                <a:spLocks/>
              </p:cNvSpPr>
              <p:nvPr/>
            </p:nvSpPr>
            <p:spPr bwMode="auto">
              <a:xfrm>
                <a:off x="1308340"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30" name="Group 29">
              <a:extLst>
                <a:ext uri="{FF2B5EF4-FFF2-40B4-BE49-F238E27FC236}">
                  <a16:creationId xmlns:a16="http://schemas.microsoft.com/office/drawing/2014/main" id="{39F6D263-8A68-4E89-BF8D-469B30FAF409}"/>
                </a:ext>
              </a:extLst>
            </p:cNvPr>
            <p:cNvGrpSpPr/>
            <p:nvPr/>
          </p:nvGrpSpPr>
          <p:grpSpPr>
            <a:xfrm>
              <a:off x="7198921" y="2601172"/>
              <a:ext cx="2203323" cy="333829"/>
              <a:chOff x="3563963" y="4172716"/>
              <a:chExt cx="2203323" cy="333829"/>
            </a:xfrm>
          </p:grpSpPr>
          <p:sp>
            <p:nvSpPr>
              <p:cNvPr id="44" name="Rectangle 43">
                <a:extLst>
                  <a:ext uri="{FF2B5EF4-FFF2-40B4-BE49-F238E27FC236}">
                    <a16:creationId xmlns:a16="http://schemas.microsoft.com/office/drawing/2014/main" id="{525ABC1B-D6DC-4A3D-8AE7-01450A8DA120}"/>
                  </a:ext>
                </a:extLst>
              </p:cNvPr>
              <p:cNvSpPr/>
              <p:nvPr/>
            </p:nvSpPr>
            <p:spPr>
              <a:xfrm rot="2700000">
                <a:off x="3563963" y="4172716"/>
                <a:ext cx="333829" cy="333829"/>
              </a:xfrm>
              <a:prstGeom prst="rect">
                <a:avLst/>
              </a:prstGeom>
              <a:solidFill>
                <a:schemeClr val="tx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TextBox 44">
                <a:extLst>
                  <a:ext uri="{FF2B5EF4-FFF2-40B4-BE49-F238E27FC236}">
                    <a16:creationId xmlns:a16="http://schemas.microsoft.com/office/drawing/2014/main" id="{935EA67B-7584-48A7-81CC-32B84A861163}"/>
                  </a:ext>
                </a:extLst>
              </p:cNvPr>
              <p:cNvSpPr txBox="1"/>
              <p:nvPr/>
            </p:nvSpPr>
            <p:spPr>
              <a:xfrm>
                <a:off x="3596013" y="417804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2</a:t>
                </a:r>
              </a:p>
            </p:txBody>
          </p:sp>
          <p:sp>
            <p:nvSpPr>
              <p:cNvPr id="46" name="Rectangle 9">
                <a:extLst>
                  <a:ext uri="{FF2B5EF4-FFF2-40B4-BE49-F238E27FC236}">
                    <a16:creationId xmlns:a16="http://schemas.microsoft.com/office/drawing/2014/main" id="{0B14B0F3-6B92-4EAD-B4D8-CCEF6F5B9F90}"/>
                  </a:ext>
                </a:extLst>
              </p:cNvPr>
              <p:cNvSpPr>
                <a:spLocks/>
              </p:cNvSpPr>
              <p:nvPr/>
            </p:nvSpPr>
            <p:spPr bwMode="auto">
              <a:xfrm>
                <a:off x="4171848" y="417804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33" name="Group 32">
              <a:extLst>
                <a:ext uri="{FF2B5EF4-FFF2-40B4-BE49-F238E27FC236}">
                  <a16:creationId xmlns:a16="http://schemas.microsoft.com/office/drawing/2014/main" id="{5C021F89-0016-4A3B-B4F9-5937546C3336}"/>
                </a:ext>
              </a:extLst>
            </p:cNvPr>
            <p:cNvGrpSpPr/>
            <p:nvPr/>
          </p:nvGrpSpPr>
          <p:grpSpPr>
            <a:xfrm>
              <a:off x="7198921" y="3892451"/>
              <a:ext cx="2203323" cy="333829"/>
              <a:chOff x="700455" y="5624144"/>
              <a:chExt cx="2203323" cy="333829"/>
            </a:xfrm>
          </p:grpSpPr>
          <p:sp>
            <p:nvSpPr>
              <p:cNvPr id="41" name="Rectangle 40">
                <a:extLst>
                  <a:ext uri="{FF2B5EF4-FFF2-40B4-BE49-F238E27FC236}">
                    <a16:creationId xmlns:a16="http://schemas.microsoft.com/office/drawing/2014/main" id="{D7F7FAE0-4BBD-4774-A939-701B99707E62}"/>
                  </a:ext>
                </a:extLst>
              </p:cNvPr>
              <p:cNvSpPr/>
              <p:nvPr/>
            </p:nvSpPr>
            <p:spPr>
              <a:xfrm rot="2700000">
                <a:off x="700455" y="5624144"/>
                <a:ext cx="333829" cy="333829"/>
              </a:xfrm>
              <a:prstGeom prst="rect">
                <a:avLst/>
              </a:prstGeom>
              <a:solidFill>
                <a:schemeClr val="tx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TextBox 41">
                <a:extLst>
                  <a:ext uri="{FF2B5EF4-FFF2-40B4-BE49-F238E27FC236}">
                    <a16:creationId xmlns:a16="http://schemas.microsoft.com/office/drawing/2014/main" id="{FACC6D0D-B0CC-4A7F-BDB2-798D74625F72}"/>
                  </a:ext>
                </a:extLst>
              </p:cNvPr>
              <p:cNvSpPr txBox="1"/>
              <p:nvPr/>
            </p:nvSpPr>
            <p:spPr>
              <a:xfrm>
                <a:off x="732505" y="5629476"/>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3</a:t>
                </a:r>
              </a:p>
            </p:txBody>
          </p:sp>
          <p:sp>
            <p:nvSpPr>
              <p:cNvPr id="43" name="Rectangle 9">
                <a:extLst>
                  <a:ext uri="{FF2B5EF4-FFF2-40B4-BE49-F238E27FC236}">
                    <a16:creationId xmlns:a16="http://schemas.microsoft.com/office/drawing/2014/main" id="{8AFB39CE-8C21-42D2-B638-3A665B9A3E0B}"/>
                  </a:ext>
                </a:extLst>
              </p:cNvPr>
              <p:cNvSpPr>
                <a:spLocks/>
              </p:cNvSpPr>
              <p:nvPr/>
            </p:nvSpPr>
            <p:spPr bwMode="auto">
              <a:xfrm>
                <a:off x="1308340" y="5629475"/>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nvGrpSpPr>
            <p:cNvPr id="35" name="Group 34">
              <a:extLst>
                <a:ext uri="{FF2B5EF4-FFF2-40B4-BE49-F238E27FC236}">
                  <a16:creationId xmlns:a16="http://schemas.microsoft.com/office/drawing/2014/main" id="{143A55D5-2B00-4F1F-AA3C-B42E0994F85D}"/>
                </a:ext>
              </a:extLst>
            </p:cNvPr>
            <p:cNvGrpSpPr/>
            <p:nvPr/>
          </p:nvGrpSpPr>
          <p:grpSpPr>
            <a:xfrm>
              <a:off x="7198921" y="5183731"/>
              <a:ext cx="2203323" cy="333829"/>
              <a:chOff x="3529109" y="5624144"/>
              <a:chExt cx="2203323" cy="333829"/>
            </a:xfrm>
          </p:grpSpPr>
          <p:sp>
            <p:nvSpPr>
              <p:cNvPr id="38" name="Rectangle 37">
                <a:extLst>
                  <a:ext uri="{FF2B5EF4-FFF2-40B4-BE49-F238E27FC236}">
                    <a16:creationId xmlns:a16="http://schemas.microsoft.com/office/drawing/2014/main" id="{789FBE08-4CA9-4135-86BC-53F613DBFF59}"/>
                  </a:ext>
                </a:extLst>
              </p:cNvPr>
              <p:cNvSpPr/>
              <p:nvPr/>
            </p:nvSpPr>
            <p:spPr>
              <a:xfrm rot="2700000">
                <a:off x="3529109" y="5624144"/>
                <a:ext cx="333829" cy="333829"/>
              </a:xfrm>
              <a:prstGeom prst="rect">
                <a:avLst/>
              </a:prstGeom>
              <a:solidFill>
                <a:schemeClr val="bg1">
                  <a:lumMod val="65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TextBox 38">
                <a:extLst>
                  <a:ext uri="{FF2B5EF4-FFF2-40B4-BE49-F238E27FC236}">
                    <a16:creationId xmlns:a16="http://schemas.microsoft.com/office/drawing/2014/main" id="{A31EE7FC-17E9-412A-83F8-42BE100028C3}"/>
                  </a:ext>
                </a:extLst>
              </p:cNvPr>
              <p:cNvSpPr txBox="1"/>
              <p:nvPr/>
            </p:nvSpPr>
            <p:spPr>
              <a:xfrm>
                <a:off x="3561159" y="5629476"/>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4</a:t>
                </a:r>
              </a:p>
            </p:txBody>
          </p:sp>
          <p:sp>
            <p:nvSpPr>
              <p:cNvPr id="40" name="Rectangle 9">
                <a:extLst>
                  <a:ext uri="{FF2B5EF4-FFF2-40B4-BE49-F238E27FC236}">
                    <a16:creationId xmlns:a16="http://schemas.microsoft.com/office/drawing/2014/main" id="{484482E4-6C44-49E5-AD29-26B8B4DAF0D1}"/>
                  </a:ext>
                </a:extLst>
              </p:cNvPr>
              <p:cNvSpPr>
                <a:spLocks/>
              </p:cNvSpPr>
              <p:nvPr/>
            </p:nvSpPr>
            <p:spPr bwMode="auto">
              <a:xfrm>
                <a:off x="4136994" y="5629475"/>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grpSp>
      <p:sp>
        <p:nvSpPr>
          <p:cNvPr id="2" name="Rectangle 1">
            <a:extLst>
              <a:ext uri="{FF2B5EF4-FFF2-40B4-BE49-F238E27FC236}">
                <a16:creationId xmlns:a16="http://schemas.microsoft.com/office/drawing/2014/main" id="{5518E1AA-2BC4-40AE-BE0F-B02DCEBB5202}"/>
              </a:ext>
            </a:extLst>
          </p:cNvPr>
          <p:cNvSpPr/>
          <p:nvPr/>
        </p:nvSpPr>
        <p:spPr>
          <a:xfrm>
            <a:off x="0" y="0"/>
            <a:ext cx="2842445" cy="6858000"/>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14">
            <a:extLst>
              <a:ext uri="{FF2B5EF4-FFF2-40B4-BE49-F238E27FC236}">
                <a16:creationId xmlns:a16="http://schemas.microsoft.com/office/drawing/2014/main" id="{FF08EFE6-5339-40DF-9CB5-2D47DFE2074D}"/>
              </a:ext>
            </a:extLst>
          </p:cNvPr>
          <p:cNvSpPr/>
          <p:nvPr/>
        </p:nvSpPr>
        <p:spPr>
          <a:xfrm>
            <a:off x="368068" y="1270219"/>
            <a:ext cx="2842445" cy="477054"/>
          </a:xfrm>
          <a:prstGeom prst="rect">
            <a:avLst/>
          </a:prstGeom>
        </p:spPr>
        <p:txBody>
          <a:bodyPr wrap="none">
            <a:spAutoFit/>
          </a:bodyPr>
          <a:lstStyle/>
          <a:p>
            <a:r>
              <a:rPr lang="en-US" sz="2500" dirty="0">
                <a:latin typeface="Roboto Slab" pitchFamily="2" charset="0"/>
                <a:ea typeface="Roboto Slab" pitchFamily="2" charset="0"/>
              </a:rPr>
              <a:t>Company </a:t>
            </a:r>
            <a:r>
              <a:rPr lang="en-US" sz="2500" b="1" dirty="0">
                <a:latin typeface="Roboto Slab" pitchFamily="2" charset="0"/>
                <a:ea typeface="Roboto Slab" pitchFamily="2" charset="0"/>
              </a:rPr>
              <a:t>Service</a:t>
            </a:r>
            <a:endParaRPr lang="en-US" sz="2500" dirty="0">
              <a:latin typeface="Roboto Slab" pitchFamily="2" charset="0"/>
              <a:ea typeface="Roboto Slab" pitchFamily="2" charset="0"/>
            </a:endParaRPr>
          </a:p>
        </p:txBody>
      </p:sp>
      <p:sp>
        <p:nvSpPr>
          <p:cNvPr id="28" name="Rectangle 9">
            <a:extLst>
              <a:ext uri="{FF2B5EF4-FFF2-40B4-BE49-F238E27FC236}">
                <a16:creationId xmlns:a16="http://schemas.microsoft.com/office/drawing/2014/main" id="{83793466-D8B3-4977-83B2-F6FD2EC55812}"/>
              </a:ext>
            </a:extLst>
          </p:cNvPr>
          <p:cNvSpPr>
            <a:spLocks/>
          </p:cNvSpPr>
          <p:nvPr/>
        </p:nvSpPr>
        <p:spPr bwMode="auto">
          <a:xfrm>
            <a:off x="451768" y="1747273"/>
            <a:ext cx="4049372" cy="151127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design is meant to project an image of professionalism and lorem to reliability. By using simple.</a:t>
            </a:r>
          </a:p>
        </p:txBody>
      </p:sp>
      <p:sp>
        <p:nvSpPr>
          <p:cNvPr id="7" name="Picture Placeholder 6">
            <a:extLst>
              <a:ext uri="{FF2B5EF4-FFF2-40B4-BE49-F238E27FC236}">
                <a16:creationId xmlns:a16="http://schemas.microsoft.com/office/drawing/2014/main" id="{1DD33896-7766-4C62-AAA9-200923B0D7D4}"/>
              </a:ext>
            </a:extLst>
          </p:cNvPr>
          <p:cNvSpPr>
            <a:spLocks noGrp="1"/>
          </p:cNvSpPr>
          <p:nvPr>
            <p:ph type="pic" sz="quarter" idx="19"/>
          </p:nvPr>
        </p:nvSpPr>
        <p:spPr/>
      </p:sp>
    </p:spTree>
    <p:extLst>
      <p:ext uri="{BB962C8B-B14F-4D97-AF65-F5344CB8AC3E}">
        <p14:creationId xmlns:p14="http://schemas.microsoft.com/office/powerpoint/2010/main" val="3991949697"/>
      </p:ext>
    </p:extLst>
  </p:cSld>
  <p:clrMapOvr>
    <a:masterClrMapping/>
  </p:clrMapOvr>
  <p:transition spd="slow">
    <p:comb/>
  </p:transition>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5">
            <a:lumMod val="7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17073</TotalTime>
  <Words>1323</Words>
  <Application>Microsoft Office PowerPoint</Application>
  <PresentationFormat>Widescreen</PresentationFormat>
  <Paragraphs>166</Paragraphs>
  <Slides>21</Slides>
  <Notes>21</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21</vt:i4>
      </vt:variant>
    </vt:vector>
  </HeadingPairs>
  <TitlesOfParts>
    <vt:vector size="30" baseType="lpstr">
      <vt:lpstr>Arial</vt:lpstr>
      <vt:lpstr>Calibri</vt:lpstr>
      <vt:lpstr>FontAwesome</vt:lpstr>
      <vt:lpstr>Lato</vt:lpstr>
      <vt:lpstr>Montserrat</vt:lpstr>
      <vt:lpstr>PT Sans</vt:lpstr>
      <vt:lpstr>Raleway</vt:lpstr>
      <vt:lpstr>Roboto Slab</vt:lpstr>
      <vt:lpstr>Theme_Master</vt:lpstr>
      <vt:lpstr>PowerPoint Presentation</vt:lpstr>
      <vt:lpstr>Welcome Message</vt:lpstr>
      <vt:lpstr>PowerPoint Presentation</vt:lpstr>
      <vt:lpstr>Welcome  Message</vt:lpstr>
      <vt:lpstr>PowerPoint Presentation</vt:lpstr>
      <vt:lpstr>PowerPoint Presentation</vt:lpstr>
      <vt:lpstr>PowerPoint Presentation</vt:lpstr>
      <vt:lpstr>Company Service</vt:lpstr>
      <vt:lpstr>PowerPoint Presentation</vt:lpstr>
      <vt:lpstr>PowerPoint Presentation</vt:lpstr>
      <vt:lpstr>PowerPoint Presentation</vt:lpstr>
      <vt:lpstr>Company Team Members</vt:lpstr>
      <vt:lpstr>Company Portfolio</vt:lpstr>
      <vt:lpstr>Company Portfolio</vt:lpstr>
      <vt:lpstr>Company Portfolio</vt:lpstr>
      <vt:lpstr>PowerPoint Presentation</vt:lpstr>
      <vt:lpstr>Company Infographic</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2854</cp:revision>
  <dcterms:created xsi:type="dcterms:W3CDTF">2016-12-30T12:29:18Z</dcterms:created>
  <dcterms:modified xsi:type="dcterms:W3CDTF">2019-01-14T12:35:34Z</dcterms:modified>
</cp:coreProperties>
</file>

<file path=docProps/thumbnail.jpeg>
</file>