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310" r:id="rId2"/>
    <p:sldId id="362" r:id="rId3"/>
    <p:sldId id="313" r:id="rId4"/>
    <p:sldId id="314" r:id="rId5"/>
    <p:sldId id="318" r:id="rId6"/>
    <p:sldId id="317" r:id="rId7"/>
    <p:sldId id="364" r:id="rId8"/>
    <p:sldId id="326" r:id="rId9"/>
    <p:sldId id="329" r:id="rId10"/>
    <p:sldId id="330" r:id="rId11"/>
    <p:sldId id="320" r:id="rId12"/>
    <p:sldId id="321" r:id="rId13"/>
    <p:sldId id="333" r:id="rId14"/>
    <p:sldId id="337" r:id="rId15"/>
    <p:sldId id="342" r:id="rId16"/>
    <p:sldId id="343" r:id="rId17"/>
    <p:sldId id="265" r:id="rId18"/>
    <p:sldId id="275" r:id="rId19"/>
    <p:sldId id="349" r:id="rId20"/>
    <p:sldId id="363" r:id="rId21"/>
    <p:sldId id="348" r:id="rId22"/>
    <p:sldId id="36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9" autoAdjust="0"/>
    <p:restoredTop sz="97013"/>
  </p:normalViewPr>
  <p:slideViewPr>
    <p:cSldViewPr snapToGrid="0" snapToObjects="1">
      <p:cViewPr>
        <p:scale>
          <a:sx n="50" d="100"/>
          <a:sy n="50" d="100"/>
        </p:scale>
        <p:origin x="1416" y="552"/>
      </p:cViewPr>
      <p:guideLst>
        <p:guide orient="horz" pos="2160"/>
        <p:guide pos="3840"/>
      </p:guideLst>
    </p:cSldViewPr>
  </p:slideViewPr>
  <p:notesTextViewPr>
    <p:cViewPr>
      <p:scale>
        <a:sx n="1" d="1"/>
        <a:sy n="1" d="1"/>
      </p:scale>
      <p:origin x="0" y="0"/>
    </p:cViewPr>
  </p:notesTextViewPr>
  <p:notesViewPr>
    <p:cSldViewPr snapToGrid="0" snapToObjects="1">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cap="all" spc="50" baseline="0">
                <a:solidFill>
                  <a:schemeClr val="tx1">
                    <a:lumMod val="65000"/>
                    <a:lumOff val="35000"/>
                  </a:schemeClr>
                </a:solidFill>
                <a:latin typeface="Roboto Slab" pitchFamily="2" charset="0"/>
                <a:ea typeface="Roboto Slab" pitchFamily="2" charset="0"/>
                <a:cs typeface="+mn-cs"/>
              </a:defRPr>
            </a:pPr>
            <a:r>
              <a:rPr lang="en-US">
                <a:latin typeface="Roboto Slab" pitchFamily="2" charset="0"/>
                <a:ea typeface="Roboto Slab" pitchFamily="2" charset="0"/>
              </a:rPr>
              <a:t>Chart Title</a:t>
            </a:r>
          </a:p>
        </c:rich>
      </c:tx>
      <c:overlay val="0"/>
      <c:spPr>
        <a:noFill/>
        <a:ln>
          <a:noFill/>
        </a:ln>
        <a:effectLst/>
      </c:spPr>
      <c:txPr>
        <a:bodyPr rot="0" spcFirstLastPara="1" vertOverflow="ellipsis" vert="horz" wrap="square" anchor="ctr" anchorCtr="1"/>
        <a:lstStyle/>
        <a:p>
          <a:pPr>
            <a:defRPr sz="2200" b="1" i="0" u="none" strike="noStrike" kern="1200" cap="all" spc="50" baseline="0">
              <a:solidFill>
                <a:schemeClr val="tx1">
                  <a:lumMod val="65000"/>
                  <a:lumOff val="35000"/>
                </a:schemeClr>
              </a:solidFill>
              <a:latin typeface="Roboto Slab" pitchFamily="2" charset="0"/>
              <a:ea typeface="Roboto Slab" pitchFamily="2" charset="0"/>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14029686793254E-2"/>
          <c:y val="3.2211465852272303E-2"/>
          <c:w val="0.93221954011317198"/>
          <c:h val="0.78719749871165701"/>
        </c:manualLayout>
      </c:layout>
      <c:bar3DChart>
        <c:barDir val="col"/>
        <c:grouping val="standard"/>
        <c:varyColors val="0"/>
        <c:ser>
          <c:idx val="0"/>
          <c:order val="0"/>
          <c:tx>
            <c:strRef>
              <c:f>Sheet1!$B$1</c:f>
              <c:strCache>
                <c:ptCount val="1"/>
                <c:pt idx="0">
                  <c:v>Series 1</c:v>
                </c:pt>
              </c:strCache>
            </c:strRef>
          </c:tx>
          <c:spPr>
            <a:gradFill>
              <a:gsLst>
                <a:gs pos="100000">
                  <a:schemeClr val="accent1">
                    <a:alpha val="0"/>
                  </a:schemeClr>
                </a:gs>
                <a:gs pos="50000">
                  <a:schemeClr val="accent1"/>
                </a:gs>
              </a:gsLst>
              <a:lin ang="5400000" scaled="0"/>
            </a:gradFill>
            <a:ln>
              <a:noFill/>
            </a:ln>
            <a:effectLst/>
            <a:sp3d/>
          </c:spPr>
          <c:invertIfNegative val="0"/>
          <c:dPt>
            <c:idx val="0"/>
            <c:invertIfNegative val="0"/>
            <c:bubble3D val="0"/>
            <c:extLst>
              <c:ext xmlns:c16="http://schemas.microsoft.com/office/drawing/2014/chart" uri="{C3380CC4-5D6E-409C-BE32-E72D297353CC}">
                <c16:uniqueId val="{00000001-5F26-4442-8668-E23BE69595E5}"/>
              </c:ext>
            </c:extLst>
          </c:dPt>
          <c:dPt>
            <c:idx val="1"/>
            <c:invertIfNegative val="0"/>
            <c:bubble3D val="0"/>
            <c:extLst>
              <c:ext xmlns:c16="http://schemas.microsoft.com/office/drawing/2014/chart" uri="{C3380CC4-5D6E-409C-BE32-E72D297353CC}">
                <c16:uniqueId val="{00000003-5F26-4442-8668-E23BE69595E5}"/>
              </c:ext>
            </c:extLst>
          </c:dPt>
          <c:dPt>
            <c:idx val="2"/>
            <c:invertIfNegative val="0"/>
            <c:bubble3D val="0"/>
            <c:extLst>
              <c:ext xmlns:c16="http://schemas.microsoft.com/office/drawing/2014/chart" uri="{C3380CC4-5D6E-409C-BE32-E72D297353CC}">
                <c16:uniqueId val="{00000005-5F26-4442-8668-E23BE69595E5}"/>
              </c:ext>
            </c:extLst>
          </c:dPt>
          <c:dPt>
            <c:idx val="3"/>
            <c:invertIfNegative val="0"/>
            <c:bubble3D val="0"/>
            <c:extLst>
              <c:ext xmlns:c16="http://schemas.microsoft.com/office/drawing/2014/chart" uri="{C3380CC4-5D6E-409C-BE32-E72D297353CC}">
                <c16:uniqueId val="{00000007-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gradFill>
              <a:gsLst>
                <a:gs pos="100000">
                  <a:schemeClr val="accent2">
                    <a:alpha val="0"/>
                  </a:schemeClr>
                </a:gs>
                <a:gs pos="50000">
                  <a:schemeClr val="accent2"/>
                </a:gs>
              </a:gsLst>
              <a:lin ang="5400000" scaled="0"/>
            </a:gradFill>
            <a:ln>
              <a:noFill/>
            </a:ln>
            <a:effectLst/>
            <a:sp3d/>
          </c:spPr>
          <c:invertIfNegative val="0"/>
          <c:dPt>
            <c:idx val="1"/>
            <c:invertIfNegative val="0"/>
            <c:bubble3D val="0"/>
            <c:extLst>
              <c:ext xmlns:c16="http://schemas.microsoft.com/office/drawing/2014/chart" uri="{C3380CC4-5D6E-409C-BE32-E72D297353CC}">
                <c16:uniqueId val="{0000000A-5F26-4442-8668-E23BE69595E5}"/>
              </c:ext>
            </c:extLst>
          </c:dPt>
          <c:dPt>
            <c:idx val="2"/>
            <c:invertIfNegative val="0"/>
            <c:bubble3D val="0"/>
            <c:extLst>
              <c:ext xmlns:c16="http://schemas.microsoft.com/office/drawing/2014/chart" uri="{C3380CC4-5D6E-409C-BE32-E72D297353CC}">
                <c16:uniqueId val="{0000000C-5F26-4442-8668-E23BE69595E5}"/>
              </c:ext>
            </c:extLst>
          </c:dPt>
          <c:dPt>
            <c:idx val="3"/>
            <c:invertIfNegative val="0"/>
            <c:bubble3D val="0"/>
            <c:extLst>
              <c:ext xmlns:c16="http://schemas.microsoft.com/office/drawing/2014/chart" uri="{C3380CC4-5D6E-409C-BE32-E72D297353CC}">
                <c16:uniqueId val="{0000000E-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5F26-4442-8668-E23BE69595E5}"/>
            </c:ext>
          </c:extLst>
        </c:ser>
        <c:dLbls>
          <c:showLegendKey val="0"/>
          <c:showVal val="1"/>
          <c:showCatName val="0"/>
          <c:showSerName val="0"/>
          <c:showPercent val="0"/>
          <c:showBubbleSize val="0"/>
        </c:dLbls>
        <c:gapWidth val="150"/>
        <c:gapDepth val="0"/>
        <c:shape val="box"/>
        <c:axId val="-338412864"/>
        <c:axId val="-338411088"/>
        <c:axId val="-338409312"/>
      </c:bar3DChart>
      <c:catAx>
        <c:axId val="-338412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8411088"/>
        <c:crosses val="autoZero"/>
        <c:auto val="1"/>
        <c:lblAlgn val="ctr"/>
        <c:lblOffset val="100"/>
        <c:noMultiLvlLbl val="0"/>
      </c:catAx>
      <c:valAx>
        <c:axId val="-33841108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8412864"/>
        <c:crosses val="autoZero"/>
        <c:crossBetween val="between"/>
      </c:valAx>
      <c:serAx>
        <c:axId val="-338409312"/>
        <c:scaling>
          <c:orientation val="minMax"/>
        </c:scaling>
        <c:delete val="0"/>
        <c:axPos val="b"/>
        <c:majorTickMark val="none"/>
        <c:minorTickMark val="none"/>
        <c:tickLblPos val="nextTo"/>
        <c:spPr>
          <a:noFill/>
          <a:ln w="9525" cap="flat" cmpd="sng" algn="ctr">
            <a:solidFill>
              <a:schemeClr val="tx1">
                <a:lumMod val="15000"/>
                <a:lumOff val="85000"/>
              </a:schemeClr>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8411088"/>
        <c:crosses val="autoZero"/>
      </c:ser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14029686793254E-2"/>
          <c:y val="3.2211465852272303E-2"/>
          <c:w val="0.93221954011317198"/>
          <c:h val="0.78719749871165701"/>
        </c:manualLayout>
      </c:layout>
      <c:bar3DChart>
        <c:barDir val="col"/>
        <c:grouping val="standard"/>
        <c:varyColors val="0"/>
        <c:ser>
          <c:idx val="0"/>
          <c:order val="0"/>
          <c:tx>
            <c:strRef>
              <c:f>Sheet1!$B$1</c:f>
              <c:strCache>
                <c:ptCount val="1"/>
                <c:pt idx="0">
                  <c:v>Series 1</c:v>
                </c:pt>
              </c:strCache>
            </c:strRef>
          </c:tx>
          <c:spPr>
            <a:solidFill>
              <a:schemeClr val="accent3"/>
            </a:solidFill>
            <a:ln w="9525" cap="flat" cmpd="sng" algn="ctr">
              <a:solidFill>
                <a:schemeClr val="accent3">
                  <a:lumMod val="75000"/>
                </a:schemeClr>
              </a:solidFill>
              <a:round/>
            </a:ln>
            <a:effectLst/>
            <a:sp3d contourW="9525">
              <a:contourClr>
                <a:schemeClr val="accent3">
                  <a:lumMod val="75000"/>
                </a:schemeClr>
              </a:contourClr>
            </a:sp3d>
          </c:spPr>
          <c:invertIfNegative val="0"/>
          <c:dPt>
            <c:idx val="0"/>
            <c:invertIfNegative val="0"/>
            <c:bubble3D val="0"/>
            <c:extLst>
              <c:ext xmlns:c16="http://schemas.microsoft.com/office/drawing/2014/chart" uri="{C3380CC4-5D6E-409C-BE32-E72D297353CC}">
                <c16:uniqueId val="{00000001-5F26-4442-8668-E23BE69595E5}"/>
              </c:ext>
            </c:extLst>
          </c:dPt>
          <c:dPt>
            <c:idx val="1"/>
            <c:invertIfNegative val="0"/>
            <c:bubble3D val="0"/>
            <c:extLst>
              <c:ext xmlns:c16="http://schemas.microsoft.com/office/drawing/2014/chart" uri="{C3380CC4-5D6E-409C-BE32-E72D297353CC}">
                <c16:uniqueId val="{00000003-5F26-4442-8668-E23BE69595E5}"/>
              </c:ext>
            </c:extLst>
          </c:dPt>
          <c:dPt>
            <c:idx val="2"/>
            <c:invertIfNegative val="0"/>
            <c:bubble3D val="0"/>
            <c:extLst>
              <c:ext xmlns:c16="http://schemas.microsoft.com/office/drawing/2014/chart" uri="{C3380CC4-5D6E-409C-BE32-E72D297353CC}">
                <c16:uniqueId val="{00000005-5F26-4442-8668-E23BE69595E5}"/>
              </c:ext>
            </c:extLst>
          </c:dPt>
          <c:dPt>
            <c:idx val="3"/>
            <c:invertIfNegative val="0"/>
            <c:bubble3D val="0"/>
            <c:extLst>
              <c:ext xmlns:c16="http://schemas.microsoft.com/office/drawing/2014/chart" uri="{C3380CC4-5D6E-409C-BE32-E72D297353CC}">
                <c16:uniqueId val="{00000007-5F26-4442-8668-E23BE69595E5}"/>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solidFill>
              <a:schemeClr val="accent2">
                <a:alpha val="85000"/>
              </a:schemeClr>
            </a:solidFill>
            <a:ln w="9525" cap="flat" cmpd="sng" algn="ctr">
              <a:solidFill>
                <a:schemeClr val="accent2">
                  <a:lumMod val="75000"/>
                </a:schemeClr>
              </a:solidFill>
              <a:round/>
            </a:ln>
            <a:effectLst/>
            <a:sp3d contourW="9525">
              <a:contourClr>
                <a:schemeClr val="accent2">
                  <a:lumMod val="75000"/>
                </a:schemeClr>
              </a:contourClr>
            </a:sp3d>
          </c:spPr>
          <c:invertIfNegative val="0"/>
          <c:dPt>
            <c:idx val="1"/>
            <c:invertIfNegative val="0"/>
            <c:bubble3D val="0"/>
            <c:extLst>
              <c:ext xmlns:c16="http://schemas.microsoft.com/office/drawing/2014/chart" uri="{C3380CC4-5D6E-409C-BE32-E72D297353CC}">
                <c16:uniqueId val="{0000000A-5F26-4442-8668-E23BE69595E5}"/>
              </c:ext>
            </c:extLst>
          </c:dPt>
          <c:dPt>
            <c:idx val="2"/>
            <c:invertIfNegative val="0"/>
            <c:bubble3D val="0"/>
            <c:extLst>
              <c:ext xmlns:c16="http://schemas.microsoft.com/office/drawing/2014/chart" uri="{C3380CC4-5D6E-409C-BE32-E72D297353CC}">
                <c16:uniqueId val="{0000000C-5F26-4442-8668-E23BE69595E5}"/>
              </c:ext>
            </c:extLst>
          </c:dPt>
          <c:dPt>
            <c:idx val="3"/>
            <c:invertIfNegative val="0"/>
            <c:bubble3D val="0"/>
            <c:extLst>
              <c:ext xmlns:c16="http://schemas.microsoft.com/office/drawing/2014/chart" uri="{C3380CC4-5D6E-409C-BE32-E72D297353CC}">
                <c16:uniqueId val="{0000000E-5F26-4442-8668-E23BE69595E5}"/>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5F26-4442-8668-E23BE69595E5}"/>
            </c:ext>
          </c:extLst>
        </c:ser>
        <c:dLbls>
          <c:showLegendKey val="0"/>
          <c:showVal val="0"/>
          <c:showCatName val="0"/>
          <c:showSerName val="0"/>
          <c:showPercent val="0"/>
          <c:showBubbleSize val="0"/>
        </c:dLbls>
        <c:gapWidth val="85"/>
        <c:gapDepth val="160"/>
        <c:shape val="box"/>
        <c:axId val="-338412864"/>
        <c:axId val="-338411088"/>
        <c:axId val="-338409312"/>
      </c:bar3DChart>
      <c:catAx>
        <c:axId val="-33841286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338411088"/>
        <c:crosses val="autoZero"/>
        <c:auto val="1"/>
        <c:lblAlgn val="ctr"/>
        <c:lblOffset val="100"/>
        <c:noMultiLvlLbl val="0"/>
      </c:catAx>
      <c:valAx>
        <c:axId val="-338411088"/>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crossAx val="-338412864"/>
        <c:crosses val="autoZero"/>
        <c:crossBetween val="between"/>
      </c:valAx>
      <c:serAx>
        <c:axId val="-338409312"/>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crossAx val="-338411088"/>
        <c:crosses val="autoZero"/>
      </c:serAx>
      <c:spPr>
        <a:noFill/>
        <a:ln>
          <a:noFill/>
        </a:ln>
        <a:effectLst/>
      </c:spPr>
    </c:plotArea>
    <c:plotVisOnly val="1"/>
    <c:dispBlanksAs val="gap"/>
    <c:showDLblsOverMax val="0"/>
  </c:chart>
  <c:spPr>
    <a:pattFill prst="dotDmnd">
      <a:fgClr>
        <a:schemeClr val="accent1"/>
      </a:fgClr>
      <a:bgClr>
        <a:schemeClr val="bg1"/>
      </a:bgClr>
    </a:patt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755DA-AF00-4C99-AD6B-5AAB0EAEF4F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A670BFF-F317-480C-B8D5-B6EF145334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447236-5B90-4524-8BB1-CA4AA324DE49}" type="datetimeFigureOut">
              <a:rPr lang="en-US" smtClean="0"/>
              <a:t>6/30/2019</a:t>
            </a:fld>
            <a:endParaRPr lang="en-US"/>
          </a:p>
        </p:txBody>
      </p:sp>
      <p:sp>
        <p:nvSpPr>
          <p:cNvPr id="4" name="Footer Placeholder 3">
            <a:extLst>
              <a:ext uri="{FF2B5EF4-FFF2-40B4-BE49-F238E27FC236}">
                <a16:creationId xmlns:a16="http://schemas.microsoft.com/office/drawing/2014/main" id="{352EF8A2-9AB2-46A6-BEB5-6A44B46477F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AD6407C-67B6-4725-B914-055A14B56FD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A7FBF7-0EEA-4818-9B66-B029571FC052}" type="slidenum">
              <a:rPr lang="en-US" smtClean="0"/>
              <a:t>‹#›</a:t>
            </a:fld>
            <a:endParaRPr lang="en-US"/>
          </a:p>
        </p:txBody>
      </p:sp>
    </p:spTree>
    <p:extLst>
      <p:ext uri="{BB962C8B-B14F-4D97-AF65-F5344CB8AC3E}">
        <p14:creationId xmlns:p14="http://schemas.microsoft.com/office/powerpoint/2010/main" val="2015724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6/30/2019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6E7EC0-9BE3-5541-9D76-7DE32A6C9D42}" type="slidenum">
              <a:rPr lang="en-US" smtClean="0"/>
              <a:t>8</a:t>
            </a:fld>
            <a:endParaRPr lang="en-US"/>
          </a:p>
        </p:txBody>
      </p:sp>
      <p:sp>
        <p:nvSpPr>
          <p:cNvPr id="5" name="Footer Placeholder 4"/>
          <p:cNvSpPr>
            <a:spLocks noGrp="1"/>
          </p:cNvSpPr>
          <p:nvPr>
            <p:ph type="ftr" sz="quarter" idx="11"/>
          </p:nvPr>
        </p:nvSpPr>
        <p:spPr/>
        <p:txBody>
          <a:bodyPr/>
          <a:lstStyle/>
          <a:p>
            <a:endParaRPr lang="en-US"/>
          </a:p>
        </p:txBody>
      </p:sp>
      <p:sp>
        <p:nvSpPr>
          <p:cNvPr id="6" name="Header Placeholder 5"/>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02903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er Profiling">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E04F629A-E7A3-4C37-9E80-603313DCF0CE}"/>
              </a:ext>
            </a:extLst>
          </p:cNvPr>
          <p:cNvSpPr>
            <a:spLocks noGrp="1"/>
          </p:cNvSpPr>
          <p:nvPr>
            <p:ph type="pic" sz="quarter" idx="18"/>
          </p:nvPr>
        </p:nvSpPr>
        <p:spPr>
          <a:xfrm>
            <a:off x="1096111" y="3594196"/>
            <a:ext cx="4474214" cy="2224623"/>
          </a:xfrm>
          <a:custGeom>
            <a:avLst/>
            <a:gdLst>
              <a:gd name="connsiteX0" fmla="*/ 0 w 4474214"/>
              <a:gd name="connsiteY0" fmla="*/ 0 h 2224623"/>
              <a:gd name="connsiteX1" fmla="*/ 4474214 w 4474214"/>
              <a:gd name="connsiteY1" fmla="*/ 0 h 2224623"/>
              <a:gd name="connsiteX2" fmla="*/ 4474214 w 4474214"/>
              <a:gd name="connsiteY2" fmla="*/ 2224623 h 2224623"/>
              <a:gd name="connsiteX3" fmla="*/ 0 w 4474214"/>
              <a:gd name="connsiteY3" fmla="*/ 2224623 h 2224623"/>
            </a:gdLst>
            <a:ahLst/>
            <a:cxnLst>
              <a:cxn ang="0">
                <a:pos x="connsiteX0" y="connsiteY0"/>
              </a:cxn>
              <a:cxn ang="0">
                <a:pos x="connsiteX1" y="connsiteY1"/>
              </a:cxn>
              <a:cxn ang="0">
                <a:pos x="connsiteX2" y="connsiteY2"/>
              </a:cxn>
              <a:cxn ang="0">
                <a:pos x="connsiteX3" y="connsiteY3"/>
              </a:cxn>
            </a:cxnLst>
            <a:rect l="l" t="t" r="r" b="b"/>
            <a:pathLst>
              <a:path w="4474214" h="2224623">
                <a:moveTo>
                  <a:pt x="0" y="0"/>
                </a:moveTo>
                <a:lnTo>
                  <a:pt x="4474214" y="0"/>
                </a:lnTo>
                <a:lnTo>
                  <a:pt x="4474214" y="2224623"/>
                </a:lnTo>
                <a:lnTo>
                  <a:pt x="0" y="2224623"/>
                </a:lnTo>
                <a:close/>
              </a:path>
            </a:pathLst>
          </a:custGeom>
        </p:spPr>
        <p:txBody>
          <a:bodyPr wrap="square" anchor="ctr">
            <a:noAutofit/>
          </a:bodyPr>
          <a:lstStyle>
            <a:lvl1pPr marL="0" indent="0" algn="ctr">
              <a:buNone/>
              <a:defRPr sz="1200"/>
            </a:lvl1pPr>
          </a:lstStyle>
          <a:p>
            <a:endParaRPr lang="en-US" dirty="0"/>
          </a:p>
        </p:txBody>
      </p:sp>
      <p:sp>
        <p:nvSpPr>
          <p:cNvPr id="11" name="Rectangle 10"/>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5"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7" name="Group 16"/>
          <p:cNvGrpSpPr/>
          <p:nvPr userDrawn="1"/>
        </p:nvGrpSpPr>
        <p:grpSpPr>
          <a:xfrm>
            <a:off x="11808932" y="6477097"/>
            <a:ext cx="231532" cy="231532"/>
            <a:chOff x="11275488" y="5797834"/>
            <a:chExt cx="353804" cy="353804"/>
          </a:xfrm>
        </p:grpSpPr>
        <p:sp>
          <p:nvSpPr>
            <p:cNvPr id="18" name="Oval 17">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hevron 18">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Freeform: Shape 26">
            <a:extLst>
              <a:ext uri="{FF2B5EF4-FFF2-40B4-BE49-F238E27FC236}">
                <a16:creationId xmlns:a16="http://schemas.microsoft.com/office/drawing/2014/main" id="{2C3F6E43-95E3-4C12-B5AA-47CAAF80EA0E}"/>
              </a:ext>
            </a:extLst>
          </p:cNvPr>
          <p:cNvSpPr>
            <a:spLocks noGrp="1"/>
          </p:cNvSpPr>
          <p:nvPr>
            <p:ph type="pic" sz="quarter" idx="19"/>
          </p:nvPr>
        </p:nvSpPr>
        <p:spPr>
          <a:xfrm>
            <a:off x="5796405" y="3594197"/>
            <a:ext cx="5299483" cy="2224623"/>
          </a:xfrm>
          <a:custGeom>
            <a:avLst/>
            <a:gdLst>
              <a:gd name="connsiteX0" fmla="*/ 0 w 5299483"/>
              <a:gd name="connsiteY0" fmla="*/ 0 h 2224623"/>
              <a:gd name="connsiteX1" fmla="*/ 5299483 w 5299483"/>
              <a:gd name="connsiteY1" fmla="*/ 0 h 2224623"/>
              <a:gd name="connsiteX2" fmla="*/ 5299483 w 5299483"/>
              <a:gd name="connsiteY2" fmla="*/ 2224623 h 2224623"/>
              <a:gd name="connsiteX3" fmla="*/ 0 w 5299483"/>
              <a:gd name="connsiteY3" fmla="*/ 2224623 h 2224623"/>
            </a:gdLst>
            <a:ahLst/>
            <a:cxnLst>
              <a:cxn ang="0">
                <a:pos x="connsiteX0" y="connsiteY0"/>
              </a:cxn>
              <a:cxn ang="0">
                <a:pos x="connsiteX1" y="connsiteY1"/>
              </a:cxn>
              <a:cxn ang="0">
                <a:pos x="connsiteX2" y="connsiteY2"/>
              </a:cxn>
              <a:cxn ang="0">
                <a:pos x="connsiteX3" y="connsiteY3"/>
              </a:cxn>
            </a:cxnLst>
            <a:rect l="l" t="t" r="r" b="b"/>
            <a:pathLst>
              <a:path w="5299483" h="2224623">
                <a:moveTo>
                  <a:pt x="0" y="0"/>
                </a:moveTo>
                <a:lnTo>
                  <a:pt x="5299483" y="0"/>
                </a:lnTo>
                <a:lnTo>
                  <a:pt x="5299483" y="2224623"/>
                </a:lnTo>
                <a:lnTo>
                  <a:pt x="0" y="2224623"/>
                </a:lnTo>
                <a:close/>
              </a:path>
            </a:pathLst>
          </a:custGeom>
        </p:spPr>
        <p:txBody>
          <a:bodyPr wrap="square" anchor="ctr">
            <a:noAutofit/>
          </a:bodyPr>
          <a:lstStyle>
            <a:lvl1pPr marL="0" indent="0" algn="ctr">
              <a:buNone/>
              <a:defRPr sz="1200"/>
            </a:lvl1pPr>
          </a:lstStyle>
          <a:p>
            <a:endParaRPr lang="en-US" dirty="0"/>
          </a:p>
        </p:txBody>
      </p:sp>
      <p:grpSp>
        <p:nvGrpSpPr>
          <p:cNvPr id="20" name="Group 19"/>
          <p:cNvGrpSpPr/>
          <p:nvPr userDrawn="1"/>
        </p:nvGrpSpPr>
        <p:grpSpPr>
          <a:xfrm>
            <a:off x="11543208"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18587218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ur Services 2">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7B14C7DB-5BEC-435F-AD90-DE111F101C8F}"/>
              </a:ext>
            </a:extLst>
          </p:cNvPr>
          <p:cNvSpPr>
            <a:spLocks noGrp="1"/>
          </p:cNvSpPr>
          <p:nvPr>
            <p:ph type="pic" sz="quarter" idx="12"/>
          </p:nvPr>
        </p:nvSpPr>
        <p:spPr>
          <a:xfrm>
            <a:off x="6465" y="3820266"/>
            <a:ext cx="12185535" cy="3037735"/>
          </a:xfrm>
          <a:custGeom>
            <a:avLst/>
            <a:gdLst>
              <a:gd name="connsiteX0" fmla="*/ 0 w 12185535"/>
              <a:gd name="connsiteY0" fmla="*/ 0 h 3037735"/>
              <a:gd name="connsiteX1" fmla="*/ 12185535 w 12185535"/>
              <a:gd name="connsiteY1" fmla="*/ 0 h 3037735"/>
              <a:gd name="connsiteX2" fmla="*/ 12185535 w 12185535"/>
              <a:gd name="connsiteY2" fmla="*/ 3037735 h 3037735"/>
              <a:gd name="connsiteX3" fmla="*/ 0 w 12185535"/>
              <a:gd name="connsiteY3" fmla="*/ 3037735 h 3037735"/>
            </a:gdLst>
            <a:ahLst/>
            <a:cxnLst>
              <a:cxn ang="0">
                <a:pos x="connsiteX0" y="connsiteY0"/>
              </a:cxn>
              <a:cxn ang="0">
                <a:pos x="connsiteX1" y="connsiteY1"/>
              </a:cxn>
              <a:cxn ang="0">
                <a:pos x="connsiteX2" y="connsiteY2"/>
              </a:cxn>
              <a:cxn ang="0">
                <a:pos x="connsiteX3" y="connsiteY3"/>
              </a:cxn>
            </a:cxnLst>
            <a:rect l="l" t="t" r="r" b="b"/>
            <a:pathLst>
              <a:path w="12185535" h="3037735">
                <a:moveTo>
                  <a:pt x="0" y="0"/>
                </a:moveTo>
                <a:lnTo>
                  <a:pt x="12185535" y="0"/>
                </a:lnTo>
                <a:lnTo>
                  <a:pt x="12185535" y="3037735"/>
                </a:lnTo>
                <a:lnTo>
                  <a:pt x="0" y="3037735"/>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364953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3" name="Picture Placeholder 22">
            <a:extLst>
              <a:ext uri="{FF2B5EF4-FFF2-40B4-BE49-F238E27FC236}">
                <a16:creationId xmlns:a16="http://schemas.microsoft.com/office/drawing/2014/main" id="{481FBF82-4B39-4AE8-951E-0D2A3DBC5FC2}"/>
              </a:ext>
            </a:extLst>
          </p:cNvPr>
          <p:cNvSpPr>
            <a:spLocks noGrp="1"/>
          </p:cNvSpPr>
          <p:nvPr>
            <p:ph type="pic" sz="quarter" idx="11"/>
          </p:nvPr>
        </p:nvSpPr>
        <p:spPr>
          <a:xfrm>
            <a:off x="1" y="1930810"/>
            <a:ext cx="12191999" cy="2019575"/>
          </a:xfrm>
          <a:custGeom>
            <a:avLst/>
            <a:gdLst>
              <a:gd name="connsiteX0" fmla="*/ 0 w 12191999"/>
              <a:gd name="connsiteY0" fmla="*/ 0 h 2019575"/>
              <a:gd name="connsiteX1" fmla="*/ 12191999 w 12191999"/>
              <a:gd name="connsiteY1" fmla="*/ 0 h 2019575"/>
              <a:gd name="connsiteX2" fmla="*/ 12191999 w 12191999"/>
              <a:gd name="connsiteY2" fmla="*/ 2019575 h 2019575"/>
              <a:gd name="connsiteX3" fmla="*/ 0 w 12191999"/>
              <a:gd name="connsiteY3" fmla="*/ 2019575 h 2019575"/>
            </a:gdLst>
            <a:ahLst/>
            <a:cxnLst>
              <a:cxn ang="0">
                <a:pos x="connsiteX0" y="connsiteY0"/>
              </a:cxn>
              <a:cxn ang="0">
                <a:pos x="connsiteX1" y="connsiteY1"/>
              </a:cxn>
              <a:cxn ang="0">
                <a:pos x="connsiteX2" y="connsiteY2"/>
              </a:cxn>
              <a:cxn ang="0">
                <a:pos x="connsiteX3" y="connsiteY3"/>
              </a:cxn>
            </a:cxnLst>
            <a:rect l="l" t="t" r="r" b="b"/>
            <a:pathLst>
              <a:path w="12191999" h="2019575">
                <a:moveTo>
                  <a:pt x="0" y="0"/>
                </a:moveTo>
                <a:lnTo>
                  <a:pt x="12191999" y="0"/>
                </a:lnTo>
                <a:lnTo>
                  <a:pt x="12191999" y="2019575"/>
                </a:lnTo>
                <a:lnTo>
                  <a:pt x="0" y="2019575"/>
                </a:lnTo>
                <a:close/>
              </a:path>
            </a:pathLst>
          </a:custGeom>
        </p:spPr>
        <p:txBody>
          <a:bodyPr wrap="square" anchor="ctr">
            <a:noAutofit/>
          </a:bodyPr>
          <a:lstStyle>
            <a:lvl1pPr marL="0" indent="0" algn="ctr">
              <a:buNone/>
              <a:defRPr sz="1200"/>
            </a:lvl1pPr>
          </a:lstStyle>
          <a:p>
            <a:endParaRPr lang="en-US" dirty="0"/>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3292029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Picture Placeholder 22">
            <a:extLst>
              <a:ext uri="{FF2B5EF4-FFF2-40B4-BE49-F238E27FC236}">
                <a16:creationId xmlns:a16="http://schemas.microsoft.com/office/drawing/2014/main" id="{EFDF98C9-4581-4565-A672-BF72B46DBAE1}"/>
              </a:ext>
            </a:extLst>
          </p:cNvPr>
          <p:cNvSpPr>
            <a:spLocks noGrp="1"/>
          </p:cNvSpPr>
          <p:nvPr>
            <p:ph type="pic" sz="quarter" idx="11"/>
          </p:nvPr>
        </p:nvSpPr>
        <p:spPr>
          <a:xfrm>
            <a:off x="0" y="1749653"/>
            <a:ext cx="12192000" cy="2005485"/>
          </a:xfrm>
          <a:custGeom>
            <a:avLst/>
            <a:gdLst>
              <a:gd name="connsiteX0" fmla="*/ 0 w 12192000"/>
              <a:gd name="connsiteY0" fmla="*/ 0 h 2005485"/>
              <a:gd name="connsiteX1" fmla="*/ 12192000 w 12192000"/>
              <a:gd name="connsiteY1" fmla="*/ 0 h 2005485"/>
              <a:gd name="connsiteX2" fmla="*/ 12192000 w 12192000"/>
              <a:gd name="connsiteY2" fmla="*/ 2005485 h 2005485"/>
              <a:gd name="connsiteX3" fmla="*/ 0 w 12192000"/>
              <a:gd name="connsiteY3" fmla="*/ 2005485 h 2005485"/>
            </a:gdLst>
            <a:ahLst/>
            <a:cxnLst>
              <a:cxn ang="0">
                <a:pos x="connsiteX0" y="connsiteY0"/>
              </a:cxn>
              <a:cxn ang="0">
                <a:pos x="connsiteX1" y="connsiteY1"/>
              </a:cxn>
              <a:cxn ang="0">
                <a:pos x="connsiteX2" y="connsiteY2"/>
              </a:cxn>
              <a:cxn ang="0">
                <a:pos x="connsiteX3" y="connsiteY3"/>
              </a:cxn>
            </a:cxnLst>
            <a:rect l="l" t="t" r="r" b="b"/>
            <a:pathLst>
              <a:path w="12192000" h="2005485">
                <a:moveTo>
                  <a:pt x="0" y="0"/>
                </a:moveTo>
                <a:lnTo>
                  <a:pt x="12192000" y="0"/>
                </a:lnTo>
                <a:lnTo>
                  <a:pt x="12192000" y="2005485"/>
                </a:lnTo>
                <a:lnTo>
                  <a:pt x="0" y="200548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328616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ull Image without Header &amp; Foot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2E90CE9-6AA2-4DBD-9B6A-28EC07359823}"/>
              </a:ext>
            </a:extLst>
          </p:cNvPr>
          <p:cNvSpPr>
            <a:spLocks noGrp="1"/>
          </p:cNvSpPr>
          <p:nvPr>
            <p:ph type="pic" sz="quarter" idx="11"/>
          </p:nvPr>
        </p:nvSpPr>
        <p:spPr>
          <a:xfrm>
            <a:off x="6979458" y="2984019"/>
            <a:ext cx="4194629" cy="2293257"/>
          </a:xfrm>
          <a:custGeom>
            <a:avLst/>
            <a:gdLst>
              <a:gd name="connsiteX0" fmla="*/ 0 w 4194629"/>
              <a:gd name="connsiteY0" fmla="*/ 0 h 2293257"/>
              <a:gd name="connsiteX1" fmla="*/ 4194629 w 4194629"/>
              <a:gd name="connsiteY1" fmla="*/ 0 h 2293257"/>
              <a:gd name="connsiteX2" fmla="*/ 4194629 w 4194629"/>
              <a:gd name="connsiteY2" fmla="*/ 2293257 h 2293257"/>
              <a:gd name="connsiteX3" fmla="*/ 0 w 4194629"/>
              <a:gd name="connsiteY3" fmla="*/ 2293257 h 2293257"/>
            </a:gdLst>
            <a:ahLst/>
            <a:cxnLst>
              <a:cxn ang="0">
                <a:pos x="connsiteX0" y="connsiteY0"/>
              </a:cxn>
              <a:cxn ang="0">
                <a:pos x="connsiteX1" y="connsiteY1"/>
              </a:cxn>
              <a:cxn ang="0">
                <a:pos x="connsiteX2" y="connsiteY2"/>
              </a:cxn>
              <a:cxn ang="0">
                <a:pos x="connsiteX3" y="connsiteY3"/>
              </a:cxn>
            </a:cxnLst>
            <a:rect l="l" t="t" r="r" b="b"/>
            <a:pathLst>
              <a:path w="4194629" h="2293257">
                <a:moveTo>
                  <a:pt x="0" y="0"/>
                </a:moveTo>
                <a:lnTo>
                  <a:pt x="4194629" y="0"/>
                </a:lnTo>
                <a:lnTo>
                  <a:pt x="4194629" y="2293257"/>
                </a:lnTo>
                <a:lnTo>
                  <a:pt x="0" y="229325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2194079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7" name="Picture Placeholder 26">
            <a:extLst>
              <a:ext uri="{FF2B5EF4-FFF2-40B4-BE49-F238E27FC236}">
                <a16:creationId xmlns:a16="http://schemas.microsoft.com/office/drawing/2014/main" id="{84D27402-719F-4B34-B8F0-D8D0FE38B740}"/>
              </a:ext>
            </a:extLst>
          </p:cNvPr>
          <p:cNvSpPr>
            <a:spLocks noGrp="1"/>
          </p:cNvSpPr>
          <p:nvPr>
            <p:ph type="pic" sz="quarter" idx="11"/>
          </p:nvPr>
        </p:nvSpPr>
        <p:spPr>
          <a:xfrm>
            <a:off x="7117772" y="1946096"/>
            <a:ext cx="3729522" cy="4388631"/>
          </a:xfrm>
          <a:custGeom>
            <a:avLst/>
            <a:gdLst>
              <a:gd name="connsiteX0" fmla="*/ 1994886 w 3729522"/>
              <a:gd name="connsiteY0" fmla="*/ 0 h 4388631"/>
              <a:gd name="connsiteX1" fmla="*/ 3729522 w 3729522"/>
              <a:gd name="connsiteY1" fmla="*/ 1026298 h 4388631"/>
              <a:gd name="connsiteX2" fmla="*/ 1737648 w 3729522"/>
              <a:gd name="connsiteY2" fmla="*/ 4388631 h 4388631"/>
              <a:gd name="connsiteX3" fmla="*/ 0 w 3729522"/>
              <a:gd name="connsiteY3" fmla="*/ 3361329 h 4388631"/>
            </a:gdLst>
            <a:ahLst/>
            <a:cxnLst>
              <a:cxn ang="0">
                <a:pos x="connsiteX0" y="connsiteY0"/>
              </a:cxn>
              <a:cxn ang="0">
                <a:pos x="connsiteX1" y="connsiteY1"/>
              </a:cxn>
              <a:cxn ang="0">
                <a:pos x="connsiteX2" y="connsiteY2"/>
              </a:cxn>
              <a:cxn ang="0">
                <a:pos x="connsiteX3" y="connsiteY3"/>
              </a:cxn>
            </a:cxnLst>
            <a:rect l="l" t="t" r="r" b="b"/>
            <a:pathLst>
              <a:path w="3729522" h="4388631">
                <a:moveTo>
                  <a:pt x="1994886" y="0"/>
                </a:moveTo>
                <a:lnTo>
                  <a:pt x="3729522" y="1026298"/>
                </a:lnTo>
                <a:lnTo>
                  <a:pt x="1737648" y="4388631"/>
                </a:lnTo>
                <a:lnTo>
                  <a:pt x="0" y="3361329"/>
                </a:lnTo>
                <a:close/>
              </a:path>
            </a:pathLst>
          </a:custGeom>
        </p:spPr>
        <p:txBody>
          <a:bodyPr wrap="square" anchor="ctr">
            <a:noAutofit/>
          </a:bodyPr>
          <a:lstStyle>
            <a:lvl1pPr marL="0" indent="0" algn="ctr">
              <a:buNone/>
              <a:defRPr sz="1200"/>
            </a:lvl1pPr>
          </a:lstStyle>
          <a:p>
            <a:endParaRPr lang="en-US" dirty="0"/>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Picture Placeholder 22">
            <a:extLst>
              <a:ext uri="{FF2B5EF4-FFF2-40B4-BE49-F238E27FC236}">
                <a16:creationId xmlns:a16="http://schemas.microsoft.com/office/drawing/2014/main" id="{85676B56-B381-450B-A676-5567DC5DF3D9}"/>
              </a:ext>
            </a:extLst>
          </p:cNvPr>
          <p:cNvSpPr>
            <a:spLocks noGrp="1"/>
          </p:cNvSpPr>
          <p:nvPr>
            <p:ph type="pic" sz="quarter" idx="12"/>
          </p:nvPr>
        </p:nvSpPr>
        <p:spPr>
          <a:xfrm>
            <a:off x="4725149" y="1746228"/>
            <a:ext cx="3728518" cy="4386121"/>
          </a:xfrm>
          <a:custGeom>
            <a:avLst/>
            <a:gdLst>
              <a:gd name="connsiteX0" fmla="*/ 1989364 w 3728518"/>
              <a:gd name="connsiteY0" fmla="*/ 0 h 4386121"/>
              <a:gd name="connsiteX1" fmla="*/ 3728518 w 3728518"/>
              <a:gd name="connsiteY1" fmla="*/ 1027804 h 4386121"/>
              <a:gd name="connsiteX2" fmla="*/ 1734637 w 3728518"/>
              <a:gd name="connsiteY2" fmla="*/ 4386121 h 4386121"/>
              <a:gd name="connsiteX3" fmla="*/ 0 w 3728518"/>
              <a:gd name="connsiteY3" fmla="*/ 3359823 h 4386121"/>
            </a:gdLst>
            <a:ahLst/>
            <a:cxnLst>
              <a:cxn ang="0">
                <a:pos x="connsiteX0" y="connsiteY0"/>
              </a:cxn>
              <a:cxn ang="0">
                <a:pos x="connsiteX1" y="connsiteY1"/>
              </a:cxn>
              <a:cxn ang="0">
                <a:pos x="connsiteX2" y="connsiteY2"/>
              </a:cxn>
              <a:cxn ang="0">
                <a:pos x="connsiteX3" y="connsiteY3"/>
              </a:cxn>
            </a:cxnLst>
            <a:rect l="l" t="t" r="r" b="b"/>
            <a:pathLst>
              <a:path w="3728518" h="4386121">
                <a:moveTo>
                  <a:pt x="1989364" y="0"/>
                </a:moveTo>
                <a:lnTo>
                  <a:pt x="3728518" y="1027804"/>
                </a:lnTo>
                <a:lnTo>
                  <a:pt x="1734637" y="4386121"/>
                </a:lnTo>
                <a:lnTo>
                  <a:pt x="0" y="3359823"/>
                </a:lnTo>
                <a:close/>
              </a:path>
            </a:pathLst>
          </a:custGeom>
        </p:spPr>
        <p:txBody>
          <a:bodyPr wrap="square" anchor="ctr">
            <a:noAutofit/>
          </a:bodyPr>
          <a:lstStyle>
            <a:lvl1pPr marL="0" indent="0" algn="ctr">
              <a:buNone/>
              <a:defRPr sz="1050"/>
            </a:lvl1pPr>
          </a:lstStyle>
          <a:p>
            <a:endParaRPr lang="en-US" dirty="0"/>
          </a:p>
        </p:txBody>
      </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22602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22" name="Picture Placeholder 21">
            <a:extLst>
              <a:ext uri="{FF2B5EF4-FFF2-40B4-BE49-F238E27FC236}">
                <a16:creationId xmlns:a16="http://schemas.microsoft.com/office/drawing/2014/main" id="{093FACF2-0CD7-4BD3-8D31-E5C3A3EF40D9}"/>
              </a:ext>
            </a:extLst>
          </p:cNvPr>
          <p:cNvSpPr>
            <a:spLocks noGrp="1"/>
          </p:cNvSpPr>
          <p:nvPr>
            <p:ph type="pic" sz="quarter" idx="11"/>
          </p:nvPr>
        </p:nvSpPr>
        <p:spPr>
          <a:xfrm>
            <a:off x="0" y="1613080"/>
            <a:ext cx="12192000" cy="3327040"/>
          </a:xfrm>
          <a:custGeom>
            <a:avLst/>
            <a:gdLst>
              <a:gd name="connsiteX0" fmla="*/ 0 w 12192000"/>
              <a:gd name="connsiteY0" fmla="*/ 0 h 3327040"/>
              <a:gd name="connsiteX1" fmla="*/ 12192000 w 12192000"/>
              <a:gd name="connsiteY1" fmla="*/ 0 h 3327040"/>
              <a:gd name="connsiteX2" fmla="*/ 12192000 w 12192000"/>
              <a:gd name="connsiteY2" fmla="*/ 3327040 h 3327040"/>
              <a:gd name="connsiteX3" fmla="*/ 0 w 12192000"/>
              <a:gd name="connsiteY3" fmla="*/ 3327040 h 3327040"/>
            </a:gdLst>
            <a:ahLst/>
            <a:cxnLst>
              <a:cxn ang="0">
                <a:pos x="connsiteX0" y="connsiteY0"/>
              </a:cxn>
              <a:cxn ang="0">
                <a:pos x="connsiteX1" y="connsiteY1"/>
              </a:cxn>
              <a:cxn ang="0">
                <a:pos x="connsiteX2" y="connsiteY2"/>
              </a:cxn>
              <a:cxn ang="0">
                <a:pos x="connsiteX3" y="connsiteY3"/>
              </a:cxn>
            </a:cxnLst>
            <a:rect l="l" t="t" r="r" b="b"/>
            <a:pathLst>
              <a:path w="12192000" h="3327040">
                <a:moveTo>
                  <a:pt x="0" y="0"/>
                </a:moveTo>
                <a:lnTo>
                  <a:pt x="12192000" y="0"/>
                </a:lnTo>
                <a:lnTo>
                  <a:pt x="12192000" y="3327040"/>
                </a:lnTo>
                <a:lnTo>
                  <a:pt x="0" y="3327040"/>
                </a:lnTo>
                <a:close/>
              </a:path>
            </a:pathLst>
          </a:custGeom>
        </p:spPr>
        <p:txBody>
          <a:bodyPr wrap="square" anchor="ctr">
            <a:noAutofit/>
          </a:bodyPr>
          <a:lstStyle>
            <a:lvl1pPr marL="0" indent="0" algn="ctr">
              <a:buNone/>
              <a:defRPr sz="1200"/>
            </a:lvl1pPr>
          </a:lstStyle>
          <a:p>
            <a:endParaRPr lang="en-US" dirty="0"/>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3186052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Our Services 3">
    <p:spTree>
      <p:nvGrpSpPr>
        <p:cNvPr id="1" name=""/>
        <p:cNvGrpSpPr/>
        <p:nvPr/>
      </p:nvGrpSpPr>
      <p:grpSpPr>
        <a:xfrm>
          <a:off x="0" y="0"/>
          <a:ext cx="0" cy="0"/>
          <a:chOff x="0" y="0"/>
          <a:chExt cx="0" cy="0"/>
        </a:xfrm>
      </p:grpSpPr>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9"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6" name="Picture Placeholder 25">
            <a:extLst>
              <a:ext uri="{FF2B5EF4-FFF2-40B4-BE49-F238E27FC236}">
                <a16:creationId xmlns:a16="http://schemas.microsoft.com/office/drawing/2014/main" id="{8214C831-5A88-4BE3-9A91-A1437C23E5DD}"/>
              </a:ext>
            </a:extLst>
          </p:cNvPr>
          <p:cNvSpPr>
            <a:spLocks noGrp="1"/>
          </p:cNvSpPr>
          <p:nvPr>
            <p:ph type="pic" sz="quarter" idx="12"/>
          </p:nvPr>
        </p:nvSpPr>
        <p:spPr>
          <a:xfrm>
            <a:off x="2455736" y="2133374"/>
            <a:ext cx="2369061" cy="2211326"/>
          </a:xfrm>
          <a:custGeom>
            <a:avLst/>
            <a:gdLst>
              <a:gd name="connsiteX0" fmla="*/ 0 w 2369061"/>
              <a:gd name="connsiteY0" fmla="*/ 0 h 2211326"/>
              <a:gd name="connsiteX1" fmla="*/ 2369061 w 2369061"/>
              <a:gd name="connsiteY1" fmla="*/ 0 h 2211326"/>
              <a:gd name="connsiteX2" fmla="*/ 2369061 w 2369061"/>
              <a:gd name="connsiteY2" fmla="*/ 2211326 h 2211326"/>
              <a:gd name="connsiteX3" fmla="*/ 0 w 2369061"/>
              <a:gd name="connsiteY3" fmla="*/ 2211326 h 2211326"/>
            </a:gdLst>
            <a:ahLst/>
            <a:cxnLst>
              <a:cxn ang="0">
                <a:pos x="connsiteX0" y="connsiteY0"/>
              </a:cxn>
              <a:cxn ang="0">
                <a:pos x="connsiteX1" y="connsiteY1"/>
              </a:cxn>
              <a:cxn ang="0">
                <a:pos x="connsiteX2" y="connsiteY2"/>
              </a:cxn>
              <a:cxn ang="0">
                <a:pos x="connsiteX3" y="connsiteY3"/>
              </a:cxn>
            </a:cxnLst>
            <a:rect l="l" t="t" r="r" b="b"/>
            <a:pathLst>
              <a:path w="2369061" h="2211326">
                <a:moveTo>
                  <a:pt x="0" y="0"/>
                </a:moveTo>
                <a:lnTo>
                  <a:pt x="2369061" y="0"/>
                </a:lnTo>
                <a:lnTo>
                  <a:pt x="2369061" y="2211326"/>
                </a:lnTo>
                <a:lnTo>
                  <a:pt x="0" y="2211326"/>
                </a:lnTo>
                <a:close/>
              </a:path>
            </a:pathLst>
          </a:custGeom>
        </p:spPr>
        <p:txBody>
          <a:bodyPr wrap="square" anchor="ctr">
            <a:noAutofit/>
          </a:bodyPr>
          <a:lstStyle>
            <a:lvl1pPr marL="0" indent="0" algn="ctr">
              <a:buNone/>
              <a:defRPr sz="1200"/>
            </a:lvl1pPr>
          </a:lstStyle>
          <a:p>
            <a:endParaRPr lang="en-US" dirty="0"/>
          </a:p>
        </p:txBody>
      </p:sp>
      <p:grpSp>
        <p:nvGrpSpPr>
          <p:cNvPr id="20" name="Group 19"/>
          <p:cNvGrpSpPr/>
          <p:nvPr userDrawn="1"/>
        </p:nvGrpSpPr>
        <p:grpSpPr>
          <a:xfrm>
            <a:off x="11808932"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2" name="Picture Placeholder 31">
            <a:extLst>
              <a:ext uri="{FF2B5EF4-FFF2-40B4-BE49-F238E27FC236}">
                <a16:creationId xmlns:a16="http://schemas.microsoft.com/office/drawing/2014/main" id="{E70224AA-5C0E-46D2-98B5-82C6CC6F5709}"/>
              </a:ext>
            </a:extLst>
          </p:cNvPr>
          <p:cNvSpPr>
            <a:spLocks noGrp="1"/>
          </p:cNvSpPr>
          <p:nvPr>
            <p:ph type="pic" sz="quarter" idx="15"/>
          </p:nvPr>
        </p:nvSpPr>
        <p:spPr>
          <a:xfrm>
            <a:off x="4911469" y="4443730"/>
            <a:ext cx="2369061" cy="2414270"/>
          </a:xfrm>
          <a:custGeom>
            <a:avLst/>
            <a:gdLst>
              <a:gd name="connsiteX0" fmla="*/ 0 w 2369061"/>
              <a:gd name="connsiteY0" fmla="*/ 0 h 2414270"/>
              <a:gd name="connsiteX1" fmla="*/ 2369061 w 2369061"/>
              <a:gd name="connsiteY1" fmla="*/ 0 h 2414270"/>
              <a:gd name="connsiteX2" fmla="*/ 2369061 w 2369061"/>
              <a:gd name="connsiteY2" fmla="*/ 2414270 h 2414270"/>
              <a:gd name="connsiteX3" fmla="*/ 0 w 2369061"/>
              <a:gd name="connsiteY3" fmla="*/ 2414270 h 2414270"/>
            </a:gdLst>
            <a:ahLst/>
            <a:cxnLst>
              <a:cxn ang="0">
                <a:pos x="connsiteX0" y="connsiteY0"/>
              </a:cxn>
              <a:cxn ang="0">
                <a:pos x="connsiteX1" y="connsiteY1"/>
              </a:cxn>
              <a:cxn ang="0">
                <a:pos x="connsiteX2" y="connsiteY2"/>
              </a:cxn>
              <a:cxn ang="0">
                <a:pos x="connsiteX3" y="connsiteY3"/>
              </a:cxn>
            </a:cxnLst>
            <a:rect l="l" t="t" r="r" b="b"/>
            <a:pathLst>
              <a:path w="2369061" h="2414270">
                <a:moveTo>
                  <a:pt x="0" y="0"/>
                </a:moveTo>
                <a:lnTo>
                  <a:pt x="2369061" y="0"/>
                </a:lnTo>
                <a:lnTo>
                  <a:pt x="2369061" y="2414270"/>
                </a:lnTo>
                <a:lnTo>
                  <a:pt x="0" y="2414270"/>
                </a:lnTo>
                <a:close/>
              </a:path>
            </a:pathLst>
          </a:custGeom>
        </p:spPr>
        <p:txBody>
          <a:bodyPr wrap="square" anchor="ctr">
            <a:noAutofit/>
          </a:bodyPr>
          <a:lstStyle>
            <a:lvl1pPr marL="0" indent="0" algn="ctr">
              <a:buNone/>
              <a:defRPr sz="1200"/>
            </a:lvl1pPr>
          </a:lstStyle>
          <a:p>
            <a:endParaRPr lang="en-US" dirty="0"/>
          </a:p>
        </p:txBody>
      </p:sp>
      <p:sp>
        <p:nvSpPr>
          <p:cNvPr id="30" name="Picture Placeholder 29">
            <a:extLst>
              <a:ext uri="{FF2B5EF4-FFF2-40B4-BE49-F238E27FC236}">
                <a16:creationId xmlns:a16="http://schemas.microsoft.com/office/drawing/2014/main" id="{E0E2E6AC-4A84-4DFB-A99D-065AC344A1EC}"/>
              </a:ext>
            </a:extLst>
          </p:cNvPr>
          <p:cNvSpPr>
            <a:spLocks noGrp="1"/>
          </p:cNvSpPr>
          <p:nvPr>
            <p:ph type="pic" sz="quarter" idx="14"/>
          </p:nvPr>
        </p:nvSpPr>
        <p:spPr>
          <a:xfrm>
            <a:off x="0" y="4443730"/>
            <a:ext cx="2369061" cy="2414270"/>
          </a:xfrm>
          <a:custGeom>
            <a:avLst/>
            <a:gdLst>
              <a:gd name="connsiteX0" fmla="*/ 0 w 2369061"/>
              <a:gd name="connsiteY0" fmla="*/ 0 h 2414270"/>
              <a:gd name="connsiteX1" fmla="*/ 2369061 w 2369061"/>
              <a:gd name="connsiteY1" fmla="*/ 0 h 2414270"/>
              <a:gd name="connsiteX2" fmla="*/ 2369061 w 2369061"/>
              <a:gd name="connsiteY2" fmla="*/ 2414270 h 2414270"/>
              <a:gd name="connsiteX3" fmla="*/ 0 w 2369061"/>
              <a:gd name="connsiteY3" fmla="*/ 2414270 h 2414270"/>
            </a:gdLst>
            <a:ahLst/>
            <a:cxnLst>
              <a:cxn ang="0">
                <a:pos x="connsiteX0" y="connsiteY0"/>
              </a:cxn>
              <a:cxn ang="0">
                <a:pos x="connsiteX1" y="connsiteY1"/>
              </a:cxn>
              <a:cxn ang="0">
                <a:pos x="connsiteX2" y="connsiteY2"/>
              </a:cxn>
              <a:cxn ang="0">
                <a:pos x="connsiteX3" y="connsiteY3"/>
              </a:cxn>
            </a:cxnLst>
            <a:rect l="l" t="t" r="r" b="b"/>
            <a:pathLst>
              <a:path w="2369061" h="2414270">
                <a:moveTo>
                  <a:pt x="0" y="0"/>
                </a:moveTo>
                <a:lnTo>
                  <a:pt x="2369061" y="0"/>
                </a:lnTo>
                <a:lnTo>
                  <a:pt x="2369061" y="2414270"/>
                </a:lnTo>
                <a:lnTo>
                  <a:pt x="0" y="2414270"/>
                </a:lnTo>
                <a:close/>
              </a:path>
            </a:pathLst>
          </a:custGeom>
        </p:spPr>
        <p:txBody>
          <a:bodyPr wrap="square" anchor="ctr">
            <a:noAutofit/>
          </a:bodyPr>
          <a:lstStyle>
            <a:lvl1pPr marL="0" indent="0" algn="ctr">
              <a:buNone/>
              <a:defRPr sz="1200"/>
            </a:lvl1pPr>
          </a:lstStyle>
          <a:p>
            <a:endParaRPr lang="en-US" dirty="0"/>
          </a:p>
        </p:txBody>
      </p:sp>
      <p:sp>
        <p:nvSpPr>
          <p:cNvPr id="28" name="Picture Placeholder 27">
            <a:extLst>
              <a:ext uri="{FF2B5EF4-FFF2-40B4-BE49-F238E27FC236}">
                <a16:creationId xmlns:a16="http://schemas.microsoft.com/office/drawing/2014/main" id="{C77A0940-B291-46FF-8745-A02E74C2CC11}"/>
              </a:ext>
            </a:extLst>
          </p:cNvPr>
          <p:cNvSpPr>
            <a:spLocks noGrp="1"/>
          </p:cNvSpPr>
          <p:nvPr>
            <p:ph type="pic" sz="quarter" idx="13"/>
          </p:nvPr>
        </p:nvSpPr>
        <p:spPr>
          <a:xfrm>
            <a:off x="7367203" y="2133374"/>
            <a:ext cx="4824797" cy="4724626"/>
          </a:xfrm>
          <a:custGeom>
            <a:avLst/>
            <a:gdLst>
              <a:gd name="connsiteX0" fmla="*/ 0 w 4824797"/>
              <a:gd name="connsiteY0" fmla="*/ 0 h 4724626"/>
              <a:gd name="connsiteX1" fmla="*/ 4824797 w 4824797"/>
              <a:gd name="connsiteY1" fmla="*/ 0 h 4724626"/>
              <a:gd name="connsiteX2" fmla="*/ 4824797 w 4824797"/>
              <a:gd name="connsiteY2" fmla="*/ 4724626 h 4724626"/>
              <a:gd name="connsiteX3" fmla="*/ 0 w 4824797"/>
              <a:gd name="connsiteY3" fmla="*/ 4724626 h 4724626"/>
            </a:gdLst>
            <a:ahLst/>
            <a:cxnLst>
              <a:cxn ang="0">
                <a:pos x="connsiteX0" y="connsiteY0"/>
              </a:cxn>
              <a:cxn ang="0">
                <a:pos x="connsiteX1" y="connsiteY1"/>
              </a:cxn>
              <a:cxn ang="0">
                <a:pos x="connsiteX2" y="connsiteY2"/>
              </a:cxn>
              <a:cxn ang="0">
                <a:pos x="connsiteX3" y="connsiteY3"/>
              </a:cxn>
            </a:cxnLst>
            <a:rect l="l" t="t" r="r" b="b"/>
            <a:pathLst>
              <a:path w="4824797" h="4724626">
                <a:moveTo>
                  <a:pt x="0" y="0"/>
                </a:moveTo>
                <a:lnTo>
                  <a:pt x="4824797" y="0"/>
                </a:lnTo>
                <a:lnTo>
                  <a:pt x="4824797" y="4724626"/>
                </a:lnTo>
                <a:lnTo>
                  <a:pt x="0" y="47246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617179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eam 1">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4155DAE-DC4D-49B5-B45B-02B92E4F4FD0}"/>
              </a:ext>
            </a:extLst>
          </p:cNvPr>
          <p:cNvSpPr>
            <a:spLocks noGrp="1"/>
          </p:cNvSpPr>
          <p:nvPr>
            <p:ph type="pic" sz="quarter" idx="11"/>
          </p:nvPr>
        </p:nvSpPr>
        <p:spPr>
          <a:xfrm>
            <a:off x="6219078" y="2601773"/>
            <a:ext cx="1347216" cy="1254784"/>
          </a:xfrm>
          <a:custGeom>
            <a:avLst/>
            <a:gdLst>
              <a:gd name="connsiteX0" fmla="*/ 0 w 1347216"/>
              <a:gd name="connsiteY0" fmla="*/ 0 h 1254784"/>
              <a:gd name="connsiteX1" fmla="*/ 1347216 w 1347216"/>
              <a:gd name="connsiteY1" fmla="*/ 0 h 1254784"/>
              <a:gd name="connsiteX2" fmla="*/ 1347216 w 1347216"/>
              <a:gd name="connsiteY2" fmla="*/ 1254784 h 1254784"/>
              <a:gd name="connsiteX3" fmla="*/ 0 w 1347216"/>
              <a:gd name="connsiteY3" fmla="*/ 1254784 h 1254784"/>
            </a:gdLst>
            <a:ahLst/>
            <a:cxnLst>
              <a:cxn ang="0">
                <a:pos x="connsiteX0" y="connsiteY0"/>
              </a:cxn>
              <a:cxn ang="0">
                <a:pos x="connsiteX1" y="connsiteY1"/>
              </a:cxn>
              <a:cxn ang="0">
                <a:pos x="connsiteX2" y="connsiteY2"/>
              </a:cxn>
              <a:cxn ang="0">
                <a:pos x="connsiteX3" y="connsiteY3"/>
              </a:cxn>
            </a:cxnLst>
            <a:rect l="l" t="t" r="r" b="b"/>
            <a:pathLst>
              <a:path w="1347216" h="1254784">
                <a:moveTo>
                  <a:pt x="0" y="0"/>
                </a:moveTo>
                <a:lnTo>
                  <a:pt x="1347216" y="0"/>
                </a:lnTo>
                <a:lnTo>
                  <a:pt x="1347216" y="1254784"/>
                </a:lnTo>
                <a:lnTo>
                  <a:pt x="0" y="1254784"/>
                </a:lnTo>
                <a:close/>
              </a:path>
            </a:pathLst>
          </a:custGeom>
        </p:spPr>
        <p:txBody>
          <a:bodyPr wrap="square" anchor="ctr">
            <a:noAutofit/>
          </a:bodyPr>
          <a:lstStyle>
            <a:lvl1pPr marL="0" indent="0" algn="ctr">
              <a:buNone/>
              <a:defRPr sz="1200"/>
            </a:lvl1pPr>
          </a:lstStyle>
          <a:p>
            <a:endParaRPr lang="en-US" dirty="0"/>
          </a:p>
        </p:txBody>
      </p:sp>
      <p:sp>
        <p:nvSpPr>
          <p:cNvPr id="28" name="Picture Placeholder 27">
            <a:extLst>
              <a:ext uri="{FF2B5EF4-FFF2-40B4-BE49-F238E27FC236}">
                <a16:creationId xmlns:a16="http://schemas.microsoft.com/office/drawing/2014/main" id="{79F4DE52-B4C8-4129-8566-BF029B35280F}"/>
              </a:ext>
            </a:extLst>
          </p:cNvPr>
          <p:cNvSpPr>
            <a:spLocks noGrp="1"/>
          </p:cNvSpPr>
          <p:nvPr>
            <p:ph type="pic" sz="quarter" idx="12"/>
          </p:nvPr>
        </p:nvSpPr>
        <p:spPr>
          <a:xfrm>
            <a:off x="4755586" y="2601773"/>
            <a:ext cx="1347216" cy="1254784"/>
          </a:xfrm>
          <a:custGeom>
            <a:avLst/>
            <a:gdLst>
              <a:gd name="connsiteX0" fmla="*/ 0 w 1347216"/>
              <a:gd name="connsiteY0" fmla="*/ 0 h 1254784"/>
              <a:gd name="connsiteX1" fmla="*/ 1347216 w 1347216"/>
              <a:gd name="connsiteY1" fmla="*/ 0 h 1254784"/>
              <a:gd name="connsiteX2" fmla="*/ 1347216 w 1347216"/>
              <a:gd name="connsiteY2" fmla="*/ 1254784 h 1254784"/>
              <a:gd name="connsiteX3" fmla="*/ 0 w 1347216"/>
              <a:gd name="connsiteY3" fmla="*/ 1254784 h 1254784"/>
            </a:gdLst>
            <a:ahLst/>
            <a:cxnLst>
              <a:cxn ang="0">
                <a:pos x="connsiteX0" y="connsiteY0"/>
              </a:cxn>
              <a:cxn ang="0">
                <a:pos x="connsiteX1" y="connsiteY1"/>
              </a:cxn>
              <a:cxn ang="0">
                <a:pos x="connsiteX2" y="connsiteY2"/>
              </a:cxn>
              <a:cxn ang="0">
                <a:pos x="connsiteX3" y="connsiteY3"/>
              </a:cxn>
            </a:cxnLst>
            <a:rect l="l" t="t" r="r" b="b"/>
            <a:pathLst>
              <a:path w="1347216" h="1254784">
                <a:moveTo>
                  <a:pt x="0" y="0"/>
                </a:moveTo>
                <a:lnTo>
                  <a:pt x="1347216" y="0"/>
                </a:lnTo>
                <a:lnTo>
                  <a:pt x="1347216" y="1254784"/>
                </a:lnTo>
                <a:lnTo>
                  <a:pt x="0" y="1254784"/>
                </a:lnTo>
                <a:close/>
              </a:path>
            </a:pathLst>
          </a:custGeom>
        </p:spPr>
        <p:txBody>
          <a:bodyPr wrap="square" anchor="ctr">
            <a:noAutofit/>
          </a:bodyPr>
          <a:lstStyle>
            <a:lvl1pPr marL="0" indent="0" algn="ctr">
              <a:buNone/>
              <a:defRPr sz="1200"/>
            </a:lvl1pPr>
          </a:lstStyle>
          <a:p>
            <a:endParaRPr lang="en-US" dirty="0"/>
          </a:p>
        </p:txBody>
      </p:sp>
      <p:sp>
        <p:nvSpPr>
          <p:cNvPr id="30" name="Picture Placeholder 29">
            <a:extLst>
              <a:ext uri="{FF2B5EF4-FFF2-40B4-BE49-F238E27FC236}">
                <a16:creationId xmlns:a16="http://schemas.microsoft.com/office/drawing/2014/main" id="{A50057CB-DE0F-439E-AE6F-B65AC6DFF39D}"/>
              </a:ext>
            </a:extLst>
          </p:cNvPr>
          <p:cNvSpPr>
            <a:spLocks noGrp="1"/>
          </p:cNvSpPr>
          <p:nvPr>
            <p:ph type="pic" sz="quarter" idx="14"/>
          </p:nvPr>
        </p:nvSpPr>
        <p:spPr>
          <a:xfrm>
            <a:off x="6219078" y="4202679"/>
            <a:ext cx="1347216" cy="1254784"/>
          </a:xfrm>
          <a:custGeom>
            <a:avLst/>
            <a:gdLst>
              <a:gd name="connsiteX0" fmla="*/ 0 w 1347216"/>
              <a:gd name="connsiteY0" fmla="*/ 0 h 1254784"/>
              <a:gd name="connsiteX1" fmla="*/ 1347216 w 1347216"/>
              <a:gd name="connsiteY1" fmla="*/ 0 h 1254784"/>
              <a:gd name="connsiteX2" fmla="*/ 1347216 w 1347216"/>
              <a:gd name="connsiteY2" fmla="*/ 1254784 h 1254784"/>
              <a:gd name="connsiteX3" fmla="*/ 0 w 1347216"/>
              <a:gd name="connsiteY3" fmla="*/ 1254784 h 1254784"/>
            </a:gdLst>
            <a:ahLst/>
            <a:cxnLst>
              <a:cxn ang="0">
                <a:pos x="connsiteX0" y="connsiteY0"/>
              </a:cxn>
              <a:cxn ang="0">
                <a:pos x="connsiteX1" y="connsiteY1"/>
              </a:cxn>
              <a:cxn ang="0">
                <a:pos x="connsiteX2" y="connsiteY2"/>
              </a:cxn>
              <a:cxn ang="0">
                <a:pos x="connsiteX3" y="connsiteY3"/>
              </a:cxn>
            </a:cxnLst>
            <a:rect l="l" t="t" r="r" b="b"/>
            <a:pathLst>
              <a:path w="1347216" h="1254784">
                <a:moveTo>
                  <a:pt x="0" y="0"/>
                </a:moveTo>
                <a:lnTo>
                  <a:pt x="1347216" y="0"/>
                </a:lnTo>
                <a:lnTo>
                  <a:pt x="1347216" y="1254784"/>
                </a:lnTo>
                <a:lnTo>
                  <a:pt x="0" y="1254784"/>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32" name="Picture Placeholder 31">
            <a:extLst>
              <a:ext uri="{FF2B5EF4-FFF2-40B4-BE49-F238E27FC236}">
                <a16:creationId xmlns:a16="http://schemas.microsoft.com/office/drawing/2014/main" id="{7E2B905A-3126-48FD-8849-35E70E20F0DA}"/>
              </a:ext>
            </a:extLst>
          </p:cNvPr>
          <p:cNvSpPr>
            <a:spLocks noGrp="1"/>
          </p:cNvSpPr>
          <p:nvPr>
            <p:ph type="pic" sz="quarter" idx="15"/>
          </p:nvPr>
        </p:nvSpPr>
        <p:spPr>
          <a:xfrm>
            <a:off x="4755586" y="4202679"/>
            <a:ext cx="1347216" cy="1254784"/>
          </a:xfrm>
          <a:custGeom>
            <a:avLst/>
            <a:gdLst>
              <a:gd name="connsiteX0" fmla="*/ 0 w 1347216"/>
              <a:gd name="connsiteY0" fmla="*/ 0 h 1254784"/>
              <a:gd name="connsiteX1" fmla="*/ 1347216 w 1347216"/>
              <a:gd name="connsiteY1" fmla="*/ 0 h 1254784"/>
              <a:gd name="connsiteX2" fmla="*/ 1347216 w 1347216"/>
              <a:gd name="connsiteY2" fmla="*/ 1254784 h 1254784"/>
              <a:gd name="connsiteX3" fmla="*/ 0 w 1347216"/>
              <a:gd name="connsiteY3" fmla="*/ 1254784 h 1254784"/>
            </a:gdLst>
            <a:ahLst/>
            <a:cxnLst>
              <a:cxn ang="0">
                <a:pos x="connsiteX0" y="connsiteY0"/>
              </a:cxn>
              <a:cxn ang="0">
                <a:pos x="connsiteX1" y="connsiteY1"/>
              </a:cxn>
              <a:cxn ang="0">
                <a:pos x="connsiteX2" y="connsiteY2"/>
              </a:cxn>
              <a:cxn ang="0">
                <a:pos x="connsiteX3" y="connsiteY3"/>
              </a:cxn>
            </a:cxnLst>
            <a:rect l="l" t="t" r="r" b="b"/>
            <a:pathLst>
              <a:path w="1347216" h="1254784">
                <a:moveTo>
                  <a:pt x="0" y="0"/>
                </a:moveTo>
                <a:lnTo>
                  <a:pt x="1347216" y="0"/>
                </a:lnTo>
                <a:lnTo>
                  <a:pt x="1347216" y="1254784"/>
                </a:lnTo>
                <a:lnTo>
                  <a:pt x="0" y="1254784"/>
                </a:lnTo>
                <a:close/>
              </a:path>
            </a:pathLst>
          </a:custGeom>
        </p:spPr>
        <p:txBody>
          <a:bodyPr wrap="square" anchor="ctr">
            <a:noAutofit/>
          </a:bodyPr>
          <a:lstStyle>
            <a:lvl1pPr marL="0" indent="0" algn="ctr">
              <a:buNone/>
              <a:defRPr sz="1200"/>
            </a:lvl1pPr>
          </a:lstStyle>
          <a:p>
            <a:endParaRPr lang="en-US" dirty="0"/>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433102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eam 5">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20" name="Picture Placeholder 19">
            <a:extLst>
              <a:ext uri="{FF2B5EF4-FFF2-40B4-BE49-F238E27FC236}">
                <a16:creationId xmlns:a16="http://schemas.microsoft.com/office/drawing/2014/main" id="{F9568A29-712B-46F2-8B00-6A644398E311}"/>
              </a:ext>
            </a:extLst>
          </p:cNvPr>
          <p:cNvSpPr>
            <a:spLocks noGrp="1"/>
          </p:cNvSpPr>
          <p:nvPr>
            <p:ph type="pic" sz="quarter" idx="12"/>
          </p:nvPr>
        </p:nvSpPr>
        <p:spPr>
          <a:xfrm>
            <a:off x="871007" y="2375113"/>
            <a:ext cx="10449988" cy="3379304"/>
          </a:xfrm>
          <a:custGeom>
            <a:avLst/>
            <a:gdLst>
              <a:gd name="connsiteX0" fmla="*/ 8335095 w 10449988"/>
              <a:gd name="connsiteY0" fmla="*/ 1722782 h 3379304"/>
              <a:gd name="connsiteX1" fmla="*/ 9021259 w 10449988"/>
              <a:gd name="connsiteY1" fmla="*/ 1722782 h 3379304"/>
              <a:gd name="connsiteX2" fmla="*/ 9506438 w 10449988"/>
              <a:gd name="connsiteY2" fmla="*/ 2207961 h 3379304"/>
              <a:gd name="connsiteX3" fmla="*/ 9506438 w 10449988"/>
              <a:gd name="connsiteY3" fmla="*/ 2894125 h 3379304"/>
              <a:gd name="connsiteX4" fmla="*/ 9021259 w 10449988"/>
              <a:gd name="connsiteY4" fmla="*/ 3379304 h 3379304"/>
              <a:gd name="connsiteX5" fmla="*/ 8335095 w 10449988"/>
              <a:gd name="connsiteY5" fmla="*/ 3379304 h 3379304"/>
              <a:gd name="connsiteX6" fmla="*/ 7849916 w 10449988"/>
              <a:gd name="connsiteY6" fmla="*/ 2894125 h 3379304"/>
              <a:gd name="connsiteX7" fmla="*/ 7849916 w 10449988"/>
              <a:gd name="connsiteY7" fmla="*/ 2207961 h 3379304"/>
              <a:gd name="connsiteX8" fmla="*/ 6591276 w 10449988"/>
              <a:gd name="connsiteY8" fmla="*/ 1722782 h 3379304"/>
              <a:gd name="connsiteX9" fmla="*/ 7277440 w 10449988"/>
              <a:gd name="connsiteY9" fmla="*/ 1722782 h 3379304"/>
              <a:gd name="connsiteX10" fmla="*/ 7762619 w 10449988"/>
              <a:gd name="connsiteY10" fmla="*/ 2207961 h 3379304"/>
              <a:gd name="connsiteX11" fmla="*/ 7762619 w 10449988"/>
              <a:gd name="connsiteY11" fmla="*/ 2894125 h 3379304"/>
              <a:gd name="connsiteX12" fmla="*/ 7277440 w 10449988"/>
              <a:gd name="connsiteY12" fmla="*/ 3379304 h 3379304"/>
              <a:gd name="connsiteX13" fmla="*/ 6591276 w 10449988"/>
              <a:gd name="connsiteY13" fmla="*/ 3379304 h 3379304"/>
              <a:gd name="connsiteX14" fmla="*/ 6106097 w 10449988"/>
              <a:gd name="connsiteY14" fmla="*/ 2894125 h 3379304"/>
              <a:gd name="connsiteX15" fmla="*/ 6106097 w 10449988"/>
              <a:gd name="connsiteY15" fmla="*/ 2207961 h 3379304"/>
              <a:gd name="connsiteX16" fmla="*/ 4847458 w 10449988"/>
              <a:gd name="connsiteY16" fmla="*/ 1722782 h 3379304"/>
              <a:gd name="connsiteX17" fmla="*/ 5533622 w 10449988"/>
              <a:gd name="connsiteY17" fmla="*/ 1722782 h 3379304"/>
              <a:gd name="connsiteX18" fmla="*/ 6018801 w 10449988"/>
              <a:gd name="connsiteY18" fmla="*/ 2207961 h 3379304"/>
              <a:gd name="connsiteX19" fmla="*/ 6018801 w 10449988"/>
              <a:gd name="connsiteY19" fmla="*/ 2894125 h 3379304"/>
              <a:gd name="connsiteX20" fmla="*/ 5533622 w 10449988"/>
              <a:gd name="connsiteY20" fmla="*/ 3379304 h 3379304"/>
              <a:gd name="connsiteX21" fmla="*/ 4847458 w 10449988"/>
              <a:gd name="connsiteY21" fmla="*/ 3379304 h 3379304"/>
              <a:gd name="connsiteX22" fmla="*/ 4362279 w 10449988"/>
              <a:gd name="connsiteY22" fmla="*/ 2894125 h 3379304"/>
              <a:gd name="connsiteX23" fmla="*/ 4362279 w 10449988"/>
              <a:gd name="connsiteY23" fmla="*/ 2207961 h 3379304"/>
              <a:gd name="connsiteX24" fmla="*/ 3103641 w 10449988"/>
              <a:gd name="connsiteY24" fmla="*/ 1722782 h 3379304"/>
              <a:gd name="connsiteX25" fmla="*/ 3789804 w 10449988"/>
              <a:gd name="connsiteY25" fmla="*/ 1722782 h 3379304"/>
              <a:gd name="connsiteX26" fmla="*/ 4274983 w 10449988"/>
              <a:gd name="connsiteY26" fmla="*/ 2207961 h 3379304"/>
              <a:gd name="connsiteX27" fmla="*/ 4274983 w 10449988"/>
              <a:gd name="connsiteY27" fmla="*/ 2894125 h 3379304"/>
              <a:gd name="connsiteX28" fmla="*/ 3789804 w 10449988"/>
              <a:gd name="connsiteY28" fmla="*/ 3379304 h 3379304"/>
              <a:gd name="connsiteX29" fmla="*/ 3103641 w 10449988"/>
              <a:gd name="connsiteY29" fmla="*/ 3379304 h 3379304"/>
              <a:gd name="connsiteX30" fmla="*/ 2618462 w 10449988"/>
              <a:gd name="connsiteY30" fmla="*/ 2894125 h 3379304"/>
              <a:gd name="connsiteX31" fmla="*/ 2618462 w 10449988"/>
              <a:gd name="connsiteY31" fmla="*/ 2207961 h 3379304"/>
              <a:gd name="connsiteX32" fmla="*/ 1359823 w 10449988"/>
              <a:gd name="connsiteY32" fmla="*/ 1722782 h 3379304"/>
              <a:gd name="connsiteX33" fmla="*/ 2045987 w 10449988"/>
              <a:gd name="connsiteY33" fmla="*/ 1722782 h 3379304"/>
              <a:gd name="connsiteX34" fmla="*/ 2531166 w 10449988"/>
              <a:gd name="connsiteY34" fmla="*/ 2207961 h 3379304"/>
              <a:gd name="connsiteX35" fmla="*/ 2531166 w 10449988"/>
              <a:gd name="connsiteY35" fmla="*/ 2894125 h 3379304"/>
              <a:gd name="connsiteX36" fmla="*/ 2045987 w 10449988"/>
              <a:gd name="connsiteY36" fmla="*/ 3379304 h 3379304"/>
              <a:gd name="connsiteX37" fmla="*/ 1359823 w 10449988"/>
              <a:gd name="connsiteY37" fmla="*/ 3379304 h 3379304"/>
              <a:gd name="connsiteX38" fmla="*/ 874644 w 10449988"/>
              <a:gd name="connsiteY38" fmla="*/ 2894125 h 3379304"/>
              <a:gd name="connsiteX39" fmla="*/ 874644 w 10449988"/>
              <a:gd name="connsiteY39" fmla="*/ 2207961 h 3379304"/>
              <a:gd name="connsiteX40" fmla="*/ 9278645 w 10449988"/>
              <a:gd name="connsiteY40" fmla="*/ 0 h 3379304"/>
              <a:gd name="connsiteX41" fmla="*/ 9964809 w 10449988"/>
              <a:gd name="connsiteY41" fmla="*/ 0 h 3379304"/>
              <a:gd name="connsiteX42" fmla="*/ 10449988 w 10449988"/>
              <a:gd name="connsiteY42" fmla="*/ 485179 h 3379304"/>
              <a:gd name="connsiteX43" fmla="*/ 10449988 w 10449988"/>
              <a:gd name="connsiteY43" fmla="*/ 1171343 h 3379304"/>
              <a:gd name="connsiteX44" fmla="*/ 9964809 w 10449988"/>
              <a:gd name="connsiteY44" fmla="*/ 1656522 h 3379304"/>
              <a:gd name="connsiteX45" fmla="*/ 9278645 w 10449988"/>
              <a:gd name="connsiteY45" fmla="*/ 1656522 h 3379304"/>
              <a:gd name="connsiteX46" fmla="*/ 8793466 w 10449988"/>
              <a:gd name="connsiteY46" fmla="*/ 1171343 h 3379304"/>
              <a:gd name="connsiteX47" fmla="*/ 8793466 w 10449988"/>
              <a:gd name="connsiteY47" fmla="*/ 485179 h 3379304"/>
              <a:gd name="connsiteX48" fmla="*/ 7526045 w 10449988"/>
              <a:gd name="connsiteY48" fmla="*/ 0 h 3379304"/>
              <a:gd name="connsiteX49" fmla="*/ 8212209 w 10449988"/>
              <a:gd name="connsiteY49" fmla="*/ 0 h 3379304"/>
              <a:gd name="connsiteX50" fmla="*/ 8697388 w 10449988"/>
              <a:gd name="connsiteY50" fmla="*/ 485179 h 3379304"/>
              <a:gd name="connsiteX51" fmla="*/ 8697388 w 10449988"/>
              <a:gd name="connsiteY51" fmla="*/ 1171343 h 3379304"/>
              <a:gd name="connsiteX52" fmla="*/ 8212209 w 10449988"/>
              <a:gd name="connsiteY52" fmla="*/ 1656522 h 3379304"/>
              <a:gd name="connsiteX53" fmla="*/ 7526045 w 10449988"/>
              <a:gd name="connsiteY53" fmla="*/ 1656522 h 3379304"/>
              <a:gd name="connsiteX54" fmla="*/ 7040866 w 10449988"/>
              <a:gd name="connsiteY54" fmla="*/ 1171343 h 3379304"/>
              <a:gd name="connsiteX55" fmla="*/ 7040866 w 10449988"/>
              <a:gd name="connsiteY55" fmla="*/ 485179 h 3379304"/>
              <a:gd name="connsiteX56" fmla="*/ 5773445 w 10449988"/>
              <a:gd name="connsiteY56" fmla="*/ 0 h 3379304"/>
              <a:gd name="connsiteX57" fmla="*/ 6459609 w 10449988"/>
              <a:gd name="connsiteY57" fmla="*/ 0 h 3379304"/>
              <a:gd name="connsiteX58" fmla="*/ 6944788 w 10449988"/>
              <a:gd name="connsiteY58" fmla="*/ 485179 h 3379304"/>
              <a:gd name="connsiteX59" fmla="*/ 6944788 w 10449988"/>
              <a:gd name="connsiteY59" fmla="*/ 1171343 h 3379304"/>
              <a:gd name="connsiteX60" fmla="*/ 6459609 w 10449988"/>
              <a:gd name="connsiteY60" fmla="*/ 1656522 h 3379304"/>
              <a:gd name="connsiteX61" fmla="*/ 5773445 w 10449988"/>
              <a:gd name="connsiteY61" fmla="*/ 1656522 h 3379304"/>
              <a:gd name="connsiteX62" fmla="*/ 5288266 w 10449988"/>
              <a:gd name="connsiteY62" fmla="*/ 1171343 h 3379304"/>
              <a:gd name="connsiteX63" fmla="*/ 5288266 w 10449988"/>
              <a:gd name="connsiteY63" fmla="*/ 485179 h 3379304"/>
              <a:gd name="connsiteX64" fmla="*/ 3990378 w 10449988"/>
              <a:gd name="connsiteY64" fmla="*/ 0 h 3379304"/>
              <a:gd name="connsiteX65" fmla="*/ 4676542 w 10449988"/>
              <a:gd name="connsiteY65" fmla="*/ 0 h 3379304"/>
              <a:gd name="connsiteX66" fmla="*/ 5161721 w 10449988"/>
              <a:gd name="connsiteY66" fmla="*/ 485179 h 3379304"/>
              <a:gd name="connsiteX67" fmla="*/ 5161721 w 10449988"/>
              <a:gd name="connsiteY67" fmla="*/ 1171343 h 3379304"/>
              <a:gd name="connsiteX68" fmla="*/ 4676542 w 10449988"/>
              <a:gd name="connsiteY68" fmla="*/ 1656522 h 3379304"/>
              <a:gd name="connsiteX69" fmla="*/ 3990378 w 10449988"/>
              <a:gd name="connsiteY69" fmla="*/ 1656522 h 3379304"/>
              <a:gd name="connsiteX70" fmla="*/ 3505199 w 10449988"/>
              <a:gd name="connsiteY70" fmla="*/ 1171343 h 3379304"/>
              <a:gd name="connsiteX71" fmla="*/ 3505199 w 10449988"/>
              <a:gd name="connsiteY71" fmla="*/ 485179 h 3379304"/>
              <a:gd name="connsiteX72" fmla="*/ 2237779 w 10449988"/>
              <a:gd name="connsiteY72" fmla="*/ 0 h 3379304"/>
              <a:gd name="connsiteX73" fmla="*/ 2923943 w 10449988"/>
              <a:gd name="connsiteY73" fmla="*/ 0 h 3379304"/>
              <a:gd name="connsiteX74" fmla="*/ 3409121 w 10449988"/>
              <a:gd name="connsiteY74" fmla="*/ 485179 h 3379304"/>
              <a:gd name="connsiteX75" fmla="*/ 3409121 w 10449988"/>
              <a:gd name="connsiteY75" fmla="*/ 1171343 h 3379304"/>
              <a:gd name="connsiteX76" fmla="*/ 2923943 w 10449988"/>
              <a:gd name="connsiteY76" fmla="*/ 1656522 h 3379304"/>
              <a:gd name="connsiteX77" fmla="*/ 2237779 w 10449988"/>
              <a:gd name="connsiteY77" fmla="*/ 1656522 h 3379304"/>
              <a:gd name="connsiteX78" fmla="*/ 1752600 w 10449988"/>
              <a:gd name="connsiteY78" fmla="*/ 1171343 h 3379304"/>
              <a:gd name="connsiteX79" fmla="*/ 1752600 w 10449988"/>
              <a:gd name="connsiteY79" fmla="*/ 485179 h 3379304"/>
              <a:gd name="connsiteX80" fmla="*/ 485179 w 10449988"/>
              <a:gd name="connsiteY80" fmla="*/ 0 h 3379304"/>
              <a:gd name="connsiteX81" fmla="*/ 1171343 w 10449988"/>
              <a:gd name="connsiteY81" fmla="*/ 0 h 3379304"/>
              <a:gd name="connsiteX82" fmla="*/ 1656522 w 10449988"/>
              <a:gd name="connsiteY82" fmla="*/ 485179 h 3379304"/>
              <a:gd name="connsiteX83" fmla="*/ 1656522 w 10449988"/>
              <a:gd name="connsiteY83" fmla="*/ 1171343 h 3379304"/>
              <a:gd name="connsiteX84" fmla="*/ 1171343 w 10449988"/>
              <a:gd name="connsiteY84" fmla="*/ 1656522 h 3379304"/>
              <a:gd name="connsiteX85" fmla="*/ 485179 w 10449988"/>
              <a:gd name="connsiteY85" fmla="*/ 1656522 h 3379304"/>
              <a:gd name="connsiteX86" fmla="*/ 0 w 10449988"/>
              <a:gd name="connsiteY86" fmla="*/ 1171343 h 3379304"/>
              <a:gd name="connsiteX87" fmla="*/ 0 w 10449988"/>
              <a:gd name="connsiteY87" fmla="*/ 485179 h 337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0449988" h="3379304">
                <a:moveTo>
                  <a:pt x="8335095" y="1722782"/>
                </a:moveTo>
                <a:lnTo>
                  <a:pt x="9021259" y="1722782"/>
                </a:lnTo>
                <a:lnTo>
                  <a:pt x="9506438" y="2207961"/>
                </a:lnTo>
                <a:lnTo>
                  <a:pt x="9506438" y="2894125"/>
                </a:lnTo>
                <a:lnTo>
                  <a:pt x="9021259" y="3379304"/>
                </a:lnTo>
                <a:lnTo>
                  <a:pt x="8335095" y="3379304"/>
                </a:lnTo>
                <a:lnTo>
                  <a:pt x="7849916" y="2894125"/>
                </a:lnTo>
                <a:lnTo>
                  <a:pt x="7849916" y="2207961"/>
                </a:lnTo>
                <a:close/>
                <a:moveTo>
                  <a:pt x="6591276" y="1722782"/>
                </a:moveTo>
                <a:lnTo>
                  <a:pt x="7277440" y="1722782"/>
                </a:lnTo>
                <a:lnTo>
                  <a:pt x="7762619" y="2207961"/>
                </a:lnTo>
                <a:lnTo>
                  <a:pt x="7762619" y="2894125"/>
                </a:lnTo>
                <a:lnTo>
                  <a:pt x="7277440" y="3379304"/>
                </a:lnTo>
                <a:lnTo>
                  <a:pt x="6591276" y="3379304"/>
                </a:lnTo>
                <a:lnTo>
                  <a:pt x="6106097" y="2894125"/>
                </a:lnTo>
                <a:lnTo>
                  <a:pt x="6106097" y="2207961"/>
                </a:lnTo>
                <a:close/>
                <a:moveTo>
                  <a:pt x="4847458" y="1722782"/>
                </a:moveTo>
                <a:lnTo>
                  <a:pt x="5533622" y="1722782"/>
                </a:lnTo>
                <a:lnTo>
                  <a:pt x="6018801" y="2207961"/>
                </a:lnTo>
                <a:lnTo>
                  <a:pt x="6018801" y="2894125"/>
                </a:lnTo>
                <a:lnTo>
                  <a:pt x="5533622" y="3379304"/>
                </a:lnTo>
                <a:lnTo>
                  <a:pt x="4847458" y="3379304"/>
                </a:lnTo>
                <a:lnTo>
                  <a:pt x="4362279" y="2894125"/>
                </a:lnTo>
                <a:lnTo>
                  <a:pt x="4362279" y="2207961"/>
                </a:lnTo>
                <a:close/>
                <a:moveTo>
                  <a:pt x="3103641" y="1722782"/>
                </a:moveTo>
                <a:lnTo>
                  <a:pt x="3789804" y="1722782"/>
                </a:lnTo>
                <a:lnTo>
                  <a:pt x="4274983" y="2207961"/>
                </a:lnTo>
                <a:lnTo>
                  <a:pt x="4274983" y="2894125"/>
                </a:lnTo>
                <a:lnTo>
                  <a:pt x="3789804" y="3379304"/>
                </a:lnTo>
                <a:lnTo>
                  <a:pt x="3103641" y="3379304"/>
                </a:lnTo>
                <a:lnTo>
                  <a:pt x="2618462" y="2894125"/>
                </a:lnTo>
                <a:lnTo>
                  <a:pt x="2618462" y="2207961"/>
                </a:lnTo>
                <a:close/>
                <a:moveTo>
                  <a:pt x="1359823" y="1722782"/>
                </a:moveTo>
                <a:lnTo>
                  <a:pt x="2045987" y="1722782"/>
                </a:lnTo>
                <a:lnTo>
                  <a:pt x="2531166" y="2207961"/>
                </a:lnTo>
                <a:lnTo>
                  <a:pt x="2531166" y="2894125"/>
                </a:lnTo>
                <a:lnTo>
                  <a:pt x="2045987" y="3379304"/>
                </a:lnTo>
                <a:lnTo>
                  <a:pt x="1359823" y="3379304"/>
                </a:lnTo>
                <a:lnTo>
                  <a:pt x="874644" y="2894125"/>
                </a:lnTo>
                <a:lnTo>
                  <a:pt x="874644" y="2207961"/>
                </a:lnTo>
                <a:close/>
                <a:moveTo>
                  <a:pt x="9278645" y="0"/>
                </a:moveTo>
                <a:lnTo>
                  <a:pt x="9964809" y="0"/>
                </a:lnTo>
                <a:lnTo>
                  <a:pt x="10449988" y="485179"/>
                </a:lnTo>
                <a:lnTo>
                  <a:pt x="10449988" y="1171343"/>
                </a:lnTo>
                <a:lnTo>
                  <a:pt x="9964809" y="1656522"/>
                </a:lnTo>
                <a:lnTo>
                  <a:pt x="9278645" y="1656522"/>
                </a:lnTo>
                <a:lnTo>
                  <a:pt x="8793466" y="1171343"/>
                </a:lnTo>
                <a:lnTo>
                  <a:pt x="8793466" y="485179"/>
                </a:lnTo>
                <a:close/>
                <a:moveTo>
                  <a:pt x="7526045" y="0"/>
                </a:moveTo>
                <a:lnTo>
                  <a:pt x="8212209" y="0"/>
                </a:lnTo>
                <a:lnTo>
                  <a:pt x="8697388" y="485179"/>
                </a:lnTo>
                <a:lnTo>
                  <a:pt x="8697388" y="1171343"/>
                </a:lnTo>
                <a:lnTo>
                  <a:pt x="8212209" y="1656522"/>
                </a:lnTo>
                <a:lnTo>
                  <a:pt x="7526045" y="1656522"/>
                </a:lnTo>
                <a:lnTo>
                  <a:pt x="7040866" y="1171343"/>
                </a:lnTo>
                <a:lnTo>
                  <a:pt x="7040866" y="485179"/>
                </a:lnTo>
                <a:close/>
                <a:moveTo>
                  <a:pt x="5773445" y="0"/>
                </a:moveTo>
                <a:lnTo>
                  <a:pt x="6459609" y="0"/>
                </a:lnTo>
                <a:lnTo>
                  <a:pt x="6944788" y="485179"/>
                </a:lnTo>
                <a:lnTo>
                  <a:pt x="6944788" y="1171343"/>
                </a:lnTo>
                <a:lnTo>
                  <a:pt x="6459609" y="1656522"/>
                </a:lnTo>
                <a:lnTo>
                  <a:pt x="5773445" y="1656522"/>
                </a:lnTo>
                <a:lnTo>
                  <a:pt x="5288266" y="1171343"/>
                </a:lnTo>
                <a:lnTo>
                  <a:pt x="5288266" y="485179"/>
                </a:lnTo>
                <a:close/>
                <a:moveTo>
                  <a:pt x="3990378" y="0"/>
                </a:moveTo>
                <a:lnTo>
                  <a:pt x="4676542" y="0"/>
                </a:lnTo>
                <a:lnTo>
                  <a:pt x="5161721" y="485179"/>
                </a:lnTo>
                <a:lnTo>
                  <a:pt x="5161721" y="1171343"/>
                </a:lnTo>
                <a:lnTo>
                  <a:pt x="4676542" y="1656522"/>
                </a:lnTo>
                <a:lnTo>
                  <a:pt x="3990378" y="1656522"/>
                </a:lnTo>
                <a:lnTo>
                  <a:pt x="3505199" y="1171343"/>
                </a:lnTo>
                <a:lnTo>
                  <a:pt x="3505199" y="485179"/>
                </a:lnTo>
                <a:close/>
                <a:moveTo>
                  <a:pt x="2237779" y="0"/>
                </a:moveTo>
                <a:lnTo>
                  <a:pt x="2923943" y="0"/>
                </a:lnTo>
                <a:lnTo>
                  <a:pt x="3409121" y="485179"/>
                </a:lnTo>
                <a:lnTo>
                  <a:pt x="3409121" y="1171343"/>
                </a:lnTo>
                <a:lnTo>
                  <a:pt x="2923943" y="1656522"/>
                </a:lnTo>
                <a:lnTo>
                  <a:pt x="2237779" y="1656522"/>
                </a:lnTo>
                <a:lnTo>
                  <a:pt x="1752600" y="1171343"/>
                </a:lnTo>
                <a:lnTo>
                  <a:pt x="1752600" y="485179"/>
                </a:lnTo>
                <a:close/>
                <a:moveTo>
                  <a:pt x="485179" y="0"/>
                </a:moveTo>
                <a:lnTo>
                  <a:pt x="1171343" y="0"/>
                </a:lnTo>
                <a:lnTo>
                  <a:pt x="1656522" y="485179"/>
                </a:lnTo>
                <a:lnTo>
                  <a:pt x="1656522" y="1171343"/>
                </a:lnTo>
                <a:lnTo>
                  <a:pt x="1171343" y="1656522"/>
                </a:lnTo>
                <a:lnTo>
                  <a:pt x="485179" y="1656522"/>
                </a:lnTo>
                <a:lnTo>
                  <a:pt x="0" y="1171343"/>
                </a:lnTo>
                <a:lnTo>
                  <a:pt x="0" y="485179"/>
                </a:lnTo>
                <a:close/>
              </a:path>
            </a:pathLst>
          </a:custGeom>
        </p:spPr>
        <p:txBody>
          <a:bodyPr wrap="square" anchor="ctr">
            <a:noAutofit/>
          </a:bodyPr>
          <a:lstStyle>
            <a:lvl1pPr marL="0" indent="0" algn="ctr">
              <a:buNone/>
              <a:defRPr sz="1200"/>
            </a:lvl1pPr>
          </a:lstStyle>
          <a:p>
            <a:endParaRPr lang="en-US" dirty="0"/>
          </a:p>
        </p:txBody>
      </p:sp>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7801722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Full Blan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A6AAAAF-AF12-4BA7-B782-788B694029CB}"/>
              </a:ext>
            </a:extLst>
          </p:cNvPr>
          <p:cNvSpPr>
            <a:spLocks noGrp="1"/>
          </p:cNvSpPr>
          <p:nvPr>
            <p:ph type="pic" sz="quarter" idx="21"/>
          </p:nvPr>
        </p:nvSpPr>
        <p:spPr>
          <a:xfrm>
            <a:off x="5849256" y="366486"/>
            <a:ext cx="5907316" cy="6125028"/>
          </a:xfrm>
          <a:custGeom>
            <a:avLst/>
            <a:gdLst>
              <a:gd name="connsiteX0" fmla="*/ 0 w 5907316"/>
              <a:gd name="connsiteY0" fmla="*/ 0 h 6125028"/>
              <a:gd name="connsiteX1" fmla="*/ 5907316 w 5907316"/>
              <a:gd name="connsiteY1" fmla="*/ 0 h 6125028"/>
              <a:gd name="connsiteX2" fmla="*/ 5907316 w 5907316"/>
              <a:gd name="connsiteY2" fmla="*/ 6125028 h 6125028"/>
              <a:gd name="connsiteX3" fmla="*/ 0 w 5907316"/>
              <a:gd name="connsiteY3" fmla="*/ 6125028 h 6125028"/>
            </a:gdLst>
            <a:ahLst/>
            <a:cxnLst>
              <a:cxn ang="0">
                <a:pos x="connsiteX0" y="connsiteY0"/>
              </a:cxn>
              <a:cxn ang="0">
                <a:pos x="connsiteX1" y="connsiteY1"/>
              </a:cxn>
              <a:cxn ang="0">
                <a:pos x="connsiteX2" y="connsiteY2"/>
              </a:cxn>
              <a:cxn ang="0">
                <a:pos x="connsiteX3" y="connsiteY3"/>
              </a:cxn>
            </a:cxnLst>
            <a:rect l="l" t="t" r="r" b="b"/>
            <a:pathLst>
              <a:path w="5907316" h="6125028">
                <a:moveTo>
                  <a:pt x="0" y="0"/>
                </a:moveTo>
                <a:lnTo>
                  <a:pt x="5907316" y="0"/>
                </a:lnTo>
                <a:lnTo>
                  <a:pt x="5907316" y="6125028"/>
                </a:lnTo>
                <a:lnTo>
                  <a:pt x="0" y="6125028"/>
                </a:lnTo>
                <a:close/>
              </a:path>
            </a:pathLst>
          </a:custGeom>
        </p:spPr>
        <p:txBody>
          <a:bodyPr wrap="square" anchor="ctr">
            <a:noAutofit/>
          </a:bodyPr>
          <a:lstStyle>
            <a:lvl1pPr marL="0" indent="0" algn="ctr">
              <a:buNone/>
              <a:defRPr sz="1200"/>
            </a:lvl1pPr>
          </a:lstStyle>
          <a:p>
            <a:endParaRPr lang="en-US" dirty="0"/>
          </a:p>
        </p:txBody>
      </p:sp>
      <p:sp>
        <p:nvSpPr>
          <p:cNvPr id="9" name="Picture Placeholder 8">
            <a:extLst>
              <a:ext uri="{FF2B5EF4-FFF2-40B4-BE49-F238E27FC236}">
                <a16:creationId xmlns:a16="http://schemas.microsoft.com/office/drawing/2014/main" id="{33933FB5-CE23-458B-83A9-7EFEB81010A1}"/>
              </a:ext>
            </a:extLst>
          </p:cNvPr>
          <p:cNvSpPr>
            <a:spLocks noGrp="1"/>
          </p:cNvSpPr>
          <p:nvPr>
            <p:ph type="pic" sz="quarter" idx="24"/>
          </p:nvPr>
        </p:nvSpPr>
        <p:spPr>
          <a:xfrm>
            <a:off x="435428" y="366486"/>
            <a:ext cx="5297715" cy="6125028"/>
          </a:xfrm>
          <a:custGeom>
            <a:avLst/>
            <a:gdLst>
              <a:gd name="connsiteX0" fmla="*/ 0 w 5297715"/>
              <a:gd name="connsiteY0" fmla="*/ 0 h 6125028"/>
              <a:gd name="connsiteX1" fmla="*/ 5297715 w 5297715"/>
              <a:gd name="connsiteY1" fmla="*/ 0 h 6125028"/>
              <a:gd name="connsiteX2" fmla="*/ 5297715 w 5297715"/>
              <a:gd name="connsiteY2" fmla="*/ 6125028 h 6125028"/>
              <a:gd name="connsiteX3" fmla="*/ 0 w 5297715"/>
              <a:gd name="connsiteY3" fmla="*/ 6125028 h 6125028"/>
            </a:gdLst>
            <a:ahLst/>
            <a:cxnLst>
              <a:cxn ang="0">
                <a:pos x="connsiteX0" y="connsiteY0"/>
              </a:cxn>
              <a:cxn ang="0">
                <a:pos x="connsiteX1" y="connsiteY1"/>
              </a:cxn>
              <a:cxn ang="0">
                <a:pos x="connsiteX2" y="connsiteY2"/>
              </a:cxn>
              <a:cxn ang="0">
                <a:pos x="connsiteX3" y="connsiteY3"/>
              </a:cxn>
            </a:cxnLst>
            <a:rect l="l" t="t" r="r" b="b"/>
            <a:pathLst>
              <a:path w="5297715" h="6125028">
                <a:moveTo>
                  <a:pt x="0" y="0"/>
                </a:moveTo>
                <a:lnTo>
                  <a:pt x="5297715" y="0"/>
                </a:lnTo>
                <a:lnTo>
                  <a:pt x="5297715" y="6125028"/>
                </a:lnTo>
                <a:lnTo>
                  <a:pt x="0" y="612502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092524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ase Studies">
    <p:spTree>
      <p:nvGrpSpPr>
        <p:cNvPr id="1" name=""/>
        <p:cNvGrpSpPr/>
        <p:nvPr/>
      </p:nvGrpSpPr>
      <p:grpSpPr>
        <a:xfrm>
          <a:off x="0" y="0"/>
          <a:ext cx="0" cy="0"/>
          <a:chOff x="0" y="0"/>
          <a:chExt cx="0" cy="0"/>
        </a:xfrm>
      </p:grpSpPr>
      <p:sp>
        <p:nvSpPr>
          <p:cNvPr id="27" name="Picture Placeholder 26">
            <a:extLst>
              <a:ext uri="{FF2B5EF4-FFF2-40B4-BE49-F238E27FC236}">
                <a16:creationId xmlns:a16="http://schemas.microsoft.com/office/drawing/2014/main" id="{8B6EF76E-0348-40EE-8189-75505E5C77A6}"/>
              </a:ext>
            </a:extLst>
          </p:cNvPr>
          <p:cNvSpPr>
            <a:spLocks noGrp="1"/>
          </p:cNvSpPr>
          <p:nvPr>
            <p:ph type="pic" sz="quarter" idx="11"/>
          </p:nvPr>
        </p:nvSpPr>
        <p:spPr>
          <a:xfrm>
            <a:off x="844947" y="4232674"/>
            <a:ext cx="6143318" cy="1877839"/>
          </a:xfrm>
          <a:custGeom>
            <a:avLst/>
            <a:gdLst>
              <a:gd name="connsiteX0" fmla="*/ 0 w 6143318"/>
              <a:gd name="connsiteY0" fmla="*/ 0 h 1877839"/>
              <a:gd name="connsiteX1" fmla="*/ 6143318 w 6143318"/>
              <a:gd name="connsiteY1" fmla="*/ 0 h 1877839"/>
              <a:gd name="connsiteX2" fmla="*/ 6143318 w 6143318"/>
              <a:gd name="connsiteY2" fmla="*/ 1877839 h 1877839"/>
              <a:gd name="connsiteX3" fmla="*/ 0 w 6143318"/>
              <a:gd name="connsiteY3" fmla="*/ 1877839 h 1877839"/>
            </a:gdLst>
            <a:ahLst/>
            <a:cxnLst>
              <a:cxn ang="0">
                <a:pos x="connsiteX0" y="connsiteY0"/>
              </a:cxn>
              <a:cxn ang="0">
                <a:pos x="connsiteX1" y="connsiteY1"/>
              </a:cxn>
              <a:cxn ang="0">
                <a:pos x="connsiteX2" y="connsiteY2"/>
              </a:cxn>
              <a:cxn ang="0">
                <a:pos x="connsiteX3" y="connsiteY3"/>
              </a:cxn>
            </a:cxnLst>
            <a:rect l="l" t="t" r="r" b="b"/>
            <a:pathLst>
              <a:path w="6143318" h="1877839">
                <a:moveTo>
                  <a:pt x="0" y="0"/>
                </a:moveTo>
                <a:lnTo>
                  <a:pt x="6143318" y="0"/>
                </a:lnTo>
                <a:lnTo>
                  <a:pt x="6143318" y="1877839"/>
                </a:lnTo>
                <a:lnTo>
                  <a:pt x="0" y="1877839"/>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8" name="Picture Placeholder 27">
            <a:extLst>
              <a:ext uri="{FF2B5EF4-FFF2-40B4-BE49-F238E27FC236}">
                <a16:creationId xmlns:a16="http://schemas.microsoft.com/office/drawing/2014/main" id="{A61484B8-7C39-48C6-B7DD-392D78D0BBEA}"/>
              </a:ext>
            </a:extLst>
          </p:cNvPr>
          <p:cNvSpPr>
            <a:spLocks noGrp="1"/>
          </p:cNvSpPr>
          <p:nvPr>
            <p:ph type="pic" sz="quarter" idx="12"/>
          </p:nvPr>
        </p:nvSpPr>
        <p:spPr>
          <a:xfrm>
            <a:off x="7202204" y="2663216"/>
            <a:ext cx="4236151" cy="3447297"/>
          </a:xfrm>
          <a:custGeom>
            <a:avLst/>
            <a:gdLst>
              <a:gd name="connsiteX0" fmla="*/ 0 w 4236151"/>
              <a:gd name="connsiteY0" fmla="*/ 0 h 3447297"/>
              <a:gd name="connsiteX1" fmla="*/ 4236151 w 4236151"/>
              <a:gd name="connsiteY1" fmla="*/ 0 h 3447297"/>
              <a:gd name="connsiteX2" fmla="*/ 4236151 w 4236151"/>
              <a:gd name="connsiteY2" fmla="*/ 3447297 h 3447297"/>
              <a:gd name="connsiteX3" fmla="*/ 0 w 4236151"/>
              <a:gd name="connsiteY3" fmla="*/ 3447297 h 3447297"/>
            </a:gdLst>
            <a:ahLst/>
            <a:cxnLst>
              <a:cxn ang="0">
                <a:pos x="connsiteX0" y="connsiteY0"/>
              </a:cxn>
              <a:cxn ang="0">
                <a:pos x="connsiteX1" y="connsiteY1"/>
              </a:cxn>
              <a:cxn ang="0">
                <a:pos x="connsiteX2" y="connsiteY2"/>
              </a:cxn>
              <a:cxn ang="0">
                <a:pos x="connsiteX3" y="connsiteY3"/>
              </a:cxn>
            </a:cxnLst>
            <a:rect l="l" t="t" r="r" b="b"/>
            <a:pathLst>
              <a:path w="4236151" h="3447297">
                <a:moveTo>
                  <a:pt x="0" y="0"/>
                </a:moveTo>
                <a:lnTo>
                  <a:pt x="4236151" y="0"/>
                </a:lnTo>
                <a:lnTo>
                  <a:pt x="4236151" y="3447297"/>
                </a:lnTo>
                <a:lnTo>
                  <a:pt x="0" y="3447297"/>
                </a:lnTo>
                <a:close/>
              </a:path>
            </a:pathLst>
          </a:custGeom>
        </p:spPr>
        <p:txBody>
          <a:bodyPr wrap="square" anchor="ctr">
            <a:noAutofit/>
          </a:bodyPr>
          <a:lstStyle>
            <a:lvl1pPr marL="0" indent="0" algn="ctr">
              <a:buNone/>
              <a:defRPr sz="1200"/>
            </a:lvl1pPr>
          </a:lstStyle>
          <a:p>
            <a:endParaRPr lang="en-US" dirty="0"/>
          </a:p>
        </p:txBody>
      </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2356491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ase Studies">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639FC18A-7DB6-4EA2-8AFC-EDB841A1D098}"/>
              </a:ext>
            </a:extLst>
          </p:cNvPr>
          <p:cNvSpPr>
            <a:spLocks noGrp="1"/>
          </p:cNvSpPr>
          <p:nvPr>
            <p:ph type="pic" sz="quarter" idx="11"/>
          </p:nvPr>
        </p:nvSpPr>
        <p:spPr>
          <a:xfrm>
            <a:off x="4286631" y="2210528"/>
            <a:ext cx="3618741" cy="3327040"/>
          </a:xfrm>
          <a:custGeom>
            <a:avLst/>
            <a:gdLst>
              <a:gd name="connsiteX0" fmla="*/ 0 w 3618741"/>
              <a:gd name="connsiteY0" fmla="*/ 0 h 3327040"/>
              <a:gd name="connsiteX1" fmla="*/ 3618741 w 3618741"/>
              <a:gd name="connsiteY1" fmla="*/ 0 h 3327040"/>
              <a:gd name="connsiteX2" fmla="*/ 3618741 w 3618741"/>
              <a:gd name="connsiteY2" fmla="*/ 3327040 h 3327040"/>
              <a:gd name="connsiteX3" fmla="*/ 0 w 3618741"/>
              <a:gd name="connsiteY3" fmla="*/ 3327040 h 3327040"/>
            </a:gdLst>
            <a:ahLst/>
            <a:cxnLst>
              <a:cxn ang="0">
                <a:pos x="connsiteX0" y="connsiteY0"/>
              </a:cxn>
              <a:cxn ang="0">
                <a:pos x="connsiteX1" y="connsiteY1"/>
              </a:cxn>
              <a:cxn ang="0">
                <a:pos x="connsiteX2" y="connsiteY2"/>
              </a:cxn>
              <a:cxn ang="0">
                <a:pos x="connsiteX3" y="connsiteY3"/>
              </a:cxn>
            </a:cxnLst>
            <a:rect l="l" t="t" r="r" b="b"/>
            <a:pathLst>
              <a:path w="3618741" h="3327040">
                <a:moveTo>
                  <a:pt x="0" y="0"/>
                </a:moveTo>
                <a:lnTo>
                  <a:pt x="3618741" y="0"/>
                </a:lnTo>
                <a:lnTo>
                  <a:pt x="3618741" y="3327040"/>
                </a:lnTo>
                <a:lnTo>
                  <a:pt x="0" y="3327040"/>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Picture Placeholder 26">
            <a:extLst>
              <a:ext uri="{FF2B5EF4-FFF2-40B4-BE49-F238E27FC236}">
                <a16:creationId xmlns:a16="http://schemas.microsoft.com/office/drawing/2014/main" id="{D4DA6DFF-B0A4-4C75-9BBE-C0D697765FDC}"/>
              </a:ext>
            </a:extLst>
          </p:cNvPr>
          <p:cNvSpPr>
            <a:spLocks noGrp="1"/>
          </p:cNvSpPr>
          <p:nvPr>
            <p:ph type="pic" sz="quarter" idx="12"/>
          </p:nvPr>
        </p:nvSpPr>
        <p:spPr>
          <a:xfrm>
            <a:off x="8068145" y="2204574"/>
            <a:ext cx="3618741" cy="3327040"/>
          </a:xfrm>
          <a:custGeom>
            <a:avLst/>
            <a:gdLst>
              <a:gd name="connsiteX0" fmla="*/ 0 w 3618741"/>
              <a:gd name="connsiteY0" fmla="*/ 0 h 3327040"/>
              <a:gd name="connsiteX1" fmla="*/ 3618741 w 3618741"/>
              <a:gd name="connsiteY1" fmla="*/ 0 h 3327040"/>
              <a:gd name="connsiteX2" fmla="*/ 3618741 w 3618741"/>
              <a:gd name="connsiteY2" fmla="*/ 3327040 h 3327040"/>
              <a:gd name="connsiteX3" fmla="*/ 0 w 3618741"/>
              <a:gd name="connsiteY3" fmla="*/ 3327040 h 3327040"/>
            </a:gdLst>
            <a:ahLst/>
            <a:cxnLst>
              <a:cxn ang="0">
                <a:pos x="connsiteX0" y="connsiteY0"/>
              </a:cxn>
              <a:cxn ang="0">
                <a:pos x="connsiteX1" y="connsiteY1"/>
              </a:cxn>
              <a:cxn ang="0">
                <a:pos x="connsiteX2" y="connsiteY2"/>
              </a:cxn>
              <a:cxn ang="0">
                <a:pos x="connsiteX3" y="connsiteY3"/>
              </a:cxn>
            </a:cxnLst>
            <a:rect l="l" t="t" r="r" b="b"/>
            <a:pathLst>
              <a:path w="3618741" h="3327040">
                <a:moveTo>
                  <a:pt x="0" y="0"/>
                </a:moveTo>
                <a:lnTo>
                  <a:pt x="3618741" y="0"/>
                </a:lnTo>
                <a:lnTo>
                  <a:pt x="3618741" y="3327040"/>
                </a:lnTo>
                <a:lnTo>
                  <a:pt x="0" y="3327040"/>
                </a:lnTo>
                <a:close/>
              </a:path>
            </a:pathLst>
          </a:custGeom>
        </p:spPr>
        <p:txBody>
          <a:bodyPr wrap="square" anchor="ctr">
            <a:noAutofit/>
          </a:bodyPr>
          <a:lstStyle>
            <a:lvl1pPr marL="0" indent="0" algn="ctr">
              <a:buNone/>
              <a:defRPr sz="1200"/>
            </a:lvl1pPr>
          </a:lstStyle>
          <a:p>
            <a:endParaRPr lang="en-US" dirty="0"/>
          </a:p>
        </p:txBody>
      </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16765194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ase Studies">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BF076FAC-DFF1-43F7-AEBA-9D5A8DDD25C9}"/>
              </a:ext>
            </a:extLst>
          </p:cNvPr>
          <p:cNvSpPr>
            <a:spLocks noGrp="1"/>
          </p:cNvSpPr>
          <p:nvPr>
            <p:ph type="pic" sz="quarter" idx="11"/>
          </p:nvPr>
        </p:nvSpPr>
        <p:spPr>
          <a:xfrm>
            <a:off x="1438862" y="2145105"/>
            <a:ext cx="2979738" cy="2358135"/>
          </a:xfrm>
          <a:custGeom>
            <a:avLst/>
            <a:gdLst>
              <a:gd name="connsiteX0" fmla="*/ 0 w 2979738"/>
              <a:gd name="connsiteY0" fmla="*/ 0 h 2358135"/>
              <a:gd name="connsiteX1" fmla="*/ 2979738 w 2979738"/>
              <a:gd name="connsiteY1" fmla="*/ 0 h 2358135"/>
              <a:gd name="connsiteX2" fmla="*/ 2979738 w 2979738"/>
              <a:gd name="connsiteY2" fmla="*/ 2358135 h 2358135"/>
              <a:gd name="connsiteX3" fmla="*/ 0 w 2979738"/>
              <a:gd name="connsiteY3" fmla="*/ 2358135 h 2358135"/>
            </a:gdLst>
            <a:ahLst/>
            <a:cxnLst>
              <a:cxn ang="0">
                <a:pos x="connsiteX0" y="connsiteY0"/>
              </a:cxn>
              <a:cxn ang="0">
                <a:pos x="connsiteX1" y="connsiteY1"/>
              </a:cxn>
              <a:cxn ang="0">
                <a:pos x="connsiteX2" y="connsiteY2"/>
              </a:cxn>
              <a:cxn ang="0">
                <a:pos x="connsiteX3" y="connsiteY3"/>
              </a:cxn>
            </a:cxnLst>
            <a:rect l="l" t="t" r="r" b="b"/>
            <a:pathLst>
              <a:path w="2979738" h="2358135">
                <a:moveTo>
                  <a:pt x="0" y="0"/>
                </a:moveTo>
                <a:lnTo>
                  <a:pt x="2979738" y="0"/>
                </a:lnTo>
                <a:lnTo>
                  <a:pt x="2979738" y="2358135"/>
                </a:lnTo>
                <a:lnTo>
                  <a:pt x="0" y="2358135"/>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Freeform: Shape 28">
            <a:extLst>
              <a:ext uri="{FF2B5EF4-FFF2-40B4-BE49-F238E27FC236}">
                <a16:creationId xmlns:a16="http://schemas.microsoft.com/office/drawing/2014/main" id="{87AE8A69-6757-4FC4-9C86-6F35D6A57F2D}"/>
              </a:ext>
            </a:extLst>
          </p:cNvPr>
          <p:cNvSpPr>
            <a:spLocks noGrp="1"/>
          </p:cNvSpPr>
          <p:nvPr>
            <p:ph type="pic" sz="quarter" idx="12"/>
          </p:nvPr>
        </p:nvSpPr>
        <p:spPr>
          <a:xfrm>
            <a:off x="4606131" y="2145105"/>
            <a:ext cx="2979738" cy="2358135"/>
          </a:xfrm>
          <a:custGeom>
            <a:avLst/>
            <a:gdLst>
              <a:gd name="connsiteX0" fmla="*/ 0 w 2979738"/>
              <a:gd name="connsiteY0" fmla="*/ 0 h 2358135"/>
              <a:gd name="connsiteX1" fmla="*/ 2979738 w 2979738"/>
              <a:gd name="connsiteY1" fmla="*/ 0 h 2358135"/>
              <a:gd name="connsiteX2" fmla="*/ 2979738 w 2979738"/>
              <a:gd name="connsiteY2" fmla="*/ 2358135 h 2358135"/>
              <a:gd name="connsiteX3" fmla="*/ 0 w 2979738"/>
              <a:gd name="connsiteY3" fmla="*/ 2358135 h 2358135"/>
            </a:gdLst>
            <a:ahLst/>
            <a:cxnLst>
              <a:cxn ang="0">
                <a:pos x="connsiteX0" y="connsiteY0"/>
              </a:cxn>
              <a:cxn ang="0">
                <a:pos x="connsiteX1" y="connsiteY1"/>
              </a:cxn>
              <a:cxn ang="0">
                <a:pos x="connsiteX2" y="connsiteY2"/>
              </a:cxn>
              <a:cxn ang="0">
                <a:pos x="connsiteX3" y="connsiteY3"/>
              </a:cxn>
            </a:cxnLst>
            <a:rect l="l" t="t" r="r" b="b"/>
            <a:pathLst>
              <a:path w="2979738" h="2358135">
                <a:moveTo>
                  <a:pt x="0" y="0"/>
                </a:moveTo>
                <a:lnTo>
                  <a:pt x="2979738" y="0"/>
                </a:lnTo>
                <a:lnTo>
                  <a:pt x="2979738" y="2358135"/>
                </a:lnTo>
                <a:lnTo>
                  <a:pt x="0" y="2358135"/>
                </a:lnTo>
                <a:close/>
              </a:path>
            </a:pathLst>
          </a:custGeom>
        </p:spPr>
        <p:txBody>
          <a:bodyPr wrap="square" anchor="ctr">
            <a:noAutofit/>
          </a:bodyPr>
          <a:lstStyle>
            <a:lvl1pPr marL="0" indent="0" algn="ctr">
              <a:buNone/>
              <a:defRPr sz="1200"/>
            </a:lvl1pPr>
          </a:lstStyle>
          <a:p>
            <a:endParaRPr lang="en-US" dirty="0"/>
          </a:p>
        </p:txBody>
      </p:sp>
      <p:sp>
        <p:nvSpPr>
          <p:cNvPr id="31" name="Freeform: Shape 30">
            <a:extLst>
              <a:ext uri="{FF2B5EF4-FFF2-40B4-BE49-F238E27FC236}">
                <a16:creationId xmlns:a16="http://schemas.microsoft.com/office/drawing/2014/main" id="{13A7BE0E-7193-49CA-AA94-8C56FE0DBA04}"/>
              </a:ext>
            </a:extLst>
          </p:cNvPr>
          <p:cNvSpPr>
            <a:spLocks noGrp="1"/>
          </p:cNvSpPr>
          <p:nvPr>
            <p:ph type="pic" sz="quarter" idx="13"/>
          </p:nvPr>
        </p:nvSpPr>
        <p:spPr>
          <a:xfrm>
            <a:off x="7773400" y="2145106"/>
            <a:ext cx="2979738" cy="2358135"/>
          </a:xfrm>
          <a:custGeom>
            <a:avLst/>
            <a:gdLst>
              <a:gd name="connsiteX0" fmla="*/ 0 w 2979738"/>
              <a:gd name="connsiteY0" fmla="*/ 0 h 2358135"/>
              <a:gd name="connsiteX1" fmla="*/ 2979738 w 2979738"/>
              <a:gd name="connsiteY1" fmla="*/ 0 h 2358135"/>
              <a:gd name="connsiteX2" fmla="*/ 2979738 w 2979738"/>
              <a:gd name="connsiteY2" fmla="*/ 2358135 h 2358135"/>
              <a:gd name="connsiteX3" fmla="*/ 0 w 2979738"/>
              <a:gd name="connsiteY3" fmla="*/ 2358135 h 2358135"/>
            </a:gdLst>
            <a:ahLst/>
            <a:cxnLst>
              <a:cxn ang="0">
                <a:pos x="connsiteX0" y="connsiteY0"/>
              </a:cxn>
              <a:cxn ang="0">
                <a:pos x="connsiteX1" y="connsiteY1"/>
              </a:cxn>
              <a:cxn ang="0">
                <a:pos x="connsiteX2" y="connsiteY2"/>
              </a:cxn>
              <a:cxn ang="0">
                <a:pos x="connsiteX3" y="connsiteY3"/>
              </a:cxn>
            </a:cxnLst>
            <a:rect l="l" t="t" r="r" b="b"/>
            <a:pathLst>
              <a:path w="2979738" h="2358135">
                <a:moveTo>
                  <a:pt x="0" y="0"/>
                </a:moveTo>
                <a:lnTo>
                  <a:pt x="2979738" y="0"/>
                </a:lnTo>
                <a:lnTo>
                  <a:pt x="2979738" y="2358135"/>
                </a:lnTo>
                <a:lnTo>
                  <a:pt x="0" y="2358135"/>
                </a:lnTo>
                <a:close/>
              </a:path>
            </a:pathLst>
          </a:custGeom>
        </p:spPr>
        <p:txBody>
          <a:bodyPr wrap="square" anchor="ctr">
            <a:noAutofit/>
          </a:bodyPr>
          <a:lstStyle>
            <a:lvl1pPr marL="0" indent="0" algn="ctr">
              <a:buNone/>
              <a:defRPr sz="1200"/>
            </a:lvl1pPr>
          </a:lstStyle>
          <a:p>
            <a:endParaRPr lang="en-US" dirty="0"/>
          </a:p>
        </p:txBody>
      </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14013143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Case Studies">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174795D4-4087-4ABE-B701-C8E0EA6DD56F}"/>
              </a:ext>
            </a:extLst>
          </p:cNvPr>
          <p:cNvSpPr>
            <a:spLocks noGrp="1"/>
          </p:cNvSpPr>
          <p:nvPr>
            <p:ph type="pic" sz="quarter" idx="11"/>
          </p:nvPr>
        </p:nvSpPr>
        <p:spPr>
          <a:xfrm>
            <a:off x="5704408" y="2281964"/>
            <a:ext cx="5245553" cy="3482396"/>
          </a:xfrm>
          <a:custGeom>
            <a:avLst/>
            <a:gdLst>
              <a:gd name="connsiteX0" fmla="*/ 0 w 5245553"/>
              <a:gd name="connsiteY0" fmla="*/ 0 h 3482396"/>
              <a:gd name="connsiteX1" fmla="*/ 5245553 w 5245553"/>
              <a:gd name="connsiteY1" fmla="*/ 0 h 3482396"/>
              <a:gd name="connsiteX2" fmla="*/ 5245553 w 5245553"/>
              <a:gd name="connsiteY2" fmla="*/ 3482396 h 3482396"/>
              <a:gd name="connsiteX3" fmla="*/ 0 w 5245553"/>
              <a:gd name="connsiteY3" fmla="*/ 3482396 h 3482396"/>
            </a:gdLst>
            <a:ahLst/>
            <a:cxnLst>
              <a:cxn ang="0">
                <a:pos x="connsiteX0" y="connsiteY0"/>
              </a:cxn>
              <a:cxn ang="0">
                <a:pos x="connsiteX1" y="connsiteY1"/>
              </a:cxn>
              <a:cxn ang="0">
                <a:pos x="connsiteX2" y="connsiteY2"/>
              </a:cxn>
              <a:cxn ang="0">
                <a:pos x="connsiteX3" y="connsiteY3"/>
              </a:cxn>
            </a:cxnLst>
            <a:rect l="l" t="t" r="r" b="b"/>
            <a:pathLst>
              <a:path w="5245553" h="3482396">
                <a:moveTo>
                  <a:pt x="0" y="0"/>
                </a:moveTo>
                <a:lnTo>
                  <a:pt x="5245553" y="0"/>
                </a:lnTo>
                <a:lnTo>
                  <a:pt x="5245553" y="3482396"/>
                </a:lnTo>
                <a:lnTo>
                  <a:pt x="0" y="3482396"/>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4989330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Case Studie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0D0416FB-62E9-40A2-9515-5086A86BDCCC}"/>
              </a:ext>
            </a:extLst>
          </p:cNvPr>
          <p:cNvSpPr>
            <a:spLocks noGrp="1"/>
          </p:cNvSpPr>
          <p:nvPr>
            <p:ph type="pic" sz="quarter" idx="11"/>
          </p:nvPr>
        </p:nvSpPr>
        <p:spPr>
          <a:xfrm>
            <a:off x="3704997" y="2736408"/>
            <a:ext cx="4201916" cy="2447886"/>
          </a:xfrm>
          <a:custGeom>
            <a:avLst/>
            <a:gdLst>
              <a:gd name="connsiteX0" fmla="*/ 0 w 4201916"/>
              <a:gd name="connsiteY0" fmla="*/ 0 h 2447886"/>
              <a:gd name="connsiteX1" fmla="*/ 4201916 w 4201916"/>
              <a:gd name="connsiteY1" fmla="*/ 0 h 2447886"/>
              <a:gd name="connsiteX2" fmla="*/ 4201916 w 4201916"/>
              <a:gd name="connsiteY2" fmla="*/ 2447886 h 2447886"/>
              <a:gd name="connsiteX3" fmla="*/ 0 w 4201916"/>
              <a:gd name="connsiteY3" fmla="*/ 2447886 h 2447886"/>
            </a:gdLst>
            <a:ahLst/>
            <a:cxnLst>
              <a:cxn ang="0">
                <a:pos x="connsiteX0" y="connsiteY0"/>
              </a:cxn>
              <a:cxn ang="0">
                <a:pos x="connsiteX1" y="connsiteY1"/>
              </a:cxn>
              <a:cxn ang="0">
                <a:pos x="connsiteX2" y="connsiteY2"/>
              </a:cxn>
              <a:cxn ang="0">
                <a:pos x="connsiteX3" y="connsiteY3"/>
              </a:cxn>
            </a:cxnLst>
            <a:rect l="l" t="t" r="r" b="b"/>
            <a:pathLst>
              <a:path w="4201916" h="2447886">
                <a:moveTo>
                  <a:pt x="0" y="0"/>
                </a:moveTo>
                <a:lnTo>
                  <a:pt x="4201916" y="0"/>
                </a:lnTo>
                <a:lnTo>
                  <a:pt x="4201916" y="2447886"/>
                </a:lnTo>
                <a:lnTo>
                  <a:pt x="0" y="2447886"/>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31834449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Case Studies">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03F265EB-9512-4E26-923C-5781AF904DAF}"/>
              </a:ext>
            </a:extLst>
          </p:cNvPr>
          <p:cNvSpPr>
            <a:spLocks noGrp="1"/>
          </p:cNvSpPr>
          <p:nvPr>
            <p:ph type="pic" sz="quarter" idx="11"/>
          </p:nvPr>
        </p:nvSpPr>
        <p:spPr>
          <a:xfrm>
            <a:off x="7657384" y="1880061"/>
            <a:ext cx="4534617" cy="2808052"/>
          </a:xfrm>
          <a:custGeom>
            <a:avLst/>
            <a:gdLst>
              <a:gd name="connsiteX0" fmla="*/ 0 w 4534617"/>
              <a:gd name="connsiteY0" fmla="*/ 0 h 2808052"/>
              <a:gd name="connsiteX1" fmla="*/ 4534617 w 4534617"/>
              <a:gd name="connsiteY1" fmla="*/ 0 h 2808052"/>
              <a:gd name="connsiteX2" fmla="*/ 4534617 w 4534617"/>
              <a:gd name="connsiteY2" fmla="*/ 2808052 h 2808052"/>
              <a:gd name="connsiteX3" fmla="*/ 0 w 4534617"/>
              <a:gd name="connsiteY3" fmla="*/ 2808052 h 2808052"/>
            </a:gdLst>
            <a:ahLst/>
            <a:cxnLst>
              <a:cxn ang="0">
                <a:pos x="connsiteX0" y="connsiteY0"/>
              </a:cxn>
              <a:cxn ang="0">
                <a:pos x="connsiteX1" y="connsiteY1"/>
              </a:cxn>
              <a:cxn ang="0">
                <a:pos x="connsiteX2" y="connsiteY2"/>
              </a:cxn>
              <a:cxn ang="0">
                <a:pos x="connsiteX3" y="connsiteY3"/>
              </a:cxn>
            </a:cxnLst>
            <a:rect l="l" t="t" r="r" b="b"/>
            <a:pathLst>
              <a:path w="4534617" h="2808052">
                <a:moveTo>
                  <a:pt x="0" y="0"/>
                </a:moveTo>
                <a:lnTo>
                  <a:pt x="4534617" y="0"/>
                </a:lnTo>
                <a:lnTo>
                  <a:pt x="4534617" y="2808052"/>
                </a:lnTo>
                <a:lnTo>
                  <a:pt x="0" y="2808052"/>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11391728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DF14415-0E21-4092-B94A-DD63F7009297}"/>
              </a:ext>
            </a:extLst>
          </p:cNvPr>
          <p:cNvSpPr>
            <a:spLocks noGrp="1"/>
          </p:cNvSpPr>
          <p:nvPr>
            <p:ph type="pic" sz="quarter" idx="19"/>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12155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Full 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5C7B204-59B0-44F2-8BEB-B3586E092031}"/>
              </a:ext>
            </a:extLst>
          </p:cNvPr>
          <p:cNvSpPr>
            <a:spLocks noGrp="1"/>
          </p:cNvSpPr>
          <p:nvPr>
            <p:ph type="pic" sz="quarter" idx="18"/>
          </p:nvPr>
        </p:nvSpPr>
        <p:spPr>
          <a:xfrm>
            <a:off x="1422401" y="2010372"/>
            <a:ext cx="4034247" cy="2837259"/>
          </a:xfrm>
          <a:custGeom>
            <a:avLst/>
            <a:gdLst>
              <a:gd name="connsiteX0" fmla="*/ 0 w 4034247"/>
              <a:gd name="connsiteY0" fmla="*/ 0 h 2837259"/>
              <a:gd name="connsiteX1" fmla="*/ 4034247 w 4034247"/>
              <a:gd name="connsiteY1" fmla="*/ 0 h 2837259"/>
              <a:gd name="connsiteX2" fmla="*/ 4034247 w 4034247"/>
              <a:gd name="connsiteY2" fmla="*/ 2837259 h 2837259"/>
              <a:gd name="connsiteX3" fmla="*/ 0 w 4034247"/>
              <a:gd name="connsiteY3" fmla="*/ 2837259 h 2837259"/>
            </a:gdLst>
            <a:ahLst/>
            <a:cxnLst>
              <a:cxn ang="0">
                <a:pos x="connsiteX0" y="connsiteY0"/>
              </a:cxn>
              <a:cxn ang="0">
                <a:pos x="connsiteX1" y="connsiteY1"/>
              </a:cxn>
              <a:cxn ang="0">
                <a:pos x="connsiteX2" y="connsiteY2"/>
              </a:cxn>
              <a:cxn ang="0">
                <a:pos x="connsiteX3" y="connsiteY3"/>
              </a:cxn>
            </a:cxnLst>
            <a:rect l="l" t="t" r="r" b="b"/>
            <a:pathLst>
              <a:path w="4034247" h="2837259">
                <a:moveTo>
                  <a:pt x="0" y="0"/>
                </a:moveTo>
                <a:lnTo>
                  <a:pt x="4034247" y="0"/>
                </a:lnTo>
                <a:lnTo>
                  <a:pt x="4034247" y="2837259"/>
                </a:lnTo>
                <a:lnTo>
                  <a:pt x="0" y="283725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31228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lank with Footer &amp; Header">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0" name="Picture Placeholder 19">
            <a:extLst>
              <a:ext uri="{FF2B5EF4-FFF2-40B4-BE49-F238E27FC236}">
                <a16:creationId xmlns:a16="http://schemas.microsoft.com/office/drawing/2014/main" id="{F94773D7-8745-4F76-A78B-6FF35BB799D3}"/>
              </a:ext>
            </a:extLst>
          </p:cNvPr>
          <p:cNvSpPr>
            <a:spLocks noGrp="1"/>
          </p:cNvSpPr>
          <p:nvPr>
            <p:ph type="pic" sz="quarter" idx="19"/>
          </p:nvPr>
        </p:nvSpPr>
        <p:spPr>
          <a:xfrm>
            <a:off x="1665514" y="4382532"/>
            <a:ext cx="8860972" cy="1746658"/>
          </a:xfrm>
          <a:custGeom>
            <a:avLst/>
            <a:gdLst>
              <a:gd name="connsiteX0" fmla="*/ 0 w 8860972"/>
              <a:gd name="connsiteY0" fmla="*/ 0 h 1746658"/>
              <a:gd name="connsiteX1" fmla="*/ 8860972 w 8860972"/>
              <a:gd name="connsiteY1" fmla="*/ 0 h 1746658"/>
              <a:gd name="connsiteX2" fmla="*/ 8860972 w 8860972"/>
              <a:gd name="connsiteY2" fmla="*/ 1746658 h 1746658"/>
              <a:gd name="connsiteX3" fmla="*/ 0 w 8860972"/>
              <a:gd name="connsiteY3" fmla="*/ 1746658 h 1746658"/>
            </a:gdLst>
            <a:ahLst/>
            <a:cxnLst>
              <a:cxn ang="0">
                <a:pos x="connsiteX0" y="connsiteY0"/>
              </a:cxn>
              <a:cxn ang="0">
                <a:pos x="connsiteX1" y="connsiteY1"/>
              </a:cxn>
              <a:cxn ang="0">
                <a:pos x="connsiteX2" y="connsiteY2"/>
              </a:cxn>
              <a:cxn ang="0">
                <a:pos x="connsiteX3" y="connsiteY3"/>
              </a:cxn>
            </a:cxnLst>
            <a:rect l="l" t="t" r="r" b="b"/>
            <a:pathLst>
              <a:path w="8860972" h="1746658">
                <a:moveTo>
                  <a:pt x="0" y="0"/>
                </a:moveTo>
                <a:lnTo>
                  <a:pt x="8860972" y="0"/>
                </a:lnTo>
                <a:lnTo>
                  <a:pt x="8860972" y="1746658"/>
                </a:lnTo>
                <a:lnTo>
                  <a:pt x="0" y="1746658"/>
                </a:lnTo>
                <a:close/>
              </a:path>
            </a:pathLst>
          </a:custGeom>
        </p:spPr>
        <p:txBody>
          <a:bodyPr wrap="square" anchor="ctr">
            <a:noAutofit/>
          </a:bodyPr>
          <a:lstStyle>
            <a:lvl1pPr marL="0" indent="0" algn="ctr">
              <a:buNone/>
              <a:defRPr sz="1200"/>
            </a:lvl1pPr>
          </a:lstStyle>
          <a:p>
            <a:endParaRPr lang="en-US" dirty="0"/>
          </a:p>
        </p:txBody>
      </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5246882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Blank with Footer &amp; Header">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9" name="Picture Placeholder 18">
            <a:extLst>
              <a:ext uri="{FF2B5EF4-FFF2-40B4-BE49-F238E27FC236}">
                <a16:creationId xmlns:a16="http://schemas.microsoft.com/office/drawing/2014/main" id="{7504E9BB-F9A6-462A-B270-7474AB2A68B8}"/>
              </a:ext>
            </a:extLst>
          </p:cNvPr>
          <p:cNvSpPr>
            <a:spLocks noGrp="1"/>
          </p:cNvSpPr>
          <p:nvPr>
            <p:ph type="pic" sz="quarter" idx="18"/>
          </p:nvPr>
        </p:nvSpPr>
        <p:spPr>
          <a:xfrm>
            <a:off x="-11814" y="1820211"/>
            <a:ext cx="12203814" cy="2535935"/>
          </a:xfrm>
          <a:custGeom>
            <a:avLst/>
            <a:gdLst>
              <a:gd name="connsiteX0" fmla="*/ 0 w 12203814"/>
              <a:gd name="connsiteY0" fmla="*/ 0 h 2535935"/>
              <a:gd name="connsiteX1" fmla="*/ 12203814 w 12203814"/>
              <a:gd name="connsiteY1" fmla="*/ 0 h 2535935"/>
              <a:gd name="connsiteX2" fmla="*/ 12203814 w 12203814"/>
              <a:gd name="connsiteY2" fmla="*/ 2535935 h 2535935"/>
              <a:gd name="connsiteX3" fmla="*/ 0 w 12203814"/>
              <a:gd name="connsiteY3" fmla="*/ 2535935 h 2535935"/>
            </a:gdLst>
            <a:ahLst/>
            <a:cxnLst>
              <a:cxn ang="0">
                <a:pos x="connsiteX0" y="connsiteY0"/>
              </a:cxn>
              <a:cxn ang="0">
                <a:pos x="connsiteX1" y="connsiteY1"/>
              </a:cxn>
              <a:cxn ang="0">
                <a:pos x="connsiteX2" y="connsiteY2"/>
              </a:cxn>
              <a:cxn ang="0">
                <a:pos x="connsiteX3" y="connsiteY3"/>
              </a:cxn>
            </a:cxnLst>
            <a:rect l="l" t="t" r="r" b="b"/>
            <a:pathLst>
              <a:path w="12203814" h="2535935">
                <a:moveTo>
                  <a:pt x="0" y="0"/>
                </a:moveTo>
                <a:lnTo>
                  <a:pt x="12203814" y="0"/>
                </a:lnTo>
                <a:lnTo>
                  <a:pt x="12203814" y="2535935"/>
                </a:lnTo>
                <a:lnTo>
                  <a:pt x="0" y="253593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711001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25" name="Freeform: Shape 24">
            <a:extLst>
              <a:ext uri="{FF2B5EF4-FFF2-40B4-BE49-F238E27FC236}">
                <a16:creationId xmlns:a16="http://schemas.microsoft.com/office/drawing/2014/main" id="{3B5C5A43-702F-4FF4-BE91-941993708C62}"/>
              </a:ext>
            </a:extLst>
          </p:cNvPr>
          <p:cNvSpPr>
            <a:spLocks noGrp="1"/>
          </p:cNvSpPr>
          <p:nvPr>
            <p:ph type="pic" sz="quarter" idx="20"/>
          </p:nvPr>
        </p:nvSpPr>
        <p:spPr>
          <a:xfrm>
            <a:off x="8931647" y="1967549"/>
            <a:ext cx="2223052" cy="2223052"/>
          </a:xfrm>
          <a:custGeom>
            <a:avLst/>
            <a:gdLst>
              <a:gd name="connsiteX0" fmla="*/ 1111526 w 2223052"/>
              <a:gd name="connsiteY0" fmla="*/ 0 h 2223052"/>
              <a:gd name="connsiteX1" fmla="*/ 2223052 w 2223052"/>
              <a:gd name="connsiteY1" fmla="*/ 1111526 h 2223052"/>
              <a:gd name="connsiteX2" fmla="*/ 1111526 w 2223052"/>
              <a:gd name="connsiteY2" fmla="*/ 2223052 h 2223052"/>
              <a:gd name="connsiteX3" fmla="*/ 0 w 2223052"/>
              <a:gd name="connsiteY3" fmla="*/ 1111526 h 2223052"/>
              <a:gd name="connsiteX4" fmla="*/ 1111526 w 2223052"/>
              <a:gd name="connsiteY4" fmla="*/ 0 h 222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052" h="2223052">
                <a:moveTo>
                  <a:pt x="1111526" y="0"/>
                </a:moveTo>
                <a:cubicBezTo>
                  <a:pt x="1725405" y="0"/>
                  <a:pt x="2223052" y="497647"/>
                  <a:pt x="2223052" y="1111526"/>
                </a:cubicBezTo>
                <a:cubicBezTo>
                  <a:pt x="2223052" y="1725405"/>
                  <a:pt x="1725405" y="2223052"/>
                  <a:pt x="1111526" y="2223052"/>
                </a:cubicBezTo>
                <a:cubicBezTo>
                  <a:pt x="497647" y="2223052"/>
                  <a:pt x="0" y="1725405"/>
                  <a:pt x="0" y="1111526"/>
                </a:cubicBezTo>
                <a:cubicBezTo>
                  <a:pt x="0" y="497647"/>
                  <a:pt x="497647" y="0"/>
                  <a:pt x="1111526" y="0"/>
                </a:cubicBezTo>
                <a:close/>
              </a:path>
            </a:pathLst>
          </a:custGeom>
        </p:spPr>
        <p:txBody>
          <a:bodyPr wrap="square" anchor="ctr">
            <a:noAutofit/>
          </a:bodyPr>
          <a:lstStyle>
            <a:lvl1pPr marL="0" indent="0" algn="ctr">
              <a:buNone/>
              <a:defRPr sz="1200"/>
            </a:lvl1pPr>
          </a:lstStyle>
          <a:p>
            <a:endParaRPr lang="en-US" dirty="0"/>
          </a:p>
        </p:txBody>
      </p:sp>
      <p:sp>
        <p:nvSpPr>
          <p:cNvPr id="23" name="Freeform: Shape 22">
            <a:extLst>
              <a:ext uri="{FF2B5EF4-FFF2-40B4-BE49-F238E27FC236}">
                <a16:creationId xmlns:a16="http://schemas.microsoft.com/office/drawing/2014/main" id="{FDF44BA1-8E89-4B80-B468-70C9E9489869}"/>
              </a:ext>
            </a:extLst>
          </p:cNvPr>
          <p:cNvSpPr>
            <a:spLocks noGrp="1"/>
          </p:cNvSpPr>
          <p:nvPr>
            <p:ph type="pic" sz="quarter" idx="19"/>
          </p:nvPr>
        </p:nvSpPr>
        <p:spPr>
          <a:xfrm>
            <a:off x="4931603" y="1967549"/>
            <a:ext cx="2223052" cy="2223052"/>
          </a:xfrm>
          <a:custGeom>
            <a:avLst/>
            <a:gdLst>
              <a:gd name="connsiteX0" fmla="*/ 1111526 w 2223052"/>
              <a:gd name="connsiteY0" fmla="*/ 0 h 2223052"/>
              <a:gd name="connsiteX1" fmla="*/ 2223052 w 2223052"/>
              <a:gd name="connsiteY1" fmla="*/ 1111526 h 2223052"/>
              <a:gd name="connsiteX2" fmla="*/ 1111526 w 2223052"/>
              <a:gd name="connsiteY2" fmla="*/ 2223052 h 2223052"/>
              <a:gd name="connsiteX3" fmla="*/ 0 w 2223052"/>
              <a:gd name="connsiteY3" fmla="*/ 1111526 h 2223052"/>
              <a:gd name="connsiteX4" fmla="*/ 1111526 w 2223052"/>
              <a:gd name="connsiteY4" fmla="*/ 0 h 222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052" h="2223052">
                <a:moveTo>
                  <a:pt x="1111526" y="0"/>
                </a:moveTo>
                <a:cubicBezTo>
                  <a:pt x="1725405" y="0"/>
                  <a:pt x="2223052" y="497647"/>
                  <a:pt x="2223052" y="1111526"/>
                </a:cubicBezTo>
                <a:cubicBezTo>
                  <a:pt x="2223052" y="1725405"/>
                  <a:pt x="1725405" y="2223052"/>
                  <a:pt x="1111526" y="2223052"/>
                </a:cubicBezTo>
                <a:cubicBezTo>
                  <a:pt x="497647" y="2223052"/>
                  <a:pt x="0" y="1725405"/>
                  <a:pt x="0" y="1111526"/>
                </a:cubicBezTo>
                <a:cubicBezTo>
                  <a:pt x="0" y="497647"/>
                  <a:pt x="497647" y="0"/>
                  <a:pt x="1111526" y="0"/>
                </a:cubicBezTo>
                <a:close/>
              </a:path>
            </a:pathLst>
          </a:custGeom>
        </p:spPr>
        <p:txBody>
          <a:bodyPr wrap="square" anchor="ctr">
            <a:noAutofit/>
          </a:bodyPr>
          <a:lstStyle>
            <a:lvl1pPr marL="0" indent="0" algn="ctr">
              <a:buNone/>
              <a:defRPr sz="1200"/>
            </a:lvl1pPr>
          </a:lstStyle>
          <a:p>
            <a:endParaRPr lang="en-US" dirty="0"/>
          </a:p>
        </p:txBody>
      </p:sp>
      <p:sp>
        <p:nvSpPr>
          <p:cNvPr id="21" name="Freeform: Shape 20">
            <a:extLst>
              <a:ext uri="{FF2B5EF4-FFF2-40B4-BE49-F238E27FC236}">
                <a16:creationId xmlns:a16="http://schemas.microsoft.com/office/drawing/2014/main" id="{6F9593EB-40AE-4463-A82D-A0E2F2BEEF31}"/>
              </a:ext>
            </a:extLst>
          </p:cNvPr>
          <p:cNvSpPr>
            <a:spLocks noGrp="1"/>
          </p:cNvSpPr>
          <p:nvPr>
            <p:ph type="pic" sz="quarter" idx="18"/>
          </p:nvPr>
        </p:nvSpPr>
        <p:spPr>
          <a:xfrm>
            <a:off x="984430" y="1967549"/>
            <a:ext cx="2223052" cy="2223052"/>
          </a:xfrm>
          <a:custGeom>
            <a:avLst/>
            <a:gdLst>
              <a:gd name="connsiteX0" fmla="*/ 1111526 w 2223052"/>
              <a:gd name="connsiteY0" fmla="*/ 0 h 2223052"/>
              <a:gd name="connsiteX1" fmla="*/ 2223052 w 2223052"/>
              <a:gd name="connsiteY1" fmla="*/ 1111526 h 2223052"/>
              <a:gd name="connsiteX2" fmla="*/ 1111526 w 2223052"/>
              <a:gd name="connsiteY2" fmla="*/ 2223052 h 2223052"/>
              <a:gd name="connsiteX3" fmla="*/ 0 w 2223052"/>
              <a:gd name="connsiteY3" fmla="*/ 1111526 h 2223052"/>
              <a:gd name="connsiteX4" fmla="*/ 1111526 w 2223052"/>
              <a:gd name="connsiteY4" fmla="*/ 0 h 222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052" h="2223052">
                <a:moveTo>
                  <a:pt x="1111526" y="0"/>
                </a:moveTo>
                <a:cubicBezTo>
                  <a:pt x="1725405" y="0"/>
                  <a:pt x="2223052" y="497647"/>
                  <a:pt x="2223052" y="1111526"/>
                </a:cubicBezTo>
                <a:cubicBezTo>
                  <a:pt x="2223052" y="1725405"/>
                  <a:pt x="1725405" y="2223052"/>
                  <a:pt x="1111526" y="2223052"/>
                </a:cubicBezTo>
                <a:cubicBezTo>
                  <a:pt x="497647" y="2223052"/>
                  <a:pt x="0" y="1725405"/>
                  <a:pt x="0" y="1111526"/>
                </a:cubicBezTo>
                <a:cubicBezTo>
                  <a:pt x="0" y="497647"/>
                  <a:pt x="497647" y="0"/>
                  <a:pt x="1111526"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225974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meline 3">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Picture Placeholder 16">
            <a:extLst>
              <a:ext uri="{FF2B5EF4-FFF2-40B4-BE49-F238E27FC236}">
                <a16:creationId xmlns:a16="http://schemas.microsoft.com/office/drawing/2014/main" id="{FDB30DB3-6D8E-491B-8649-7E2C0CE15F73}"/>
              </a:ext>
            </a:extLst>
          </p:cNvPr>
          <p:cNvSpPr>
            <a:spLocks noGrp="1"/>
          </p:cNvSpPr>
          <p:nvPr>
            <p:ph type="pic" sz="quarter" idx="17"/>
          </p:nvPr>
        </p:nvSpPr>
        <p:spPr>
          <a:xfrm>
            <a:off x="0" y="-1"/>
            <a:ext cx="6929200" cy="6858001"/>
          </a:xfrm>
          <a:custGeom>
            <a:avLst/>
            <a:gdLst>
              <a:gd name="connsiteX0" fmla="*/ 0 w 6929200"/>
              <a:gd name="connsiteY0" fmla="*/ 0 h 6858001"/>
              <a:gd name="connsiteX1" fmla="*/ 4242880 w 6929200"/>
              <a:gd name="connsiteY1" fmla="*/ 0 h 6858001"/>
              <a:gd name="connsiteX2" fmla="*/ 6929200 w 6929200"/>
              <a:gd name="connsiteY2" fmla="*/ 6858001 h 6858001"/>
              <a:gd name="connsiteX3" fmla="*/ 0 w 6929200"/>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6929200" h="6858001">
                <a:moveTo>
                  <a:pt x="0" y="0"/>
                </a:moveTo>
                <a:lnTo>
                  <a:pt x="4242880" y="0"/>
                </a:lnTo>
                <a:lnTo>
                  <a:pt x="6929200" y="6858001"/>
                </a:lnTo>
                <a:lnTo>
                  <a:pt x="0" y="685800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4695434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ur Servic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Picture Placeholder 2"/>
          <p:cNvSpPr>
            <a:spLocks noGrp="1"/>
          </p:cNvSpPr>
          <p:nvPr>
            <p:ph type="pic" sz="quarter" idx="18"/>
          </p:nvPr>
        </p:nvSpPr>
        <p:spPr>
          <a:xfrm>
            <a:off x="-21705" y="-34724"/>
            <a:ext cx="7035963" cy="6892725"/>
          </a:xfrm>
          <a:custGeom>
            <a:avLst/>
            <a:gdLst>
              <a:gd name="connsiteX0" fmla="*/ 0 w 7037409"/>
              <a:gd name="connsiteY0" fmla="*/ 6858000 h 6858000"/>
              <a:gd name="connsiteX1" fmla="*/ 1714500 w 7037409"/>
              <a:gd name="connsiteY1" fmla="*/ 0 h 6858000"/>
              <a:gd name="connsiteX2" fmla="*/ 7037409 w 7037409"/>
              <a:gd name="connsiteY2" fmla="*/ 0 h 6858000"/>
              <a:gd name="connsiteX3" fmla="*/ 5322909 w 7037409"/>
              <a:gd name="connsiteY3" fmla="*/ 6858000 h 6858000"/>
              <a:gd name="connsiteX4" fmla="*/ 0 w 7037409"/>
              <a:gd name="connsiteY4" fmla="*/ 6858000 h 6858000"/>
              <a:gd name="connsiteX0" fmla="*/ 10128 w 7047537"/>
              <a:gd name="connsiteY0" fmla="*/ 6858000 h 6858000"/>
              <a:gd name="connsiteX1" fmla="*/ 0 w 7047537"/>
              <a:gd name="connsiteY1" fmla="*/ 0 h 6858000"/>
              <a:gd name="connsiteX2" fmla="*/ 7047537 w 7047537"/>
              <a:gd name="connsiteY2" fmla="*/ 0 h 6858000"/>
              <a:gd name="connsiteX3" fmla="*/ 5333037 w 7047537"/>
              <a:gd name="connsiteY3" fmla="*/ 6858000 h 6858000"/>
              <a:gd name="connsiteX4" fmla="*/ 10128 w 7047537"/>
              <a:gd name="connsiteY4" fmla="*/ 6858000 h 6858000"/>
              <a:gd name="connsiteX0" fmla="*/ 10128 w 7080814"/>
              <a:gd name="connsiteY0" fmla="*/ 6858000 h 6858000"/>
              <a:gd name="connsiteX1" fmla="*/ 0 w 7080814"/>
              <a:gd name="connsiteY1" fmla="*/ 0 h 6858000"/>
              <a:gd name="connsiteX2" fmla="*/ 7047537 w 7080814"/>
              <a:gd name="connsiteY2" fmla="*/ 0 h 6858000"/>
              <a:gd name="connsiteX3" fmla="*/ 7080814 w 7080814"/>
              <a:gd name="connsiteY3" fmla="*/ 6858000 h 6858000"/>
              <a:gd name="connsiteX4" fmla="*/ 10128 w 7080814"/>
              <a:gd name="connsiteY4" fmla="*/ 6858000 h 6858000"/>
              <a:gd name="connsiteX0" fmla="*/ 10128 w 7080814"/>
              <a:gd name="connsiteY0" fmla="*/ 6858000 h 6858000"/>
              <a:gd name="connsiteX1" fmla="*/ 0 w 7080814"/>
              <a:gd name="connsiteY1" fmla="*/ 0 h 6858000"/>
              <a:gd name="connsiteX2" fmla="*/ 3459385 w 7080814"/>
              <a:gd name="connsiteY2" fmla="*/ 11575 h 6858000"/>
              <a:gd name="connsiteX3" fmla="*/ 7080814 w 7080814"/>
              <a:gd name="connsiteY3" fmla="*/ 6858000 h 6858000"/>
              <a:gd name="connsiteX4" fmla="*/ 10128 w 7080814"/>
              <a:gd name="connsiteY4" fmla="*/ 6858000 h 6858000"/>
              <a:gd name="connsiteX0" fmla="*/ 10128 w 7069239"/>
              <a:gd name="connsiteY0" fmla="*/ 6858000 h 6858000"/>
              <a:gd name="connsiteX1" fmla="*/ 0 w 7069239"/>
              <a:gd name="connsiteY1" fmla="*/ 0 h 6858000"/>
              <a:gd name="connsiteX2" fmla="*/ 3459385 w 7069239"/>
              <a:gd name="connsiteY2" fmla="*/ 11575 h 6858000"/>
              <a:gd name="connsiteX3" fmla="*/ 7069239 w 7069239"/>
              <a:gd name="connsiteY3" fmla="*/ 6858000 h 6858000"/>
              <a:gd name="connsiteX4" fmla="*/ 10128 w 706923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9239" h="6858000">
                <a:moveTo>
                  <a:pt x="10128" y="6858000"/>
                </a:moveTo>
                <a:lnTo>
                  <a:pt x="0" y="0"/>
                </a:lnTo>
                <a:lnTo>
                  <a:pt x="3459385" y="11575"/>
                </a:lnTo>
                <a:lnTo>
                  <a:pt x="7069239" y="6858000"/>
                </a:lnTo>
                <a:lnTo>
                  <a:pt x="10128" y="6858000"/>
                </a:lnTo>
                <a:close/>
              </a:path>
            </a:pathLst>
          </a:cu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9842100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fld id="{DFAE7014-B492-CE42-8F98-EF1A6A68EB14}" type="datetimeFigureOut">
              <a:rPr lang="en-US" smtClean="0"/>
              <a:pPr/>
              <a:t>6/30/2019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702" r:id="rId2"/>
    <p:sldLayoutId id="2147483700" r:id="rId3"/>
    <p:sldLayoutId id="2147483697" r:id="rId4"/>
    <p:sldLayoutId id="2147483660" r:id="rId5"/>
    <p:sldLayoutId id="2147483699" r:id="rId6"/>
    <p:sldLayoutId id="2147483670" r:id="rId7"/>
    <p:sldLayoutId id="2147483676" r:id="rId8"/>
    <p:sldLayoutId id="2147483693" r:id="rId9"/>
    <p:sldLayoutId id="2147483664" r:id="rId10"/>
    <p:sldLayoutId id="2147483679" r:id="rId11"/>
    <p:sldLayoutId id="2147483680" r:id="rId12"/>
    <p:sldLayoutId id="2147483701" r:id="rId13"/>
    <p:sldLayoutId id="2147483681" r:id="rId14"/>
    <p:sldLayoutId id="2147483682" r:id="rId15"/>
    <p:sldLayoutId id="2147483698" r:id="rId16"/>
    <p:sldLayoutId id="2147483683" r:id="rId17"/>
    <p:sldLayoutId id="2147483685" r:id="rId18"/>
    <p:sldLayoutId id="2147483689" r:id="rId19"/>
    <p:sldLayoutId id="2147483695" r:id="rId20"/>
    <p:sldLayoutId id="2147483703" r:id="rId21"/>
    <p:sldLayoutId id="2147483704" r:id="rId22"/>
    <p:sldLayoutId id="2147483705" r:id="rId23"/>
    <p:sldLayoutId id="2147483706" r:id="rId24"/>
    <p:sldLayoutId id="2147483707" r:id="rId25"/>
  </p:sldLayoutIdLst>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17.xml"/><Relationship Id="rId5" Type="http://schemas.openxmlformats.org/officeDocument/2006/relationships/image" Target="../media/image6.jp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jpg"/><Relationship Id="rId1"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2.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4C54FD53-9561-4967-A9F2-001B172BFB52}"/>
              </a:ext>
            </a:extLst>
          </p:cNvPr>
          <p:cNvPicPr>
            <a:picLocks noGrp="1" noChangeAspect="1"/>
          </p:cNvPicPr>
          <p:nvPr>
            <p:ph type="pic" sz="quarter" idx="19"/>
          </p:nvPr>
        </p:nvPicPr>
        <p:blipFill>
          <a:blip r:embed="rId2"/>
          <a:srcRect t="21875" b="21875"/>
          <a:stretch>
            <a:fillRect/>
          </a:stretch>
        </p:blipFill>
        <p:spPr/>
      </p:pic>
      <p:sp>
        <p:nvSpPr>
          <p:cNvPr id="2" name="Rectangle 1">
            <a:extLst>
              <a:ext uri="{FF2B5EF4-FFF2-40B4-BE49-F238E27FC236}">
                <a16:creationId xmlns:a16="http://schemas.microsoft.com/office/drawing/2014/main" id="{DF823452-C1D3-40C0-9F96-2748CB9FA9B8}"/>
              </a:ext>
            </a:extLst>
          </p:cNvPr>
          <p:cNvSpPr/>
          <p:nvPr/>
        </p:nvSpPr>
        <p:spPr>
          <a:xfrm>
            <a:off x="0" y="1298713"/>
            <a:ext cx="12192000" cy="4260574"/>
          </a:xfrm>
          <a:prstGeom prst="rect">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714050" y="2590982"/>
            <a:ext cx="4763900" cy="1676036"/>
          </a:xfrm>
          <a:prstGeom prst="rect">
            <a:avLst/>
          </a:prstGeom>
          <a:noFill/>
        </p:spPr>
        <p:txBody>
          <a:bodyPr wrap="square" rtlCol="0">
            <a:spAutoFit/>
          </a:bodyPr>
          <a:lstStyle/>
          <a:p>
            <a:pPr algn="ctr">
              <a:lnSpc>
                <a:spcPts val="6000"/>
              </a:lnSpc>
            </a:pPr>
            <a:r>
              <a:rPr lang="en-US" sz="7500" b="1" spc="-300" dirty="0">
                <a:solidFill>
                  <a:schemeClr val="bg1"/>
                </a:solidFill>
                <a:latin typeface="Roboto Slab" pitchFamily="2" charset="0"/>
                <a:ea typeface="Roboto Slab" pitchFamily="2" charset="0"/>
              </a:rPr>
              <a:t>BUSINESS</a:t>
            </a:r>
          </a:p>
          <a:p>
            <a:pPr algn="ctr">
              <a:lnSpc>
                <a:spcPts val="6000"/>
              </a:lnSpc>
            </a:pPr>
            <a:r>
              <a:rPr lang="en-US" sz="7500" b="1" spc="-300" dirty="0">
                <a:solidFill>
                  <a:schemeClr val="bg1"/>
                </a:solidFill>
                <a:latin typeface="Roboto Slab" pitchFamily="2" charset="0"/>
                <a:ea typeface="Roboto Slab" pitchFamily="2" charset="0"/>
              </a:rPr>
              <a:t>PLAN</a:t>
            </a:r>
          </a:p>
        </p:txBody>
      </p:sp>
      <p:cxnSp>
        <p:nvCxnSpPr>
          <p:cNvPr id="11" name="Straight Connector 10">
            <a:extLst>
              <a:ext uri="{FF2B5EF4-FFF2-40B4-BE49-F238E27FC236}">
                <a16:creationId xmlns:a16="http://schemas.microsoft.com/office/drawing/2014/main" id="{CD1E5708-9F92-4A5C-83D9-76C9D6643968}"/>
              </a:ext>
            </a:extLst>
          </p:cNvPr>
          <p:cNvCxnSpPr/>
          <p:nvPr/>
        </p:nvCxnSpPr>
        <p:spPr>
          <a:xfrm flipH="1">
            <a:off x="1146629" y="3062515"/>
            <a:ext cx="25674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CB5AC68-36B7-41EF-A34E-8A824F48BFAC}"/>
              </a:ext>
            </a:extLst>
          </p:cNvPr>
          <p:cNvCxnSpPr/>
          <p:nvPr/>
        </p:nvCxnSpPr>
        <p:spPr>
          <a:xfrm flipH="1">
            <a:off x="8477950" y="3062515"/>
            <a:ext cx="25674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711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Placeholder 37"/>
          <p:cNvSpPr>
            <a:spLocks noGrp="1"/>
          </p:cNvSpPr>
          <p:nvPr>
            <p:ph type="body" sz="quarter" idx="10"/>
          </p:nvPr>
        </p:nvSpPr>
        <p:spPr/>
        <p:txBody>
          <a:bodyPr/>
          <a:lstStyle/>
          <a:p>
            <a:r>
              <a:rPr lang="en-US" dirty="0"/>
              <a:t>Here is your custom footer, This is Master Style</a:t>
            </a:r>
          </a:p>
        </p:txBody>
      </p:sp>
      <p:pic>
        <p:nvPicPr>
          <p:cNvPr id="15" name="Picture Placeholder 14">
            <a:extLst>
              <a:ext uri="{FF2B5EF4-FFF2-40B4-BE49-F238E27FC236}">
                <a16:creationId xmlns:a16="http://schemas.microsoft.com/office/drawing/2014/main" id="{0985AAFA-E924-4318-AB4D-F1790FB82C18}"/>
              </a:ext>
            </a:extLst>
          </p:cNvPr>
          <p:cNvPicPr>
            <a:picLocks noGrp="1" noChangeAspect="1"/>
          </p:cNvPicPr>
          <p:nvPr>
            <p:ph type="pic" sz="quarter" idx="12"/>
          </p:nvPr>
        </p:nvPicPr>
        <p:blipFill>
          <a:blip r:embed="rId2"/>
          <a:srcRect l="14565" r="14565"/>
          <a:stretch>
            <a:fillRect/>
          </a:stretch>
        </p:blipFill>
        <p:spPr/>
      </p:pic>
      <p:pic>
        <p:nvPicPr>
          <p:cNvPr id="56" name="Picture Placeholder 55">
            <a:extLst>
              <a:ext uri="{FF2B5EF4-FFF2-40B4-BE49-F238E27FC236}">
                <a16:creationId xmlns:a16="http://schemas.microsoft.com/office/drawing/2014/main" id="{764912EB-31D1-497E-B1BD-9AC2FDD6E10B}"/>
              </a:ext>
            </a:extLst>
          </p:cNvPr>
          <p:cNvPicPr>
            <a:picLocks noGrp="1" noChangeAspect="1"/>
          </p:cNvPicPr>
          <p:nvPr>
            <p:ph type="pic" sz="quarter" idx="14"/>
          </p:nvPr>
        </p:nvPicPr>
        <p:blipFill>
          <a:blip r:embed="rId3"/>
          <a:srcRect l="17302" r="17302"/>
          <a:stretch>
            <a:fillRect/>
          </a:stretch>
        </p:blipFill>
        <p:spPr/>
      </p:pic>
      <p:pic>
        <p:nvPicPr>
          <p:cNvPr id="13" name="Picture Placeholder 12">
            <a:extLst>
              <a:ext uri="{FF2B5EF4-FFF2-40B4-BE49-F238E27FC236}">
                <a16:creationId xmlns:a16="http://schemas.microsoft.com/office/drawing/2014/main" id="{609090EB-03D7-4D7F-B082-60FF9F785624}"/>
              </a:ext>
            </a:extLst>
          </p:cNvPr>
          <p:cNvPicPr>
            <a:picLocks noGrp="1" noChangeAspect="1"/>
          </p:cNvPicPr>
          <p:nvPr>
            <p:ph type="pic" sz="quarter" idx="13"/>
          </p:nvPr>
        </p:nvPicPr>
        <p:blipFill>
          <a:blip r:embed="rId4"/>
          <a:srcRect l="21237" r="21237"/>
          <a:stretch>
            <a:fillRect/>
          </a:stretch>
        </p:blipFill>
        <p:spPr/>
      </p:pic>
      <p:sp>
        <p:nvSpPr>
          <p:cNvPr id="2" name="Title 1"/>
          <p:cNvSpPr>
            <a:spLocks noGrp="1"/>
          </p:cNvSpPr>
          <p:nvPr>
            <p:ph type="title" idx="4294967295"/>
          </p:nvPr>
        </p:nvSpPr>
        <p:spPr>
          <a:xfrm>
            <a:off x="2796919" y="493713"/>
            <a:ext cx="6588125" cy="498475"/>
          </a:xfrm>
        </p:spPr>
        <p:txBody>
          <a:bodyPr>
            <a:noAutofit/>
          </a:bodyPr>
          <a:lstStyle/>
          <a:p>
            <a:r>
              <a:rPr lang="en-US" sz="3000" b="0" dirty="0">
                <a:latin typeface="Roboto Slab" pitchFamily="2" charset="0"/>
                <a:ea typeface="Roboto Slab" pitchFamily="2" charset="0"/>
              </a:rPr>
              <a:t>Our</a:t>
            </a:r>
            <a:r>
              <a:rPr lang="en-US" sz="3000" b="0" dirty="0"/>
              <a:t> </a:t>
            </a:r>
            <a:r>
              <a:rPr lang="en-US" sz="3000" dirty="0">
                <a:latin typeface="Roboto Slab" pitchFamily="2" charset="0"/>
                <a:ea typeface="Roboto Slab" pitchFamily="2" charset="0"/>
              </a:rPr>
              <a:t>Services</a:t>
            </a:r>
          </a:p>
        </p:txBody>
      </p:sp>
      <p:sp>
        <p:nvSpPr>
          <p:cNvPr id="33" name="TextBox 32"/>
          <p:cNvSpPr txBox="1"/>
          <p:nvPr/>
        </p:nvSpPr>
        <p:spPr>
          <a:xfrm>
            <a:off x="2657194" y="998137"/>
            <a:ext cx="6867575"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9" name="Rectangle 38"/>
          <p:cNvSpPr/>
          <p:nvPr/>
        </p:nvSpPr>
        <p:spPr>
          <a:xfrm>
            <a:off x="5821680"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125693D5-72B9-4FB8-97B4-F4F6EFE48B20}"/>
              </a:ext>
            </a:extLst>
          </p:cNvPr>
          <p:cNvSpPr/>
          <p:nvPr/>
        </p:nvSpPr>
        <p:spPr>
          <a:xfrm>
            <a:off x="4911469" y="2133374"/>
            <a:ext cx="2369061" cy="2211326"/>
          </a:xfrm>
          <a:custGeom>
            <a:avLst/>
            <a:gdLst>
              <a:gd name="connsiteX0" fmla="*/ 0 w 2369061"/>
              <a:gd name="connsiteY0" fmla="*/ 0 h 1871250"/>
              <a:gd name="connsiteX1" fmla="*/ 2369061 w 2369061"/>
              <a:gd name="connsiteY1" fmla="*/ 0 h 1871250"/>
              <a:gd name="connsiteX2" fmla="*/ 2369061 w 2369061"/>
              <a:gd name="connsiteY2" fmla="*/ 1871250 h 1871250"/>
              <a:gd name="connsiteX3" fmla="*/ 0 w 2369061"/>
              <a:gd name="connsiteY3" fmla="*/ 1871250 h 1871250"/>
            </a:gdLst>
            <a:ahLst/>
            <a:cxnLst>
              <a:cxn ang="0">
                <a:pos x="connsiteX0" y="connsiteY0"/>
              </a:cxn>
              <a:cxn ang="0">
                <a:pos x="connsiteX1" y="connsiteY1"/>
              </a:cxn>
              <a:cxn ang="0">
                <a:pos x="connsiteX2" y="connsiteY2"/>
              </a:cxn>
              <a:cxn ang="0">
                <a:pos x="connsiteX3" y="connsiteY3"/>
              </a:cxn>
            </a:cxnLst>
            <a:rect l="l" t="t" r="r" b="b"/>
            <a:pathLst>
              <a:path w="2369061" h="1871250">
                <a:moveTo>
                  <a:pt x="0" y="0"/>
                </a:moveTo>
                <a:lnTo>
                  <a:pt x="2369061" y="0"/>
                </a:lnTo>
                <a:lnTo>
                  <a:pt x="2369061" y="1871250"/>
                </a:lnTo>
                <a:lnTo>
                  <a:pt x="0" y="1871250"/>
                </a:lnTo>
                <a:close/>
              </a:path>
            </a:pathLst>
          </a:custGeom>
          <a:solidFill>
            <a:schemeClr val="tx1">
              <a:alpha val="9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Rectangle 21">
            <a:extLst>
              <a:ext uri="{FF2B5EF4-FFF2-40B4-BE49-F238E27FC236}">
                <a16:creationId xmlns:a16="http://schemas.microsoft.com/office/drawing/2014/main" id="{2F4D855C-7363-4324-B9FC-3BD010A9338F}"/>
              </a:ext>
            </a:extLst>
          </p:cNvPr>
          <p:cNvSpPr/>
          <p:nvPr/>
        </p:nvSpPr>
        <p:spPr>
          <a:xfrm>
            <a:off x="0" y="2133374"/>
            <a:ext cx="2369061" cy="22113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448C2A1A-1E75-4D96-98D3-0E00DC7A00E7}"/>
              </a:ext>
            </a:extLst>
          </p:cNvPr>
          <p:cNvGrpSpPr/>
          <p:nvPr/>
        </p:nvGrpSpPr>
        <p:grpSpPr>
          <a:xfrm>
            <a:off x="397725" y="2574596"/>
            <a:ext cx="1573610" cy="1328883"/>
            <a:chOff x="5309195" y="2436710"/>
            <a:chExt cx="1573610" cy="1328883"/>
          </a:xfrm>
        </p:grpSpPr>
        <p:grpSp>
          <p:nvGrpSpPr>
            <p:cNvPr id="24" name="Group 23">
              <a:extLst>
                <a:ext uri="{FF2B5EF4-FFF2-40B4-BE49-F238E27FC236}">
                  <a16:creationId xmlns:a16="http://schemas.microsoft.com/office/drawing/2014/main" id="{193DD335-2286-4828-B24E-CD2F0E0ACF21}"/>
                </a:ext>
              </a:extLst>
            </p:cNvPr>
            <p:cNvGrpSpPr/>
            <p:nvPr/>
          </p:nvGrpSpPr>
          <p:grpSpPr>
            <a:xfrm>
              <a:off x="5927155" y="2436710"/>
              <a:ext cx="337690" cy="432936"/>
              <a:chOff x="2522538" y="3189288"/>
              <a:chExt cx="371475" cy="476250"/>
            </a:xfrm>
            <a:solidFill>
              <a:schemeClr val="bg1"/>
            </a:solidFill>
          </p:grpSpPr>
          <p:sp>
            <p:nvSpPr>
              <p:cNvPr id="27" name="Freeform 5">
                <a:extLst>
                  <a:ext uri="{FF2B5EF4-FFF2-40B4-BE49-F238E27FC236}">
                    <a16:creationId xmlns:a16="http://schemas.microsoft.com/office/drawing/2014/main" id="{8C671B33-F5A5-45EA-B641-87F0714966D9}"/>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6">
                <a:extLst>
                  <a:ext uri="{FF2B5EF4-FFF2-40B4-BE49-F238E27FC236}">
                    <a16:creationId xmlns:a16="http://schemas.microsoft.com/office/drawing/2014/main" id="{61F16C18-3A52-4236-948A-6EBF84F06C6A}"/>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7">
                <a:extLst>
                  <a:ext uri="{FF2B5EF4-FFF2-40B4-BE49-F238E27FC236}">
                    <a16:creationId xmlns:a16="http://schemas.microsoft.com/office/drawing/2014/main" id="{D8131980-D759-4B98-8E6C-BF15F1DA2F76}"/>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5" name="TextBox 24">
              <a:extLst>
                <a:ext uri="{FF2B5EF4-FFF2-40B4-BE49-F238E27FC236}">
                  <a16:creationId xmlns:a16="http://schemas.microsoft.com/office/drawing/2014/main" id="{1130C7F7-C0B6-4A43-85F1-06CF420468F2}"/>
                </a:ext>
              </a:extLst>
            </p:cNvPr>
            <p:cNvSpPr txBox="1"/>
            <p:nvPr/>
          </p:nvSpPr>
          <p:spPr>
            <a:xfrm>
              <a:off x="5432496" y="2924839"/>
              <a:ext cx="1327008"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cs typeface="Lato" panose="020F0502020204030203" pitchFamily="34" charset="0"/>
                </a:rPr>
                <a:t>Corporate</a:t>
              </a:r>
            </a:p>
          </p:txBody>
        </p:sp>
        <p:sp>
          <p:nvSpPr>
            <p:cNvPr id="26" name="Rectangle 25">
              <a:extLst>
                <a:ext uri="{FF2B5EF4-FFF2-40B4-BE49-F238E27FC236}">
                  <a16:creationId xmlns:a16="http://schemas.microsoft.com/office/drawing/2014/main" id="{25C50B57-8648-4995-858E-D452E50A7959}"/>
                </a:ext>
              </a:extLst>
            </p:cNvPr>
            <p:cNvSpPr/>
            <p:nvPr/>
          </p:nvSpPr>
          <p:spPr>
            <a:xfrm>
              <a:off x="5309195" y="3173123"/>
              <a:ext cx="1573610" cy="592470"/>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meant to your project Lorem text</a:t>
              </a:r>
            </a:p>
          </p:txBody>
        </p:sp>
      </p:grpSp>
      <p:grpSp>
        <p:nvGrpSpPr>
          <p:cNvPr id="30" name="Group 29">
            <a:extLst>
              <a:ext uri="{FF2B5EF4-FFF2-40B4-BE49-F238E27FC236}">
                <a16:creationId xmlns:a16="http://schemas.microsoft.com/office/drawing/2014/main" id="{4D68570A-AC53-4450-AE23-B032A38A5330}"/>
              </a:ext>
            </a:extLst>
          </p:cNvPr>
          <p:cNvGrpSpPr/>
          <p:nvPr/>
        </p:nvGrpSpPr>
        <p:grpSpPr>
          <a:xfrm>
            <a:off x="5313140" y="2574596"/>
            <a:ext cx="1565718" cy="1328883"/>
            <a:chOff x="10224610" y="2436710"/>
            <a:chExt cx="1565718" cy="1328883"/>
          </a:xfrm>
        </p:grpSpPr>
        <p:sp>
          <p:nvSpPr>
            <p:cNvPr id="31" name="TextBox 30">
              <a:extLst>
                <a:ext uri="{FF2B5EF4-FFF2-40B4-BE49-F238E27FC236}">
                  <a16:creationId xmlns:a16="http://schemas.microsoft.com/office/drawing/2014/main" id="{2600E56B-82A3-4DB3-ABAC-12734F66080A}"/>
                </a:ext>
              </a:extLst>
            </p:cNvPr>
            <p:cNvSpPr txBox="1"/>
            <p:nvPr/>
          </p:nvSpPr>
          <p:spPr>
            <a:xfrm>
              <a:off x="10353200" y="2924839"/>
              <a:ext cx="1297428"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cs typeface="Lato" panose="020F0502020204030203" pitchFamily="34" charset="0"/>
                </a:rPr>
                <a:t>Individual</a:t>
              </a:r>
            </a:p>
          </p:txBody>
        </p:sp>
        <p:sp>
          <p:nvSpPr>
            <p:cNvPr id="32" name="Rectangle 31">
              <a:extLst>
                <a:ext uri="{FF2B5EF4-FFF2-40B4-BE49-F238E27FC236}">
                  <a16:creationId xmlns:a16="http://schemas.microsoft.com/office/drawing/2014/main" id="{BB031CE1-FB23-4D68-BD1A-0913F56AE709}"/>
                </a:ext>
              </a:extLst>
            </p:cNvPr>
            <p:cNvSpPr/>
            <p:nvPr/>
          </p:nvSpPr>
          <p:spPr>
            <a:xfrm>
              <a:off x="10224610" y="3173123"/>
              <a:ext cx="1565718" cy="592470"/>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meant to your project Lorem text</a:t>
              </a:r>
            </a:p>
          </p:txBody>
        </p:sp>
        <p:sp>
          <p:nvSpPr>
            <p:cNvPr id="34" name="Freeform 10">
              <a:extLst>
                <a:ext uri="{FF2B5EF4-FFF2-40B4-BE49-F238E27FC236}">
                  <a16:creationId xmlns:a16="http://schemas.microsoft.com/office/drawing/2014/main" id="{ACDE8D78-65B3-43EA-85C3-B68EAB3CDB4A}"/>
                </a:ext>
              </a:extLst>
            </p:cNvPr>
            <p:cNvSpPr>
              <a:spLocks noEditPoints="1"/>
            </p:cNvSpPr>
            <p:nvPr/>
          </p:nvSpPr>
          <p:spPr bwMode="auto">
            <a:xfrm>
              <a:off x="10798938" y="2436710"/>
              <a:ext cx="417062" cy="432936"/>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5" name="Rectangle 34">
            <a:extLst>
              <a:ext uri="{FF2B5EF4-FFF2-40B4-BE49-F238E27FC236}">
                <a16:creationId xmlns:a16="http://schemas.microsoft.com/office/drawing/2014/main" id="{C2F7E2DA-32C8-4AA4-BF75-8AEE5BD1F1C0}"/>
              </a:ext>
            </a:extLst>
          </p:cNvPr>
          <p:cNvSpPr/>
          <p:nvPr/>
        </p:nvSpPr>
        <p:spPr>
          <a:xfrm>
            <a:off x="2455734" y="4443730"/>
            <a:ext cx="2369061" cy="2414270"/>
          </a:xfrm>
          <a:prstGeom prst="rect">
            <a:avLst/>
          </a:prstGeom>
          <a:solidFill>
            <a:schemeClr val="accent3">
              <a:alpha val="9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CFEA4C3C-4A2D-4ED7-8ACB-F5E913CF1704}"/>
              </a:ext>
            </a:extLst>
          </p:cNvPr>
          <p:cNvGrpSpPr/>
          <p:nvPr/>
        </p:nvGrpSpPr>
        <p:grpSpPr>
          <a:xfrm>
            <a:off x="2841678" y="4986424"/>
            <a:ext cx="1597172" cy="1328883"/>
            <a:chOff x="7753148" y="2436710"/>
            <a:chExt cx="1597172" cy="1328883"/>
          </a:xfrm>
        </p:grpSpPr>
        <p:sp>
          <p:nvSpPr>
            <p:cNvPr id="37" name="TextBox 36">
              <a:extLst>
                <a:ext uri="{FF2B5EF4-FFF2-40B4-BE49-F238E27FC236}">
                  <a16:creationId xmlns:a16="http://schemas.microsoft.com/office/drawing/2014/main" id="{753DCA09-9049-4F77-A1BC-1640D181CE1F}"/>
                </a:ext>
              </a:extLst>
            </p:cNvPr>
            <p:cNvSpPr txBox="1"/>
            <p:nvPr/>
          </p:nvSpPr>
          <p:spPr>
            <a:xfrm>
              <a:off x="7884140" y="2924839"/>
              <a:ext cx="1335190"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cs typeface="Lato" panose="020F0502020204030203" pitchFamily="34" charset="0"/>
                </a:rPr>
                <a:t>Healthcare</a:t>
              </a:r>
            </a:p>
          </p:txBody>
        </p:sp>
        <p:sp>
          <p:nvSpPr>
            <p:cNvPr id="40" name="Rectangle 39">
              <a:extLst>
                <a:ext uri="{FF2B5EF4-FFF2-40B4-BE49-F238E27FC236}">
                  <a16:creationId xmlns:a16="http://schemas.microsoft.com/office/drawing/2014/main" id="{709210A1-82AA-4D24-863D-E5EF04A68915}"/>
                </a:ext>
              </a:extLst>
            </p:cNvPr>
            <p:cNvSpPr/>
            <p:nvPr/>
          </p:nvSpPr>
          <p:spPr>
            <a:xfrm>
              <a:off x="7753148" y="3173123"/>
              <a:ext cx="1597172" cy="592470"/>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meant to your project Lorem text</a:t>
              </a:r>
            </a:p>
          </p:txBody>
        </p:sp>
        <p:sp>
          <p:nvSpPr>
            <p:cNvPr id="41" name="Freeform 9">
              <a:extLst>
                <a:ext uri="{FF2B5EF4-FFF2-40B4-BE49-F238E27FC236}">
                  <a16:creationId xmlns:a16="http://schemas.microsoft.com/office/drawing/2014/main" id="{68C462CA-6AD1-40F7-AF45-F675CCBC5AFA}"/>
                </a:ext>
              </a:extLst>
            </p:cNvPr>
            <p:cNvSpPr>
              <a:spLocks noEditPoints="1"/>
            </p:cNvSpPr>
            <p:nvPr/>
          </p:nvSpPr>
          <p:spPr bwMode="auto">
            <a:xfrm>
              <a:off x="8340317" y="2436710"/>
              <a:ext cx="422835" cy="432936"/>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62" name="Picture Placeholder 61">
            <a:extLst>
              <a:ext uri="{FF2B5EF4-FFF2-40B4-BE49-F238E27FC236}">
                <a16:creationId xmlns:a16="http://schemas.microsoft.com/office/drawing/2014/main" id="{FF7277B8-8F33-49FE-B619-914D7F06F1A4}"/>
              </a:ext>
            </a:extLst>
          </p:cNvPr>
          <p:cNvPicPr>
            <a:picLocks noGrp="1" noChangeAspect="1"/>
          </p:cNvPicPr>
          <p:nvPr>
            <p:ph type="pic" sz="quarter" idx="15"/>
          </p:nvPr>
        </p:nvPicPr>
        <p:blipFill>
          <a:blip r:embed="rId5"/>
          <a:srcRect l="17238" r="17238"/>
          <a:stretch>
            <a:fillRect/>
          </a:stretch>
        </p:blipFill>
        <p:spPr/>
      </p:pic>
    </p:spTree>
    <p:extLst>
      <p:ext uri="{BB962C8B-B14F-4D97-AF65-F5344CB8AC3E}">
        <p14:creationId xmlns:p14="http://schemas.microsoft.com/office/powerpoint/2010/main" val="1407392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5E949A5-1733-4503-A053-22FAE84B6A0D}"/>
              </a:ext>
            </a:extLst>
          </p:cNvPr>
          <p:cNvSpPr/>
          <p:nvPr/>
        </p:nvSpPr>
        <p:spPr>
          <a:xfrm>
            <a:off x="0" y="3005464"/>
            <a:ext cx="12191999" cy="383348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a:xfrm>
            <a:off x="838199" y="493274"/>
            <a:ext cx="10515600" cy="499456"/>
          </a:xfrm>
        </p:spPr>
        <p:txBody>
          <a:bodyPr/>
          <a:lstStyle/>
          <a:p>
            <a:r>
              <a:rPr lang="en-US" dirty="0">
                <a:solidFill>
                  <a:sysClr val="windowText" lastClr="000000"/>
                </a:solidFill>
                <a:latin typeface="Roboto Slab" pitchFamily="2" charset="0"/>
                <a:ea typeface="Roboto Slab" pitchFamily="2" charset="0"/>
              </a:rPr>
              <a:t>Company Timeline</a:t>
            </a:r>
          </a:p>
        </p:txBody>
      </p:sp>
      <p:sp>
        <p:nvSpPr>
          <p:cNvPr id="7" name="Text Placeholder 6">
            <a:extLst>
              <a:ext uri="{FF2B5EF4-FFF2-40B4-BE49-F238E27FC236}">
                <a16:creationId xmlns:a16="http://schemas.microsoft.com/office/drawing/2014/main" id="{B71D948D-2091-4669-A6EA-676C4767DE73}"/>
              </a:ext>
            </a:extLst>
          </p:cNvPr>
          <p:cNvSpPr>
            <a:spLocks noGrp="1"/>
          </p:cNvSpPr>
          <p:nvPr>
            <p:ph type="body" sz="quarter" idx="10"/>
          </p:nvPr>
        </p:nvSpPr>
        <p:spPr/>
        <p:txBody>
          <a:bodyPr/>
          <a:lstStyle/>
          <a:p>
            <a:endParaRPr lang="en-US"/>
          </a:p>
        </p:txBody>
      </p:sp>
      <p:sp>
        <p:nvSpPr>
          <p:cNvPr id="4" name="TextBox 3"/>
          <p:cNvSpPr txBox="1"/>
          <p:nvPr/>
        </p:nvSpPr>
        <p:spPr>
          <a:xfrm>
            <a:off x="2486783" y="975954"/>
            <a:ext cx="7218432" cy="246221"/>
          </a:xfrm>
          <a:prstGeom prst="rect">
            <a:avLst/>
          </a:prstGeom>
          <a:noFill/>
        </p:spPr>
        <p:txBody>
          <a:bodyPr wrap="square" numCol="1" spcCol="0" rtlCol="0" anchor="ctr">
            <a:spAutoFit/>
          </a:bodyPr>
          <a:lstStyle/>
          <a:p>
            <a:pPr algn="ctr"/>
            <a:r>
              <a:rPr lang="en-US" sz="1000" dirty="0">
                <a:solidFill>
                  <a:sysClr val="windowText" lastClr="000000"/>
                </a:solidFill>
                <a:latin typeface="Roboto Slab" pitchFamily="2" charset="0"/>
                <a:ea typeface="Roboto Slab" pitchFamily="2" charset="0"/>
                <a:cs typeface="Montserrat Light" charset="0"/>
              </a:rPr>
              <a:t>The example text goes here with your own detailed summery. Loren opium dolor sit amen example text line.</a:t>
            </a:r>
          </a:p>
        </p:txBody>
      </p:sp>
      <p:grpSp>
        <p:nvGrpSpPr>
          <p:cNvPr id="2" name="Group 1">
            <a:extLst>
              <a:ext uri="{FF2B5EF4-FFF2-40B4-BE49-F238E27FC236}">
                <a16:creationId xmlns:a16="http://schemas.microsoft.com/office/drawing/2014/main" id="{4AFF9D9B-C849-4806-BA40-07FFEB7ADACA}"/>
              </a:ext>
            </a:extLst>
          </p:cNvPr>
          <p:cNvGrpSpPr/>
          <p:nvPr/>
        </p:nvGrpSpPr>
        <p:grpSpPr>
          <a:xfrm>
            <a:off x="1690271" y="2576897"/>
            <a:ext cx="8811456" cy="1862611"/>
            <a:chOff x="2122016" y="4125402"/>
            <a:chExt cx="8811456" cy="1862611"/>
          </a:xfrm>
        </p:grpSpPr>
        <p:grpSp>
          <p:nvGrpSpPr>
            <p:cNvPr id="12" name="Group 11">
              <a:extLst>
                <a:ext uri="{FF2B5EF4-FFF2-40B4-BE49-F238E27FC236}">
                  <a16:creationId xmlns:a16="http://schemas.microsoft.com/office/drawing/2014/main" id="{4CBB44CF-D511-4CEF-9149-4F2C0F4A4A10}"/>
                </a:ext>
              </a:extLst>
            </p:cNvPr>
            <p:cNvGrpSpPr/>
            <p:nvPr/>
          </p:nvGrpSpPr>
          <p:grpSpPr>
            <a:xfrm>
              <a:off x="2122016" y="4125402"/>
              <a:ext cx="1697372" cy="1862611"/>
              <a:chOff x="1258526" y="2893387"/>
              <a:chExt cx="1697372" cy="1862611"/>
            </a:xfrm>
          </p:grpSpPr>
          <p:sp>
            <p:nvSpPr>
              <p:cNvPr id="106" name="Rectangle 17">
                <a:extLst>
                  <a:ext uri="{FF2B5EF4-FFF2-40B4-BE49-F238E27FC236}">
                    <a16:creationId xmlns:a16="http://schemas.microsoft.com/office/drawing/2014/main" id="{6EFBCF10-A297-4AC2-BFE7-97AF6BA2951A}"/>
                  </a:ext>
                </a:extLst>
              </p:cNvPr>
              <p:cNvSpPr>
                <a:spLocks/>
              </p:cNvSpPr>
              <p:nvPr/>
            </p:nvSpPr>
            <p:spPr bwMode="auto">
              <a:xfrm>
                <a:off x="1258526"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07" name="TextBox 106">
                <a:extLst>
                  <a:ext uri="{FF2B5EF4-FFF2-40B4-BE49-F238E27FC236}">
                    <a16:creationId xmlns:a16="http://schemas.microsoft.com/office/drawing/2014/main" id="{65B168AE-0A17-4D2E-97AE-D7302AE10CC8}"/>
                  </a:ext>
                </a:extLst>
              </p:cNvPr>
              <p:cNvSpPr txBox="1"/>
              <p:nvPr/>
            </p:nvSpPr>
            <p:spPr>
              <a:xfrm>
                <a:off x="1812099" y="4006315"/>
                <a:ext cx="590226"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2017</a:t>
                </a:r>
              </a:p>
            </p:txBody>
          </p:sp>
          <p:grpSp>
            <p:nvGrpSpPr>
              <p:cNvPr id="96" name="Group 95">
                <a:extLst>
                  <a:ext uri="{FF2B5EF4-FFF2-40B4-BE49-F238E27FC236}">
                    <a16:creationId xmlns:a16="http://schemas.microsoft.com/office/drawing/2014/main" id="{616DFE03-0B79-467E-933B-FB5AEA4CFE06}"/>
                  </a:ext>
                </a:extLst>
              </p:cNvPr>
              <p:cNvGrpSpPr/>
              <p:nvPr/>
            </p:nvGrpSpPr>
            <p:grpSpPr>
              <a:xfrm>
                <a:off x="1741121" y="2893387"/>
                <a:ext cx="732183" cy="732183"/>
                <a:chOff x="1803060" y="3115277"/>
                <a:chExt cx="732183" cy="732183"/>
              </a:xfrm>
            </p:grpSpPr>
            <p:sp>
              <p:nvSpPr>
                <p:cNvPr id="104" name="Oval 103">
                  <a:extLst>
                    <a:ext uri="{FF2B5EF4-FFF2-40B4-BE49-F238E27FC236}">
                      <a16:creationId xmlns:a16="http://schemas.microsoft.com/office/drawing/2014/main" id="{4EFE5C18-CFB0-44F5-B451-0F6D50E7A758}"/>
                    </a:ext>
                  </a:extLst>
                </p:cNvPr>
                <p:cNvSpPr/>
                <p:nvPr/>
              </p:nvSpPr>
              <p:spPr>
                <a:xfrm>
                  <a:off x="1803060" y="3115277"/>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AutoShape 62">
                  <a:extLst>
                    <a:ext uri="{FF2B5EF4-FFF2-40B4-BE49-F238E27FC236}">
                      <a16:creationId xmlns:a16="http://schemas.microsoft.com/office/drawing/2014/main" id="{59448E3A-189A-4637-A2B4-D4AAA8ED5FDD}"/>
                    </a:ext>
                  </a:extLst>
                </p:cNvPr>
                <p:cNvSpPr>
                  <a:spLocks/>
                </p:cNvSpPr>
                <p:nvPr/>
              </p:nvSpPr>
              <p:spPr bwMode="auto">
                <a:xfrm>
                  <a:off x="1972684" y="3284901"/>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grpSp>
        <p:grpSp>
          <p:nvGrpSpPr>
            <p:cNvPr id="13" name="Group 12">
              <a:extLst>
                <a:ext uri="{FF2B5EF4-FFF2-40B4-BE49-F238E27FC236}">
                  <a16:creationId xmlns:a16="http://schemas.microsoft.com/office/drawing/2014/main" id="{E7DE6CAB-62C4-45D5-A810-40281CE33B4B}"/>
                </a:ext>
              </a:extLst>
            </p:cNvPr>
            <p:cNvGrpSpPr/>
            <p:nvPr/>
          </p:nvGrpSpPr>
          <p:grpSpPr>
            <a:xfrm>
              <a:off x="5679058" y="4125402"/>
              <a:ext cx="1697372" cy="1862611"/>
              <a:chOff x="5247313" y="2893387"/>
              <a:chExt cx="1697372" cy="1862611"/>
            </a:xfrm>
          </p:grpSpPr>
          <p:grpSp>
            <p:nvGrpSpPr>
              <p:cNvPr id="98" name="Group 97">
                <a:extLst>
                  <a:ext uri="{FF2B5EF4-FFF2-40B4-BE49-F238E27FC236}">
                    <a16:creationId xmlns:a16="http://schemas.microsoft.com/office/drawing/2014/main" id="{7B4599C5-C792-4FB6-9D45-786B3A50F722}"/>
                  </a:ext>
                </a:extLst>
              </p:cNvPr>
              <p:cNvGrpSpPr/>
              <p:nvPr/>
            </p:nvGrpSpPr>
            <p:grpSpPr>
              <a:xfrm>
                <a:off x="5729908" y="2893387"/>
                <a:ext cx="732183" cy="732183"/>
                <a:chOff x="5743381" y="3306416"/>
                <a:chExt cx="732183" cy="732183"/>
              </a:xfrm>
            </p:grpSpPr>
            <p:sp>
              <p:nvSpPr>
                <p:cNvPr id="102" name="Oval 101">
                  <a:extLst>
                    <a:ext uri="{FF2B5EF4-FFF2-40B4-BE49-F238E27FC236}">
                      <a16:creationId xmlns:a16="http://schemas.microsoft.com/office/drawing/2014/main" id="{551A3983-D0AE-4290-8554-39111B0D048E}"/>
                    </a:ext>
                  </a:extLst>
                </p:cNvPr>
                <p:cNvSpPr/>
                <p:nvPr/>
              </p:nvSpPr>
              <p:spPr>
                <a:xfrm>
                  <a:off x="5743381" y="3306416"/>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AutoShape 9">
                  <a:extLst>
                    <a:ext uri="{FF2B5EF4-FFF2-40B4-BE49-F238E27FC236}">
                      <a16:creationId xmlns:a16="http://schemas.microsoft.com/office/drawing/2014/main" id="{C47650AF-996A-4796-8C81-4C772416BFAE}"/>
                    </a:ext>
                  </a:extLst>
                </p:cNvPr>
                <p:cNvSpPr>
                  <a:spLocks/>
                </p:cNvSpPr>
                <p:nvPr/>
              </p:nvSpPr>
              <p:spPr bwMode="auto">
                <a:xfrm>
                  <a:off x="5874018" y="3427151"/>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dirty="0"/>
                </a:p>
              </p:txBody>
            </p:sp>
          </p:grpSp>
          <p:sp>
            <p:nvSpPr>
              <p:cNvPr id="100" name="Rectangle 17">
                <a:extLst>
                  <a:ext uri="{FF2B5EF4-FFF2-40B4-BE49-F238E27FC236}">
                    <a16:creationId xmlns:a16="http://schemas.microsoft.com/office/drawing/2014/main" id="{FD746C15-A7A6-46FF-A360-E5D3AE312F8F}"/>
                  </a:ext>
                </a:extLst>
              </p:cNvPr>
              <p:cNvSpPr>
                <a:spLocks/>
              </p:cNvSpPr>
              <p:nvPr/>
            </p:nvSpPr>
            <p:spPr bwMode="auto">
              <a:xfrm>
                <a:off x="5247313"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01" name="TextBox 100">
                <a:extLst>
                  <a:ext uri="{FF2B5EF4-FFF2-40B4-BE49-F238E27FC236}">
                    <a16:creationId xmlns:a16="http://schemas.microsoft.com/office/drawing/2014/main" id="{420FF89D-CC93-45E5-BB24-35D98238E0BF}"/>
                  </a:ext>
                </a:extLst>
              </p:cNvPr>
              <p:cNvSpPr txBox="1"/>
              <p:nvPr/>
            </p:nvSpPr>
            <p:spPr>
              <a:xfrm>
                <a:off x="5800887" y="4006315"/>
                <a:ext cx="590226"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2018</a:t>
                </a:r>
              </a:p>
            </p:txBody>
          </p:sp>
        </p:grpSp>
        <p:grpSp>
          <p:nvGrpSpPr>
            <p:cNvPr id="11" name="Group 10">
              <a:extLst>
                <a:ext uri="{FF2B5EF4-FFF2-40B4-BE49-F238E27FC236}">
                  <a16:creationId xmlns:a16="http://schemas.microsoft.com/office/drawing/2014/main" id="{07F13915-399D-4EEE-ADB9-72F1C860D683}"/>
                </a:ext>
              </a:extLst>
            </p:cNvPr>
            <p:cNvGrpSpPr/>
            <p:nvPr/>
          </p:nvGrpSpPr>
          <p:grpSpPr>
            <a:xfrm>
              <a:off x="9236100" y="4125402"/>
              <a:ext cx="1697372" cy="1862611"/>
              <a:chOff x="9236100" y="2893387"/>
              <a:chExt cx="1697372" cy="1862611"/>
            </a:xfrm>
          </p:grpSpPr>
          <p:grpSp>
            <p:nvGrpSpPr>
              <p:cNvPr id="109" name="Group 108">
                <a:extLst>
                  <a:ext uri="{FF2B5EF4-FFF2-40B4-BE49-F238E27FC236}">
                    <a16:creationId xmlns:a16="http://schemas.microsoft.com/office/drawing/2014/main" id="{22EA401C-A302-4EB2-BD7E-383728BFE954}"/>
                  </a:ext>
                </a:extLst>
              </p:cNvPr>
              <p:cNvGrpSpPr/>
              <p:nvPr/>
            </p:nvGrpSpPr>
            <p:grpSpPr>
              <a:xfrm>
                <a:off x="9718695" y="2893387"/>
                <a:ext cx="732183" cy="732183"/>
                <a:chOff x="9701430" y="3479006"/>
                <a:chExt cx="732183" cy="732183"/>
              </a:xfrm>
            </p:grpSpPr>
            <p:sp>
              <p:nvSpPr>
                <p:cNvPr id="113" name="Oval 112">
                  <a:extLst>
                    <a:ext uri="{FF2B5EF4-FFF2-40B4-BE49-F238E27FC236}">
                      <a16:creationId xmlns:a16="http://schemas.microsoft.com/office/drawing/2014/main" id="{76C1801E-7007-426D-AF9F-890750F223D7}"/>
                    </a:ext>
                  </a:extLst>
                </p:cNvPr>
                <p:cNvSpPr/>
                <p:nvPr/>
              </p:nvSpPr>
              <p:spPr>
                <a:xfrm>
                  <a:off x="9701430" y="3479006"/>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AutoShape 23">
                  <a:extLst>
                    <a:ext uri="{FF2B5EF4-FFF2-40B4-BE49-F238E27FC236}">
                      <a16:creationId xmlns:a16="http://schemas.microsoft.com/office/drawing/2014/main" id="{32490836-CDB7-491C-A330-FCA7D7D3FF5D}"/>
                    </a:ext>
                  </a:extLst>
                </p:cNvPr>
                <p:cNvSpPr>
                  <a:spLocks/>
                </p:cNvSpPr>
                <p:nvPr/>
              </p:nvSpPr>
              <p:spPr bwMode="auto">
                <a:xfrm>
                  <a:off x="9871442" y="3617384"/>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tx1"/>
                </a:solidFill>
                <a:ln>
                  <a:noFill/>
                </a:ln>
              </p:spPr>
              <p:txBody>
                <a:bodyPr lIns="0" tIns="0" rIns="0" bIns="0"/>
                <a:lstStyle/>
                <a:p>
                  <a:endParaRPr lang="en-US" dirty="0"/>
                </a:p>
              </p:txBody>
            </p:sp>
          </p:grpSp>
          <p:sp>
            <p:nvSpPr>
              <p:cNvPr id="111" name="Rectangle 17">
                <a:extLst>
                  <a:ext uri="{FF2B5EF4-FFF2-40B4-BE49-F238E27FC236}">
                    <a16:creationId xmlns:a16="http://schemas.microsoft.com/office/drawing/2014/main" id="{70901494-7DA5-4A5B-9BCC-DB171FEA5875}"/>
                  </a:ext>
                </a:extLst>
              </p:cNvPr>
              <p:cNvSpPr>
                <a:spLocks/>
              </p:cNvSpPr>
              <p:nvPr/>
            </p:nvSpPr>
            <p:spPr bwMode="auto">
              <a:xfrm>
                <a:off x="9236100"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12" name="TextBox 111">
                <a:extLst>
                  <a:ext uri="{FF2B5EF4-FFF2-40B4-BE49-F238E27FC236}">
                    <a16:creationId xmlns:a16="http://schemas.microsoft.com/office/drawing/2014/main" id="{34848D25-D4F1-406B-A246-BC77B7D759D1}"/>
                  </a:ext>
                </a:extLst>
              </p:cNvPr>
              <p:cNvSpPr txBox="1"/>
              <p:nvPr/>
            </p:nvSpPr>
            <p:spPr>
              <a:xfrm>
                <a:off x="9788071" y="4006315"/>
                <a:ext cx="59343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2019</a:t>
                </a:r>
              </a:p>
            </p:txBody>
          </p:sp>
        </p:grpSp>
      </p:grpSp>
    </p:spTree>
    <p:extLst>
      <p:ext uri="{BB962C8B-B14F-4D97-AF65-F5344CB8AC3E}">
        <p14:creationId xmlns:p14="http://schemas.microsoft.com/office/powerpoint/2010/main" val="1752143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8DA2B8-EAE7-47A4-B464-26AE30E7AFB7}"/>
              </a:ext>
            </a:extLst>
          </p:cNvPr>
          <p:cNvSpPr/>
          <p:nvPr/>
        </p:nvSpPr>
        <p:spPr>
          <a:xfrm>
            <a:off x="0" y="0"/>
            <a:ext cx="12192000" cy="685799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A1D99F7-3B74-481F-A132-0A5F6C76B1B6}"/>
              </a:ext>
            </a:extLst>
          </p:cNvPr>
          <p:cNvSpPr/>
          <p:nvPr/>
        </p:nvSpPr>
        <p:spPr>
          <a:xfrm>
            <a:off x="4960914" y="686404"/>
            <a:ext cx="2270173" cy="1092607"/>
          </a:xfrm>
          <a:prstGeom prst="rect">
            <a:avLst/>
          </a:prstGeom>
        </p:spPr>
        <p:txBody>
          <a:bodyPr wrap="none">
            <a:spAutoFit/>
          </a:bodyPr>
          <a:lstStyle/>
          <a:p>
            <a:pPr algn="ctr"/>
            <a:r>
              <a:rPr lang="en-US" sz="3500" b="1" dirty="0">
                <a:solidFill>
                  <a:schemeClr val="bg1"/>
                </a:solidFill>
                <a:latin typeface="Roboto Slab" pitchFamily="2" charset="0"/>
                <a:ea typeface="Roboto Slab" pitchFamily="2" charset="0"/>
              </a:rPr>
              <a:t>Company</a:t>
            </a:r>
            <a:r>
              <a:rPr lang="en-US" dirty="0">
                <a:solidFill>
                  <a:schemeClr val="bg1"/>
                </a:solidFill>
                <a:latin typeface="Roboto Slab" pitchFamily="2" charset="0"/>
                <a:ea typeface="Roboto Slab" pitchFamily="2" charset="0"/>
              </a:rPr>
              <a:t> </a:t>
            </a:r>
          </a:p>
          <a:p>
            <a:pPr algn="ctr"/>
            <a:r>
              <a:rPr lang="en-US" sz="3000" dirty="0">
                <a:solidFill>
                  <a:schemeClr val="bg1"/>
                </a:solidFill>
                <a:latin typeface="Roboto Slab" pitchFamily="2" charset="0"/>
                <a:ea typeface="Roboto Slab" pitchFamily="2" charset="0"/>
              </a:rPr>
              <a:t>Timeline</a:t>
            </a:r>
            <a:endParaRPr lang="en-US" sz="3000" dirty="0">
              <a:latin typeface="Roboto Slab" pitchFamily="2" charset="0"/>
              <a:ea typeface="Roboto Slab" pitchFamily="2" charset="0"/>
            </a:endParaRPr>
          </a:p>
        </p:txBody>
      </p:sp>
      <p:grpSp>
        <p:nvGrpSpPr>
          <p:cNvPr id="33" name="Group 32">
            <a:extLst>
              <a:ext uri="{FF2B5EF4-FFF2-40B4-BE49-F238E27FC236}">
                <a16:creationId xmlns:a16="http://schemas.microsoft.com/office/drawing/2014/main" id="{F1FDE5D3-A205-4A5F-A91F-81E3E01A4F08}"/>
              </a:ext>
            </a:extLst>
          </p:cNvPr>
          <p:cNvGrpSpPr/>
          <p:nvPr/>
        </p:nvGrpSpPr>
        <p:grpSpPr>
          <a:xfrm>
            <a:off x="1017914" y="3148348"/>
            <a:ext cx="1697372" cy="1862611"/>
            <a:chOff x="1258526" y="2893387"/>
            <a:chExt cx="1697372" cy="1862611"/>
          </a:xfrm>
        </p:grpSpPr>
        <p:sp>
          <p:nvSpPr>
            <p:cNvPr id="56" name="Rectangle 17">
              <a:extLst>
                <a:ext uri="{FF2B5EF4-FFF2-40B4-BE49-F238E27FC236}">
                  <a16:creationId xmlns:a16="http://schemas.microsoft.com/office/drawing/2014/main" id="{8D5A1BC9-BF99-4DF4-B64D-87766EB43E69}"/>
                </a:ext>
              </a:extLst>
            </p:cNvPr>
            <p:cNvSpPr>
              <a:spLocks/>
            </p:cNvSpPr>
            <p:nvPr/>
          </p:nvSpPr>
          <p:spPr bwMode="auto">
            <a:xfrm>
              <a:off x="1258526"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7" name="TextBox 56">
              <a:extLst>
                <a:ext uri="{FF2B5EF4-FFF2-40B4-BE49-F238E27FC236}">
                  <a16:creationId xmlns:a16="http://schemas.microsoft.com/office/drawing/2014/main" id="{FD01BA70-DE85-4660-899C-102ABAD5990A}"/>
                </a:ext>
              </a:extLst>
            </p:cNvPr>
            <p:cNvSpPr txBox="1"/>
            <p:nvPr/>
          </p:nvSpPr>
          <p:spPr>
            <a:xfrm>
              <a:off x="1812100" y="4006315"/>
              <a:ext cx="590226"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2018</a:t>
              </a:r>
            </a:p>
          </p:txBody>
        </p:sp>
        <p:grpSp>
          <p:nvGrpSpPr>
            <p:cNvPr id="58" name="Group 57">
              <a:extLst>
                <a:ext uri="{FF2B5EF4-FFF2-40B4-BE49-F238E27FC236}">
                  <a16:creationId xmlns:a16="http://schemas.microsoft.com/office/drawing/2014/main" id="{63325CA0-BCB5-4DA1-8D18-12F121B20DD8}"/>
                </a:ext>
              </a:extLst>
            </p:cNvPr>
            <p:cNvGrpSpPr/>
            <p:nvPr/>
          </p:nvGrpSpPr>
          <p:grpSpPr>
            <a:xfrm>
              <a:off x="1741121" y="2893387"/>
              <a:ext cx="732183" cy="732183"/>
              <a:chOff x="1803060" y="3115277"/>
              <a:chExt cx="732183" cy="732183"/>
            </a:xfrm>
          </p:grpSpPr>
          <p:sp>
            <p:nvSpPr>
              <p:cNvPr id="65" name="Oval 64">
                <a:extLst>
                  <a:ext uri="{FF2B5EF4-FFF2-40B4-BE49-F238E27FC236}">
                    <a16:creationId xmlns:a16="http://schemas.microsoft.com/office/drawing/2014/main" id="{4CD34A9D-7E67-46BD-9FDB-4F3839216079}"/>
                  </a:ext>
                </a:extLst>
              </p:cNvPr>
              <p:cNvSpPr/>
              <p:nvPr/>
            </p:nvSpPr>
            <p:spPr>
              <a:xfrm>
                <a:off x="1803060" y="3115277"/>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utoShape 62">
                <a:extLst>
                  <a:ext uri="{FF2B5EF4-FFF2-40B4-BE49-F238E27FC236}">
                    <a16:creationId xmlns:a16="http://schemas.microsoft.com/office/drawing/2014/main" id="{9570B074-ADB6-4B63-BEE7-1E1B02258997}"/>
                  </a:ext>
                </a:extLst>
              </p:cNvPr>
              <p:cNvSpPr>
                <a:spLocks/>
              </p:cNvSpPr>
              <p:nvPr/>
            </p:nvSpPr>
            <p:spPr bwMode="auto">
              <a:xfrm>
                <a:off x="1972684" y="3284901"/>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grpSp>
      <p:grpSp>
        <p:nvGrpSpPr>
          <p:cNvPr id="34" name="Group 33">
            <a:extLst>
              <a:ext uri="{FF2B5EF4-FFF2-40B4-BE49-F238E27FC236}">
                <a16:creationId xmlns:a16="http://schemas.microsoft.com/office/drawing/2014/main" id="{E1F38560-2EFC-43CF-B23F-2B7E3EDD85C3}"/>
              </a:ext>
            </a:extLst>
          </p:cNvPr>
          <p:cNvGrpSpPr/>
          <p:nvPr/>
        </p:nvGrpSpPr>
        <p:grpSpPr>
          <a:xfrm>
            <a:off x="4023228" y="3148348"/>
            <a:ext cx="1697372" cy="1862611"/>
            <a:chOff x="5247313" y="2893387"/>
            <a:chExt cx="1697372" cy="1862611"/>
          </a:xfrm>
        </p:grpSpPr>
        <p:grpSp>
          <p:nvGrpSpPr>
            <p:cNvPr id="43" name="Group 42">
              <a:extLst>
                <a:ext uri="{FF2B5EF4-FFF2-40B4-BE49-F238E27FC236}">
                  <a16:creationId xmlns:a16="http://schemas.microsoft.com/office/drawing/2014/main" id="{D74B013C-FE03-4438-96CA-21874A88C621}"/>
                </a:ext>
              </a:extLst>
            </p:cNvPr>
            <p:cNvGrpSpPr/>
            <p:nvPr/>
          </p:nvGrpSpPr>
          <p:grpSpPr>
            <a:xfrm>
              <a:off x="5729908" y="2893387"/>
              <a:ext cx="732183" cy="732183"/>
              <a:chOff x="5743381" y="3306416"/>
              <a:chExt cx="732183" cy="732183"/>
            </a:xfrm>
          </p:grpSpPr>
          <p:sp>
            <p:nvSpPr>
              <p:cNvPr id="54" name="Oval 53">
                <a:extLst>
                  <a:ext uri="{FF2B5EF4-FFF2-40B4-BE49-F238E27FC236}">
                    <a16:creationId xmlns:a16="http://schemas.microsoft.com/office/drawing/2014/main" id="{A9174A15-AA10-4616-9925-899891E36BD0}"/>
                  </a:ext>
                </a:extLst>
              </p:cNvPr>
              <p:cNvSpPr/>
              <p:nvPr/>
            </p:nvSpPr>
            <p:spPr>
              <a:xfrm>
                <a:off x="5743381" y="3306416"/>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utoShape 9">
                <a:extLst>
                  <a:ext uri="{FF2B5EF4-FFF2-40B4-BE49-F238E27FC236}">
                    <a16:creationId xmlns:a16="http://schemas.microsoft.com/office/drawing/2014/main" id="{64B868A1-F04C-4077-8E1E-D458256FD32F}"/>
                  </a:ext>
                </a:extLst>
              </p:cNvPr>
              <p:cNvSpPr>
                <a:spLocks/>
              </p:cNvSpPr>
              <p:nvPr/>
            </p:nvSpPr>
            <p:spPr bwMode="auto">
              <a:xfrm>
                <a:off x="5874018" y="3427151"/>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dirty="0"/>
              </a:p>
            </p:txBody>
          </p:sp>
        </p:grpSp>
        <p:sp>
          <p:nvSpPr>
            <p:cNvPr id="44" name="Rectangle 17">
              <a:extLst>
                <a:ext uri="{FF2B5EF4-FFF2-40B4-BE49-F238E27FC236}">
                  <a16:creationId xmlns:a16="http://schemas.microsoft.com/office/drawing/2014/main" id="{8C28B6F3-A205-495D-A08A-46AFB55DEEBF}"/>
                </a:ext>
              </a:extLst>
            </p:cNvPr>
            <p:cNvSpPr>
              <a:spLocks/>
            </p:cNvSpPr>
            <p:nvPr/>
          </p:nvSpPr>
          <p:spPr bwMode="auto">
            <a:xfrm>
              <a:off x="5247313"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3" name="TextBox 52">
              <a:extLst>
                <a:ext uri="{FF2B5EF4-FFF2-40B4-BE49-F238E27FC236}">
                  <a16:creationId xmlns:a16="http://schemas.microsoft.com/office/drawing/2014/main" id="{B11F1C3A-C2E5-4B62-B635-1C49B7BA90C3}"/>
                </a:ext>
              </a:extLst>
            </p:cNvPr>
            <p:cNvSpPr txBox="1"/>
            <p:nvPr/>
          </p:nvSpPr>
          <p:spPr>
            <a:xfrm>
              <a:off x="5799285" y="4006315"/>
              <a:ext cx="59343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2019</a:t>
              </a:r>
            </a:p>
          </p:txBody>
        </p:sp>
      </p:grpSp>
      <p:pic>
        <p:nvPicPr>
          <p:cNvPr id="11" name="Picture Placeholder 10">
            <a:extLst>
              <a:ext uri="{FF2B5EF4-FFF2-40B4-BE49-F238E27FC236}">
                <a16:creationId xmlns:a16="http://schemas.microsoft.com/office/drawing/2014/main" id="{4AA89ECD-D007-40D2-9BC5-03353ADC31D4}"/>
              </a:ext>
            </a:extLst>
          </p:cNvPr>
          <p:cNvPicPr>
            <a:picLocks noGrp="1" noChangeAspect="1"/>
          </p:cNvPicPr>
          <p:nvPr>
            <p:ph type="pic" sz="quarter" idx="11"/>
          </p:nvPr>
        </p:nvPicPr>
        <p:blipFill>
          <a:blip r:embed="rId2"/>
          <a:srcRect t="9008" b="9008"/>
          <a:stretch>
            <a:fillRect/>
          </a:stretch>
        </p:blipFill>
        <p:spPr/>
      </p:pic>
    </p:spTree>
    <p:extLst>
      <p:ext uri="{BB962C8B-B14F-4D97-AF65-F5344CB8AC3E}">
        <p14:creationId xmlns:p14="http://schemas.microsoft.com/office/powerpoint/2010/main" val="2128349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Placeholder 133">
            <a:extLst>
              <a:ext uri="{FF2B5EF4-FFF2-40B4-BE49-F238E27FC236}">
                <a16:creationId xmlns:a16="http://schemas.microsoft.com/office/drawing/2014/main" id="{7A27721D-C16D-4CDE-8452-B532D596FE4F}"/>
              </a:ext>
            </a:extLst>
          </p:cNvPr>
          <p:cNvPicPr>
            <a:picLocks noGrp="1" noChangeAspect="1"/>
          </p:cNvPicPr>
          <p:nvPr>
            <p:ph type="pic" sz="quarter" idx="11"/>
          </p:nvPr>
        </p:nvPicPr>
        <p:blipFill>
          <a:blip r:embed="rId2"/>
          <a:srcRect t="3420" b="3420"/>
          <a:stretch>
            <a:fillRect/>
          </a:stretch>
        </p:blipFill>
        <p:spPr/>
      </p:pic>
      <p:pic>
        <p:nvPicPr>
          <p:cNvPr id="132" name="Picture Placeholder 131">
            <a:extLst>
              <a:ext uri="{FF2B5EF4-FFF2-40B4-BE49-F238E27FC236}">
                <a16:creationId xmlns:a16="http://schemas.microsoft.com/office/drawing/2014/main" id="{37C0D7F9-571D-404C-AF89-CD81EA88FB94}"/>
              </a:ext>
            </a:extLst>
          </p:cNvPr>
          <p:cNvPicPr>
            <a:picLocks noGrp="1" noChangeAspect="1"/>
          </p:cNvPicPr>
          <p:nvPr>
            <p:ph type="pic" sz="quarter" idx="12"/>
          </p:nvPr>
        </p:nvPicPr>
        <p:blipFill>
          <a:blip r:embed="rId3"/>
          <a:srcRect t="3420" b="3420"/>
          <a:stretch>
            <a:fillRect/>
          </a:stretch>
        </p:blipFill>
        <p:spPr/>
      </p:pic>
      <p:sp>
        <p:nvSpPr>
          <p:cNvPr id="2" name="Title 1"/>
          <p:cNvSpPr>
            <a:spLocks noGrp="1"/>
          </p:cNvSpPr>
          <p:nvPr>
            <p:ph type="title"/>
          </p:nvPr>
        </p:nvSpPr>
        <p:spPr/>
        <p:txBody>
          <a:bodyPr/>
          <a:lstStyle/>
          <a:p>
            <a:r>
              <a:rPr lang="en-US" dirty="0"/>
              <a:t>Our Team Members</a:t>
            </a:r>
          </a:p>
        </p:txBody>
      </p:sp>
      <p:sp>
        <p:nvSpPr>
          <p:cNvPr id="85" name="Text Placeholder 84"/>
          <p:cNvSpPr>
            <a:spLocks noGrp="1"/>
          </p:cNvSpPr>
          <p:nvPr>
            <p:ph type="body" sz="quarter" idx="10"/>
          </p:nvPr>
        </p:nvSpPr>
        <p:spPr/>
        <p:txBody>
          <a:bodyPr/>
          <a:lstStyle/>
          <a:p>
            <a:r>
              <a:rPr lang="en-US" dirty="0"/>
              <a:t>Here is your custom footer, This is Master Style</a:t>
            </a:r>
          </a:p>
        </p:txBody>
      </p:sp>
      <p:pic>
        <p:nvPicPr>
          <p:cNvPr id="136" name="Picture Placeholder 135">
            <a:extLst>
              <a:ext uri="{FF2B5EF4-FFF2-40B4-BE49-F238E27FC236}">
                <a16:creationId xmlns:a16="http://schemas.microsoft.com/office/drawing/2014/main" id="{DD6E979C-9E6B-437D-A603-5ABD64144D6E}"/>
              </a:ext>
            </a:extLst>
          </p:cNvPr>
          <p:cNvPicPr>
            <a:picLocks noGrp="1" noChangeAspect="1"/>
          </p:cNvPicPr>
          <p:nvPr>
            <p:ph type="pic" sz="quarter" idx="15"/>
          </p:nvPr>
        </p:nvPicPr>
        <p:blipFill>
          <a:blip r:embed="rId4"/>
          <a:srcRect t="2289" b="2289"/>
          <a:stretch>
            <a:fillRect/>
          </a:stretch>
        </p:blipFill>
        <p:spPr/>
      </p:pic>
      <p:sp>
        <p:nvSpPr>
          <p:cNvPr id="35" name="TextBox 34"/>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6" name="Rectangle 3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3" name="Straight Arrow Connector 72">
            <a:extLst>
              <a:ext uri="{FF2B5EF4-FFF2-40B4-BE49-F238E27FC236}">
                <a16:creationId xmlns:a16="http://schemas.microsoft.com/office/drawing/2014/main" id="{38D3C297-C451-4D42-8372-F178F8CED190}"/>
              </a:ext>
            </a:extLst>
          </p:cNvPr>
          <p:cNvCxnSpPr>
            <a:cxnSpLocks/>
          </p:cNvCxnSpPr>
          <p:nvPr/>
        </p:nvCxnSpPr>
        <p:spPr>
          <a:xfrm>
            <a:off x="7721601" y="3255495"/>
            <a:ext cx="1390602"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FB13ADCE-B5CE-4CC1-A9E9-13AB004922AD}"/>
              </a:ext>
            </a:extLst>
          </p:cNvPr>
          <p:cNvCxnSpPr>
            <a:cxnSpLocks/>
          </p:cNvCxnSpPr>
          <p:nvPr/>
        </p:nvCxnSpPr>
        <p:spPr>
          <a:xfrm>
            <a:off x="7721601" y="4970953"/>
            <a:ext cx="1390602" cy="0"/>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69C70CAB-6A25-46D6-B7A5-53751068CA89}"/>
              </a:ext>
            </a:extLst>
          </p:cNvPr>
          <p:cNvCxnSpPr>
            <a:cxnSpLocks/>
          </p:cNvCxnSpPr>
          <p:nvPr/>
        </p:nvCxnSpPr>
        <p:spPr>
          <a:xfrm flipH="1">
            <a:off x="3079799" y="3255495"/>
            <a:ext cx="1390602"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113F7802-B146-4E4E-96A6-02394156687C}"/>
              </a:ext>
            </a:extLst>
          </p:cNvPr>
          <p:cNvCxnSpPr>
            <a:cxnSpLocks/>
          </p:cNvCxnSpPr>
          <p:nvPr/>
        </p:nvCxnSpPr>
        <p:spPr>
          <a:xfrm flipH="1">
            <a:off x="3079799" y="4970952"/>
            <a:ext cx="1390602"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C19A30DA-2471-410A-87E7-963EE457BC9D}"/>
              </a:ext>
            </a:extLst>
          </p:cNvPr>
          <p:cNvSpPr txBox="1"/>
          <p:nvPr/>
        </p:nvSpPr>
        <p:spPr>
          <a:xfrm>
            <a:off x="7988731" y="2705591"/>
            <a:ext cx="864983" cy="400110"/>
          </a:xfrm>
          <a:prstGeom prst="rect">
            <a:avLst/>
          </a:prstGeom>
          <a:noFill/>
        </p:spPr>
        <p:txBody>
          <a:bodyPr wrap="square" rtlCol="0">
            <a:spAutoFit/>
          </a:bodyPr>
          <a:lstStyle/>
          <a:p>
            <a:r>
              <a:rPr lang="en-US" sz="2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2015</a:t>
            </a:r>
          </a:p>
        </p:txBody>
      </p:sp>
      <p:sp>
        <p:nvSpPr>
          <p:cNvPr id="78" name="TextBox 77">
            <a:extLst>
              <a:ext uri="{FF2B5EF4-FFF2-40B4-BE49-F238E27FC236}">
                <a16:creationId xmlns:a16="http://schemas.microsoft.com/office/drawing/2014/main" id="{7B7407CF-A46D-4B59-811B-743A683ECC77}"/>
              </a:ext>
            </a:extLst>
          </p:cNvPr>
          <p:cNvSpPr txBox="1"/>
          <p:nvPr/>
        </p:nvSpPr>
        <p:spPr>
          <a:xfrm>
            <a:off x="7988731" y="4421047"/>
            <a:ext cx="864983" cy="400110"/>
          </a:xfrm>
          <a:prstGeom prst="rect">
            <a:avLst/>
          </a:prstGeom>
          <a:noFill/>
        </p:spPr>
        <p:txBody>
          <a:bodyPr wrap="square" rtlCol="0">
            <a:spAutoFit/>
          </a:bodyPr>
          <a:lstStyle/>
          <a:p>
            <a:r>
              <a:rPr lang="en-US" sz="2000" b="1" dirty="0">
                <a:solidFill>
                  <a:schemeClr val="bg1">
                    <a:lumMod val="65000"/>
                  </a:schemeClr>
                </a:solidFill>
                <a:latin typeface="Lato" panose="020F0502020204030203" pitchFamily="34" charset="0"/>
                <a:ea typeface="Lato" panose="020F0502020204030203" pitchFamily="34" charset="0"/>
                <a:cs typeface="Lato" panose="020F0502020204030203" pitchFamily="34" charset="0"/>
              </a:rPr>
              <a:t>2017</a:t>
            </a:r>
          </a:p>
        </p:txBody>
      </p:sp>
      <p:sp>
        <p:nvSpPr>
          <p:cNvPr id="79" name="TextBox 78">
            <a:extLst>
              <a:ext uri="{FF2B5EF4-FFF2-40B4-BE49-F238E27FC236}">
                <a16:creationId xmlns:a16="http://schemas.microsoft.com/office/drawing/2014/main" id="{BD8B1869-9AA7-49D5-AE29-8D8FC6D53150}"/>
              </a:ext>
            </a:extLst>
          </p:cNvPr>
          <p:cNvSpPr txBox="1"/>
          <p:nvPr/>
        </p:nvSpPr>
        <p:spPr>
          <a:xfrm>
            <a:off x="3492070" y="4421047"/>
            <a:ext cx="798614" cy="400110"/>
          </a:xfrm>
          <a:prstGeom prst="rect">
            <a:avLst/>
          </a:prstGeom>
          <a:noFill/>
        </p:spPr>
        <p:txBody>
          <a:bodyPr wrap="square" rtlCol="0">
            <a:spAutoFit/>
          </a:bodyPr>
          <a:lstStyle/>
          <a:p>
            <a:r>
              <a:rPr lang="en-US" sz="2000" b="1" dirty="0">
                <a:latin typeface="Lato" panose="020F0502020204030203" pitchFamily="34" charset="0"/>
                <a:ea typeface="Lato" panose="020F0502020204030203" pitchFamily="34" charset="0"/>
                <a:cs typeface="Lato" panose="020F0502020204030203" pitchFamily="34" charset="0"/>
              </a:rPr>
              <a:t>2016</a:t>
            </a:r>
          </a:p>
        </p:txBody>
      </p:sp>
      <p:sp>
        <p:nvSpPr>
          <p:cNvPr id="80" name="TextBox 79">
            <a:extLst>
              <a:ext uri="{FF2B5EF4-FFF2-40B4-BE49-F238E27FC236}">
                <a16:creationId xmlns:a16="http://schemas.microsoft.com/office/drawing/2014/main" id="{3E182CEE-481F-4D7D-9AB0-F80BB9825AA8}"/>
              </a:ext>
            </a:extLst>
          </p:cNvPr>
          <p:cNvSpPr txBox="1"/>
          <p:nvPr/>
        </p:nvSpPr>
        <p:spPr>
          <a:xfrm>
            <a:off x="3492069" y="2705591"/>
            <a:ext cx="798615" cy="400110"/>
          </a:xfrm>
          <a:prstGeom prst="rect">
            <a:avLst/>
          </a:prstGeom>
          <a:noFill/>
        </p:spPr>
        <p:txBody>
          <a:bodyPr wrap="square" rtlCol="0">
            <a:spAutoFit/>
          </a:bodyPr>
          <a:lstStyle/>
          <a:p>
            <a:r>
              <a:rPr lang="en-US" sz="2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2014</a:t>
            </a:r>
          </a:p>
        </p:txBody>
      </p:sp>
      <p:sp>
        <p:nvSpPr>
          <p:cNvPr id="81" name="Rectangle 9">
            <a:extLst>
              <a:ext uri="{FF2B5EF4-FFF2-40B4-BE49-F238E27FC236}">
                <a16:creationId xmlns:a16="http://schemas.microsoft.com/office/drawing/2014/main" id="{BE86A6DD-D44A-42FF-AE76-CFF27EE64A34}"/>
              </a:ext>
            </a:extLst>
          </p:cNvPr>
          <p:cNvSpPr>
            <a:spLocks/>
          </p:cNvSpPr>
          <p:nvPr/>
        </p:nvSpPr>
        <p:spPr bwMode="auto">
          <a:xfrm>
            <a:off x="715618" y="2954955"/>
            <a:ext cx="2012907"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600"/>
              </a:lnSpc>
            </a:pPr>
            <a:r>
              <a:rPr lang="en-US" sz="1000" dirty="0">
                <a:solidFill>
                  <a:schemeClr val="bg1">
                    <a:lumMod val="65000"/>
                  </a:schemeClr>
                </a:solidFill>
                <a:latin typeface="Roboto Slab" pitchFamily="2" charset="0"/>
                <a:ea typeface="Roboto Slab" pitchFamily="2" charset="0"/>
                <a:cs typeface="Lato" panose="020F0502020204030203" pitchFamily="34" charset="0"/>
                <a:sym typeface="Montserrat-Regular" charset="0"/>
              </a:rPr>
              <a:t>This letterhead design is meant professionalism and lorem to reliability. By using simple</a:t>
            </a:r>
          </a:p>
        </p:txBody>
      </p:sp>
      <p:sp>
        <p:nvSpPr>
          <p:cNvPr id="82" name="Rectangle 9">
            <a:extLst>
              <a:ext uri="{FF2B5EF4-FFF2-40B4-BE49-F238E27FC236}">
                <a16:creationId xmlns:a16="http://schemas.microsoft.com/office/drawing/2014/main" id="{F2BA798C-24AF-45C8-9AD0-76E1339E6A3B}"/>
              </a:ext>
            </a:extLst>
          </p:cNvPr>
          <p:cNvSpPr>
            <a:spLocks/>
          </p:cNvSpPr>
          <p:nvPr/>
        </p:nvSpPr>
        <p:spPr bwMode="auto">
          <a:xfrm>
            <a:off x="715618" y="4670412"/>
            <a:ext cx="2012907"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600"/>
              </a:lnSpc>
            </a:pPr>
            <a:r>
              <a:rPr lang="en-US" sz="1000" dirty="0">
                <a:solidFill>
                  <a:schemeClr val="bg1">
                    <a:lumMod val="65000"/>
                  </a:schemeClr>
                </a:solidFill>
                <a:latin typeface="Roboto Slab" pitchFamily="2" charset="0"/>
                <a:ea typeface="Roboto Slab" pitchFamily="2" charset="0"/>
                <a:cs typeface="Lato" panose="020F0502020204030203" pitchFamily="34" charset="0"/>
                <a:sym typeface="Montserrat-Regular" charset="0"/>
              </a:rPr>
              <a:t>This letterhead design is meant professionalism and lorem to reliability. By using simple</a:t>
            </a:r>
          </a:p>
        </p:txBody>
      </p:sp>
      <p:sp>
        <p:nvSpPr>
          <p:cNvPr id="83" name="Rectangle 9">
            <a:extLst>
              <a:ext uri="{FF2B5EF4-FFF2-40B4-BE49-F238E27FC236}">
                <a16:creationId xmlns:a16="http://schemas.microsoft.com/office/drawing/2014/main" id="{1C8E135B-7393-4F9D-B660-79F723FF2100}"/>
              </a:ext>
            </a:extLst>
          </p:cNvPr>
          <p:cNvSpPr>
            <a:spLocks/>
          </p:cNvSpPr>
          <p:nvPr/>
        </p:nvSpPr>
        <p:spPr bwMode="auto">
          <a:xfrm>
            <a:off x="9463477" y="4670412"/>
            <a:ext cx="2012906"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bg1">
                    <a:lumMod val="65000"/>
                  </a:schemeClr>
                </a:solidFill>
                <a:latin typeface="Roboto Slab" pitchFamily="2" charset="0"/>
                <a:ea typeface="Roboto Slab" pitchFamily="2" charset="0"/>
                <a:cs typeface="Lato" panose="020F0502020204030203" pitchFamily="34" charset="0"/>
                <a:sym typeface="Montserrat-Regular" charset="0"/>
              </a:rPr>
              <a:t>This letterhead design is meant professionalism and lorem to reliability. By using simple</a:t>
            </a:r>
          </a:p>
        </p:txBody>
      </p:sp>
      <p:sp>
        <p:nvSpPr>
          <p:cNvPr id="84" name="Rectangle 9">
            <a:extLst>
              <a:ext uri="{FF2B5EF4-FFF2-40B4-BE49-F238E27FC236}">
                <a16:creationId xmlns:a16="http://schemas.microsoft.com/office/drawing/2014/main" id="{FE485CD7-F4DF-4B8F-A3DA-AEDA8ADC4B04}"/>
              </a:ext>
            </a:extLst>
          </p:cNvPr>
          <p:cNvSpPr>
            <a:spLocks/>
          </p:cNvSpPr>
          <p:nvPr/>
        </p:nvSpPr>
        <p:spPr bwMode="auto">
          <a:xfrm>
            <a:off x="9463476" y="2954955"/>
            <a:ext cx="2012907"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bg1">
                    <a:lumMod val="65000"/>
                  </a:schemeClr>
                </a:solidFill>
                <a:latin typeface="Roboto Slab" pitchFamily="2" charset="0"/>
                <a:ea typeface="Roboto Slab" pitchFamily="2" charset="0"/>
                <a:cs typeface="Lato" panose="020F0502020204030203" pitchFamily="34" charset="0"/>
                <a:sym typeface="Montserrat-Regular" charset="0"/>
              </a:rPr>
              <a:t>This letterhead design is meant professionalism and lorem to reliability. By using simple</a:t>
            </a:r>
          </a:p>
        </p:txBody>
      </p:sp>
      <p:grpSp>
        <p:nvGrpSpPr>
          <p:cNvPr id="86" name="Group 85">
            <a:extLst>
              <a:ext uri="{FF2B5EF4-FFF2-40B4-BE49-F238E27FC236}">
                <a16:creationId xmlns:a16="http://schemas.microsoft.com/office/drawing/2014/main" id="{DBFDDD0E-58F5-47F4-A563-4A7BDC63B342}"/>
              </a:ext>
            </a:extLst>
          </p:cNvPr>
          <p:cNvGrpSpPr/>
          <p:nvPr/>
        </p:nvGrpSpPr>
        <p:grpSpPr>
          <a:xfrm>
            <a:off x="3544730" y="3423364"/>
            <a:ext cx="693291" cy="180624"/>
            <a:chOff x="1871822" y="5616406"/>
            <a:chExt cx="610631" cy="159087"/>
          </a:xfrm>
        </p:grpSpPr>
        <p:grpSp>
          <p:nvGrpSpPr>
            <p:cNvPr id="87" name="Group 86">
              <a:extLst>
                <a:ext uri="{FF2B5EF4-FFF2-40B4-BE49-F238E27FC236}">
                  <a16:creationId xmlns:a16="http://schemas.microsoft.com/office/drawing/2014/main" id="{31068A1F-69FD-46CA-881C-BEE19AD77FF2}"/>
                </a:ext>
              </a:extLst>
            </p:cNvPr>
            <p:cNvGrpSpPr/>
            <p:nvPr/>
          </p:nvGrpSpPr>
          <p:grpSpPr>
            <a:xfrm>
              <a:off x="1871822" y="5616406"/>
              <a:ext cx="159086" cy="159087"/>
              <a:chOff x="1324575" y="5760204"/>
              <a:chExt cx="305861" cy="305861"/>
            </a:xfrm>
          </p:grpSpPr>
          <p:sp>
            <p:nvSpPr>
              <p:cNvPr id="94" name="Oval 93">
                <a:extLst>
                  <a:ext uri="{FF2B5EF4-FFF2-40B4-BE49-F238E27FC236}">
                    <a16:creationId xmlns:a16="http://schemas.microsoft.com/office/drawing/2014/main" id="{538407CA-C33F-4A9D-AE24-6E6842C9AE6E}"/>
                  </a:ext>
                </a:extLst>
              </p:cNvPr>
              <p:cNvSpPr/>
              <p:nvPr/>
            </p:nvSpPr>
            <p:spPr>
              <a:xfrm>
                <a:off x="132457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AutoShape 1">
                <a:extLst>
                  <a:ext uri="{FF2B5EF4-FFF2-40B4-BE49-F238E27FC236}">
                    <a16:creationId xmlns:a16="http://schemas.microsoft.com/office/drawing/2014/main" id="{5EADFD05-DD7C-4743-94C7-03B5C3CCCD3C}"/>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88" name="Group 87">
              <a:extLst>
                <a:ext uri="{FF2B5EF4-FFF2-40B4-BE49-F238E27FC236}">
                  <a16:creationId xmlns:a16="http://schemas.microsoft.com/office/drawing/2014/main" id="{CF18225C-554E-4CC7-8071-8F0454B0B9EB}"/>
                </a:ext>
              </a:extLst>
            </p:cNvPr>
            <p:cNvGrpSpPr/>
            <p:nvPr/>
          </p:nvGrpSpPr>
          <p:grpSpPr>
            <a:xfrm>
              <a:off x="2097594" y="5616406"/>
              <a:ext cx="159086" cy="159087"/>
              <a:chOff x="1684215" y="5760204"/>
              <a:chExt cx="305861" cy="305861"/>
            </a:xfrm>
          </p:grpSpPr>
          <p:sp>
            <p:nvSpPr>
              <p:cNvPr id="92" name="Oval 91">
                <a:extLst>
                  <a:ext uri="{FF2B5EF4-FFF2-40B4-BE49-F238E27FC236}">
                    <a16:creationId xmlns:a16="http://schemas.microsoft.com/office/drawing/2014/main" id="{EFA73781-DB51-47FA-8FD2-E9DFDA7C3168}"/>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AutoShape 21">
                <a:extLst>
                  <a:ext uri="{FF2B5EF4-FFF2-40B4-BE49-F238E27FC236}">
                    <a16:creationId xmlns:a16="http://schemas.microsoft.com/office/drawing/2014/main" id="{11F78F18-52E4-4BEA-83CE-AAFC695A8A33}"/>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89" name="Group 88">
              <a:extLst>
                <a:ext uri="{FF2B5EF4-FFF2-40B4-BE49-F238E27FC236}">
                  <a16:creationId xmlns:a16="http://schemas.microsoft.com/office/drawing/2014/main" id="{1B69B4F3-CAFA-4A74-BE06-9FDC610E50C1}"/>
                </a:ext>
              </a:extLst>
            </p:cNvPr>
            <p:cNvGrpSpPr/>
            <p:nvPr/>
          </p:nvGrpSpPr>
          <p:grpSpPr>
            <a:xfrm>
              <a:off x="2323367" y="5616406"/>
              <a:ext cx="159086" cy="159087"/>
              <a:chOff x="2177216" y="5760204"/>
              <a:chExt cx="305861" cy="305861"/>
            </a:xfrm>
          </p:grpSpPr>
          <p:sp>
            <p:nvSpPr>
              <p:cNvPr id="90" name="Oval 89">
                <a:extLst>
                  <a:ext uri="{FF2B5EF4-FFF2-40B4-BE49-F238E27FC236}">
                    <a16:creationId xmlns:a16="http://schemas.microsoft.com/office/drawing/2014/main" id="{D14AB26C-182A-4FE8-9745-2E50F529C0F8}"/>
                  </a:ext>
                </a:extLst>
              </p:cNvPr>
              <p:cNvSpPr/>
              <p:nvPr/>
            </p:nvSpPr>
            <p:spPr>
              <a:xfrm>
                <a:off x="2177216"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AutoShape 18">
                <a:extLst>
                  <a:ext uri="{FF2B5EF4-FFF2-40B4-BE49-F238E27FC236}">
                    <a16:creationId xmlns:a16="http://schemas.microsoft.com/office/drawing/2014/main" id="{1B308122-09B3-47F5-8D83-53B92C96FB5E}"/>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nvGrpSpPr>
          <p:cNvPr id="96" name="Group 95">
            <a:extLst>
              <a:ext uri="{FF2B5EF4-FFF2-40B4-BE49-F238E27FC236}">
                <a16:creationId xmlns:a16="http://schemas.microsoft.com/office/drawing/2014/main" id="{DF432A95-A3ED-4751-9A1A-1B0491CB8E68}"/>
              </a:ext>
            </a:extLst>
          </p:cNvPr>
          <p:cNvGrpSpPr/>
          <p:nvPr/>
        </p:nvGrpSpPr>
        <p:grpSpPr>
          <a:xfrm>
            <a:off x="8070256" y="3417540"/>
            <a:ext cx="693291" cy="180624"/>
            <a:chOff x="1871822" y="5616406"/>
            <a:chExt cx="610631" cy="159087"/>
          </a:xfrm>
        </p:grpSpPr>
        <p:grpSp>
          <p:nvGrpSpPr>
            <p:cNvPr id="97" name="Group 96">
              <a:extLst>
                <a:ext uri="{FF2B5EF4-FFF2-40B4-BE49-F238E27FC236}">
                  <a16:creationId xmlns:a16="http://schemas.microsoft.com/office/drawing/2014/main" id="{C65E46F8-9969-4C47-B9C0-7C58E5AC8A55}"/>
                </a:ext>
              </a:extLst>
            </p:cNvPr>
            <p:cNvGrpSpPr/>
            <p:nvPr/>
          </p:nvGrpSpPr>
          <p:grpSpPr>
            <a:xfrm>
              <a:off x="1871822" y="5616406"/>
              <a:ext cx="159086" cy="159087"/>
              <a:chOff x="1324575" y="5760204"/>
              <a:chExt cx="305861" cy="305861"/>
            </a:xfrm>
          </p:grpSpPr>
          <p:sp>
            <p:nvSpPr>
              <p:cNvPr id="104" name="Oval 103">
                <a:extLst>
                  <a:ext uri="{FF2B5EF4-FFF2-40B4-BE49-F238E27FC236}">
                    <a16:creationId xmlns:a16="http://schemas.microsoft.com/office/drawing/2014/main" id="{D7C2604D-8B25-478F-A3BF-5937E9E5DBF3}"/>
                  </a:ext>
                </a:extLst>
              </p:cNvPr>
              <p:cNvSpPr/>
              <p:nvPr/>
            </p:nvSpPr>
            <p:spPr>
              <a:xfrm>
                <a:off x="1324575" y="5760204"/>
                <a:ext cx="305861" cy="3058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AutoShape 1">
                <a:extLst>
                  <a:ext uri="{FF2B5EF4-FFF2-40B4-BE49-F238E27FC236}">
                    <a16:creationId xmlns:a16="http://schemas.microsoft.com/office/drawing/2014/main" id="{2A831F08-F60B-4C30-9540-BF1A1E215A98}"/>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98" name="Group 97">
              <a:extLst>
                <a:ext uri="{FF2B5EF4-FFF2-40B4-BE49-F238E27FC236}">
                  <a16:creationId xmlns:a16="http://schemas.microsoft.com/office/drawing/2014/main" id="{D64ADF26-6B94-4D22-9A9D-D7907C7AF1A4}"/>
                </a:ext>
              </a:extLst>
            </p:cNvPr>
            <p:cNvGrpSpPr/>
            <p:nvPr/>
          </p:nvGrpSpPr>
          <p:grpSpPr>
            <a:xfrm>
              <a:off x="2097594" y="5616406"/>
              <a:ext cx="159086" cy="159087"/>
              <a:chOff x="1684215" y="5760204"/>
              <a:chExt cx="305861" cy="305861"/>
            </a:xfrm>
          </p:grpSpPr>
          <p:sp>
            <p:nvSpPr>
              <p:cNvPr id="102" name="Oval 101">
                <a:extLst>
                  <a:ext uri="{FF2B5EF4-FFF2-40B4-BE49-F238E27FC236}">
                    <a16:creationId xmlns:a16="http://schemas.microsoft.com/office/drawing/2014/main" id="{407EE054-575A-4EFD-BF35-BCD4C87D5C03}"/>
                  </a:ext>
                </a:extLst>
              </p:cNvPr>
              <p:cNvSpPr/>
              <p:nvPr/>
            </p:nvSpPr>
            <p:spPr>
              <a:xfrm>
                <a:off x="1684215" y="5760204"/>
                <a:ext cx="305861" cy="3058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AutoShape 21">
                <a:extLst>
                  <a:ext uri="{FF2B5EF4-FFF2-40B4-BE49-F238E27FC236}">
                    <a16:creationId xmlns:a16="http://schemas.microsoft.com/office/drawing/2014/main" id="{8DD6032B-B333-4237-AF65-EB3A64D4CC0F}"/>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99" name="Group 98">
              <a:extLst>
                <a:ext uri="{FF2B5EF4-FFF2-40B4-BE49-F238E27FC236}">
                  <a16:creationId xmlns:a16="http://schemas.microsoft.com/office/drawing/2014/main" id="{D141A6F8-7AAD-4002-BB02-6ED1FF255B5F}"/>
                </a:ext>
              </a:extLst>
            </p:cNvPr>
            <p:cNvGrpSpPr/>
            <p:nvPr/>
          </p:nvGrpSpPr>
          <p:grpSpPr>
            <a:xfrm>
              <a:off x="2323367" y="5616406"/>
              <a:ext cx="159086" cy="159087"/>
              <a:chOff x="2177216" y="5760204"/>
              <a:chExt cx="305861" cy="305861"/>
            </a:xfrm>
          </p:grpSpPr>
          <p:sp>
            <p:nvSpPr>
              <p:cNvPr id="100" name="Oval 99">
                <a:extLst>
                  <a:ext uri="{FF2B5EF4-FFF2-40B4-BE49-F238E27FC236}">
                    <a16:creationId xmlns:a16="http://schemas.microsoft.com/office/drawing/2014/main" id="{D6C31969-08C9-4DA1-9765-5B3698D8DB3A}"/>
                  </a:ext>
                </a:extLst>
              </p:cNvPr>
              <p:cNvSpPr/>
              <p:nvPr/>
            </p:nvSpPr>
            <p:spPr>
              <a:xfrm>
                <a:off x="2177216" y="5760204"/>
                <a:ext cx="305861" cy="3058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AutoShape 18">
                <a:extLst>
                  <a:ext uri="{FF2B5EF4-FFF2-40B4-BE49-F238E27FC236}">
                    <a16:creationId xmlns:a16="http://schemas.microsoft.com/office/drawing/2014/main" id="{35DA5810-C402-4FB6-B677-409A6431B96A}"/>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nvGrpSpPr>
          <p:cNvPr id="106" name="Group 105">
            <a:extLst>
              <a:ext uri="{FF2B5EF4-FFF2-40B4-BE49-F238E27FC236}">
                <a16:creationId xmlns:a16="http://schemas.microsoft.com/office/drawing/2014/main" id="{4066BA9F-9FD6-4F92-B31B-1F5F2377025A}"/>
              </a:ext>
            </a:extLst>
          </p:cNvPr>
          <p:cNvGrpSpPr/>
          <p:nvPr/>
        </p:nvGrpSpPr>
        <p:grpSpPr>
          <a:xfrm>
            <a:off x="3544730" y="5106294"/>
            <a:ext cx="693291" cy="180624"/>
            <a:chOff x="1871822" y="5616406"/>
            <a:chExt cx="610631" cy="159087"/>
          </a:xfrm>
        </p:grpSpPr>
        <p:grpSp>
          <p:nvGrpSpPr>
            <p:cNvPr id="107" name="Group 106">
              <a:extLst>
                <a:ext uri="{FF2B5EF4-FFF2-40B4-BE49-F238E27FC236}">
                  <a16:creationId xmlns:a16="http://schemas.microsoft.com/office/drawing/2014/main" id="{16A0A9DD-A799-4CDB-A5CB-0B3EA15C1807}"/>
                </a:ext>
              </a:extLst>
            </p:cNvPr>
            <p:cNvGrpSpPr/>
            <p:nvPr/>
          </p:nvGrpSpPr>
          <p:grpSpPr>
            <a:xfrm>
              <a:off x="1871822" y="5616406"/>
              <a:ext cx="159086" cy="159087"/>
              <a:chOff x="1324575" y="5760204"/>
              <a:chExt cx="305861" cy="305861"/>
            </a:xfrm>
          </p:grpSpPr>
          <p:sp>
            <p:nvSpPr>
              <p:cNvPr id="114" name="Oval 113">
                <a:extLst>
                  <a:ext uri="{FF2B5EF4-FFF2-40B4-BE49-F238E27FC236}">
                    <a16:creationId xmlns:a16="http://schemas.microsoft.com/office/drawing/2014/main" id="{11040F8D-36EF-4DBD-A3C6-9635514A04FB}"/>
                  </a:ext>
                </a:extLst>
              </p:cNvPr>
              <p:cNvSpPr/>
              <p:nvPr/>
            </p:nvSpPr>
            <p:spPr>
              <a:xfrm>
                <a:off x="132457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AutoShape 1">
                <a:extLst>
                  <a:ext uri="{FF2B5EF4-FFF2-40B4-BE49-F238E27FC236}">
                    <a16:creationId xmlns:a16="http://schemas.microsoft.com/office/drawing/2014/main" id="{D6450CFA-99C9-4E99-B499-2562C32F912A}"/>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108" name="Group 107">
              <a:extLst>
                <a:ext uri="{FF2B5EF4-FFF2-40B4-BE49-F238E27FC236}">
                  <a16:creationId xmlns:a16="http://schemas.microsoft.com/office/drawing/2014/main" id="{792F094C-2819-4B5D-9B72-CB14BCEF2135}"/>
                </a:ext>
              </a:extLst>
            </p:cNvPr>
            <p:cNvGrpSpPr/>
            <p:nvPr/>
          </p:nvGrpSpPr>
          <p:grpSpPr>
            <a:xfrm>
              <a:off x="2097594" y="5616406"/>
              <a:ext cx="159086" cy="159087"/>
              <a:chOff x="1684215" y="5760204"/>
              <a:chExt cx="305861" cy="305861"/>
            </a:xfrm>
          </p:grpSpPr>
          <p:sp>
            <p:nvSpPr>
              <p:cNvPr id="112" name="Oval 111">
                <a:extLst>
                  <a:ext uri="{FF2B5EF4-FFF2-40B4-BE49-F238E27FC236}">
                    <a16:creationId xmlns:a16="http://schemas.microsoft.com/office/drawing/2014/main" id="{2D772DDA-00E1-41FE-89A1-2930D343F94A}"/>
                  </a:ext>
                </a:extLst>
              </p:cNvPr>
              <p:cNvSpPr/>
              <p:nvPr/>
            </p:nvSpPr>
            <p:spPr>
              <a:xfrm>
                <a:off x="1684215"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AutoShape 21">
                <a:extLst>
                  <a:ext uri="{FF2B5EF4-FFF2-40B4-BE49-F238E27FC236}">
                    <a16:creationId xmlns:a16="http://schemas.microsoft.com/office/drawing/2014/main" id="{534E4735-34D0-461F-9A15-9851C1393DB3}"/>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09" name="Group 108">
              <a:extLst>
                <a:ext uri="{FF2B5EF4-FFF2-40B4-BE49-F238E27FC236}">
                  <a16:creationId xmlns:a16="http://schemas.microsoft.com/office/drawing/2014/main" id="{BABA5F1E-9524-42E0-B55A-395BCAEB834D}"/>
                </a:ext>
              </a:extLst>
            </p:cNvPr>
            <p:cNvGrpSpPr/>
            <p:nvPr/>
          </p:nvGrpSpPr>
          <p:grpSpPr>
            <a:xfrm>
              <a:off x="2323367" y="5616406"/>
              <a:ext cx="159086" cy="159087"/>
              <a:chOff x="2177216" y="5760204"/>
              <a:chExt cx="305861" cy="305861"/>
            </a:xfrm>
          </p:grpSpPr>
          <p:sp>
            <p:nvSpPr>
              <p:cNvPr id="110" name="Oval 109">
                <a:extLst>
                  <a:ext uri="{FF2B5EF4-FFF2-40B4-BE49-F238E27FC236}">
                    <a16:creationId xmlns:a16="http://schemas.microsoft.com/office/drawing/2014/main" id="{6DB5F936-B2A7-4B81-B0EC-18AD7E83305B}"/>
                  </a:ext>
                </a:extLst>
              </p:cNvPr>
              <p:cNvSpPr/>
              <p:nvPr/>
            </p:nvSpPr>
            <p:spPr>
              <a:xfrm>
                <a:off x="2177216" y="5760204"/>
                <a:ext cx="305861" cy="3058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AutoShape 18">
                <a:extLst>
                  <a:ext uri="{FF2B5EF4-FFF2-40B4-BE49-F238E27FC236}">
                    <a16:creationId xmlns:a16="http://schemas.microsoft.com/office/drawing/2014/main" id="{9AF6B653-E762-4AE0-9C9B-5CE574EC83A9}"/>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nvGrpSpPr>
          <p:cNvPr id="116" name="Group 115">
            <a:extLst>
              <a:ext uri="{FF2B5EF4-FFF2-40B4-BE49-F238E27FC236}">
                <a16:creationId xmlns:a16="http://schemas.microsoft.com/office/drawing/2014/main" id="{35483270-5943-43C7-9A83-639F3376D4DC}"/>
              </a:ext>
            </a:extLst>
          </p:cNvPr>
          <p:cNvGrpSpPr/>
          <p:nvPr/>
        </p:nvGrpSpPr>
        <p:grpSpPr>
          <a:xfrm>
            <a:off x="8070256" y="5132997"/>
            <a:ext cx="693291" cy="180624"/>
            <a:chOff x="1871822" y="5616406"/>
            <a:chExt cx="610631" cy="159087"/>
          </a:xfrm>
        </p:grpSpPr>
        <p:grpSp>
          <p:nvGrpSpPr>
            <p:cNvPr id="117" name="Group 116">
              <a:extLst>
                <a:ext uri="{FF2B5EF4-FFF2-40B4-BE49-F238E27FC236}">
                  <a16:creationId xmlns:a16="http://schemas.microsoft.com/office/drawing/2014/main" id="{63273987-DEF4-4056-9E1E-65C32EA03F13}"/>
                </a:ext>
              </a:extLst>
            </p:cNvPr>
            <p:cNvGrpSpPr/>
            <p:nvPr/>
          </p:nvGrpSpPr>
          <p:grpSpPr>
            <a:xfrm>
              <a:off x="1871822" y="5616406"/>
              <a:ext cx="159086" cy="159087"/>
              <a:chOff x="1324575" y="5760204"/>
              <a:chExt cx="305861" cy="305861"/>
            </a:xfrm>
          </p:grpSpPr>
          <p:sp>
            <p:nvSpPr>
              <p:cNvPr id="124" name="Oval 123">
                <a:extLst>
                  <a:ext uri="{FF2B5EF4-FFF2-40B4-BE49-F238E27FC236}">
                    <a16:creationId xmlns:a16="http://schemas.microsoft.com/office/drawing/2014/main" id="{82147237-12EF-4218-BF43-D578864B44E9}"/>
                  </a:ext>
                </a:extLst>
              </p:cNvPr>
              <p:cNvSpPr/>
              <p:nvPr/>
            </p:nvSpPr>
            <p:spPr>
              <a:xfrm>
                <a:off x="1324575" y="5760204"/>
                <a:ext cx="305861" cy="30586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AutoShape 1">
                <a:extLst>
                  <a:ext uri="{FF2B5EF4-FFF2-40B4-BE49-F238E27FC236}">
                    <a16:creationId xmlns:a16="http://schemas.microsoft.com/office/drawing/2014/main" id="{50FD9271-DF7B-452C-8B0D-89A1D695EAF1}"/>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118" name="Group 117">
              <a:extLst>
                <a:ext uri="{FF2B5EF4-FFF2-40B4-BE49-F238E27FC236}">
                  <a16:creationId xmlns:a16="http://schemas.microsoft.com/office/drawing/2014/main" id="{80BDC8DC-7CC7-4810-8F3A-781F178EC221}"/>
                </a:ext>
              </a:extLst>
            </p:cNvPr>
            <p:cNvGrpSpPr/>
            <p:nvPr/>
          </p:nvGrpSpPr>
          <p:grpSpPr>
            <a:xfrm>
              <a:off x="2097594" y="5616406"/>
              <a:ext cx="159086" cy="159087"/>
              <a:chOff x="1684215" y="5760204"/>
              <a:chExt cx="305861" cy="305861"/>
            </a:xfrm>
          </p:grpSpPr>
          <p:sp>
            <p:nvSpPr>
              <p:cNvPr id="122" name="Oval 121">
                <a:extLst>
                  <a:ext uri="{FF2B5EF4-FFF2-40B4-BE49-F238E27FC236}">
                    <a16:creationId xmlns:a16="http://schemas.microsoft.com/office/drawing/2014/main" id="{12BBE757-2D32-4AC6-9DA5-E35CC3A5A639}"/>
                  </a:ext>
                </a:extLst>
              </p:cNvPr>
              <p:cNvSpPr/>
              <p:nvPr/>
            </p:nvSpPr>
            <p:spPr>
              <a:xfrm>
                <a:off x="1684215" y="5760204"/>
                <a:ext cx="305861" cy="30586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AutoShape 21">
                <a:extLst>
                  <a:ext uri="{FF2B5EF4-FFF2-40B4-BE49-F238E27FC236}">
                    <a16:creationId xmlns:a16="http://schemas.microsoft.com/office/drawing/2014/main" id="{5ED72F60-7AC0-4F61-9FCD-94F01269C408}"/>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19" name="Group 118">
              <a:extLst>
                <a:ext uri="{FF2B5EF4-FFF2-40B4-BE49-F238E27FC236}">
                  <a16:creationId xmlns:a16="http://schemas.microsoft.com/office/drawing/2014/main" id="{3A797665-3F73-496A-A221-7EFAE0F3C63B}"/>
                </a:ext>
              </a:extLst>
            </p:cNvPr>
            <p:cNvGrpSpPr/>
            <p:nvPr/>
          </p:nvGrpSpPr>
          <p:grpSpPr>
            <a:xfrm>
              <a:off x="2323367" y="5616406"/>
              <a:ext cx="159086" cy="159087"/>
              <a:chOff x="2177216" y="5760204"/>
              <a:chExt cx="305861" cy="305861"/>
            </a:xfrm>
          </p:grpSpPr>
          <p:sp>
            <p:nvSpPr>
              <p:cNvPr id="120" name="Oval 119">
                <a:extLst>
                  <a:ext uri="{FF2B5EF4-FFF2-40B4-BE49-F238E27FC236}">
                    <a16:creationId xmlns:a16="http://schemas.microsoft.com/office/drawing/2014/main" id="{01BDEFEA-8EE3-49B3-B200-D23985B02CE6}"/>
                  </a:ext>
                </a:extLst>
              </p:cNvPr>
              <p:cNvSpPr/>
              <p:nvPr/>
            </p:nvSpPr>
            <p:spPr>
              <a:xfrm>
                <a:off x="2177216" y="5760204"/>
                <a:ext cx="305861" cy="30586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AutoShape 18">
                <a:extLst>
                  <a:ext uri="{FF2B5EF4-FFF2-40B4-BE49-F238E27FC236}">
                    <a16:creationId xmlns:a16="http://schemas.microsoft.com/office/drawing/2014/main" id="{5FF2E00B-A783-445E-84D1-B0C3F7C50BEF}"/>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pic>
        <p:nvPicPr>
          <p:cNvPr id="142" name="Picture Placeholder 141">
            <a:extLst>
              <a:ext uri="{FF2B5EF4-FFF2-40B4-BE49-F238E27FC236}">
                <a16:creationId xmlns:a16="http://schemas.microsoft.com/office/drawing/2014/main" id="{D16B8482-AD2B-4B2B-8327-FF14205F17DF}"/>
              </a:ext>
            </a:extLst>
          </p:cNvPr>
          <p:cNvPicPr>
            <a:picLocks noGrp="1" noChangeAspect="1"/>
          </p:cNvPicPr>
          <p:nvPr>
            <p:ph type="pic" sz="quarter" idx="14"/>
          </p:nvPr>
        </p:nvPicPr>
        <p:blipFill>
          <a:blip r:embed="rId5"/>
          <a:srcRect t="2289" b="2289"/>
          <a:stretch>
            <a:fillRect/>
          </a:stretch>
        </p:blipFill>
        <p:spPr/>
      </p:pic>
    </p:spTree>
    <p:extLst>
      <p:ext uri="{BB962C8B-B14F-4D97-AF65-F5344CB8AC3E}">
        <p14:creationId xmlns:p14="http://schemas.microsoft.com/office/powerpoint/2010/main" val="1887658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Team Members</a:t>
            </a:r>
          </a:p>
        </p:txBody>
      </p:sp>
      <p:pic>
        <p:nvPicPr>
          <p:cNvPr id="32" name="Picture Placeholder 31">
            <a:extLst>
              <a:ext uri="{FF2B5EF4-FFF2-40B4-BE49-F238E27FC236}">
                <a16:creationId xmlns:a16="http://schemas.microsoft.com/office/drawing/2014/main" id="{F33A5A78-FA80-4FFA-B6CC-CE8D3D3D58EE}"/>
              </a:ext>
            </a:extLst>
          </p:cNvPr>
          <p:cNvPicPr>
            <a:picLocks noGrp="1" noChangeAspect="1"/>
          </p:cNvPicPr>
          <p:nvPr>
            <p:ph type="pic" sz="quarter" idx="12"/>
          </p:nvPr>
        </p:nvPicPr>
        <p:blipFill rotWithShape="1">
          <a:blip r:embed="rId2"/>
          <a:srcRect l="2921" t="3743" b="64856"/>
          <a:stretch/>
        </p:blipFill>
        <p:spPr>
          <a:xfrm>
            <a:off x="871007" y="2375113"/>
            <a:ext cx="10449988" cy="3379304"/>
          </a:xfrm>
        </p:spPr>
      </p:pic>
      <p:sp>
        <p:nvSpPr>
          <p:cNvPr id="14" name="Text Placeholder 13"/>
          <p:cNvSpPr>
            <a:spLocks noGrp="1"/>
          </p:cNvSpPr>
          <p:nvPr>
            <p:ph type="body" sz="quarter" idx="10"/>
          </p:nvPr>
        </p:nvSpPr>
        <p:spPr/>
        <p:txBody>
          <a:bodyPr/>
          <a:lstStyle/>
          <a:p>
            <a:r>
              <a:rPr lang="en-US" dirty="0"/>
              <a:t>Here is your custom footer, This is Master Style</a:t>
            </a:r>
          </a:p>
        </p:txBody>
      </p:sp>
      <p:sp>
        <p:nvSpPr>
          <p:cNvPr id="18" name="TextBox 17"/>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1" name="Rectangle 30"/>
          <p:cNvSpPr/>
          <p:nvPr/>
        </p:nvSpPr>
        <p:spPr>
          <a:xfrm>
            <a:off x="5821680"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0956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3B6304FE-F656-4E96-9CC9-7CF344A17FD0}"/>
              </a:ext>
            </a:extLst>
          </p:cNvPr>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Business Plan</a:t>
            </a:r>
          </a:p>
        </p:txBody>
      </p:sp>
      <p:pic>
        <p:nvPicPr>
          <p:cNvPr id="32" name="Picture Placeholder 31">
            <a:extLst>
              <a:ext uri="{FF2B5EF4-FFF2-40B4-BE49-F238E27FC236}">
                <a16:creationId xmlns:a16="http://schemas.microsoft.com/office/drawing/2014/main" id="{D8E89324-B965-4785-85C2-A5612832BC75}"/>
              </a:ext>
            </a:extLst>
          </p:cNvPr>
          <p:cNvPicPr>
            <a:picLocks noGrp="1" noChangeAspect="1"/>
          </p:cNvPicPr>
          <p:nvPr>
            <p:ph type="pic" sz="quarter" idx="20"/>
          </p:nvPr>
        </p:nvPicPr>
        <p:blipFill>
          <a:blip r:embed="rId2"/>
          <a:srcRect t="16714" b="16714"/>
          <a:stretch>
            <a:fillRect/>
          </a:stretch>
        </p:blipFill>
        <p:spPr/>
      </p:pic>
      <p:pic>
        <p:nvPicPr>
          <p:cNvPr id="30" name="Picture Placeholder 29">
            <a:extLst>
              <a:ext uri="{FF2B5EF4-FFF2-40B4-BE49-F238E27FC236}">
                <a16:creationId xmlns:a16="http://schemas.microsoft.com/office/drawing/2014/main" id="{7594E0C1-0AC3-4469-9EB9-A3FD9660C355}"/>
              </a:ext>
            </a:extLst>
          </p:cNvPr>
          <p:cNvPicPr>
            <a:picLocks noGrp="1" noChangeAspect="1"/>
          </p:cNvPicPr>
          <p:nvPr>
            <p:ph type="pic" sz="quarter" idx="19"/>
          </p:nvPr>
        </p:nvPicPr>
        <p:blipFill>
          <a:blip r:embed="rId3"/>
          <a:srcRect l="16673" r="16673"/>
          <a:stretch>
            <a:fillRect/>
          </a:stretch>
        </p:blipFill>
        <p:spPr/>
      </p:pic>
      <p:pic>
        <p:nvPicPr>
          <p:cNvPr id="28" name="Picture Placeholder 27">
            <a:extLst>
              <a:ext uri="{FF2B5EF4-FFF2-40B4-BE49-F238E27FC236}">
                <a16:creationId xmlns:a16="http://schemas.microsoft.com/office/drawing/2014/main" id="{443FF2D7-4969-43B2-820F-A1770A1117F4}"/>
              </a:ext>
            </a:extLst>
          </p:cNvPr>
          <p:cNvPicPr>
            <a:picLocks noGrp="1" noChangeAspect="1"/>
          </p:cNvPicPr>
          <p:nvPr>
            <p:ph type="pic" sz="quarter" idx="18"/>
          </p:nvPr>
        </p:nvPicPr>
        <p:blipFill>
          <a:blip r:embed="rId4"/>
          <a:srcRect l="13719" r="13719"/>
          <a:stretch>
            <a:fillRect/>
          </a:stretch>
        </p:blipFill>
        <p:spPr/>
      </p:pic>
      <p:sp>
        <p:nvSpPr>
          <p:cNvPr id="48" name="Rectangle 47"/>
          <p:cNvSpPr/>
          <p:nvPr/>
        </p:nvSpPr>
        <p:spPr>
          <a:xfrm>
            <a:off x="5796406" y="108557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C73E358D-7D58-4BDF-8F4F-C49C4ACACAC2}"/>
              </a:ext>
            </a:extLst>
          </p:cNvPr>
          <p:cNvGrpSpPr/>
          <p:nvPr/>
        </p:nvGrpSpPr>
        <p:grpSpPr>
          <a:xfrm>
            <a:off x="889852" y="4676587"/>
            <a:ext cx="2412208" cy="839534"/>
            <a:chOff x="1036082" y="4932889"/>
            <a:chExt cx="2412208" cy="839534"/>
          </a:xfrm>
        </p:grpSpPr>
        <p:sp>
          <p:nvSpPr>
            <p:cNvPr id="33" name="TextBox 32"/>
            <p:cNvSpPr txBox="1"/>
            <p:nvPr/>
          </p:nvSpPr>
          <p:spPr>
            <a:xfrm>
              <a:off x="1532597" y="4932889"/>
              <a:ext cx="1419179" cy="738664"/>
            </a:xfrm>
            <a:prstGeom prst="rect">
              <a:avLst/>
            </a:prstGeom>
            <a:noFill/>
          </p:spPr>
          <p:txBody>
            <a:bodyPr wrap="square" rtlCol="0">
              <a:spAutoFit/>
            </a:bodyPr>
            <a:lstStyle/>
            <a:p>
              <a:pPr algn="ctr"/>
              <a:r>
                <a:rPr lang="en-US" sz="4200" b="1" spc="-300" dirty="0">
                  <a:ln w="3175">
                    <a:noFill/>
                  </a:ln>
                  <a:latin typeface="Roboto Slab" pitchFamily="2" charset="0"/>
                  <a:ea typeface="Roboto Slab" pitchFamily="2" charset="0"/>
                  <a:cs typeface="Montserrat" charset="0"/>
                </a:rPr>
                <a:t>12%</a:t>
              </a:r>
              <a:endParaRPr lang="en-US" sz="4200" spc="-300" dirty="0">
                <a:ln w="3175">
                  <a:noFill/>
                </a:ln>
                <a:latin typeface="Roboto Slab" pitchFamily="2" charset="0"/>
                <a:ea typeface="Roboto Slab" pitchFamily="2" charset="0"/>
                <a:cs typeface="Montserrat Light" charset="0"/>
              </a:endParaRPr>
            </a:p>
          </p:txBody>
        </p:sp>
        <p:sp>
          <p:nvSpPr>
            <p:cNvPr id="34" name="TextBox 33"/>
            <p:cNvSpPr txBox="1"/>
            <p:nvPr/>
          </p:nvSpPr>
          <p:spPr>
            <a:xfrm>
              <a:off x="1036082" y="5495809"/>
              <a:ext cx="2412208" cy="276614"/>
            </a:xfrm>
            <a:prstGeom prst="rect">
              <a:avLst/>
            </a:prstGeom>
            <a:noFill/>
          </p:spPr>
          <p:txBody>
            <a:bodyPr wrap="square" numCol="1" spcCol="457200" rtlCol="0">
              <a:spAutoFit/>
            </a:bodyPr>
            <a:lstStyle/>
            <a:p>
              <a:pPr algn="ctr">
                <a:lnSpc>
                  <a:spcPct val="150000"/>
                </a:lnSpc>
              </a:pPr>
              <a:r>
                <a:rPr lang="en-US" sz="900" dirty="0">
                  <a:latin typeface="Roboto Slab" pitchFamily="2" charset="0"/>
                  <a:ea typeface="Roboto Slab" pitchFamily="2" charset="0"/>
                  <a:cs typeface="Montserrat" charset="0"/>
                </a:rPr>
                <a:t>Also he his male air bring is Signs first</a:t>
              </a:r>
            </a:p>
          </p:txBody>
        </p:sp>
      </p:grpSp>
      <p:grpSp>
        <p:nvGrpSpPr>
          <p:cNvPr id="13" name="Group 12">
            <a:extLst>
              <a:ext uri="{FF2B5EF4-FFF2-40B4-BE49-F238E27FC236}">
                <a16:creationId xmlns:a16="http://schemas.microsoft.com/office/drawing/2014/main" id="{DC72382B-6674-4A1F-907E-90F258D22199}"/>
              </a:ext>
            </a:extLst>
          </p:cNvPr>
          <p:cNvGrpSpPr/>
          <p:nvPr/>
        </p:nvGrpSpPr>
        <p:grpSpPr>
          <a:xfrm>
            <a:off x="4897368" y="4676587"/>
            <a:ext cx="2291522" cy="839534"/>
            <a:chOff x="4897369" y="4932889"/>
            <a:chExt cx="2291522" cy="839534"/>
          </a:xfrm>
        </p:grpSpPr>
        <p:sp>
          <p:nvSpPr>
            <p:cNvPr id="39" name="TextBox 38"/>
            <p:cNvSpPr txBox="1"/>
            <p:nvPr/>
          </p:nvSpPr>
          <p:spPr>
            <a:xfrm>
              <a:off x="5333541" y="4932889"/>
              <a:ext cx="1419179" cy="738664"/>
            </a:xfrm>
            <a:prstGeom prst="rect">
              <a:avLst/>
            </a:prstGeom>
            <a:noFill/>
          </p:spPr>
          <p:txBody>
            <a:bodyPr wrap="square" rtlCol="0">
              <a:spAutoFit/>
            </a:bodyPr>
            <a:lstStyle/>
            <a:p>
              <a:pPr algn="ctr"/>
              <a:r>
                <a:rPr lang="en-US" sz="4200" b="1" spc="-300" dirty="0">
                  <a:ln w="3175">
                    <a:noFill/>
                  </a:ln>
                  <a:solidFill>
                    <a:schemeClr val="tx1">
                      <a:lumMod val="75000"/>
                      <a:lumOff val="25000"/>
                    </a:schemeClr>
                  </a:solidFill>
                  <a:latin typeface="Roboto Slab" pitchFamily="2" charset="0"/>
                  <a:ea typeface="Roboto Slab" pitchFamily="2" charset="0"/>
                  <a:cs typeface="Montserrat" charset="0"/>
                </a:rPr>
                <a:t>35%</a:t>
              </a:r>
              <a:endParaRPr lang="en-US" sz="4200" spc="-300" dirty="0">
                <a:ln w="3175">
                  <a:noFill/>
                </a:ln>
                <a:solidFill>
                  <a:schemeClr val="tx1">
                    <a:lumMod val="75000"/>
                    <a:lumOff val="25000"/>
                  </a:schemeClr>
                </a:solidFill>
                <a:latin typeface="Roboto Slab" pitchFamily="2" charset="0"/>
                <a:ea typeface="Roboto Slab" pitchFamily="2" charset="0"/>
                <a:cs typeface="Montserrat Light" charset="0"/>
              </a:endParaRPr>
            </a:p>
          </p:txBody>
        </p:sp>
        <p:sp>
          <p:nvSpPr>
            <p:cNvPr id="40" name="TextBox 39"/>
            <p:cNvSpPr txBox="1"/>
            <p:nvPr/>
          </p:nvSpPr>
          <p:spPr>
            <a:xfrm>
              <a:off x="4897369" y="5495809"/>
              <a:ext cx="2291522" cy="276614"/>
            </a:xfrm>
            <a:prstGeom prst="rect">
              <a:avLst/>
            </a:prstGeom>
            <a:noFill/>
          </p:spPr>
          <p:txBody>
            <a:bodyPr wrap="square" numCol="1" spcCol="457200" rtlCol="0">
              <a:spAutoFit/>
            </a:bodyPr>
            <a:lstStyle/>
            <a:p>
              <a:pPr algn="ctr">
                <a:lnSpc>
                  <a:spcPct val="150000"/>
                </a:lnSpc>
              </a:pPr>
              <a:r>
                <a:rPr lang="en-US" sz="900" dirty="0">
                  <a:latin typeface="Roboto Slab" pitchFamily="2" charset="0"/>
                  <a:ea typeface="Roboto Slab" pitchFamily="2" charset="0"/>
                  <a:cs typeface="Montserrat" charset="0"/>
                </a:rPr>
                <a:t>Also he his male air bring is Signs first</a:t>
              </a:r>
            </a:p>
          </p:txBody>
        </p:sp>
      </p:grpSp>
      <p:grpSp>
        <p:nvGrpSpPr>
          <p:cNvPr id="11" name="Group 10">
            <a:extLst>
              <a:ext uri="{FF2B5EF4-FFF2-40B4-BE49-F238E27FC236}">
                <a16:creationId xmlns:a16="http://schemas.microsoft.com/office/drawing/2014/main" id="{DDD48EF9-7E6D-41A2-AECD-212B83F3FFAF}"/>
              </a:ext>
            </a:extLst>
          </p:cNvPr>
          <p:cNvGrpSpPr/>
          <p:nvPr/>
        </p:nvGrpSpPr>
        <p:grpSpPr>
          <a:xfrm>
            <a:off x="8784199" y="4676587"/>
            <a:ext cx="2517949" cy="839534"/>
            <a:chOff x="8637969" y="4932889"/>
            <a:chExt cx="2517949" cy="839534"/>
          </a:xfrm>
        </p:grpSpPr>
        <p:sp>
          <p:nvSpPr>
            <p:cNvPr id="41" name="TextBox 40"/>
            <p:cNvSpPr txBox="1"/>
            <p:nvPr/>
          </p:nvSpPr>
          <p:spPr>
            <a:xfrm>
              <a:off x="9075590" y="4932889"/>
              <a:ext cx="1642707" cy="738664"/>
            </a:xfrm>
            <a:prstGeom prst="rect">
              <a:avLst/>
            </a:prstGeom>
            <a:noFill/>
          </p:spPr>
          <p:txBody>
            <a:bodyPr wrap="square" rtlCol="0">
              <a:spAutoFit/>
            </a:bodyPr>
            <a:lstStyle/>
            <a:p>
              <a:pPr algn="ctr"/>
              <a:r>
                <a:rPr lang="en-US" sz="4200" b="1" spc="-300" dirty="0">
                  <a:ln w="3175">
                    <a:noFill/>
                  </a:ln>
                  <a:solidFill>
                    <a:schemeClr val="tx1">
                      <a:lumMod val="50000"/>
                      <a:lumOff val="50000"/>
                    </a:schemeClr>
                  </a:solidFill>
                  <a:latin typeface="Roboto Slab" pitchFamily="2" charset="0"/>
                  <a:ea typeface="Roboto Slab" pitchFamily="2" charset="0"/>
                  <a:cs typeface="Montserrat" charset="0"/>
                </a:rPr>
                <a:t>9%</a:t>
              </a:r>
              <a:endParaRPr lang="en-US" sz="4200" spc="-300" dirty="0">
                <a:ln w="3175">
                  <a:noFill/>
                </a:ln>
                <a:solidFill>
                  <a:schemeClr val="tx1">
                    <a:lumMod val="50000"/>
                    <a:lumOff val="50000"/>
                  </a:schemeClr>
                </a:solidFill>
                <a:latin typeface="Roboto Slab" pitchFamily="2" charset="0"/>
                <a:ea typeface="Roboto Slab" pitchFamily="2" charset="0"/>
                <a:cs typeface="Montserrat Light" charset="0"/>
              </a:endParaRPr>
            </a:p>
          </p:txBody>
        </p:sp>
        <p:sp>
          <p:nvSpPr>
            <p:cNvPr id="42" name="TextBox 41"/>
            <p:cNvSpPr txBox="1"/>
            <p:nvPr/>
          </p:nvSpPr>
          <p:spPr>
            <a:xfrm>
              <a:off x="8637969" y="5495809"/>
              <a:ext cx="2517949" cy="276614"/>
            </a:xfrm>
            <a:prstGeom prst="rect">
              <a:avLst/>
            </a:prstGeom>
            <a:noFill/>
          </p:spPr>
          <p:txBody>
            <a:bodyPr wrap="square" numCol="1" spcCol="457200" rtlCol="0">
              <a:spAutoFit/>
            </a:bodyPr>
            <a:lstStyle/>
            <a:p>
              <a:pPr algn="ctr">
                <a:lnSpc>
                  <a:spcPct val="150000"/>
                </a:lnSpc>
              </a:pPr>
              <a:r>
                <a:rPr lang="en-US" sz="900" dirty="0">
                  <a:latin typeface="Roboto Slab" pitchFamily="2" charset="0"/>
                  <a:ea typeface="Roboto Slab" pitchFamily="2" charset="0"/>
                  <a:cs typeface="Montserrat" charset="0"/>
                </a:rPr>
                <a:t>Also he his male air bring is Signs first</a:t>
              </a:r>
            </a:p>
          </p:txBody>
        </p:sp>
      </p:grpSp>
    </p:spTree>
    <p:extLst>
      <p:ext uri="{BB962C8B-B14F-4D97-AF65-F5344CB8AC3E}">
        <p14:creationId xmlns:p14="http://schemas.microsoft.com/office/powerpoint/2010/main" val="10371278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D01C8E57-C2A4-40C9-A2E2-2006A7C69805}"/>
              </a:ext>
            </a:extLst>
          </p:cNvPr>
          <p:cNvPicPr>
            <a:picLocks noGrp="1" noChangeAspect="1"/>
          </p:cNvPicPr>
          <p:nvPr>
            <p:ph type="pic" sz="quarter" idx="11"/>
          </p:nvPr>
        </p:nvPicPr>
        <p:blipFill>
          <a:blip r:embed="rId2"/>
          <a:srcRect l="7896" r="7896"/>
          <a:stretch>
            <a:fillRect/>
          </a:stretch>
        </p:blipFill>
        <p:spPr/>
      </p:pic>
      <p:sp>
        <p:nvSpPr>
          <p:cNvPr id="18" name="Text Placeholder 17">
            <a:extLst>
              <a:ext uri="{FF2B5EF4-FFF2-40B4-BE49-F238E27FC236}">
                <a16:creationId xmlns:a16="http://schemas.microsoft.com/office/drawing/2014/main" id="{3A6BA848-D3A7-4577-A3CF-26FC4FFF47A5}"/>
              </a:ext>
            </a:extLst>
          </p:cNvPr>
          <p:cNvSpPr>
            <a:spLocks noGrp="1"/>
          </p:cNvSpPr>
          <p:nvPr>
            <p:ph type="body" sz="quarter" idx="10"/>
          </p:nvPr>
        </p:nvSpPr>
        <p:spPr/>
        <p:txBody>
          <a:bodyPr/>
          <a:lstStyle/>
          <a:p>
            <a:endParaRPr lang="en-US"/>
          </a:p>
        </p:txBody>
      </p:sp>
      <p:pic>
        <p:nvPicPr>
          <p:cNvPr id="26" name="Picture Placeholder 25">
            <a:extLst>
              <a:ext uri="{FF2B5EF4-FFF2-40B4-BE49-F238E27FC236}">
                <a16:creationId xmlns:a16="http://schemas.microsoft.com/office/drawing/2014/main" id="{1179550D-462E-455B-98EC-A14692E63341}"/>
              </a:ext>
            </a:extLst>
          </p:cNvPr>
          <p:cNvPicPr>
            <a:picLocks noGrp="1" noChangeAspect="1"/>
          </p:cNvPicPr>
          <p:nvPr>
            <p:ph type="pic" sz="quarter" idx="12"/>
          </p:nvPr>
        </p:nvPicPr>
        <p:blipFill>
          <a:blip r:embed="rId3"/>
          <a:srcRect l="4956" r="4956"/>
          <a:stretch>
            <a:fillRect/>
          </a:stretch>
        </p:blipFill>
        <p:spPr/>
      </p:pic>
      <p:pic>
        <p:nvPicPr>
          <p:cNvPr id="28" name="Picture Placeholder 27">
            <a:extLst>
              <a:ext uri="{FF2B5EF4-FFF2-40B4-BE49-F238E27FC236}">
                <a16:creationId xmlns:a16="http://schemas.microsoft.com/office/drawing/2014/main" id="{88B6CEB5-354C-4CEE-8EF6-A28D75291133}"/>
              </a:ext>
            </a:extLst>
          </p:cNvPr>
          <p:cNvPicPr>
            <a:picLocks noGrp="1" noChangeAspect="1"/>
          </p:cNvPicPr>
          <p:nvPr>
            <p:ph type="pic" sz="quarter" idx="13"/>
          </p:nvPr>
        </p:nvPicPr>
        <p:blipFill>
          <a:blip r:embed="rId4"/>
          <a:srcRect l="7816" r="7816"/>
          <a:stretch>
            <a:fillRect/>
          </a:stretch>
        </p:blipFill>
        <p:spPr/>
      </p:pic>
      <p:sp>
        <p:nvSpPr>
          <p:cNvPr id="3" name="Title 2"/>
          <p:cNvSpPr>
            <a:spLocks noGrp="1"/>
          </p:cNvSpPr>
          <p:nvPr>
            <p:ph type="title"/>
          </p:nvPr>
        </p:nvSpPr>
        <p:spPr/>
        <p:txBody>
          <a:bodyPr/>
          <a:lstStyle/>
          <a:p>
            <a:r>
              <a:rPr lang="en-US" dirty="0"/>
              <a:t>Business Plan</a:t>
            </a:r>
          </a:p>
        </p:txBody>
      </p:sp>
      <p:sp>
        <p:nvSpPr>
          <p:cNvPr id="4" name="TextBox 3"/>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7" name="Rectangle 16"/>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D610906-9088-4471-8FB7-FD8AAD4F719E}"/>
              </a:ext>
            </a:extLst>
          </p:cNvPr>
          <p:cNvSpPr txBox="1"/>
          <p:nvPr/>
        </p:nvSpPr>
        <p:spPr>
          <a:xfrm>
            <a:off x="905283" y="5192945"/>
            <a:ext cx="10381434" cy="605550"/>
          </a:xfrm>
          <a:prstGeom prst="rect">
            <a:avLst/>
          </a:prstGeom>
          <a:noFill/>
        </p:spPr>
        <p:txBody>
          <a:bodyPr wrap="square" numCol="1" spcCol="457200" rtlCol="0">
            <a:spAutoFit/>
          </a:bodyPr>
          <a:lstStyle/>
          <a:p>
            <a:pPr algn="ct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a:t>
            </a:r>
          </a:p>
        </p:txBody>
      </p:sp>
    </p:spTree>
    <p:extLst>
      <p:ext uri="{BB962C8B-B14F-4D97-AF65-F5344CB8AC3E}">
        <p14:creationId xmlns:p14="http://schemas.microsoft.com/office/powerpoint/2010/main" val="1900553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FE03FF3F-3E4A-4FAF-A240-4DC7D1A1A29C}"/>
              </a:ext>
            </a:extLst>
          </p:cNvPr>
          <p:cNvPicPr>
            <a:picLocks noGrp="1" noChangeAspect="1"/>
          </p:cNvPicPr>
          <p:nvPr>
            <p:ph type="pic" sz="quarter" idx="18"/>
          </p:nvPr>
        </p:nvPicPr>
        <p:blipFill>
          <a:blip r:embed="rId2"/>
          <a:srcRect l="3175" r="3175"/>
          <a:stretch>
            <a:fillRect/>
          </a:stretch>
        </p:blipFill>
        <p:spPr/>
      </p:pic>
      <p:sp>
        <p:nvSpPr>
          <p:cNvPr id="11" name="Text Placeholder 10"/>
          <p:cNvSpPr>
            <a:spLocks noGrp="1"/>
          </p:cNvSpPr>
          <p:nvPr>
            <p:ph type="body" sz="quarter" idx="10"/>
          </p:nvPr>
        </p:nvSpPr>
        <p:spPr/>
        <p:txBody>
          <a:bodyPr/>
          <a:lstStyle/>
          <a:p>
            <a:r>
              <a:rPr lang="en-US" dirty="0"/>
              <a:t>Here is your custom footer</a:t>
            </a:r>
          </a:p>
        </p:txBody>
      </p:sp>
      <p:pic>
        <p:nvPicPr>
          <p:cNvPr id="20" name="Picture Placeholder 19">
            <a:extLst>
              <a:ext uri="{FF2B5EF4-FFF2-40B4-BE49-F238E27FC236}">
                <a16:creationId xmlns:a16="http://schemas.microsoft.com/office/drawing/2014/main" id="{B840F833-35B0-4A1C-8D37-179B23B25DC9}"/>
              </a:ext>
            </a:extLst>
          </p:cNvPr>
          <p:cNvPicPr>
            <a:picLocks noGrp="1" noChangeAspect="1"/>
          </p:cNvPicPr>
          <p:nvPr>
            <p:ph type="pic" sz="quarter" idx="19"/>
          </p:nvPr>
        </p:nvPicPr>
        <p:blipFill>
          <a:blip r:embed="rId3"/>
          <a:srcRect t="10799" b="10799"/>
          <a:stretch>
            <a:fillRect/>
          </a:stretch>
        </p:blipFill>
        <p:spPr/>
      </p:pic>
      <p:sp>
        <p:nvSpPr>
          <p:cNvPr id="39" name="Title 1"/>
          <p:cNvSpPr>
            <a:spLocks noGrp="1"/>
          </p:cNvSpPr>
          <p:nvPr>
            <p:ph type="title"/>
          </p:nvPr>
        </p:nvSpPr>
        <p:spPr/>
        <p:txBody>
          <a:bodyPr/>
          <a:lstStyle/>
          <a:p>
            <a:r>
              <a:rPr lang="en-US" dirty="0"/>
              <a:t>Customer Profiling</a:t>
            </a:r>
          </a:p>
        </p:txBody>
      </p:sp>
      <p:sp>
        <p:nvSpPr>
          <p:cNvPr id="43" name="TextBox 42"/>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44" name="Rectangle 43"/>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A88026E7-7613-4E0E-B9B7-F83759276312}"/>
              </a:ext>
            </a:extLst>
          </p:cNvPr>
          <p:cNvGrpSpPr/>
          <p:nvPr/>
        </p:nvGrpSpPr>
        <p:grpSpPr>
          <a:xfrm>
            <a:off x="1096111" y="1967016"/>
            <a:ext cx="9999778" cy="1284304"/>
            <a:chOff x="838200" y="1967016"/>
            <a:chExt cx="9999778" cy="1284304"/>
          </a:xfrm>
        </p:grpSpPr>
        <p:grpSp>
          <p:nvGrpSpPr>
            <p:cNvPr id="9" name="Group 8">
              <a:extLst>
                <a:ext uri="{FF2B5EF4-FFF2-40B4-BE49-F238E27FC236}">
                  <a16:creationId xmlns:a16="http://schemas.microsoft.com/office/drawing/2014/main" id="{8B28409B-7383-482A-B4A4-5269AC0374F4}"/>
                </a:ext>
              </a:extLst>
            </p:cNvPr>
            <p:cNvGrpSpPr/>
            <p:nvPr/>
          </p:nvGrpSpPr>
          <p:grpSpPr>
            <a:xfrm>
              <a:off x="838200" y="1967016"/>
              <a:ext cx="4474214" cy="1140585"/>
              <a:chOff x="1219201" y="5023887"/>
              <a:chExt cx="4474214" cy="1140585"/>
            </a:xfrm>
          </p:grpSpPr>
          <p:sp>
            <p:nvSpPr>
              <p:cNvPr id="24" name="Rectangle 23"/>
              <p:cNvSpPr/>
              <p:nvPr/>
            </p:nvSpPr>
            <p:spPr>
              <a:xfrm>
                <a:off x="3193233" y="5359390"/>
                <a:ext cx="1717211" cy="45720"/>
              </a:xfrm>
              <a:prstGeom prst="rect">
                <a:avLst/>
              </a:prstGeom>
              <a:solidFill>
                <a:schemeClr val="tx1">
                  <a:alpha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193233" y="5687181"/>
                <a:ext cx="1717208" cy="45720"/>
              </a:xfrm>
              <a:prstGeom prst="rect">
                <a:avLst/>
              </a:prstGeom>
              <a:solidFill>
                <a:schemeClr val="tx1">
                  <a:alpha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193233" y="6014972"/>
                <a:ext cx="1717209" cy="45720"/>
              </a:xfrm>
              <a:prstGeom prst="rect">
                <a:avLst/>
              </a:prstGeom>
              <a:solidFill>
                <a:schemeClr val="tx1">
                  <a:alpha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3110393" y="5023887"/>
                <a:ext cx="1341037" cy="1048685"/>
              </a:xfrm>
              <a:prstGeom prst="rect">
                <a:avLst/>
              </a:prstGeom>
              <a:noFill/>
            </p:spPr>
            <p:txBody>
              <a:bodyPr wrap="square" numCol="1" spcCol="0" rtlCol="0" anchor="ctr">
                <a:spAutoFit/>
              </a:bodyPr>
              <a:lstStyle/>
              <a:p>
                <a:pPr>
                  <a:lnSpc>
                    <a:spcPct val="275000"/>
                  </a:lnSpc>
                </a:pPr>
                <a:r>
                  <a:rPr lang="en-US" sz="800" b="1" dirty="0">
                    <a:latin typeface="Roboto Slab" pitchFamily="2" charset="0"/>
                    <a:ea typeface="Roboto Slab" pitchFamily="2" charset="0"/>
                    <a:cs typeface="Montserrat Light" charset="0"/>
                  </a:rPr>
                  <a:t>The example text</a:t>
                </a:r>
              </a:p>
              <a:p>
                <a:pPr>
                  <a:lnSpc>
                    <a:spcPct val="275000"/>
                  </a:lnSpc>
                </a:pPr>
                <a:r>
                  <a:rPr lang="en-US" sz="800" b="1" dirty="0">
                    <a:latin typeface="Roboto Slab" pitchFamily="2" charset="0"/>
                    <a:ea typeface="Roboto Slab" pitchFamily="2" charset="0"/>
                    <a:cs typeface="Montserrat Light" charset="0"/>
                  </a:rPr>
                  <a:t>Goes here with your</a:t>
                </a:r>
              </a:p>
              <a:p>
                <a:pPr>
                  <a:lnSpc>
                    <a:spcPct val="275000"/>
                  </a:lnSpc>
                </a:pPr>
                <a:r>
                  <a:rPr lang="en-US" sz="800" b="1" dirty="0">
                    <a:latin typeface="Roboto Slab" pitchFamily="2" charset="0"/>
                    <a:ea typeface="Roboto Slab" pitchFamily="2" charset="0"/>
                    <a:cs typeface="Montserrat Light" charset="0"/>
                  </a:rPr>
                  <a:t>Own detailed</a:t>
                </a:r>
              </a:p>
            </p:txBody>
          </p:sp>
          <p:sp>
            <p:nvSpPr>
              <p:cNvPr id="30" name="Rectangle 29"/>
              <p:cNvSpPr/>
              <p:nvPr/>
            </p:nvSpPr>
            <p:spPr>
              <a:xfrm>
                <a:off x="3193232" y="5359390"/>
                <a:ext cx="1551496" cy="45720"/>
              </a:xfrm>
              <a:prstGeom prst="rect">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193234" y="5687181"/>
                <a:ext cx="1327208" cy="45720"/>
              </a:xfrm>
              <a:prstGeom prst="rect">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3193233" y="6014972"/>
                <a:ext cx="1124487" cy="45720"/>
              </a:xfrm>
              <a:prstGeom prst="rect">
                <a:avLst/>
              </a:prstGeom>
              <a:solidFill>
                <a:schemeClr val="tx1">
                  <a:lumMod val="95000"/>
                  <a:lumOff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2655318" y="5145035"/>
                <a:ext cx="439544" cy="923330"/>
              </a:xfrm>
              <a:prstGeom prst="rect">
                <a:avLst/>
              </a:prstGeom>
            </p:spPr>
            <p:txBody>
              <a:bodyPr wrap="none" anchor="ctr">
                <a:spAutoFit/>
              </a:bodyPr>
              <a:lstStyle/>
              <a:p>
                <a:r>
                  <a:rPr lang="en-US" dirty="0">
                    <a:solidFill>
                      <a:schemeClr val="tx1">
                        <a:lumMod val="50000"/>
                        <a:lumOff val="50000"/>
                      </a:schemeClr>
                    </a:solidFill>
                    <a:latin typeface="FontAwesome" pitchFamily="2" charset="0"/>
                  </a:rPr>
                  <a:t></a:t>
                </a:r>
                <a:r>
                  <a:rPr lang="en-US" dirty="0">
                    <a:solidFill>
                      <a:schemeClr val="accent2"/>
                    </a:solidFill>
                    <a:latin typeface="FontAwesome" pitchFamily="2" charset="0"/>
                  </a:rPr>
                  <a:t> </a:t>
                </a:r>
              </a:p>
              <a:p>
                <a:r>
                  <a:rPr lang="en-US" dirty="0">
                    <a:ln w="19050">
                      <a:noFill/>
                    </a:ln>
                    <a:solidFill>
                      <a:schemeClr val="tx1">
                        <a:lumMod val="75000"/>
                        <a:lumOff val="25000"/>
                      </a:schemeClr>
                    </a:solidFill>
                    <a:latin typeface="FontAwesome" charset="0"/>
                  </a:rPr>
                  <a:t></a:t>
                </a:r>
              </a:p>
              <a:p>
                <a:r>
                  <a:rPr lang="en-US" dirty="0">
                    <a:ln w="19050">
                      <a:noFill/>
                    </a:ln>
                    <a:solidFill>
                      <a:schemeClr val="tx1">
                        <a:lumMod val="95000"/>
                        <a:lumOff val="5000"/>
                      </a:schemeClr>
                    </a:solidFill>
                    <a:latin typeface="FontAwesome" charset="0"/>
                  </a:rPr>
                  <a:t></a:t>
                </a:r>
              </a:p>
            </p:txBody>
          </p:sp>
          <p:grpSp>
            <p:nvGrpSpPr>
              <p:cNvPr id="45" name="Group 44"/>
              <p:cNvGrpSpPr/>
              <p:nvPr/>
            </p:nvGrpSpPr>
            <p:grpSpPr>
              <a:xfrm>
                <a:off x="5114927" y="5233440"/>
                <a:ext cx="578488" cy="931032"/>
                <a:chOff x="5357178" y="5080745"/>
                <a:chExt cx="550984" cy="1139221"/>
              </a:xfrm>
            </p:grpSpPr>
            <p:sp>
              <p:nvSpPr>
                <p:cNvPr id="36" name="Freeform 35"/>
                <p:cNvSpPr/>
                <p:nvPr/>
              </p:nvSpPr>
              <p:spPr>
                <a:xfrm rot="16200000">
                  <a:off x="5490589" y="4964162"/>
                  <a:ext cx="284161" cy="550983"/>
                </a:xfrm>
                <a:custGeom>
                  <a:avLst/>
                  <a:gdLst>
                    <a:gd name="connsiteX0" fmla="*/ 310188 w 310188"/>
                    <a:gd name="connsiteY0" fmla="*/ 102267 h 943515"/>
                    <a:gd name="connsiteX1" fmla="*/ 310188 w 310188"/>
                    <a:gd name="connsiteY1" fmla="*/ 943515 h 943515"/>
                    <a:gd name="connsiteX2" fmla="*/ 0 w 310188"/>
                    <a:gd name="connsiteY2" fmla="*/ 943515 h 943515"/>
                    <a:gd name="connsiteX3" fmla="*/ 0 w 310188"/>
                    <a:gd name="connsiteY3" fmla="*/ 102267 h 943515"/>
                    <a:gd name="connsiteX4" fmla="*/ 95781 w 310188"/>
                    <a:gd name="connsiteY4" fmla="*/ 102267 h 943515"/>
                    <a:gd name="connsiteX5" fmla="*/ 155095 w 310188"/>
                    <a:gd name="connsiteY5" fmla="*/ 0 h 943515"/>
                    <a:gd name="connsiteX6" fmla="*/ 214409 w 310188"/>
                    <a:gd name="connsiteY6" fmla="*/ 102267 h 94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88" h="943515">
                      <a:moveTo>
                        <a:pt x="310188" y="102267"/>
                      </a:moveTo>
                      <a:lnTo>
                        <a:pt x="310188" y="943515"/>
                      </a:lnTo>
                      <a:lnTo>
                        <a:pt x="0" y="943515"/>
                      </a:lnTo>
                      <a:lnTo>
                        <a:pt x="0" y="102267"/>
                      </a:lnTo>
                      <a:lnTo>
                        <a:pt x="95781" y="102267"/>
                      </a:lnTo>
                      <a:lnTo>
                        <a:pt x="155095" y="0"/>
                      </a:lnTo>
                      <a:lnTo>
                        <a:pt x="214409" y="10226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7" name="Freeform 36"/>
                <p:cNvSpPr/>
                <p:nvPr/>
              </p:nvSpPr>
              <p:spPr>
                <a:xfrm rot="16200000">
                  <a:off x="5490589" y="5381458"/>
                  <a:ext cx="284161" cy="550984"/>
                </a:xfrm>
                <a:custGeom>
                  <a:avLst/>
                  <a:gdLst>
                    <a:gd name="connsiteX0" fmla="*/ 310188 w 310188"/>
                    <a:gd name="connsiteY0" fmla="*/ 102267 h 943515"/>
                    <a:gd name="connsiteX1" fmla="*/ 310188 w 310188"/>
                    <a:gd name="connsiteY1" fmla="*/ 943515 h 943515"/>
                    <a:gd name="connsiteX2" fmla="*/ 0 w 310188"/>
                    <a:gd name="connsiteY2" fmla="*/ 943515 h 943515"/>
                    <a:gd name="connsiteX3" fmla="*/ 0 w 310188"/>
                    <a:gd name="connsiteY3" fmla="*/ 102267 h 943515"/>
                    <a:gd name="connsiteX4" fmla="*/ 95781 w 310188"/>
                    <a:gd name="connsiteY4" fmla="*/ 102267 h 943515"/>
                    <a:gd name="connsiteX5" fmla="*/ 155095 w 310188"/>
                    <a:gd name="connsiteY5" fmla="*/ 0 h 943515"/>
                    <a:gd name="connsiteX6" fmla="*/ 214409 w 310188"/>
                    <a:gd name="connsiteY6" fmla="*/ 102267 h 94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88" h="943515">
                      <a:moveTo>
                        <a:pt x="310188" y="102267"/>
                      </a:moveTo>
                      <a:lnTo>
                        <a:pt x="310188" y="943515"/>
                      </a:lnTo>
                      <a:lnTo>
                        <a:pt x="0" y="943515"/>
                      </a:lnTo>
                      <a:lnTo>
                        <a:pt x="0" y="102267"/>
                      </a:lnTo>
                      <a:lnTo>
                        <a:pt x="95781" y="102267"/>
                      </a:lnTo>
                      <a:lnTo>
                        <a:pt x="155095" y="0"/>
                      </a:lnTo>
                      <a:lnTo>
                        <a:pt x="214409" y="102267"/>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38" name="Freeform 37"/>
                <p:cNvSpPr/>
                <p:nvPr/>
              </p:nvSpPr>
              <p:spPr>
                <a:xfrm rot="16200000">
                  <a:off x="5490589" y="5802394"/>
                  <a:ext cx="284161" cy="550984"/>
                </a:xfrm>
                <a:custGeom>
                  <a:avLst/>
                  <a:gdLst>
                    <a:gd name="connsiteX0" fmla="*/ 310188 w 310188"/>
                    <a:gd name="connsiteY0" fmla="*/ 102267 h 943515"/>
                    <a:gd name="connsiteX1" fmla="*/ 310188 w 310188"/>
                    <a:gd name="connsiteY1" fmla="*/ 943515 h 943515"/>
                    <a:gd name="connsiteX2" fmla="*/ 0 w 310188"/>
                    <a:gd name="connsiteY2" fmla="*/ 943515 h 943515"/>
                    <a:gd name="connsiteX3" fmla="*/ 0 w 310188"/>
                    <a:gd name="connsiteY3" fmla="*/ 102267 h 943515"/>
                    <a:gd name="connsiteX4" fmla="*/ 95781 w 310188"/>
                    <a:gd name="connsiteY4" fmla="*/ 102267 h 943515"/>
                    <a:gd name="connsiteX5" fmla="*/ 155095 w 310188"/>
                    <a:gd name="connsiteY5" fmla="*/ 0 h 943515"/>
                    <a:gd name="connsiteX6" fmla="*/ 214409 w 310188"/>
                    <a:gd name="connsiteY6" fmla="*/ 102267 h 943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88" h="943515">
                      <a:moveTo>
                        <a:pt x="310188" y="102267"/>
                      </a:moveTo>
                      <a:lnTo>
                        <a:pt x="310188" y="943515"/>
                      </a:lnTo>
                      <a:lnTo>
                        <a:pt x="0" y="943515"/>
                      </a:lnTo>
                      <a:lnTo>
                        <a:pt x="0" y="102267"/>
                      </a:lnTo>
                      <a:lnTo>
                        <a:pt x="95781" y="102267"/>
                      </a:lnTo>
                      <a:lnTo>
                        <a:pt x="155095" y="0"/>
                      </a:lnTo>
                      <a:lnTo>
                        <a:pt x="214409" y="102267"/>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40" name="TextBox 39"/>
                <p:cNvSpPr txBox="1"/>
                <p:nvPr/>
              </p:nvSpPr>
              <p:spPr>
                <a:xfrm>
                  <a:off x="5451722" y="5080745"/>
                  <a:ext cx="456437" cy="263620"/>
                </a:xfrm>
                <a:prstGeom prst="rect">
                  <a:avLst/>
                </a:prstGeom>
                <a:noFill/>
              </p:spPr>
              <p:txBody>
                <a:bodyPr wrap="square" numCol="1" spcCol="0" rtlCol="0" anchor="ctr">
                  <a:spAutoFit/>
                </a:bodyPr>
                <a:lstStyle/>
                <a:p>
                  <a:r>
                    <a:rPr lang="en-US" sz="800" b="1" dirty="0">
                      <a:solidFill>
                        <a:srgbClr val="FEFEFE"/>
                      </a:solidFill>
                      <a:latin typeface="Roboto Slab" pitchFamily="2" charset="0"/>
                      <a:ea typeface="Roboto Slab" pitchFamily="2" charset="0"/>
                      <a:cs typeface="Montserrat Light" charset="0"/>
                    </a:rPr>
                    <a:t>92%</a:t>
                  </a:r>
                </a:p>
              </p:txBody>
            </p:sp>
            <p:sp>
              <p:nvSpPr>
                <p:cNvPr id="41" name="TextBox 40"/>
                <p:cNvSpPr txBox="1"/>
                <p:nvPr/>
              </p:nvSpPr>
              <p:spPr>
                <a:xfrm>
                  <a:off x="5451722" y="5510513"/>
                  <a:ext cx="456437" cy="263620"/>
                </a:xfrm>
                <a:prstGeom prst="rect">
                  <a:avLst/>
                </a:prstGeom>
                <a:noFill/>
              </p:spPr>
              <p:txBody>
                <a:bodyPr wrap="square" numCol="1" spcCol="0" rtlCol="0" anchor="ctr">
                  <a:spAutoFit/>
                </a:bodyPr>
                <a:lstStyle/>
                <a:p>
                  <a:r>
                    <a:rPr lang="en-US" sz="800" b="1" dirty="0">
                      <a:solidFill>
                        <a:srgbClr val="FEFEFE"/>
                      </a:solidFill>
                      <a:latin typeface="Roboto Slab" pitchFamily="2" charset="0"/>
                      <a:ea typeface="Roboto Slab" pitchFamily="2" charset="0"/>
                      <a:cs typeface="Montserrat Light" charset="0"/>
                    </a:rPr>
                    <a:t>60%</a:t>
                  </a:r>
                </a:p>
              </p:txBody>
            </p:sp>
            <p:sp>
              <p:nvSpPr>
                <p:cNvPr id="42" name="TextBox 41"/>
                <p:cNvSpPr txBox="1"/>
                <p:nvPr/>
              </p:nvSpPr>
              <p:spPr>
                <a:xfrm>
                  <a:off x="5451722" y="5912849"/>
                  <a:ext cx="456437" cy="263620"/>
                </a:xfrm>
                <a:prstGeom prst="rect">
                  <a:avLst/>
                </a:prstGeom>
                <a:noFill/>
              </p:spPr>
              <p:txBody>
                <a:bodyPr wrap="square" numCol="1" spcCol="0" rtlCol="0" anchor="ctr">
                  <a:spAutoFit/>
                </a:bodyPr>
                <a:lstStyle/>
                <a:p>
                  <a:r>
                    <a:rPr lang="en-US" sz="800" b="1" dirty="0">
                      <a:solidFill>
                        <a:srgbClr val="FEFEFE"/>
                      </a:solidFill>
                      <a:latin typeface="Roboto Slab" pitchFamily="2" charset="0"/>
                      <a:ea typeface="Roboto Slab" pitchFamily="2" charset="0"/>
                      <a:cs typeface="Montserrat Light" charset="0"/>
                    </a:rPr>
                    <a:t>45%</a:t>
                  </a:r>
                </a:p>
              </p:txBody>
            </p:sp>
          </p:grpSp>
          <p:sp>
            <p:nvSpPr>
              <p:cNvPr id="46" name="TextBox 45"/>
              <p:cNvSpPr txBox="1"/>
              <p:nvPr/>
            </p:nvSpPr>
            <p:spPr>
              <a:xfrm>
                <a:off x="1219201" y="5246635"/>
                <a:ext cx="1201442" cy="784830"/>
              </a:xfrm>
              <a:prstGeom prst="rect">
                <a:avLst/>
              </a:prstGeom>
              <a:noFill/>
            </p:spPr>
            <p:txBody>
              <a:bodyPr wrap="square" numCol="1" spcCol="0" rtlCol="0" anchor="ctr">
                <a:spAutoFit/>
              </a:bodyPr>
              <a:lstStyle/>
              <a:p>
                <a:pPr algn="r"/>
                <a:r>
                  <a:rPr lang="en-US" sz="1500" b="1" dirty="0">
                    <a:solidFill>
                      <a:schemeClr val="tx2"/>
                    </a:solidFill>
                    <a:latin typeface="Roboto Slab" pitchFamily="2" charset="0"/>
                    <a:ea typeface="Roboto Slab" pitchFamily="2" charset="0"/>
                    <a:cs typeface="Montserrat Light" charset="0"/>
                  </a:rPr>
                  <a:t>Profile Features</a:t>
                </a:r>
              </a:p>
              <a:p>
                <a:pPr algn="r"/>
                <a:r>
                  <a:rPr lang="en-US" sz="1500" b="1" dirty="0">
                    <a:solidFill>
                      <a:schemeClr val="tx2"/>
                    </a:solidFill>
                    <a:latin typeface="Roboto Slab" pitchFamily="2" charset="0"/>
                    <a:ea typeface="Roboto Slab" pitchFamily="2" charset="0"/>
                    <a:cs typeface="Montserrat Light" charset="0"/>
                  </a:rPr>
                  <a:t>Text:</a:t>
                </a:r>
              </a:p>
            </p:txBody>
          </p:sp>
        </p:grpSp>
        <p:sp>
          <p:nvSpPr>
            <p:cNvPr id="47" name="TextBox 46">
              <a:extLst>
                <a:ext uri="{FF2B5EF4-FFF2-40B4-BE49-F238E27FC236}">
                  <a16:creationId xmlns:a16="http://schemas.microsoft.com/office/drawing/2014/main" id="{8B44776C-B700-4F5A-A6A8-83BB3296E5E6}"/>
                </a:ext>
              </a:extLst>
            </p:cNvPr>
            <p:cNvSpPr txBox="1"/>
            <p:nvPr/>
          </p:nvSpPr>
          <p:spPr>
            <a:xfrm>
              <a:off x="6516087" y="2091772"/>
              <a:ext cx="4321891" cy="1159548"/>
            </a:xfrm>
            <a:prstGeom prst="rect">
              <a:avLst/>
            </a:prstGeom>
            <a:noFill/>
          </p:spPr>
          <p:txBody>
            <a:bodyPr wrap="square" numCol="1" spcCol="457200" rtlCol="0">
              <a:spAutoFit/>
            </a:bodyPr>
            <a:lstStyle/>
            <a:p>
              <a:pP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saying above after be and fish land. Darkness, moved was second.</a:t>
              </a:r>
            </a:p>
          </p:txBody>
        </p:sp>
      </p:grpSp>
    </p:spTree>
    <p:extLst>
      <p:ext uri="{BB962C8B-B14F-4D97-AF65-F5344CB8AC3E}">
        <p14:creationId xmlns:p14="http://schemas.microsoft.com/office/powerpoint/2010/main" val="1548348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3361428-11C4-4922-8C92-B1BC03D1532A}"/>
              </a:ext>
            </a:extLst>
          </p:cNvPr>
          <p:cNvSpPr/>
          <p:nvPr/>
        </p:nvSpPr>
        <p:spPr>
          <a:xfrm flipV="1">
            <a:off x="0" y="1880061"/>
            <a:ext cx="7561943" cy="2808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a:extLst>
              <a:ext uri="{FF2B5EF4-FFF2-40B4-BE49-F238E27FC236}">
                <a16:creationId xmlns:a16="http://schemas.microsoft.com/office/drawing/2014/main" id="{ACAAB0FE-C2B3-499F-9604-4E0FBF6FCA7F}"/>
              </a:ext>
            </a:extLst>
          </p:cNvPr>
          <p:cNvPicPr>
            <a:picLocks noGrp="1" noChangeAspect="1"/>
          </p:cNvPicPr>
          <p:nvPr>
            <p:ph type="pic" sz="quarter" idx="11"/>
          </p:nvPr>
        </p:nvPicPr>
        <p:blipFill>
          <a:blip r:embed="rId2"/>
          <a:srcRect t="3545" b="3545"/>
          <a:stretch>
            <a:fillRect/>
          </a:stretch>
        </p:blipFill>
        <p:spPr/>
      </p:pic>
      <p:sp>
        <p:nvSpPr>
          <p:cNvPr id="2" name="Text Placeholder 1"/>
          <p:cNvSpPr>
            <a:spLocks noGrp="1"/>
          </p:cNvSpPr>
          <p:nvPr>
            <p:ph type="body" sz="quarter" idx="10"/>
          </p:nvPr>
        </p:nvSpPr>
        <p:spPr/>
        <p:txBody>
          <a:bodyPr/>
          <a:lstStyle/>
          <a:p>
            <a:r>
              <a:rPr lang="en-US" dirty="0"/>
              <a:t>Here is your custom footer</a:t>
            </a:r>
          </a:p>
        </p:txBody>
      </p:sp>
      <p:sp>
        <p:nvSpPr>
          <p:cNvPr id="46" name="Title 5"/>
          <p:cNvSpPr>
            <a:spLocks noGrp="1"/>
          </p:cNvSpPr>
          <p:nvPr>
            <p:ph type="title"/>
          </p:nvPr>
        </p:nvSpPr>
        <p:spPr/>
        <p:txBody>
          <a:bodyPr>
            <a:normAutofit/>
          </a:bodyPr>
          <a:lstStyle/>
          <a:p>
            <a:r>
              <a:rPr lang="en-US" sz="2800" dirty="0">
                <a:latin typeface="Roboto Slab" pitchFamily="2" charset="0"/>
                <a:ea typeface="Roboto Slab" pitchFamily="2" charset="0"/>
                <a:cs typeface="Montserrat Light" charset="0"/>
              </a:rPr>
              <a:t>Projects</a:t>
            </a:r>
            <a:r>
              <a:rPr lang="en-US" sz="2800" dirty="0">
                <a:ea typeface="Montserrat Light" charset="0"/>
                <a:cs typeface="Montserrat Light" charset="0"/>
              </a:rPr>
              <a:t> </a:t>
            </a:r>
            <a:r>
              <a:rPr lang="en-US" sz="2800" dirty="0">
                <a:latin typeface="Roboto Slab" pitchFamily="2" charset="0"/>
                <a:ea typeface="Roboto Slab" pitchFamily="2" charset="0"/>
                <a:cs typeface="Montserrat" charset="0"/>
              </a:rPr>
              <a:t>Process</a:t>
            </a:r>
            <a:endParaRPr lang="en-US" dirty="0">
              <a:latin typeface="Roboto Slab" pitchFamily="2" charset="0"/>
              <a:ea typeface="Roboto Slab" pitchFamily="2" charset="0"/>
            </a:endParaRPr>
          </a:p>
        </p:txBody>
      </p:sp>
      <p:grpSp>
        <p:nvGrpSpPr>
          <p:cNvPr id="10" name="Group 9">
            <a:extLst>
              <a:ext uri="{FF2B5EF4-FFF2-40B4-BE49-F238E27FC236}">
                <a16:creationId xmlns:a16="http://schemas.microsoft.com/office/drawing/2014/main" id="{D46FA242-9049-4B69-ACEE-8983C61C1C56}"/>
              </a:ext>
            </a:extLst>
          </p:cNvPr>
          <p:cNvGrpSpPr/>
          <p:nvPr/>
        </p:nvGrpSpPr>
        <p:grpSpPr>
          <a:xfrm>
            <a:off x="995308" y="2260255"/>
            <a:ext cx="2510115" cy="2132490"/>
            <a:chOff x="389746" y="2260255"/>
            <a:chExt cx="2510115" cy="2132490"/>
          </a:xfrm>
        </p:grpSpPr>
        <p:sp>
          <p:nvSpPr>
            <p:cNvPr id="17" name="Oval Callout 16"/>
            <p:cNvSpPr/>
            <p:nvPr/>
          </p:nvSpPr>
          <p:spPr>
            <a:xfrm rot="10800000">
              <a:off x="389746" y="3206442"/>
              <a:ext cx="1209435" cy="1186303"/>
            </a:xfrm>
            <a:prstGeom prst="wedgeEllipseCallout">
              <a:avLst>
                <a:gd name="adj1" fmla="val -2474"/>
                <a:gd name="adj2" fmla="val 790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rot="10800000">
              <a:off x="771370" y="2260255"/>
              <a:ext cx="483121" cy="4831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7377" y="3245844"/>
              <a:ext cx="542136" cy="553998"/>
            </a:xfrm>
            <a:prstGeom prst="rect">
              <a:avLst/>
            </a:prstGeom>
          </p:spPr>
          <p:txBody>
            <a:bodyPr wrap="none" anchor="ctr">
              <a:spAutoFit/>
            </a:bodyPr>
            <a:lstStyle/>
            <a:p>
              <a:pPr algn="ctr"/>
              <a:r>
                <a:rPr lang="en-US" sz="3000" dirty="0">
                  <a:solidFill>
                    <a:srgbClr val="FEFEFE"/>
                  </a:solidFill>
                  <a:latin typeface="FontAwesome" pitchFamily="2" charset="0"/>
                </a:rPr>
                <a:t></a:t>
              </a:r>
            </a:p>
          </p:txBody>
        </p:sp>
        <p:sp>
          <p:nvSpPr>
            <p:cNvPr id="33" name="TextBox 32"/>
            <p:cNvSpPr txBox="1"/>
            <p:nvPr/>
          </p:nvSpPr>
          <p:spPr>
            <a:xfrm>
              <a:off x="390599" y="3770041"/>
              <a:ext cx="1189990" cy="412549"/>
            </a:xfrm>
            <a:prstGeom prst="rect">
              <a:avLst/>
            </a:prstGeom>
            <a:noFill/>
          </p:spPr>
          <p:txBody>
            <a:bodyPr wrap="square" numCol="1" spcCol="0" rtlCol="0" anchor="ctr">
              <a:spAutoFit/>
            </a:bodyPr>
            <a:lstStyle/>
            <a:p>
              <a:pPr algn="ctr">
                <a:lnSpc>
                  <a:spcPts val="1300"/>
                </a:lnSpc>
              </a:pPr>
              <a:r>
                <a:rPr lang="en-US" sz="900" b="1" dirty="0">
                  <a:solidFill>
                    <a:srgbClr val="FEFEFE"/>
                  </a:solidFill>
                  <a:latin typeface="Roboto Slab" pitchFamily="2" charset="0"/>
                  <a:ea typeface="Roboto Slab" pitchFamily="2" charset="0"/>
                  <a:cs typeface="Montserrat" charset="0"/>
                </a:rPr>
                <a:t>Text goes here with your</a:t>
              </a:r>
            </a:p>
          </p:txBody>
        </p:sp>
        <p:sp>
          <p:nvSpPr>
            <p:cNvPr id="37" name="TextBox 36"/>
            <p:cNvSpPr txBox="1"/>
            <p:nvPr/>
          </p:nvSpPr>
          <p:spPr>
            <a:xfrm flipH="1">
              <a:off x="799721" y="2301517"/>
              <a:ext cx="426418" cy="348813"/>
            </a:xfrm>
            <a:prstGeom prst="rect">
              <a:avLst/>
            </a:prstGeom>
            <a:noFill/>
          </p:spPr>
          <p:txBody>
            <a:bodyPr wrap="square" numCol="1" spcCol="457200" rtlCol="0">
              <a:spAutoFit/>
            </a:bodyPr>
            <a:lstStyle/>
            <a:p>
              <a:pPr algn="ctr">
                <a:lnSpc>
                  <a:spcPts val="2000"/>
                </a:lnSpc>
              </a:pPr>
              <a:r>
                <a:rPr lang="en-US" sz="1000" b="1">
                  <a:solidFill>
                    <a:srgbClr val="FEFEFE"/>
                  </a:solidFill>
                  <a:ea typeface="Montserrat" charset="0"/>
                  <a:cs typeface="Montserrat" charset="0"/>
                </a:rPr>
                <a:t>01</a:t>
              </a:r>
              <a:endParaRPr lang="en-US" sz="1000" b="1" dirty="0">
                <a:solidFill>
                  <a:srgbClr val="FEFEFE"/>
                </a:solidFill>
                <a:ea typeface="Montserrat" charset="0"/>
                <a:cs typeface="Montserrat" charset="0"/>
              </a:endParaRPr>
            </a:p>
          </p:txBody>
        </p:sp>
        <p:sp>
          <p:nvSpPr>
            <p:cNvPr id="41" name="TextBox 40"/>
            <p:cNvSpPr txBox="1"/>
            <p:nvPr/>
          </p:nvSpPr>
          <p:spPr>
            <a:xfrm>
              <a:off x="1294683" y="2303136"/>
              <a:ext cx="1605178" cy="369332"/>
            </a:xfrm>
            <a:prstGeom prst="rect">
              <a:avLst/>
            </a:prstGeom>
            <a:noFill/>
          </p:spPr>
          <p:txBody>
            <a:bodyPr wrap="square" numCol="1" spcCol="457200" rtlCol="0">
              <a:spAutoFit/>
            </a:bodyPr>
            <a:lstStyle/>
            <a:p>
              <a:r>
                <a:rPr lang="en-US" sz="900" dirty="0">
                  <a:latin typeface="Roboto Slab" pitchFamily="2" charset="0"/>
                  <a:ea typeface="Roboto Slab" pitchFamily="2" charset="0"/>
                  <a:cs typeface="Montserrat" charset="0"/>
                </a:rPr>
                <a:t>Also he his male air bring is Signs first Creepiest.</a:t>
              </a:r>
            </a:p>
          </p:txBody>
        </p:sp>
      </p:grpSp>
      <p:grpSp>
        <p:nvGrpSpPr>
          <p:cNvPr id="8" name="Group 7">
            <a:extLst>
              <a:ext uri="{FF2B5EF4-FFF2-40B4-BE49-F238E27FC236}">
                <a16:creationId xmlns:a16="http://schemas.microsoft.com/office/drawing/2014/main" id="{A28F61DA-DC47-4327-89F2-170381418D63}"/>
              </a:ext>
            </a:extLst>
          </p:cNvPr>
          <p:cNvGrpSpPr/>
          <p:nvPr/>
        </p:nvGrpSpPr>
        <p:grpSpPr>
          <a:xfrm>
            <a:off x="4279846" y="2260255"/>
            <a:ext cx="2473745" cy="2132490"/>
            <a:chOff x="3403362" y="2260255"/>
            <a:chExt cx="2473745" cy="2132490"/>
          </a:xfrm>
        </p:grpSpPr>
        <p:grpSp>
          <p:nvGrpSpPr>
            <p:cNvPr id="7" name="Group 6">
              <a:extLst>
                <a:ext uri="{FF2B5EF4-FFF2-40B4-BE49-F238E27FC236}">
                  <a16:creationId xmlns:a16="http://schemas.microsoft.com/office/drawing/2014/main" id="{41470D95-2484-4FED-83F3-7C2B032D1D67}"/>
                </a:ext>
              </a:extLst>
            </p:cNvPr>
            <p:cNvGrpSpPr/>
            <p:nvPr/>
          </p:nvGrpSpPr>
          <p:grpSpPr>
            <a:xfrm>
              <a:off x="3403362" y="3206442"/>
              <a:ext cx="1210096" cy="1186303"/>
              <a:chOff x="3403362" y="3189279"/>
              <a:chExt cx="1210096" cy="1186303"/>
            </a:xfrm>
          </p:grpSpPr>
          <p:sp>
            <p:nvSpPr>
              <p:cNvPr id="21" name="Oval Callout 20"/>
              <p:cNvSpPr/>
              <p:nvPr/>
            </p:nvSpPr>
            <p:spPr>
              <a:xfrm rot="10800000">
                <a:off x="3404022" y="3189279"/>
                <a:ext cx="1209435" cy="1186303"/>
              </a:xfrm>
              <a:prstGeom prst="wedgeEllipseCallout">
                <a:avLst>
                  <a:gd name="adj1" fmla="val -2474"/>
                  <a:gd name="adj2" fmla="val 7905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3722418" y="3245844"/>
                <a:ext cx="514886" cy="553998"/>
              </a:xfrm>
              <a:prstGeom prst="rect">
                <a:avLst/>
              </a:prstGeom>
            </p:spPr>
            <p:txBody>
              <a:bodyPr wrap="none" anchor="ctr">
                <a:spAutoFit/>
              </a:bodyPr>
              <a:lstStyle/>
              <a:p>
                <a:pPr algn="ctr"/>
                <a:r>
                  <a:rPr lang="en-US" sz="3000" dirty="0">
                    <a:solidFill>
                      <a:srgbClr val="FEFEFE"/>
                    </a:solidFill>
                    <a:latin typeface="FontAwesome" pitchFamily="2" charset="0"/>
                  </a:rPr>
                  <a:t></a:t>
                </a:r>
              </a:p>
            </p:txBody>
          </p:sp>
          <p:sp>
            <p:nvSpPr>
              <p:cNvPr id="34" name="TextBox 33"/>
              <p:cNvSpPr txBox="1"/>
              <p:nvPr/>
            </p:nvSpPr>
            <p:spPr>
              <a:xfrm>
                <a:off x="3403362" y="3770041"/>
                <a:ext cx="1210096" cy="412549"/>
              </a:xfrm>
              <a:prstGeom prst="rect">
                <a:avLst/>
              </a:prstGeom>
              <a:noFill/>
            </p:spPr>
            <p:txBody>
              <a:bodyPr wrap="square" numCol="1" spcCol="0" rtlCol="0" anchor="ctr">
                <a:spAutoFit/>
              </a:bodyPr>
              <a:lstStyle/>
              <a:p>
                <a:pPr algn="ctr">
                  <a:lnSpc>
                    <a:spcPts val="1300"/>
                  </a:lnSpc>
                </a:pPr>
                <a:r>
                  <a:rPr lang="en-US" sz="900" b="1" dirty="0">
                    <a:solidFill>
                      <a:srgbClr val="FEFEFE"/>
                    </a:solidFill>
                    <a:latin typeface="Roboto Slab" pitchFamily="2" charset="0"/>
                    <a:ea typeface="Roboto Slab" pitchFamily="2" charset="0"/>
                    <a:cs typeface="Montserrat" charset="0"/>
                  </a:rPr>
                  <a:t>Text goes here with your</a:t>
                </a:r>
              </a:p>
            </p:txBody>
          </p:sp>
        </p:grpSp>
        <p:grpSp>
          <p:nvGrpSpPr>
            <p:cNvPr id="6" name="Group 5">
              <a:extLst>
                <a:ext uri="{FF2B5EF4-FFF2-40B4-BE49-F238E27FC236}">
                  <a16:creationId xmlns:a16="http://schemas.microsoft.com/office/drawing/2014/main" id="{A36F0EA9-BA9C-43B1-8802-2FDF6DCCC325}"/>
                </a:ext>
              </a:extLst>
            </p:cNvPr>
            <p:cNvGrpSpPr/>
            <p:nvPr/>
          </p:nvGrpSpPr>
          <p:grpSpPr>
            <a:xfrm>
              <a:off x="3772826" y="2260255"/>
              <a:ext cx="2104281" cy="483123"/>
              <a:chOff x="4958807" y="4838252"/>
              <a:chExt cx="2104281" cy="483123"/>
            </a:xfrm>
          </p:grpSpPr>
          <p:sp>
            <p:nvSpPr>
              <p:cNvPr id="22" name="Oval 21"/>
              <p:cNvSpPr/>
              <p:nvPr/>
            </p:nvSpPr>
            <p:spPr>
              <a:xfrm>
                <a:off x="4958807" y="4838252"/>
                <a:ext cx="483121" cy="4831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flipH="1">
                <a:off x="4977634" y="4892340"/>
                <a:ext cx="426418" cy="348813"/>
              </a:xfrm>
              <a:prstGeom prst="rect">
                <a:avLst/>
              </a:prstGeom>
              <a:noFill/>
            </p:spPr>
            <p:txBody>
              <a:bodyPr wrap="square" numCol="1" spcCol="457200" rtlCol="0">
                <a:spAutoFit/>
              </a:bodyPr>
              <a:lstStyle/>
              <a:p>
                <a:pPr algn="ctr">
                  <a:lnSpc>
                    <a:spcPts val="2000"/>
                  </a:lnSpc>
                </a:pPr>
                <a:r>
                  <a:rPr lang="en-US" sz="1000" b="1" dirty="0">
                    <a:solidFill>
                      <a:srgbClr val="FEFEFE"/>
                    </a:solidFill>
                    <a:ea typeface="Montserrat" charset="0"/>
                    <a:cs typeface="Montserrat" charset="0"/>
                  </a:rPr>
                  <a:t>02</a:t>
                </a:r>
              </a:p>
            </p:txBody>
          </p:sp>
          <p:sp>
            <p:nvSpPr>
              <p:cNvPr id="43" name="TextBox 42"/>
              <p:cNvSpPr txBox="1"/>
              <p:nvPr/>
            </p:nvSpPr>
            <p:spPr>
              <a:xfrm>
                <a:off x="5457910" y="4916942"/>
                <a:ext cx="1605178" cy="369332"/>
              </a:xfrm>
              <a:prstGeom prst="rect">
                <a:avLst/>
              </a:prstGeom>
              <a:noFill/>
            </p:spPr>
            <p:txBody>
              <a:bodyPr wrap="square" numCol="1" spcCol="457200" rtlCol="0">
                <a:spAutoFit/>
              </a:bodyPr>
              <a:lstStyle/>
              <a:p>
                <a:r>
                  <a:rPr lang="en-US" sz="900" dirty="0">
                    <a:latin typeface="Roboto Slab" pitchFamily="2" charset="0"/>
                    <a:ea typeface="Roboto Slab" pitchFamily="2" charset="0"/>
                    <a:cs typeface="Montserrat" charset="0"/>
                  </a:rPr>
                  <a:t>Also he his male air bring is Signs first Creepiest.</a:t>
                </a:r>
              </a:p>
            </p:txBody>
          </p:sp>
        </p:grpSp>
      </p:grpSp>
      <p:sp>
        <p:nvSpPr>
          <p:cNvPr id="48" name="TextBox 47"/>
          <p:cNvSpPr txBox="1"/>
          <p:nvPr/>
        </p:nvSpPr>
        <p:spPr>
          <a:xfrm>
            <a:off x="4125233" y="975954"/>
            <a:ext cx="3941534"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a:t>
            </a:r>
          </a:p>
        </p:txBody>
      </p:sp>
      <p:sp>
        <p:nvSpPr>
          <p:cNvPr id="49" name="Rectangle 48"/>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3E401AF-8BDA-44FF-922F-EE11D5B1DFEE}"/>
              </a:ext>
            </a:extLst>
          </p:cNvPr>
          <p:cNvSpPr/>
          <p:nvPr/>
        </p:nvSpPr>
        <p:spPr>
          <a:xfrm>
            <a:off x="1451429" y="5070425"/>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472131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1A2B68E7-CAE2-42E4-ABE8-F8DE2A0FE3EA}"/>
              </a:ext>
            </a:extLst>
          </p:cNvPr>
          <p:cNvPicPr>
            <a:picLocks noGrp="1" noChangeAspect="1"/>
          </p:cNvPicPr>
          <p:nvPr>
            <p:ph type="pic" sz="quarter" idx="11"/>
          </p:nvPr>
        </p:nvPicPr>
        <p:blipFill>
          <a:blip r:embed="rId2"/>
          <a:srcRect t="212" b="212"/>
          <a:stretch>
            <a:fillRect/>
          </a:stretch>
        </p:blipFill>
        <p:spPr/>
      </p:pic>
      <p:sp>
        <p:nvSpPr>
          <p:cNvPr id="16" name="Text Placeholder 15">
            <a:extLst>
              <a:ext uri="{FF2B5EF4-FFF2-40B4-BE49-F238E27FC236}">
                <a16:creationId xmlns:a16="http://schemas.microsoft.com/office/drawing/2014/main" id="{C816B657-FD0E-4137-89B6-20944432936A}"/>
              </a:ext>
            </a:extLst>
          </p:cNvPr>
          <p:cNvSpPr>
            <a:spLocks noGrp="1"/>
          </p:cNvSpPr>
          <p:nvPr>
            <p:ph type="body" sz="quarter" idx="10"/>
          </p:nvPr>
        </p:nvSpPr>
        <p:spPr/>
        <p:txBody>
          <a:bodyPr/>
          <a:lstStyle/>
          <a:p>
            <a:endParaRPr lang="en-US"/>
          </a:p>
        </p:txBody>
      </p:sp>
      <p:sp>
        <p:nvSpPr>
          <p:cNvPr id="12" name="Title 5"/>
          <p:cNvSpPr>
            <a:spLocks noGrp="1"/>
          </p:cNvSpPr>
          <p:nvPr>
            <p:ph type="title"/>
          </p:nvPr>
        </p:nvSpPr>
        <p:spPr/>
        <p:txBody>
          <a:bodyPr/>
          <a:lstStyle/>
          <a:p>
            <a:r>
              <a:rPr lang="en-US" dirty="0"/>
              <a:t>Smart Art</a:t>
            </a:r>
          </a:p>
        </p:txBody>
      </p:sp>
      <p:sp>
        <p:nvSpPr>
          <p:cNvPr id="13" name="TextBox 12"/>
          <p:cNvSpPr txBox="1"/>
          <p:nvPr/>
        </p:nvSpPr>
        <p:spPr>
          <a:xfrm>
            <a:off x="4115346" y="975954"/>
            <a:ext cx="3941534"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a:t>
            </a:r>
          </a:p>
        </p:txBody>
      </p:sp>
      <p:sp>
        <p:nvSpPr>
          <p:cNvPr id="14" name="Rectangle 13"/>
          <p:cNvSpPr/>
          <p:nvPr/>
        </p:nvSpPr>
        <p:spPr>
          <a:xfrm>
            <a:off x="5796406" y="152714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E810E03E-B915-4C4A-9DB4-B69AE1B4504C}"/>
              </a:ext>
            </a:extLst>
          </p:cNvPr>
          <p:cNvGrpSpPr/>
          <p:nvPr/>
        </p:nvGrpSpPr>
        <p:grpSpPr>
          <a:xfrm>
            <a:off x="1242041" y="2281964"/>
            <a:ext cx="1626324" cy="1444702"/>
            <a:chOff x="2159292" y="4283218"/>
            <a:chExt cx="1626324" cy="1444702"/>
          </a:xfrm>
        </p:grpSpPr>
        <p:sp>
          <p:nvSpPr>
            <p:cNvPr id="37" name="TextBox 36">
              <a:extLst>
                <a:ext uri="{FF2B5EF4-FFF2-40B4-BE49-F238E27FC236}">
                  <a16:creationId xmlns:a16="http://schemas.microsoft.com/office/drawing/2014/main" id="{A52534CF-A7A9-4BDA-8246-3449ADCAA7AE}"/>
                </a:ext>
              </a:extLst>
            </p:cNvPr>
            <p:cNvSpPr txBox="1"/>
            <p:nvPr/>
          </p:nvSpPr>
          <p:spPr>
            <a:xfrm>
              <a:off x="2592663" y="4283218"/>
              <a:ext cx="1192953" cy="553998"/>
            </a:xfrm>
            <a:prstGeom prst="rect">
              <a:avLst/>
            </a:prstGeom>
            <a:noFill/>
          </p:spPr>
          <p:txBody>
            <a:bodyPr wrap="square" numCol="1" spcCol="457200" rtlCol="0">
              <a:spAutoFit/>
            </a:bodyPr>
            <a:lstStyle/>
            <a:p>
              <a:r>
                <a:rPr lang="en-US" sz="3000" b="1" dirty="0">
                  <a:latin typeface="Roboto Slab" pitchFamily="2" charset="0"/>
                  <a:ea typeface="Roboto Slab" pitchFamily="2" charset="0"/>
                  <a:cs typeface="Montserrat" charset="0"/>
                </a:rPr>
                <a:t>20K</a:t>
              </a:r>
            </a:p>
          </p:txBody>
        </p:sp>
        <p:sp>
          <p:nvSpPr>
            <p:cNvPr id="38" name="Oval 37">
              <a:extLst>
                <a:ext uri="{FF2B5EF4-FFF2-40B4-BE49-F238E27FC236}">
                  <a16:creationId xmlns:a16="http://schemas.microsoft.com/office/drawing/2014/main" id="{9F7BEA47-5FB6-4F88-A4FA-03A3E7487691}"/>
                </a:ext>
              </a:extLst>
            </p:cNvPr>
            <p:cNvSpPr/>
            <p:nvPr/>
          </p:nvSpPr>
          <p:spPr>
            <a:xfrm>
              <a:off x="2226292" y="4416314"/>
              <a:ext cx="347783" cy="347783"/>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306BB42F-0A81-42F8-99D5-E926D27EC573}"/>
                </a:ext>
              </a:extLst>
            </p:cNvPr>
            <p:cNvSpPr txBox="1"/>
            <p:nvPr/>
          </p:nvSpPr>
          <p:spPr>
            <a:xfrm>
              <a:off x="2241784" y="4437383"/>
              <a:ext cx="322840" cy="276999"/>
            </a:xfrm>
            <a:prstGeom prst="rect">
              <a:avLst/>
            </a:prstGeom>
            <a:noFill/>
          </p:spPr>
          <p:txBody>
            <a:bodyPr wrap="square" numCol="1" spcCol="457200" rtlCol="0">
              <a:spAutoFit/>
            </a:bodyPr>
            <a:lstStyle/>
            <a:p>
              <a:pPr algn="ctr"/>
              <a:r>
                <a:rPr lang="en-US" sz="1200" dirty="0">
                  <a:solidFill>
                    <a:schemeClr val="bg1"/>
                  </a:solidFill>
                  <a:latin typeface="Roboto Slab" pitchFamily="2" charset="0"/>
                  <a:ea typeface="Roboto Slab" pitchFamily="2" charset="0"/>
                  <a:cs typeface="Montserrat" charset="0"/>
                </a:rPr>
                <a:t>A</a:t>
              </a:r>
            </a:p>
          </p:txBody>
        </p:sp>
        <p:sp>
          <p:nvSpPr>
            <p:cNvPr id="42" name="TextBox 41">
              <a:extLst>
                <a:ext uri="{FF2B5EF4-FFF2-40B4-BE49-F238E27FC236}">
                  <a16:creationId xmlns:a16="http://schemas.microsoft.com/office/drawing/2014/main" id="{C3F0B6F8-D394-4B10-A6B7-6882E7A0EBE1}"/>
                </a:ext>
              </a:extLst>
            </p:cNvPr>
            <p:cNvSpPr txBox="1"/>
            <p:nvPr/>
          </p:nvSpPr>
          <p:spPr>
            <a:xfrm>
              <a:off x="2159292" y="4896923"/>
              <a:ext cx="1297140" cy="830997"/>
            </a:xfrm>
            <a:prstGeom prst="rect">
              <a:avLst/>
            </a:prstGeom>
            <a:noFill/>
          </p:spPr>
          <p:txBody>
            <a:bodyPr wrap="square" numCol="1" spcCol="457200" rtlCol="0">
              <a:spAutoFit/>
            </a:bodyPr>
            <a:lstStyle/>
            <a:p>
              <a:pPr>
                <a:lnSpc>
                  <a:spcPct val="150000"/>
                </a:lnSpc>
              </a:pPr>
              <a:r>
                <a:rPr lang="en-US" sz="800" dirty="0">
                  <a:latin typeface="Roboto Slab" pitchFamily="2" charset="0"/>
                  <a:ea typeface="Roboto Slab" pitchFamily="2" charset="0"/>
                  <a:cs typeface="Montserrat" charset="0"/>
                </a:rPr>
                <a:t>Also he his male air bring is Signs first . Creepiest god air fish land. Darkness.</a:t>
              </a:r>
            </a:p>
          </p:txBody>
        </p:sp>
      </p:grpSp>
      <p:grpSp>
        <p:nvGrpSpPr>
          <p:cNvPr id="3" name="Group 2">
            <a:extLst>
              <a:ext uri="{FF2B5EF4-FFF2-40B4-BE49-F238E27FC236}">
                <a16:creationId xmlns:a16="http://schemas.microsoft.com/office/drawing/2014/main" id="{14E46E7D-0D25-49AC-AAAA-A5711A367163}"/>
              </a:ext>
            </a:extLst>
          </p:cNvPr>
          <p:cNvGrpSpPr/>
          <p:nvPr/>
        </p:nvGrpSpPr>
        <p:grpSpPr>
          <a:xfrm>
            <a:off x="3862309" y="2281964"/>
            <a:ext cx="1626324" cy="1239197"/>
            <a:chOff x="4445292" y="3771154"/>
            <a:chExt cx="1626324" cy="1239197"/>
          </a:xfrm>
        </p:grpSpPr>
        <p:sp>
          <p:nvSpPr>
            <p:cNvPr id="43" name="TextBox 42">
              <a:extLst>
                <a:ext uri="{FF2B5EF4-FFF2-40B4-BE49-F238E27FC236}">
                  <a16:creationId xmlns:a16="http://schemas.microsoft.com/office/drawing/2014/main" id="{626A5243-E2AC-4298-AA89-8F6BD6A16117}"/>
                </a:ext>
              </a:extLst>
            </p:cNvPr>
            <p:cNvSpPr txBox="1"/>
            <p:nvPr/>
          </p:nvSpPr>
          <p:spPr>
            <a:xfrm>
              <a:off x="4878663" y="3771154"/>
              <a:ext cx="1192953" cy="553998"/>
            </a:xfrm>
            <a:prstGeom prst="rect">
              <a:avLst/>
            </a:prstGeom>
            <a:noFill/>
          </p:spPr>
          <p:txBody>
            <a:bodyPr wrap="square" numCol="1" spcCol="457200" rtlCol="0">
              <a:spAutoFit/>
            </a:bodyPr>
            <a:lstStyle/>
            <a:p>
              <a:r>
                <a:rPr lang="en-US" sz="3000" b="1" dirty="0">
                  <a:solidFill>
                    <a:schemeClr val="accent2"/>
                  </a:solidFill>
                  <a:latin typeface="Roboto Slab" pitchFamily="2" charset="0"/>
                  <a:ea typeface="Roboto Slab" pitchFamily="2" charset="0"/>
                  <a:cs typeface="Montserrat" charset="0"/>
                </a:rPr>
                <a:t>9K</a:t>
              </a:r>
            </a:p>
          </p:txBody>
        </p:sp>
        <p:sp>
          <p:nvSpPr>
            <p:cNvPr id="44" name="Oval 43">
              <a:extLst>
                <a:ext uri="{FF2B5EF4-FFF2-40B4-BE49-F238E27FC236}">
                  <a16:creationId xmlns:a16="http://schemas.microsoft.com/office/drawing/2014/main" id="{5A87399B-20D9-40AF-867F-447610B3F669}"/>
                </a:ext>
              </a:extLst>
            </p:cNvPr>
            <p:cNvSpPr/>
            <p:nvPr/>
          </p:nvSpPr>
          <p:spPr>
            <a:xfrm>
              <a:off x="4512292" y="3904250"/>
              <a:ext cx="347783" cy="34778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1E2B0B2F-8B93-4D2D-8800-9307C1FA9CE3}"/>
                </a:ext>
              </a:extLst>
            </p:cNvPr>
            <p:cNvSpPr txBox="1"/>
            <p:nvPr/>
          </p:nvSpPr>
          <p:spPr>
            <a:xfrm>
              <a:off x="4527784" y="3925319"/>
              <a:ext cx="322840" cy="276999"/>
            </a:xfrm>
            <a:prstGeom prst="rect">
              <a:avLst/>
            </a:prstGeom>
            <a:noFill/>
          </p:spPr>
          <p:txBody>
            <a:bodyPr wrap="square" numCol="1" spcCol="457200" rtlCol="0">
              <a:spAutoFit/>
            </a:bodyPr>
            <a:lstStyle/>
            <a:p>
              <a:pPr algn="ctr"/>
              <a:r>
                <a:rPr lang="en-US" sz="1200" dirty="0">
                  <a:solidFill>
                    <a:srgbClr val="FFFFFF"/>
                  </a:solidFill>
                  <a:latin typeface="Roboto Slab" pitchFamily="2" charset="0"/>
                  <a:ea typeface="Roboto Slab" pitchFamily="2" charset="0"/>
                  <a:cs typeface="Montserrat" charset="0"/>
                </a:rPr>
                <a:t>B</a:t>
              </a:r>
            </a:p>
          </p:txBody>
        </p:sp>
        <p:sp>
          <p:nvSpPr>
            <p:cNvPr id="46" name="TextBox 45">
              <a:extLst>
                <a:ext uri="{FF2B5EF4-FFF2-40B4-BE49-F238E27FC236}">
                  <a16:creationId xmlns:a16="http://schemas.microsoft.com/office/drawing/2014/main" id="{682D5C0F-24E2-4E73-9624-E08B226C6B93}"/>
                </a:ext>
              </a:extLst>
            </p:cNvPr>
            <p:cNvSpPr txBox="1"/>
            <p:nvPr/>
          </p:nvSpPr>
          <p:spPr>
            <a:xfrm>
              <a:off x="4445292" y="4384859"/>
              <a:ext cx="1297140" cy="625492"/>
            </a:xfrm>
            <a:prstGeom prst="rect">
              <a:avLst/>
            </a:prstGeom>
            <a:noFill/>
          </p:spPr>
          <p:txBody>
            <a:bodyPr wrap="square" numCol="1" spcCol="457200" rtlCol="0">
              <a:spAutoFit/>
            </a:bodyPr>
            <a:lstStyle/>
            <a:p>
              <a:pPr>
                <a:lnSpc>
                  <a:spcPct val="150000"/>
                </a:lnSpc>
              </a:pPr>
              <a:r>
                <a:rPr lang="en-US" sz="800" dirty="0">
                  <a:latin typeface="Roboto Slab" pitchFamily="2" charset="0"/>
                  <a:ea typeface="Roboto Slab" pitchFamily="2" charset="0"/>
                  <a:cs typeface="Montserrat" charset="0"/>
                </a:rPr>
                <a:t>. Creepiest god air fish land. Darkness. Air saying fruitful were.</a:t>
              </a:r>
            </a:p>
          </p:txBody>
        </p:sp>
      </p:grpSp>
      <p:grpSp>
        <p:nvGrpSpPr>
          <p:cNvPr id="8" name="Group 7">
            <a:extLst>
              <a:ext uri="{FF2B5EF4-FFF2-40B4-BE49-F238E27FC236}">
                <a16:creationId xmlns:a16="http://schemas.microsoft.com/office/drawing/2014/main" id="{A45BA11F-B25E-4330-8850-C10160D8CB95}"/>
              </a:ext>
            </a:extLst>
          </p:cNvPr>
          <p:cNvGrpSpPr/>
          <p:nvPr/>
        </p:nvGrpSpPr>
        <p:grpSpPr>
          <a:xfrm>
            <a:off x="1242041" y="4340497"/>
            <a:ext cx="4246593" cy="1423927"/>
            <a:chOff x="6592972" y="2281964"/>
            <a:chExt cx="4246593" cy="1423927"/>
          </a:xfrm>
        </p:grpSpPr>
        <p:grpSp>
          <p:nvGrpSpPr>
            <p:cNvPr id="4" name="Group 3">
              <a:extLst>
                <a:ext uri="{FF2B5EF4-FFF2-40B4-BE49-F238E27FC236}">
                  <a16:creationId xmlns:a16="http://schemas.microsoft.com/office/drawing/2014/main" id="{F256C7DD-3F21-40A5-8B4F-8A9B3F2F33AD}"/>
                </a:ext>
              </a:extLst>
            </p:cNvPr>
            <p:cNvGrpSpPr/>
            <p:nvPr/>
          </p:nvGrpSpPr>
          <p:grpSpPr>
            <a:xfrm>
              <a:off x="6592972" y="2281964"/>
              <a:ext cx="1626324" cy="1423927"/>
              <a:chOff x="6621564" y="3259090"/>
              <a:chExt cx="1626324" cy="1423927"/>
            </a:xfrm>
          </p:grpSpPr>
          <p:sp>
            <p:nvSpPr>
              <p:cNvPr id="47" name="TextBox 46">
                <a:extLst>
                  <a:ext uri="{FF2B5EF4-FFF2-40B4-BE49-F238E27FC236}">
                    <a16:creationId xmlns:a16="http://schemas.microsoft.com/office/drawing/2014/main" id="{D9BBEBC0-E96C-47C3-9F7A-384C67D0BB2C}"/>
                  </a:ext>
                </a:extLst>
              </p:cNvPr>
              <p:cNvSpPr txBox="1"/>
              <p:nvPr/>
            </p:nvSpPr>
            <p:spPr>
              <a:xfrm>
                <a:off x="7054935" y="3259090"/>
                <a:ext cx="1192953" cy="553998"/>
              </a:xfrm>
              <a:prstGeom prst="rect">
                <a:avLst/>
              </a:prstGeom>
              <a:noFill/>
            </p:spPr>
            <p:txBody>
              <a:bodyPr wrap="square" numCol="1" spcCol="457200" rtlCol="0">
                <a:spAutoFit/>
              </a:bodyPr>
              <a:lstStyle/>
              <a:p>
                <a:r>
                  <a:rPr lang="en-US" sz="3000" b="1" dirty="0">
                    <a:solidFill>
                      <a:schemeClr val="bg1">
                        <a:lumMod val="50000"/>
                      </a:schemeClr>
                    </a:solidFill>
                    <a:latin typeface="Roboto Slab" pitchFamily="2" charset="0"/>
                    <a:ea typeface="Roboto Slab" pitchFamily="2" charset="0"/>
                    <a:cs typeface="Montserrat" charset="0"/>
                  </a:rPr>
                  <a:t>.2K</a:t>
                </a:r>
              </a:p>
            </p:txBody>
          </p:sp>
          <p:sp>
            <p:nvSpPr>
              <p:cNvPr id="48" name="Oval 47">
                <a:extLst>
                  <a:ext uri="{FF2B5EF4-FFF2-40B4-BE49-F238E27FC236}">
                    <a16:creationId xmlns:a16="http://schemas.microsoft.com/office/drawing/2014/main" id="{A25CF4E1-2E9A-48AF-BBCB-9A35809B4AF0}"/>
                  </a:ext>
                </a:extLst>
              </p:cNvPr>
              <p:cNvSpPr/>
              <p:nvPr/>
            </p:nvSpPr>
            <p:spPr>
              <a:xfrm>
                <a:off x="6688564" y="3392186"/>
                <a:ext cx="347783" cy="34778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F4CA8F78-4041-40E2-9EC0-98139CD28269}"/>
                  </a:ext>
                </a:extLst>
              </p:cNvPr>
              <p:cNvSpPr txBox="1"/>
              <p:nvPr/>
            </p:nvSpPr>
            <p:spPr>
              <a:xfrm>
                <a:off x="6704056" y="3413255"/>
                <a:ext cx="322840" cy="276999"/>
              </a:xfrm>
              <a:prstGeom prst="rect">
                <a:avLst/>
              </a:prstGeom>
              <a:noFill/>
            </p:spPr>
            <p:txBody>
              <a:bodyPr wrap="square" numCol="1" spcCol="457200" rtlCol="0">
                <a:spAutoFit/>
              </a:bodyPr>
              <a:lstStyle/>
              <a:p>
                <a:pPr algn="ctr"/>
                <a:r>
                  <a:rPr lang="en-US" sz="1200" dirty="0">
                    <a:solidFill>
                      <a:srgbClr val="FFFFFF"/>
                    </a:solidFill>
                    <a:latin typeface="Roboto Slab" pitchFamily="2" charset="0"/>
                    <a:ea typeface="Roboto Slab" pitchFamily="2" charset="0"/>
                    <a:cs typeface="Montserrat" charset="0"/>
                  </a:rPr>
                  <a:t>C</a:t>
                </a:r>
              </a:p>
            </p:txBody>
          </p:sp>
          <p:sp>
            <p:nvSpPr>
              <p:cNvPr id="50" name="TextBox 49">
                <a:extLst>
                  <a:ext uri="{FF2B5EF4-FFF2-40B4-BE49-F238E27FC236}">
                    <a16:creationId xmlns:a16="http://schemas.microsoft.com/office/drawing/2014/main" id="{5141C7AD-F430-4CC5-9252-A1C722FFABA9}"/>
                  </a:ext>
                </a:extLst>
              </p:cNvPr>
              <p:cNvSpPr txBox="1"/>
              <p:nvPr/>
            </p:nvSpPr>
            <p:spPr>
              <a:xfrm>
                <a:off x="6621564" y="3872795"/>
                <a:ext cx="1297140" cy="810222"/>
              </a:xfrm>
              <a:prstGeom prst="rect">
                <a:avLst/>
              </a:prstGeom>
              <a:noFill/>
            </p:spPr>
            <p:txBody>
              <a:bodyPr wrap="square" numCol="1" spcCol="457200" rtlCol="0">
                <a:spAutoFit/>
              </a:bodyPr>
              <a:lstStyle/>
              <a:p>
                <a:pPr>
                  <a:lnSpc>
                    <a:spcPct val="150000"/>
                  </a:lnSpc>
                </a:pPr>
                <a:r>
                  <a:rPr lang="en-US" sz="800" dirty="0">
                    <a:latin typeface="Roboto Slab" pitchFamily="2" charset="0"/>
                    <a:ea typeface="Roboto Slab" pitchFamily="2" charset="0"/>
                    <a:cs typeface="Montserrat" charset="0"/>
                  </a:rPr>
                  <a:t>Also he his male air bring is Signs first . Creepiest god air fish land. Darkness</a:t>
                </a:r>
              </a:p>
            </p:txBody>
          </p:sp>
        </p:grpSp>
        <p:grpSp>
          <p:nvGrpSpPr>
            <p:cNvPr id="5" name="Group 4">
              <a:extLst>
                <a:ext uri="{FF2B5EF4-FFF2-40B4-BE49-F238E27FC236}">
                  <a16:creationId xmlns:a16="http://schemas.microsoft.com/office/drawing/2014/main" id="{E9C54E47-43C7-4232-8530-E356569B7FC3}"/>
                </a:ext>
              </a:extLst>
            </p:cNvPr>
            <p:cNvGrpSpPr/>
            <p:nvPr/>
          </p:nvGrpSpPr>
          <p:grpSpPr>
            <a:xfrm>
              <a:off x="9213241" y="2281964"/>
              <a:ext cx="1626324" cy="1423863"/>
              <a:chOff x="8907564" y="2747026"/>
              <a:chExt cx="1626324" cy="1423863"/>
            </a:xfrm>
          </p:grpSpPr>
          <p:sp>
            <p:nvSpPr>
              <p:cNvPr id="51" name="TextBox 50">
                <a:extLst>
                  <a:ext uri="{FF2B5EF4-FFF2-40B4-BE49-F238E27FC236}">
                    <a16:creationId xmlns:a16="http://schemas.microsoft.com/office/drawing/2014/main" id="{B443DC1B-2805-4243-B81D-92103AD2A4EE}"/>
                  </a:ext>
                </a:extLst>
              </p:cNvPr>
              <p:cNvSpPr txBox="1"/>
              <p:nvPr/>
            </p:nvSpPr>
            <p:spPr>
              <a:xfrm>
                <a:off x="9340935" y="2747026"/>
                <a:ext cx="1192953" cy="553998"/>
              </a:xfrm>
              <a:prstGeom prst="rect">
                <a:avLst/>
              </a:prstGeom>
              <a:noFill/>
            </p:spPr>
            <p:txBody>
              <a:bodyPr wrap="square" numCol="1" spcCol="457200" rtlCol="0">
                <a:spAutoFit/>
              </a:bodyPr>
              <a:lstStyle/>
              <a:p>
                <a:r>
                  <a:rPr lang="en-US" sz="3000" b="1" dirty="0">
                    <a:solidFill>
                      <a:schemeClr val="bg1">
                        <a:lumMod val="65000"/>
                      </a:schemeClr>
                    </a:solidFill>
                    <a:latin typeface="Roboto Slab" pitchFamily="2" charset="0"/>
                    <a:ea typeface="Roboto Slab" pitchFamily="2" charset="0"/>
                    <a:cs typeface="Montserrat" charset="0"/>
                  </a:rPr>
                  <a:t>8K</a:t>
                </a:r>
              </a:p>
            </p:txBody>
          </p:sp>
          <p:sp>
            <p:nvSpPr>
              <p:cNvPr id="52" name="Oval 51">
                <a:extLst>
                  <a:ext uri="{FF2B5EF4-FFF2-40B4-BE49-F238E27FC236}">
                    <a16:creationId xmlns:a16="http://schemas.microsoft.com/office/drawing/2014/main" id="{D34F31B8-E3A0-4671-B655-5B3C8E29358E}"/>
                  </a:ext>
                </a:extLst>
              </p:cNvPr>
              <p:cNvSpPr/>
              <p:nvPr/>
            </p:nvSpPr>
            <p:spPr>
              <a:xfrm>
                <a:off x="8974564" y="2880122"/>
                <a:ext cx="347783" cy="347783"/>
              </a:xfrm>
              <a:prstGeom prst="ellipse">
                <a:avLst/>
              </a:prstGeom>
              <a:solidFill>
                <a:schemeClr val="bg1">
                  <a:lumMod val="6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340DD65D-8316-4B3E-8C98-F1F1D1B5C5AA}"/>
                  </a:ext>
                </a:extLst>
              </p:cNvPr>
              <p:cNvSpPr txBox="1"/>
              <p:nvPr/>
            </p:nvSpPr>
            <p:spPr>
              <a:xfrm>
                <a:off x="8990056" y="2901191"/>
                <a:ext cx="322840" cy="276999"/>
              </a:xfrm>
              <a:prstGeom prst="rect">
                <a:avLst/>
              </a:prstGeom>
              <a:noFill/>
            </p:spPr>
            <p:txBody>
              <a:bodyPr wrap="square" numCol="1" spcCol="457200" rtlCol="0">
                <a:spAutoFit/>
              </a:bodyPr>
              <a:lstStyle/>
              <a:p>
                <a:pPr algn="ctr"/>
                <a:r>
                  <a:rPr lang="en-US" sz="1200" dirty="0">
                    <a:solidFill>
                      <a:srgbClr val="FFFFFF"/>
                    </a:solidFill>
                    <a:latin typeface="Roboto Slab" pitchFamily="2" charset="0"/>
                    <a:ea typeface="Roboto Slab" pitchFamily="2" charset="0"/>
                    <a:cs typeface="Montserrat" charset="0"/>
                  </a:rPr>
                  <a:t>D</a:t>
                </a:r>
              </a:p>
            </p:txBody>
          </p:sp>
          <p:sp>
            <p:nvSpPr>
              <p:cNvPr id="54" name="TextBox 53">
                <a:extLst>
                  <a:ext uri="{FF2B5EF4-FFF2-40B4-BE49-F238E27FC236}">
                    <a16:creationId xmlns:a16="http://schemas.microsoft.com/office/drawing/2014/main" id="{C2612D4A-1E9F-4480-9C57-42F400315742}"/>
                  </a:ext>
                </a:extLst>
              </p:cNvPr>
              <p:cNvSpPr txBox="1"/>
              <p:nvPr/>
            </p:nvSpPr>
            <p:spPr>
              <a:xfrm>
                <a:off x="8907564" y="3360731"/>
                <a:ext cx="1297140" cy="810158"/>
              </a:xfrm>
              <a:prstGeom prst="rect">
                <a:avLst/>
              </a:prstGeom>
              <a:noFill/>
            </p:spPr>
            <p:txBody>
              <a:bodyPr wrap="square" numCol="1" spcCol="457200" rtlCol="0">
                <a:spAutoFit/>
              </a:bodyPr>
              <a:lstStyle/>
              <a:p>
                <a:pPr>
                  <a:lnSpc>
                    <a:spcPct val="150000"/>
                  </a:lnSpc>
                </a:pPr>
                <a:r>
                  <a:rPr lang="en-US" sz="800" dirty="0">
                    <a:latin typeface="Roboto Slab" pitchFamily="2" charset="0"/>
                    <a:ea typeface="Roboto Slab" pitchFamily="2" charset="0"/>
                    <a:cs typeface="Montserrat" charset="0"/>
                  </a:rPr>
                  <a:t>Also he his male air bring is Signs first . Creepiest god air fish land. Darkness. Air</a:t>
                </a:r>
              </a:p>
            </p:txBody>
          </p:sp>
        </p:grpSp>
      </p:grpSp>
    </p:spTree>
    <p:extLst>
      <p:ext uri="{BB962C8B-B14F-4D97-AF65-F5344CB8AC3E}">
        <p14:creationId xmlns:p14="http://schemas.microsoft.com/office/powerpoint/2010/main" val="934491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56A80314-6C47-483F-B1B1-0466FCCEC1ED}"/>
              </a:ext>
            </a:extLst>
          </p:cNvPr>
          <p:cNvSpPr txBox="1"/>
          <p:nvPr/>
        </p:nvSpPr>
        <p:spPr>
          <a:xfrm>
            <a:off x="4818017" y="682549"/>
            <a:ext cx="2555967" cy="707886"/>
          </a:xfrm>
          <a:prstGeom prst="rect">
            <a:avLst/>
          </a:prstGeom>
          <a:noFill/>
        </p:spPr>
        <p:txBody>
          <a:bodyPr wrap="square" rtlCol="0">
            <a:spAutoFit/>
          </a:bodyPr>
          <a:lstStyle/>
          <a:p>
            <a:pPr algn="ctr"/>
            <a:r>
              <a:rPr lang="en-US" sz="4000" dirty="0">
                <a:solidFill>
                  <a:sysClr val="windowText" lastClr="000000"/>
                </a:solidFill>
                <a:latin typeface="Roboto Slab" pitchFamily="2" charset="0"/>
                <a:ea typeface="Roboto Slab" pitchFamily="2" charset="0"/>
              </a:rPr>
              <a:t>Welcome</a:t>
            </a:r>
          </a:p>
        </p:txBody>
      </p:sp>
      <p:pic>
        <p:nvPicPr>
          <p:cNvPr id="17" name="Picture Placeholder 16">
            <a:extLst>
              <a:ext uri="{FF2B5EF4-FFF2-40B4-BE49-F238E27FC236}">
                <a16:creationId xmlns:a16="http://schemas.microsoft.com/office/drawing/2014/main" id="{C629446C-55BE-4844-9944-FEC5C6CBC959}"/>
              </a:ext>
            </a:extLst>
          </p:cNvPr>
          <p:cNvPicPr>
            <a:picLocks noGrp="1" noChangeAspect="1"/>
          </p:cNvPicPr>
          <p:nvPr>
            <p:ph type="pic" sz="quarter" idx="18"/>
          </p:nvPr>
        </p:nvPicPr>
        <p:blipFill>
          <a:blip r:embed="rId2"/>
          <a:srcRect t="14817" b="14817"/>
          <a:stretch>
            <a:fillRect/>
          </a:stretch>
        </p:blipFill>
        <p:spPr/>
      </p:pic>
      <p:sp>
        <p:nvSpPr>
          <p:cNvPr id="12" name="Rectangle 11">
            <a:extLst>
              <a:ext uri="{FF2B5EF4-FFF2-40B4-BE49-F238E27FC236}">
                <a16:creationId xmlns:a16="http://schemas.microsoft.com/office/drawing/2014/main" id="{EDFE7003-2C5D-4E20-A987-7D183A87A266}"/>
              </a:ext>
            </a:extLst>
          </p:cNvPr>
          <p:cNvSpPr/>
          <p:nvPr/>
        </p:nvSpPr>
        <p:spPr>
          <a:xfrm>
            <a:off x="5602514" y="2010370"/>
            <a:ext cx="5167087" cy="28372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FB654EE-7FD2-4882-BAD5-9C4FE7BDCE37}"/>
              </a:ext>
            </a:extLst>
          </p:cNvPr>
          <p:cNvSpPr txBox="1"/>
          <p:nvPr/>
        </p:nvSpPr>
        <p:spPr>
          <a:xfrm>
            <a:off x="5994854" y="2590981"/>
            <a:ext cx="4382407" cy="1676036"/>
          </a:xfrm>
          <a:prstGeom prst="rect">
            <a:avLst/>
          </a:prstGeom>
          <a:noFill/>
        </p:spPr>
        <p:txBody>
          <a:bodyPr wrap="square" rtlCol="0">
            <a:spAutoFit/>
          </a:bodyPr>
          <a:lstStyle/>
          <a:p>
            <a:pPr>
              <a:lnSpc>
                <a:spcPts val="6000"/>
              </a:lnSpc>
            </a:pPr>
            <a:r>
              <a:rPr lang="en-US" sz="7000" b="1" spc="-300" dirty="0">
                <a:solidFill>
                  <a:schemeClr val="accent3"/>
                </a:solidFill>
                <a:latin typeface="Roboto Slab" pitchFamily="2" charset="0"/>
                <a:ea typeface="Roboto Slab" pitchFamily="2" charset="0"/>
              </a:rPr>
              <a:t>BUSINESS</a:t>
            </a:r>
          </a:p>
          <a:p>
            <a:pPr>
              <a:lnSpc>
                <a:spcPts val="6000"/>
              </a:lnSpc>
            </a:pPr>
            <a:r>
              <a:rPr lang="en-US" sz="7000" b="1" spc="-300" dirty="0">
                <a:solidFill>
                  <a:schemeClr val="tx1">
                    <a:lumMod val="85000"/>
                    <a:lumOff val="15000"/>
                  </a:schemeClr>
                </a:solidFill>
                <a:latin typeface="Roboto Slab" pitchFamily="2" charset="0"/>
                <a:ea typeface="Roboto Slab" pitchFamily="2" charset="0"/>
              </a:rPr>
              <a:t>PLAN</a:t>
            </a:r>
          </a:p>
        </p:txBody>
      </p:sp>
      <p:sp>
        <p:nvSpPr>
          <p:cNvPr id="15" name="Rectangle 14">
            <a:extLst>
              <a:ext uri="{FF2B5EF4-FFF2-40B4-BE49-F238E27FC236}">
                <a16:creationId xmlns:a16="http://schemas.microsoft.com/office/drawing/2014/main" id="{F2867818-8F8D-4097-B28A-8FEA4C1F13D9}"/>
              </a:ext>
            </a:extLst>
          </p:cNvPr>
          <p:cNvSpPr/>
          <p:nvPr/>
        </p:nvSpPr>
        <p:spPr>
          <a:xfrm>
            <a:off x="1451429" y="5482634"/>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547571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latin typeface="Roboto Slab" pitchFamily="2" charset="0"/>
                <a:ea typeface="Roboto Slab" pitchFamily="2" charset="0"/>
                <a:cs typeface="Montserrat Light" charset="0"/>
              </a:rPr>
              <a:t>Case</a:t>
            </a:r>
            <a:r>
              <a:rPr lang="en-US" sz="2800" dirty="0">
                <a:ea typeface="Montserrat Light" charset="0"/>
                <a:cs typeface="Montserrat Light" charset="0"/>
              </a:rPr>
              <a:t> </a:t>
            </a:r>
            <a:r>
              <a:rPr lang="en-US" sz="2800" dirty="0">
                <a:latin typeface="Roboto Slab" pitchFamily="2" charset="0"/>
                <a:ea typeface="Roboto Slab" pitchFamily="2" charset="0"/>
                <a:cs typeface="Montserrat" charset="0"/>
              </a:rPr>
              <a:t>Studies</a:t>
            </a:r>
            <a:endParaRPr lang="en-US" dirty="0">
              <a:latin typeface="Roboto Slab" pitchFamily="2" charset="0"/>
              <a:ea typeface="Roboto Slab" pitchFamily="2" charset="0"/>
            </a:endParaRP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1243049298"/>
              </p:ext>
            </p:extLst>
          </p:nvPr>
        </p:nvGraphicFramePr>
        <p:xfrm>
          <a:off x="1639824" y="1400537"/>
          <a:ext cx="8912352" cy="4460008"/>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89860"/>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1565934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latin typeface="Roboto Slab" pitchFamily="2" charset="0"/>
                <a:ea typeface="Roboto Slab" pitchFamily="2" charset="0"/>
                <a:cs typeface="Montserrat Light" charset="0"/>
              </a:rPr>
              <a:t>Case</a:t>
            </a:r>
            <a:r>
              <a:rPr lang="en-US" sz="2800" dirty="0">
                <a:ea typeface="Montserrat Light" charset="0"/>
                <a:cs typeface="Montserrat Light" charset="0"/>
              </a:rPr>
              <a:t> </a:t>
            </a:r>
            <a:r>
              <a:rPr lang="en-US" sz="2800" dirty="0">
                <a:latin typeface="Roboto Slab" pitchFamily="2" charset="0"/>
                <a:ea typeface="Roboto Slab" pitchFamily="2" charset="0"/>
                <a:cs typeface="Montserrat" charset="0"/>
              </a:rPr>
              <a:t>Studies</a:t>
            </a:r>
            <a:endParaRPr lang="en-US" dirty="0">
              <a:latin typeface="Roboto Slab" pitchFamily="2" charset="0"/>
              <a:ea typeface="Roboto Slab" pitchFamily="2" charset="0"/>
            </a:endParaRP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3764732227"/>
              </p:ext>
            </p:extLst>
          </p:nvPr>
        </p:nvGraphicFramePr>
        <p:xfrm>
          <a:off x="1639824" y="1819348"/>
          <a:ext cx="8912352" cy="44600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6733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376FD6-88B3-4AF0-B678-357D0E9BB2E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BE276C9-142B-49E5-9095-5E85B5AE700A}"/>
              </a:ext>
            </a:extLst>
          </p:cNvPr>
          <p:cNvSpPr txBox="1"/>
          <p:nvPr/>
        </p:nvSpPr>
        <p:spPr>
          <a:xfrm>
            <a:off x="4648328" y="3075057"/>
            <a:ext cx="2895344" cy="707886"/>
          </a:xfrm>
          <a:prstGeom prst="rect">
            <a:avLst/>
          </a:prstGeom>
          <a:noFill/>
        </p:spPr>
        <p:txBody>
          <a:bodyPr wrap="none" rtlCol="0">
            <a:spAutoFit/>
          </a:bodyPr>
          <a:lstStyle/>
          <a:p>
            <a:pPr algn="ctr"/>
            <a:r>
              <a:rPr lang="en-US" sz="4000" dirty="0">
                <a:latin typeface="Roboto Slab" pitchFamily="2" charset="0"/>
                <a:ea typeface="Roboto Slab" pitchFamily="2" charset="0"/>
              </a:rPr>
              <a:t>T H E </a:t>
            </a:r>
            <a:r>
              <a:rPr lang="en-US" sz="4000" dirty="0" err="1">
                <a:latin typeface="Roboto Slab" pitchFamily="2" charset="0"/>
                <a:ea typeface="Roboto Slab" pitchFamily="2" charset="0"/>
              </a:rPr>
              <a:t>E</a:t>
            </a:r>
            <a:r>
              <a:rPr lang="en-US" sz="4000" dirty="0">
                <a:latin typeface="Roboto Slab" pitchFamily="2" charset="0"/>
                <a:ea typeface="Roboto Slab" pitchFamily="2" charset="0"/>
              </a:rPr>
              <a:t> N D</a:t>
            </a:r>
          </a:p>
        </p:txBody>
      </p:sp>
    </p:spTree>
    <p:extLst>
      <p:ext uri="{BB962C8B-B14F-4D97-AF65-F5344CB8AC3E}">
        <p14:creationId xmlns:p14="http://schemas.microsoft.com/office/powerpoint/2010/main" val="487073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1549B921-CEDE-4750-AF50-F27EF7835CE9}"/>
              </a:ext>
            </a:extLst>
          </p:cNvPr>
          <p:cNvPicPr>
            <a:picLocks noGrp="1" noChangeAspect="1"/>
          </p:cNvPicPr>
          <p:nvPr>
            <p:ph type="pic" sz="quarter" idx="11"/>
          </p:nvPr>
        </p:nvPicPr>
        <p:blipFill rotWithShape="1">
          <a:blip r:embed="rId2"/>
          <a:srcRect t="10665" b="48553"/>
          <a:stretch/>
        </p:blipFill>
        <p:spPr>
          <a:xfrm>
            <a:off x="0" y="1613080"/>
            <a:ext cx="12192000" cy="3327040"/>
          </a:xfrm>
        </p:spPr>
      </p:pic>
      <p:sp>
        <p:nvSpPr>
          <p:cNvPr id="5" name="Rectangle 4">
            <a:extLst>
              <a:ext uri="{FF2B5EF4-FFF2-40B4-BE49-F238E27FC236}">
                <a16:creationId xmlns:a16="http://schemas.microsoft.com/office/drawing/2014/main" id="{5237C570-EC0A-437C-BF4C-EBB8F4735642}"/>
              </a:ext>
            </a:extLst>
          </p:cNvPr>
          <p:cNvSpPr/>
          <p:nvPr/>
        </p:nvSpPr>
        <p:spPr>
          <a:xfrm>
            <a:off x="0" y="1613080"/>
            <a:ext cx="12192000" cy="3327040"/>
          </a:xfrm>
          <a:prstGeom prst="rect">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b="0" dirty="0">
                <a:latin typeface="Roboto Slab" pitchFamily="2" charset="0"/>
                <a:ea typeface="Roboto Slab" pitchFamily="2" charset="0"/>
              </a:rPr>
              <a:t>Presentation : </a:t>
            </a:r>
            <a:r>
              <a:rPr lang="en-US" dirty="0">
                <a:latin typeface="Roboto Slab" pitchFamily="2" charset="0"/>
                <a:ea typeface="Roboto Slab" pitchFamily="2" charset="0"/>
              </a:rPr>
              <a:t>Agenda</a:t>
            </a:r>
          </a:p>
        </p:txBody>
      </p:sp>
      <p:sp>
        <p:nvSpPr>
          <p:cNvPr id="6" name="Text Placeholder 5">
            <a:extLst>
              <a:ext uri="{FF2B5EF4-FFF2-40B4-BE49-F238E27FC236}">
                <a16:creationId xmlns:a16="http://schemas.microsoft.com/office/drawing/2014/main" id="{DD3B6E64-A53A-4B62-ABF8-A74D245AD89E}"/>
              </a:ext>
            </a:extLst>
          </p:cNvPr>
          <p:cNvSpPr>
            <a:spLocks noGrp="1"/>
          </p:cNvSpPr>
          <p:nvPr>
            <p:ph type="body" sz="quarter" idx="10"/>
          </p:nvPr>
        </p:nvSpPr>
        <p:spPr/>
        <p:txBody>
          <a:bodyPr/>
          <a:lstStyle/>
          <a:p>
            <a:endParaRPr lang="en-US"/>
          </a:p>
        </p:txBody>
      </p:sp>
      <p:sp>
        <p:nvSpPr>
          <p:cNvPr id="23" name="Rectangle 22"/>
          <p:cNvSpPr/>
          <p:nvPr/>
        </p:nvSpPr>
        <p:spPr>
          <a:xfrm>
            <a:off x="5796406" y="1122745"/>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5401EDB-87DA-4F54-9DB3-ECBBF6426FFC}"/>
              </a:ext>
            </a:extLst>
          </p:cNvPr>
          <p:cNvSpPr/>
          <p:nvPr/>
        </p:nvSpPr>
        <p:spPr>
          <a:xfrm>
            <a:off x="1451429" y="5482634"/>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1376710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19BD91C1-3B89-4E32-A117-DB246559165D}"/>
              </a:ext>
            </a:extLst>
          </p:cNvPr>
          <p:cNvPicPr>
            <a:picLocks noGrp="1" noChangeAspect="1"/>
          </p:cNvPicPr>
          <p:nvPr>
            <p:ph type="pic" sz="quarter" idx="11"/>
          </p:nvPr>
        </p:nvPicPr>
        <p:blipFill>
          <a:blip r:embed="rId2"/>
          <a:srcRect l="14012" r="14012"/>
          <a:stretch>
            <a:fillRect/>
          </a:stretch>
        </p:blipFill>
        <p:spPr/>
      </p:pic>
      <p:sp>
        <p:nvSpPr>
          <p:cNvPr id="11" name="Text Placeholder 10">
            <a:extLst>
              <a:ext uri="{FF2B5EF4-FFF2-40B4-BE49-F238E27FC236}">
                <a16:creationId xmlns:a16="http://schemas.microsoft.com/office/drawing/2014/main" id="{2AD05D78-6BAF-4284-818C-2D058498AE55}"/>
              </a:ext>
            </a:extLst>
          </p:cNvPr>
          <p:cNvSpPr>
            <a:spLocks noGrp="1"/>
          </p:cNvSpPr>
          <p:nvPr>
            <p:ph type="body" sz="quarter" idx="10"/>
          </p:nvPr>
        </p:nvSpPr>
        <p:spPr/>
        <p:txBody>
          <a:bodyPr/>
          <a:lstStyle/>
          <a:p>
            <a:endParaRPr lang="en-US"/>
          </a:p>
        </p:txBody>
      </p:sp>
      <p:pic>
        <p:nvPicPr>
          <p:cNvPr id="23" name="Picture Placeholder 22">
            <a:extLst>
              <a:ext uri="{FF2B5EF4-FFF2-40B4-BE49-F238E27FC236}">
                <a16:creationId xmlns:a16="http://schemas.microsoft.com/office/drawing/2014/main" id="{FF2F9B01-0CF5-4C82-999B-394352AF88C6}"/>
              </a:ext>
            </a:extLst>
          </p:cNvPr>
          <p:cNvPicPr>
            <a:picLocks noGrp="1" noChangeAspect="1"/>
          </p:cNvPicPr>
          <p:nvPr>
            <p:ph type="pic" sz="quarter" idx="12"/>
          </p:nvPr>
        </p:nvPicPr>
        <p:blipFill>
          <a:blip r:embed="rId3"/>
          <a:srcRect l="13723" r="13723"/>
          <a:stretch>
            <a:fillRect/>
          </a:stretch>
        </p:blipFill>
        <p:spPr/>
      </p:pic>
      <p:sp>
        <p:nvSpPr>
          <p:cNvPr id="3" name="Title 2"/>
          <p:cNvSpPr>
            <a:spLocks noGrp="1"/>
          </p:cNvSpPr>
          <p:nvPr>
            <p:ph type="title"/>
          </p:nvPr>
        </p:nvSpPr>
        <p:spPr/>
        <p:txBody>
          <a:bodyPr/>
          <a:lstStyle/>
          <a:p>
            <a:r>
              <a:rPr lang="en-US" b="0" dirty="0">
                <a:latin typeface="Roboto Slab" pitchFamily="2" charset="0"/>
                <a:ea typeface="Roboto Slab" pitchFamily="2" charset="0"/>
              </a:rPr>
              <a:t>Presentation : </a:t>
            </a:r>
            <a:r>
              <a:rPr lang="en-US" dirty="0">
                <a:latin typeface="Roboto Slab" pitchFamily="2" charset="0"/>
                <a:ea typeface="Roboto Slab" pitchFamily="2" charset="0"/>
              </a:rPr>
              <a:t>Agenda 2</a:t>
            </a:r>
          </a:p>
        </p:txBody>
      </p:sp>
      <p:sp>
        <p:nvSpPr>
          <p:cNvPr id="17" name="TextBox 16"/>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8" name="Rectangle 17"/>
          <p:cNvSpPr/>
          <p:nvPr/>
        </p:nvSpPr>
        <p:spPr>
          <a:xfrm>
            <a:off x="591705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A2575A2-7A41-40B7-A97B-11778800D593}"/>
              </a:ext>
            </a:extLst>
          </p:cNvPr>
          <p:cNvSpPr/>
          <p:nvPr/>
        </p:nvSpPr>
        <p:spPr>
          <a:xfrm>
            <a:off x="505116" y="2204574"/>
            <a:ext cx="3618741" cy="3327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845A923-D317-4234-9DD0-37B66AC339C3}"/>
              </a:ext>
            </a:extLst>
          </p:cNvPr>
          <p:cNvSpPr txBox="1"/>
          <p:nvPr/>
        </p:nvSpPr>
        <p:spPr>
          <a:xfrm>
            <a:off x="1087464" y="2872822"/>
            <a:ext cx="2454045" cy="1990545"/>
          </a:xfrm>
          <a:prstGeom prst="rect">
            <a:avLst/>
          </a:prstGeom>
          <a:noFill/>
        </p:spPr>
        <p:txBody>
          <a:bodyPr wrap="square" numCol="1" spcCol="457200" rtlCol="0">
            <a:spAutoFit/>
          </a:bodyPr>
          <a:lstStyle/>
          <a:p>
            <a:pP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saying above after be and fish land. Darkness, moved was second.</a:t>
            </a:r>
          </a:p>
        </p:txBody>
      </p:sp>
    </p:spTree>
    <p:extLst>
      <p:ext uri="{BB962C8B-B14F-4D97-AF65-F5344CB8AC3E}">
        <p14:creationId xmlns:p14="http://schemas.microsoft.com/office/powerpoint/2010/main" val="1455590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About Us</a:t>
            </a:r>
          </a:p>
        </p:txBody>
      </p:sp>
      <p:sp>
        <p:nvSpPr>
          <p:cNvPr id="13" name="Text Placeholder 12">
            <a:extLst>
              <a:ext uri="{FF2B5EF4-FFF2-40B4-BE49-F238E27FC236}">
                <a16:creationId xmlns:a16="http://schemas.microsoft.com/office/drawing/2014/main" id="{93683708-DC17-48BB-8922-0291C0CE18CC}"/>
              </a:ext>
            </a:extLst>
          </p:cNvPr>
          <p:cNvSpPr>
            <a:spLocks noGrp="1"/>
          </p:cNvSpPr>
          <p:nvPr>
            <p:ph type="body" sz="quarter" idx="10"/>
          </p:nvPr>
        </p:nvSpPr>
        <p:spPr/>
        <p:txBody>
          <a:bodyPr/>
          <a:lstStyle/>
          <a:p>
            <a:endParaRPr lang="en-US"/>
          </a:p>
        </p:txBody>
      </p:sp>
      <p:pic>
        <p:nvPicPr>
          <p:cNvPr id="16" name="Picture Placeholder 15">
            <a:extLst>
              <a:ext uri="{FF2B5EF4-FFF2-40B4-BE49-F238E27FC236}">
                <a16:creationId xmlns:a16="http://schemas.microsoft.com/office/drawing/2014/main" id="{26134993-DE99-459A-93E7-E849151384AC}"/>
              </a:ext>
            </a:extLst>
          </p:cNvPr>
          <p:cNvPicPr>
            <a:picLocks noGrp="1" noChangeAspect="1"/>
          </p:cNvPicPr>
          <p:nvPr>
            <p:ph type="pic" sz="quarter" idx="11"/>
          </p:nvPr>
        </p:nvPicPr>
        <p:blipFill>
          <a:blip r:embed="rId2"/>
          <a:srcRect t="37666" b="37666"/>
          <a:stretch>
            <a:fillRect/>
          </a:stretch>
        </p:blipFill>
        <p:spPr/>
      </p:pic>
      <p:sp>
        <p:nvSpPr>
          <p:cNvPr id="6" name="TextBox 5"/>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7" name="Rectangle 16">
            <a:extLst>
              <a:ext uri="{FF2B5EF4-FFF2-40B4-BE49-F238E27FC236}">
                <a16:creationId xmlns:a16="http://schemas.microsoft.com/office/drawing/2014/main" id="{346B0AF4-FEFA-48F8-BF6F-53EE1A2EBB79}"/>
              </a:ext>
            </a:extLst>
          </p:cNvPr>
          <p:cNvSpPr/>
          <p:nvPr/>
        </p:nvSpPr>
        <p:spPr>
          <a:xfrm>
            <a:off x="5821680"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08E68C5A-ADE0-4335-BDC8-665241F43613}"/>
              </a:ext>
            </a:extLst>
          </p:cNvPr>
          <p:cNvGrpSpPr/>
          <p:nvPr/>
        </p:nvGrpSpPr>
        <p:grpSpPr>
          <a:xfrm>
            <a:off x="945668" y="4097771"/>
            <a:ext cx="3215716" cy="1921850"/>
            <a:chOff x="235179" y="2056064"/>
            <a:chExt cx="3215716" cy="1921850"/>
          </a:xfrm>
        </p:grpSpPr>
        <p:grpSp>
          <p:nvGrpSpPr>
            <p:cNvPr id="7" name="Group 6">
              <a:extLst>
                <a:ext uri="{FF2B5EF4-FFF2-40B4-BE49-F238E27FC236}">
                  <a16:creationId xmlns:a16="http://schemas.microsoft.com/office/drawing/2014/main" id="{96C25209-C32C-4FAB-A507-887CA6F5D138}"/>
                </a:ext>
              </a:extLst>
            </p:cNvPr>
            <p:cNvGrpSpPr/>
            <p:nvPr/>
          </p:nvGrpSpPr>
          <p:grpSpPr>
            <a:xfrm>
              <a:off x="1359997" y="2056064"/>
              <a:ext cx="966081" cy="966081"/>
              <a:chOff x="4226965" y="2381681"/>
              <a:chExt cx="966081" cy="966081"/>
            </a:xfrm>
          </p:grpSpPr>
          <p:sp>
            <p:nvSpPr>
              <p:cNvPr id="33" name="Rounded Rectangle 32"/>
              <p:cNvSpPr/>
              <p:nvPr/>
            </p:nvSpPr>
            <p:spPr>
              <a:xfrm>
                <a:off x="4226965" y="2381681"/>
                <a:ext cx="966081" cy="96608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4393339" y="2587722"/>
                <a:ext cx="542136"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grpSp>
        <p:sp>
          <p:nvSpPr>
            <p:cNvPr id="12" name="Rectangle 11">
              <a:extLst>
                <a:ext uri="{FF2B5EF4-FFF2-40B4-BE49-F238E27FC236}">
                  <a16:creationId xmlns:a16="http://schemas.microsoft.com/office/drawing/2014/main" id="{049D2314-781A-471C-94D9-93C452AA74FA}"/>
                </a:ext>
              </a:extLst>
            </p:cNvPr>
            <p:cNvSpPr/>
            <p:nvPr/>
          </p:nvSpPr>
          <p:spPr>
            <a:xfrm>
              <a:off x="235179" y="3219180"/>
              <a:ext cx="3215716" cy="758734"/>
            </a:xfrm>
            <a:prstGeom prst="rect">
              <a:avLst/>
            </a:prstGeom>
          </p:spPr>
          <p:txBody>
            <a:bodyPr wrap="square">
              <a:spAutoFit/>
            </a:bodyPr>
            <a:lstStyle/>
            <a:p>
              <a:pPr algn="ctr">
                <a:lnSpc>
                  <a:spcPct val="150000"/>
                </a:lnSpc>
              </a:pPr>
              <a:r>
                <a:rPr lang="en-US" sz="1000" dirty="0">
                  <a:latin typeface="Roboto Slab" pitchFamily="2" charset="0"/>
                  <a:ea typeface="Roboto Slab" pitchFamily="2" charset="0"/>
                  <a:cs typeface="Montserrat Light" charset="0"/>
                </a:rPr>
                <a:t>Creepiest don't subdue which </a:t>
              </a:r>
              <a:r>
                <a:rPr lang="en-US" sz="1000" dirty="0" err="1">
                  <a:latin typeface="Roboto Slab" pitchFamily="2" charset="0"/>
                  <a:ea typeface="Roboto Slab" pitchFamily="2" charset="0"/>
                  <a:cs typeface="Montserrat Light" charset="0"/>
                </a:rPr>
                <a:t>i</a:t>
              </a:r>
              <a:r>
                <a:rPr lang="en-US" sz="1000" dirty="0">
                  <a:latin typeface="Roboto Slab" pitchFamily="2" charset="0"/>
                  <a:ea typeface="Roboto Slab" pitchFamily="2" charset="0"/>
                  <a:cs typeface="Montserrat Light" charset="0"/>
                </a:rPr>
                <a:t> two set had seasons. Fifth you'll, man wherein seas our creeping night lights</a:t>
              </a:r>
            </a:p>
          </p:txBody>
        </p:sp>
      </p:grpSp>
      <p:grpSp>
        <p:nvGrpSpPr>
          <p:cNvPr id="5" name="Group 4">
            <a:extLst>
              <a:ext uri="{FF2B5EF4-FFF2-40B4-BE49-F238E27FC236}">
                <a16:creationId xmlns:a16="http://schemas.microsoft.com/office/drawing/2014/main" id="{C7E596E9-F908-4C3A-9E12-B8DCC6113CCC}"/>
              </a:ext>
            </a:extLst>
          </p:cNvPr>
          <p:cNvGrpSpPr/>
          <p:nvPr/>
        </p:nvGrpSpPr>
        <p:grpSpPr>
          <a:xfrm>
            <a:off x="4488142" y="4097771"/>
            <a:ext cx="3215716" cy="1921850"/>
            <a:chOff x="3705506" y="2056064"/>
            <a:chExt cx="3215716" cy="1921850"/>
          </a:xfrm>
        </p:grpSpPr>
        <p:grpSp>
          <p:nvGrpSpPr>
            <p:cNvPr id="10" name="Group 9">
              <a:extLst>
                <a:ext uri="{FF2B5EF4-FFF2-40B4-BE49-F238E27FC236}">
                  <a16:creationId xmlns:a16="http://schemas.microsoft.com/office/drawing/2014/main" id="{BF3E1ADF-182F-4FBE-AE36-4FEAF0C90781}"/>
                </a:ext>
              </a:extLst>
            </p:cNvPr>
            <p:cNvGrpSpPr/>
            <p:nvPr/>
          </p:nvGrpSpPr>
          <p:grpSpPr>
            <a:xfrm>
              <a:off x="4830324" y="2056064"/>
              <a:ext cx="966081" cy="966081"/>
              <a:chOff x="4226965" y="3401432"/>
              <a:chExt cx="966081" cy="966081"/>
            </a:xfrm>
          </p:grpSpPr>
          <p:sp>
            <p:nvSpPr>
              <p:cNvPr id="35" name="Rounded Rectangle 34"/>
              <p:cNvSpPr/>
              <p:nvPr/>
            </p:nvSpPr>
            <p:spPr>
              <a:xfrm>
                <a:off x="4226965" y="3401432"/>
                <a:ext cx="966081" cy="96608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4452562" y="3607473"/>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grpSp>
        <p:sp>
          <p:nvSpPr>
            <p:cNvPr id="29" name="Rectangle 28">
              <a:extLst>
                <a:ext uri="{FF2B5EF4-FFF2-40B4-BE49-F238E27FC236}">
                  <a16:creationId xmlns:a16="http://schemas.microsoft.com/office/drawing/2014/main" id="{23982646-5EE8-46FD-84AE-6D1D58EA72DC}"/>
                </a:ext>
              </a:extLst>
            </p:cNvPr>
            <p:cNvSpPr/>
            <p:nvPr/>
          </p:nvSpPr>
          <p:spPr>
            <a:xfrm>
              <a:off x="3705506" y="3219180"/>
              <a:ext cx="3215716" cy="758734"/>
            </a:xfrm>
            <a:prstGeom prst="rect">
              <a:avLst/>
            </a:prstGeom>
          </p:spPr>
          <p:txBody>
            <a:bodyPr wrap="square">
              <a:spAutoFit/>
            </a:bodyPr>
            <a:lstStyle/>
            <a:p>
              <a:pPr algn="ctr">
                <a:lnSpc>
                  <a:spcPct val="150000"/>
                </a:lnSpc>
              </a:pPr>
              <a:r>
                <a:rPr lang="en-US" sz="1000" dirty="0">
                  <a:latin typeface="Roboto Slab" pitchFamily="2" charset="0"/>
                  <a:ea typeface="Roboto Slab" pitchFamily="2" charset="0"/>
                  <a:cs typeface="Montserrat Light" charset="0"/>
                </a:rPr>
                <a:t>Creepiest don't subdue which </a:t>
              </a:r>
              <a:r>
                <a:rPr lang="en-US" sz="1000" dirty="0" err="1">
                  <a:latin typeface="Roboto Slab" pitchFamily="2" charset="0"/>
                  <a:ea typeface="Roboto Slab" pitchFamily="2" charset="0"/>
                  <a:cs typeface="Montserrat Light" charset="0"/>
                </a:rPr>
                <a:t>i</a:t>
              </a:r>
              <a:r>
                <a:rPr lang="en-US" sz="1000" dirty="0">
                  <a:latin typeface="Roboto Slab" pitchFamily="2" charset="0"/>
                  <a:ea typeface="Roboto Slab" pitchFamily="2" charset="0"/>
                  <a:cs typeface="Montserrat Light" charset="0"/>
                </a:rPr>
                <a:t> two set had seasons. Fifth you'll, man wherein seas our creeping night lights</a:t>
              </a:r>
            </a:p>
          </p:txBody>
        </p:sp>
      </p:grpSp>
      <p:grpSp>
        <p:nvGrpSpPr>
          <p:cNvPr id="2" name="Group 1">
            <a:extLst>
              <a:ext uri="{FF2B5EF4-FFF2-40B4-BE49-F238E27FC236}">
                <a16:creationId xmlns:a16="http://schemas.microsoft.com/office/drawing/2014/main" id="{0CDBCFCB-1396-4CEB-A077-1A1082F81246}"/>
              </a:ext>
            </a:extLst>
          </p:cNvPr>
          <p:cNvGrpSpPr/>
          <p:nvPr/>
        </p:nvGrpSpPr>
        <p:grpSpPr>
          <a:xfrm>
            <a:off x="8030616" y="4097771"/>
            <a:ext cx="3215716" cy="1921850"/>
            <a:chOff x="6921222" y="2056064"/>
            <a:chExt cx="3215716" cy="1921850"/>
          </a:xfrm>
        </p:grpSpPr>
        <p:grpSp>
          <p:nvGrpSpPr>
            <p:cNvPr id="8" name="Group 7">
              <a:extLst>
                <a:ext uri="{FF2B5EF4-FFF2-40B4-BE49-F238E27FC236}">
                  <a16:creationId xmlns:a16="http://schemas.microsoft.com/office/drawing/2014/main" id="{A23AA10E-2E71-4771-AA36-BBD196674609}"/>
                </a:ext>
              </a:extLst>
            </p:cNvPr>
            <p:cNvGrpSpPr/>
            <p:nvPr/>
          </p:nvGrpSpPr>
          <p:grpSpPr>
            <a:xfrm>
              <a:off x="8046040" y="2056064"/>
              <a:ext cx="966081" cy="966081"/>
              <a:chOff x="5260134" y="2381681"/>
              <a:chExt cx="966081" cy="966081"/>
            </a:xfrm>
          </p:grpSpPr>
          <p:sp>
            <p:nvSpPr>
              <p:cNvPr id="34" name="Rounded Rectangle 33"/>
              <p:cNvSpPr/>
              <p:nvPr/>
            </p:nvSpPr>
            <p:spPr>
              <a:xfrm>
                <a:off x="5260134" y="2381681"/>
                <a:ext cx="966081" cy="966081"/>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5448956" y="2566750"/>
                <a:ext cx="596638"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grpSp>
        <p:sp>
          <p:nvSpPr>
            <p:cNvPr id="30" name="Rectangle 29">
              <a:extLst>
                <a:ext uri="{FF2B5EF4-FFF2-40B4-BE49-F238E27FC236}">
                  <a16:creationId xmlns:a16="http://schemas.microsoft.com/office/drawing/2014/main" id="{ABFED879-FDAD-49AB-B1AD-95F1152F3E7A}"/>
                </a:ext>
              </a:extLst>
            </p:cNvPr>
            <p:cNvSpPr/>
            <p:nvPr/>
          </p:nvSpPr>
          <p:spPr>
            <a:xfrm>
              <a:off x="6921222" y="3219180"/>
              <a:ext cx="3215716" cy="758734"/>
            </a:xfrm>
            <a:prstGeom prst="rect">
              <a:avLst/>
            </a:prstGeom>
          </p:spPr>
          <p:txBody>
            <a:bodyPr wrap="square">
              <a:spAutoFit/>
            </a:bodyPr>
            <a:lstStyle/>
            <a:p>
              <a:pPr algn="ctr">
                <a:lnSpc>
                  <a:spcPct val="150000"/>
                </a:lnSpc>
              </a:pPr>
              <a:r>
                <a:rPr lang="en-US" sz="1000" dirty="0">
                  <a:latin typeface="Roboto Slab" pitchFamily="2" charset="0"/>
                  <a:ea typeface="Roboto Slab" pitchFamily="2" charset="0"/>
                  <a:cs typeface="Montserrat Light" charset="0"/>
                </a:rPr>
                <a:t>Creepiest don't subdue which </a:t>
              </a:r>
              <a:r>
                <a:rPr lang="en-US" sz="1000" dirty="0" err="1">
                  <a:latin typeface="Roboto Slab" pitchFamily="2" charset="0"/>
                  <a:ea typeface="Roboto Slab" pitchFamily="2" charset="0"/>
                  <a:cs typeface="Montserrat Light" charset="0"/>
                </a:rPr>
                <a:t>i</a:t>
              </a:r>
              <a:r>
                <a:rPr lang="en-US" sz="1000" dirty="0">
                  <a:latin typeface="Roboto Slab" pitchFamily="2" charset="0"/>
                  <a:ea typeface="Roboto Slab" pitchFamily="2" charset="0"/>
                  <a:cs typeface="Montserrat Light" charset="0"/>
                </a:rPr>
                <a:t> two set had seasons. Fifth you'll, man wherein seas our creeping night lights</a:t>
              </a:r>
            </a:p>
          </p:txBody>
        </p:sp>
      </p:grpSp>
    </p:spTree>
    <p:extLst>
      <p:ext uri="{BB962C8B-B14F-4D97-AF65-F5344CB8AC3E}">
        <p14:creationId xmlns:p14="http://schemas.microsoft.com/office/powerpoint/2010/main" val="1198720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5A3291C-55B4-4448-9248-5A59E880DD53}"/>
              </a:ext>
            </a:extLst>
          </p:cNvPr>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latin typeface="Roboto Slab" pitchFamily="2" charset="0"/>
                <a:ea typeface="Roboto Slab" pitchFamily="2" charset="0"/>
              </a:rPr>
              <a:t>About Us</a:t>
            </a:r>
          </a:p>
        </p:txBody>
      </p:sp>
      <p:sp>
        <p:nvSpPr>
          <p:cNvPr id="4" name="TextBox 3"/>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22" name="Rectangle 21"/>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9137FBB6-C618-49DD-AB11-BC91BBF8670F}"/>
              </a:ext>
            </a:extLst>
          </p:cNvPr>
          <p:cNvGrpSpPr/>
          <p:nvPr/>
        </p:nvGrpSpPr>
        <p:grpSpPr>
          <a:xfrm>
            <a:off x="1426029" y="2561157"/>
            <a:ext cx="9339943" cy="2590800"/>
            <a:chOff x="1420122" y="2446435"/>
            <a:chExt cx="9339943" cy="2590800"/>
          </a:xfrm>
        </p:grpSpPr>
        <p:sp>
          <p:nvSpPr>
            <p:cNvPr id="61" name="Oval 60">
              <a:extLst>
                <a:ext uri="{FF2B5EF4-FFF2-40B4-BE49-F238E27FC236}">
                  <a16:creationId xmlns:a16="http://schemas.microsoft.com/office/drawing/2014/main" id="{1E9D69A9-9869-44E1-A5ED-5D481C8F6BC9}"/>
                </a:ext>
              </a:extLst>
            </p:cNvPr>
            <p:cNvSpPr/>
            <p:nvPr/>
          </p:nvSpPr>
          <p:spPr>
            <a:xfrm>
              <a:off x="1420122" y="2446435"/>
              <a:ext cx="2590800" cy="2590800"/>
            </a:xfrm>
            <a:prstGeom prst="ellipse">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a:extLst>
                <a:ext uri="{FF2B5EF4-FFF2-40B4-BE49-F238E27FC236}">
                  <a16:creationId xmlns:a16="http://schemas.microsoft.com/office/drawing/2014/main" id="{511E2688-1791-462F-BC6C-2E18D98EB3F9}"/>
                </a:ext>
              </a:extLst>
            </p:cNvPr>
            <p:cNvGrpSpPr/>
            <p:nvPr/>
          </p:nvGrpSpPr>
          <p:grpSpPr>
            <a:xfrm>
              <a:off x="1524930" y="2889397"/>
              <a:ext cx="2381186" cy="1704876"/>
              <a:chOff x="1482032" y="2860164"/>
              <a:chExt cx="2381186" cy="1704876"/>
            </a:xfrm>
          </p:grpSpPr>
          <p:grpSp>
            <p:nvGrpSpPr>
              <p:cNvPr id="63" name="Group 62">
                <a:extLst>
                  <a:ext uri="{FF2B5EF4-FFF2-40B4-BE49-F238E27FC236}">
                    <a16:creationId xmlns:a16="http://schemas.microsoft.com/office/drawing/2014/main" id="{026C4DAD-359A-4289-8EFD-F5CA98FA07FB}"/>
                  </a:ext>
                </a:extLst>
              </p:cNvPr>
              <p:cNvGrpSpPr/>
              <p:nvPr/>
            </p:nvGrpSpPr>
            <p:grpSpPr>
              <a:xfrm>
                <a:off x="1482032" y="3730690"/>
                <a:ext cx="2381186" cy="834350"/>
                <a:chOff x="1784347" y="3896702"/>
                <a:chExt cx="2381186" cy="834350"/>
              </a:xfrm>
            </p:grpSpPr>
            <p:sp>
              <p:nvSpPr>
                <p:cNvPr id="65" name="Rectangle 17">
                  <a:extLst>
                    <a:ext uri="{FF2B5EF4-FFF2-40B4-BE49-F238E27FC236}">
                      <a16:creationId xmlns:a16="http://schemas.microsoft.com/office/drawing/2014/main" id="{0712E20B-D811-44E7-AC79-3A13FF736BAE}"/>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66" name="TextBox 65">
                  <a:extLst>
                    <a:ext uri="{FF2B5EF4-FFF2-40B4-BE49-F238E27FC236}">
                      <a16:creationId xmlns:a16="http://schemas.microsoft.com/office/drawing/2014/main" id="{C074F66A-7174-488D-A628-748C68C41B5C}"/>
                    </a:ext>
                  </a:extLst>
                </p:cNvPr>
                <p:cNvSpPr txBox="1"/>
                <p:nvPr/>
              </p:nvSpPr>
              <p:spPr>
                <a:xfrm>
                  <a:off x="1784347" y="3896702"/>
                  <a:ext cx="2381186"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64" name="AutoShape 49">
                <a:extLst>
                  <a:ext uri="{FF2B5EF4-FFF2-40B4-BE49-F238E27FC236}">
                    <a16:creationId xmlns:a16="http://schemas.microsoft.com/office/drawing/2014/main" id="{93325060-FCB8-4205-89B8-32940D42324C}"/>
                  </a:ext>
                </a:extLst>
              </p:cNvPr>
              <p:cNvSpPr>
                <a:spLocks/>
              </p:cNvSpPr>
              <p:nvPr/>
            </p:nvSpPr>
            <p:spPr bwMode="auto">
              <a:xfrm>
                <a:off x="2340691" y="2860164"/>
                <a:ext cx="663866" cy="663271"/>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tx1"/>
              </a:solidFill>
              <a:ln>
                <a:noFill/>
              </a:ln>
            </p:spPr>
            <p:txBody>
              <a:bodyPr lIns="0" tIns="0" rIns="0" bIns="0"/>
              <a:lstStyle/>
              <a:p>
                <a:endParaRPr lang="en-US" dirty="0"/>
              </a:p>
            </p:txBody>
          </p:sp>
        </p:grpSp>
        <p:sp>
          <p:nvSpPr>
            <p:cNvPr id="55" name="Oval 54">
              <a:extLst>
                <a:ext uri="{FF2B5EF4-FFF2-40B4-BE49-F238E27FC236}">
                  <a16:creationId xmlns:a16="http://schemas.microsoft.com/office/drawing/2014/main" id="{6FCF5D4A-EA4E-4249-ADB9-3A6A9C8DDD43}"/>
                </a:ext>
              </a:extLst>
            </p:cNvPr>
            <p:cNvSpPr/>
            <p:nvPr/>
          </p:nvSpPr>
          <p:spPr>
            <a:xfrm>
              <a:off x="4794693" y="2446435"/>
              <a:ext cx="2590800" cy="2590800"/>
            </a:xfrm>
            <a:prstGeom prst="ellipse">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oup 55">
              <a:extLst>
                <a:ext uri="{FF2B5EF4-FFF2-40B4-BE49-F238E27FC236}">
                  <a16:creationId xmlns:a16="http://schemas.microsoft.com/office/drawing/2014/main" id="{935C3081-5C7E-417E-82DD-B775289EC5AA}"/>
                </a:ext>
              </a:extLst>
            </p:cNvPr>
            <p:cNvGrpSpPr/>
            <p:nvPr/>
          </p:nvGrpSpPr>
          <p:grpSpPr>
            <a:xfrm>
              <a:off x="5241407" y="2877880"/>
              <a:ext cx="1697373" cy="1727910"/>
              <a:chOff x="5247313" y="2837129"/>
              <a:chExt cx="1697373" cy="1727910"/>
            </a:xfrm>
          </p:grpSpPr>
          <p:sp>
            <p:nvSpPr>
              <p:cNvPr id="57" name="AutoShape 9">
                <a:extLst>
                  <a:ext uri="{FF2B5EF4-FFF2-40B4-BE49-F238E27FC236}">
                    <a16:creationId xmlns:a16="http://schemas.microsoft.com/office/drawing/2014/main" id="{9CE03F0C-FE9F-41E2-BF1A-D8E9D86AC5E8}"/>
                  </a:ext>
                </a:extLst>
              </p:cNvPr>
              <p:cNvSpPr>
                <a:spLocks/>
              </p:cNvSpPr>
              <p:nvPr/>
            </p:nvSpPr>
            <p:spPr bwMode="auto">
              <a:xfrm>
                <a:off x="5755645" y="2837129"/>
                <a:ext cx="680712" cy="709340"/>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1"/>
              </a:solidFill>
              <a:ln>
                <a:noFill/>
              </a:ln>
            </p:spPr>
            <p:txBody>
              <a:bodyPr lIns="0" tIns="0" rIns="0" bIns="0"/>
              <a:lstStyle/>
              <a:p>
                <a:endParaRPr lang="en-US" dirty="0"/>
              </a:p>
            </p:txBody>
          </p:sp>
          <p:grpSp>
            <p:nvGrpSpPr>
              <p:cNvPr id="58" name="Group 57">
                <a:extLst>
                  <a:ext uri="{FF2B5EF4-FFF2-40B4-BE49-F238E27FC236}">
                    <a16:creationId xmlns:a16="http://schemas.microsoft.com/office/drawing/2014/main" id="{6CF0E462-3AEB-4447-ABFB-9A97B19EDDF8}"/>
                  </a:ext>
                </a:extLst>
              </p:cNvPr>
              <p:cNvGrpSpPr/>
              <p:nvPr/>
            </p:nvGrpSpPr>
            <p:grpSpPr>
              <a:xfrm>
                <a:off x="5247313" y="3730689"/>
                <a:ext cx="1697373" cy="834350"/>
                <a:chOff x="2126253" y="3896702"/>
                <a:chExt cx="1697373" cy="834350"/>
              </a:xfrm>
            </p:grpSpPr>
            <p:sp>
              <p:nvSpPr>
                <p:cNvPr id="59" name="Rectangle 17">
                  <a:extLst>
                    <a:ext uri="{FF2B5EF4-FFF2-40B4-BE49-F238E27FC236}">
                      <a16:creationId xmlns:a16="http://schemas.microsoft.com/office/drawing/2014/main" id="{9213C6BA-39DA-4B12-8554-9E34EE6F6452}"/>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60" name="TextBox 59">
                  <a:extLst>
                    <a:ext uri="{FF2B5EF4-FFF2-40B4-BE49-F238E27FC236}">
                      <a16:creationId xmlns:a16="http://schemas.microsoft.com/office/drawing/2014/main" id="{ADF78F1A-21CE-4334-B695-0D549EFB10A4}"/>
                    </a:ext>
                  </a:extLst>
                </p:cNvPr>
                <p:cNvSpPr txBox="1"/>
                <p:nvPr/>
              </p:nvSpPr>
              <p:spPr>
                <a:xfrm>
                  <a:off x="2126254" y="3896702"/>
                  <a:ext cx="1697372"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sp>
          <p:nvSpPr>
            <p:cNvPr id="49" name="Oval 48">
              <a:extLst>
                <a:ext uri="{FF2B5EF4-FFF2-40B4-BE49-F238E27FC236}">
                  <a16:creationId xmlns:a16="http://schemas.microsoft.com/office/drawing/2014/main" id="{A2587087-A9F7-454B-B80E-61641DB225C6}"/>
                </a:ext>
              </a:extLst>
            </p:cNvPr>
            <p:cNvSpPr/>
            <p:nvPr/>
          </p:nvSpPr>
          <p:spPr>
            <a:xfrm>
              <a:off x="8169265" y="2446435"/>
              <a:ext cx="2590800" cy="2590800"/>
            </a:xfrm>
            <a:prstGeom prst="ellipse">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53B302C6-BC51-476C-A126-57CCE1927DE2}"/>
                </a:ext>
              </a:extLst>
            </p:cNvPr>
            <p:cNvGrpSpPr/>
            <p:nvPr/>
          </p:nvGrpSpPr>
          <p:grpSpPr>
            <a:xfrm>
              <a:off x="8493561" y="2889397"/>
              <a:ext cx="1942210" cy="1704876"/>
              <a:chOff x="1701520" y="2860164"/>
              <a:chExt cx="1942210" cy="1704876"/>
            </a:xfrm>
          </p:grpSpPr>
          <p:grpSp>
            <p:nvGrpSpPr>
              <p:cNvPr id="51" name="Group 50">
                <a:extLst>
                  <a:ext uri="{FF2B5EF4-FFF2-40B4-BE49-F238E27FC236}">
                    <a16:creationId xmlns:a16="http://schemas.microsoft.com/office/drawing/2014/main" id="{F98CF41E-EE43-49CC-8C40-3DCEC8712300}"/>
                  </a:ext>
                </a:extLst>
              </p:cNvPr>
              <p:cNvGrpSpPr/>
              <p:nvPr/>
            </p:nvGrpSpPr>
            <p:grpSpPr>
              <a:xfrm>
                <a:off x="1701520" y="3730690"/>
                <a:ext cx="1942210" cy="834350"/>
                <a:chOff x="2003835" y="3896702"/>
                <a:chExt cx="1942210" cy="834350"/>
              </a:xfrm>
            </p:grpSpPr>
            <p:sp>
              <p:nvSpPr>
                <p:cNvPr id="53" name="Rectangle 17">
                  <a:extLst>
                    <a:ext uri="{FF2B5EF4-FFF2-40B4-BE49-F238E27FC236}">
                      <a16:creationId xmlns:a16="http://schemas.microsoft.com/office/drawing/2014/main" id="{6134CE4F-C77C-4B58-9088-2B6D58D7596A}"/>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4" name="TextBox 53">
                  <a:extLst>
                    <a:ext uri="{FF2B5EF4-FFF2-40B4-BE49-F238E27FC236}">
                      <a16:creationId xmlns:a16="http://schemas.microsoft.com/office/drawing/2014/main" id="{CF70871C-4E82-42E2-8739-EB7D15C97C0E}"/>
                    </a:ext>
                  </a:extLst>
                </p:cNvPr>
                <p:cNvSpPr txBox="1"/>
                <p:nvPr/>
              </p:nvSpPr>
              <p:spPr>
                <a:xfrm>
                  <a:off x="2003835" y="3896702"/>
                  <a:ext cx="1942210"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52" name="AutoShape 49">
                <a:extLst>
                  <a:ext uri="{FF2B5EF4-FFF2-40B4-BE49-F238E27FC236}">
                    <a16:creationId xmlns:a16="http://schemas.microsoft.com/office/drawing/2014/main" id="{2CC6E742-FA08-4F80-96BF-D308FF82B1B7}"/>
                  </a:ext>
                </a:extLst>
              </p:cNvPr>
              <p:cNvSpPr>
                <a:spLocks/>
              </p:cNvSpPr>
              <p:nvPr/>
            </p:nvSpPr>
            <p:spPr bwMode="auto">
              <a:xfrm>
                <a:off x="2340691" y="2860164"/>
                <a:ext cx="663866" cy="663271"/>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tx1"/>
              </a:solidFill>
              <a:ln>
                <a:noFill/>
              </a:ln>
            </p:spPr>
            <p:txBody>
              <a:bodyPr lIns="0" tIns="0" rIns="0" bIns="0"/>
              <a:lstStyle/>
              <a:p>
                <a:endParaRPr lang="en-US" dirty="0"/>
              </a:p>
            </p:txBody>
          </p:sp>
        </p:grpSp>
      </p:grpSp>
    </p:spTree>
    <p:extLst>
      <p:ext uri="{BB962C8B-B14F-4D97-AF65-F5344CB8AC3E}">
        <p14:creationId xmlns:p14="http://schemas.microsoft.com/office/powerpoint/2010/main" val="1105816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43C9F24-39FD-4131-A082-B5D003FC9666}"/>
              </a:ext>
            </a:extLst>
          </p:cNvPr>
          <p:cNvPicPr>
            <a:picLocks noGrp="1" noChangeAspect="1"/>
          </p:cNvPicPr>
          <p:nvPr>
            <p:ph type="pic" sz="quarter" idx="11"/>
          </p:nvPr>
        </p:nvPicPr>
        <p:blipFill>
          <a:blip r:embed="rId2"/>
          <a:srcRect t="6394" b="6394"/>
          <a:stretch>
            <a:fillRect/>
          </a:stretch>
        </p:blipFill>
        <p:spPr/>
      </p:pic>
      <p:sp>
        <p:nvSpPr>
          <p:cNvPr id="16" name="Text Placeholder 15">
            <a:extLst>
              <a:ext uri="{FF2B5EF4-FFF2-40B4-BE49-F238E27FC236}">
                <a16:creationId xmlns:a16="http://schemas.microsoft.com/office/drawing/2014/main" id="{66D70C15-094E-4633-9EB3-AC8B4A2BFB54}"/>
              </a:ext>
            </a:extLst>
          </p:cNvPr>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About Us</a:t>
            </a:r>
          </a:p>
        </p:txBody>
      </p:sp>
      <p:sp>
        <p:nvSpPr>
          <p:cNvPr id="4" name="TextBox 3"/>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22" name="Rectangle 21"/>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9D20CB1D-8AE1-4C98-88E5-1E073F3E0550}"/>
              </a:ext>
            </a:extLst>
          </p:cNvPr>
          <p:cNvGrpSpPr/>
          <p:nvPr/>
        </p:nvGrpSpPr>
        <p:grpSpPr>
          <a:xfrm>
            <a:off x="8395838" y="2871116"/>
            <a:ext cx="2360545" cy="690630"/>
            <a:chOff x="8882476" y="4697185"/>
            <a:chExt cx="2360545" cy="690630"/>
          </a:xfrm>
        </p:grpSpPr>
        <p:grpSp>
          <p:nvGrpSpPr>
            <p:cNvPr id="38" name="Group 37">
              <a:extLst>
                <a:ext uri="{FF2B5EF4-FFF2-40B4-BE49-F238E27FC236}">
                  <a16:creationId xmlns:a16="http://schemas.microsoft.com/office/drawing/2014/main" id="{A720C72F-7705-4CE5-B47B-5FC78419B2ED}"/>
                </a:ext>
              </a:extLst>
            </p:cNvPr>
            <p:cNvGrpSpPr/>
            <p:nvPr/>
          </p:nvGrpSpPr>
          <p:grpSpPr>
            <a:xfrm>
              <a:off x="9787085" y="4703542"/>
              <a:ext cx="1455936" cy="677916"/>
              <a:chOff x="9787085" y="4654754"/>
              <a:chExt cx="1455936" cy="677916"/>
            </a:xfrm>
          </p:grpSpPr>
          <p:sp>
            <p:nvSpPr>
              <p:cNvPr id="43" name="TextBox 42">
                <a:extLst>
                  <a:ext uri="{FF2B5EF4-FFF2-40B4-BE49-F238E27FC236}">
                    <a16:creationId xmlns:a16="http://schemas.microsoft.com/office/drawing/2014/main" id="{7D33848E-46EF-4114-B55A-7AA0F06325BA}"/>
                  </a:ext>
                </a:extLst>
              </p:cNvPr>
              <p:cNvSpPr txBox="1"/>
              <p:nvPr/>
            </p:nvSpPr>
            <p:spPr>
              <a:xfrm>
                <a:off x="9787085" y="4654754"/>
                <a:ext cx="1436215" cy="271869"/>
              </a:xfrm>
              <a:prstGeom prst="rect">
                <a:avLst/>
              </a:prstGeom>
              <a:noFill/>
            </p:spPr>
            <p:txBody>
              <a:bodyPr wrap="square" rtlCol="0">
                <a:spAutoFit/>
              </a:bodyPr>
              <a:lstStyle/>
              <a:p>
                <a:pPr>
                  <a:lnSpc>
                    <a:spcPts val="1400"/>
                  </a:lnSpc>
                </a:pPr>
                <a:r>
                  <a:rPr lang="en-US" sz="1500" b="1" dirty="0">
                    <a:latin typeface="Roboto Slab" pitchFamily="2" charset="0"/>
                    <a:ea typeface="Roboto Slab" pitchFamily="2" charset="0"/>
                    <a:cs typeface="Montserrat" charset="0"/>
                  </a:rPr>
                  <a:t>SECOND TXT</a:t>
                </a:r>
              </a:p>
            </p:txBody>
          </p:sp>
          <p:sp>
            <p:nvSpPr>
              <p:cNvPr id="44" name="TextBox 43">
                <a:extLst>
                  <a:ext uri="{FF2B5EF4-FFF2-40B4-BE49-F238E27FC236}">
                    <a16:creationId xmlns:a16="http://schemas.microsoft.com/office/drawing/2014/main" id="{0D26B704-1548-4443-B061-A13DBACCDD8D}"/>
                  </a:ext>
                </a:extLst>
              </p:cNvPr>
              <p:cNvSpPr txBox="1"/>
              <p:nvPr/>
            </p:nvSpPr>
            <p:spPr>
              <a:xfrm>
                <a:off x="9798504" y="4932560"/>
                <a:ext cx="1444517" cy="400110"/>
              </a:xfrm>
              <a:prstGeom prst="rect">
                <a:avLst/>
              </a:prstGeom>
              <a:noFill/>
            </p:spPr>
            <p:txBody>
              <a:bodyPr wrap="square" numCol="1" spcCol="0" rtlCol="0" anchor="ctr">
                <a:spAutoFit/>
              </a:bodyPr>
              <a:lstStyle/>
              <a:p>
                <a:r>
                  <a:rPr lang="en-US" sz="1000" dirty="0">
                    <a:latin typeface="Roboto Slab" pitchFamily="2" charset="0"/>
                    <a:ea typeface="Roboto Slab" pitchFamily="2" charset="0"/>
                    <a:cs typeface="Montserrat" charset="0"/>
                  </a:rPr>
                  <a:t>Here with your own detailed.</a:t>
                </a:r>
              </a:p>
            </p:txBody>
          </p:sp>
        </p:grpSp>
        <p:grpSp>
          <p:nvGrpSpPr>
            <p:cNvPr id="39" name="Group 38">
              <a:extLst>
                <a:ext uri="{FF2B5EF4-FFF2-40B4-BE49-F238E27FC236}">
                  <a16:creationId xmlns:a16="http://schemas.microsoft.com/office/drawing/2014/main" id="{1608E782-764D-49ED-860D-1A25D3A9F952}"/>
                </a:ext>
              </a:extLst>
            </p:cNvPr>
            <p:cNvGrpSpPr/>
            <p:nvPr/>
          </p:nvGrpSpPr>
          <p:grpSpPr>
            <a:xfrm>
              <a:off x="8882476" y="4697185"/>
              <a:ext cx="690630" cy="690630"/>
              <a:chOff x="8882476" y="4739617"/>
              <a:chExt cx="690630" cy="690630"/>
            </a:xfrm>
          </p:grpSpPr>
          <p:sp>
            <p:nvSpPr>
              <p:cNvPr id="40" name="Oval 39">
                <a:extLst>
                  <a:ext uri="{FF2B5EF4-FFF2-40B4-BE49-F238E27FC236}">
                    <a16:creationId xmlns:a16="http://schemas.microsoft.com/office/drawing/2014/main" id="{920F2910-7DA8-4F57-B03B-98CAF80D0D45}"/>
                  </a:ext>
                </a:extLst>
              </p:cNvPr>
              <p:cNvSpPr/>
              <p:nvPr/>
            </p:nvSpPr>
            <p:spPr>
              <a:xfrm>
                <a:off x="8882476" y="4739617"/>
                <a:ext cx="690630" cy="6906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AA60644C-D4B5-4FCC-93F3-405EE901925D}"/>
                  </a:ext>
                </a:extLst>
              </p:cNvPr>
              <p:cNvSpPr txBox="1"/>
              <p:nvPr/>
            </p:nvSpPr>
            <p:spPr>
              <a:xfrm>
                <a:off x="8938887" y="4807933"/>
                <a:ext cx="577808" cy="553998"/>
              </a:xfrm>
              <a:prstGeom prst="rect">
                <a:avLst/>
              </a:prstGeom>
              <a:noFill/>
            </p:spPr>
            <p:txBody>
              <a:bodyPr wrap="square" rtlCol="0">
                <a:spAutoFit/>
              </a:bodyPr>
              <a:lstStyle/>
              <a:p>
                <a:pPr algn="ctr"/>
                <a:r>
                  <a:rPr lang="en-US" sz="3000" dirty="0">
                    <a:ln w="19050">
                      <a:noFill/>
                    </a:ln>
                    <a:solidFill>
                      <a:schemeClr val="bg1"/>
                    </a:solidFill>
                    <a:latin typeface="FontAwesome" charset="0"/>
                    <a:ea typeface="FontAwesome" charset="0"/>
                    <a:cs typeface="FontAwesome" charset="0"/>
                  </a:rPr>
                  <a:t></a:t>
                </a:r>
              </a:p>
            </p:txBody>
          </p:sp>
        </p:grpSp>
      </p:grpSp>
      <p:grpSp>
        <p:nvGrpSpPr>
          <p:cNvPr id="45" name="Group 44">
            <a:extLst>
              <a:ext uri="{FF2B5EF4-FFF2-40B4-BE49-F238E27FC236}">
                <a16:creationId xmlns:a16="http://schemas.microsoft.com/office/drawing/2014/main" id="{B289D1D8-0996-45A3-9B54-8D2D8D0CEDAF}"/>
              </a:ext>
            </a:extLst>
          </p:cNvPr>
          <p:cNvGrpSpPr/>
          <p:nvPr/>
        </p:nvGrpSpPr>
        <p:grpSpPr>
          <a:xfrm>
            <a:off x="797894" y="2871116"/>
            <a:ext cx="2418179" cy="690630"/>
            <a:chOff x="8882476" y="2484973"/>
            <a:chExt cx="2418179" cy="690630"/>
          </a:xfrm>
        </p:grpSpPr>
        <p:grpSp>
          <p:nvGrpSpPr>
            <p:cNvPr id="46" name="Group 45">
              <a:extLst>
                <a:ext uri="{FF2B5EF4-FFF2-40B4-BE49-F238E27FC236}">
                  <a16:creationId xmlns:a16="http://schemas.microsoft.com/office/drawing/2014/main" id="{2860E9B7-5007-4CD3-AD6C-6E8FEF009872}"/>
                </a:ext>
              </a:extLst>
            </p:cNvPr>
            <p:cNvGrpSpPr/>
            <p:nvPr/>
          </p:nvGrpSpPr>
          <p:grpSpPr>
            <a:xfrm>
              <a:off x="9787086" y="2491330"/>
              <a:ext cx="1513569" cy="677916"/>
              <a:chOff x="9787086" y="2442542"/>
              <a:chExt cx="1513569" cy="677916"/>
            </a:xfrm>
          </p:grpSpPr>
          <p:sp>
            <p:nvSpPr>
              <p:cNvPr id="70" name="TextBox 69">
                <a:extLst>
                  <a:ext uri="{FF2B5EF4-FFF2-40B4-BE49-F238E27FC236}">
                    <a16:creationId xmlns:a16="http://schemas.microsoft.com/office/drawing/2014/main" id="{F945BA71-EA5E-4F5A-88BD-D75D5EE8A829}"/>
                  </a:ext>
                </a:extLst>
              </p:cNvPr>
              <p:cNvSpPr txBox="1"/>
              <p:nvPr/>
            </p:nvSpPr>
            <p:spPr>
              <a:xfrm>
                <a:off x="9787086" y="2442542"/>
                <a:ext cx="1109708" cy="271869"/>
              </a:xfrm>
              <a:prstGeom prst="rect">
                <a:avLst/>
              </a:prstGeom>
              <a:noFill/>
            </p:spPr>
            <p:txBody>
              <a:bodyPr wrap="square" rtlCol="0">
                <a:spAutoFit/>
              </a:bodyPr>
              <a:lstStyle/>
              <a:p>
                <a:pPr>
                  <a:lnSpc>
                    <a:spcPts val="1400"/>
                  </a:lnSpc>
                </a:pPr>
                <a:r>
                  <a:rPr lang="en-US" sz="1500" b="1" dirty="0">
                    <a:latin typeface="Roboto Slab" pitchFamily="2" charset="0"/>
                    <a:ea typeface="Roboto Slab" pitchFamily="2" charset="0"/>
                    <a:cs typeface="Montserrat" charset="0"/>
                  </a:rPr>
                  <a:t>Text here</a:t>
                </a:r>
              </a:p>
            </p:txBody>
          </p:sp>
          <p:sp>
            <p:nvSpPr>
              <p:cNvPr id="71" name="TextBox 70">
                <a:extLst>
                  <a:ext uri="{FF2B5EF4-FFF2-40B4-BE49-F238E27FC236}">
                    <a16:creationId xmlns:a16="http://schemas.microsoft.com/office/drawing/2014/main" id="{874B3DDF-3894-47D6-9291-126F967281F0}"/>
                  </a:ext>
                </a:extLst>
              </p:cNvPr>
              <p:cNvSpPr txBox="1"/>
              <p:nvPr/>
            </p:nvSpPr>
            <p:spPr>
              <a:xfrm>
                <a:off x="9798504" y="2720348"/>
                <a:ext cx="1502151" cy="400110"/>
              </a:xfrm>
              <a:prstGeom prst="rect">
                <a:avLst/>
              </a:prstGeom>
              <a:noFill/>
            </p:spPr>
            <p:txBody>
              <a:bodyPr wrap="square" numCol="1" spcCol="0" rtlCol="0" anchor="ctr">
                <a:spAutoFit/>
              </a:bodyPr>
              <a:lstStyle/>
              <a:p>
                <a:r>
                  <a:rPr lang="en-US" sz="1000" dirty="0">
                    <a:latin typeface="Roboto Slab" pitchFamily="2" charset="0"/>
                    <a:ea typeface="Roboto Slab" pitchFamily="2" charset="0"/>
                    <a:cs typeface="Montserrat" charset="0"/>
                  </a:rPr>
                  <a:t>Text goes here with your own </a:t>
                </a:r>
              </a:p>
            </p:txBody>
          </p:sp>
        </p:grpSp>
        <p:grpSp>
          <p:nvGrpSpPr>
            <p:cNvPr id="67" name="Group 66">
              <a:extLst>
                <a:ext uri="{FF2B5EF4-FFF2-40B4-BE49-F238E27FC236}">
                  <a16:creationId xmlns:a16="http://schemas.microsoft.com/office/drawing/2014/main" id="{E192765A-3167-46FA-AC04-88AC38B5DC80}"/>
                </a:ext>
              </a:extLst>
            </p:cNvPr>
            <p:cNvGrpSpPr/>
            <p:nvPr/>
          </p:nvGrpSpPr>
          <p:grpSpPr>
            <a:xfrm>
              <a:off x="8882476" y="2484973"/>
              <a:ext cx="690630" cy="690630"/>
              <a:chOff x="8882476" y="2527405"/>
              <a:chExt cx="690630" cy="690630"/>
            </a:xfrm>
          </p:grpSpPr>
          <p:sp>
            <p:nvSpPr>
              <p:cNvPr id="68" name="Oval 67">
                <a:extLst>
                  <a:ext uri="{FF2B5EF4-FFF2-40B4-BE49-F238E27FC236}">
                    <a16:creationId xmlns:a16="http://schemas.microsoft.com/office/drawing/2014/main" id="{66C6343B-7C03-4709-A803-8D9F4C7ADF2F}"/>
                  </a:ext>
                </a:extLst>
              </p:cNvPr>
              <p:cNvSpPr/>
              <p:nvPr/>
            </p:nvSpPr>
            <p:spPr>
              <a:xfrm>
                <a:off x="8882476" y="2527405"/>
                <a:ext cx="690630" cy="6906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E3524182-5A84-403A-A5EE-771F031F951A}"/>
                  </a:ext>
                </a:extLst>
              </p:cNvPr>
              <p:cNvSpPr txBox="1"/>
              <p:nvPr/>
            </p:nvSpPr>
            <p:spPr>
              <a:xfrm>
                <a:off x="8937514" y="2595721"/>
                <a:ext cx="580554" cy="553998"/>
              </a:xfrm>
              <a:prstGeom prst="rect">
                <a:avLst/>
              </a:prstGeom>
              <a:noFill/>
            </p:spPr>
            <p:txBody>
              <a:bodyPr wrap="square" rtlCol="0">
                <a:spAutoFit/>
              </a:bodyPr>
              <a:lstStyle/>
              <a:p>
                <a:pPr algn="ctr"/>
                <a:r>
                  <a:rPr lang="en-US" sz="3000" dirty="0">
                    <a:ln w="19050">
                      <a:noFill/>
                    </a:ln>
                    <a:solidFill>
                      <a:schemeClr val="bg1"/>
                    </a:solidFill>
                    <a:latin typeface="FontAwesome" charset="0"/>
                    <a:ea typeface="FontAwesome" charset="0"/>
                    <a:cs typeface="FontAwesome" charset="0"/>
                  </a:rPr>
                  <a:t></a:t>
                </a:r>
              </a:p>
            </p:txBody>
          </p:sp>
        </p:grpSp>
      </p:grpSp>
      <p:grpSp>
        <p:nvGrpSpPr>
          <p:cNvPr id="72" name="Group 71">
            <a:extLst>
              <a:ext uri="{FF2B5EF4-FFF2-40B4-BE49-F238E27FC236}">
                <a16:creationId xmlns:a16="http://schemas.microsoft.com/office/drawing/2014/main" id="{531D6E0F-D3ED-4CAB-842D-7A71AE2B9FA6}"/>
              </a:ext>
            </a:extLst>
          </p:cNvPr>
          <p:cNvGrpSpPr/>
          <p:nvPr/>
        </p:nvGrpSpPr>
        <p:grpSpPr>
          <a:xfrm>
            <a:off x="797894" y="4493664"/>
            <a:ext cx="2360546" cy="690630"/>
            <a:chOff x="8882476" y="3591079"/>
            <a:chExt cx="2360546" cy="690630"/>
          </a:xfrm>
        </p:grpSpPr>
        <p:grpSp>
          <p:nvGrpSpPr>
            <p:cNvPr id="73" name="Group 72">
              <a:extLst>
                <a:ext uri="{FF2B5EF4-FFF2-40B4-BE49-F238E27FC236}">
                  <a16:creationId xmlns:a16="http://schemas.microsoft.com/office/drawing/2014/main" id="{9186BB0A-CC5E-49DA-A9F2-0C30B04073BF}"/>
                </a:ext>
              </a:extLst>
            </p:cNvPr>
            <p:cNvGrpSpPr/>
            <p:nvPr/>
          </p:nvGrpSpPr>
          <p:grpSpPr>
            <a:xfrm>
              <a:off x="9787086" y="3597436"/>
              <a:ext cx="1455936" cy="677916"/>
              <a:chOff x="9787086" y="3548648"/>
              <a:chExt cx="1455936" cy="677916"/>
            </a:xfrm>
          </p:grpSpPr>
          <p:sp>
            <p:nvSpPr>
              <p:cNvPr id="77" name="TextBox 76">
                <a:extLst>
                  <a:ext uri="{FF2B5EF4-FFF2-40B4-BE49-F238E27FC236}">
                    <a16:creationId xmlns:a16="http://schemas.microsoft.com/office/drawing/2014/main" id="{766B1070-C472-4D3D-A495-9B32376C2B3C}"/>
                  </a:ext>
                </a:extLst>
              </p:cNvPr>
              <p:cNvSpPr txBox="1"/>
              <p:nvPr/>
            </p:nvSpPr>
            <p:spPr>
              <a:xfrm>
                <a:off x="9787086" y="3548648"/>
                <a:ext cx="1220606" cy="271869"/>
              </a:xfrm>
              <a:prstGeom prst="rect">
                <a:avLst/>
              </a:prstGeom>
              <a:noFill/>
            </p:spPr>
            <p:txBody>
              <a:bodyPr wrap="square" rtlCol="0">
                <a:spAutoFit/>
              </a:bodyPr>
              <a:lstStyle/>
              <a:p>
                <a:pPr>
                  <a:lnSpc>
                    <a:spcPts val="1400"/>
                  </a:lnSpc>
                </a:pPr>
                <a:r>
                  <a:rPr lang="en-US" sz="1500" b="1" dirty="0">
                    <a:latin typeface="Roboto Slab" pitchFamily="2" charset="0"/>
                    <a:ea typeface="Roboto Slab" pitchFamily="2" charset="0"/>
                    <a:cs typeface="Montserrat" charset="0"/>
                  </a:rPr>
                  <a:t>SERVICE 4</a:t>
                </a:r>
              </a:p>
            </p:txBody>
          </p:sp>
          <p:sp>
            <p:nvSpPr>
              <p:cNvPr id="78" name="TextBox 77">
                <a:extLst>
                  <a:ext uri="{FF2B5EF4-FFF2-40B4-BE49-F238E27FC236}">
                    <a16:creationId xmlns:a16="http://schemas.microsoft.com/office/drawing/2014/main" id="{66E21871-19CD-4AAD-BAF4-35E4EB63693B}"/>
                  </a:ext>
                </a:extLst>
              </p:cNvPr>
              <p:cNvSpPr txBox="1"/>
              <p:nvPr/>
            </p:nvSpPr>
            <p:spPr>
              <a:xfrm>
                <a:off x="9798504" y="3826454"/>
                <a:ext cx="1444518" cy="400110"/>
              </a:xfrm>
              <a:prstGeom prst="rect">
                <a:avLst/>
              </a:prstGeom>
              <a:noFill/>
            </p:spPr>
            <p:txBody>
              <a:bodyPr wrap="square" numCol="1" spcCol="0" rtlCol="0" anchor="ctr">
                <a:spAutoFit/>
              </a:bodyPr>
              <a:lstStyle/>
              <a:p>
                <a:r>
                  <a:rPr lang="en-US" sz="1000" dirty="0">
                    <a:latin typeface="Roboto Slab" pitchFamily="2" charset="0"/>
                    <a:ea typeface="Roboto Slab" pitchFamily="2" charset="0"/>
                    <a:cs typeface="Montserrat" charset="0"/>
                  </a:rPr>
                  <a:t>Here with your own detailed.</a:t>
                </a:r>
              </a:p>
            </p:txBody>
          </p:sp>
        </p:grpSp>
        <p:grpSp>
          <p:nvGrpSpPr>
            <p:cNvPr id="74" name="Group 73">
              <a:extLst>
                <a:ext uri="{FF2B5EF4-FFF2-40B4-BE49-F238E27FC236}">
                  <a16:creationId xmlns:a16="http://schemas.microsoft.com/office/drawing/2014/main" id="{C87B5878-0CAB-4E69-BCE5-8A9DBEA1F127}"/>
                </a:ext>
              </a:extLst>
            </p:cNvPr>
            <p:cNvGrpSpPr/>
            <p:nvPr/>
          </p:nvGrpSpPr>
          <p:grpSpPr>
            <a:xfrm>
              <a:off x="8882476" y="3591079"/>
              <a:ext cx="690630" cy="690630"/>
              <a:chOff x="8882476" y="3633511"/>
              <a:chExt cx="690630" cy="690630"/>
            </a:xfrm>
          </p:grpSpPr>
          <p:sp>
            <p:nvSpPr>
              <p:cNvPr id="75" name="Oval 74">
                <a:extLst>
                  <a:ext uri="{FF2B5EF4-FFF2-40B4-BE49-F238E27FC236}">
                    <a16:creationId xmlns:a16="http://schemas.microsoft.com/office/drawing/2014/main" id="{82C1A7AF-F56B-4C96-A825-ADA576E1B150}"/>
                  </a:ext>
                </a:extLst>
              </p:cNvPr>
              <p:cNvSpPr/>
              <p:nvPr/>
            </p:nvSpPr>
            <p:spPr>
              <a:xfrm>
                <a:off x="8882476" y="3633511"/>
                <a:ext cx="690630" cy="69063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91D293BE-63D9-4E89-A978-6776E14FEC66}"/>
                  </a:ext>
                </a:extLst>
              </p:cNvPr>
              <p:cNvSpPr/>
              <p:nvPr/>
            </p:nvSpPr>
            <p:spPr>
              <a:xfrm>
                <a:off x="8970349" y="3701827"/>
                <a:ext cx="514885" cy="553998"/>
              </a:xfrm>
              <a:prstGeom prst="rect">
                <a:avLst/>
              </a:prstGeom>
            </p:spPr>
            <p:txBody>
              <a:bodyPr wrap="none">
                <a:spAutoFit/>
              </a:bodyPr>
              <a:lstStyle/>
              <a:p>
                <a:r>
                  <a:rPr lang="en-US" sz="3000" dirty="0">
                    <a:solidFill>
                      <a:schemeClr val="bg1"/>
                    </a:solidFill>
                    <a:latin typeface="FontAwesome" charset="0"/>
                  </a:rPr>
                  <a:t></a:t>
                </a:r>
                <a:endParaRPr lang="en-US" sz="3000" dirty="0">
                  <a:solidFill>
                    <a:schemeClr val="bg1"/>
                  </a:solidFill>
                </a:endParaRPr>
              </a:p>
            </p:txBody>
          </p:sp>
        </p:grpSp>
      </p:grpSp>
      <p:sp>
        <p:nvSpPr>
          <p:cNvPr id="35" name="TextBox 34">
            <a:extLst>
              <a:ext uri="{FF2B5EF4-FFF2-40B4-BE49-F238E27FC236}">
                <a16:creationId xmlns:a16="http://schemas.microsoft.com/office/drawing/2014/main" id="{23A48972-AA88-4C46-A382-226FBC6C8647}"/>
              </a:ext>
            </a:extLst>
          </p:cNvPr>
          <p:cNvSpPr txBox="1"/>
          <p:nvPr/>
        </p:nvSpPr>
        <p:spPr>
          <a:xfrm>
            <a:off x="8395838" y="3974251"/>
            <a:ext cx="2998269" cy="1159548"/>
          </a:xfrm>
          <a:prstGeom prst="rect">
            <a:avLst/>
          </a:prstGeom>
          <a:noFill/>
        </p:spPr>
        <p:txBody>
          <a:bodyPr wrap="square" numCol="1" spcCol="457200" rtlCol="0">
            <a:spAutoFit/>
          </a:bodyPr>
          <a:lstStyle/>
          <a:p>
            <a:pP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a:t>
            </a:r>
          </a:p>
        </p:txBody>
      </p:sp>
    </p:spTree>
    <p:extLst>
      <p:ext uri="{BB962C8B-B14F-4D97-AF65-F5344CB8AC3E}">
        <p14:creationId xmlns:p14="http://schemas.microsoft.com/office/powerpoint/2010/main" val="2331378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C75DC242-59E2-48BD-9884-7BBFA34D388C}"/>
              </a:ext>
            </a:extLst>
          </p:cNvPr>
          <p:cNvPicPr>
            <a:picLocks noGrp="1" noChangeAspect="1"/>
          </p:cNvPicPr>
          <p:nvPr>
            <p:ph type="pic" sz="quarter" idx="12"/>
          </p:nvPr>
        </p:nvPicPr>
        <p:blipFill rotWithShape="1">
          <a:blip r:embed="rId3"/>
          <a:srcRect t="14844" b="40892"/>
          <a:stretch/>
        </p:blipFill>
        <p:spPr>
          <a:xfrm>
            <a:off x="6465" y="3820266"/>
            <a:ext cx="12185535" cy="3037735"/>
          </a:xfrm>
        </p:spPr>
      </p:pic>
      <p:sp>
        <p:nvSpPr>
          <p:cNvPr id="2" name="Title 1"/>
          <p:cNvSpPr>
            <a:spLocks noGrp="1"/>
          </p:cNvSpPr>
          <p:nvPr>
            <p:ph type="title"/>
          </p:nvPr>
        </p:nvSpPr>
        <p:spPr/>
        <p:txBody>
          <a:bodyPr/>
          <a:lstStyle/>
          <a:p>
            <a:r>
              <a:rPr lang="en-US" b="0" dirty="0">
                <a:latin typeface="Roboto Slab" pitchFamily="2" charset="0"/>
                <a:ea typeface="Roboto Slab" pitchFamily="2" charset="0"/>
              </a:rPr>
              <a:t>Our</a:t>
            </a:r>
            <a:r>
              <a:rPr lang="en-US" b="0" dirty="0"/>
              <a:t> </a:t>
            </a:r>
            <a:r>
              <a:rPr lang="en-US" dirty="0">
                <a:latin typeface="Roboto Slab" pitchFamily="2" charset="0"/>
                <a:ea typeface="Roboto Slab" pitchFamily="2" charset="0"/>
              </a:rPr>
              <a:t>Services</a:t>
            </a:r>
          </a:p>
        </p:txBody>
      </p:sp>
      <p:sp>
        <p:nvSpPr>
          <p:cNvPr id="11" name="Text Placeholder 10"/>
          <p:cNvSpPr>
            <a:spLocks noGrp="1"/>
          </p:cNvSpPr>
          <p:nvPr>
            <p:ph type="body" sz="quarter" idx="10"/>
          </p:nvPr>
        </p:nvSpPr>
        <p:spPr/>
        <p:txBody>
          <a:bodyPr>
            <a:normAutofit/>
          </a:bodyPr>
          <a:lstStyle/>
          <a:p>
            <a:r>
              <a:rPr lang="en-US" dirty="0"/>
              <a:t>Here is your custom footer, This is Master Style</a:t>
            </a:r>
          </a:p>
        </p:txBody>
      </p:sp>
      <p:sp>
        <p:nvSpPr>
          <p:cNvPr id="21" name="TextBox 20"/>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5" name="Rectangle 34"/>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A56B556-348C-4455-ACD1-9BD225393494}"/>
              </a:ext>
            </a:extLst>
          </p:cNvPr>
          <p:cNvGrpSpPr/>
          <p:nvPr/>
        </p:nvGrpSpPr>
        <p:grpSpPr>
          <a:xfrm>
            <a:off x="6465" y="1870585"/>
            <a:ext cx="7280529" cy="1871250"/>
            <a:chOff x="4911470" y="3666961"/>
            <a:chExt cx="7280529" cy="1871250"/>
          </a:xfrm>
        </p:grpSpPr>
        <p:sp>
          <p:nvSpPr>
            <p:cNvPr id="36" name="Rectangle 35">
              <a:extLst>
                <a:ext uri="{FF2B5EF4-FFF2-40B4-BE49-F238E27FC236}">
                  <a16:creationId xmlns:a16="http://schemas.microsoft.com/office/drawing/2014/main" id="{72CAB589-8921-4657-978B-1768D32B1B18}"/>
                </a:ext>
              </a:extLst>
            </p:cNvPr>
            <p:cNvSpPr/>
            <p:nvPr/>
          </p:nvSpPr>
          <p:spPr>
            <a:xfrm>
              <a:off x="4911470" y="3666961"/>
              <a:ext cx="2369061" cy="1871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64964D2-94E3-4954-BCAA-BC7C4EB71C74}"/>
                </a:ext>
              </a:extLst>
            </p:cNvPr>
            <p:cNvSpPr/>
            <p:nvPr/>
          </p:nvSpPr>
          <p:spPr>
            <a:xfrm>
              <a:off x="7367204" y="3666961"/>
              <a:ext cx="2369061" cy="1871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a:extLst>
                <a:ext uri="{FF2B5EF4-FFF2-40B4-BE49-F238E27FC236}">
                  <a16:creationId xmlns:a16="http://schemas.microsoft.com/office/drawing/2014/main" id="{66ABEEEB-9138-413A-BC8F-55EC7D71A351}"/>
                </a:ext>
              </a:extLst>
            </p:cNvPr>
            <p:cNvSpPr/>
            <p:nvPr/>
          </p:nvSpPr>
          <p:spPr>
            <a:xfrm>
              <a:off x="9822938" y="3666961"/>
              <a:ext cx="2369061" cy="1871250"/>
            </a:xfrm>
            <a:custGeom>
              <a:avLst/>
              <a:gdLst>
                <a:gd name="connsiteX0" fmla="*/ 0 w 2369061"/>
                <a:gd name="connsiteY0" fmla="*/ 0 h 1871250"/>
                <a:gd name="connsiteX1" fmla="*/ 2369061 w 2369061"/>
                <a:gd name="connsiteY1" fmla="*/ 0 h 1871250"/>
                <a:gd name="connsiteX2" fmla="*/ 2369061 w 2369061"/>
                <a:gd name="connsiteY2" fmla="*/ 1871250 h 1871250"/>
                <a:gd name="connsiteX3" fmla="*/ 0 w 2369061"/>
                <a:gd name="connsiteY3" fmla="*/ 1871250 h 1871250"/>
              </a:gdLst>
              <a:ahLst/>
              <a:cxnLst>
                <a:cxn ang="0">
                  <a:pos x="connsiteX0" y="connsiteY0"/>
                </a:cxn>
                <a:cxn ang="0">
                  <a:pos x="connsiteX1" y="connsiteY1"/>
                </a:cxn>
                <a:cxn ang="0">
                  <a:pos x="connsiteX2" y="connsiteY2"/>
                </a:cxn>
                <a:cxn ang="0">
                  <a:pos x="connsiteX3" y="connsiteY3"/>
                </a:cxn>
              </a:cxnLst>
              <a:rect l="l" t="t" r="r" b="b"/>
              <a:pathLst>
                <a:path w="2369061" h="1871250">
                  <a:moveTo>
                    <a:pt x="0" y="0"/>
                  </a:moveTo>
                  <a:lnTo>
                    <a:pt x="2369061" y="0"/>
                  </a:lnTo>
                  <a:lnTo>
                    <a:pt x="2369061" y="1871250"/>
                  </a:lnTo>
                  <a:lnTo>
                    <a:pt x="0" y="18712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2" name="Group 11">
              <a:extLst>
                <a:ext uri="{FF2B5EF4-FFF2-40B4-BE49-F238E27FC236}">
                  <a16:creationId xmlns:a16="http://schemas.microsoft.com/office/drawing/2014/main" id="{5C819F52-087E-487E-8662-05529E9AB272}"/>
                </a:ext>
              </a:extLst>
            </p:cNvPr>
            <p:cNvGrpSpPr/>
            <p:nvPr/>
          </p:nvGrpSpPr>
          <p:grpSpPr>
            <a:xfrm>
              <a:off x="5247314" y="4185411"/>
              <a:ext cx="1697373" cy="834350"/>
              <a:chOff x="2126253" y="3896702"/>
              <a:chExt cx="1697373" cy="834350"/>
            </a:xfrm>
          </p:grpSpPr>
          <p:sp>
            <p:nvSpPr>
              <p:cNvPr id="13" name="Rectangle 17">
                <a:extLst>
                  <a:ext uri="{FF2B5EF4-FFF2-40B4-BE49-F238E27FC236}">
                    <a16:creationId xmlns:a16="http://schemas.microsoft.com/office/drawing/2014/main" id="{470CA62E-2F6A-43F9-A15E-1C1C6DA532E3}"/>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4" name="TextBox 13">
                <a:extLst>
                  <a:ext uri="{FF2B5EF4-FFF2-40B4-BE49-F238E27FC236}">
                    <a16:creationId xmlns:a16="http://schemas.microsoft.com/office/drawing/2014/main" id="{C85E6C54-16D7-49F5-85EE-9615CFD7DD37}"/>
                  </a:ext>
                </a:extLst>
              </p:cNvPr>
              <p:cNvSpPr txBox="1"/>
              <p:nvPr/>
            </p:nvSpPr>
            <p:spPr>
              <a:xfrm>
                <a:off x="2126254" y="3896702"/>
                <a:ext cx="1697372" cy="369332"/>
              </a:xfrm>
              <a:prstGeom prst="rect">
                <a:avLst/>
              </a:prstGeom>
              <a:noFill/>
            </p:spPr>
            <p:txBody>
              <a:bodyPr wrap="square" rtlCol="0">
                <a:spAutoFit/>
              </a:bodyPr>
              <a:lstStyle/>
              <a:p>
                <a:pPr algn="ctr"/>
                <a:r>
                  <a:rPr lang="en-US" b="1" dirty="0">
                    <a:solidFill>
                      <a:schemeClr val="bg1"/>
                    </a:solidFill>
                    <a:latin typeface="Roboto Slab" pitchFamily="2" charset="0"/>
                    <a:ea typeface="Roboto Slab" pitchFamily="2" charset="0"/>
                    <a:cs typeface="Lato" panose="020F0502020204030203" pitchFamily="34" charset="0"/>
                  </a:rPr>
                  <a:t>TITLE TEXT</a:t>
                </a:r>
              </a:p>
            </p:txBody>
          </p:sp>
        </p:grpSp>
        <p:grpSp>
          <p:nvGrpSpPr>
            <p:cNvPr id="51" name="Group 50">
              <a:extLst>
                <a:ext uri="{FF2B5EF4-FFF2-40B4-BE49-F238E27FC236}">
                  <a16:creationId xmlns:a16="http://schemas.microsoft.com/office/drawing/2014/main" id="{85818E0F-5F89-4987-85E2-B93ECCD7B909}"/>
                </a:ext>
              </a:extLst>
            </p:cNvPr>
            <p:cNvGrpSpPr/>
            <p:nvPr/>
          </p:nvGrpSpPr>
          <p:grpSpPr>
            <a:xfrm>
              <a:off x="7703048" y="4185411"/>
              <a:ext cx="1697373" cy="834350"/>
              <a:chOff x="2126253" y="3896702"/>
              <a:chExt cx="1697373" cy="834350"/>
            </a:xfrm>
          </p:grpSpPr>
          <p:sp>
            <p:nvSpPr>
              <p:cNvPr id="52" name="Rectangle 17">
                <a:extLst>
                  <a:ext uri="{FF2B5EF4-FFF2-40B4-BE49-F238E27FC236}">
                    <a16:creationId xmlns:a16="http://schemas.microsoft.com/office/drawing/2014/main" id="{5A225F96-BFD5-4E6B-A35A-E331AC0F1E24}"/>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3" name="TextBox 52">
                <a:extLst>
                  <a:ext uri="{FF2B5EF4-FFF2-40B4-BE49-F238E27FC236}">
                    <a16:creationId xmlns:a16="http://schemas.microsoft.com/office/drawing/2014/main" id="{D2520749-7A65-45B4-B066-0AA2A95148A0}"/>
                  </a:ext>
                </a:extLst>
              </p:cNvPr>
              <p:cNvSpPr txBox="1"/>
              <p:nvPr/>
            </p:nvSpPr>
            <p:spPr>
              <a:xfrm>
                <a:off x="2126254" y="3896702"/>
                <a:ext cx="1697372" cy="369332"/>
              </a:xfrm>
              <a:prstGeom prst="rect">
                <a:avLst/>
              </a:prstGeom>
              <a:noFill/>
            </p:spPr>
            <p:txBody>
              <a:bodyPr wrap="square" rtlCol="0">
                <a:spAutoFit/>
              </a:bodyPr>
              <a:lstStyle/>
              <a:p>
                <a:pPr algn="ctr"/>
                <a:r>
                  <a:rPr lang="en-US" b="1" dirty="0">
                    <a:solidFill>
                      <a:schemeClr val="bg1"/>
                    </a:solidFill>
                    <a:latin typeface="Roboto Slab" pitchFamily="2" charset="0"/>
                    <a:ea typeface="Roboto Slab" pitchFamily="2" charset="0"/>
                    <a:cs typeface="Lato" panose="020F0502020204030203" pitchFamily="34" charset="0"/>
                  </a:rPr>
                  <a:t>TITLE TEXT</a:t>
                </a:r>
              </a:p>
            </p:txBody>
          </p:sp>
        </p:grpSp>
        <p:grpSp>
          <p:nvGrpSpPr>
            <p:cNvPr id="54" name="Group 53">
              <a:extLst>
                <a:ext uri="{FF2B5EF4-FFF2-40B4-BE49-F238E27FC236}">
                  <a16:creationId xmlns:a16="http://schemas.microsoft.com/office/drawing/2014/main" id="{A5349AF8-F2C8-451B-97BC-326AD0F5C15A}"/>
                </a:ext>
              </a:extLst>
            </p:cNvPr>
            <p:cNvGrpSpPr/>
            <p:nvPr/>
          </p:nvGrpSpPr>
          <p:grpSpPr>
            <a:xfrm>
              <a:off x="10158782" y="4185411"/>
              <a:ext cx="1697373" cy="834350"/>
              <a:chOff x="2126253" y="3896702"/>
              <a:chExt cx="1697373" cy="834350"/>
            </a:xfrm>
          </p:grpSpPr>
          <p:sp>
            <p:nvSpPr>
              <p:cNvPr id="55" name="Rectangle 17">
                <a:extLst>
                  <a:ext uri="{FF2B5EF4-FFF2-40B4-BE49-F238E27FC236}">
                    <a16:creationId xmlns:a16="http://schemas.microsoft.com/office/drawing/2014/main" id="{4ADB3BE3-55EC-47B3-A2F8-15C1872BE34E}"/>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6" name="TextBox 55">
                <a:extLst>
                  <a:ext uri="{FF2B5EF4-FFF2-40B4-BE49-F238E27FC236}">
                    <a16:creationId xmlns:a16="http://schemas.microsoft.com/office/drawing/2014/main" id="{C2899B95-3E0D-43D9-82DC-3607AC71118D}"/>
                  </a:ext>
                </a:extLst>
              </p:cNvPr>
              <p:cNvSpPr txBox="1"/>
              <p:nvPr/>
            </p:nvSpPr>
            <p:spPr>
              <a:xfrm>
                <a:off x="2126254" y="3896702"/>
                <a:ext cx="1697372" cy="369332"/>
              </a:xfrm>
              <a:prstGeom prst="rect">
                <a:avLst/>
              </a:prstGeom>
              <a:noFill/>
            </p:spPr>
            <p:txBody>
              <a:bodyPr wrap="square" rtlCol="0">
                <a:spAutoFit/>
              </a:bodyPr>
              <a:lstStyle/>
              <a:p>
                <a:pPr algn="ctr"/>
                <a:r>
                  <a:rPr lang="en-US" b="1" dirty="0">
                    <a:solidFill>
                      <a:schemeClr val="bg1"/>
                    </a:solidFill>
                    <a:latin typeface="Roboto Slab" pitchFamily="2" charset="0"/>
                    <a:ea typeface="Roboto Slab" pitchFamily="2" charset="0"/>
                    <a:cs typeface="Lato" panose="020F0502020204030203" pitchFamily="34" charset="0"/>
                  </a:rPr>
                  <a:t>TITLE TEXT</a:t>
                </a:r>
              </a:p>
            </p:txBody>
          </p:sp>
        </p:grpSp>
      </p:grpSp>
      <p:sp>
        <p:nvSpPr>
          <p:cNvPr id="26" name="TextBox 25">
            <a:extLst>
              <a:ext uri="{FF2B5EF4-FFF2-40B4-BE49-F238E27FC236}">
                <a16:creationId xmlns:a16="http://schemas.microsoft.com/office/drawing/2014/main" id="{4416DFBB-42D6-4BCB-B25E-D53AE7EBD57F}"/>
              </a:ext>
            </a:extLst>
          </p:cNvPr>
          <p:cNvSpPr txBox="1"/>
          <p:nvPr/>
        </p:nvSpPr>
        <p:spPr>
          <a:xfrm>
            <a:off x="8213354" y="1992453"/>
            <a:ext cx="3032894" cy="1436547"/>
          </a:xfrm>
          <a:prstGeom prst="rect">
            <a:avLst/>
          </a:prstGeom>
          <a:noFill/>
        </p:spPr>
        <p:txBody>
          <a:bodyPr wrap="square" numCol="1" spcCol="457200" rtlCol="0">
            <a:spAutoFit/>
          </a:bodyPr>
          <a:lstStyle/>
          <a:p>
            <a:pP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saying above after be and fish land. Darkness, moved was second.</a:t>
            </a:r>
          </a:p>
        </p:txBody>
      </p:sp>
    </p:spTree>
    <p:extLst>
      <p:ext uri="{BB962C8B-B14F-4D97-AF65-F5344CB8AC3E}">
        <p14:creationId xmlns:p14="http://schemas.microsoft.com/office/powerpoint/2010/main" val="1472576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Our Services</a:t>
            </a:r>
          </a:p>
        </p:txBody>
      </p:sp>
      <p:sp>
        <p:nvSpPr>
          <p:cNvPr id="2" name="Text Placeholder 1"/>
          <p:cNvSpPr>
            <a:spLocks noGrp="1"/>
          </p:cNvSpPr>
          <p:nvPr>
            <p:ph type="body" sz="quarter" idx="10"/>
          </p:nvPr>
        </p:nvSpPr>
        <p:spPr/>
        <p:txBody>
          <a:bodyPr/>
          <a:lstStyle/>
          <a:p>
            <a:r>
              <a:rPr lang="en-US" dirty="0"/>
              <a:t>Here is your custom footer, This is Master Style</a:t>
            </a:r>
          </a:p>
        </p:txBody>
      </p:sp>
      <p:pic>
        <p:nvPicPr>
          <p:cNvPr id="25" name="Picture Placeholder 24">
            <a:extLst>
              <a:ext uri="{FF2B5EF4-FFF2-40B4-BE49-F238E27FC236}">
                <a16:creationId xmlns:a16="http://schemas.microsoft.com/office/drawing/2014/main" id="{2379CFC0-903A-42B6-BBA4-F7ACA35A6D58}"/>
              </a:ext>
            </a:extLst>
          </p:cNvPr>
          <p:cNvPicPr>
            <a:picLocks noGrp="1" noChangeAspect="1"/>
          </p:cNvPicPr>
          <p:nvPr>
            <p:ph type="pic" sz="quarter" idx="11"/>
          </p:nvPr>
        </p:nvPicPr>
        <p:blipFill>
          <a:blip r:embed="rId2"/>
          <a:srcRect l="26062" r="26062"/>
          <a:stretch>
            <a:fillRect/>
          </a:stretch>
        </p:blipFill>
        <p:spPr/>
      </p:pic>
      <p:sp>
        <p:nvSpPr>
          <p:cNvPr id="29" name="TextBox 28"/>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7" name="Rectangle 16"/>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55FD6893-04C7-4408-89CB-019930CFCBD9}"/>
              </a:ext>
            </a:extLst>
          </p:cNvPr>
          <p:cNvGrpSpPr/>
          <p:nvPr/>
        </p:nvGrpSpPr>
        <p:grpSpPr>
          <a:xfrm>
            <a:off x="1482892" y="3382725"/>
            <a:ext cx="2203323" cy="1105220"/>
            <a:chOff x="7964384" y="2819586"/>
            <a:chExt cx="2203323" cy="1105220"/>
          </a:xfrm>
        </p:grpSpPr>
        <p:sp>
          <p:nvSpPr>
            <p:cNvPr id="31" name="Rectangle 30">
              <a:extLst>
                <a:ext uri="{FF2B5EF4-FFF2-40B4-BE49-F238E27FC236}">
                  <a16:creationId xmlns:a16="http://schemas.microsoft.com/office/drawing/2014/main" id="{3DF2CBD7-F207-4642-982D-2F01E7ACB27B}"/>
                </a:ext>
              </a:extLst>
            </p:cNvPr>
            <p:cNvSpPr/>
            <p:nvPr/>
          </p:nvSpPr>
          <p:spPr>
            <a:xfrm rot="2700000">
              <a:off x="7964384" y="3590977"/>
              <a:ext cx="333829" cy="333829"/>
            </a:xfrm>
            <a:prstGeom prst="rect">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3F5748CD-06C2-441F-9486-483FBCB6BC6D}"/>
                </a:ext>
              </a:extLst>
            </p:cNvPr>
            <p:cNvSpPr txBox="1"/>
            <p:nvPr/>
          </p:nvSpPr>
          <p:spPr>
            <a:xfrm>
              <a:off x="7996434" y="3596309"/>
              <a:ext cx="269728" cy="323165"/>
            </a:xfrm>
            <a:prstGeom prst="rect">
              <a:avLst/>
            </a:prstGeom>
            <a:noFill/>
          </p:spPr>
          <p:txBody>
            <a:bodyPr wrap="square" rtlCol="0">
              <a:spAutoFit/>
            </a:bodyPr>
            <a:lstStyle/>
            <a:p>
              <a:pPr algn="ctr"/>
              <a:r>
                <a:rPr lang="en-US" sz="1500" dirty="0">
                  <a:latin typeface="Lato" panose="020F0502020204030203" pitchFamily="34" charset="0"/>
                  <a:ea typeface="Lato" panose="020F0502020204030203" pitchFamily="34" charset="0"/>
                  <a:cs typeface="Lato" panose="020F0502020204030203" pitchFamily="34" charset="0"/>
                </a:rPr>
                <a:t>2</a:t>
              </a:r>
            </a:p>
          </p:txBody>
        </p:sp>
        <p:sp>
          <p:nvSpPr>
            <p:cNvPr id="33" name="Rectangle 9">
              <a:extLst>
                <a:ext uri="{FF2B5EF4-FFF2-40B4-BE49-F238E27FC236}">
                  <a16:creationId xmlns:a16="http://schemas.microsoft.com/office/drawing/2014/main" id="{23830030-DF49-44C2-8062-A1C49C845E69}"/>
                </a:ext>
              </a:extLst>
            </p:cNvPr>
            <p:cNvSpPr>
              <a:spLocks/>
            </p:cNvSpPr>
            <p:nvPr/>
          </p:nvSpPr>
          <p:spPr bwMode="auto">
            <a:xfrm>
              <a:off x="8572269" y="3596308"/>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latin typeface="Roboto Slab" pitchFamily="2" charset="0"/>
                  <a:ea typeface="Roboto Slab" pitchFamily="2" charset="0"/>
                  <a:cs typeface="Lato" panose="020F0502020204030203" pitchFamily="34" charset="0"/>
                  <a:sym typeface="Montserrat-Regular" charset="0"/>
                </a:rPr>
                <a:t>Hello! letterhead design is meant to project an</a:t>
              </a:r>
            </a:p>
          </p:txBody>
        </p:sp>
        <p:sp>
          <p:nvSpPr>
            <p:cNvPr id="34" name="Rectangle 33">
              <a:extLst>
                <a:ext uri="{FF2B5EF4-FFF2-40B4-BE49-F238E27FC236}">
                  <a16:creationId xmlns:a16="http://schemas.microsoft.com/office/drawing/2014/main" id="{49E2BFE3-3983-4EC8-8BB5-29B5205D84D8}"/>
                </a:ext>
              </a:extLst>
            </p:cNvPr>
            <p:cNvSpPr/>
            <p:nvPr/>
          </p:nvSpPr>
          <p:spPr>
            <a:xfrm rot="2700000">
              <a:off x="7964384" y="2819586"/>
              <a:ext cx="333829" cy="333829"/>
            </a:xfrm>
            <a:prstGeom prst="rect">
              <a:avLst/>
            </a:pr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DB962EE1-79AB-4436-A033-D47F0FC85F08}"/>
                </a:ext>
              </a:extLst>
            </p:cNvPr>
            <p:cNvSpPr txBox="1"/>
            <p:nvPr/>
          </p:nvSpPr>
          <p:spPr>
            <a:xfrm>
              <a:off x="7996434" y="2824918"/>
              <a:ext cx="269728" cy="323165"/>
            </a:xfrm>
            <a:prstGeom prst="rect">
              <a:avLst/>
            </a:prstGeom>
            <a:noFill/>
          </p:spPr>
          <p:txBody>
            <a:bodyPr wrap="square" rtlCol="0">
              <a:spAutoFit/>
            </a:bodyPr>
            <a:lstStyle/>
            <a:p>
              <a:pPr algn="ctr"/>
              <a:r>
                <a:rPr lang="en-US" sz="1500" dirty="0">
                  <a:solidFill>
                    <a:schemeClr val="bg1"/>
                  </a:solidFill>
                  <a:latin typeface="Lato" panose="020F0502020204030203" pitchFamily="34" charset="0"/>
                  <a:ea typeface="Lato" panose="020F0502020204030203" pitchFamily="34" charset="0"/>
                  <a:cs typeface="Lato" panose="020F0502020204030203" pitchFamily="34" charset="0"/>
                </a:rPr>
                <a:t>1</a:t>
              </a:r>
            </a:p>
          </p:txBody>
        </p:sp>
        <p:sp>
          <p:nvSpPr>
            <p:cNvPr id="36" name="Rectangle 9">
              <a:extLst>
                <a:ext uri="{FF2B5EF4-FFF2-40B4-BE49-F238E27FC236}">
                  <a16:creationId xmlns:a16="http://schemas.microsoft.com/office/drawing/2014/main" id="{17DE12F3-EA74-4908-85F1-7F63BA4DFE68}"/>
                </a:ext>
              </a:extLst>
            </p:cNvPr>
            <p:cNvSpPr>
              <a:spLocks/>
            </p:cNvSpPr>
            <p:nvPr/>
          </p:nvSpPr>
          <p:spPr bwMode="auto">
            <a:xfrm>
              <a:off x="8572269" y="2824917"/>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latin typeface="Roboto Slab" pitchFamily="2" charset="0"/>
                  <a:ea typeface="Roboto Slab" pitchFamily="2" charset="0"/>
                  <a:cs typeface="Lato" panose="020F0502020204030203" pitchFamily="34" charset="0"/>
                  <a:sym typeface="Montserrat-Regular" charset="0"/>
                </a:rPr>
                <a:t>Hello! letterhead design is meant to project an</a:t>
              </a:r>
            </a:p>
          </p:txBody>
        </p:sp>
      </p:grpSp>
      <p:pic>
        <p:nvPicPr>
          <p:cNvPr id="37" name="Picture Placeholder 36">
            <a:extLst>
              <a:ext uri="{FF2B5EF4-FFF2-40B4-BE49-F238E27FC236}">
                <a16:creationId xmlns:a16="http://schemas.microsoft.com/office/drawing/2014/main" id="{B93C34D7-B718-40F0-B270-6885A12B7A29}"/>
              </a:ext>
            </a:extLst>
          </p:cNvPr>
          <p:cNvPicPr>
            <a:picLocks noGrp="1" noChangeAspect="1"/>
          </p:cNvPicPr>
          <p:nvPr>
            <p:ph type="pic" sz="quarter" idx="12"/>
          </p:nvPr>
        </p:nvPicPr>
        <p:blipFill>
          <a:blip r:embed="rId3"/>
          <a:srcRect l="18119" r="18119"/>
          <a:stretch>
            <a:fillRect/>
          </a:stretch>
        </p:blipFill>
        <p:spPr/>
      </p:pic>
    </p:spTree>
    <p:extLst>
      <p:ext uri="{BB962C8B-B14F-4D97-AF65-F5344CB8AC3E}">
        <p14:creationId xmlns:p14="http://schemas.microsoft.com/office/powerpoint/2010/main" val="655495367"/>
      </p:ext>
    </p:extLst>
  </p:cSld>
  <p:clrMapOvr>
    <a:masterClrMapping/>
  </p:clrMapOvr>
</p:sld>
</file>

<file path=ppt/theme/theme1.xml><?xml version="1.0" encoding="utf-8"?>
<a:theme xmlns:a="http://schemas.openxmlformats.org/drawingml/2006/main" name="Office Theme">
  <a:themeElements>
    <a:clrScheme name="BizPlan - mlt 1 B">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3565</TotalTime>
  <Words>1316</Words>
  <Application>Microsoft Office PowerPoint</Application>
  <PresentationFormat>Widescreen</PresentationFormat>
  <Paragraphs>152</Paragraphs>
  <Slides>22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FontAwesome</vt:lpstr>
      <vt:lpstr>Lato</vt:lpstr>
      <vt:lpstr>Montserrat Light</vt:lpstr>
      <vt:lpstr>Roboto Slab</vt:lpstr>
      <vt:lpstr>Office Theme</vt:lpstr>
      <vt:lpstr>PowerPoint Presentation</vt:lpstr>
      <vt:lpstr>PowerPoint Presentation</vt:lpstr>
      <vt:lpstr>Presentation : Agenda</vt:lpstr>
      <vt:lpstr>Presentation : Agenda 2</vt:lpstr>
      <vt:lpstr>About Us</vt:lpstr>
      <vt:lpstr>About Us</vt:lpstr>
      <vt:lpstr>About Us</vt:lpstr>
      <vt:lpstr>Our Services</vt:lpstr>
      <vt:lpstr>Our Services</vt:lpstr>
      <vt:lpstr>Our Services</vt:lpstr>
      <vt:lpstr>Company Timeline</vt:lpstr>
      <vt:lpstr>PowerPoint Presentation</vt:lpstr>
      <vt:lpstr>Our Team Members</vt:lpstr>
      <vt:lpstr>Our Team Members</vt:lpstr>
      <vt:lpstr>Business Plan</vt:lpstr>
      <vt:lpstr>Business Plan</vt:lpstr>
      <vt:lpstr>Customer Profiling</vt:lpstr>
      <vt:lpstr>Projects Process</vt:lpstr>
      <vt:lpstr>Smart Art</vt:lpstr>
      <vt:lpstr>Case Studies</vt:lpstr>
      <vt:lpstr>Case Studies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Suman Sunar</cp:lastModifiedBy>
  <cp:revision>633</cp:revision>
  <dcterms:created xsi:type="dcterms:W3CDTF">2016-01-13T17:16:24Z</dcterms:created>
  <dcterms:modified xsi:type="dcterms:W3CDTF">2019-06-30T16:00:14Z</dcterms:modified>
</cp:coreProperties>
</file>