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882" autoAdjust="0"/>
    <p:restoredTop sz="94280" autoAdjust="0"/>
  </p:normalViewPr>
  <p:slideViewPr>
    <p:cSldViewPr snapToGrid="0">
      <p:cViewPr>
        <p:scale>
          <a:sx n="33" d="100"/>
          <a:sy n="33" d="100"/>
        </p:scale>
        <p:origin x="1938" y="9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9/25/2017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9/25/2017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BAA20A7-2BF5-484A-9297-C3D2CF82C9F6}"/>
              </a:ext>
            </a:extLst>
          </p:cNvPr>
          <p:cNvSpPr>
            <a:spLocks noGrp="1"/>
          </p:cNvSpPr>
          <p:nvPr>
            <p:ph type="pic" sz="quarter" idx="96" hasCustomPrompt="1"/>
          </p:nvPr>
        </p:nvSpPr>
        <p:spPr>
          <a:xfrm>
            <a:off x="3859799" y="477854"/>
            <a:ext cx="7369015" cy="5988155"/>
          </a:xfrm>
          <a:custGeom>
            <a:avLst/>
            <a:gdLst>
              <a:gd name="connsiteX0" fmla="*/ 4573364 w 7369015"/>
              <a:gd name="connsiteY0" fmla="*/ 995 h 5988155"/>
              <a:gd name="connsiteX1" fmla="*/ 7045013 w 7369015"/>
              <a:gd name="connsiteY1" fmla="*/ 1381153 h 5988155"/>
              <a:gd name="connsiteX2" fmla="*/ 7369015 w 7369015"/>
              <a:gd name="connsiteY2" fmla="*/ 2260934 h 5988155"/>
              <a:gd name="connsiteX3" fmla="*/ 6471776 w 7369015"/>
              <a:gd name="connsiteY3" fmla="*/ 2361724 h 5988155"/>
              <a:gd name="connsiteX4" fmla="*/ 6057183 w 7369015"/>
              <a:gd name="connsiteY4" fmla="*/ 3898994 h 5988155"/>
              <a:gd name="connsiteX5" fmla="*/ 6843877 w 7369015"/>
              <a:gd name="connsiteY5" fmla="*/ 4445622 h 5988155"/>
              <a:gd name="connsiteX6" fmla="*/ 6027631 w 7369015"/>
              <a:gd name="connsiteY6" fmla="*/ 5161146 h 5988155"/>
              <a:gd name="connsiteX7" fmla="*/ 2552034 w 7369015"/>
              <a:gd name="connsiteY7" fmla="*/ 4582537 h 5988155"/>
              <a:gd name="connsiteX8" fmla="*/ 1917313 w 7369015"/>
              <a:gd name="connsiteY8" fmla="*/ 5816463 h 5988155"/>
              <a:gd name="connsiteX9" fmla="*/ 171083 w 7369015"/>
              <a:gd name="connsiteY9" fmla="*/ 5349819 h 5988155"/>
              <a:gd name="connsiteX10" fmla="*/ 640072 w 7369015"/>
              <a:gd name="connsiteY10" fmla="*/ 3604216 h 5988155"/>
              <a:gd name="connsiteX11" fmla="*/ 2026044 w 7369015"/>
              <a:gd name="connsiteY11" fmla="*/ 3671495 h 5988155"/>
              <a:gd name="connsiteX12" fmla="*/ 3262752 w 7369015"/>
              <a:gd name="connsiteY12" fmla="*/ 372234 h 5988155"/>
              <a:gd name="connsiteX13" fmla="*/ 4573364 w 7369015"/>
              <a:gd name="connsiteY13" fmla="*/ 995 h 5988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369015" h="5988155">
                <a:moveTo>
                  <a:pt x="4573364" y="995"/>
                </a:moveTo>
                <a:cubicBezTo>
                  <a:pt x="5555593" y="-25333"/>
                  <a:pt x="6520273" y="472277"/>
                  <a:pt x="7045013" y="1381153"/>
                </a:cubicBezTo>
                <a:cubicBezTo>
                  <a:pt x="7206812" y="1661398"/>
                  <a:pt x="7312698" y="1959399"/>
                  <a:pt x="7369015" y="2260934"/>
                </a:cubicBezTo>
                <a:cubicBezTo>
                  <a:pt x="7079452" y="2171964"/>
                  <a:pt x="6754634" y="2198416"/>
                  <a:pt x="6471776" y="2361724"/>
                </a:cubicBezTo>
                <a:cubicBezTo>
                  <a:pt x="5932858" y="2672868"/>
                  <a:pt x="5746734" y="3361281"/>
                  <a:pt x="6057183" y="3898994"/>
                </a:cubicBezTo>
                <a:cubicBezTo>
                  <a:pt x="6231560" y="4201024"/>
                  <a:pt x="6525025" y="4390727"/>
                  <a:pt x="6843877" y="4445622"/>
                </a:cubicBezTo>
                <a:cubicBezTo>
                  <a:pt x="6628063" y="4727344"/>
                  <a:pt x="6354158" y="4972626"/>
                  <a:pt x="6027631" y="5161146"/>
                </a:cubicBezTo>
                <a:cubicBezTo>
                  <a:pt x="4858487" y="5836152"/>
                  <a:pt x="3402895" y="5563483"/>
                  <a:pt x="2552034" y="4582537"/>
                </a:cubicBezTo>
                <a:cubicBezTo>
                  <a:pt x="2599609" y="5066045"/>
                  <a:pt x="2366908" y="5556890"/>
                  <a:pt x="1917313" y="5816463"/>
                </a:cubicBezTo>
                <a:cubicBezTo>
                  <a:pt x="1305944" y="6169437"/>
                  <a:pt x="523839" y="5960811"/>
                  <a:pt x="171083" y="5349819"/>
                </a:cubicBezTo>
                <a:cubicBezTo>
                  <a:pt x="-181674" y="4738826"/>
                  <a:pt x="28703" y="3957190"/>
                  <a:pt x="640072" y="3604216"/>
                </a:cubicBezTo>
                <a:cubicBezTo>
                  <a:pt x="1089666" y="3344642"/>
                  <a:pt x="1631101" y="3388540"/>
                  <a:pt x="2026044" y="3671495"/>
                </a:cubicBezTo>
                <a:cubicBezTo>
                  <a:pt x="1601950" y="2444154"/>
                  <a:pt x="2093608" y="1047240"/>
                  <a:pt x="3262752" y="372234"/>
                </a:cubicBezTo>
                <a:cubicBezTo>
                  <a:pt x="3676803" y="133182"/>
                  <a:pt x="4126897" y="12963"/>
                  <a:pt x="4573364" y="995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046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0203602-55CB-45AA-821F-A025679DFB63}"/>
              </a:ext>
            </a:extLst>
          </p:cNvPr>
          <p:cNvSpPr>
            <a:spLocks noGrp="1"/>
          </p:cNvSpPr>
          <p:nvPr>
            <p:ph type="pic" sz="quarter" idx="96" hasCustomPrompt="1"/>
          </p:nvPr>
        </p:nvSpPr>
        <p:spPr>
          <a:xfrm>
            <a:off x="-1" y="0"/>
            <a:ext cx="4988050" cy="6858000"/>
          </a:xfrm>
          <a:custGeom>
            <a:avLst/>
            <a:gdLst>
              <a:gd name="connsiteX0" fmla="*/ 0 w 4988050"/>
              <a:gd name="connsiteY0" fmla="*/ 0 h 6858000"/>
              <a:gd name="connsiteX1" fmla="*/ 4988050 w 4988050"/>
              <a:gd name="connsiteY1" fmla="*/ 0 h 6858000"/>
              <a:gd name="connsiteX2" fmla="*/ 4988050 w 4988050"/>
              <a:gd name="connsiteY2" fmla="*/ 6858000 h 6858000"/>
              <a:gd name="connsiteX3" fmla="*/ 0 w 49880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8050" h="6858000">
                <a:moveTo>
                  <a:pt x="0" y="0"/>
                </a:moveTo>
                <a:lnTo>
                  <a:pt x="4988050" y="0"/>
                </a:lnTo>
                <a:lnTo>
                  <a:pt x="498805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2924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73F5760-C62A-4481-B5FE-823A873ED8D1}"/>
              </a:ext>
            </a:extLst>
          </p:cNvPr>
          <p:cNvSpPr>
            <a:spLocks noGrp="1"/>
          </p:cNvSpPr>
          <p:nvPr>
            <p:ph type="pic" sz="quarter" idx="96" hasCustomPrompt="1"/>
          </p:nvPr>
        </p:nvSpPr>
        <p:spPr>
          <a:xfrm>
            <a:off x="7547430" y="0"/>
            <a:ext cx="4644571" cy="6858000"/>
          </a:xfrm>
          <a:custGeom>
            <a:avLst/>
            <a:gdLst>
              <a:gd name="connsiteX0" fmla="*/ 0 w 4644571"/>
              <a:gd name="connsiteY0" fmla="*/ 0 h 6858000"/>
              <a:gd name="connsiteX1" fmla="*/ 4644571 w 4644571"/>
              <a:gd name="connsiteY1" fmla="*/ 0 h 6858000"/>
              <a:gd name="connsiteX2" fmla="*/ 4644571 w 4644571"/>
              <a:gd name="connsiteY2" fmla="*/ 6858000 h 6858000"/>
              <a:gd name="connsiteX3" fmla="*/ 0 w 464457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4571" h="6858000">
                <a:moveTo>
                  <a:pt x="0" y="0"/>
                </a:moveTo>
                <a:lnTo>
                  <a:pt x="4644571" y="0"/>
                </a:lnTo>
                <a:lnTo>
                  <a:pt x="4644571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1148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C288ADE-2597-4064-9C37-0C634D975DE5}"/>
              </a:ext>
            </a:extLst>
          </p:cNvPr>
          <p:cNvSpPr>
            <a:spLocks noGrp="1"/>
          </p:cNvSpPr>
          <p:nvPr>
            <p:ph type="pic" sz="quarter" idx="96" hasCustomPrompt="1"/>
          </p:nvPr>
        </p:nvSpPr>
        <p:spPr>
          <a:xfrm>
            <a:off x="1176403" y="2041565"/>
            <a:ext cx="2057381" cy="1671854"/>
          </a:xfrm>
          <a:custGeom>
            <a:avLst/>
            <a:gdLst>
              <a:gd name="connsiteX0" fmla="*/ 1351434 w 2057381"/>
              <a:gd name="connsiteY0" fmla="*/ 1876 h 1671854"/>
              <a:gd name="connsiteX1" fmla="*/ 1966922 w 2057381"/>
              <a:gd name="connsiteY1" fmla="*/ 385609 h 1671854"/>
              <a:gd name="connsiteX2" fmla="*/ 2057381 w 2057381"/>
              <a:gd name="connsiteY2" fmla="*/ 631238 h 1671854"/>
              <a:gd name="connsiteX3" fmla="*/ 1806878 w 2057381"/>
              <a:gd name="connsiteY3" fmla="*/ 659378 h 1671854"/>
              <a:gd name="connsiteX4" fmla="*/ 1691126 w 2057381"/>
              <a:gd name="connsiteY4" fmla="*/ 1088574 h 1671854"/>
              <a:gd name="connsiteX5" fmla="*/ 1910766 w 2057381"/>
              <a:gd name="connsiteY5" fmla="*/ 1241189 h 1671854"/>
              <a:gd name="connsiteX6" fmla="*/ 1682876 w 2057381"/>
              <a:gd name="connsiteY6" fmla="*/ 1440959 h 1671854"/>
              <a:gd name="connsiteX7" fmla="*/ 712512 w 2057381"/>
              <a:gd name="connsiteY7" fmla="*/ 1279414 h 1671854"/>
              <a:gd name="connsiteX8" fmla="*/ 535302 w 2057381"/>
              <a:gd name="connsiteY8" fmla="*/ 1623919 h 1671854"/>
              <a:gd name="connsiteX9" fmla="*/ 47765 w 2057381"/>
              <a:gd name="connsiteY9" fmla="*/ 1493634 h 1671854"/>
              <a:gd name="connsiteX10" fmla="*/ 178704 w 2057381"/>
              <a:gd name="connsiteY10" fmla="*/ 1006273 h 1671854"/>
              <a:gd name="connsiteX11" fmla="*/ 565658 w 2057381"/>
              <a:gd name="connsiteY11" fmla="*/ 1025057 h 1671854"/>
              <a:gd name="connsiteX12" fmla="*/ 910939 w 2057381"/>
              <a:gd name="connsiteY12" fmla="*/ 103925 h 1671854"/>
              <a:gd name="connsiteX13" fmla="*/ 1351434 w 2057381"/>
              <a:gd name="connsiteY13" fmla="*/ 1876 h 1671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057381" h="1671854">
                <a:moveTo>
                  <a:pt x="1351434" y="1876"/>
                </a:moveTo>
                <a:cubicBezTo>
                  <a:pt x="1599040" y="19136"/>
                  <a:pt x="1833736" y="154925"/>
                  <a:pt x="1966922" y="385609"/>
                </a:cubicBezTo>
                <a:cubicBezTo>
                  <a:pt x="2012095" y="463851"/>
                  <a:pt x="2041658" y="547052"/>
                  <a:pt x="2057381" y="631238"/>
                </a:cubicBezTo>
                <a:cubicBezTo>
                  <a:pt x="1976537" y="606398"/>
                  <a:pt x="1885850" y="613783"/>
                  <a:pt x="1806878" y="659378"/>
                </a:cubicBezTo>
                <a:cubicBezTo>
                  <a:pt x="1656416" y="746247"/>
                  <a:pt x="1604451" y="938448"/>
                  <a:pt x="1691126" y="1088574"/>
                </a:cubicBezTo>
                <a:cubicBezTo>
                  <a:pt x="1739811" y="1172899"/>
                  <a:pt x="1821745" y="1225862"/>
                  <a:pt x="1910766" y="1241189"/>
                </a:cubicBezTo>
                <a:cubicBezTo>
                  <a:pt x="1850512" y="1319844"/>
                  <a:pt x="1774040" y="1388325"/>
                  <a:pt x="1682876" y="1440959"/>
                </a:cubicBezTo>
                <a:cubicBezTo>
                  <a:pt x="1356458" y="1629416"/>
                  <a:pt x="950066" y="1553288"/>
                  <a:pt x="712512" y="1279414"/>
                </a:cubicBezTo>
                <a:cubicBezTo>
                  <a:pt x="725794" y="1414407"/>
                  <a:pt x="660826" y="1551447"/>
                  <a:pt x="535302" y="1623919"/>
                </a:cubicBezTo>
                <a:cubicBezTo>
                  <a:pt x="364611" y="1722467"/>
                  <a:pt x="146253" y="1664219"/>
                  <a:pt x="47765" y="1493634"/>
                </a:cubicBezTo>
                <a:cubicBezTo>
                  <a:pt x="-50722" y="1323049"/>
                  <a:pt x="8014" y="1104821"/>
                  <a:pt x="178704" y="1006273"/>
                </a:cubicBezTo>
                <a:cubicBezTo>
                  <a:pt x="304228" y="933802"/>
                  <a:pt x="455393" y="946058"/>
                  <a:pt x="565658" y="1025057"/>
                </a:cubicBezTo>
                <a:cubicBezTo>
                  <a:pt x="447254" y="682392"/>
                  <a:pt x="584522" y="292382"/>
                  <a:pt x="910939" y="103925"/>
                </a:cubicBezTo>
                <a:cubicBezTo>
                  <a:pt x="1049660" y="23835"/>
                  <a:pt x="1202871" y="-8480"/>
                  <a:pt x="1351434" y="1876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85251DE-7E2C-40B2-A906-4927A1BFB965}"/>
              </a:ext>
            </a:extLst>
          </p:cNvPr>
          <p:cNvSpPr>
            <a:spLocks noGrp="1"/>
          </p:cNvSpPr>
          <p:nvPr>
            <p:ph type="pic" sz="quarter" idx="97" hasCustomPrompt="1"/>
          </p:nvPr>
        </p:nvSpPr>
        <p:spPr>
          <a:xfrm>
            <a:off x="9238431" y="2041565"/>
            <a:ext cx="2057381" cy="1671854"/>
          </a:xfrm>
          <a:custGeom>
            <a:avLst/>
            <a:gdLst>
              <a:gd name="connsiteX0" fmla="*/ 1351434 w 2057381"/>
              <a:gd name="connsiteY0" fmla="*/ 1876 h 1671854"/>
              <a:gd name="connsiteX1" fmla="*/ 1966922 w 2057381"/>
              <a:gd name="connsiteY1" fmla="*/ 385609 h 1671854"/>
              <a:gd name="connsiteX2" fmla="*/ 2057381 w 2057381"/>
              <a:gd name="connsiteY2" fmla="*/ 631238 h 1671854"/>
              <a:gd name="connsiteX3" fmla="*/ 1806878 w 2057381"/>
              <a:gd name="connsiteY3" fmla="*/ 659378 h 1671854"/>
              <a:gd name="connsiteX4" fmla="*/ 1691126 w 2057381"/>
              <a:gd name="connsiteY4" fmla="*/ 1088574 h 1671854"/>
              <a:gd name="connsiteX5" fmla="*/ 1910766 w 2057381"/>
              <a:gd name="connsiteY5" fmla="*/ 1241189 h 1671854"/>
              <a:gd name="connsiteX6" fmla="*/ 1682875 w 2057381"/>
              <a:gd name="connsiteY6" fmla="*/ 1440959 h 1671854"/>
              <a:gd name="connsiteX7" fmla="*/ 712511 w 2057381"/>
              <a:gd name="connsiteY7" fmla="*/ 1279414 h 1671854"/>
              <a:gd name="connsiteX8" fmla="*/ 535302 w 2057381"/>
              <a:gd name="connsiteY8" fmla="*/ 1623919 h 1671854"/>
              <a:gd name="connsiteX9" fmla="*/ 47765 w 2057381"/>
              <a:gd name="connsiteY9" fmla="*/ 1493634 h 1671854"/>
              <a:gd name="connsiteX10" fmla="*/ 178704 w 2057381"/>
              <a:gd name="connsiteY10" fmla="*/ 1006273 h 1671854"/>
              <a:gd name="connsiteX11" fmla="*/ 565658 w 2057381"/>
              <a:gd name="connsiteY11" fmla="*/ 1025057 h 1671854"/>
              <a:gd name="connsiteX12" fmla="*/ 910939 w 2057381"/>
              <a:gd name="connsiteY12" fmla="*/ 103925 h 1671854"/>
              <a:gd name="connsiteX13" fmla="*/ 1351434 w 2057381"/>
              <a:gd name="connsiteY13" fmla="*/ 1876 h 1671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057381" h="1671854">
                <a:moveTo>
                  <a:pt x="1351434" y="1876"/>
                </a:moveTo>
                <a:cubicBezTo>
                  <a:pt x="1599040" y="19136"/>
                  <a:pt x="1833736" y="154925"/>
                  <a:pt x="1966922" y="385609"/>
                </a:cubicBezTo>
                <a:cubicBezTo>
                  <a:pt x="2012095" y="463851"/>
                  <a:pt x="2041658" y="547052"/>
                  <a:pt x="2057381" y="631238"/>
                </a:cubicBezTo>
                <a:cubicBezTo>
                  <a:pt x="1976537" y="606398"/>
                  <a:pt x="1885850" y="613783"/>
                  <a:pt x="1806878" y="659378"/>
                </a:cubicBezTo>
                <a:cubicBezTo>
                  <a:pt x="1656416" y="746247"/>
                  <a:pt x="1604451" y="938448"/>
                  <a:pt x="1691126" y="1088574"/>
                </a:cubicBezTo>
                <a:cubicBezTo>
                  <a:pt x="1739811" y="1172899"/>
                  <a:pt x="1821745" y="1225862"/>
                  <a:pt x="1910766" y="1241189"/>
                </a:cubicBezTo>
                <a:cubicBezTo>
                  <a:pt x="1850512" y="1319844"/>
                  <a:pt x="1774040" y="1388325"/>
                  <a:pt x="1682875" y="1440959"/>
                </a:cubicBezTo>
                <a:cubicBezTo>
                  <a:pt x="1356458" y="1629416"/>
                  <a:pt x="950066" y="1553288"/>
                  <a:pt x="712511" y="1279414"/>
                </a:cubicBezTo>
                <a:cubicBezTo>
                  <a:pt x="725794" y="1414407"/>
                  <a:pt x="660825" y="1551447"/>
                  <a:pt x="535302" y="1623919"/>
                </a:cubicBezTo>
                <a:cubicBezTo>
                  <a:pt x="364611" y="1722467"/>
                  <a:pt x="146253" y="1664219"/>
                  <a:pt x="47765" y="1493634"/>
                </a:cubicBezTo>
                <a:cubicBezTo>
                  <a:pt x="-50722" y="1323049"/>
                  <a:pt x="8014" y="1104821"/>
                  <a:pt x="178704" y="1006273"/>
                </a:cubicBezTo>
                <a:cubicBezTo>
                  <a:pt x="304228" y="933802"/>
                  <a:pt x="455393" y="946058"/>
                  <a:pt x="565658" y="1025057"/>
                </a:cubicBezTo>
                <a:cubicBezTo>
                  <a:pt x="447254" y="682392"/>
                  <a:pt x="584522" y="292382"/>
                  <a:pt x="910939" y="103925"/>
                </a:cubicBezTo>
                <a:cubicBezTo>
                  <a:pt x="1049659" y="23835"/>
                  <a:pt x="1202870" y="-8480"/>
                  <a:pt x="1351434" y="1876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153CBDB-DC59-41B8-AD01-20BCCE5C4830}"/>
              </a:ext>
            </a:extLst>
          </p:cNvPr>
          <p:cNvSpPr>
            <a:spLocks noGrp="1"/>
          </p:cNvSpPr>
          <p:nvPr>
            <p:ph type="pic" sz="quarter" idx="98" hasCustomPrompt="1"/>
          </p:nvPr>
        </p:nvSpPr>
        <p:spPr>
          <a:xfrm>
            <a:off x="5170618" y="2041565"/>
            <a:ext cx="2057381" cy="1671854"/>
          </a:xfrm>
          <a:custGeom>
            <a:avLst/>
            <a:gdLst>
              <a:gd name="connsiteX0" fmla="*/ 1351434 w 2057381"/>
              <a:gd name="connsiteY0" fmla="*/ 1876 h 1671854"/>
              <a:gd name="connsiteX1" fmla="*/ 1966922 w 2057381"/>
              <a:gd name="connsiteY1" fmla="*/ 385609 h 1671854"/>
              <a:gd name="connsiteX2" fmla="*/ 2057381 w 2057381"/>
              <a:gd name="connsiteY2" fmla="*/ 631238 h 1671854"/>
              <a:gd name="connsiteX3" fmla="*/ 1806878 w 2057381"/>
              <a:gd name="connsiteY3" fmla="*/ 659378 h 1671854"/>
              <a:gd name="connsiteX4" fmla="*/ 1691126 w 2057381"/>
              <a:gd name="connsiteY4" fmla="*/ 1088574 h 1671854"/>
              <a:gd name="connsiteX5" fmla="*/ 1910766 w 2057381"/>
              <a:gd name="connsiteY5" fmla="*/ 1241189 h 1671854"/>
              <a:gd name="connsiteX6" fmla="*/ 1682876 w 2057381"/>
              <a:gd name="connsiteY6" fmla="*/ 1440959 h 1671854"/>
              <a:gd name="connsiteX7" fmla="*/ 712512 w 2057381"/>
              <a:gd name="connsiteY7" fmla="*/ 1279414 h 1671854"/>
              <a:gd name="connsiteX8" fmla="*/ 535302 w 2057381"/>
              <a:gd name="connsiteY8" fmla="*/ 1623919 h 1671854"/>
              <a:gd name="connsiteX9" fmla="*/ 47766 w 2057381"/>
              <a:gd name="connsiteY9" fmla="*/ 1493634 h 1671854"/>
              <a:gd name="connsiteX10" fmla="*/ 178704 w 2057381"/>
              <a:gd name="connsiteY10" fmla="*/ 1006273 h 1671854"/>
              <a:gd name="connsiteX11" fmla="*/ 565659 w 2057381"/>
              <a:gd name="connsiteY11" fmla="*/ 1025057 h 1671854"/>
              <a:gd name="connsiteX12" fmla="*/ 910939 w 2057381"/>
              <a:gd name="connsiteY12" fmla="*/ 103925 h 1671854"/>
              <a:gd name="connsiteX13" fmla="*/ 1351434 w 2057381"/>
              <a:gd name="connsiteY13" fmla="*/ 1876 h 1671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057381" h="1671854">
                <a:moveTo>
                  <a:pt x="1351434" y="1876"/>
                </a:moveTo>
                <a:cubicBezTo>
                  <a:pt x="1599040" y="19136"/>
                  <a:pt x="1833736" y="154925"/>
                  <a:pt x="1966922" y="385609"/>
                </a:cubicBezTo>
                <a:cubicBezTo>
                  <a:pt x="2012095" y="463851"/>
                  <a:pt x="2041658" y="547052"/>
                  <a:pt x="2057381" y="631238"/>
                </a:cubicBezTo>
                <a:cubicBezTo>
                  <a:pt x="1976537" y="606398"/>
                  <a:pt x="1885850" y="613783"/>
                  <a:pt x="1806878" y="659378"/>
                </a:cubicBezTo>
                <a:cubicBezTo>
                  <a:pt x="1656416" y="746247"/>
                  <a:pt x="1604451" y="938448"/>
                  <a:pt x="1691126" y="1088574"/>
                </a:cubicBezTo>
                <a:cubicBezTo>
                  <a:pt x="1739811" y="1172899"/>
                  <a:pt x="1821745" y="1225862"/>
                  <a:pt x="1910766" y="1241189"/>
                </a:cubicBezTo>
                <a:cubicBezTo>
                  <a:pt x="1850512" y="1319844"/>
                  <a:pt x="1774040" y="1388325"/>
                  <a:pt x="1682876" y="1440959"/>
                </a:cubicBezTo>
                <a:cubicBezTo>
                  <a:pt x="1356458" y="1629416"/>
                  <a:pt x="950067" y="1553288"/>
                  <a:pt x="712512" y="1279414"/>
                </a:cubicBezTo>
                <a:cubicBezTo>
                  <a:pt x="725794" y="1414407"/>
                  <a:pt x="660826" y="1551447"/>
                  <a:pt x="535302" y="1623919"/>
                </a:cubicBezTo>
                <a:cubicBezTo>
                  <a:pt x="364612" y="1722467"/>
                  <a:pt x="146253" y="1664219"/>
                  <a:pt x="47766" y="1493634"/>
                </a:cubicBezTo>
                <a:cubicBezTo>
                  <a:pt x="-50722" y="1323049"/>
                  <a:pt x="8014" y="1104821"/>
                  <a:pt x="178704" y="1006273"/>
                </a:cubicBezTo>
                <a:cubicBezTo>
                  <a:pt x="304228" y="933802"/>
                  <a:pt x="455393" y="946058"/>
                  <a:pt x="565659" y="1025057"/>
                </a:cubicBezTo>
                <a:cubicBezTo>
                  <a:pt x="447254" y="682392"/>
                  <a:pt x="584522" y="292382"/>
                  <a:pt x="910939" y="103925"/>
                </a:cubicBezTo>
                <a:cubicBezTo>
                  <a:pt x="1049660" y="23835"/>
                  <a:pt x="1202871" y="-8480"/>
                  <a:pt x="1351434" y="1876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1915680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E2C39DA-8DBB-4444-91B3-6FF535355AD1}"/>
              </a:ext>
            </a:extLst>
          </p:cNvPr>
          <p:cNvSpPr>
            <a:spLocks noGrp="1"/>
          </p:cNvSpPr>
          <p:nvPr>
            <p:ph type="pic" sz="quarter" idx="97" hasCustomPrompt="1"/>
          </p:nvPr>
        </p:nvSpPr>
        <p:spPr>
          <a:xfrm>
            <a:off x="0" y="3429001"/>
            <a:ext cx="6096002" cy="3429001"/>
          </a:xfrm>
          <a:custGeom>
            <a:avLst/>
            <a:gdLst>
              <a:gd name="connsiteX0" fmla="*/ 0 w 6096002"/>
              <a:gd name="connsiteY0" fmla="*/ 0 h 3429001"/>
              <a:gd name="connsiteX1" fmla="*/ 6096002 w 6096002"/>
              <a:gd name="connsiteY1" fmla="*/ 0 h 3429001"/>
              <a:gd name="connsiteX2" fmla="*/ 6096002 w 6096002"/>
              <a:gd name="connsiteY2" fmla="*/ 3429001 h 3429001"/>
              <a:gd name="connsiteX3" fmla="*/ 0 w 6096002"/>
              <a:gd name="connsiteY3" fmla="*/ 3429001 h 342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2" h="3429001">
                <a:moveTo>
                  <a:pt x="0" y="0"/>
                </a:moveTo>
                <a:lnTo>
                  <a:pt x="6096002" y="0"/>
                </a:lnTo>
                <a:lnTo>
                  <a:pt x="6096002" y="3429001"/>
                </a:lnTo>
                <a:lnTo>
                  <a:pt x="0" y="34290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43102BF-5C77-412B-90F6-4FCB178D9762}"/>
              </a:ext>
            </a:extLst>
          </p:cNvPr>
          <p:cNvSpPr>
            <a:spLocks noGrp="1"/>
          </p:cNvSpPr>
          <p:nvPr>
            <p:ph type="pic" sz="quarter" idx="96" hasCustomPrompt="1"/>
          </p:nvPr>
        </p:nvSpPr>
        <p:spPr>
          <a:xfrm>
            <a:off x="6095998" y="3"/>
            <a:ext cx="6096002" cy="3429001"/>
          </a:xfrm>
          <a:custGeom>
            <a:avLst/>
            <a:gdLst>
              <a:gd name="connsiteX0" fmla="*/ 0 w 6096002"/>
              <a:gd name="connsiteY0" fmla="*/ 0 h 3429001"/>
              <a:gd name="connsiteX1" fmla="*/ 6096002 w 6096002"/>
              <a:gd name="connsiteY1" fmla="*/ 0 h 3429001"/>
              <a:gd name="connsiteX2" fmla="*/ 6096002 w 6096002"/>
              <a:gd name="connsiteY2" fmla="*/ 3429001 h 3429001"/>
              <a:gd name="connsiteX3" fmla="*/ 0 w 6096002"/>
              <a:gd name="connsiteY3" fmla="*/ 3429001 h 342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2" h="3429001">
                <a:moveTo>
                  <a:pt x="0" y="0"/>
                </a:moveTo>
                <a:lnTo>
                  <a:pt x="6096002" y="0"/>
                </a:lnTo>
                <a:lnTo>
                  <a:pt x="6096002" y="3429001"/>
                </a:lnTo>
                <a:lnTo>
                  <a:pt x="0" y="34290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1309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4155DE0-9BFB-45AC-B842-9127D8934A47}"/>
              </a:ext>
            </a:extLst>
          </p:cNvPr>
          <p:cNvSpPr>
            <a:spLocks noGrp="1"/>
          </p:cNvSpPr>
          <p:nvPr>
            <p:ph type="pic" sz="quarter" idx="96" hasCustomPrompt="1"/>
          </p:nvPr>
        </p:nvSpPr>
        <p:spPr>
          <a:xfrm>
            <a:off x="0" y="1749055"/>
            <a:ext cx="12192000" cy="2663289"/>
          </a:xfrm>
          <a:custGeom>
            <a:avLst/>
            <a:gdLst>
              <a:gd name="connsiteX0" fmla="*/ 0 w 12192000"/>
              <a:gd name="connsiteY0" fmla="*/ 0 h 2663289"/>
              <a:gd name="connsiteX1" fmla="*/ 12192000 w 12192000"/>
              <a:gd name="connsiteY1" fmla="*/ 0 h 2663289"/>
              <a:gd name="connsiteX2" fmla="*/ 12192000 w 12192000"/>
              <a:gd name="connsiteY2" fmla="*/ 2663289 h 2663289"/>
              <a:gd name="connsiteX3" fmla="*/ 0 w 12192000"/>
              <a:gd name="connsiteY3" fmla="*/ 2663289 h 2663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63289">
                <a:moveTo>
                  <a:pt x="0" y="0"/>
                </a:moveTo>
                <a:lnTo>
                  <a:pt x="12192000" y="0"/>
                </a:lnTo>
                <a:lnTo>
                  <a:pt x="12192000" y="2663289"/>
                </a:lnTo>
                <a:lnTo>
                  <a:pt x="0" y="266328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277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2550682-932D-4B21-96E2-B3F0560D2601}"/>
              </a:ext>
            </a:extLst>
          </p:cNvPr>
          <p:cNvSpPr>
            <a:spLocks noGrp="1"/>
          </p:cNvSpPr>
          <p:nvPr>
            <p:ph type="pic" sz="quarter" idx="96" hasCustomPrompt="1"/>
          </p:nvPr>
        </p:nvSpPr>
        <p:spPr>
          <a:xfrm>
            <a:off x="6371303" y="0"/>
            <a:ext cx="5820697" cy="6686550"/>
          </a:xfrm>
          <a:custGeom>
            <a:avLst/>
            <a:gdLst>
              <a:gd name="connsiteX0" fmla="*/ 0 w 5820697"/>
              <a:gd name="connsiteY0" fmla="*/ 0 h 6686550"/>
              <a:gd name="connsiteX1" fmla="*/ 5820697 w 5820697"/>
              <a:gd name="connsiteY1" fmla="*/ 0 h 6686550"/>
              <a:gd name="connsiteX2" fmla="*/ 5820697 w 5820697"/>
              <a:gd name="connsiteY2" fmla="*/ 6686550 h 6686550"/>
              <a:gd name="connsiteX3" fmla="*/ 0 w 5820697"/>
              <a:gd name="connsiteY3" fmla="*/ 6686550 h 668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20697" h="6686550">
                <a:moveTo>
                  <a:pt x="0" y="0"/>
                </a:moveTo>
                <a:lnTo>
                  <a:pt x="5820697" y="0"/>
                </a:lnTo>
                <a:lnTo>
                  <a:pt x="5820697" y="6686550"/>
                </a:lnTo>
                <a:lnTo>
                  <a:pt x="0" y="66865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1439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792766E-1F36-4D27-8221-4A97364A93F2}"/>
              </a:ext>
            </a:extLst>
          </p:cNvPr>
          <p:cNvSpPr>
            <a:spLocks noGrp="1"/>
          </p:cNvSpPr>
          <p:nvPr>
            <p:ph type="pic" sz="quarter" idx="96" hasCustomPrompt="1"/>
          </p:nvPr>
        </p:nvSpPr>
        <p:spPr>
          <a:xfrm>
            <a:off x="19844" y="5036352"/>
            <a:ext cx="12187238" cy="1821649"/>
          </a:xfrm>
          <a:custGeom>
            <a:avLst/>
            <a:gdLst>
              <a:gd name="connsiteX0" fmla="*/ 7775381 w 12187238"/>
              <a:gd name="connsiteY0" fmla="*/ 513359 h 1821649"/>
              <a:gd name="connsiteX1" fmla="*/ 12187238 w 12187238"/>
              <a:gd name="connsiteY1" fmla="*/ 773405 h 1821649"/>
              <a:gd name="connsiteX2" fmla="*/ 12187238 w 12187238"/>
              <a:gd name="connsiteY2" fmla="*/ 1821649 h 1821649"/>
              <a:gd name="connsiteX3" fmla="*/ 225425 w 12187238"/>
              <a:gd name="connsiteY3" fmla="*/ 1813585 h 1821649"/>
              <a:gd name="connsiteX4" fmla="*/ 7775381 w 12187238"/>
              <a:gd name="connsiteY4" fmla="*/ 513359 h 1821649"/>
              <a:gd name="connsiteX5" fmla="*/ 6467430 w 12187238"/>
              <a:gd name="connsiteY5" fmla="*/ 32 h 1821649"/>
              <a:gd name="connsiteX6" fmla="*/ 12147550 w 12187238"/>
              <a:gd name="connsiteY6" fmla="*/ 532310 h 1821649"/>
              <a:gd name="connsiteX7" fmla="*/ 0 w 12187238"/>
              <a:gd name="connsiteY7" fmla="*/ 1266095 h 1821649"/>
              <a:gd name="connsiteX8" fmla="*/ 0 w 12187238"/>
              <a:gd name="connsiteY8" fmla="*/ 943552 h 1821649"/>
              <a:gd name="connsiteX9" fmla="*/ 6467430 w 12187238"/>
              <a:gd name="connsiteY9" fmla="*/ 32 h 1821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87238" h="1821649">
                <a:moveTo>
                  <a:pt x="7775381" y="513359"/>
                </a:moveTo>
                <a:cubicBezTo>
                  <a:pt x="10242818" y="513359"/>
                  <a:pt x="12187238" y="773405"/>
                  <a:pt x="12187238" y="773405"/>
                </a:cubicBezTo>
                <a:cubicBezTo>
                  <a:pt x="12187238" y="773405"/>
                  <a:pt x="12187238" y="773405"/>
                  <a:pt x="12187238" y="1821649"/>
                </a:cubicBezTo>
                <a:lnTo>
                  <a:pt x="225425" y="1813585"/>
                </a:lnTo>
                <a:cubicBezTo>
                  <a:pt x="2317491" y="773404"/>
                  <a:pt x="5307944" y="513359"/>
                  <a:pt x="7775381" y="513359"/>
                </a:cubicBezTo>
                <a:close/>
                <a:moveTo>
                  <a:pt x="6467430" y="32"/>
                </a:moveTo>
                <a:cubicBezTo>
                  <a:pt x="8090590" y="-2414"/>
                  <a:pt x="9993762" y="137699"/>
                  <a:pt x="12147550" y="532310"/>
                </a:cubicBezTo>
                <a:cubicBezTo>
                  <a:pt x="12147550" y="532310"/>
                  <a:pt x="3738863" y="-370810"/>
                  <a:pt x="0" y="1266095"/>
                </a:cubicBezTo>
                <a:cubicBezTo>
                  <a:pt x="0" y="943552"/>
                  <a:pt x="0" y="943552"/>
                  <a:pt x="0" y="943552"/>
                </a:cubicBezTo>
                <a:cubicBezTo>
                  <a:pt x="0" y="943552"/>
                  <a:pt x="2319354" y="6280"/>
                  <a:pt x="6467430" y="32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1172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A2431D7-B5C3-43B5-8768-A226EC8159C7}"/>
              </a:ext>
            </a:extLst>
          </p:cNvPr>
          <p:cNvSpPr>
            <a:spLocks noGrp="1"/>
          </p:cNvSpPr>
          <p:nvPr>
            <p:ph type="pic" sz="quarter" idx="97" hasCustomPrompt="1"/>
          </p:nvPr>
        </p:nvSpPr>
        <p:spPr>
          <a:xfrm>
            <a:off x="1911359" y="2195821"/>
            <a:ext cx="1637570" cy="1672433"/>
          </a:xfrm>
          <a:custGeom>
            <a:avLst/>
            <a:gdLst>
              <a:gd name="connsiteX0" fmla="*/ 0 w 1637570"/>
              <a:gd name="connsiteY0" fmla="*/ 0 h 1672433"/>
              <a:gd name="connsiteX1" fmla="*/ 1637570 w 1637570"/>
              <a:gd name="connsiteY1" fmla="*/ 0 h 1672433"/>
              <a:gd name="connsiteX2" fmla="*/ 1637570 w 1637570"/>
              <a:gd name="connsiteY2" fmla="*/ 1672433 h 1672433"/>
              <a:gd name="connsiteX3" fmla="*/ 0 w 1637570"/>
              <a:gd name="connsiteY3" fmla="*/ 1672433 h 1672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37570" h="1672433">
                <a:moveTo>
                  <a:pt x="0" y="0"/>
                </a:moveTo>
                <a:lnTo>
                  <a:pt x="1637570" y="0"/>
                </a:lnTo>
                <a:lnTo>
                  <a:pt x="1637570" y="1672433"/>
                </a:lnTo>
                <a:lnTo>
                  <a:pt x="0" y="167243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B4DDBDB-0958-4C5D-91C4-12259A83CDA0}"/>
              </a:ext>
            </a:extLst>
          </p:cNvPr>
          <p:cNvSpPr>
            <a:spLocks noGrp="1"/>
          </p:cNvSpPr>
          <p:nvPr>
            <p:ph type="pic" sz="quarter" idx="98" hasCustomPrompt="1"/>
          </p:nvPr>
        </p:nvSpPr>
        <p:spPr>
          <a:xfrm>
            <a:off x="8743893" y="2195822"/>
            <a:ext cx="1637570" cy="1672433"/>
          </a:xfrm>
          <a:custGeom>
            <a:avLst/>
            <a:gdLst>
              <a:gd name="connsiteX0" fmla="*/ 0 w 1637570"/>
              <a:gd name="connsiteY0" fmla="*/ 0 h 1672433"/>
              <a:gd name="connsiteX1" fmla="*/ 1637570 w 1637570"/>
              <a:gd name="connsiteY1" fmla="*/ 0 h 1672433"/>
              <a:gd name="connsiteX2" fmla="*/ 1637570 w 1637570"/>
              <a:gd name="connsiteY2" fmla="*/ 1672433 h 1672433"/>
              <a:gd name="connsiteX3" fmla="*/ 0 w 1637570"/>
              <a:gd name="connsiteY3" fmla="*/ 1672433 h 1672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37570" h="1672433">
                <a:moveTo>
                  <a:pt x="0" y="0"/>
                </a:moveTo>
                <a:lnTo>
                  <a:pt x="1637570" y="0"/>
                </a:lnTo>
                <a:lnTo>
                  <a:pt x="1637570" y="1672433"/>
                </a:lnTo>
                <a:lnTo>
                  <a:pt x="0" y="167243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7E120E1-F283-4683-BFF4-4F15E78F172D}"/>
              </a:ext>
            </a:extLst>
          </p:cNvPr>
          <p:cNvSpPr>
            <a:spLocks noGrp="1"/>
          </p:cNvSpPr>
          <p:nvPr>
            <p:ph type="pic" sz="quarter" idx="96" hasCustomPrompt="1"/>
          </p:nvPr>
        </p:nvSpPr>
        <p:spPr>
          <a:xfrm>
            <a:off x="5327626" y="2195822"/>
            <a:ext cx="1637570" cy="1672433"/>
          </a:xfrm>
          <a:custGeom>
            <a:avLst/>
            <a:gdLst>
              <a:gd name="connsiteX0" fmla="*/ 0 w 1637570"/>
              <a:gd name="connsiteY0" fmla="*/ 0 h 1672433"/>
              <a:gd name="connsiteX1" fmla="*/ 1637570 w 1637570"/>
              <a:gd name="connsiteY1" fmla="*/ 0 h 1672433"/>
              <a:gd name="connsiteX2" fmla="*/ 1637570 w 1637570"/>
              <a:gd name="connsiteY2" fmla="*/ 1672433 h 1672433"/>
              <a:gd name="connsiteX3" fmla="*/ 0 w 1637570"/>
              <a:gd name="connsiteY3" fmla="*/ 1672433 h 1672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37570" h="1672433">
                <a:moveTo>
                  <a:pt x="0" y="0"/>
                </a:moveTo>
                <a:lnTo>
                  <a:pt x="1637570" y="0"/>
                </a:lnTo>
                <a:lnTo>
                  <a:pt x="1637570" y="1672433"/>
                </a:lnTo>
                <a:lnTo>
                  <a:pt x="0" y="167243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7784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15D3391-75D7-47D3-BDEA-3D558B0831EF}"/>
              </a:ext>
            </a:extLst>
          </p:cNvPr>
          <p:cNvSpPr>
            <a:spLocks noGrp="1"/>
          </p:cNvSpPr>
          <p:nvPr>
            <p:ph type="pic" sz="quarter" idx="96" hasCustomPrompt="1"/>
          </p:nvPr>
        </p:nvSpPr>
        <p:spPr>
          <a:xfrm>
            <a:off x="4493396" y="2032233"/>
            <a:ext cx="4870450" cy="2770781"/>
          </a:xfrm>
          <a:custGeom>
            <a:avLst/>
            <a:gdLst>
              <a:gd name="connsiteX0" fmla="*/ 0 w 4870450"/>
              <a:gd name="connsiteY0" fmla="*/ 0 h 2770781"/>
              <a:gd name="connsiteX1" fmla="*/ 4870450 w 4870450"/>
              <a:gd name="connsiteY1" fmla="*/ 0 h 2770781"/>
              <a:gd name="connsiteX2" fmla="*/ 4870450 w 4870450"/>
              <a:gd name="connsiteY2" fmla="*/ 2770781 h 2770781"/>
              <a:gd name="connsiteX3" fmla="*/ 0 w 4870450"/>
              <a:gd name="connsiteY3" fmla="*/ 2770781 h 27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0450" h="2770781">
                <a:moveTo>
                  <a:pt x="0" y="0"/>
                </a:moveTo>
                <a:lnTo>
                  <a:pt x="4870450" y="0"/>
                </a:lnTo>
                <a:lnTo>
                  <a:pt x="4870450" y="2770781"/>
                </a:lnTo>
                <a:lnTo>
                  <a:pt x="0" y="277078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B441D87-05D9-40AA-8676-B5659679DD2C}"/>
              </a:ext>
            </a:extLst>
          </p:cNvPr>
          <p:cNvSpPr>
            <a:spLocks noGrp="1"/>
          </p:cNvSpPr>
          <p:nvPr>
            <p:ph type="pic" sz="quarter" idx="98" hasCustomPrompt="1"/>
          </p:nvPr>
        </p:nvSpPr>
        <p:spPr>
          <a:xfrm>
            <a:off x="9628142" y="2032233"/>
            <a:ext cx="2578940" cy="2770781"/>
          </a:xfrm>
          <a:custGeom>
            <a:avLst/>
            <a:gdLst>
              <a:gd name="connsiteX0" fmla="*/ 0 w 2578940"/>
              <a:gd name="connsiteY0" fmla="*/ 0 h 2770781"/>
              <a:gd name="connsiteX1" fmla="*/ 2578940 w 2578940"/>
              <a:gd name="connsiteY1" fmla="*/ 0 h 2770781"/>
              <a:gd name="connsiteX2" fmla="*/ 2578940 w 2578940"/>
              <a:gd name="connsiteY2" fmla="*/ 2770781 h 2770781"/>
              <a:gd name="connsiteX3" fmla="*/ 0 w 2578940"/>
              <a:gd name="connsiteY3" fmla="*/ 2770781 h 27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8940" h="2770781">
                <a:moveTo>
                  <a:pt x="0" y="0"/>
                </a:moveTo>
                <a:lnTo>
                  <a:pt x="2578940" y="0"/>
                </a:lnTo>
                <a:lnTo>
                  <a:pt x="2578940" y="2770781"/>
                </a:lnTo>
                <a:lnTo>
                  <a:pt x="0" y="277078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8A3525B0-60FD-4B0B-97B0-55055E1747F4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19844" y="5401539"/>
            <a:ext cx="12187238" cy="1456461"/>
          </a:xfrm>
          <a:custGeom>
            <a:avLst/>
            <a:gdLst>
              <a:gd name="connsiteX0" fmla="*/ 7775381 w 12187238"/>
              <a:gd name="connsiteY0" fmla="*/ 410446 h 1456461"/>
              <a:gd name="connsiteX1" fmla="*/ 12187238 w 12187238"/>
              <a:gd name="connsiteY1" fmla="*/ 618360 h 1456461"/>
              <a:gd name="connsiteX2" fmla="*/ 12187238 w 12187238"/>
              <a:gd name="connsiteY2" fmla="*/ 1456461 h 1456461"/>
              <a:gd name="connsiteX3" fmla="*/ 225425 w 12187238"/>
              <a:gd name="connsiteY3" fmla="*/ 1450014 h 1456461"/>
              <a:gd name="connsiteX4" fmla="*/ 7775381 w 12187238"/>
              <a:gd name="connsiteY4" fmla="*/ 410446 h 1456461"/>
              <a:gd name="connsiteX5" fmla="*/ 6467430 w 12187238"/>
              <a:gd name="connsiteY5" fmla="*/ 26 h 1456461"/>
              <a:gd name="connsiteX6" fmla="*/ 12147550 w 12187238"/>
              <a:gd name="connsiteY6" fmla="*/ 425598 h 1456461"/>
              <a:gd name="connsiteX7" fmla="*/ 0 w 12187238"/>
              <a:gd name="connsiteY7" fmla="*/ 1012280 h 1456461"/>
              <a:gd name="connsiteX8" fmla="*/ 0 w 12187238"/>
              <a:gd name="connsiteY8" fmla="*/ 754398 h 1456461"/>
              <a:gd name="connsiteX9" fmla="*/ 6467430 w 12187238"/>
              <a:gd name="connsiteY9" fmla="*/ 26 h 1456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87238" h="1456461">
                <a:moveTo>
                  <a:pt x="7775381" y="410446"/>
                </a:moveTo>
                <a:cubicBezTo>
                  <a:pt x="10242818" y="410446"/>
                  <a:pt x="12187238" y="618360"/>
                  <a:pt x="12187238" y="618360"/>
                </a:cubicBezTo>
                <a:cubicBezTo>
                  <a:pt x="12187238" y="618360"/>
                  <a:pt x="12187238" y="618360"/>
                  <a:pt x="12187238" y="1456461"/>
                </a:cubicBezTo>
                <a:lnTo>
                  <a:pt x="225425" y="1450014"/>
                </a:lnTo>
                <a:cubicBezTo>
                  <a:pt x="2317491" y="618359"/>
                  <a:pt x="5307944" y="410446"/>
                  <a:pt x="7775381" y="410446"/>
                </a:cubicBezTo>
                <a:close/>
                <a:moveTo>
                  <a:pt x="6467430" y="26"/>
                </a:moveTo>
                <a:cubicBezTo>
                  <a:pt x="8090590" y="-1929"/>
                  <a:pt x="9993762" y="110095"/>
                  <a:pt x="12147550" y="425598"/>
                </a:cubicBezTo>
                <a:cubicBezTo>
                  <a:pt x="12147550" y="425598"/>
                  <a:pt x="3738863" y="-296472"/>
                  <a:pt x="0" y="1012280"/>
                </a:cubicBezTo>
                <a:cubicBezTo>
                  <a:pt x="0" y="754398"/>
                  <a:pt x="0" y="754398"/>
                  <a:pt x="0" y="754398"/>
                </a:cubicBezTo>
                <a:cubicBezTo>
                  <a:pt x="0" y="754398"/>
                  <a:pt x="2319354" y="5022"/>
                  <a:pt x="6467430" y="26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DCCFFD2-9CFA-41C4-8D88-57BB5698DEA1}"/>
              </a:ext>
            </a:extLst>
          </p:cNvPr>
          <p:cNvSpPr>
            <a:spLocks noGrp="1"/>
          </p:cNvSpPr>
          <p:nvPr>
            <p:ph type="pic" sz="quarter" idx="97" hasCustomPrompt="1"/>
          </p:nvPr>
        </p:nvSpPr>
        <p:spPr>
          <a:xfrm>
            <a:off x="0" y="2032232"/>
            <a:ext cx="4229100" cy="2770781"/>
          </a:xfrm>
          <a:custGeom>
            <a:avLst/>
            <a:gdLst>
              <a:gd name="connsiteX0" fmla="*/ 0 w 4229100"/>
              <a:gd name="connsiteY0" fmla="*/ 0 h 2770781"/>
              <a:gd name="connsiteX1" fmla="*/ 4229100 w 4229100"/>
              <a:gd name="connsiteY1" fmla="*/ 0 h 2770781"/>
              <a:gd name="connsiteX2" fmla="*/ 4229100 w 4229100"/>
              <a:gd name="connsiteY2" fmla="*/ 2770781 h 2770781"/>
              <a:gd name="connsiteX3" fmla="*/ 0 w 4229100"/>
              <a:gd name="connsiteY3" fmla="*/ 2770781 h 27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29100" h="2770781">
                <a:moveTo>
                  <a:pt x="0" y="0"/>
                </a:moveTo>
                <a:lnTo>
                  <a:pt x="4229100" y="0"/>
                </a:lnTo>
                <a:lnTo>
                  <a:pt x="4229100" y="2770781"/>
                </a:lnTo>
                <a:lnTo>
                  <a:pt x="0" y="277078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83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0C81C46-C3B1-450A-AFDF-C4B2ED9C2D56}"/>
              </a:ext>
            </a:extLst>
          </p:cNvPr>
          <p:cNvSpPr>
            <a:spLocks noGrp="1"/>
          </p:cNvSpPr>
          <p:nvPr>
            <p:ph type="pic" sz="quarter" idx="97" hasCustomPrompt="1"/>
          </p:nvPr>
        </p:nvSpPr>
        <p:spPr>
          <a:xfrm>
            <a:off x="4036967" y="2315967"/>
            <a:ext cx="1063720" cy="1063720"/>
          </a:xfrm>
          <a:custGeom>
            <a:avLst/>
            <a:gdLst>
              <a:gd name="connsiteX0" fmla="*/ 531860 w 1063720"/>
              <a:gd name="connsiteY0" fmla="*/ 0 h 1063720"/>
              <a:gd name="connsiteX1" fmla="*/ 1063720 w 1063720"/>
              <a:gd name="connsiteY1" fmla="*/ 531860 h 1063720"/>
              <a:gd name="connsiteX2" fmla="*/ 531860 w 1063720"/>
              <a:gd name="connsiteY2" fmla="*/ 1063720 h 1063720"/>
              <a:gd name="connsiteX3" fmla="*/ 0 w 1063720"/>
              <a:gd name="connsiteY3" fmla="*/ 531860 h 1063720"/>
              <a:gd name="connsiteX4" fmla="*/ 531860 w 1063720"/>
              <a:gd name="connsiteY4" fmla="*/ 0 h 1063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3720" h="1063720">
                <a:moveTo>
                  <a:pt x="531860" y="0"/>
                </a:moveTo>
                <a:cubicBezTo>
                  <a:pt x="825598" y="0"/>
                  <a:pt x="1063720" y="238122"/>
                  <a:pt x="1063720" y="531860"/>
                </a:cubicBezTo>
                <a:cubicBezTo>
                  <a:pt x="1063720" y="825598"/>
                  <a:pt x="825598" y="1063720"/>
                  <a:pt x="531860" y="1063720"/>
                </a:cubicBezTo>
                <a:cubicBezTo>
                  <a:pt x="238122" y="1063720"/>
                  <a:pt x="0" y="825598"/>
                  <a:pt x="0" y="531860"/>
                </a:cubicBezTo>
                <a:cubicBezTo>
                  <a:pt x="0" y="238122"/>
                  <a:pt x="238122" y="0"/>
                  <a:pt x="53186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0BBF9BD-E050-4129-8CE5-10C7F0CAB487}"/>
              </a:ext>
            </a:extLst>
          </p:cNvPr>
          <p:cNvSpPr>
            <a:spLocks noGrp="1"/>
          </p:cNvSpPr>
          <p:nvPr>
            <p:ph type="pic" sz="quarter" idx="96" hasCustomPrompt="1"/>
          </p:nvPr>
        </p:nvSpPr>
        <p:spPr>
          <a:xfrm>
            <a:off x="7156404" y="2315967"/>
            <a:ext cx="1063720" cy="1063720"/>
          </a:xfrm>
          <a:custGeom>
            <a:avLst/>
            <a:gdLst>
              <a:gd name="connsiteX0" fmla="*/ 531860 w 1063720"/>
              <a:gd name="connsiteY0" fmla="*/ 0 h 1063720"/>
              <a:gd name="connsiteX1" fmla="*/ 1063720 w 1063720"/>
              <a:gd name="connsiteY1" fmla="*/ 531860 h 1063720"/>
              <a:gd name="connsiteX2" fmla="*/ 531860 w 1063720"/>
              <a:gd name="connsiteY2" fmla="*/ 1063720 h 1063720"/>
              <a:gd name="connsiteX3" fmla="*/ 0 w 1063720"/>
              <a:gd name="connsiteY3" fmla="*/ 531860 h 1063720"/>
              <a:gd name="connsiteX4" fmla="*/ 531860 w 1063720"/>
              <a:gd name="connsiteY4" fmla="*/ 0 h 1063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3720" h="1063720">
                <a:moveTo>
                  <a:pt x="531860" y="0"/>
                </a:moveTo>
                <a:cubicBezTo>
                  <a:pt x="825598" y="0"/>
                  <a:pt x="1063720" y="238122"/>
                  <a:pt x="1063720" y="531860"/>
                </a:cubicBezTo>
                <a:cubicBezTo>
                  <a:pt x="1063720" y="825598"/>
                  <a:pt x="825598" y="1063720"/>
                  <a:pt x="531860" y="1063720"/>
                </a:cubicBezTo>
                <a:cubicBezTo>
                  <a:pt x="238122" y="1063720"/>
                  <a:pt x="0" y="825598"/>
                  <a:pt x="0" y="531860"/>
                </a:cubicBezTo>
                <a:cubicBezTo>
                  <a:pt x="0" y="238122"/>
                  <a:pt x="238122" y="0"/>
                  <a:pt x="53186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5268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2BD0471-79DF-4265-A7B9-D2B727F75440}"/>
              </a:ext>
            </a:extLst>
          </p:cNvPr>
          <p:cNvSpPr>
            <a:spLocks noGrp="1"/>
          </p:cNvSpPr>
          <p:nvPr>
            <p:ph type="pic" sz="quarter" idx="98" hasCustomPrompt="1"/>
          </p:nvPr>
        </p:nvSpPr>
        <p:spPr>
          <a:xfrm>
            <a:off x="5330" y="1"/>
            <a:ext cx="6206331" cy="6858001"/>
          </a:xfrm>
          <a:custGeom>
            <a:avLst/>
            <a:gdLst>
              <a:gd name="connsiteX0" fmla="*/ 0 w 6206331"/>
              <a:gd name="connsiteY0" fmla="*/ 0 h 6858001"/>
              <a:gd name="connsiteX1" fmla="*/ 6206331 w 6206331"/>
              <a:gd name="connsiteY1" fmla="*/ 0 h 6858001"/>
              <a:gd name="connsiteX2" fmla="*/ 6206331 w 6206331"/>
              <a:gd name="connsiteY2" fmla="*/ 6858001 h 6858001"/>
              <a:gd name="connsiteX3" fmla="*/ 0 w 6206331"/>
              <a:gd name="connsiteY3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06331" h="6858001">
                <a:moveTo>
                  <a:pt x="0" y="0"/>
                </a:moveTo>
                <a:lnTo>
                  <a:pt x="6206331" y="0"/>
                </a:lnTo>
                <a:lnTo>
                  <a:pt x="6206331" y="6858001"/>
                </a:lnTo>
                <a:lnTo>
                  <a:pt x="0" y="68580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5103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FC0D593-2B84-4F07-89EC-A234F2FEE8E7}"/>
              </a:ext>
            </a:extLst>
          </p:cNvPr>
          <p:cNvSpPr>
            <a:spLocks noGrp="1"/>
          </p:cNvSpPr>
          <p:nvPr>
            <p:ph type="pic" sz="quarter" idx="98" hasCustomPrompt="1"/>
          </p:nvPr>
        </p:nvSpPr>
        <p:spPr>
          <a:xfrm>
            <a:off x="-1" y="-36513"/>
            <a:ext cx="12187238" cy="2099836"/>
          </a:xfrm>
          <a:custGeom>
            <a:avLst/>
            <a:gdLst>
              <a:gd name="connsiteX0" fmla="*/ 12187238 w 12187238"/>
              <a:gd name="connsiteY0" fmla="*/ 640394 h 2099836"/>
              <a:gd name="connsiteX1" fmla="*/ 12187238 w 12187238"/>
              <a:gd name="connsiteY1" fmla="*/ 1012193 h 2099836"/>
              <a:gd name="connsiteX2" fmla="*/ 39688 w 12187238"/>
              <a:gd name="connsiteY2" fmla="*/ 1486237 h 2099836"/>
              <a:gd name="connsiteX3" fmla="*/ 12187238 w 12187238"/>
              <a:gd name="connsiteY3" fmla="*/ 640394 h 2099836"/>
              <a:gd name="connsiteX4" fmla="*/ 0 w 12187238"/>
              <a:gd name="connsiteY4" fmla="*/ 0 h 2099836"/>
              <a:gd name="connsiteX5" fmla="*/ 11961813 w 12187238"/>
              <a:gd name="connsiteY5" fmla="*/ 9295 h 2099836"/>
              <a:gd name="connsiteX6" fmla="*/ 0 w 12187238"/>
              <a:gd name="connsiteY6" fmla="*/ 1208324 h 2099836"/>
              <a:gd name="connsiteX7" fmla="*/ 0 w 12187238"/>
              <a:gd name="connsiteY7" fmla="*/ 0 h 2099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87238" h="2099836">
                <a:moveTo>
                  <a:pt x="12187238" y="640394"/>
                </a:moveTo>
                <a:cubicBezTo>
                  <a:pt x="12187238" y="1012193"/>
                  <a:pt x="12187238" y="1012193"/>
                  <a:pt x="12187238" y="1012193"/>
                </a:cubicBezTo>
                <a:cubicBezTo>
                  <a:pt x="12187238" y="1012193"/>
                  <a:pt x="7697600" y="3103563"/>
                  <a:pt x="39688" y="1486237"/>
                </a:cubicBezTo>
                <a:cubicBezTo>
                  <a:pt x="39688" y="1486237"/>
                  <a:pt x="8448375" y="2527275"/>
                  <a:pt x="12187238" y="640394"/>
                </a:cubicBezTo>
                <a:close/>
                <a:moveTo>
                  <a:pt x="0" y="0"/>
                </a:moveTo>
                <a:lnTo>
                  <a:pt x="11961813" y="9295"/>
                </a:lnTo>
                <a:cubicBezTo>
                  <a:pt x="7777681" y="2407354"/>
                  <a:pt x="0" y="1208324"/>
                  <a:pt x="0" y="1208324"/>
                </a:cubicBezTo>
                <a:cubicBezTo>
                  <a:pt x="0" y="1208324"/>
                  <a:pt x="0" y="1208324"/>
                  <a:pt x="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8025597-146A-4122-B256-673A85818543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6781800" y="3067050"/>
            <a:ext cx="5410200" cy="2533650"/>
          </a:xfrm>
          <a:custGeom>
            <a:avLst/>
            <a:gdLst>
              <a:gd name="connsiteX0" fmla="*/ 0 w 5410200"/>
              <a:gd name="connsiteY0" fmla="*/ 0 h 2533650"/>
              <a:gd name="connsiteX1" fmla="*/ 5410200 w 5410200"/>
              <a:gd name="connsiteY1" fmla="*/ 0 h 2533650"/>
              <a:gd name="connsiteX2" fmla="*/ 5410200 w 5410200"/>
              <a:gd name="connsiteY2" fmla="*/ 2533650 h 2533650"/>
              <a:gd name="connsiteX3" fmla="*/ 0 w 5410200"/>
              <a:gd name="connsiteY3" fmla="*/ 2533650 h 2533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10200" h="2533650">
                <a:moveTo>
                  <a:pt x="0" y="0"/>
                </a:moveTo>
                <a:lnTo>
                  <a:pt x="5410200" y="0"/>
                </a:lnTo>
                <a:lnTo>
                  <a:pt x="5410200" y="2533650"/>
                </a:lnTo>
                <a:lnTo>
                  <a:pt x="0" y="2533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19769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F99BC35D-BFAC-47B2-9EB6-5ACE3F212291}"/>
              </a:ext>
            </a:extLst>
          </p:cNvPr>
          <p:cNvSpPr>
            <a:spLocks noGrp="1"/>
          </p:cNvSpPr>
          <p:nvPr>
            <p:ph type="pic" sz="quarter" idx="98" hasCustomPrompt="1"/>
          </p:nvPr>
        </p:nvSpPr>
        <p:spPr>
          <a:xfrm>
            <a:off x="-15876" y="3174"/>
            <a:ext cx="7881938" cy="6854826"/>
          </a:xfrm>
          <a:custGeom>
            <a:avLst/>
            <a:gdLst>
              <a:gd name="connsiteX0" fmla="*/ 15875 w 7881938"/>
              <a:gd name="connsiteY0" fmla="*/ 0 h 6854826"/>
              <a:gd name="connsiteX1" fmla="*/ 7881938 w 7881938"/>
              <a:gd name="connsiteY1" fmla="*/ 0 h 6854826"/>
              <a:gd name="connsiteX2" fmla="*/ 6134101 w 7881938"/>
              <a:gd name="connsiteY2" fmla="*/ 3401213 h 6854826"/>
              <a:gd name="connsiteX3" fmla="*/ 7862888 w 7881938"/>
              <a:gd name="connsiteY3" fmla="*/ 6854826 h 6854826"/>
              <a:gd name="connsiteX4" fmla="*/ 0 w 7881938"/>
              <a:gd name="connsiteY4" fmla="*/ 6854826 h 6854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81938" h="6854826">
                <a:moveTo>
                  <a:pt x="15875" y="0"/>
                </a:moveTo>
                <a:lnTo>
                  <a:pt x="7881938" y="0"/>
                </a:lnTo>
                <a:lnTo>
                  <a:pt x="6134101" y="3401213"/>
                </a:lnTo>
                <a:lnTo>
                  <a:pt x="7862888" y="6854826"/>
                </a:lnTo>
                <a:lnTo>
                  <a:pt x="0" y="68548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50965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855709E7-5EE1-41CF-8C23-484D84BDF3D9}"/>
              </a:ext>
            </a:extLst>
          </p:cNvPr>
          <p:cNvSpPr>
            <a:spLocks noGrp="1"/>
          </p:cNvSpPr>
          <p:nvPr>
            <p:ph type="pic" sz="quarter" idx="98" hasCustomPrompt="1"/>
          </p:nvPr>
        </p:nvSpPr>
        <p:spPr>
          <a:xfrm>
            <a:off x="0" y="3962400"/>
            <a:ext cx="12192000" cy="2895600"/>
          </a:xfrm>
          <a:custGeom>
            <a:avLst/>
            <a:gdLst>
              <a:gd name="connsiteX0" fmla="*/ 0 w 12192000"/>
              <a:gd name="connsiteY0" fmla="*/ 0 h 2895600"/>
              <a:gd name="connsiteX1" fmla="*/ 12192000 w 12192000"/>
              <a:gd name="connsiteY1" fmla="*/ 0 h 2895600"/>
              <a:gd name="connsiteX2" fmla="*/ 12192000 w 12192000"/>
              <a:gd name="connsiteY2" fmla="*/ 2895600 h 2895600"/>
              <a:gd name="connsiteX3" fmla="*/ 0 w 12192000"/>
              <a:gd name="connsiteY3" fmla="*/ 2895600 h 289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895600">
                <a:moveTo>
                  <a:pt x="0" y="0"/>
                </a:moveTo>
                <a:lnTo>
                  <a:pt x="12192000" y="0"/>
                </a:lnTo>
                <a:lnTo>
                  <a:pt x="12192000" y="2895600"/>
                </a:lnTo>
                <a:lnTo>
                  <a:pt x="0" y="28956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30643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BD453FF-88BE-45DD-A10F-AFBFD942CD03}"/>
              </a:ext>
            </a:extLst>
          </p:cNvPr>
          <p:cNvSpPr>
            <a:spLocks noGrp="1"/>
          </p:cNvSpPr>
          <p:nvPr>
            <p:ph type="pic" sz="quarter" idx="98" hasCustomPrompt="1"/>
          </p:nvPr>
        </p:nvSpPr>
        <p:spPr>
          <a:xfrm>
            <a:off x="0" y="1708872"/>
            <a:ext cx="4820878" cy="5149128"/>
          </a:xfrm>
          <a:custGeom>
            <a:avLst/>
            <a:gdLst>
              <a:gd name="connsiteX0" fmla="*/ 0 w 4820878"/>
              <a:gd name="connsiteY0" fmla="*/ 0 h 5149128"/>
              <a:gd name="connsiteX1" fmla="*/ 4820878 w 4820878"/>
              <a:gd name="connsiteY1" fmla="*/ 0 h 5149128"/>
              <a:gd name="connsiteX2" fmla="*/ 4820878 w 4820878"/>
              <a:gd name="connsiteY2" fmla="*/ 5149128 h 5149128"/>
              <a:gd name="connsiteX3" fmla="*/ 0 w 4820878"/>
              <a:gd name="connsiteY3" fmla="*/ 5149128 h 5149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0878" h="5149128">
                <a:moveTo>
                  <a:pt x="0" y="0"/>
                </a:moveTo>
                <a:lnTo>
                  <a:pt x="4820878" y="0"/>
                </a:lnTo>
                <a:lnTo>
                  <a:pt x="4820878" y="5149128"/>
                </a:lnTo>
                <a:lnTo>
                  <a:pt x="0" y="51491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04EA1539-802D-4AB5-AA38-0AAEB1E6E00A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4911470" y="1708873"/>
            <a:ext cx="7280530" cy="1871249"/>
          </a:xfrm>
          <a:custGeom>
            <a:avLst/>
            <a:gdLst>
              <a:gd name="connsiteX0" fmla="*/ 0 w 7280530"/>
              <a:gd name="connsiteY0" fmla="*/ 0 h 1871249"/>
              <a:gd name="connsiteX1" fmla="*/ 7280530 w 7280530"/>
              <a:gd name="connsiteY1" fmla="*/ 0 h 1871249"/>
              <a:gd name="connsiteX2" fmla="*/ 7280530 w 7280530"/>
              <a:gd name="connsiteY2" fmla="*/ 1871249 h 1871249"/>
              <a:gd name="connsiteX3" fmla="*/ 0 w 7280530"/>
              <a:gd name="connsiteY3" fmla="*/ 1871249 h 1871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80530" h="1871249">
                <a:moveTo>
                  <a:pt x="0" y="0"/>
                </a:moveTo>
                <a:lnTo>
                  <a:pt x="7280530" y="0"/>
                </a:lnTo>
                <a:lnTo>
                  <a:pt x="7280530" y="1871249"/>
                </a:lnTo>
                <a:lnTo>
                  <a:pt x="0" y="187124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76086596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1604089E-DB32-4651-8F86-EEED2123EEF3}"/>
              </a:ext>
            </a:extLst>
          </p:cNvPr>
          <p:cNvSpPr>
            <a:spLocks noGrp="1"/>
          </p:cNvSpPr>
          <p:nvPr>
            <p:ph type="pic" sz="quarter" idx="98" hasCustomPrompt="1"/>
          </p:nvPr>
        </p:nvSpPr>
        <p:spPr>
          <a:xfrm>
            <a:off x="3738073" y="3427414"/>
            <a:ext cx="4591255" cy="3432175"/>
          </a:xfrm>
          <a:custGeom>
            <a:avLst/>
            <a:gdLst>
              <a:gd name="connsiteX0" fmla="*/ 2382280 w 4591255"/>
              <a:gd name="connsiteY0" fmla="*/ 0 h 3432175"/>
              <a:gd name="connsiteX1" fmla="*/ 4591255 w 4591255"/>
              <a:gd name="connsiteY1" fmla="*/ 3432175 h 3432175"/>
              <a:gd name="connsiteX2" fmla="*/ 0 w 4591255"/>
              <a:gd name="connsiteY2" fmla="*/ 3432175 h 3432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591255" h="3432175">
                <a:moveTo>
                  <a:pt x="2382280" y="0"/>
                </a:moveTo>
                <a:lnTo>
                  <a:pt x="4591255" y="3432175"/>
                </a:lnTo>
                <a:lnTo>
                  <a:pt x="0" y="34321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9BA4F4D-D791-4698-91D9-4451BF45D0BC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3731630" y="3489"/>
            <a:ext cx="4603679" cy="3442974"/>
          </a:xfrm>
          <a:custGeom>
            <a:avLst/>
            <a:gdLst>
              <a:gd name="connsiteX0" fmla="*/ 0 w 4603679"/>
              <a:gd name="connsiteY0" fmla="*/ 0 h 3442974"/>
              <a:gd name="connsiteX1" fmla="*/ 4603679 w 4603679"/>
              <a:gd name="connsiteY1" fmla="*/ 0 h 3442974"/>
              <a:gd name="connsiteX2" fmla="*/ 2388724 w 4603679"/>
              <a:gd name="connsiteY2" fmla="*/ 3442974 h 3442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03679" h="3442974">
                <a:moveTo>
                  <a:pt x="0" y="0"/>
                </a:moveTo>
                <a:lnTo>
                  <a:pt x="4603679" y="0"/>
                </a:lnTo>
                <a:lnTo>
                  <a:pt x="2388724" y="344297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8468990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439EDB88-4088-491B-8A65-35802C5A5A9D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3637784" y="2220684"/>
            <a:ext cx="2289345" cy="1640115"/>
          </a:xfrm>
          <a:custGeom>
            <a:avLst/>
            <a:gdLst>
              <a:gd name="connsiteX0" fmla="*/ 0 w 2289345"/>
              <a:gd name="connsiteY0" fmla="*/ 0 h 1640115"/>
              <a:gd name="connsiteX1" fmla="*/ 2289345 w 2289345"/>
              <a:gd name="connsiteY1" fmla="*/ 0 h 1640115"/>
              <a:gd name="connsiteX2" fmla="*/ 2289345 w 2289345"/>
              <a:gd name="connsiteY2" fmla="*/ 1640115 h 1640115"/>
              <a:gd name="connsiteX3" fmla="*/ 0 w 2289345"/>
              <a:gd name="connsiteY3" fmla="*/ 1640115 h 164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9345" h="1640115">
                <a:moveTo>
                  <a:pt x="0" y="0"/>
                </a:moveTo>
                <a:lnTo>
                  <a:pt x="2289345" y="0"/>
                </a:lnTo>
                <a:lnTo>
                  <a:pt x="2289345" y="1640115"/>
                </a:lnTo>
                <a:lnTo>
                  <a:pt x="0" y="16401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305FA56C-8349-4E39-BEE2-AE7B666F8A30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1170357" y="4049939"/>
            <a:ext cx="2289345" cy="1640115"/>
          </a:xfrm>
          <a:custGeom>
            <a:avLst/>
            <a:gdLst>
              <a:gd name="connsiteX0" fmla="*/ 0 w 2289345"/>
              <a:gd name="connsiteY0" fmla="*/ 0 h 1640115"/>
              <a:gd name="connsiteX1" fmla="*/ 2289345 w 2289345"/>
              <a:gd name="connsiteY1" fmla="*/ 0 h 1640115"/>
              <a:gd name="connsiteX2" fmla="*/ 2289345 w 2289345"/>
              <a:gd name="connsiteY2" fmla="*/ 1640115 h 1640115"/>
              <a:gd name="connsiteX3" fmla="*/ 0 w 2289345"/>
              <a:gd name="connsiteY3" fmla="*/ 1640115 h 164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9345" h="1640115">
                <a:moveTo>
                  <a:pt x="0" y="0"/>
                </a:moveTo>
                <a:lnTo>
                  <a:pt x="2289345" y="0"/>
                </a:lnTo>
                <a:lnTo>
                  <a:pt x="2289345" y="1640115"/>
                </a:lnTo>
                <a:lnTo>
                  <a:pt x="0" y="16401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74C95550-637F-4502-AF4B-8A9E33D0E702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3637784" y="4049937"/>
            <a:ext cx="2289345" cy="1640115"/>
          </a:xfrm>
          <a:custGeom>
            <a:avLst/>
            <a:gdLst>
              <a:gd name="connsiteX0" fmla="*/ 0 w 2289345"/>
              <a:gd name="connsiteY0" fmla="*/ 0 h 1640115"/>
              <a:gd name="connsiteX1" fmla="*/ 2289345 w 2289345"/>
              <a:gd name="connsiteY1" fmla="*/ 0 h 1640115"/>
              <a:gd name="connsiteX2" fmla="*/ 2289345 w 2289345"/>
              <a:gd name="connsiteY2" fmla="*/ 1640115 h 1640115"/>
              <a:gd name="connsiteX3" fmla="*/ 0 w 2289345"/>
              <a:gd name="connsiteY3" fmla="*/ 1640115 h 164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9345" h="1640115">
                <a:moveTo>
                  <a:pt x="0" y="0"/>
                </a:moveTo>
                <a:lnTo>
                  <a:pt x="2289345" y="0"/>
                </a:lnTo>
                <a:lnTo>
                  <a:pt x="2289345" y="1640115"/>
                </a:lnTo>
                <a:lnTo>
                  <a:pt x="0" y="16401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8C052AB9-D7F8-4549-A15F-F6C99E44FB3E}"/>
              </a:ext>
            </a:extLst>
          </p:cNvPr>
          <p:cNvSpPr>
            <a:spLocks noGrp="1"/>
          </p:cNvSpPr>
          <p:nvPr>
            <p:ph type="pic" sz="quarter" idx="104" hasCustomPrompt="1"/>
          </p:nvPr>
        </p:nvSpPr>
        <p:spPr>
          <a:xfrm>
            <a:off x="8572639" y="4049938"/>
            <a:ext cx="2449006" cy="1640115"/>
          </a:xfrm>
          <a:custGeom>
            <a:avLst/>
            <a:gdLst>
              <a:gd name="connsiteX0" fmla="*/ 0 w 2449006"/>
              <a:gd name="connsiteY0" fmla="*/ 0 h 1640115"/>
              <a:gd name="connsiteX1" fmla="*/ 2449006 w 2449006"/>
              <a:gd name="connsiteY1" fmla="*/ 0 h 1640115"/>
              <a:gd name="connsiteX2" fmla="*/ 2449006 w 2449006"/>
              <a:gd name="connsiteY2" fmla="*/ 1640115 h 1640115"/>
              <a:gd name="connsiteX3" fmla="*/ 0 w 2449006"/>
              <a:gd name="connsiteY3" fmla="*/ 1640115 h 164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9006" h="1640115">
                <a:moveTo>
                  <a:pt x="0" y="0"/>
                </a:moveTo>
                <a:lnTo>
                  <a:pt x="2449006" y="0"/>
                </a:lnTo>
                <a:lnTo>
                  <a:pt x="2449006" y="1640115"/>
                </a:lnTo>
                <a:lnTo>
                  <a:pt x="0" y="16401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5559483B-45BF-49BA-B30E-F2801223902B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6105212" y="2220684"/>
            <a:ext cx="4916433" cy="1640115"/>
          </a:xfrm>
          <a:custGeom>
            <a:avLst/>
            <a:gdLst>
              <a:gd name="connsiteX0" fmla="*/ 0 w 4916433"/>
              <a:gd name="connsiteY0" fmla="*/ 0 h 1640115"/>
              <a:gd name="connsiteX1" fmla="*/ 4916433 w 4916433"/>
              <a:gd name="connsiteY1" fmla="*/ 0 h 1640115"/>
              <a:gd name="connsiteX2" fmla="*/ 4916433 w 4916433"/>
              <a:gd name="connsiteY2" fmla="*/ 1640115 h 1640115"/>
              <a:gd name="connsiteX3" fmla="*/ 0 w 4916433"/>
              <a:gd name="connsiteY3" fmla="*/ 1640115 h 164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6433" h="1640115">
                <a:moveTo>
                  <a:pt x="0" y="0"/>
                </a:moveTo>
                <a:lnTo>
                  <a:pt x="4916433" y="0"/>
                </a:lnTo>
                <a:lnTo>
                  <a:pt x="4916433" y="1640115"/>
                </a:lnTo>
                <a:lnTo>
                  <a:pt x="0" y="16401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57FBF0E2-E375-4CCF-AB0E-A046CEAB1EE7}"/>
              </a:ext>
            </a:extLst>
          </p:cNvPr>
          <p:cNvSpPr>
            <a:spLocks noGrp="1"/>
          </p:cNvSpPr>
          <p:nvPr>
            <p:ph type="pic" sz="quarter" idx="103" hasCustomPrompt="1"/>
          </p:nvPr>
        </p:nvSpPr>
        <p:spPr>
          <a:xfrm>
            <a:off x="6105213" y="4049938"/>
            <a:ext cx="2289345" cy="1640115"/>
          </a:xfrm>
          <a:custGeom>
            <a:avLst/>
            <a:gdLst>
              <a:gd name="connsiteX0" fmla="*/ 0 w 2289345"/>
              <a:gd name="connsiteY0" fmla="*/ 0 h 1640115"/>
              <a:gd name="connsiteX1" fmla="*/ 2289345 w 2289345"/>
              <a:gd name="connsiteY1" fmla="*/ 0 h 1640115"/>
              <a:gd name="connsiteX2" fmla="*/ 2289345 w 2289345"/>
              <a:gd name="connsiteY2" fmla="*/ 1640115 h 1640115"/>
              <a:gd name="connsiteX3" fmla="*/ 0 w 2289345"/>
              <a:gd name="connsiteY3" fmla="*/ 1640115 h 164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9345" h="1640115">
                <a:moveTo>
                  <a:pt x="0" y="0"/>
                </a:moveTo>
                <a:lnTo>
                  <a:pt x="2289345" y="0"/>
                </a:lnTo>
                <a:lnTo>
                  <a:pt x="2289345" y="1640115"/>
                </a:lnTo>
                <a:lnTo>
                  <a:pt x="0" y="16401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023D2C24-3876-4DD9-99FA-801C133241AE}"/>
              </a:ext>
            </a:extLst>
          </p:cNvPr>
          <p:cNvSpPr>
            <a:spLocks noGrp="1"/>
          </p:cNvSpPr>
          <p:nvPr>
            <p:ph type="pic" sz="quarter" idx="98" hasCustomPrompt="1"/>
          </p:nvPr>
        </p:nvSpPr>
        <p:spPr>
          <a:xfrm>
            <a:off x="1170357" y="2220685"/>
            <a:ext cx="2289345" cy="1640115"/>
          </a:xfrm>
          <a:custGeom>
            <a:avLst/>
            <a:gdLst>
              <a:gd name="connsiteX0" fmla="*/ 0 w 2289345"/>
              <a:gd name="connsiteY0" fmla="*/ 0 h 1640115"/>
              <a:gd name="connsiteX1" fmla="*/ 2289345 w 2289345"/>
              <a:gd name="connsiteY1" fmla="*/ 0 h 1640115"/>
              <a:gd name="connsiteX2" fmla="*/ 2289345 w 2289345"/>
              <a:gd name="connsiteY2" fmla="*/ 1640115 h 1640115"/>
              <a:gd name="connsiteX3" fmla="*/ 0 w 2289345"/>
              <a:gd name="connsiteY3" fmla="*/ 1640115 h 164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9345" h="1640115">
                <a:moveTo>
                  <a:pt x="0" y="0"/>
                </a:moveTo>
                <a:lnTo>
                  <a:pt x="2289345" y="0"/>
                </a:lnTo>
                <a:lnTo>
                  <a:pt x="2289345" y="1640115"/>
                </a:lnTo>
                <a:lnTo>
                  <a:pt x="0" y="16401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9738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28A227E7-6D24-4A85-B7FF-6470E10F3281}"/>
              </a:ext>
            </a:extLst>
          </p:cNvPr>
          <p:cNvSpPr>
            <a:spLocks noGrp="1"/>
          </p:cNvSpPr>
          <p:nvPr>
            <p:ph type="pic" sz="quarter" idx="98" hasCustomPrompt="1"/>
          </p:nvPr>
        </p:nvSpPr>
        <p:spPr>
          <a:xfrm>
            <a:off x="2667042" y="3065799"/>
            <a:ext cx="1599581" cy="1843866"/>
          </a:xfrm>
          <a:custGeom>
            <a:avLst/>
            <a:gdLst>
              <a:gd name="connsiteX0" fmla="*/ 800481 w 1599581"/>
              <a:gd name="connsiteY0" fmla="*/ 0 h 1843866"/>
              <a:gd name="connsiteX1" fmla="*/ 1599581 w 1599581"/>
              <a:gd name="connsiteY1" fmla="*/ 460967 h 1843866"/>
              <a:gd name="connsiteX2" fmla="*/ 1599581 w 1599581"/>
              <a:gd name="connsiteY2" fmla="*/ 1382900 h 1843866"/>
              <a:gd name="connsiteX3" fmla="*/ 800481 w 1599581"/>
              <a:gd name="connsiteY3" fmla="*/ 1843866 h 1843866"/>
              <a:gd name="connsiteX4" fmla="*/ 0 w 1599581"/>
              <a:gd name="connsiteY4" fmla="*/ 1382900 h 1843866"/>
              <a:gd name="connsiteX5" fmla="*/ 0 w 1599581"/>
              <a:gd name="connsiteY5" fmla="*/ 460967 h 1843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99581" h="1843866">
                <a:moveTo>
                  <a:pt x="800481" y="0"/>
                </a:moveTo>
                <a:lnTo>
                  <a:pt x="1599581" y="460967"/>
                </a:lnTo>
                <a:lnTo>
                  <a:pt x="1599581" y="1382900"/>
                </a:lnTo>
                <a:lnTo>
                  <a:pt x="800481" y="1843866"/>
                </a:lnTo>
                <a:lnTo>
                  <a:pt x="0" y="1382900"/>
                </a:lnTo>
                <a:lnTo>
                  <a:pt x="0" y="46096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3360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DE2E1464-392B-4391-9B36-BC8EFE7B70E9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6096000" y="1988691"/>
            <a:ext cx="6096000" cy="2983618"/>
          </a:xfrm>
          <a:custGeom>
            <a:avLst/>
            <a:gdLst>
              <a:gd name="connsiteX0" fmla="*/ 0 w 6096000"/>
              <a:gd name="connsiteY0" fmla="*/ 0 h 2983618"/>
              <a:gd name="connsiteX1" fmla="*/ 6096000 w 6096000"/>
              <a:gd name="connsiteY1" fmla="*/ 0 h 2983618"/>
              <a:gd name="connsiteX2" fmla="*/ 6096000 w 6096000"/>
              <a:gd name="connsiteY2" fmla="*/ 2983618 h 2983618"/>
              <a:gd name="connsiteX3" fmla="*/ 0 w 6096000"/>
              <a:gd name="connsiteY3" fmla="*/ 2983618 h 2983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2983618">
                <a:moveTo>
                  <a:pt x="0" y="0"/>
                </a:moveTo>
                <a:lnTo>
                  <a:pt x="6096000" y="0"/>
                </a:lnTo>
                <a:lnTo>
                  <a:pt x="6096000" y="2983618"/>
                </a:lnTo>
                <a:lnTo>
                  <a:pt x="0" y="298361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38F6285E-8A4B-4B1F-B496-5C01F92036AE}"/>
              </a:ext>
            </a:extLst>
          </p:cNvPr>
          <p:cNvSpPr>
            <a:spLocks noGrp="1"/>
          </p:cNvSpPr>
          <p:nvPr>
            <p:ph type="pic" sz="quarter" idx="98" hasCustomPrompt="1"/>
          </p:nvPr>
        </p:nvSpPr>
        <p:spPr>
          <a:xfrm>
            <a:off x="0" y="1988691"/>
            <a:ext cx="6096000" cy="2983618"/>
          </a:xfrm>
          <a:custGeom>
            <a:avLst/>
            <a:gdLst>
              <a:gd name="connsiteX0" fmla="*/ 0 w 6096000"/>
              <a:gd name="connsiteY0" fmla="*/ 0 h 2983618"/>
              <a:gd name="connsiteX1" fmla="*/ 6096000 w 6096000"/>
              <a:gd name="connsiteY1" fmla="*/ 0 h 2983618"/>
              <a:gd name="connsiteX2" fmla="*/ 6096000 w 6096000"/>
              <a:gd name="connsiteY2" fmla="*/ 2983618 h 2983618"/>
              <a:gd name="connsiteX3" fmla="*/ 0 w 6096000"/>
              <a:gd name="connsiteY3" fmla="*/ 2983618 h 2983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2983618">
                <a:moveTo>
                  <a:pt x="0" y="0"/>
                </a:moveTo>
                <a:lnTo>
                  <a:pt x="6096000" y="0"/>
                </a:lnTo>
                <a:lnTo>
                  <a:pt x="6096000" y="2983618"/>
                </a:lnTo>
                <a:lnTo>
                  <a:pt x="0" y="298361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911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4A361065-DCDB-41A8-A8A6-C81AC27D6C02}"/>
              </a:ext>
            </a:extLst>
          </p:cNvPr>
          <p:cNvSpPr>
            <a:spLocks noGrp="1"/>
          </p:cNvSpPr>
          <p:nvPr>
            <p:ph type="pic" sz="quarter" idx="94" hasCustomPrompt="1"/>
          </p:nvPr>
        </p:nvSpPr>
        <p:spPr>
          <a:xfrm>
            <a:off x="1098865" y="2033588"/>
            <a:ext cx="1917867" cy="1653334"/>
          </a:xfrm>
          <a:custGeom>
            <a:avLst/>
            <a:gdLst>
              <a:gd name="connsiteX0" fmla="*/ 958934 w 1917867"/>
              <a:gd name="connsiteY0" fmla="*/ 0 h 1653334"/>
              <a:gd name="connsiteX1" fmla="*/ 1917867 w 1917867"/>
              <a:gd name="connsiteY1" fmla="*/ 1653334 h 1653334"/>
              <a:gd name="connsiteX2" fmla="*/ 0 w 1917867"/>
              <a:gd name="connsiteY2" fmla="*/ 1653334 h 1653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17867" h="1653334">
                <a:moveTo>
                  <a:pt x="958934" y="0"/>
                </a:moveTo>
                <a:lnTo>
                  <a:pt x="1917867" y="1653334"/>
                </a:lnTo>
                <a:lnTo>
                  <a:pt x="0" y="165333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E72036E-E2B3-46BE-B3DB-1BA82BD762C3}"/>
              </a:ext>
            </a:extLst>
          </p:cNvPr>
          <p:cNvSpPr>
            <a:spLocks noGrp="1"/>
          </p:cNvSpPr>
          <p:nvPr>
            <p:ph type="pic" sz="quarter" idx="95" hasCustomPrompt="1"/>
          </p:nvPr>
        </p:nvSpPr>
        <p:spPr>
          <a:xfrm>
            <a:off x="9175273" y="2033588"/>
            <a:ext cx="1917867" cy="1653334"/>
          </a:xfrm>
          <a:custGeom>
            <a:avLst/>
            <a:gdLst>
              <a:gd name="connsiteX0" fmla="*/ 958934 w 1917867"/>
              <a:gd name="connsiteY0" fmla="*/ 0 h 1653334"/>
              <a:gd name="connsiteX1" fmla="*/ 1917867 w 1917867"/>
              <a:gd name="connsiteY1" fmla="*/ 1653334 h 1653334"/>
              <a:gd name="connsiteX2" fmla="*/ 0 w 1917867"/>
              <a:gd name="connsiteY2" fmla="*/ 1653334 h 1653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17867" h="1653334">
                <a:moveTo>
                  <a:pt x="958934" y="0"/>
                </a:moveTo>
                <a:lnTo>
                  <a:pt x="1917867" y="1653334"/>
                </a:lnTo>
                <a:lnTo>
                  <a:pt x="0" y="165333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C55E0C3-2032-4542-8492-22F811D29178}"/>
              </a:ext>
            </a:extLst>
          </p:cNvPr>
          <p:cNvSpPr>
            <a:spLocks noGrp="1"/>
          </p:cNvSpPr>
          <p:nvPr>
            <p:ph type="pic" sz="quarter" idx="96" hasCustomPrompt="1"/>
          </p:nvPr>
        </p:nvSpPr>
        <p:spPr>
          <a:xfrm>
            <a:off x="5137070" y="2033588"/>
            <a:ext cx="1917867" cy="1653334"/>
          </a:xfrm>
          <a:custGeom>
            <a:avLst/>
            <a:gdLst>
              <a:gd name="connsiteX0" fmla="*/ 958934 w 1917867"/>
              <a:gd name="connsiteY0" fmla="*/ 0 h 1653334"/>
              <a:gd name="connsiteX1" fmla="*/ 1917867 w 1917867"/>
              <a:gd name="connsiteY1" fmla="*/ 1653334 h 1653334"/>
              <a:gd name="connsiteX2" fmla="*/ 0 w 1917867"/>
              <a:gd name="connsiteY2" fmla="*/ 1653334 h 1653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17867" h="1653334">
                <a:moveTo>
                  <a:pt x="958934" y="0"/>
                </a:moveTo>
                <a:lnTo>
                  <a:pt x="1917867" y="1653334"/>
                </a:lnTo>
                <a:lnTo>
                  <a:pt x="0" y="165333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256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B7BBDDB-A207-471F-8629-BBA8D37A3F44}"/>
              </a:ext>
            </a:extLst>
          </p:cNvPr>
          <p:cNvSpPr>
            <a:spLocks noGrp="1"/>
          </p:cNvSpPr>
          <p:nvPr>
            <p:ph type="pic" sz="quarter" idx="94" hasCustomPrompt="1"/>
          </p:nvPr>
        </p:nvSpPr>
        <p:spPr>
          <a:xfrm>
            <a:off x="1" y="1749055"/>
            <a:ext cx="12192000" cy="1909086"/>
          </a:xfrm>
          <a:custGeom>
            <a:avLst/>
            <a:gdLst>
              <a:gd name="connsiteX0" fmla="*/ 0 w 12192000"/>
              <a:gd name="connsiteY0" fmla="*/ 0 h 1909086"/>
              <a:gd name="connsiteX1" fmla="*/ 12192000 w 12192000"/>
              <a:gd name="connsiteY1" fmla="*/ 0 h 1909086"/>
              <a:gd name="connsiteX2" fmla="*/ 12192000 w 12192000"/>
              <a:gd name="connsiteY2" fmla="*/ 1909086 h 1909086"/>
              <a:gd name="connsiteX3" fmla="*/ 0 w 12192000"/>
              <a:gd name="connsiteY3" fmla="*/ 1909086 h 1909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909086">
                <a:moveTo>
                  <a:pt x="0" y="0"/>
                </a:moveTo>
                <a:lnTo>
                  <a:pt x="12192000" y="0"/>
                </a:lnTo>
                <a:lnTo>
                  <a:pt x="12192000" y="1909086"/>
                </a:lnTo>
                <a:lnTo>
                  <a:pt x="0" y="19090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16EB1F0-810D-46A0-A385-CCD7F953B7EF}"/>
              </a:ext>
            </a:extLst>
          </p:cNvPr>
          <p:cNvSpPr>
            <a:spLocks noGrp="1"/>
          </p:cNvSpPr>
          <p:nvPr>
            <p:ph type="pic" sz="quarter" idx="95" hasCustomPrompt="1"/>
          </p:nvPr>
        </p:nvSpPr>
        <p:spPr>
          <a:xfrm>
            <a:off x="827995" y="5515432"/>
            <a:ext cx="4656856" cy="1099457"/>
          </a:xfrm>
          <a:custGeom>
            <a:avLst/>
            <a:gdLst>
              <a:gd name="connsiteX0" fmla="*/ 0 w 4656856"/>
              <a:gd name="connsiteY0" fmla="*/ 0 h 1099457"/>
              <a:gd name="connsiteX1" fmla="*/ 4656856 w 4656856"/>
              <a:gd name="connsiteY1" fmla="*/ 0 h 1099457"/>
              <a:gd name="connsiteX2" fmla="*/ 4656856 w 4656856"/>
              <a:gd name="connsiteY2" fmla="*/ 1099457 h 1099457"/>
              <a:gd name="connsiteX3" fmla="*/ 0 w 4656856"/>
              <a:gd name="connsiteY3" fmla="*/ 1099457 h 1099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56856" h="1099457">
                <a:moveTo>
                  <a:pt x="0" y="0"/>
                </a:moveTo>
                <a:lnTo>
                  <a:pt x="4656856" y="0"/>
                </a:lnTo>
                <a:lnTo>
                  <a:pt x="4656856" y="1099457"/>
                </a:lnTo>
                <a:lnTo>
                  <a:pt x="0" y="10994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3F9A5C5-31F5-4918-81F0-5C50189A1C41}"/>
              </a:ext>
            </a:extLst>
          </p:cNvPr>
          <p:cNvSpPr>
            <a:spLocks noGrp="1"/>
          </p:cNvSpPr>
          <p:nvPr>
            <p:ph type="pic" sz="quarter" idx="96" hasCustomPrompt="1"/>
          </p:nvPr>
        </p:nvSpPr>
        <p:spPr>
          <a:xfrm>
            <a:off x="6006420" y="4027658"/>
            <a:ext cx="6185581" cy="2830342"/>
          </a:xfrm>
          <a:custGeom>
            <a:avLst/>
            <a:gdLst>
              <a:gd name="connsiteX0" fmla="*/ 0 w 6185581"/>
              <a:gd name="connsiteY0" fmla="*/ 0 h 2830342"/>
              <a:gd name="connsiteX1" fmla="*/ 6185581 w 6185581"/>
              <a:gd name="connsiteY1" fmla="*/ 0 h 2830342"/>
              <a:gd name="connsiteX2" fmla="*/ 6185581 w 6185581"/>
              <a:gd name="connsiteY2" fmla="*/ 2830342 h 2830342"/>
              <a:gd name="connsiteX3" fmla="*/ 0 w 6185581"/>
              <a:gd name="connsiteY3" fmla="*/ 2830342 h 2830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85581" h="2830342">
                <a:moveTo>
                  <a:pt x="0" y="0"/>
                </a:moveTo>
                <a:lnTo>
                  <a:pt x="6185581" y="0"/>
                </a:lnTo>
                <a:lnTo>
                  <a:pt x="6185581" y="2830342"/>
                </a:lnTo>
                <a:lnTo>
                  <a:pt x="0" y="28303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902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13017A4-4762-47E8-A504-754DBD4CE820}"/>
              </a:ext>
            </a:extLst>
          </p:cNvPr>
          <p:cNvSpPr>
            <a:spLocks noGrp="1"/>
          </p:cNvSpPr>
          <p:nvPr>
            <p:ph type="pic" sz="quarter" idx="96" hasCustomPrompt="1"/>
          </p:nvPr>
        </p:nvSpPr>
        <p:spPr>
          <a:xfrm>
            <a:off x="4711397" y="0"/>
            <a:ext cx="7480603" cy="6858000"/>
          </a:xfrm>
          <a:custGeom>
            <a:avLst/>
            <a:gdLst>
              <a:gd name="connsiteX0" fmla="*/ 2773665 w 7480603"/>
              <a:gd name="connsiteY0" fmla="*/ 0 h 6858000"/>
              <a:gd name="connsiteX1" fmla="*/ 7480603 w 7480603"/>
              <a:gd name="connsiteY1" fmla="*/ 0 h 6858000"/>
              <a:gd name="connsiteX2" fmla="*/ 7480603 w 7480603"/>
              <a:gd name="connsiteY2" fmla="*/ 6858000 h 6858000"/>
              <a:gd name="connsiteX3" fmla="*/ 0 w 748060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80603" h="6858000">
                <a:moveTo>
                  <a:pt x="2773665" y="0"/>
                </a:moveTo>
                <a:lnTo>
                  <a:pt x="7480603" y="0"/>
                </a:lnTo>
                <a:lnTo>
                  <a:pt x="7480603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84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3" r:id="rId6"/>
    <p:sldLayoutId id="2147483957" r:id="rId7"/>
    <p:sldLayoutId id="2147483958" r:id="rId8"/>
    <p:sldLayoutId id="2147483959" r:id="rId9"/>
    <p:sldLayoutId id="2147483960" r:id="rId10"/>
    <p:sldLayoutId id="2147483961" r:id="rId11"/>
    <p:sldLayoutId id="2147483962" r:id="rId12"/>
    <p:sldLayoutId id="2147483963" r:id="rId13"/>
    <p:sldLayoutId id="2147483964" r:id="rId14"/>
    <p:sldLayoutId id="2147483965" r:id="rId15"/>
    <p:sldLayoutId id="2147483966" r:id="rId16"/>
    <p:sldLayoutId id="2147483967" r:id="rId17"/>
    <p:sldLayoutId id="2147483968" r:id="rId18"/>
    <p:sldLayoutId id="2147483969" r:id="rId19"/>
    <p:sldLayoutId id="2147483970" r:id="rId20"/>
    <p:sldLayoutId id="2147483971" r:id="rId21"/>
    <p:sldLayoutId id="2147483972" r:id="rId22"/>
    <p:sldLayoutId id="2147483973" r:id="rId23"/>
    <p:sldLayoutId id="2147483974" r:id="rId24"/>
    <p:sldLayoutId id="2147483975" r:id="rId25"/>
    <p:sldLayoutId id="2147483976" r:id="rId26"/>
    <p:sldLayoutId id="2147483977" r:id="rId27"/>
    <p:sldLayoutId id="2147483978" r:id="rId28"/>
    <p:sldLayoutId id="2147483979" r:id="rId29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3.jpeg"/><Relationship Id="rId9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C96EED52-6205-4E58-90B1-7363EC69CB68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>
            <a:fillRect/>
          </a:stretch>
        </p:blipFill>
        <p:spPr/>
      </p:pic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713A5D6-45CC-4B6B-928D-77A97BE3AE85}"/>
              </a:ext>
            </a:extLst>
          </p:cNvPr>
          <p:cNvSpPr/>
          <p:nvPr/>
        </p:nvSpPr>
        <p:spPr>
          <a:xfrm>
            <a:off x="0" y="3489"/>
            <a:ext cx="12192000" cy="6856099"/>
          </a:xfrm>
          <a:prstGeom prst="rect">
            <a:avLst/>
          </a:prstGeom>
          <a:solidFill>
            <a:schemeClr val="tx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</p:txBody>
      </p:sp>
      <p:grpSp>
        <p:nvGrpSpPr>
          <p:cNvPr id="1117" name="Group 1116">
            <a:extLst>
              <a:ext uri="{FF2B5EF4-FFF2-40B4-BE49-F238E27FC236}">
                <a16:creationId xmlns:a16="http://schemas.microsoft.com/office/drawing/2014/main" id="{9923FA99-FEAF-4C90-8578-4140FE774F60}"/>
              </a:ext>
            </a:extLst>
          </p:cNvPr>
          <p:cNvGrpSpPr/>
          <p:nvPr/>
        </p:nvGrpSpPr>
        <p:grpSpPr>
          <a:xfrm>
            <a:off x="3595866" y="1841657"/>
            <a:ext cx="5000269" cy="3179763"/>
            <a:chOff x="-7243763" y="1895475"/>
            <a:chExt cx="3889375" cy="2473325"/>
          </a:xfrm>
          <a:solidFill>
            <a:schemeClr val="accent5"/>
          </a:solidFill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1086473B-DD6C-44E9-BBFA-C50DFFC83423}"/>
                </a:ext>
              </a:extLst>
            </p:cNvPr>
            <p:cNvSpPr>
              <a:spLocks/>
            </p:cNvSpPr>
            <p:nvPr/>
          </p:nvSpPr>
          <p:spPr bwMode="auto">
            <a:xfrm>
              <a:off x="-7243763" y="2936875"/>
              <a:ext cx="720725" cy="893763"/>
            </a:xfrm>
            <a:custGeom>
              <a:avLst/>
              <a:gdLst>
                <a:gd name="T0" fmla="*/ 238 w 238"/>
                <a:gd name="T1" fmla="*/ 280 h 295"/>
                <a:gd name="T2" fmla="*/ 149 w 238"/>
                <a:gd name="T3" fmla="*/ 295 h 295"/>
                <a:gd name="T4" fmla="*/ 40 w 238"/>
                <a:gd name="T5" fmla="*/ 257 h 295"/>
                <a:gd name="T6" fmla="*/ 0 w 238"/>
                <a:gd name="T7" fmla="*/ 149 h 295"/>
                <a:gd name="T8" fmla="*/ 157 w 238"/>
                <a:gd name="T9" fmla="*/ 0 h 295"/>
                <a:gd name="T10" fmla="*/ 229 w 238"/>
                <a:gd name="T11" fmla="*/ 13 h 295"/>
                <a:gd name="T12" fmla="*/ 220 w 238"/>
                <a:gd name="T13" fmla="*/ 44 h 295"/>
                <a:gd name="T14" fmla="*/ 156 w 238"/>
                <a:gd name="T15" fmla="*/ 31 h 295"/>
                <a:gd name="T16" fmla="*/ 40 w 238"/>
                <a:gd name="T17" fmla="*/ 148 h 295"/>
                <a:gd name="T18" fmla="*/ 151 w 238"/>
                <a:gd name="T19" fmla="*/ 265 h 295"/>
                <a:gd name="T20" fmla="*/ 201 w 238"/>
                <a:gd name="T21" fmla="*/ 257 h 295"/>
                <a:gd name="T22" fmla="*/ 201 w 238"/>
                <a:gd name="T23" fmla="*/ 170 h 295"/>
                <a:gd name="T24" fmla="*/ 143 w 238"/>
                <a:gd name="T25" fmla="*/ 170 h 295"/>
                <a:gd name="T26" fmla="*/ 143 w 238"/>
                <a:gd name="T27" fmla="*/ 140 h 295"/>
                <a:gd name="T28" fmla="*/ 238 w 238"/>
                <a:gd name="T29" fmla="*/ 140 h 295"/>
                <a:gd name="T30" fmla="*/ 238 w 238"/>
                <a:gd name="T31" fmla="*/ 28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8" h="295">
                  <a:moveTo>
                    <a:pt x="238" y="280"/>
                  </a:moveTo>
                  <a:cubicBezTo>
                    <a:pt x="221" y="286"/>
                    <a:pt x="188" y="295"/>
                    <a:pt x="149" y="295"/>
                  </a:cubicBezTo>
                  <a:cubicBezTo>
                    <a:pt x="105" y="295"/>
                    <a:pt x="69" y="284"/>
                    <a:pt x="40" y="257"/>
                  </a:cubicBezTo>
                  <a:cubicBezTo>
                    <a:pt x="15" y="233"/>
                    <a:pt x="0" y="195"/>
                    <a:pt x="0" y="149"/>
                  </a:cubicBezTo>
                  <a:cubicBezTo>
                    <a:pt x="0" y="63"/>
                    <a:pt x="60" y="0"/>
                    <a:pt x="157" y="0"/>
                  </a:cubicBezTo>
                  <a:cubicBezTo>
                    <a:pt x="190" y="0"/>
                    <a:pt x="217" y="7"/>
                    <a:pt x="229" y="13"/>
                  </a:cubicBezTo>
                  <a:cubicBezTo>
                    <a:pt x="220" y="44"/>
                    <a:pt x="220" y="44"/>
                    <a:pt x="220" y="44"/>
                  </a:cubicBezTo>
                  <a:cubicBezTo>
                    <a:pt x="204" y="36"/>
                    <a:pt x="185" y="31"/>
                    <a:pt x="156" y="31"/>
                  </a:cubicBezTo>
                  <a:cubicBezTo>
                    <a:pt x="85" y="31"/>
                    <a:pt x="40" y="75"/>
                    <a:pt x="40" y="148"/>
                  </a:cubicBezTo>
                  <a:cubicBezTo>
                    <a:pt x="40" y="221"/>
                    <a:pt x="83" y="265"/>
                    <a:pt x="151" y="265"/>
                  </a:cubicBezTo>
                  <a:cubicBezTo>
                    <a:pt x="176" y="265"/>
                    <a:pt x="192" y="261"/>
                    <a:pt x="201" y="257"/>
                  </a:cubicBezTo>
                  <a:cubicBezTo>
                    <a:pt x="201" y="170"/>
                    <a:pt x="201" y="170"/>
                    <a:pt x="201" y="170"/>
                  </a:cubicBezTo>
                  <a:cubicBezTo>
                    <a:pt x="143" y="170"/>
                    <a:pt x="143" y="170"/>
                    <a:pt x="143" y="170"/>
                  </a:cubicBezTo>
                  <a:cubicBezTo>
                    <a:pt x="143" y="140"/>
                    <a:pt x="143" y="140"/>
                    <a:pt x="143" y="140"/>
                  </a:cubicBezTo>
                  <a:cubicBezTo>
                    <a:pt x="238" y="140"/>
                    <a:pt x="238" y="140"/>
                    <a:pt x="238" y="140"/>
                  </a:cubicBezTo>
                  <a:lnTo>
                    <a:pt x="238" y="2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A468162C-7AEE-4CC7-BCA5-A87B101525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350001" y="2940050"/>
              <a:ext cx="720725" cy="890588"/>
            </a:xfrm>
            <a:custGeom>
              <a:avLst/>
              <a:gdLst>
                <a:gd name="T0" fmla="*/ 0 w 238"/>
                <a:gd name="T1" fmla="*/ 6 h 294"/>
                <a:gd name="T2" fmla="*/ 79 w 238"/>
                <a:gd name="T3" fmla="*/ 0 h 294"/>
                <a:gd name="T4" fmla="*/ 196 w 238"/>
                <a:gd name="T5" fmla="*/ 36 h 294"/>
                <a:gd name="T6" fmla="*/ 238 w 238"/>
                <a:gd name="T7" fmla="*/ 140 h 294"/>
                <a:gd name="T8" fmla="*/ 196 w 238"/>
                <a:gd name="T9" fmla="*/ 252 h 294"/>
                <a:gd name="T10" fmla="*/ 67 w 238"/>
                <a:gd name="T11" fmla="*/ 294 h 294"/>
                <a:gd name="T12" fmla="*/ 0 w 238"/>
                <a:gd name="T13" fmla="*/ 291 h 294"/>
                <a:gd name="T14" fmla="*/ 0 w 238"/>
                <a:gd name="T15" fmla="*/ 6 h 294"/>
                <a:gd name="T16" fmla="*/ 37 w 238"/>
                <a:gd name="T17" fmla="*/ 262 h 294"/>
                <a:gd name="T18" fmla="*/ 75 w 238"/>
                <a:gd name="T19" fmla="*/ 264 h 294"/>
                <a:gd name="T20" fmla="*/ 198 w 238"/>
                <a:gd name="T21" fmla="*/ 141 h 294"/>
                <a:gd name="T22" fmla="*/ 81 w 238"/>
                <a:gd name="T23" fmla="*/ 29 h 294"/>
                <a:gd name="T24" fmla="*/ 37 w 238"/>
                <a:gd name="T25" fmla="*/ 33 h 294"/>
                <a:gd name="T26" fmla="*/ 37 w 238"/>
                <a:gd name="T27" fmla="*/ 26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294">
                  <a:moveTo>
                    <a:pt x="0" y="6"/>
                  </a:moveTo>
                  <a:cubicBezTo>
                    <a:pt x="22" y="2"/>
                    <a:pt x="49" y="0"/>
                    <a:pt x="79" y="0"/>
                  </a:cubicBezTo>
                  <a:cubicBezTo>
                    <a:pt x="133" y="0"/>
                    <a:pt x="171" y="13"/>
                    <a:pt x="196" y="36"/>
                  </a:cubicBezTo>
                  <a:cubicBezTo>
                    <a:pt x="223" y="60"/>
                    <a:pt x="238" y="93"/>
                    <a:pt x="238" y="140"/>
                  </a:cubicBezTo>
                  <a:cubicBezTo>
                    <a:pt x="238" y="187"/>
                    <a:pt x="223" y="226"/>
                    <a:pt x="196" y="252"/>
                  </a:cubicBezTo>
                  <a:cubicBezTo>
                    <a:pt x="168" y="279"/>
                    <a:pt x="124" y="294"/>
                    <a:pt x="67" y="294"/>
                  </a:cubicBezTo>
                  <a:cubicBezTo>
                    <a:pt x="40" y="294"/>
                    <a:pt x="19" y="293"/>
                    <a:pt x="0" y="291"/>
                  </a:cubicBezTo>
                  <a:lnTo>
                    <a:pt x="0" y="6"/>
                  </a:lnTo>
                  <a:close/>
                  <a:moveTo>
                    <a:pt x="37" y="262"/>
                  </a:moveTo>
                  <a:cubicBezTo>
                    <a:pt x="46" y="264"/>
                    <a:pt x="60" y="264"/>
                    <a:pt x="75" y="264"/>
                  </a:cubicBezTo>
                  <a:cubicBezTo>
                    <a:pt x="155" y="264"/>
                    <a:pt x="198" y="219"/>
                    <a:pt x="198" y="141"/>
                  </a:cubicBezTo>
                  <a:cubicBezTo>
                    <a:pt x="198" y="73"/>
                    <a:pt x="160" y="29"/>
                    <a:pt x="81" y="29"/>
                  </a:cubicBezTo>
                  <a:cubicBezTo>
                    <a:pt x="61" y="29"/>
                    <a:pt x="47" y="31"/>
                    <a:pt x="37" y="33"/>
                  </a:cubicBezTo>
                  <a:lnTo>
                    <a:pt x="37" y="2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FC76F218-B8C9-49BE-8522-4921043510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538788" y="2930525"/>
              <a:ext cx="803275" cy="906463"/>
            </a:xfrm>
            <a:custGeom>
              <a:avLst/>
              <a:gdLst>
                <a:gd name="T0" fmla="*/ 265 w 265"/>
                <a:gd name="T1" fmla="*/ 147 h 299"/>
                <a:gd name="T2" fmla="*/ 131 w 265"/>
                <a:gd name="T3" fmla="*/ 299 h 299"/>
                <a:gd name="T4" fmla="*/ 0 w 265"/>
                <a:gd name="T5" fmla="*/ 152 h 299"/>
                <a:gd name="T6" fmla="*/ 134 w 265"/>
                <a:gd name="T7" fmla="*/ 0 h 299"/>
                <a:gd name="T8" fmla="*/ 265 w 265"/>
                <a:gd name="T9" fmla="*/ 147 h 299"/>
                <a:gd name="T10" fmla="*/ 40 w 265"/>
                <a:gd name="T11" fmla="*/ 151 h 299"/>
                <a:gd name="T12" fmla="*/ 133 w 265"/>
                <a:gd name="T13" fmla="*/ 269 h 299"/>
                <a:gd name="T14" fmla="*/ 226 w 265"/>
                <a:gd name="T15" fmla="*/ 148 h 299"/>
                <a:gd name="T16" fmla="*/ 133 w 265"/>
                <a:gd name="T17" fmla="*/ 30 h 299"/>
                <a:gd name="T18" fmla="*/ 40 w 265"/>
                <a:gd name="T19" fmla="*/ 151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5" h="299">
                  <a:moveTo>
                    <a:pt x="265" y="147"/>
                  </a:moveTo>
                  <a:cubicBezTo>
                    <a:pt x="265" y="246"/>
                    <a:pt x="204" y="299"/>
                    <a:pt x="131" y="299"/>
                  </a:cubicBezTo>
                  <a:cubicBezTo>
                    <a:pt x="54" y="299"/>
                    <a:pt x="0" y="239"/>
                    <a:pt x="0" y="152"/>
                  </a:cubicBezTo>
                  <a:cubicBezTo>
                    <a:pt x="0" y="60"/>
                    <a:pt x="57" y="0"/>
                    <a:pt x="134" y="0"/>
                  </a:cubicBezTo>
                  <a:cubicBezTo>
                    <a:pt x="214" y="0"/>
                    <a:pt x="265" y="60"/>
                    <a:pt x="265" y="147"/>
                  </a:cubicBezTo>
                  <a:close/>
                  <a:moveTo>
                    <a:pt x="40" y="151"/>
                  </a:moveTo>
                  <a:cubicBezTo>
                    <a:pt x="40" y="213"/>
                    <a:pt x="73" y="269"/>
                    <a:pt x="133" y="269"/>
                  </a:cubicBezTo>
                  <a:cubicBezTo>
                    <a:pt x="192" y="269"/>
                    <a:pt x="226" y="214"/>
                    <a:pt x="226" y="148"/>
                  </a:cubicBezTo>
                  <a:cubicBezTo>
                    <a:pt x="226" y="90"/>
                    <a:pt x="195" y="30"/>
                    <a:pt x="133" y="30"/>
                  </a:cubicBezTo>
                  <a:cubicBezTo>
                    <a:pt x="71" y="30"/>
                    <a:pt x="40" y="88"/>
                    <a:pt x="40" y="1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9EBB394B-A184-4DFD-A78C-B3BE53436CDB}"/>
                </a:ext>
              </a:extLst>
            </p:cNvPr>
            <p:cNvSpPr>
              <a:spLocks/>
            </p:cNvSpPr>
            <p:nvPr/>
          </p:nvSpPr>
          <p:spPr bwMode="auto">
            <a:xfrm>
              <a:off x="-7161213" y="3994150"/>
              <a:ext cx="304800" cy="368300"/>
            </a:xfrm>
            <a:custGeom>
              <a:avLst/>
              <a:gdLst>
                <a:gd name="T0" fmla="*/ 192 w 192"/>
                <a:gd name="T1" fmla="*/ 0 h 232"/>
                <a:gd name="T2" fmla="*/ 192 w 192"/>
                <a:gd name="T3" fmla="*/ 232 h 232"/>
                <a:gd name="T4" fmla="*/ 154 w 192"/>
                <a:gd name="T5" fmla="*/ 232 h 232"/>
                <a:gd name="T6" fmla="*/ 154 w 192"/>
                <a:gd name="T7" fmla="*/ 129 h 232"/>
                <a:gd name="T8" fmla="*/ 38 w 192"/>
                <a:gd name="T9" fmla="*/ 129 h 232"/>
                <a:gd name="T10" fmla="*/ 38 w 192"/>
                <a:gd name="T11" fmla="*/ 232 h 232"/>
                <a:gd name="T12" fmla="*/ 0 w 192"/>
                <a:gd name="T13" fmla="*/ 232 h 232"/>
                <a:gd name="T14" fmla="*/ 0 w 192"/>
                <a:gd name="T15" fmla="*/ 0 h 232"/>
                <a:gd name="T16" fmla="*/ 38 w 192"/>
                <a:gd name="T17" fmla="*/ 0 h 232"/>
                <a:gd name="T18" fmla="*/ 38 w 192"/>
                <a:gd name="T19" fmla="*/ 103 h 232"/>
                <a:gd name="T20" fmla="*/ 154 w 192"/>
                <a:gd name="T21" fmla="*/ 103 h 232"/>
                <a:gd name="T22" fmla="*/ 154 w 192"/>
                <a:gd name="T23" fmla="*/ 0 h 232"/>
                <a:gd name="T24" fmla="*/ 192 w 192"/>
                <a:gd name="T25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2" h="232">
                  <a:moveTo>
                    <a:pt x="192" y="0"/>
                  </a:moveTo>
                  <a:lnTo>
                    <a:pt x="192" y="232"/>
                  </a:lnTo>
                  <a:lnTo>
                    <a:pt x="154" y="232"/>
                  </a:lnTo>
                  <a:lnTo>
                    <a:pt x="154" y="129"/>
                  </a:lnTo>
                  <a:lnTo>
                    <a:pt x="38" y="129"/>
                  </a:lnTo>
                  <a:lnTo>
                    <a:pt x="38" y="232"/>
                  </a:lnTo>
                  <a:lnTo>
                    <a:pt x="0" y="232"/>
                  </a:lnTo>
                  <a:lnTo>
                    <a:pt x="0" y="0"/>
                  </a:lnTo>
                  <a:lnTo>
                    <a:pt x="38" y="0"/>
                  </a:lnTo>
                  <a:lnTo>
                    <a:pt x="38" y="103"/>
                  </a:lnTo>
                  <a:lnTo>
                    <a:pt x="154" y="103"/>
                  </a:lnTo>
                  <a:lnTo>
                    <a:pt x="154" y="0"/>
                  </a:lnTo>
                  <a:lnTo>
                    <a:pt x="19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9">
              <a:extLst>
                <a:ext uri="{FF2B5EF4-FFF2-40B4-BE49-F238E27FC236}">
                  <a16:creationId xmlns:a16="http://schemas.microsoft.com/office/drawing/2014/main" id="{DF3D6114-2EEE-414D-8A48-5F1F312BE4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616701" y="3990975"/>
              <a:ext cx="369888" cy="374650"/>
            </a:xfrm>
            <a:custGeom>
              <a:avLst/>
              <a:gdLst>
                <a:gd name="T0" fmla="*/ 122 w 122"/>
                <a:gd name="T1" fmla="*/ 62 h 124"/>
                <a:gd name="T2" fmla="*/ 118 w 122"/>
                <a:gd name="T3" fmla="*/ 87 h 124"/>
                <a:gd name="T4" fmla="*/ 105 w 122"/>
                <a:gd name="T5" fmla="*/ 107 h 124"/>
                <a:gd name="T6" fmla="*/ 86 w 122"/>
                <a:gd name="T7" fmla="*/ 120 h 124"/>
                <a:gd name="T8" fmla="*/ 61 w 122"/>
                <a:gd name="T9" fmla="*/ 124 h 124"/>
                <a:gd name="T10" fmla="*/ 36 w 122"/>
                <a:gd name="T11" fmla="*/ 120 h 124"/>
                <a:gd name="T12" fmla="*/ 17 w 122"/>
                <a:gd name="T13" fmla="*/ 107 h 124"/>
                <a:gd name="T14" fmla="*/ 5 w 122"/>
                <a:gd name="T15" fmla="*/ 87 h 124"/>
                <a:gd name="T16" fmla="*/ 0 w 122"/>
                <a:gd name="T17" fmla="*/ 62 h 124"/>
                <a:gd name="T18" fmla="*/ 5 w 122"/>
                <a:gd name="T19" fmla="*/ 37 h 124"/>
                <a:gd name="T20" fmla="*/ 17 w 122"/>
                <a:gd name="T21" fmla="*/ 18 h 124"/>
                <a:gd name="T22" fmla="*/ 36 w 122"/>
                <a:gd name="T23" fmla="*/ 5 h 124"/>
                <a:gd name="T24" fmla="*/ 61 w 122"/>
                <a:gd name="T25" fmla="*/ 0 h 124"/>
                <a:gd name="T26" fmla="*/ 86 w 122"/>
                <a:gd name="T27" fmla="*/ 5 h 124"/>
                <a:gd name="T28" fmla="*/ 105 w 122"/>
                <a:gd name="T29" fmla="*/ 18 h 124"/>
                <a:gd name="T30" fmla="*/ 118 w 122"/>
                <a:gd name="T31" fmla="*/ 37 h 124"/>
                <a:gd name="T32" fmla="*/ 122 w 122"/>
                <a:gd name="T33" fmla="*/ 62 h 124"/>
                <a:gd name="T34" fmla="*/ 102 w 122"/>
                <a:gd name="T35" fmla="*/ 62 h 124"/>
                <a:gd name="T36" fmla="*/ 99 w 122"/>
                <a:gd name="T37" fmla="*/ 43 h 124"/>
                <a:gd name="T38" fmla="*/ 91 w 122"/>
                <a:gd name="T39" fmla="*/ 29 h 124"/>
                <a:gd name="T40" fmla="*/ 78 w 122"/>
                <a:gd name="T41" fmla="*/ 20 h 124"/>
                <a:gd name="T42" fmla="*/ 61 w 122"/>
                <a:gd name="T43" fmla="*/ 17 h 124"/>
                <a:gd name="T44" fmla="*/ 44 w 122"/>
                <a:gd name="T45" fmla="*/ 20 h 124"/>
                <a:gd name="T46" fmla="*/ 31 w 122"/>
                <a:gd name="T47" fmla="*/ 29 h 124"/>
                <a:gd name="T48" fmla="*/ 23 w 122"/>
                <a:gd name="T49" fmla="*/ 43 h 124"/>
                <a:gd name="T50" fmla="*/ 20 w 122"/>
                <a:gd name="T51" fmla="*/ 62 h 124"/>
                <a:gd name="T52" fmla="*/ 23 w 122"/>
                <a:gd name="T53" fmla="*/ 81 h 124"/>
                <a:gd name="T54" fmla="*/ 31 w 122"/>
                <a:gd name="T55" fmla="*/ 95 h 124"/>
                <a:gd name="T56" fmla="*/ 44 w 122"/>
                <a:gd name="T57" fmla="*/ 104 h 124"/>
                <a:gd name="T58" fmla="*/ 61 w 122"/>
                <a:gd name="T59" fmla="*/ 107 h 124"/>
                <a:gd name="T60" fmla="*/ 78 w 122"/>
                <a:gd name="T61" fmla="*/ 104 h 124"/>
                <a:gd name="T62" fmla="*/ 91 w 122"/>
                <a:gd name="T63" fmla="*/ 95 h 124"/>
                <a:gd name="T64" fmla="*/ 99 w 122"/>
                <a:gd name="T65" fmla="*/ 81 h 124"/>
                <a:gd name="T66" fmla="*/ 102 w 122"/>
                <a:gd name="T67" fmla="*/ 6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2" h="124">
                  <a:moveTo>
                    <a:pt x="122" y="62"/>
                  </a:moveTo>
                  <a:cubicBezTo>
                    <a:pt x="122" y="71"/>
                    <a:pt x="121" y="80"/>
                    <a:pt x="118" y="87"/>
                  </a:cubicBezTo>
                  <a:cubicBezTo>
                    <a:pt x="115" y="95"/>
                    <a:pt x="111" y="101"/>
                    <a:pt x="105" y="107"/>
                  </a:cubicBezTo>
                  <a:cubicBezTo>
                    <a:pt x="100" y="112"/>
                    <a:pt x="93" y="117"/>
                    <a:pt x="86" y="120"/>
                  </a:cubicBezTo>
                  <a:cubicBezTo>
                    <a:pt x="79" y="123"/>
                    <a:pt x="70" y="124"/>
                    <a:pt x="61" y="124"/>
                  </a:cubicBezTo>
                  <a:cubicBezTo>
                    <a:pt x="52" y="124"/>
                    <a:pt x="44" y="123"/>
                    <a:pt x="36" y="120"/>
                  </a:cubicBezTo>
                  <a:cubicBezTo>
                    <a:pt x="29" y="117"/>
                    <a:pt x="22" y="112"/>
                    <a:pt x="17" y="107"/>
                  </a:cubicBezTo>
                  <a:cubicBezTo>
                    <a:pt x="12" y="101"/>
                    <a:pt x="7" y="95"/>
                    <a:pt x="5" y="87"/>
                  </a:cubicBezTo>
                  <a:cubicBezTo>
                    <a:pt x="2" y="80"/>
                    <a:pt x="0" y="71"/>
                    <a:pt x="0" y="62"/>
                  </a:cubicBezTo>
                  <a:cubicBezTo>
                    <a:pt x="0" y="53"/>
                    <a:pt x="2" y="45"/>
                    <a:pt x="5" y="37"/>
                  </a:cubicBezTo>
                  <a:cubicBezTo>
                    <a:pt x="7" y="30"/>
                    <a:pt x="12" y="23"/>
                    <a:pt x="17" y="18"/>
                  </a:cubicBezTo>
                  <a:cubicBezTo>
                    <a:pt x="22" y="12"/>
                    <a:pt x="29" y="8"/>
                    <a:pt x="36" y="5"/>
                  </a:cubicBezTo>
                  <a:cubicBezTo>
                    <a:pt x="44" y="2"/>
                    <a:pt x="52" y="0"/>
                    <a:pt x="61" y="0"/>
                  </a:cubicBezTo>
                  <a:cubicBezTo>
                    <a:pt x="70" y="0"/>
                    <a:pt x="79" y="2"/>
                    <a:pt x="86" y="5"/>
                  </a:cubicBezTo>
                  <a:cubicBezTo>
                    <a:pt x="93" y="8"/>
                    <a:pt x="100" y="12"/>
                    <a:pt x="105" y="18"/>
                  </a:cubicBezTo>
                  <a:cubicBezTo>
                    <a:pt x="111" y="23"/>
                    <a:pt x="115" y="30"/>
                    <a:pt x="118" y="37"/>
                  </a:cubicBezTo>
                  <a:cubicBezTo>
                    <a:pt x="121" y="45"/>
                    <a:pt x="122" y="53"/>
                    <a:pt x="122" y="62"/>
                  </a:cubicBezTo>
                  <a:close/>
                  <a:moveTo>
                    <a:pt x="102" y="62"/>
                  </a:moveTo>
                  <a:cubicBezTo>
                    <a:pt x="102" y="55"/>
                    <a:pt x="101" y="49"/>
                    <a:pt x="99" y="43"/>
                  </a:cubicBezTo>
                  <a:cubicBezTo>
                    <a:pt x="97" y="38"/>
                    <a:pt x="94" y="33"/>
                    <a:pt x="91" y="29"/>
                  </a:cubicBezTo>
                  <a:cubicBezTo>
                    <a:pt x="87" y="25"/>
                    <a:pt x="83" y="22"/>
                    <a:pt x="78" y="20"/>
                  </a:cubicBezTo>
                  <a:cubicBezTo>
                    <a:pt x="73" y="18"/>
                    <a:pt x="67" y="17"/>
                    <a:pt x="61" y="17"/>
                  </a:cubicBezTo>
                  <a:cubicBezTo>
                    <a:pt x="55" y="17"/>
                    <a:pt x="49" y="18"/>
                    <a:pt x="44" y="20"/>
                  </a:cubicBezTo>
                  <a:cubicBezTo>
                    <a:pt x="39" y="22"/>
                    <a:pt x="35" y="25"/>
                    <a:pt x="31" y="29"/>
                  </a:cubicBezTo>
                  <a:cubicBezTo>
                    <a:pt x="28" y="33"/>
                    <a:pt x="25" y="38"/>
                    <a:pt x="23" y="43"/>
                  </a:cubicBezTo>
                  <a:cubicBezTo>
                    <a:pt x="21" y="49"/>
                    <a:pt x="20" y="55"/>
                    <a:pt x="20" y="62"/>
                  </a:cubicBezTo>
                  <a:cubicBezTo>
                    <a:pt x="20" y="69"/>
                    <a:pt x="21" y="76"/>
                    <a:pt x="23" y="81"/>
                  </a:cubicBezTo>
                  <a:cubicBezTo>
                    <a:pt x="25" y="87"/>
                    <a:pt x="28" y="92"/>
                    <a:pt x="31" y="95"/>
                  </a:cubicBezTo>
                  <a:cubicBezTo>
                    <a:pt x="35" y="99"/>
                    <a:pt x="39" y="102"/>
                    <a:pt x="44" y="104"/>
                  </a:cubicBezTo>
                  <a:cubicBezTo>
                    <a:pt x="49" y="106"/>
                    <a:pt x="55" y="107"/>
                    <a:pt x="61" y="107"/>
                  </a:cubicBezTo>
                  <a:cubicBezTo>
                    <a:pt x="67" y="107"/>
                    <a:pt x="73" y="106"/>
                    <a:pt x="78" y="104"/>
                  </a:cubicBezTo>
                  <a:cubicBezTo>
                    <a:pt x="83" y="102"/>
                    <a:pt x="87" y="99"/>
                    <a:pt x="91" y="95"/>
                  </a:cubicBezTo>
                  <a:cubicBezTo>
                    <a:pt x="94" y="92"/>
                    <a:pt x="97" y="87"/>
                    <a:pt x="99" y="81"/>
                  </a:cubicBezTo>
                  <a:cubicBezTo>
                    <a:pt x="101" y="76"/>
                    <a:pt x="102" y="69"/>
                    <a:pt x="102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0">
              <a:extLst>
                <a:ext uri="{FF2B5EF4-FFF2-40B4-BE49-F238E27FC236}">
                  <a16:creationId xmlns:a16="http://schemas.microsoft.com/office/drawing/2014/main" id="{0F95B9F1-67A7-485D-865D-9C08E43CF4FF}"/>
                </a:ext>
              </a:extLst>
            </p:cNvPr>
            <p:cNvSpPr>
              <a:spLocks/>
            </p:cNvSpPr>
            <p:nvPr/>
          </p:nvSpPr>
          <p:spPr bwMode="auto">
            <a:xfrm>
              <a:off x="-6007101" y="3994150"/>
              <a:ext cx="214313" cy="368300"/>
            </a:xfrm>
            <a:custGeom>
              <a:avLst/>
              <a:gdLst>
                <a:gd name="T0" fmla="*/ 135 w 135"/>
                <a:gd name="T1" fmla="*/ 202 h 232"/>
                <a:gd name="T2" fmla="*/ 135 w 135"/>
                <a:gd name="T3" fmla="*/ 232 h 232"/>
                <a:gd name="T4" fmla="*/ 0 w 135"/>
                <a:gd name="T5" fmla="*/ 232 h 232"/>
                <a:gd name="T6" fmla="*/ 0 w 135"/>
                <a:gd name="T7" fmla="*/ 0 h 232"/>
                <a:gd name="T8" fmla="*/ 38 w 135"/>
                <a:gd name="T9" fmla="*/ 0 h 232"/>
                <a:gd name="T10" fmla="*/ 38 w 135"/>
                <a:gd name="T11" fmla="*/ 202 h 232"/>
                <a:gd name="T12" fmla="*/ 135 w 135"/>
                <a:gd name="T13" fmla="*/ 20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232">
                  <a:moveTo>
                    <a:pt x="135" y="202"/>
                  </a:moveTo>
                  <a:lnTo>
                    <a:pt x="135" y="232"/>
                  </a:lnTo>
                  <a:lnTo>
                    <a:pt x="0" y="232"/>
                  </a:lnTo>
                  <a:lnTo>
                    <a:pt x="0" y="0"/>
                  </a:lnTo>
                  <a:lnTo>
                    <a:pt x="38" y="0"/>
                  </a:lnTo>
                  <a:lnTo>
                    <a:pt x="38" y="202"/>
                  </a:lnTo>
                  <a:lnTo>
                    <a:pt x="135" y="2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1">
              <a:extLst>
                <a:ext uri="{FF2B5EF4-FFF2-40B4-BE49-F238E27FC236}">
                  <a16:creationId xmlns:a16="http://schemas.microsoft.com/office/drawing/2014/main" id="{C047EB34-1189-436C-9EC9-4430A23FAA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568951" y="3994150"/>
              <a:ext cx="323850" cy="368300"/>
            </a:xfrm>
            <a:custGeom>
              <a:avLst/>
              <a:gdLst>
                <a:gd name="T0" fmla="*/ 107 w 107"/>
                <a:gd name="T1" fmla="*/ 61 h 122"/>
                <a:gd name="T2" fmla="*/ 102 w 107"/>
                <a:gd name="T3" fmla="*/ 86 h 122"/>
                <a:gd name="T4" fmla="*/ 90 w 107"/>
                <a:gd name="T5" fmla="*/ 105 h 122"/>
                <a:gd name="T6" fmla="*/ 71 w 107"/>
                <a:gd name="T7" fmla="*/ 118 h 122"/>
                <a:gd name="T8" fmla="*/ 46 w 107"/>
                <a:gd name="T9" fmla="*/ 122 h 122"/>
                <a:gd name="T10" fmla="*/ 0 w 107"/>
                <a:gd name="T11" fmla="*/ 122 h 122"/>
                <a:gd name="T12" fmla="*/ 0 w 107"/>
                <a:gd name="T13" fmla="*/ 0 h 122"/>
                <a:gd name="T14" fmla="*/ 46 w 107"/>
                <a:gd name="T15" fmla="*/ 0 h 122"/>
                <a:gd name="T16" fmla="*/ 71 w 107"/>
                <a:gd name="T17" fmla="*/ 5 h 122"/>
                <a:gd name="T18" fmla="*/ 90 w 107"/>
                <a:gd name="T19" fmla="*/ 17 h 122"/>
                <a:gd name="T20" fmla="*/ 102 w 107"/>
                <a:gd name="T21" fmla="*/ 36 h 122"/>
                <a:gd name="T22" fmla="*/ 107 w 107"/>
                <a:gd name="T23" fmla="*/ 61 h 122"/>
                <a:gd name="T24" fmla="*/ 87 w 107"/>
                <a:gd name="T25" fmla="*/ 61 h 122"/>
                <a:gd name="T26" fmla="*/ 84 w 107"/>
                <a:gd name="T27" fmla="*/ 42 h 122"/>
                <a:gd name="T28" fmla="*/ 76 w 107"/>
                <a:gd name="T29" fmla="*/ 28 h 122"/>
                <a:gd name="T30" fmla="*/ 63 w 107"/>
                <a:gd name="T31" fmla="*/ 19 h 122"/>
                <a:gd name="T32" fmla="*/ 46 w 107"/>
                <a:gd name="T33" fmla="*/ 16 h 122"/>
                <a:gd name="T34" fmla="*/ 20 w 107"/>
                <a:gd name="T35" fmla="*/ 16 h 122"/>
                <a:gd name="T36" fmla="*/ 20 w 107"/>
                <a:gd name="T37" fmla="*/ 106 h 122"/>
                <a:gd name="T38" fmla="*/ 46 w 107"/>
                <a:gd name="T39" fmla="*/ 106 h 122"/>
                <a:gd name="T40" fmla="*/ 63 w 107"/>
                <a:gd name="T41" fmla="*/ 103 h 122"/>
                <a:gd name="T42" fmla="*/ 76 w 107"/>
                <a:gd name="T43" fmla="*/ 94 h 122"/>
                <a:gd name="T44" fmla="*/ 84 w 107"/>
                <a:gd name="T45" fmla="*/ 80 h 122"/>
                <a:gd name="T46" fmla="*/ 87 w 107"/>
                <a:gd name="T47" fmla="*/ 6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7" h="122">
                  <a:moveTo>
                    <a:pt x="107" y="61"/>
                  </a:moveTo>
                  <a:cubicBezTo>
                    <a:pt x="107" y="70"/>
                    <a:pt x="105" y="79"/>
                    <a:pt x="102" y="86"/>
                  </a:cubicBezTo>
                  <a:cubicBezTo>
                    <a:pt x="100" y="93"/>
                    <a:pt x="95" y="100"/>
                    <a:pt x="90" y="105"/>
                  </a:cubicBezTo>
                  <a:cubicBezTo>
                    <a:pt x="85" y="111"/>
                    <a:pt x="78" y="115"/>
                    <a:pt x="71" y="118"/>
                  </a:cubicBezTo>
                  <a:cubicBezTo>
                    <a:pt x="63" y="121"/>
                    <a:pt x="55" y="122"/>
                    <a:pt x="46" y="122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63" y="2"/>
                    <a:pt x="71" y="5"/>
                  </a:cubicBezTo>
                  <a:cubicBezTo>
                    <a:pt x="78" y="8"/>
                    <a:pt x="85" y="12"/>
                    <a:pt x="90" y="17"/>
                  </a:cubicBezTo>
                  <a:cubicBezTo>
                    <a:pt x="95" y="23"/>
                    <a:pt x="100" y="29"/>
                    <a:pt x="102" y="36"/>
                  </a:cubicBezTo>
                  <a:cubicBezTo>
                    <a:pt x="105" y="44"/>
                    <a:pt x="107" y="52"/>
                    <a:pt x="107" y="61"/>
                  </a:cubicBezTo>
                  <a:close/>
                  <a:moveTo>
                    <a:pt x="87" y="61"/>
                  </a:moveTo>
                  <a:cubicBezTo>
                    <a:pt x="87" y="54"/>
                    <a:pt x="86" y="48"/>
                    <a:pt x="84" y="42"/>
                  </a:cubicBezTo>
                  <a:cubicBezTo>
                    <a:pt x="82" y="37"/>
                    <a:pt x="79" y="32"/>
                    <a:pt x="76" y="28"/>
                  </a:cubicBezTo>
                  <a:cubicBezTo>
                    <a:pt x="72" y="24"/>
                    <a:pt x="68" y="21"/>
                    <a:pt x="63" y="19"/>
                  </a:cubicBezTo>
                  <a:cubicBezTo>
                    <a:pt x="58" y="17"/>
                    <a:pt x="52" y="16"/>
                    <a:pt x="46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06"/>
                    <a:pt x="20" y="106"/>
                    <a:pt x="20" y="106"/>
                  </a:cubicBezTo>
                  <a:cubicBezTo>
                    <a:pt x="46" y="106"/>
                    <a:pt x="46" y="106"/>
                    <a:pt x="46" y="106"/>
                  </a:cubicBezTo>
                  <a:cubicBezTo>
                    <a:pt x="52" y="106"/>
                    <a:pt x="58" y="105"/>
                    <a:pt x="63" y="103"/>
                  </a:cubicBezTo>
                  <a:cubicBezTo>
                    <a:pt x="68" y="101"/>
                    <a:pt x="72" y="98"/>
                    <a:pt x="76" y="94"/>
                  </a:cubicBezTo>
                  <a:cubicBezTo>
                    <a:pt x="79" y="90"/>
                    <a:pt x="82" y="86"/>
                    <a:pt x="84" y="80"/>
                  </a:cubicBezTo>
                  <a:cubicBezTo>
                    <a:pt x="86" y="75"/>
                    <a:pt x="87" y="68"/>
                    <a:pt x="87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12">
              <a:extLst>
                <a:ext uri="{FF2B5EF4-FFF2-40B4-BE49-F238E27FC236}">
                  <a16:creationId xmlns:a16="http://schemas.microsoft.com/office/drawing/2014/main" id="{3D594AAE-6E20-430B-A765-8F0AB69586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5005388" y="3994150"/>
              <a:ext cx="60325" cy="3683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3">
              <a:extLst>
                <a:ext uri="{FF2B5EF4-FFF2-40B4-BE49-F238E27FC236}">
                  <a16:creationId xmlns:a16="http://schemas.microsoft.com/office/drawing/2014/main" id="{830B01B8-2D0A-4E48-972A-71AC54B2543D}"/>
                </a:ext>
              </a:extLst>
            </p:cNvPr>
            <p:cNvSpPr>
              <a:spLocks/>
            </p:cNvSpPr>
            <p:nvPr/>
          </p:nvSpPr>
          <p:spPr bwMode="auto">
            <a:xfrm>
              <a:off x="-4684713" y="3994150"/>
              <a:ext cx="306388" cy="368300"/>
            </a:xfrm>
            <a:custGeom>
              <a:avLst/>
              <a:gdLst>
                <a:gd name="T0" fmla="*/ 101 w 101"/>
                <a:gd name="T1" fmla="*/ 0 h 122"/>
                <a:gd name="T2" fmla="*/ 101 w 101"/>
                <a:gd name="T3" fmla="*/ 122 h 122"/>
                <a:gd name="T4" fmla="*/ 91 w 101"/>
                <a:gd name="T5" fmla="*/ 122 h 122"/>
                <a:gd name="T6" fmla="*/ 87 w 101"/>
                <a:gd name="T7" fmla="*/ 121 h 122"/>
                <a:gd name="T8" fmla="*/ 84 w 101"/>
                <a:gd name="T9" fmla="*/ 119 h 122"/>
                <a:gd name="T10" fmla="*/ 17 w 101"/>
                <a:gd name="T11" fmla="*/ 33 h 122"/>
                <a:gd name="T12" fmla="*/ 18 w 101"/>
                <a:gd name="T13" fmla="*/ 38 h 122"/>
                <a:gd name="T14" fmla="*/ 18 w 101"/>
                <a:gd name="T15" fmla="*/ 42 h 122"/>
                <a:gd name="T16" fmla="*/ 18 w 101"/>
                <a:gd name="T17" fmla="*/ 122 h 122"/>
                <a:gd name="T18" fmla="*/ 0 w 101"/>
                <a:gd name="T19" fmla="*/ 122 h 122"/>
                <a:gd name="T20" fmla="*/ 0 w 101"/>
                <a:gd name="T21" fmla="*/ 0 h 122"/>
                <a:gd name="T22" fmla="*/ 11 w 101"/>
                <a:gd name="T23" fmla="*/ 0 h 122"/>
                <a:gd name="T24" fmla="*/ 13 w 101"/>
                <a:gd name="T25" fmla="*/ 0 h 122"/>
                <a:gd name="T26" fmla="*/ 14 w 101"/>
                <a:gd name="T27" fmla="*/ 1 h 122"/>
                <a:gd name="T28" fmla="*/ 16 w 101"/>
                <a:gd name="T29" fmla="*/ 2 h 122"/>
                <a:gd name="T30" fmla="*/ 17 w 101"/>
                <a:gd name="T31" fmla="*/ 4 h 122"/>
                <a:gd name="T32" fmla="*/ 84 w 101"/>
                <a:gd name="T33" fmla="*/ 90 h 122"/>
                <a:gd name="T34" fmla="*/ 84 w 101"/>
                <a:gd name="T35" fmla="*/ 85 h 122"/>
                <a:gd name="T36" fmla="*/ 84 w 101"/>
                <a:gd name="T37" fmla="*/ 80 h 122"/>
                <a:gd name="T38" fmla="*/ 84 w 101"/>
                <a:gd name="T39" fmla="*/ 0 h 122"/>
                <a:gd name="T40" fmla="*/ 101 w 101"/>
                <a:gd name="T41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1" h="122">
                  <a:moveTo>
                    <a:pt x="101" y="0"/>
                  </a:moveTo>
                  <a:cubicBezTo>
                    <a:pt x="101" y="122"/>
                    <a:pt x="101" y="122"/>
                    <a:pt x="101" y="122"/>
                  </a:cubicBezTo>
                  <a:cubicBezTo>
                    <a:pt x="91" y="122"/>
                    <a:pt x="91" y="122"/>
                    <a:pt x="91" y="122"/>
                  </a:cubicBezTo>
                  <a:cubicBezTo>
                    <a:pt x="90" y="122"/>
                    <a:pt x="88" y="122"/>
                    <a:pt x="87" y="121"/>
                  </a:cubicBezTo>
                  <a:cubicBezTo>
                    <a:pt x="86" y="121"/>
                    <a:pt x="85" y="120"/>
                    <a:pt x="84" y="119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4"/>
                    <a:pt x="17" y="36"/>
                    <a:pt x="18" y="38"/>
                  </a:cubicBezTo>
                  <a:cubicBezTo>
                    <a:pt x="18" y="39"/>
                    <a:pt x="18" y="41"/>
                    <a:pt x="18" y="42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2" y="0"/>
                    <a:pt x="13" y="0"/>
                  </a:cubicBezTo>
                  <a:cubicBezTo>
                    <a:pt x="13" y="1"/>
                    <a:pt x="14" y="1"/>
                    <a:pt x="14" y="1"/>
                  </a:cubicBezTo>
                  <a:cubicBezTo>
                    <a:pt x="15" y="1"/>
                    <a:pt x="15" y="1"/>
                    <a:pt x="16" y="2"/>
                  </a:cubicBezTo>
                  <a:cubicBezTo>
                    <a:pt x="16" y="2"/>
                    <a:pt x="17" y="3"/>
                    <a:pt x="17" y="4"/>
                  </a:cubicBezTo>
                  <a:cubicBezTo>
                    <a:pt x="84" y="90"/>
                    <a:pt x="84" y="90"/>
                    <a:pt x="84" y="90"/>
                  </a:cubicBezTo>
                  <a:cubicBezTo>
                    <a:pt x="84" y="88"/>
                    <a:pt x="84" y="86"/>
                    <a:pt x="84" y="85"/>
                  </a:cubicBezTo>
                  <a:cubicBezTo>
                    <a:pt x="84" y="83"/>
                    <a:pt x="84" y="81"/>
                    <a:pt x="84" y="80"/>
                  </a:cubicBezTo>
                  <a:cubicBezTo>
                    <a:pt x="84" y="0"/>
                    <a:pt x="84" y="0"/>
                    <a:pt x="84" y="0"/>
                  </a:cubicBez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0" name="Freeform 14">
              <a:extLst>
                <a:ext uri="{FF2B5EF4-FFF2-40B4-BE49-F238E27FC236}">
                  <a16:creationId xmlns:a16="http://schemas.microsoft.com/office/drawing/2014/main" id="{7D94F03C-3F8A-4D35-A146-1CF079AF1A55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38613" y="3990975"/>
              <a:ext cx="323850" cy="377825"/>
            </a:xfrm>
            <a:custGeom>
              <a:avLst/>
              <a:gdLst>
                <a:gd name="T0" fmla="*/ 107 w 107"/>
                <a:gd name="T1" fmla="*/ 63 h 125"/>
                <a:gd name="T2" fmla="*/ 107 w 107"/>
                <a:gd name="T3" fmla="*/ 111 h 125"/>
                <a:gd name="T4" fmla="*/ 65 w 107"/>
                <a:gd name="T5" fmla="*/ 125 h 125"/>
                <a:gd name="T6" fmla="*/ 38 w 107"/>
                <a:gd name="T7" fmla="*/ 120 h 125"/>
                <a:gd name="T8" fmla="*/ 18 w 107"/>
                <a:gd name="T9" fmla="*/ 107 h 125"/>
                <a:gd name="T10" fmla="*/ 5 w 107"/>
                <a:gd name="T11" fmla="*/ 87 h 125"/>
                <a:gd name="T12" fmla="*/ 0 w 107"/>
                <a:gd name="T13" fmla="*/ 62 h 125"/>
                <a:gd name="T14" fmla="*/ 5 w 107"/>
                <a:gd name="T15" fmla="*/ 37 h 125"/>
                <a:gd name="T16" fmla="*/ 17 w 107"/>
                <a:gd name="T17" fmla="*/ 17 h 125"/>
                <a:gd name="T18" fmla="*/ 37 w 107"/>
                <a:gd name="T19" fmla="*/ 4 h 125"/>
                <a:gd name="T20" fmla="*/ 63 w 107"/>
                <a:gd name="T21" fmla="*/ 0 h 125"/>
                <a:gd name="T22" fmla="*/ 77 w 107"/>
                <a:gd name="T23" fmla="*/ 1 h 125"/>
                <a:gd name="T24" fmla="*/ 88 w 107"/>
                <a:gd name="T25" fmla="*/ 4 h 125"/>
                <a:gd name="T26" fmla="*/ 98 w 107"/>
                <a:gd name="T27" fmla="*/ 9 h 125"/>
                <a:gd name="T28" fmla="*/ 107 w 107"/>
                <a:gd name="T29" fmla="*/ 16 h 125"/>
                <a:gd name="T30" fmla="*/ 101 w 107"/>
                <a:gd name="T31" fmla="*/ 25 h 125"/>
                <a:gd name="T32" fmla="*/ 98 w 107"/>
                <a:gd name="T33" fmla="*/ 27 h 125"/>
                <a:gd name="T34" fmla="*/ 93 w 107"/>
                <a:gd name="T35" fmla="*/ 26 h 125"/>
                <a:gd name="T36" fmla="*/ 88 w 107"/>
                <a:gd name="T37" fmla="*/ 23 h 125"/>
                <a:gd name="T38" fmla="*/ 82 w 107"/>
                <a:gd name="T39" fmla="*/ 20 h 125"/>
                <a:gd name="T40" fmla="*/ 73 w 107"/>
                <a:gd name="T41" fmla="*/ 18 h 125"/>
                <a:gd name="T42" fmla="*/ 62 w 107"/>
                <a:gd name="T43" fmla="*/ 17 h 125"/>
                <a:gd name="T44" fmla="*/ 45 w 107"/>
                <a:gd name="T45" fmla="*/ 20 h 125"/>
                <a:gd name="T46" fmla="*/ 32 w 107"/>
                <a:gd name="T47" fmla="*/ 29 h 125"/>
                <a:gd name="T48" fmla="*/ 23 w 107"/>
                <a:gd name="T49" fmla="*/ 44 h 125"/>
                <a:gd name="T50" fmla="*/ 20 w 107"/>
                <a:gd name="T51" fmla="*/ 62 h 125"/>
                <a:gd name="T52" fmla="*/ 23 w 107"/>
                <a:gd name="T53" fmla="*/ 82 h 125"/>
                <a:gd name="T54" fmla="*/ 32 w 107"/>
                <a:gd name="T55" fmla="*/ 96 h 125"/>
                <a:gd name="T56" fmla="*/ 46 w 107"/>
                <a:gd name="T57" fmla="*/ 105 h 125"/>
                <a:gd name="T58" fmla="*/ 65 w 107"/>
                <a:gd name="T59" fmla="*/ 109 h 125"/>
                <a:gd name="T60" fmla="*/ 78 w 107"/>
                <a:gd name="T61" fmla="*/ 107 h 125"/>
                <a:gd name="T62" fmla="*/ 90 w 107"/>
                <a:gd name="T63" fmla="*/ 102 h 125"/>
                <a:gd name="T64" fmla="*/ 90 w 107"/>
                <a:gd name="T65" fmla="*/ 78 h 125"/>
                <a:gd name="T66" fmla="*/ 72 w 107"/>
                <a:gd name="T67" fmla="*/ 78 h 125"/>
                <a:gd name="T68" fmla="*/ 69 w 107"/>
                <a:gd name="T69" fmla="*/ 77 h 125"/>
                <a:gd name="T70" fmla="*/ 68 w 107"/>
                <a:gd name="T71" fmla="*/ 74 h 125"/>
                <a:gd name="T72" fmla="*/ 68 w 107"/>
                <a:gd name="T73" fmla="*/ 63 h 125"/>
                <a:gd name="T74" fmla="*/ 107 w 107"/>
                <a:gd name="T75" fmla="*/ 6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7" h="125">
                  <a:moveTo>
                    <a:pt x="107" y="63"/>
                  </a:moveTo>
                  <a:cubicBezTo>
                    <a:pt x="107" y="111"/>
                    <a:pt x="107" y="111"/>
                    <a:pt x="107" y="111"/>
                  </a:cubicBezTo>
                  <a:cubicBezTo>
                    <a:pt x="95" y="120"/>
                    <a:pt x="81" y="125"/>
                    <a:pt x="65" y="125"/>
                  </a:cubicBezTo>
                  <a:cubicBezTo>
                    <a:pt x="55" y="125"/>
                    <a:pt x="46" y="123"/>
                    <a:pt x="38" y="120"/>
                  </a:cubicBezTo>
                  <a:cubicBezTo>
                    <a:pt x="30" y="117"/>
                    <a:pt x="23" y="113"/>
                    <a:pt x="18" y="107"/>
                  </a:cubicBezTo>
                  <a:cubicBezTo>
                    <a:pt x="12" y="102"/>
                    <a:pt x="8" y="95"/>
                    <a:pt x="5" y="87"/>
                  </a:cubicBezTo>
                  <a:cubicBezTo>
                    <a:pt x="2" y="80"/>
                    <a:pt x="0" y="71"/>
                    <a:pt x="0" y="62"/>
                  </a:cubicBezTo>
                  <a:cubicBezTo>
                    <a:pt x="0" y="53"/>
                    <a:pt x="2" y="45"/>
                    <a:pt x="5" y="37"/>
                  </a:cubicBezTo>
                  <a:cubicBezTo>
                    <a:pt x="8" y="29"/>
                    <a:pt x="12" y="23"/>
                    <a:pt x="17" y="17"/>
                  </a:cubicBezTo>
                  <a:cubicBezTo>
                    <a:pt x="23" y="12"/>
                    <a:pt x="29" y="8"/>
                    <a:pt x="37" y="4"/>
                  </a:cubicBezTo>
                  <a:cubicBezTo>
                    <a:pt x="45" y="1"/>
                    <a:pt x="53" y="0"/>
                    <a:pt x="63" y="0"/>
                  </a:cubicBezTo>
                  <a:cubicBezTo>
                    <a:pt x="68" y="0"/>
                    <a:pt x="73" y="0"/>
                    <a:pt x="77" y="1"/>
                  </a:cubicBezTo>
                  <a:cubicBezTo>
                    <a:pt x="81" y="2"/>
                    <a:pt x="85" y="3"/>
                    <a:pt x="88" y="4"/>
                  </a:cubicBezTo>
                  <a:cubicBezTo>
                    <a:pt x="92" y="6"/>
                    <a:pt x="95" y="7"/>
                    <a:pt x="98" y="9"/>
                  </a:cubicBezTo>
                  <a:cubicBezTo>
                    <a:pt x="102" y="11"/>
                    <a:pt x="104" y="13"/>
                    <a:pt x="107" y="1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0" y="26"/>
                    <a:pt x="99" y="27"/>
                    <a:pt x="98" y="27"/>
                  </a:cubicBezTo>
                  <a:cubicBezTo>
                    <a:pt x="96" y="28"/>
                    <a:pt x="95" y="27"/>
                    <a:pt x="93" y="26"/>
                  </a:cubicBezTo>
                  <a:cubicBezTo>
                    <a:pt x="92" y="25"/>
                    <a:pt x="90" y="24"/>
                    <a:pt x="88" y="23"/>
                  </a:cubicBezTo>
                  <a:cubicBezTo>
                    <a:pt x="86" y="22"/>
                    <a:pt x="84" y="21"/>
                    <a:pt x="82" y="20"/>
                  </a:cubicBezTo>
                  <a:cubicBezTo>
                    <a:pt x="79" y="19"/>
                    <a:pt x="77" y="19"/>
                    <a:pt x="73" y="18"/>
                  </a:cubicBezTo>
                  <a:cubicBezTo>
                    <a:pt x="70" y="17"/>
                    <a:pt x="67" y="17"/>
                    <a:pt x="62" y="17"/>
                  </a:cubicBezTo>
                  <a:cubicBezTo>
                    <a:pt x="56" y="17"/>
                    <a:pt x="50" y="18"/>
                    <a:pt x="45" y="20"/>
                  </a:cubicBezTo>
                  <a:cubicBezTo>
                    <a:pt x="40" y="22"/>
                    <a:pt x="35" y="25"/>
                    <a:pt x="32" y="29"/>
                  </a:cubicBezTo>
                  <a:cubicBezTo>
                    <a:pt x="28" y="33"/>
                    <a:pt x="25" y="38"/>
                    <a:pt x="23" y="44"/>
                  </a:cubicBezTo>
                  <a:cubicBezTo>
                    <a:pt x="21" y="49"/>
                    <a:pt x="20" y="55"/>
                    <a:pt x="20" y="62"/>
                  </a:cubicBezTo>
                  <a:cubicBezTo>
                    <a:pt x="20" y="70"/>
                    <a:pt x="21" y="76"/>
                    <a:pt x="23" y="82"/>
                  </a:cubicBezTo>
                  <a:cubicBezTo>
                    <a:pt x="26" y="87"/>
                    <a:pt x="29" y="92"/>
                    <a:pt x="32" y="96"/>
                  </a:cubicBezTo>
                  <a:cubicBezTo>
                    <a:pt x="36" y="100"/>
                    <a:pt x="41" y="103"/>
                    <a:pt x="46" y="105"/>
                  </a:cubicBezTo>
                  <a:cubicBezTo>
                    <a:pt x="52" y="108"/>
                    <a:pt x="58" y="109"/>
                    <a:pt x="65" y="109"/>
                  </a:cubicBezTo>
                  <a:cubicBezTo>
                    <a:pt x="70" y="109"/>
                    <a:pt x="74" y="108"/>
                    <a:pt x="78" y="107"/>
                  </a:cubicBezTo>
                  <a:cubicBezTo>
                    <a:pt x="82" y="106"/>
                    <a:pt x="86" y="104"/>
                    <a:pt x="90" y="102"/>
                  </a:cubicBezTo>
                  <a:cubicBezTo>
                    <a:pt x="90" y="78"/>
                    <a:pt x="90" y="78"/>
                    <a:pt x="90" y="78"/>
                  </a:cubicBezTo>
                  <a:cubicBezTo>
                    <a:pt x="72" y="78"/>
                    <a:pt x="72" y="78"/>
                    <a:pt x="72" y="78"/>
                  </a:cubicBezTo>
                  <a:cubicBezTo>
                    <a:pt x="71" y="78"/>
                    <a:pt x="70" y="78"/>
                    <a:pt x="69" y="77"/>
                  </a:cubicBezTo>
                  <a:cubicBezTo>
                    <a:pt x="69" y="76"/>
                    <a:pt x="68" y="76"/>
                    <a:pt x="68" y="74"/>
                  </a:cubicBezTo>
                  <a:cubicBezTo>
                    <a:pt x="68" y="63"/>
                    <a:pt x="68" y="63"/>
                    <a:pt x="68" y="63"/>
                  </a:cubicBezTo>
                  <a:lnTo>
                    <a:pt x="107" y="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5" name="Freeform 15">
              <a:extLst>
                <a:ext uri="{FF2B5EF4-FFF2-40B4-BE49-F238E27FC236}">
                  <a16:creationId xmlns:a16="http://schemas.microsoft.com/office/drawing/2014/main" id="{1B2DFE2B-979D-470D-BF91-DCF9CE0C9851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97276" y="3990975"/>
              <a:ext cx="242888" cy="377825"/>
            </a:xfrm>
            <a:custGeom>
              <a:avLst/>
              <a:gdLst>
                <a:gd name="T0" fmla="*/ 73 w 80"/>
                <a:gd name="T1" fmla="*/ 22 h 125"/>
                <a:gd name="T2" fmla="*/ 71 w 80"/>
                <a:gd name="T3" fmla="*/ 24 h 125"/>
                <a:gd name="T4" fmla="*/ 69 w 80"/>
                <a:gd name="T5" fmla="*/ 25 h 125"/>
                <a:gd name="T6" fmla="*/ 65 w 80"/>
                <a:gd name="T7" fmla="*/ 24 h 125"/>
                <a:gd name="T8" fmla="*/ 60 w 80"/>
                <a:gd name="T9" fmla="*/ 21 h 125"/>
                <a:gd name="T10" fmla="*/ 53 w 80"/>
                <a:gd name="T11" fmla="*/ 18 h 125"/>
                <a:gd name="T12" fmla="*/ 44 w 80"/>
                <a:gd name="T13" fmla="*/ 16 h 125"/>
                <a:gd name="T14" fmla="*/ 35 w 80"/>
                <a:gd name="T15" fmla="*/ 18 h 125"/>
                <a:gd name="T16" fmla="*/ 28 w 80"/>
                <a:gd name="T17" fmla="*/ 21 h 125"/>
                <a:gd name="T18" fmla="*/ 24 w 80"/>
                <a:gd name="T19" fmla="*/ 26 h 125"/>
                <a:gd name="T20" fmla="*/ 23 w 80"/>
                <a:gd name="T21" fmla="*/ 33 h 125"/>
                <a:gd name="T22" fmla="*/ 26 w 80"/>
                <a:gd name="T23" fmla="*/ 41 h 125"/>
                <a:gd name="T24" fmla="*/ 32 w 80"/>
                <a:gd name="T25" fmla="*/ 46 h 125"/>
                <a:gd name="T26" fmla="*/ 41 w 80"/>
                <a:gd name="T27" fmla="*/ 50 h 125"/>
                <a:gd name="T28" fmla="*/ 52 w 80"/>
                <a:gd name="T29" fmla="*/ 54 h 125"/>
                <a:gd name="T30" fmla="*/ 62 w 80"/>
                <a:gd name="T31" fmla="*/ 58 h 125"/>
                <a:gd name="T32" fmla="*/ 71 w 80"/>
                <a:gd name="T33" fmla="*/ 64 h 125"/>
                <a:gd name="T34" fmla="*/ 78 w 80"/>
                <a:gd name="T35" fmla="*/ 73 h 125"/>
                <a:gd name="T36" fmla="*/ 80 w 80"/>
                <a:gd name="T37" fmla="*/ 86 h 125"/>
                <a:gd name="T38" fmla="*/ 78 w 80"/>
                <a:gd name="T39" fmla="*/ 101 h 125"/>
                <a:gd name="T40" fmla="*/ 70 w 80"/>
                <a:gd name="T41" fmla="*/ 113 h 125"/>
                <a:gd name="T42" fmla="*/ 56 w 80"/>
                <a:gd name="T43" fmla="*/ 122 h 125"/>
                <a:gd name="T44" fmla="*/ 39 w 80"/>
                <a:gd name="T45" fmla="*/ 125 h 125"/>
                <a:gd name="T46" fmla="*/ 27 w 80"/>
                <a:gd name="T47" fmla="*/ 123 h 125"/>
                <a:gd name="T48" fmla="*/ 17 w 80"/>
                <a:gd name="T49" fmla="*/ 120 h 125"/>
                <a:gd name="T50" fmla="*/ 7 w 80"/>
                <a:gd name="T51" fmla="*/ 115 h 125"/>
                <a:gd name="T52" fmla="*/ 0 w 80"/>
                <a:gd name="T53" fmla="*/ 109 h 125"/>
                <a:gd name="T54" fmla="*/ 5 w 80"/>
                <a:gd name="T55" fmla="*/ 99 h 125"/>
                <a:gd name="T56" fmla="*/ 7 w 80"/>
                <a:gd name="T57" fmla="*/ 97 h 125"/>
                <a:gd name="T58" fmla="*/ 10 w 80"/>
                <a:gd name="T59" fmla="*/ 97 h 125"/>
                <a:gd name="T60" fmla="*/ 14 w 80"/>
                <a:gd name="T61" fmla="*/ 98 h 125"/>
                <a:gd name="T62" fmla="*/ 20 w 80"/>
                <a:gd name="T63" fmla="*/ 102 h 125"/>
                <a:gd name="T64" fmla="*/ 28 w 80"/>
                <a:gd name="T65" fmla="*/ 106 h 125"/>
                <a:gd name="T66" fmla="*/ 39 w 80"/>
                <a:gd name="T67" fmla="*/ 108 h 125"/>
                <a:gd name="T68" fmla="*/ 56 w 80"/>
                <a:gd name="T69" fmla="*/ 103 h 125"/>
                <a:gd name="T70" fmla="*/ 62 w 80"/>
                <a:gd name="T71" fmla="*/ 88 h 125"/>
                <a:gd name="T72" fmla="*/ 59 w 80"/>
                <a:gd name="T73" fmla="*/ 80 h 125"/>
                <a:gd name="T74" fmla="*/ 53 w 80"/>
                <a:gd name="T75" fmla="*/ 75 h 125"/>
                <a:gd name="T76" fmla="*/ 44 w 80"/>
                <a:gd name="T77" fmla="*/ 71 h 125"/>
                <a:gd name="T78" fmla="*/ 33 w 80"/>
                <a:gd name="T79" fmla="*/ 68 h 125"/>
                <a:gd name="T80" fmla="*/ 23 w 80"/>
                <a:gd name="T81" fmla="*/ 63 h 125"/>
                <a:gd name="T82" fmla="*/ 14 w 80"/>
                <a:gd name="T83" fmla="*/ 57 h 125"/>
                <a:gd name="T84" fmla="*/ 7 w 80"/>
                <a:gd name="T85" fmla="*/ 48 h 125"/>
                <a:gd name="T86" fmla="*/ 5 w 80"/>
                <a:gd name="T87" fmla="*/ 34 h 125"/>
                <a:gd name="T88" fmla="*/ 7 w 80"/>
                <a:gd name="T89" fmla="*/ 21 h 125"/>
                <a:gd name="T90" fmla="*/ 15 w 80"/>
                <a:gd name="T91" fmla="*/ 10 h 125"/>
                <a:gd name="T92" fmla="*/ 27 w 80"/>
                <a:gd name="T93" fmla="*/ 3 h 125"/>
                <a:gd name="T94" fmla="*/ 44 w 80"/>
                <a:gd name="T95" fmla="*/ 0 h 125"/>
                <a:gd name="T96" fmla="*/ 63 w 80"/>
                <a:gd name="T97" fmla="*/ 3 h 125"/>
                <a:gd name="T98" fmla="*/ 78 w 80"/>
                <a:gd name="T99" fmla="*/ 13 h 125"/>
                <a:gd name="T100" fmla="*/ 73 w 80"/>
                <a:gd name="T101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0" h="125">
                  <a:moveTo>
                    <a:pt x="73" y="22"/>
                  </a:moveTo>
                  <a:cubicBezTo>
                    <a:pt x="72" y="23"/>
                    <a:pt x="72" y="24"/>
                    <a:pt x="71" y="24"/>
                  </a:cubicBezTo>
                  <a:cubicBezTo>
                    <a:pt x="70" y="25"/>
                    <a:pt x="70" y="25"/>
                    <a:pt x="69" y="25"/>
                  </a:cubicBezTo>
                  <a:cubicBezTo>
                    <a:pt x="68" y="25"/>
                    <a:pt x="66" y="25"/>
                    <a:pt x="65" y="24"/>
                  </a:cubicBezTo>
                  <a:cubicBezTo>
                    <a:pt x="64" y="23"/>
                    <a:pt x="62" y="22"/>
                    <a:pt x="60" y="21"/>
                  </a:cubicBezTo>
                  <a:cubicBezTo>
                    <a:pt x="58" y="20"/>
                    <a:pt x="56" y="19"/>
                    <a:pt x="53" y="18"/>
                  </a:cubicBezTo>
                  <a:cubicBezTo>
                    <a:pt x="51" y="17"/>
                    <a:pt x="47" y="16"/>
                    <a:pt x="44" y="16"/>
                  </a:cubicBezTo>
                  <a:cubicBezTo>
                    <a:pt x="40" y="16"/>
                    <a:pt x="37" y="17"/>
                    <a:pt x="35" y="18"/>
                  </a:cubicBezTo>
                  <a:cubicBezTo>
                    <a:pt x="32" y="18"/>
                    <a:pt x="30" y="20"/>
                    <a:pt x="28" y="21"/>
                  </a:cubicBezTo>
                  <a:cubicBezTo>
                    <a:pt x="27" y="23"/>
                    <a:pt x="25" y="24"/>
                    <a:pt x="24" y="26"/>
                  </a:cubicBezTo>
                  <a:cubicBezTo>
                    <a:pt x="24" y="29"/>
                    <a:pt x="23" y="31"/>
                    <a:pt x="23" y="33"/>
                  </a:cubicBezTo>
                  <a:cubicBezTo>
                    <a:pt x="23" y="36"/>
                    <a:pt x="24" y="39"/>
                    <a:pt x="26" y="41"/>
                  </a:cubicBezTo>
                  <a:cubicBezTo>
                    <a:pt x="27" y="43"/>
                    <a:pt x="29" y="45"/>
                    <a:pt x="32" y="46"/>
                  </a:cubicBezTo>
                  <a:cubicBezTo>
                    <a:pt x="35" y="48"/>
                    <a:pt x="38" y="49"/>
                    <a:pt x="41" y="50"/>
                  </a:cubicBezTo>
                  <a:cubicBezTo>
                    <a:pt x="45" y="51"/>
                    <a:pt x="48" y="52"/>
                    <a:pt x="52" y="54"/>
                  </a:cubicBezTo>
                  <a:cubicBezTo>
                    <a:pt x="55" y="55"/>
                    <a:pt x="59" y="56"/>
                    <a:pt x="62" y="58"/>
                  </a:cubicBezTo>
                  <a:cubicBezTo>
                    <a:pt x="66" y="59"/>
                    <a:pt x="69" y="61"/>
                    <a:pt x="71" y="64"/>
                  </a:cubicBezTo>
                  <a:cubicBezTo>
                    <a:pt x="74" y="66"/>
                    <a:pt x="76" y="69"/>
                    <a:pt x="78" y="73"/>
                  </a:cubicBezTo>
                  <a:cubicBezTo>
                    <a:pt x="80" y="76"/>
                    <a:pt x="80" y="81"/>
                    <a:pt x="80" y="86"/>
                  </a:cubicBezTo>
                  <a:cubicBezTo>
                    <a:pt x="80" y="91"/>
                    <a:pt x="79" y="96"/>
                    <a:pt x="78" y="101"/>
                  </a:cubicBezTo>
                  <a:cubicBezTo>
                    <a:pt x="76" y="106"/>
                    <a:pt x="73" y="110"/>
                    <a:pt x="70" y="113"/>
                  </a:cubicBezTo>
                  <a:cubicBezTo>
                    <a:pt x="66" y="117"/>
                    <a:pt x="62" y="119"/>
                    <a:pt x="56" y="122"/>
                  </a:cubicBezTo>
                  <a:cubicBezTo>
                    <a:pt x="51" y="124"/>
                    <a:pt x="45" y="125"/>
                    <a:pt x="39" y="125"/>
                  </a:cubicBezTo>
                  <a:cubicBezTo>
                    <a:pt x="35" y="125"/>
                    <a:pt x="31" y="124"/>
                    <a:pt x="27" y="123"/>
                  </a:cubicBezTo>
                  <a:cubicBezTo>
                    <a:pt x="24" y="123"/>
                    <a:pt x="20" y="122"/>
                    <a:pt x="17" y="120"/>
                  </a:cubicBezTo>
                  <a:cubicBezTo>
                    <a:pt x="13" y="119"/>
                    <a:pt x="10" y="117"/>
                    <a:pt x="7" y="115"/>
                  </a:cubicBezTo>
                  <a:cubicBezTo>
                    <a:pt x="4" y="113"/>
                    <a:pt x="2" y="111"/>
                    <a:pt x="0" y="109"/>
                  </a:cubicBezTo>
                  <a:cubicBezTo>
                    <a:pt x="5" y="99"/>
                    <a:pt x="5" y="99"/>
                    <a:pt x="5" y="99"/>
                  </a:cubicBezTo>
                  <a:cubicBezTo>
                    <a:pt x="6" y="98"/>
                    <a:pt x="6" y="98"/>
                    <a:pt x="7" y="97"/>
                  </a:cubicBezTo>
                  <a:cubicBezTo>
                    <a:pt x="8" y="97"/>
                    <a:pt x="9" y="97"/>
                    <a:pt x="10" y="97"/>
                  </a:cubicBezTo>
                  <a:cubicBezTo>
                    <a:pt x="11" y="97"/>
                    <a:pt x="13" y="97"/>
                    <a:pt x="14" y="98"/>
                  </a:cubicBezTo>
                  <a:cubicBezTo>
                    <a:pt x="16" y="100"/>
                    <a:pt x="18" y="101"/>
                    <a:pt x="20" y="102"/>
                  </a:cubicBezTo>
                  <a:cubicBezTo>
                    <a:pt x="22" y="104"/>
                    <a:pt x="25" y="105"/>
                    <a:pt x="28" y="106"/>
                  </a:cubicBezTo>
                  <a:cubicBezTo>
                    <a:pt x="31" y="108"/>
                    <a:pt x="35" y="108"/>
                    <a:pt x="39" y="108"/>
                  </a:cubicBezTo>
                  <a:cubicBezTo>
                    <a:pt x="46" y="108"/>
                    <a:pt x="52" y="106"/>
                    <a:pt x="56" y="103"/>
                  </a:cubicBezTo>
                  <a:cubicBezTo>
                    <a:pt x="60" y="99"/>
                    <a:pt x="62" y="95"/>
                    <a:pt x="62" y="88"/>
                  </a:cubicBezTo>
                  <a:cubicBezTo>
                    <a:pt x="62" y="85"/>
                    <a:pt x="61" y="82"/>
                    <a:pt x="59" y="80"/>
                  </a:cubicBezTo>
                  <a:cubicBezTo>
                    <a:pt x="58" y="78"/>
                    <a:pt x="56" y="76"/>
                    <a:pt x="53" y="75"/>
                  </a:cubicBezTo>
                  <a:cubicBezTo>
                    <a:pt x="50" y="73"/>
                    <a:pt x="47" y="72"/>
                    <a:pt x="44" y="71"/>
                  </a:cubicBezTo>
                  <a:cubicBezTo>
                    <a:pt x="40" y="70"/>
                    <a:pt x="37" y="69"/>
                    <a:pt x="33" y="68"/>
                  </a:cubicBezTo>
                  <a:cubicBezTo>
                    <a:pt x="30" y="66"/>
                    <a:pt x="26" y="65"/>
                    <a:pt x="23" y="63"/>
                  </a:cubicBezTo>
                  <a:cubicBezTo>
                    <a:pt x="19" y="62"/>
                    <a:pt x="16" y="60"/>
                    <a:pt x="14" y="57"/>
                  </a:cubicBezTo>
                  <a:cubicBezTo>
                    <a:pt x="11" y="55"/>
                    <a:pt x="9" y="52"/>
                    <a:pt x="7" y="48"/>
                  </a:cubicBezTo>
                  <a:cubicBezTo>
                    <a:pt x="5" y="44"/>
                    <a:pt x="5" y="40"/>
                    <a:pt x="5" y="34"/>
                  </a:cubicBezTo>
                  <a:cubicBezTo>
                    <a:pt x="5" y="30"/>
                    <a:pt x="5" y="26"/>
                    <a:pt x="7" y="21"/>
                  </a:cubicBezTo>
                  <a:cubicBezTo>
                    <a:pt x="9" y="17"/>
                    <a:pt x="11" y="14"/>
                    <a:pt x="15" y="10"/>
                  </a:cubicBezTo>
                  <a:cubicBezTo>
                    <a:pt x="18" y="7"/>
                    <a:pt x="22" y="5"/>
                    <a:pt x="27" y="3"/>
                  </a:cubicBezTo>
                  <a:cubicBezTo>
                    <a:pt x="32" y="1"/>
                    <a:pt x="37" y="0"/>
                    <a:pt x="44" y="0"/>
                  </a:cubicBezTo>
                  <a:cubicBezTo>
                    <a:pt x="51" y="0"/>
                    <a:pt x="57" y="1"/>
                    <a:pt x="63" y="3"/>
                  </a:cubicBezTo>
                  <a:cubicBezTo>
                    <a:pt x="69" y="5"/>
                    <a:pt x="74" y="9"/>
                    <a:pt x="78" y="13"/>
                  </a:cubicBezTo>
                  <a:lnTo>
                    <a:pt x="73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6" name="Freeform 16">
              <a:extLst>
                <a:ext uri="{FF2B5EF4-FFF2-40B4-BE49-F238E27FC236}">
                  <a16:creationId xmlns:a16="http://schemas.microsoft.com/office/drawing/2014/main" id="{3C38DA8F-3170-4294-B356-D4908C171203}"/>
                </a:ext>
              </a:extLst>
            </p:cNvPr>
            <p:cNvSpPr>
              <a:spLocks/>
            </p:cNvSpPr>
            <p:nvPr/>
          </p:nvSpPr>
          <p:spPr bwMode="auto">
            <a:xfrm>
              <a:off x="-6964363" y="1895475"/>
              <a:ext cx="3400425" cy="947738"/>
            </a:xfrm>
            <a:custGeom>
              <a:avLst/>
              <a:gdLst>
                <a:gd name="T0" fmla="*/ 561 w 1123"/>
                <a:gd name="T1" fmla="*/ 0 h 313"/>
                <a:gd name="T2" fmla="*/ 0 w 1123"/>
                <a:gd name="T3" fmla="*/ 313 h 313"/>
                <a:gd name="T4" fmla="*/ 139 w 1123"/>
                <a:gd name="T5" fmla="*/ 313 h 313"/>
                <a:gd name="T6" fmla="*/ 561 w 1123"/>
                <a:gd name="T7" fmla="*/ 78 h 313"/>
                <a:gd name="T8" fmla="*/ 699 w 1123"/>
                <a:gd name="T9" fmla="*/ 154 h 313"/>
                <a:gd name="T10" fmla="*/ 700 w 1123"/>
                <a:gd name="T11" fmla="*/ 157 h 313"/>
                <a:gd name="T12" fmla="*/ 668 w 1123"/>
                <a:gd name="T13" fmla="*/ 155 h 313"/>
                <a:gd name="T14" fmla="*/ 678 w 1123"/>
                <a:gd name="T15" fmla="*/ 172 h 313"/>
                <a:gd name="T16" fmla="*/ 644 w 1123"/>
                <a:gd name="T17" fmla="*/ 169 h 313"/>
                <a:gd name="T18" fmla="*/ 659 w 1123"/>
                <a:gd name="T19" fmla="*/ 190 h 313"/>
                <a:gd name="T20" fmla="*/ 609 w 1123"/>
                <a:gd name="T21" fmla="*/ 189 h 313"/>
                <a:gd name="T22" fmla="*/ 631 w 1123"/>
                <a:gd name="T23" fmla="*/ 207 h 313"/>
                <a:gd name="T24" fmla="*/ 585 w 1123"/>
                <a:gd name="T25" fmla="*/ 207 h 313"/>
                <a:gd name="T26" fmla="*/ 602 w 1123"/>
                <a:gd name="T27" fmla="*/ 224 h 313"/>
                <a:gd name="T28" fmla="*/ 549 w 1123"/>
                <a:gd name="T29" fmla="*/ 228 h 313"/>
                <a:gd name="T30" fmla="*/ 578 w 1123"/>
                <a:gd name="T31" fmla="*/ 246 h 313"/>
                <a:gd name="T32" fmla="*/ 522 w 1123"/>
                <a:gd name="T33" fmla="*/ 245 h 313"/>
                <a:gd name="T34" fmla="*/ 560 w 1123"/>
                <a:gd name="T35" fmla="*/ 265 h 313"/>
                <a:gd name="T36" fmla="*/ 491 w 1123"/>
                <a:gd name="T37" fmla="*/ 268 h 313"/>
                <a:gd name="T38" fmla="*/ 526 w 1123"/>
                <a:gd name="T39" fmla="*/ 282 h 313"/>
                <a:gd name="T40" fmla="*/ 466 w 1123"/>
                <a:gd name="T41" fmla="*/ 287 h 313"/>
                <a:gd name="T42" fmla="*/ 494 w 1123"/>
                <a:gd name="T43" fmla="*/ 298 h 313"/>
                <a:gd name="T44" fmla="*/ 444 w 1123"/>
                <a:gd name="T45" fmla="*/ 313 h 313"/>
                <a:gd name="T46" fmla="*/ 1123 w 1123"/>
                <a:gd name="T47" fmla="*/ 313 h 313"/>
                <a:gd name="T48" fmla="*/ 561 w 1123"/>
                <a:gd name="T49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23" h="313">
                  <a:moveTo>
                    <a:pt x="561" y="0"/>
                  </a:moveTo>
                  <a:cubicBezTo>
                    <a:pt x="0" y="313"/>
                    <a:pt x="0" y="313"/>
                    <a:pt x="0" y="313"/>
                  </a:cubicBezTo>
                  <a:cubicBezTo>
                    <a:pt x="139" y="313"/>
                    <a:pt x="139" y="313"/>
                    <a:pt x="139" y="313"/>
                  </a:cubicBezTo>
                  <a:cubicBezTo>
                    <a:pt x="561" y="78"/>
                    <a:pt x="561" y="78"/>
                    <a:pt x="561" y="78"/>
                  </a:cubicBezTo>
                  <a:cubicBezTo>
                    <a:pt x="699" y="154"/>
                    <a:pt x="699" y="154"/>
                    <a:pt x="699" y="154"/>
                  </a:cubicBezTo>
                  <a:cubicBezTo>
                    <a:pt x="700" y="157"/>
                    <a:pt x="700" y="157"/>
                    <a:pt x="700" y="157"/>
                  </a:cubicBezTo>
                  <a:cubicBezTo>
                    <a:pt x="668" y="155"/>
                    <a:pt x="668" y="155"/>
                    <a:pt x="668" y="155"/>
                  </a:cubicBezTo>
                  <a:cubicBezTo>
                    <a:pt x="678" y="172"/>
                    <a:pt x="678" y="172"/>
                    <a:pt x="678" y="172"/>
                  </a:cubicBezTo>
                  <a:cubicBezTo>
                    <a:pt x="644" y="169"/>
                    <a:pt x="644" y="169"/>
                    <a:pt x="644" y="169"/>
                  </a:cubicBezTo>
                  <a:cubicBezTo>
                    <a:pt x="659" y="190"/>
                    <a:pt x="659" y="190"/>
                    <a:pt x="659" y="190"/>
                  </a:cubicBezTo>
                  <a:cubicBezTo>
                    <a:pt x="609" y="189"/>
                    <a:pt x="609" y="189"/>
                    <a:pt x="609" y="189"/>
                  </a:cubicBezTo>
                  <a:cubicBezTo>
                    <a:pt x="631" y="207"/>
                    <a:pt x="631" y="207"/>
                    <a:pt x="631" y="207"/>
                  </a:cubicBezTo>
                  <a:cubicBezTo>
                    <a:pt x="585" y="207"/>
                    <a:pt x="585" y="207"/>
                    <a:pt x="585" y="207"/>
                  </a:cubicBezTo>
                  <a:cubicBezTo>
                    <a:pt x="602" y="224"/>
                    <a:pt x="602" y="224"/>
                    <a:pt x="602" y="224"/>
                  </a:cubicBezTo>
                  <a:cubicBezTo>
                    <a:pt x="549" y="228"/>
                    <a:pt x="549" y="228"/>
                    <a:pt x="549" y="228"/>
                  </a:cubicBezTo>
                  <a:cubicBezTo>
                    <a:pt x="578" y="246"/>
                    <a:pt x="578" y="246"/>
                    <a:pt x="578" y="246"/>
                  </a:cubicBezTo>
                  <a:cubicBezTo>
                    <a:pt x="578" y="246"/>
                    <a:pt x="528" y="245"/>
                    <a:pt x="522" y="245"/>
                  </a:cubicBezTo>
                  <a:cubicBezTo>
                    <a:pt x="517" y="245"/>
                    <a:pt x="560" y="265"/>
                    <a:pt x="560" y="265"/>
                  </a:cubicBezTo>
                  <a:cubicBezTo>
                    <a:pt x="491" y="268"/>
                    <a:pt x="491" y="268"/>
                    <a:pt x="491" y="268"/>
                  </a:cubicBezTo>
                  <a:cubicBezTo>
                    <a:pt x="526" y="282"/>
                    <a:pt x="526" y="282"/>
                    <a:pt x="526" y="282"/>
                  </a:cubicBezTo>
                  <a:cubicBezTo>
                    <a:pt x="466" y="287"/>
                    <a:pt x="466" y="287"/>
                    <a:pt x="466" y="287"/>
                  </a:cubicBezTo>
                  <a:cubicBezTo>
                    <a:pt x="494" y="298"/>
                    <a:pt x="494" y="298"/>
                    <a:pt x="494" y="298"/>
                  </a:cubicBezTo>
                  <a:cubicBezTo>
                    <a:pt x="444" y="313"/>
                    <a:pt x="444" y="313"/>
                    <a:pt x="444" y="313"/>
                  </a:cubicBezTo>
                  <a:cubicBezTo>
                    <a:pt x="1123" y="313"/>
                    <a:pt x="1123" y="313"/>
                    <a:pt x="1123" y="313"/>
                  </a:cubicBezTo>
                  <a:lnTo>
                    <a:pt x="56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26E6B978-5F23-4016-9384-4F0A47E5F672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75" b="8375"/>
          <a:stretch>
            <a:fillRect/>
          </a:stretch>
        </p:blipFill>
        <p:spPr/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983D7FE0-E441-4361-811D-252CCBCCBC1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D82A5154-8A23-4F9D-B88E-74B0CAC271B6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FF99744-38A5-403F-99D5-7E4E5760779C}"/>
              </a:ext>
            </a:extLst>
          </p:cNvPr>
          <p:cNvSpPr txBox="1"/>
          <p:nvPr/>
        </p:nvSpPr>
        <p:spPr>
          <a:xfrm>
            <a:off x="4857750" y="2998113"/>
            <a:ext cx="24765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</a:t>
            </a:r>
            <a:r>
              <a:rPr lang="en-US" sz="5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000" b="1" dirty="0">
                <a:solidFill>
                  <a:schemeClr val="bg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END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4BDF060-59D8-40C0-9990-2466FB616E9F}"/>
              </a:ext>
            </a:extLst>
          </p:cNvPr>
          <p:cNvSpPr/>
          <p:nvPr/>
        </p:nvSpPr>
        <p:spPr>
          <a:xfrm>
            <a:off x="6568680" y="3859886"/>
            <a:ext cx="522062" cy="2998113"/>
          </a:xfrm>
          <a:prstGeom prst="rect">
            <a:avLst/>
          </a:prstGeom>
          <a:solidFill>
            <a:srgbClr val="848D96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7C065C9-A54B-483F-9B2C-7CC9798B91A3}"/>
              </a:ext>
            </a:extLst>
          </p:cNvPr>
          <p:cNvSpPr/>
          <p:nvPr/>
        </p:nvSpPr>
        <p:spPr>
          <a:xfrm>
            <a:off x="7174405" y="2055472"/>
            <a:ext cx="3331361" cy="14067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5000"/>
              </a:lnSpc>
            </a:pPr>
            <a:r>
              <a:rPr lang="en-US" sz="3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Welcome </a:t>
            </a:r>
          </a:p>
          <a:p>
            <a:pPr>
              <a:lnSpc>
                <a:spcPts val="5000"/>
              </a:lnSpc>
            </a:pPr>
            <a:r>
              <a:rPr lang="en-US" sz="6000" b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Message</a:t>
            </a:r>
            <a:endParaRPr lang="en-US" sz="6000" dirty="0">
              <a:solidFill>
                <a:schemeClr val="accent3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7E923CD-166C-4D98-A0DB-C0DD9A9CCC07}"/>
              </a:ext>
            </a:extLst>
          </p:cNvPr>
          <p:cNvSpPr/>
          <p:nvPr/>
        </p:nvSpPr>
        <p:spPr>
          <a:xfrm>
            <a:off x="7174406" y="3486493"/>
            <a:ext cx="4175764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AFF0C5C-4FA1-4576-8F4B-DC05501099D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BD0EC784-4489-4D17-93A7-0DE7451D8D31}"/>
              </a:ext>
            </a:extLst>
          </p:cNvPr>
          <p:cNvPicPr>
            <a:picLocks noGrp="1" noChangeAspect="1"/>
          </p:cNvPicPr>
          <p:nvPr>
            <p:ph type="pic" sz="quarter" idx="9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3" r="8253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1" name="Freeform 6">
            <a:extLst>
              <a:ext uri="{FF2B5EF4-FFF2-40B4-BE49-F238E27FC236}">
                <a16:creationId xmlns:a16="http://schemas.microsoft.com/office/drawing/2014/main" id="{2400A715-C4B0-45BF-9136-5077D3D80C2E}"/>
              </a:ext>
            </a:extLst>
          </p:cNvPr>
          <p:cNvSpPr>
            <a:spLocks/>
          </p:cNvSpPr>
          <p:nvPr/>
        </p:nvSpPr>
        <p:spPr bwMode="auto">
          <a:xfrm>
            <a:off x="5715000" y="3175"/>
            <a:ext cx="2151063" cy="1443038"/>
          </a:xfrm>
          <a:custGeom>
            <a:avLst/>
            <a:gdLst>
              <a:gd name="T0" fmla="*/ 0 w 1355"/>
              <a:gd name="T1" fmla="*/ 0 h 909"/>
              <a:gd name="T2" fmla="*/ 1355 w 1355"/>
              <a:gd name="T3" fmla="*/ 0 h 909"/>
              <a:gd name="T4" fmla="*/ 889 w 1355"/>
              <a:gd name="T5" fmla="*/ 909 h 909"/>
              <a:gd name="T6" fmla="*/ 0 w 1355"/>
              <a:gd name="T7" fmla="*/ 0 h 9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55" h="909">
                <a:moveTo>
                  <a:pt x="0" y="0"/>
                </a:moveTo>
                <a:lnTo>
                  <a:pt x="1355" y="0"/>
                </a:lnTo>
                <a:lnTo>
                  <a:pt x="889" y="90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7">
            <a:extLst>
              <a:ext uri="{FF2B5EF4-FFF2-40B4-BE49-F238E27FC236}">
                <a16:creationId xmlns:a16="http://schemas.microsoft.com/office/drawing/2014/main" id="{2995B87E-0E78-4DA3-B6BC-F5D0FB59A22F}"/>
              </a:ext>
            </a:extLst>
          </p:cNvPr>
          <p:cNvSpPr>
            <a:spLocks/>
          </p:cNvSpPr>
          <p:nvPr/>
        </p:nvSpPr>
        <p:spPr bwMode="auto">
          <a:xfrm>
            <a:off x="5715000" y="5411788"/>
            <a:ext cx="2151063" cy="1444625"/>
          </a:xfrm>
          <a:custGeom>
            <a:avLst/>
            <a:gdLst>
              <a:gd name="T0" fmla="*/ 0 w 1355"/>
              <a:gd name="T1" fmla="*/ 910 h 910"/>
              <a:gd name="T2" fmla="*/ 1355 w 1355"/>
              <a:gd name="T3" fmla="*/ 910 h 910"/>
              <a:gd name="T4" fmla="*/ 889 w 1355"/>
              <a:gd name="T5" fmla="*/ 0 h 910"/>
              <a:gd name="T6" fmla="*/ 0 w 1355"/>
              <a:gd name="T7" fmla="*/ 910 h 9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55" h="910">
                <a:moveTo>
                  <a:pt x="0" y="910"/>
                </a:moveTo>
                <a:lnTo>
                  <a:pt x="1355" y="910"/>
                </a:lnTo>
                <a:lnTo>
                  <a:pt x="889" y="0"/>
                </a:lnTo>
                <a:lnTo>
                  <a:pt x="0" y="91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Placeholder 26">
            <a:extLst>
              <a:ext uri="{FF2B5EF4-FFF2-40B4-BE49-F238E27FC236}">
                <a16:creationId xmlns:a16="http://schemas.microsoft.com/office/drawing/2014/main" id="{741A66BF-F8CB-417A-BA1E-A77F1C89F7BE}"/>
              </a:ext>
            </a:extLst>
          </p:cNvPr>
          <p:cNvPicPr>
            <a:picLocks noGrp="1" noChangeAspect="1"/>
          </p:cNvPicPr>
          <p:nvPr>
            <p:ph type="pic" sz="quarter" idx="9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188" b="32188"/>
          <a:stretch>
            <a:fillRect/>
          </a:stretch>
        </p:blipFill>
        <p:spPr/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6D762EFD-9092-4C88-BBE2-0825321D1653}"/>
              </a:ext>
            </a:extLst>
          </p:cNvPr>
          <p:cNvSpPr/>
          <p:nvPr/>
        </p:nvSpPr>
        <p:spPr>
          <a:xfrm>
            <a:off x="0" y="3962400"/>
            <a:ext cx="12192000" cy="2895600"/>
          </a:xfrm>
          <a:prstGeom prst="rect">
            <a:avLst/>
          </a:prstGeom>
          <a:solidFill>
            <a:schemeClr val="accent6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0EF401D4-CBA9-4EC0-B735-18E426B61DE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C8E18F69-C94A-41F5-965F-AAE372B3FFE3}"/>
              </a:ext>
            </a:extLst>
          </p:cNvPr>
          <p:cNvSpPr/>
          <p:nvPr/>
        </p:nvSpPr>
        <p:spPr>
          <a:xfrm>
            <a:off x="4110038" y="3962400"/>
            <a:ext cx="3971925" cy="2895600"/>
          </a:xfrm>
          <a:prstGeom prst="rect">
            <a:avLst/>
          </a:prstGeom>
          <a:solidFill>
            <a:schemeClr val="tx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4" name="Title 43">
            <a:extLst>
              <a:ext uri="{FF2B5EF4-FFF2-40B4-BE49-F238E27FC236}">
                <a16:creationId xmlns:a16="http://schemas.microsoft.com/office/drawing/2014/main" id="{D523C5D1-1D47-4360-B0AB-A921771E56D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About us</a:t>
            </a:r>
            <a:endParaRPr lang="en-US" sz="4000" dirty="0"/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C1AEDD23-576B-4783-865A-DF0DE8C11F5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1EA779D3-38F0-4592-A00C-5A0102AF7E2A}"/>
              </a:ext>
            </a:extLst>
          </p:cNvPr>
          <p:cNvGrpSpPr/>
          <p:nvPr/>
        </p:nvGrpSpPr>
        <p:grpSpPr>
          <a:xfrm>
            <a:off x="1087799" y="4745758"/>
            <a:ext cx="1573610" cy="1328883"/>
            <a:chOff x="2437628" y="4799233"/>
            <a:chExt cx="1573610" cy="1328883"/>
          </a:xfrm>
        </p:grpSpPr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A970AAB2-F2EB-4D19-923D-50248EAB905C}"/>
                </a:ext>
              </a:extLst>
            </p:cNvPr>
            <p:cNvGrpSpPr/>
            <p:nvPr/>
          </p:nvGrpSpPr>
          <p:grpSpPr>
            <a:xfrm>
              <a:off x="3055588" y="4799233"/>
              <a:ext cx="337690" cy="432936"/>
              <a:chOff x="2522538" y="3189288"/>
              <a:chExt cx="371475" cy="476250"/>
            </a:xfrm>
            <a:solidFill>
              <a:schemeClr val="bg1"/>
            </a:solidFill>
          </p:grpSpPr>
          <p:sp>
            <p:nvSpPr>
              <p:cNvPr id="75" name="Freeform 5">
                <a:extLst>
                  <a:ext uri="{FF2B5EF4-FFF2-40B4-BE49-F238E27FC236}">
                    <a16:creationId xmlns:a16="http://schemas.microsoft.com/office/drawing/2014/main" id="{02120675-DBA7-4391-8BCA-A08ED4EAFF6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13025" y="3189288"/>
                <a:ext cx="192088" cy="238125"/>
              </a:xfrm>
              <a:custGeom>
                <a:avLst/>
                <a:gdLst>
                  <a:gd name="T0" fmla="*/ 2 w 53"/>
                  <a:gd name="T1" fmla="*/ 65 h 65"/>
                  <a:gd name="T2" fmla="*/ 5 w 53"/>
                  <a:gd name="T3" fmla="*/ 62 h 65"/>
                  <a:gd name="T4" fmla="*/ 5 w 53"/>
                  <a:gd name="T5" fmla="*/ 27 h 65"/>
                  <a:gd name="T6" fmla="*/ 26 w 53"/>
                  <a:gd name="T7" fmla="*/ 6 h 65"/>
                  <a:gd name="T8" fmla="*/ 48 w 53"/>
                  <a:gd name="T9" fmla="*/ 27 h 65"/>
                  <a:gd name="T10" fmla="*/ 48 w 53"/>
                  <a:gd name="T11" fmla="*/ 62 h 65"/>
                  <a:gd name="T12" fmla="*/ 50 w 53"/>
                  <a:gd name="T13" fmla="*/ 65 h 65"/>
                  <a:gd name="T14" fmla="*/ 53 w 53"/>
                  <a:gd name="T15" fmla="*/ 62 h 65"/>
                  <a:gd name="T16" fmla="*/ 53 w 53"/>
                  <a:gd name="T17" fmla="*/ 27 h 65"/>
                  <a:gd name="T18" fmla="*/ 26 w 53"/>
                  <a:gd name="T19" fmla="*/ 0 h 65"/>
                  <a:gd name="T20" fmla="*/ 0 w 53"/>
                  <a:gd name="T21" fmla="*/ 27 h 65"/>
                  <a:gd name="T22" fmla="*/ 0 w 53"/>
                  <a:gd name="T23" fmla="*/ 62 h 65"/>
                  <a:gd name="T24" fmla="*/ 2 w 53"/>
                  <a:gd name="T25" fmla="*/ 65 h 65"/>
                  <a:gd name="T26" fmla="*/ 2 w 53"/>
                  <a:gd name="T27" fmla="*/ 65 h 65"/>
                  <a:gd name="T28" fmla="*/ 2 w 53"/>
                  <a:gd name="T2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3" h="65">
                    <a:moveTo>
                      <a:pt x="2" y="65"/>
                    </a:moveTo>
                    <a:cubicBezTo>
                      <a:pt x="4" y="65"/>
                      <a:pt x="5" y="63"/>
                      <a:pt x="5" y="62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15"/>
                      <a:pt x="15" y="6"/>
                      <a:pt x="26" y="6"/>
                    </a:cubicBezTo>
                    <a:cubicBezTo>
                      <a:pt x="38" y="6"/>
                      <a:pt x="48" y="15"/>
                      <a:pt x="48" y="27"/>
                    </a:cubicBezTo>
                    <a:cubicBezTo>
                      <a:pt x="48" y="62"/>
                      <a:pt x="48" y="62"/>
                      <a:pt x="48" y="62"/>
                    </a:cubicBezTo>
                    <a:cubicBezTo>
                      <a:pt x="48" y="63"/>
                      <a:pt x="49" y="65"/>
                      <a:pt x="50" y="65"/>
                    </a:cubicBezTo>
                    <a:cubicBezTo>
                      <a:pt x="52" y="65"/>
                      <a:pt x="53" y="63"/>
                      <a:pt x="53" y="62"/>
                    </a:cubicBezTo>
                    <a:cubicBezTo>
                      <a:pt x="53" y="27"/>
                      <a:pt x="53" y="27"/>
                      <a:pt x="53" y="27"/>
                    </a:cubicBezTo>
                    <a:cubicBezTo>
                      <a:pt x="53" y="12"/>
                      <a:pt x="41" y="0"/>
                      <a:pt x="26" y="0"/>
                    </a:cubicBezTo>
                    <a:cubicBezTo>
                      <a:pt x="12" y="0"/>
                      <a:pt x="0" y="12"/>
                      <a:pt x="0" y="27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1" y="65"/>
                      <a:pt x="2" y="65"/>
                    </a:cubicBezTo>
                    <a:close/>
                    <a:moveTo>
                      <a:pt x="2" y="65"/>
                    </a:moveTo>
                    <a:cubicBezTo>
                      <a:pt x="2" y="65"/>
                      <a:pt x="2" y="65"/>
                      <a:pt x="2" y="65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6">
                <a:extLst>
                  <a:ext uri="{FF2B5EF4-FFF2-40B4-BE49-F238E27FC236}">
                    <a16:creationId xmlns:a16="http://schemas.microsoft.com/office/drawing/2014/main" id="{30238775-C4C4-442A-9CEF-43347D588BC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522538" y="3332163"/>
                <a:ext cx="371475" cy="333375"/>
              </a:xfrm>
              <a:custGeom>
                <a:avLst/>
                <a:gdLst>
                  <a:gd name="T0" fmla="*/ 102 w 103"/>
                  <a:gd name="T1" fmla="*/ 79 h 91"/>
                  <a:gd name="T2" fmla="*/ 95 w 103"/>
                  <a:gd name="T3" fmla="*/ 0 h 91"/>
                  <a:gd name="T4" fmla="*/ 83 w 103"/>
                  <a:gd name="T5" fmla="*/ 0 h 91"/>
                  <a:gd name="T6" fmla="*/ 83 w 103"/>
                  <a:gd name="T7" fmla="*/ 25 h 91"/>
                  <a:gd name="T8" fmla="*/ 75 w 103"/>
                  <a:gd name="T9" fmla="*/ 34 h 91"/>
                  <a:gd name="T10" fmla="*/ 67 w 103"/>
                  <a:gd name="T11" fmla="*/ 25 h 91"/>
                  <a:gd name="T12" fmla="*/ 67 w 103"/>
                  <a:gd name="T13" fmla="*/ 0 h 91"/>
                  <a:gd name="T14" fmla="*/ 35 w 103"/>
                  <a:gd name="T15" fmla="*/ 0 h 91"/>
                  <a:gd name="T16" fmla="*/ 35 w 103"/>
                  <a:gd name="T17" fmla="*/ 25 h 91"/>
                  <a:gd name="T18" fmla="*/ 28 w 103"/>
                  <a:gd name="T19" fmla="*/ 34 h 91"/>
                  <a:gd name="T20" fmla="*/ 19 w 103"/>
                  <a:gd name="T21" fmla="*/ 26 h 91"/>
                  <a:gd name="T22" fmla="*/ 19 w 103"/>
                  <a:gd name="T23" fmla="*/ 0 h 91"/>
                  <a:gd name="T24" fmla="*/ 8 w 103"/>
                  <a:gd name="T25" fmla="*/ 0 h 91"/>
                  <a:gd name="T26" fmla="*/ 1 w 103"/>
                  <a:gd name="T27" fmla="*/ 79 h 91"/>
                  <a:gd name="T28" fmla="*/ 11 w 103"/>
                  <a:gd name="T29" fmla="*/ 91 h 91"/>
                  <a:gd name="T30" fmla="*/ 92 w 103"/>
                  <a:gd name="T31" fmla="*/ 91 h 91"/>
                  <a:gd name="T32" fmla="*/ 102 w 103"/>
                  <a:gd name="T33" fmla="*/ 79 h 91"/>
                  <a:gd name="T34" fmla="*/ 51 w 103"/>
                  <a:gd name="T35" fmla="*/ 83 h 91"/>
                  <a:gd name="T36" fmla="*/ 29 w 103"/>
                  <a:gd name="T37" fmla="*/ 60 h 91"/>
                  <a:gd name="T38" fmla="*/ 51 w 103"/>
                  <a:gd name="T39" fmla="*/ 37 h 91"/>
                  <a:gd name="T40" fmla="*/ 74 w 103"/>
                  <a:gd name="T41" fmla="*/ 60 h 91"/>
                  <a:gd name="T42" fmla="*/ 51 w 103"/>
                  <a:gd name="T43" fmla="*/ 83 h 91"/>
                  <a:gd name="T44" fmla="*/ 51 w 103"/>
                  <a:gd name="T45" fmla="*/ 83 h 91"/>
                  <a:gd name="T46" fmla="*/ 51 w 103"/>
                  <a:gd name="T47" fmla="*/ 83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3" h="91">
                    <a:moveTo>
                      <a:pt x="102" y="79"/>
                    </a:moveTo>
                    <a:cubicBezTo>
                      <a:pt x="95" y="0"/>
                      <a:pt x="95" y="0"/>
                      <a:pt x="95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30"/>
                      <a:pt x="80" y="34"/>
                      <a:pt x="75" y="34"/>
                    </a:cubicBezTo>
                    <a:cubicBezTo>
                      <a:pt x="71" y="34"/>
                      <a:pt x="67" y="30"/>
                      <a:pt x="67" y="2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5" y="30"/>
                      <a:pt x="32" y="33"/>
                      <a:pt x="28" y="34"/>
                    </a:cubicBezTo>
                    <a:cubicBezTo>
                      <a:pt x="23" y="34"/>
                      <a:pt x="19" y="30"/>
                      <a:pt x="19" y="26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" y="79"/>
                      <a:pt x="1" y="79"/>
                      <a:pt x="1" y="79"/>
                    </a:cubicBezTo>
                    <a:cubicBezTo>
                      <a:pt x="0" y="85"/>
                      <a:pt x="5" y="91"/>
                      <a:pt x="11" y="91"/>
                    </a:cubicBezTo>
                    <a:cubicBezTo>
                      <a:pt x="92" y="91"/>
                      <a:pt x="92" y="91"/>
                      <a:pt x="92" y="91"/>
                    </a:cubicBezTo>
                    <a:cubicBezTo>
                      <a:pt x="98" y="91"/>
                      <a:pt x="103" y="85"/>
                      <a:pt x="102" y="79"/>
                    </a:cubicBezTo>
                    <a:close/>
                    <a:moveTo>
                      <a:pt x="51" y="83"/>
                    </a:moveTo>
                    <a:cubicBezTo>
                      <a:pt x="39" y="83"/>
                      <a:pt x="29" y="73"/>
                      <a:pt x="29" y="60"/>
                    </a:cubicBezTo>
                    <a:cubicBezTo>
                      <a:pt x="29" y="48"/>
                      <a:pt x="39" y="37"/>
                      <a:pt x="51" y="37"/>
                    </a:cubicBezTo>
                    <a:cubicBezTo>
                      <a:pt x="64" y="37"/>
                      <a:pt x="74" y="48"/>
                      <a:pt x="74" y="60"/>
                    </a:cubicBezTo>
                    <a:cubicBezTo>
                      <a:pt x="74" y="73"/>
                      <a:pt x="64" y="83"/>
                      <a:pt x="51" y="83"/>
                    </a:cubicBezTo>
                    <a:close/>
                    <a:moveTo>
                      <a:pt x="51" y="83"/>
                    </a:moveTo>
                    <a:cubicBezTo>
                      <a:pt x="51" y="83"/>
                      <a:pt x="51" y="83"/>
                      <a:pt x="51" y="83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7">
                <a:extLst>
                  <a:ext uri="{FF2B5EF4-FFF2-40B4-BE49-F238E27FC236}">
                    <a16:creationId xmlns:a16="http://schemas.microsoft.com/office/drawing/2014/main" id="{0BC9D1D7-1CEF-4B30-B642-EA56E46A3EC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46363" y="3489326"/>
                <a:ext cx="125413" cy="128588"/>
              </a:xfrm>
              <a:custGeom>
                <a:avLst/>
                <a:gdLst>
                  <a:gd name="T0" fmla="*/ 17 w 35"/>
                  <a:gd name="T1" fmla="*/ 0 h 35"/>
                  <a:gd name="T2" fmla="*/ 0 w 35"/>
                  <a:gd name="T3" fmla="*/ 17 h 35"/>
                  <a:gd name="T4" fmla="*/ 17 w 35"/>
                  <a:gd name="T5" fmla="*/ 35 h 35"/>
                  <a:gd name="T6" fmla="*/ 35 w 35"/>
                  <a:gd name="T7" fmla="*/ 17 h 35"/>
                  <a:gd name="T8" fmla="*/ 17 w 35"/>
                  <a:gd name="T9" fmla="*/ 0 h 35"/>
                  <a:gd name="T10" fmla="*/ 19 w 35"/>
                  <a:gd name="T11" fmla="*/ 26 h 35"/>
                  <a:gd name="T12" fmla="*/ 19 w 35"/>
                  <a:gd name="T13" fmla="*/ 27 h 35"/>
                  <a:gd name="T14" fmla="*/ 17 w 35"/>
                  <a:gd name="T15" fmla="*/ 29 h 35"/>
                  <a:gd name="T16" fmla="*/ 16 w 35"/>
                  <a:gd name="T17" fmla="*/ 27 h 35"/>
                  <a:gd name="T18" fmla="*/ 16 w 35"/>
                  <a:gd name="T19" fmla="*/ 26 h 35"/>
                  <a:gd name="T20" fmla="*/ 14 w 35"/>
                  <a:gd name="T21" fmla="*/ 25 h 35"/>
                  <a:gd name="T22" fmla="*/ 14 w 35"/>
                  <a:gd name="T23" fmla="*/ 23 h 35"/>
                  <a:gd name="T24" fmla="*/ 16 w 35"/>
                  <a:gd name="T25" fmla="*/ 23 h 35"/>
                  <a:gd name="T26" fmla="*/ 17 w 35"/>
                  <a:gd name="T27" fmla="*/ 24 h 35"/>
                  <a:gd name="T28" fmla="*/ 18 w 35"/>
                  <a:gd name="T29" fmla="*/ 24 h 35"/>
                  <a:gd name="T30" fmla="*/ 20 w 35"/>
                  <a:gd name="T31" fmla="*/ 21 h 35"/>
                  <a:gd name="T32" fmla="*/ 17 w 35"/>
                  <a:gd name="T33" fmla="*/ 19 h 35"/>
                  <a:gd name="T34" fmla="*/ 17 w 35"/>
                  <a:gd name="T35" fmla="*/ 19 h 35"/>
                  <a:gd name="T36" fmla="*/ 12 w 35"/>
                  <a:gd name="T37" fmla="*/ 14 h 35"/>
                  <a:gd name="T38" fmla="*/ 16 w 35"/>
                  <a:gd name="T39" fmla="*/ 8 h 35"/>
                  <a:gd name="T40" fmla="*/ 16 w 35"/>
                  <a:gd name="T41" fmla="*/ 7 h 35"/>
                  <a:gd name="T42" fmla="*/ 17 w 35"/>
                  <a:gd name="T43" fmla="*/ 6 h 35"/>
                  <a:gd name="T44" fmla="*/ 19 w 35"/>
                  <a:gd name="T45" fmla="*/ 7 h 35"/>
                  <a:gd name="T46" fmla="*/ 19 w 35"/>
                  <a:gd name="T47" fmla="*/ 8 h 35"/>
                  <a:gd name="T48" fmla="*/ 21 w 35"/>
                  <a:gd name="T49" fmla="*/ 10 h 35"/>
                  <a:gd name="T50" fmla="*/ 21 w 35"/>
                  <a:gd name="T51" fmla="*/ 12 h 35"/>
                  <a:gd name="T52" fmla="*/ 19 w 35"/>
                  <a:gd name="T53" fmla="*/ 12 h 35"/>
                  <a:gd name="T54" fmla="*/ 18 w 35"/>
                  <a:gd name="T55" fmla="*/ 11 h 35"/>
                  <a:gd name="T56" fmla="*/ 17 w 35"/>
                  <a:gd name="T57" fmla="*/ 11 h 35"/>
                  <a:gd name="T58" fmla="*/ 15 w 35"/>
                  <a:gd name="T59" fmla="*/ 14 h 35"/>
                  <a:gd name="T60" fmla="*/ 17 w 35"/>
                  <a:gd name="T61" fmla="*/ 16 h 35"/>
                  <a:gd name="T62" fmla="*/ 18 w 35"/>
                  <a:gd name="T63" fmla="*/ 16 h 35"/>
                  <a:gd name="T64" fmla="*/ 23 w 35"/>
                  <a:gd name="T65" fmla="*/ 21 h 35"/>
                  <a:gd name="T66" fmla="*/ 19 w 35"/>
                  <a:gd name="T67" fmla="*/ 26 h 35"/>
                  <a:gd name="T68" fmla="*/ 19 w 35"/>
                  <a:gd name="T69" fmla="*/ 26 h 35"/>
                  <a:gd name="T70" fmla="*/ 19 w 35"/>
                  <a:gd name="T71" fmla="*/ 2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5" h="35">
                    <a:moveTo>
                      <a:pt x="17" y="0"/>
                    </a:moveTo>
                    <a:cubicBezTo>
                      <a:pt x="8" y="0"/>
                      <a:pt x="0" y="8"/>
                      <a:pt x="0" y="17"/>
                    </a:cubicBezTo>
                    <a:cubicBezTo>
                      <a:pt x="0" y="27"/>
                      <a:pt x="8" y="35"/>
                      <a:pt x="17" y="35"/>
                    </a:cubicBezTo>
                    <a:cubicBezTo>
                      <a:pt x="27" y="35"/>
                      <a:pt x="35" y="27"/>
                      <a:pt x="35" y="17"/>
                    </a:cubicBezTo>
                    <a:cubicBezTo>
                      <a:pt x="35" y="8"/>
                      <a:pt x="27" y="0"/>
                      <a:pt x="17" y="0"/>
                    </a:cubicBezTo>
                    <a:close/>
                    <a:moveTo>
                      <a:pt x="19" y="26"/>
                    </a:move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8"/>
                      <a:pt x="18" y="29"/>
                      <a:pt x="17" y="29"/>
                    </a:cubicBezTo>
                    <a:cubicBezTo>
                      <a:pt x="17" y="29"/>
                      <a:pt x="16" y="28"/>
                      <a:pt x="16" y="27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5" y="26"/>
                      <a:pt x="14" y="26"/>
                      <a:pt x="14" y="25"/>
                    </a:cubicBezTo>
                    <a:cubicBezTo>
                      <a:pt x="13" y="24"/>
                      <a:pt x="13" y="23"/>
                      <a:pt x="14" y="23"/>
                    </a:cubicBezTo>
                    <a:cubicBezTo>
                      <a:pt x="14" y="22"/>
                      <a:pt x="15" y="22"/>
                      <a:pt x="16" y="23"/>
                    </a:cubicBezTo>
                    <a:cubicBezTo>
                      <a:pt x="16" y="23"/>
                      <a:pt x="17" y="23"/>
                      <a:pt x="17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9" y="23"/>
                      <a:pt x="20" y="22"/>
                      <a:pt x="20" y="21"/>
                    </a:cubicBezTo>
                    <a:cubicBezTo>
                      <a:pt x="20" y="20"/>
                      <a:pt x="19" y="19"/>
                      <a:pt x="17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4" y="19"/>
                      <a:pt x="12" y="16"/>
                      <a:pt x="12" y="14"/>
                    </a:cubicBezTo>
                    <a:cubicBezTo>
                      <a:pt x="12" y="11"/>
                      <a:pt x="14" y="9"/>
                      <a:pt x="16" y="8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6"/>
                      <a:pt x="17" y="6"/>
                      <a:pt x="17" y="6"/>
                    </a:cubicBezTo>
                    <a:cubicBezTo>
                      <a:pt x="18" y="6"/>
                      <a:pt x="19" y="6"/>
                      <a:pt x="19" y="7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0" y="9"/>
                      <a:pt x="21" y="9"/>
                      <a:pt x="21" y="10"/>
                    </a:cubicBezTo>
                    <a:cubicBezTo>
                      <a:pt x="22" y="10"/>
                      <a:pt x="22" y="11"/>
                      <a:pt x="21" y="12"/>
                    </a:cubicBezTo>
                    <a:cubicBezTo>
                      <a:pt x="21" y="13"/>
                      <a:pt x="20" y="13"/>
                      <a:pt x="19" y="12"/>
                    </a:cubicBezTo>
                    <a:cubicBezTo>
                      <a:pt x="19" y="12"/>
                      <a:pt x="18" y="11"/>
                      <a:pt x="18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6" y="11"/>
                      <a:pt x="15" y="12"/>
                      <a:pt x="15" y="14"/>
                    </a:cubicBezTo>
                    <a:cubicBezTo>
                      <a:pt x="15" y="15"/>
                      <a:pt x="16" y="16"/>
                      <a:pt x="17" y="16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20" y="16"/>
                      <a:pt x="23" y="18"/>
                      <a:pt x="23" y="21"/>
                    </a:cubicBezTo>
                    <a:cubicBezTo>
                      <a:pt x="23" y="24"/>
                      <a:pt x="21" y="26"/>
                      <a:pt x="19" y="26"/>
                    </a:cubicBezTo>
                    <a:close/>
                    <a:moveTo>
                      <a:pt x="19" y="26"/>
                    </a:moveTo>
                    <a:cubicBezTo>
                      <a:pt x="19" y="26"/>
                      <a:pt x="19" y="26"/>
                      <a:pt x="19" y="26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B271587D-AD1E-4FDF-B3D8-1EF7940AA1C0}"/>
                </a:ext>
              </a:extLst>
            </p:cNvPr>
            <p:cNvSpPr txBox="1"/>
            <p:nvPr/>
          </p:nvSpPr>
          <p:spPr>
            <a:xfrm>
              <a:off x="2560929" y="5287362"/>
              <a:ext cx="132700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Corporate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1333150C-6661-4501-A39C-6ABC8D641198}"/>
                </a:ext>
              </a:extLst>
            </p:cNvPr>
            <p:cNvSpPr/>
            <p:nvPr/>
          </p:nvSpPr>
          <p:spPr>
            <a:xfrm>
              <a:off x="2437628" y="5535646"/>
              <a:ext cx="1573610" cy="5924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project Lorem text</a:t>
              </a: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FCDD9399-AB5D-4C45-BF98-776362841291}"/>
              </a:ext>
            </a:extLst>
          </p:cNvPr>
          <p:cNvGrpSpPr/>
          <p:nvPr/>
        </p:nvGrpSpPr>
        <p:grpSpPr>
          <a:xfrm>
            <a:off x="5110660" y="4745758"/>
            <a:ext cx="1597172" cy="1328883"/>
            <a:chOff x="6254603" y="4795322"/>
            <a:chExt cx="1597172" cy="1328883"/>
          </a:xfrm>
        </p:grpSpPr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8B00985F-619B-4B3C-89A2-4868C0F00C96}"/>
                </a:ext>
              </a:extLst>
            </p:cNvPr>
            <p:cNvSpPr txBox="1"/>
            <p:nvPr/>
          </p:nvSpPr>
          <p:spPr>
            <a:xfrm>
              <a:off x="6385595" y="5283451"/>
              <a:ext cx="133519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Healthcare</a:t>
              </a:r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E39DBDED-519E-484F-BE3F-8090A7F97228}"/>
                </a:ext>
              </a:extLst>
            </p:cNvPr>
            <p:cNvSpPr/>
            <p:nvPr/>
          </p:nvSpPr>
          <p:spPr>
            <a:xfrm>
              <a:off x="6254603" y="5531735"/>
              <a:ext cx="1597172" cy="5924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project Lorem text</a:t>
              </a:r>
            </a:p>
          </p:txBody>
        </p:sp>
        <p:sp>
          <p:nvSpPr>
            <p:cNvPr id="95" name="Freeform 9">
              <a:extLst>
                <a:ext uri="{FF2B5EF4-FFF2-40B4-BE49-F238E27FC236}">
                  <a16:creationId xmlns:a16="http://schemas.microsoft.com/office/drawing/2014/main" id="{BDB9D39F-6FC3-4E36-9890-FF266D1F3B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41772" y="4795322"/>
              <a:ext cx="422835" cy="432936"/>
            </a:xfrm>
            <a:custGeom>
              <a:avLst/>
              <a:gdLst>
                <a:gd name="T0" fmla="*/ 105 w 129"/>
                <a:gd name="T1" fmla="*/ 89 h 130"/>
                <a:gd name="T2" fmla="*/ 97 w 129"/>
                <a:gd name="T3" fmla="*/ 89 h 130"/>
                <a:gd name="T4" fmla="*/ 80 w 129"/>
                <a:gd name="T5" fmla="*/ 73 h 130"/>
                <a:gd name="T6" fmla="*/ 80 w 129"/>
                <a:gd name="T7" fmla="*/ 68 h 130"/>
                <a:gd name="T8" fmla="*/ 88 w 129"/>
                <a:gd name="T9" fmla="*/ 53 h 130"/>
                <a:gd name="T10" fmla="*/ 90 w 129"/>
                <a:gd name="T11" fmla="*/ 51 h 130"/>
                <a:gd name="T12" fmla="*/ 91 w 129"/>
                <a:gd name="T13" fmla="*/ 39 h 130"/>
                <a:gd name="T14" fmla="*/ 90 w 129"/>
                <a:gd name="T15" fmla="*/ 37 h 130"/>
                <a:gd name="T16" fmla="*/ 90 w 129"/>
                <a:gd name="T17" fmla="*/ 23 h 130"/>
                <a:gd name="T18" fmla="*/ 85 w 129"/>
                <a:gd name="T19" fmla="*/ 7 h 130"/>
                <a:gd name="T20" fmla="*/ 72 w 129"/>
                <a:gd name="T21" fmla="*/ 1 h 130"/>
                <a:gd name="T22" fmla="*/ 55 w 129"/>
                <a:gd name="T23" fmla="*/ 1 h 130"/>
                <a:gd name="T24" fmla="*/ 42 w 129"/>
                <a:gd name="T25" fmla="*/ 10 h 130"/>
                <a:gd name="T26" fmla="*/ 38 w 129"/>
                <a:gd name="T27" fmla="*/ 23 h 130"/>
                <a:gd name="T28" fmla="*/ 38 w 129"/>
                <a:gd name="T29" fmla="*/ 37 h 130"/>
                <a:gd name="T30" fmla="*/ 37 w 129"/>
                <a:gd name="T31" fmla="*/ 40 h 130"/>
                <a:gd name="T32" fmla="*/ 39 w 129"/>
                <a:gd name="T33" fmla="*/ 52 h 130"/>
                <a:gd name="T34" fmla="*/ 41 w 129"/>
                <a:gd name="T35" fmla="*/ 55 h 130"/>
                <a:gd name="T36" fmla="*/ 48 w 129"/>
                <a:gd name="T37" fmla="*/ 68 h 130"/>
                <a:gd name="T38" fmla="*/ 48 w 129"/>
                <a:gd name="T39" fmla="*/ 73 h 130"/>
                <a:gd name="T40" fmla="*/ 32 w 129"/>
                <a:gd name="T41" fmla="*/ 89 h 130"/>
                <a:gd name="T42" fmla="*/ 24 w 129"/>
                <a:gd name="T43" fmla="*/ 89 h 130"/>
                <a:gd name="T44" fmla="*/ 0 w 129"/>
                <a:gd name="T45" fmla="*/ 113 h 130"/>
                <a:gd name="T46" fmla="*/ 0 w 129"/>
                <a:gd name="T47" fmla="*/ 122 h 130"/>
                <a:gd name="T48" fmla="*/ 8 w 129"/>
                <a:gd name="T49" fmla="*/ 130 h 130"/>
                <a:gd name="T50" fmla="*/ 121 w 129"/>
                <a:gd name="T51" fmla="*/ 130 h 130"/>
                <a:gd name="T52" fmla="*/ 129 w 129"/>
                <a:gd name="T53" fmla="*/ 122 h 130"/>
                <a:gd name="T54" fmla="*/ 129 w 129"/>
                <a:gd name="T55" fmla="*/ 113 h 130"/>
                <a:gd name="T56" fmla="*/ 105 w 129"/>
                <a:gd name="T57" fmla="*/ 89 h 130"/>
                <a:gd name="T58" fmla="*/ 105 w 129"/>
                <a:gd name="T59" fmla="*/ 89 h 130"/>
                <a:gd name="T60" fmla="*/ 105 w 129"/>
                <a:gd name="T61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9" h="130">
                  <a:moveTo>
                    <a:pt x="105" y="89"/>
                  </a:moveTo>
                  <a:cubicBezTo>
                    <a:pt x="97" y="89"/>
                    <a:pt x="97" y="89"/>
                    <a:pt x="97" y="89"/>
                  </a:cubicBezTo>
                  <a:cubicBezTo>
                    <a:pt x="88" y="89"/>
                    <a:pt x="80" y="82"/>
                    <a:pt x="80" y="73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4" y="64"/>
                    <a:pt x="87" y="59"/>
                    <a:pt x="88" y="53"/>
                  </a:cubicBezTo>
                  <a:cubicBezTo>
                    <a:pt x="88" y="52"/>
                    <a:pt x="89" y="52"/>
                    <a:pt x="90" y="51"/>
                  </a:cubicBezTo>
                  <a:cubicBezTo>
                    <a:pt x="93" y="48"/>
                    <a:pt x="94" y="43"/>
                    <a:pt x="91" y="39"/>
                  </a:cubicBezTo>
                  <a:cubicBezTo>
                    <a:pt x="91" y="39"/>
                    <a:pt x="90" y="38"/>
                    <a:pt x="90" y="37"/>
                  </a:cubicBezTo>
                  <a:cubicBezTo>
                    <a:pt x="90" y="33"/>
                    <a:pt x="90" y="28"/>
                    <a:pt x="90" y="23"/>
                  </a:cubicBezTo>
                  <a:cubicBezTo>
                    <a:pt x="90" y="18"/>
                    <a:pt x="89" y="12"/>
                    <a:pt x="85" y="7"/>
                  </a:cubicBezTo>
                  <a:cubicBezTo>
                    <a:pt x="81" y="4"/>
                    <a:pt x="77" y="2"/>
                    <a:pt x="72" y="1"/>
                  </a:cubicBezTo>
                  <a:cubicBezTo>
                    <a:pt x="66" y="0"/>
                    <a:pt x="60" y="0"/>
                    <a:pt x="55" y="1"/>
                  </a:cubicBezTo>
                  <a:cubicBezTo>
                    <a:pt x="50" y="3"/>
                    <a:pt x="45" y="6"/>
                    <a:pt x="42" y="10"/>
                  </a:cubicBezTo>
                  <a:cubicBezTo>
                    <a:pt x="40" y="14"/>
                    <a:pt x="38" y="18"/>
                    <a:pt x="38" y="23"/>
                  </a:cubicBezTo>
                  <a:cubicBezTo>
                    <a:pt x="38" y="28"/>
                    <a:pt x="38" y="32"/>
                    <a:pt x="38" y="37"/>
                  </a:cubicBezTo>
                  <a:cubicBezTo>
                    <a:pt x="38" y="38"/>
                    <a:pt x="38" y="39"/>
                    <a:pt x="37" y="40"/>
                  </a:cubicBezTo>
                  <a:cubicBezTo>
                    <a:pt x="35" y="44"/>
                    <a:pt x="36" y="49"/>
                    <a:pt x="39" y="52"/>
                  </a:cubicBezTo>
                  <a:cubicBezTo>
                    <a:pt x="40" y="53"/>
                    <a:pt x="41" y="54"/>
                    <a:pt x="41" y="55"/>
                  </a:cubicBezTo>
                  <a:cubicBezTo>
                    <a:pt x="42" y="59"/>
                    <a:pt x="45" y="64"/>
                    <a:pt x="48" y="68"/>
                  </a:cubicBezTo>
                  <a:cubicBezTo>
                    <a:pt x="48" y="73"/>
                    <a:pt x="48" y="73"/>
                    <a:pt x="48" y="73"/>
                  </a:cubicBezTo>
                  <a:cubicBezTo>
                    <a:pt x="48" y="82"/>
                    <a:pt x="41" y="89"/>
                    <a:pt x="32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9" y="93"/>
                    <a:pt x="0" y="11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6"/>
                    <a:pt x="3" y="130"/>
                    <a:pt x="8" y="130"/>
                  </a:cubicBezTo>
                  <a:cubicBezTo>
                    <a:pt x="121" y="130"/>
                    <a:pt x="121" y="130"/>
                    <a:pt x="121" y="130"/>
                  </a:cubicBezTo>
                  <a:cubicBezTo>
                    <a:pt x="125" y="130"/>
                    <a:pt x="129" y="126"/>
                    <a:pt x="129" y="122"/>
                  </a:cubicBezTo>
                  <a:cubicBezTo>
                    <a:pt x="129" y="113"/>
                    <a:pt x="129" y="113"/>
                    <a:pt x="129" y="113"/>
                  </a:cubicBezTo>
                  <a:cubicBezTo>
                    <a:pt x="119" y="93"/>
                    <a:pt x="105" y="89"/>
                    <a:pt x="105" y="89"/>
                  </a:cubicBezTo>
                  <a:close/>
                  <a:moveTo>
                    <a:pt x="105" y="89"/>
                  </a:moveTo>
                  <a:cubicBezTo>
                    <a:pt x="105" y="89"/>
                    <a:pt x="105" y="89"/>
                    <a:pt x="105" y="8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3A2D1E53-9CB3-45EE-AD47-B47BC7EEEC81}"/>
              </a:ext>
            </a:extLst>
          </p:cNvPr>
          <p:cNvGrpSpPr/>
          <p:nvPr/>
        </p:nvGrpSpPr>
        <p:grpSpPr>
          <a:xfrm>
            <a:off x="9157083" y="4745758"/>
            <a:ext cx="1565718" cy="1328883"/>
            <a:chOff x="8184707" y="4795322"/>
            <a:chExt cx="1565718" cy="1328883"/>
          </a:xfrm>
        </p:grpSpPr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CE52E1B6-7B41-47F0-AC01-507E979DFADF}"/>
                </a:ext>
              </a:extLst>
            </p:cNvPr>
            <p:cNvSpPr txBox="1"/>
            <p:nvPr/>
          </p:nvSpPr>
          <p:spPr>
            <a:xfrm>
              <a:off x="8313297" y="5283451"/>
              <a:ext cx="129742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Individual</a:t>
              </a:r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DDC54966-7EE1-4EE0-A32D-984090A7339F}"/>
                </a:ext>
              </a:extLst>
            </p:cNvPr>
            <p:cNvSpPr/>
            <p:nvPr/>
          </p:nvSpPr>
          <p:spPr>
            <a:xfrm>
              <a:off x="8184707" y="5531735"/>
              <a:ext cx="1565718" cy="5924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project Lorem text</a:t>
              </a:r>
            </a:p>
          </p:txBody>
        </p:sp>
        <p:sp>
          <p:nvSpPr>
            <p:cNvPr id="99" name="Freeform 10">
              <a:extLst>
                <a:ext uri="{FF2B5EF4-FFF2-40B4-BE49-F238E27FC236}">
                  <a16:creationId xmlns:a16="http://schemas.microsoft.com/office/drawing/2014/main" id="{A85388F6-48E2-45A5-8D63-D30C3690A9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59035" y="4795322"/>
              <a:ext cx="417062" cy="432936"/>
            </a:xfrm>
            <a:custGeom>
              <a:avLst/>
              <a:gdLst>
                <a:gd name="T0" fmla="*/ 118 w 127"/>
                <a:gd name="T1" fmla="*/ 106 h 130"/>
                <a:gd name="T2" fmla="*/ 78 w 127"/>
                <a:gd name="T3" fmla="*/ 52 h 130"/>
                <a:gd name="T4" fmla="*/ 78 w 127"/>
                <a:gd name="T5" fmla="*/ 13 h 130"/>
                <a:gd name="T6" fmla="*/ 83 w 127"/>
                <a:gd name="T7" fmla="*/ 6 h 130"/>
                <a:gd name="T8" fmla="*/ 77 w 127"/>
                <a:gd name="T9" fmla="*/ 0 h 130"/>
                <a:gd name="T10" fmla="*/ 51 w 127"/>
                <a:gd name="T11" fmla="*/ 0 h 130"/>
                <a:gd name="T12" fmla="*/ 44 w 127"/>
                <a:gd name="T13" fmla="*/ 6 h 130"/>
                <a:gd name="T14" fmla="*/ 49 w 127"/>
                <a:gd name="T15" fmla="*/ 13 h 130"/>
                <a:gd name="T16" fmla="*/ 49 w 127"/>
                <a:gd name="T17" fmla="*/ 52 h 130"/>
                <a:gd name="T18" fmla="*/ 10 w 127"/>
                <a:gd name="T19" fmla="*/ 106 h 130"/>
                <a:gd name="T20" fmla="*/ 21 w 127"/>
                <a:gd name="T21" fmla="*/ 130 h 130"/>
                <a:gd name="T22" fmla="*/ 106 w 127"/>
                <a:gd name="T23" fmla="*/ 130 h 130"/>
                <a:gd name="T24" fmla="*/ 118 w 127"/>
                <a:gd name="T25" fmla="*/ 106 h 130"/>
                <a:gd name="T26" fmla="*/ 98 w 127"/>
                <a:gd name="T27" fmla="*/ 124 h 130"/>
                <a:gd name="T28" fmla="*/ 30 w 127"/>
                <a:gd name="T29" fmla="*/ 124 h 130"/>
                <a:gd name="T30" fmla="*/ 21 w 127"/>
                <a:gd name="T31" fmla="*/ 105 h 130"/>
                <a:gd name="T32" fmla="*/ 38 w 127"/>
                <a:gd name="T33" fmla="*/ 81 h 130"/>
                <a:gd name="T34" fmla="*/ 90 w 127"/>
                <a:gd name="T35" fmla="*/ 81 h 130"/>
                <a:gd name="T36" fmla="*/ 107 w 127"/>
                <a:gd name="T37" fmla="*/ 105 h 130"/>
                <a:gd name="T38" fmla="*/ 98 w 127"/>
                <a:gd name="T39" fmla="*/ 124 h 130"/>
                <a:gd name="T40" fmla="*/ 80 w 127"/>
                <a:gd name="T41" fmla="*/ 89 h 130"/>
                <a:gd name="T42" fmla="*/ 48 w 127"/>
                <a:gd name="T43" fmla="*/ 89 h 130"/>
                <a:gd name="T44" fmla="*/ 37 w 127"/>
                <a:gd name="T45" fmla="*/ 104 h 130"/>
                <a:gd name="T46" fmla="*/ 43 w 127"/>
                <a:gd name="T47" fmla="*/ 116 h 130"/>
                <a:gd name="T48" fmla="*/ 85 w 127"/>
                <a:gd name="T49" fmla="*/ 116 h 130"/>
                <a:gd name="T50" fmla="*/ 91 w 127"/>
                <a:gd name="T51" fmla="*/ 104 h 130"/>
                <a:gd name="T52" fmla="*/ 80 w 127"/>
                <a:gd name="T53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7" h="130">
                  <a:moveTo>
                    <a:pt x="118" y="106"/>
                  </a:moveTo>
                  <a:cubicBezTo>
                    <a:pt x="105" y="87"/>
                    <a:pt x="80" y="55"/>
                    <a:pt x="78" y="52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81" y="12"/>
                    <a:pt x="83" y="9"/>
                    <a:pt x="83" y="6"/>
                  </a:cubicBezTo>
                  <a:cubicBezTo>
                    <a:pt x="83" y="3"/>
                    <a:pt x="80" y="0"/>
                    <a:pt x="77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7" y="0"/>
                    <a:pt x="44" y="3"/>
                    <a:pt x="44" y="6"/>
                  </a:cubicBezTo>
                  <a:cubicBezTo>
                    <a:pt x="44" y="9"/>
                    <a:pt x="46" y="12"/>
                    <a:pt x="49" y="1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8" y="55"/>
                    <a:pt x="23" y="87"/>
                    <a:pt x="10" y="106"/>
                  </a:cubicBezTo>
                  <a:cubicBezTo>
                    <a:pt x="0" y="121"/>
                    <a:pt x="10" y="130"/>
                    <a:pt x="21" y="130"/>
                  </a:cubicBezTo>
                  <a:cubicBezTo>
                    <a:pt x="106" y="130"/>
                    <a:pt x="106" y="130"/>
                    <a:pt x="106" y="130"/>
                  </a:cubicBezTo>
                  <a:cubicBezTo>
                    <a:pt x="118" y="130"/>
                    <a:pt x="127" y="121"/>
                    <a:pt x="118" y="106"/>
                  </a:cubicBezTo>
                  <a:close/>
                  <a:moveTo>
                    <a:pt x="98" y="124"/>
                  </a:moveTo>
                  <a:cubicBezTo>
                    <a:pt x="30" y="124"/>
                    <a:pt x="30" y="124"/>
                    <a:pt x="30" y="124"/>
                  </a:cubicBezTo>
                  <a:cubicBezTo>
                    <a:pt x="21" y="124"/>
                    <a:pt x="13" y="117"/>
                    <a:pt x="21" y="105"/>
                  </a:cubicBezTo>
                  <a:cubicBezTo>
                    <a:pt x="25" y="98"/>
                    <a:pt x="32" y="89"/>
                    <a:pt x="38" y="81"/>
                  </a:cubicBezTo>
                  <a:cubicBezTo>
                    <a:pt x="90" y="81"/>
                    <a:pt x="90" y="81"/>
                    <a:pt x="90" y="81"/>
                  </a:cubicBezTo>
                  <a:cubicBezTo>
                    <a:pt x="96" y="89"/>
                    <a:pt x="102" y="98"/>
                    <a:pt x="107" y="105"/>
                  </a:cubicBezTo>
                  <a:cubicBezTo>
                    <a:pt x="115" y="117"/>
                    <a:pt x="107" y="124"/>
                    <a:pt x="98" y="124"/>
                  </a:cubicBezTo>
                  <a:close/>
                  <a:moveTo>
                    <a:pt x="80" y="89"/>
                  </a:moveTo>
                  <a:cubicBezTo>
                    <a:pt x="48" y="89"/>
                    <a:pt x="48" y="89"/>
                    <a:pt x="48" y="89"/>
                  </a:cubicBezTo>
                  <a:cubicBezTo>
                    <a:pt x="44" y="94"/>
                    <a:pt x="40" y="100"/>
                    <a:pt x="37" y="104"/>
                  </a:cubicBezTo>
                  <a:cubicBezTo>
                    <a:pt x="32" y="111"/>
                    <a:pt x="37" y="116"/>
                    <a:pt x="43" y="116"/>
                  </a:cubicBezTo>
                  <a:cubicBezTo>
                    <a:pt x="85" y="116"/>
                    <a:pt x="85" y="116"/>
                    <a:pt x="85" y="116"/>
                  </a:cubicBezTo>
                  <a:cubicBezTo>
                    <a:pt x="91" y="116"/>
                    <a:pt x="95" y="111"/>
                    <a:pt x="91" y="104"/>
                  </a:cubicBezTo>
                  <a:cubicBezTo>
                    <a:pt x="88" y="100"/>
                    <a:pt x="84" y="94"/>
                    <a:pt x="80" y="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00" name="Rectangle 99">
            <a:extLst>
              <a:ext uri="{FF2B5EF4-FFF2-40B4-BE49-F238E27FC236}">
                <a16:creationId xmlns:a16="http://schemas.microsoft.com/office/drawing/2014/main" id="{20B9E1DA-2C25-4032-9B9B-7B26155104D3}"/>
              </a:ext>
            </a:extLst>
          </p:cNvPr>
          <p:cNvSpPr/>
          <p:nvPr/>
        </p:nvSpPr>
        <p:spPr>
          <a:xfrm>
            <a:off x="0" y="1944500"/>
            <a:ext cx="12192000" cy="201789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914ACD86-C86C-4051-8C0A-391A7B7A68FC}"/>
              </a:ext>
            </a:extLst>
          </p:cNvPr>
          <p:cNvSpPr/>
          <p:nvPr/>
        </p:nvSpPr>
        <p:spPr>
          <a:xfrm>
            <a:off x="2144651" y="2522562"/>
            <a:ext cx="790269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Placeholder 26">
            <a:extLst>
              <a:ext uri="{FF2B5EF4-FFF2-40B4-BE49-F238E27FC236}">
                <a16:creationId xmlns:a16="http://schemas.microsoft.com/office/drawing/2014/main" id="{52747539-FD6F-407F-BF17-E9EF611573C9}"/>
              </a:ext>
            </a:extLst>
          </p:cNvPr>
          <p:cNvPicPr>
            <a:picLocks noGrp="1" noChangeAspect="1"/>
          </p:cNvPicPr>
          <p:nvPr>
            <p:ph type="pic" sz="quarter" idx="9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94" r="18794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33" name="Picture Placeholder 32">
            <a:extLst>
              <a:ext uri="{FF2B5EF4-FFF2-40B4-BE49-F238E27FC236}">
                <a16:creationId xmlns:a16="http://schemas.microsoft.com/office/drawing/2014/main" id="{AA877021-227F-4916-BCC7-881D826EEA00}"/>
              </a:ext>
            </a:extLst>
          </p:cNvPr>
          <p:cNvPicPr>
            <a:picLocks noGrp="1" noChangeAspect="1"/>
          </p:cNvPicPr>
          <p:nvPr>
            <p:ph type="pic" sz="quarter" idx="99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156" b="27156"/>
          <a:stretch>
            <a:fillRect/>
          </a:stretch>
        </p:blipFill>
        <p:spPr/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A335EE86-B9C8-4F09-901C-4E6AE2CC338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 Services</a:t>
            </a:r>
            <a:endParaRPr lang="en-US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B187E643-EE51-443B-9EB1-166C668F2ED4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DBE25FC1-28B2-4204-A1BB-0802F6DF23A8}"/>
              </a:ext>
            </a:extLst>
          </p:cNvPr>
          <p:cNvSpPr/>
          <p:nvPr/>
        </p:nvSpPr>
        <p:spPr>
          <a:xfrm>
            <a:off x="9822939" y="3666961"/>
            <a:ext cx="2369061" cy="2211326"/>
          </a:xfrm>
          <a:custGeom>
            <a:avLst/>
            <a:gdLst>
              <a:gd name="connsiteX0" fmla="*/ 0 w 2369061"/>
              <a:gd name="connsiteY0" fmla="*/ 0 h 1871250"/>
              <a:gd name="connsiteX1" fmla="*/ 2369061 w 2369061"/>
              <a:gd name="connsiteY1" fmla="*/ 0 h 1871250"/>
              <a:gd name="connsiteX2" fmla="*/ 2369061 w 2369061"/>
              <a:gd name="connsiteY2" fmla="*/ 1871250 h 1871250"/>
              <a:gd name="connsiteX3" fmla="*/ 0 w 2369061"/>
              <a:gd name="connsiteY3" fmla="*/ 1871250 h 1871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9061" h="1871250">
                <a:moveTo>
                  <a:pt x="0" y="0"/>
                </a:moveTo>
                <a:lnTo>
                  <a:pt x="2369061" y="0"/>
                </a:lnTo>
                <a:lnTo>
                  <a:pt x="2369061" y="1871250"/>
                </a:lnTo>
                <a:lnTo>
                  <a:pt x="0" y="1871250"/>
                </a:lnTo>
                <a:close/>
              </a:path>
            </a:pathLst>
          </a:custGeom>
          <a:solidFill>
            <a:schemeClr val="accent4">
              <a:alpha val="9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052BEBBB-DC04-4E1B-956E-D4A91320ED0A}"/>
              </a:ext>
            </a:extLst>
          </p:cNvPr>
          <p:cNvSpPr/>
          <p:nvPr/>
        </p:nvSpPr>
        <p:spPr>
          <a:xfrm>
            <a:off x="4911470" y="3666961"/>
            <a:ext cx="2369061" cy="22113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AABE0901-6C99-4F1B-8FAC-FBCFC7F67E0E}"/>
              </a:ext>
            </a:extLst>
          </p:cNvPr>
          <p:cNvSpPr/>
          <p:nvPr/>
        </p:nvSpPr>
        <p:spPr>
          <a:xfrm>
            <a:off x="7367204" y="3666961"/>
            <a:ext cx="2369061" cy="2211326"/>
          </a:xfrm>
          <a:prstGeom prst="rect">
            <a:avLst/>
          </a:prstGeom>
          <a:solidFill>
            <a:schemeClr val="accent3">
              <a:alpha val="9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3D040C25-30B4-499A-BC48-53AF4C09CB44}"/>
              </a:ext>
            </a:extLst>
          </p:cNvPr>
          <p:cNvGrpSpPr/>
          <p:nvPr/>
        </p:nvGrpSpPr>
        <p:grpSpPr>
          <a:xfrm>
            <a:off x="5927155" y="4108183"/>
            <a:ext cx="337690" cy="432936"/>
            <a:chOff x="2522538" y="3189288"/>
            <a:chExt cx="371475" cy="476250"/>
          </a:xfrm>
          <a:solidFill>
            <a:schemeClr val="bg1"/>
          </a:solidFill>
        </p:grpSpPr>
        <p:sp>
          <p:nvSpPr>
            <p:cNvPr id="77" name="Freeform 5">
              <a:extLst>
                <a:ext uri="{FF2B5EF4-FFF2-40B4-BE49-F238E27FC236}">
                  <a16:creationId xmlns:a16="http://schemas.microsoft.com/office/drawing/2014/main" id="{5CF5E6BF-8DF4-4161-9492-A92D493258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13025" y="3189288"/>
              <a:ext cx="192088" cy="238125"/>
            </a:xfrm>
            <a:custGeom>
              <a:avLst/>
              <a:gdLst>
                <a:gd name="T0" fmla="*/ 2 w 53"/>
                <a:gd name="T1" fmla="*/ 65 h 65"/>
                <a:gd name="T2" fmla="*/ 5 w 53"/>
                <a:gd name="T3" fmla="*/ 62 h 65"/>
                <a:gd name="T4" fmla="*/ 5 w 53"/>
                <a:gd name="T5" fmla="*/ 27 h 65"/>
                <a:gd name="T6" fmla="*/ 26 w 53"/>
                <a:gd name="T7" fmla="*/ 6 h 65"/>
                <a:gd name="T8" fmla="*/ 48 w 53"/>
                <a:gd name="T9" fmla="*/ 27 h 65"/>
                <a:gd name="T10" fmla="*/ 48 w 53"/>
                <a:gd name="T11" fmla="*/ 62 h 65"/>
                <a:gd name="T12" fmla="*/ 50 w 53"/>
                <a:gd name="T13" fmla="*/ 65 h 65"/>
                <a:gd name="T14" fmla="*/ 53 w 53"/>
                <a:gd name="T15" fmla="*/ 62 h 65"/>
                <a:gd name="T16" fmla="*/ 53 w 53"/>
                <a:gd name="T17" fmla="*/ 27 h 65"/>
                <a:gd name="T18" fmla="*/ 26 w 53"/>
                <a:gd name="T19" fmla="*/ 0 h 65"/>
                <a:gd name="T20" fmla="*/ 0 w 53"/>
                <a:gd name="T21" fmla="*/ 27 h 65"/>
                <a:gd name="T22" fmla="*/ 0 w 53"/>
                <a:gd name="T23" fmla="*/ 62 h 65"/>
                <a:gd name="T24" fmla="*/ 2 w 53"/>
                <a:gd name="T25" fmla="*/ 65 h 65"/>
                <a:gd name="T26" fmla="*/ 2 w 53"/>
                <a:gd name="T27" fmla="*/ 65 h 65"/>
                <a:gd name="T28" fmla="*/ 2 w 53"/>
                <a:gd name="T2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3" h="65">
                  <a:moveTo>
                    <a:pt x="2" y="65"/>
                  </a:moveTo>
                  <a:cubicBezTo>
                    <a:pt x="4" y="65"/>
                    <a:pt x="5" y="63"/>
                    <a:pt x="5" y="62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15"/>
                    <a:pt x="15" y="6"/>
                    <a:pt x="26" y="6"/>
                  </a:cubicBezTo>
                  <a:cubicBezTo>
                    <a:pt x="38" y="6"/>
                    <a:pt x="48" y="15"/>
                    <a:pt x="48" y="27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3"/>
                    <a:pt x="49" y="65"/>
                    <a:pt x="50" y="65"/>
                  </a:cubicBezTo>
                  <a:cubicBezTo>
                    <a:pt x="52" y="65"/>
                    <a:pt x="53" y="63"/>
                    <a:pt x="53" y="62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53" y="12"/>
                    <a:pt x="41" y="0"/>
                    <a:pt x="26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2" y="65"/>
                  </a:cubicBezTo>
                  <a:close/>
                  <a:moveTo>
                    <a:pt x="2" y="65"/>
                  </a:moveTo>
                  <a:cubicBezTo>
                    <a:pt x="2" y="65"/>
                    <a:pt x="2" y="65"/>
                    <a:pt x="2" y="65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6">
              <a:extLst>
                <a:ext uri="{FF2B5EF4-FFF2-40B4-BE49-F238E27FC236}">
                  <a16:creationId xmlns:a16="http://schemas.microsoft.com/office/drawing/2014/main" id="{C203FBA3-36B6-4E7A-A3A3-914FC84A0B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22538" y="3332163"/>
              <a:ext cx="371475" cy="333375"/>
            </a:xfrm>
            <a:custGeom>
              <a:avLst/>
              <a:gdLst>
                <a:gd name="T0" fmla="*/ 102 w 103"/>
                <a:gd name="T1" fmla="*/ 79 h 91"/>
                <a:gd name="T2" fmla="*/ 95 w 103"/>
                <a:gd name="T3" fmla="*/ 0 h 91"/>
                <a:gd name="T4" fmla="*/ 83 w 103"/>
                <a:gd name="T5" fmla="*/ 0 h 91"/>
                <a:gd name="T6" fmla="*/ 83 w 103"/>
                <a:gd name="T7" fmla="*/ 25 h 91"/>
                <a:gd name="T8" fmla="*/ 75 w 103"/>
                <a:gd name="T9" fmla="*/ 34 h 91"/>
                <a:gd name="T10" fmla="*/ 67 w 103"/>
                <a:gd name="T11" fmla="*/ 25 h 91"/>
                <a:gd name="T12" fmla="*/ 67 w 103"/>
                <a:gd name="T13" fmla="*/ 0 h 91"/>
                <a:gd name="T14" fmla="*/ 35 w 103"/>
                <a:gd name="T15" fmla="*/ 0 h 91"/>
                <a:gd name="T16" fmla="*/ 35 w 103"/>
                <a:gd name="T17" fmla="*/ 25 h 91"/>
                <a:gd name="T18" fmla="*/ 28 w 103"/>
                <a:gd name="T19" fmla="*/ 34 h 91"/>
                <a:gd name="T20" fmla="*/ 19 w 103"/>
                <a:gd name="T21" fmla="*/ 26 h 91"/>
                <a:gd name="T22" fmla="*/ 19 w 103"/>
                <a:gd name="T23" fmla="*/ 0 h 91"/>
                <a:gd name="T24" fmla="*/ 8 w 103"/>
                <a:gd name="T25" fmla="*/ 0 h 91"/>
                <a:gd name="T26" fmla="*/ 1 w 103"/>
                <a:gd name="T27" fmla="*/ 79 h 91"/>
                <a:gd name="T28" fmla="*/ 11 w 103"/>
                <a:gd name="T29" fmla="*/ 91 h 91"/>
                <a:gd name="T30" fmla="*/ 92 w 103"/>
                <a:gd name="T31" fmla="*/ 91 h 91"/>
                <a:gd name="T32" fmla="*/ 102 w 103"/>
                <a:gd name="T33" fmla="*/ 79 h 91"/>
                <a:gd name="T34" fmla="*/ 51 w 103"/>
                <a:gd name="T35" fmla="*/ 83 h 91"/>
                <a:gd name="T36" fmla="*/ 29 w 103"/>
                <a:gd name="T37" fmla="*/ 60 h 91"/>
                <a:gd name="T38" fmla="*/ 51 w 103"/>
                <a:gd name="T39" fmla="*/ 37 h 91"/>
                <a:gd name="T40" fmla="*/ 74 w 103"/>
                <a:gd name="T41" fmla="*/ 60 h 91"/>
                <a:gd name="T42" fmla="*/ 51 w 103"/>
                <a:gd name="T43" fmla="*/ 83 h 91"/>
                <a:gd name="T44" fmla="*/ 51 w 103"/>
                <a:gd name="T45" fmla="*/ 83 h 91"/>
                <a:gd name="T46" fmla="*/ 51 w 103"/>
                <a:gd name="T47" fmla="*/ 8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3" h="91">
                  <a:moveTo>
                    <a:pt x="102" y="79"/>
                  </a:moveTo>
                  <a:cubicBezTo>
                    <a:pt x="95" y="0"/>
                    <a:pt x="95" y="0"/>
                    <a:pt x="95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3" y="30"/>
                    <a:pt x="80" y="34"/>
                    <a:pt x="75" y="34"/>
                  </a:cubicBezTo>
                  <a:cubicBezTo>
                    <a:pt x="71" y="34"/>
                    <a:pt x="67" y="30"/>
                    <a:pt x="67" y="25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30"/>
                    <a:pt x="32" y="33"/>
                    <a:pt x="28" y="34"/>
                  </a:cubicBezTo>
                  <a:cubicBezTo>
                    <a:pt x="23" y="34"/>
                    <a:pt x="19" y="30"/>
                    <a:pt x="19" y="26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0" y="85"/>
                    <a:pt x="5" y="91"/>
                    <a:pt x="11" y="91"/>
                  </a:cubicBezTo>
                  <a:cubicBezTo>
                    <a:pt x="92" y="91"/>
                    <a:pt x="92" y="91"/>
                    <a:pt x="92" y="91"/>
                  </a:cubicBezTo>
                  <a:cubicBezTo>
                    <a:pt x="98" y="91"/>
                    <a:pt x="103" y="85"/>
                    <a:pt x="102" y="79"/>
                  </a:cubicBezTo>
                  <a:close/>
                  <a:moveTo>
                    <a:pt x="51" y="83"/>
                  </a:moveTo>
                  <a:cubicBezTo>
                    <a:pt x="39" y="83"/>
                    <a:pt x="29" y="73"/>
                    <a:pt x="29" y="60"/>
                  </a:cubicBezTo>
                  <a:cubicBezTo>
                    <a:pt x="29" y="48"/>
                    <a:pt x="39" y="37"/>
                    <a:pt x="51" y="37"/>
                  </a:cubicBezTo>
                  <a:cubicBezTo>
                    <a:pt x="64" y="37"/>
                    <a:pt x="74" y="48"/>
                    <a:pt x="74" y="60"/>
                  </a:cubicBezTo>
                  <a:cubicBezTo>
                    <a:pt x="74" y="73"/>
                    <a:pt x="64" y="83"/>
                    <a:pt x="51" y="83"/>
                  </a:cubicBezTo>
                  <a:close/>
                  <a:moveTo>
                    <a:pt x="51" y="83"/>
                  </a:moveTo>
                  <a:cubicBezTo>
                    <a:pt x="51" y="83"/>
                    <a:pt x="51" y="83"/>
                    <a:pt x="51" y="83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">
              <a:extLst>
                <a:ext uri="{FF2B5EF4-FFF2-40B4-BE49-F238E27FC236}">
                  <a16:creationId xmlns:a16="http://schemas.microsoft.com/office/drawing/2014/main" id="{8E46BDA5-10FF-408E-ABA8-8B4940092B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46363" y="3489326"/>
              <a:ext cx="125413" cy="128588"/>
            </a:xfrm>
            <a:custGeom>
              <a:avLst/>
              <a:gdLst>
                <a:gd name="T0" fmla="*/ 17 w 35"/>
                <a:gd name="T1" fmla="*/ 0 h 35"/>
                <a:gd name="T2" fmla="*/ 0 w 35"/>
                <a:gd name="T3" fmla="*/ 17 h 35"/>
                <a:gd name="T4" fmla="*/ 17 w 35"/>
                <a:gd name="T5" fmla="*/ 35 h 35"/>
                <a:gd name="T6" fmla="*/ 35 w 35"/>
                <a:gd name="T7" fmla="*/ 17 h 35"/>
                <a:gd name="T8" fmla="*/ 17 w 35"/>
                <a:gd name="T9" fmla="*/ 0 h 35"/>
                <a:gd name="T10" fmla="*/ 19 w 35"/>
                <a:gd name="T11" fmla="*/ 26 h 35"/>
                <a:gd name="T12" fmla="*/ 19 w 35"/>
                <a:gd name="T13" fmla="*/ 27 h 35"/>
                <a:gd name="T14" fmla="*/ 17 w 35"/>
                <a:gd name="T15" fmla="*/ 29 h 35"/>
                <a:gd name="T16" fmla="*/ 16 w 35"/>
                <a:gd name="T17" fmla="*/ 27 h 35"/>
                <a:gd name="T18" fmla="*/ 16 w 35"/>
                <a:gd name="T19" fmla="*/ 26 h 35"/>
                <a:gd name="T20" fmla="*/ 14 w 35"/>
                <a:gd name="T21" fmla="*/ 25 h 35"/>
                <a:gd name="T22" fmla="*/ 14 w 35"/>
                <a:gd name="T23" fmla="*/ 23 h 35"/>
                <a:gd name="T24" fmla="*/ 16 w 35"/>
                <a:gd name="T25" fmla="*/ 23 h 35"/>
                <a:gd name="T26" fmla="*/ 17 w 35"/>
                <a:gd name="T27" fmla="*/ 24 h 35"/>
                <a:gd name="T28" fmla="*/ 18 w 35"/>
                <a:gd name="T29" fmla="*/ 24 h 35"/>
                <a:gd name="T30" fmla="*/ 20 w 35"/>
                <a:gd name="T31" fmla="*/ 21 h 35"/>
                <a:gd name="T32" fmla="*/ 17 w 35"/>
                <a:gd name="T33" fmla="*/ 19 h 35"/>
                <a:gd name="T34" fmla="*/ 17 w 35"/>
                <a:gd name="T35" fmla="*/ 19 h 35"/>
                <a:gd name="T36" fmla="*/ 12 w 35"/>
                <a:gd name="T37" fmla="*/ 14 h 35"/>
                <a:gd name="T38" fmla="*/ 16 w 35"/>
                <a:gd name="T39" fmla="*/ 8 h 35"/>
                <a:gd name="T40" fmla="*/ 16 w 35"/>
                <a:gd name="T41" fmla="*/ 7 h 35"/>
                <a:gd name="T42" fmla="*/ 17 w 35"/>
                <a:gd name="T43" fmla="*/ 6 h 35"/>
                <a:gd name="T44" fmla="*/ 19 w 35"/>
                <a:gd name="T45" fmla="*/ 7 h 35"/>
                <a:gd name="T46" fmla="*/ 19 w 35"/>
                <a:gd name="T47" fmla="*/ 8 h 35"/>
                <a:gd name="T48" fmla="*/ 21 w 35"/>
                <a:gd name="T49" fmla="*/ 10 h 35"/>
                <a:gd name="T50" fmla="*/ 21 w 35"/>
                <a:gd name="T51" fmla="*/ 12 h 35"/>
                <a:gd name="T52" fmla="*/ 19 w 35"/>
                <a:gd name="T53" fmla="*/ 12 h 35"/>
                <a:gd name="T54" fmla="*/ 18 w 35"/>
                <a:gd name="T55" fmla="*/ 11 h 35"/>
                <a:gd name="T56" fmla="*/ 17 w 35"/>
                <a:gd name="T57" fmla="*/ 11 h 35"/>
                <a:gd name="T58" fmla="*/ 15 w 35"/>
                <a:gd name="T59" fmla="*/ 14 h 35"/>
                <a:gd name="T60" fmla="*/ 17 w 35"/>
                <a:gd name="T61" fmla="*/ 16 h 35"/>
                <a:gd name="T62" fmla="*/ 18 w 35"/>
                <a:gd name="T63" fmla="*/ 16 h 35"/>
                <a:gd name="T64" fmla="*/ 23 w 35"/>
                <a:gd name="T65" fmla="*/ 21 h 35"/>
                <a:gd name="T66" fmla="*/ 19 w 35"/>
                <a:gd name="T67" fmla="*/ 26 h 35"/>
                <a:gd name="T68" fmla="*/ 19 w 35"/>
                <a:gd name="T69" fmla="*/ 26 h 35"/>
                <a:gd name="T70" fmla="*/ 19 w 35"/>
                <a:gd name="T71" fmla="*/ 2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5" h="35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  <a:moveTo>
                    <a:pt x="19" y="26"/>
                  </a:moveTo>
                  <a:cubicBezTo>
                    <a:pt x="19" y="27"/>
                    <a:pt x="19" y="27"/>
                    <a:pt x="19" y="27"/>
                  </a:cubicBezTo>
                  <a:cubicBezTo>
                    <a:pt x="19" y="28"/>
                    <a:pt x="18" y="29"/>
                    <a:pt x="17" y="29"/>
                  </a:cubicBezTo>
                  <a:cubicBezTo>
                    <a:pt x="17" y="29"/>
                    <a:pt x="16" y="28"/>
                    <a:pt x="16" y="27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5" y="26"/>
                    <a:pt x="14" y="26"/>
                    <a:pt x="14" y="25"/>
                  </a:cubicBezTo>
                  <a:cubicBezTo>
                    <a:pt x="13" y="24"/>
                    <a:pt x="13" y="23"/>
                    <a:pt x="14" y="23"/>
                  </a:cubicBezTo>
                  <a:cubicBezTo>
                    <a:pt x="14" y="22"/>
                    <a:pt x="15" y="22"/>
                    <a:pt x="16" y="23"/>
                  </a:cubicBezTo>
                  <a:cubicBezTo>
                    <a:pt x="16" y="23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9" y="23"/>
                    <a:pt x="20" y="22"/>
                    <a:pt x="20" y="21"/>
                  </a:cubicBezTo>
                  <a:cubicBezTo>
                    <a:pt x="20" y="20"/>
                    <a:pt x="19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4" y="19"/>
                    <a:pt x="12" y="16"/>
                    <a:pt x="12" y="14"/>
                  </a:cubicBezTo>
                  <a:cubicBezTo>
                    <a:pt x="12" y="11"/>
                    <a:pt x="14" y="9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6"/>
                    <a:pt x="17" y="6"/>
                    <a:pt x="17" y="6"/>
                  </a:cubicBezTo>
                  <a:cubicBezTo>
                    <a:pt x="18" y="6"/>
                    <a:pt x="19" y="6"/>
                    <a:pt x="19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0" y="9"/>
                    <a:pt x="21" y="9"/>
                    <a:pt x="21" y="10"/>
                  </a:cubicBezTo>
                  <a:cubicBezTo>
                    <a:pt x="22" y="10"/>
                    <a:pt x="22" y="11"/>
                    <a:pt x="21" y="12"/>
                  </a:cubicBezTo>
                  <a:cubicBezTo>
                    <a:pt x="21" y="13"/>
                    <a:pt x="20" y="13"/>
                    <a:pt x="19" y="12"/>
                  </a:cubicBezTo>
                  <a:cubicBezTo>
                    <a:pt x="19" y="12"/>
                    <a:pt x="18" y="11"/>
                    <a:pt x="18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6" y="11"/>
                    <a:pt x="15" y="12"/>
                    <a:pt x="15" y="14"/>
                  </a:cubicBezTo>
                  <a:cubicBezTo>
                    <a:pt x="15" y="15"/>
                    <a:pt x="16" y="16"/>
                    <a:pt x="17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0" y="16"/>
                    <a:pt x="23" y="18"/>
                    <a:pt x="23" y="21"/>
                  </a:cubicBezTo>
                  <a:cubicBezTo>
                    <a:pt x="23" y="24"/>
                    <a:pt x="21" y="26"/>
                    <a:pt x="19" y="26"/>
                  </a:cubicBezTo>
                  <a:close/>
                  <a:moveTo>
                    <a:pt x="19" y="26"/>
                  </a:moveTo>
                  <a:cubicBezTo>
                    <a:pt x="19" y="26"/>
                    <a:pt x="19" y="26"/>
                    <a:pt x="19" y="26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5" name="TextBox 74">
            <a:extLst>
              <a:ext uri="{FF2B5EF4-FFF2-40B4-BE49-F238E27FC236}">
                <a16:creationId xmlns:a16="http://schemas.microsoft.com/office/drawing/2014/main" id="{88E0E604-5FAE-4FAE-BD44-3E519ABC2F84}"/>
              </a:ext>
            </a:extLst>
          </p:cNvPr>
          <p:cNvSpPr txBox="1"/>
          <p:nvPr/>
        </p:nvSpPr>
        <p:spPr>
          <a:xfrm>
            <a:off x="5432496" y="4596312"/>
            <a:ext cx="13270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Corporate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26DA2725-E1D9-4FA2-8E41-4CDE0904A4C3}"/>
              </a:ext>
            </a:extLst>
          </p:cNvPr>
          <p:cNvSpPr/>
          <p:nvPr/>
        </p:nvSpPr>
        <p:spPr>
          <a:xfrm>
            <a:off x="5309195" y="4844596"/>
            <a:ext cx="1573610" cy="592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meant to your project Lorem text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EC52B906-7361-4817-A5B9-6DACB4F09A74}"/>
              </a:ext>
            </a:extLst>
          </p:cNvPr>
          <p:cNvSpPr txBox="1"/>
          <p:nvPr/>
        </p:nvSpPr>
        <p:spPr>
          <a:xfrm>
            <a:off x="7884140" y="4596312"/>
            <a:ext cx="133519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Healthcare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759681BF-5188-4617-A91C-5A588FFE5EE1}"/>
              </a:ext>
            </a:extLst>
          </p:cNvPr>
          <p:cNvSpPr/>
          <p:nvPr/>
        </p:nvSpPr>
        <p:spPr>
          <a:xfrm>
            <a:off x="7753148" y="4844596"/>
            <a:ext cx="1597172" cy="592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meant to your project Lorem text</a:t>
            </a:r>
          </a:p>
        </p:txBody>
      </p:sp>
      <p:sp>
        <p:nvSpPr>
          <p:cNvPr id="83" name="Freeform 9">
            <a:extLst>
              <a:ext uri="{FF2B5EF4-FFF2-40B4-BE49-F238E27FC236}">
                <a16:creationId xmlns:a16="http://schemas.microsoft.com/office/drawing/2014/main" id="{B48D29F6-9D6A-4DD8-9812-29AD4D7E6DB3}"/>
              </a:ext>
            </a:extLst>
          </p:cNvPr>
          <p:cNvSpPr>
            <a:spLocks noEditPoints="1"/>
          </p:cNvSpPr>
          <p:nvPr/>
        </p:nvSpPr>
        <p:spPr bwMode="auto">
          <a:xfrm>
            <a:off x="8340317" y="4108183"/>
            <a:ext cx="422835" cy="432936"/>
          </a:xfrm>
          <a:custGeom>
            <a:avLst/>
            <a:gdLst>
              <a:gd name="T0" fmla="*/ 105 w 129"/>
              <a:gd name="T1" fmla="*/ 89 h 130"/>
              <a:gd name="T2" fmla="*/ 97 w 129"/>
              <a:gd name="T3" fmla="*/ 89 h 130"/>
              <a:gd name="T4" fmla="*/ 80 w 129"/>
              <a:gd name="T5" fmla="*/ 73 h 130"/>
              <a:gd name="T6" fmla="*/ 80 w 129"/>
              <a:gd name="T7" fmla="*/ 68 h 130"/>
              <a:gd name="T8" fmla="*/ 88 w 129"/>
              <a:gd name="T9" fmla="*/ 53 h 130"/>
              <a:gd name="T10" fmla="*/ 90 w 129"/>
              <a:gd name="T11" fmla="*/ 51 h 130"/>
              <a:gd name="T12" fmla="*/ 91 w 129"/>
              <a:gd name="T13" fmla="*/ 39 h 130"/>
              <a:gd name="T14" fmla="*/ 90 w 129"/>
              <a:gd name="T15" fmla="*/ 37 h 130"/>
              <a:gd name="T16" fmla="*/ 90 w 129"/>
              <a:gd name="T17" fmla="*/ 23 h 130"/>
              <a:gd name="T18" fmla="*/ 85 w 129"/>
              <a:gd name="T19" fmla="*/ 7 h 130"/>
              <a:gd name="T20" fmla="*/ 72 w 129"/>
              <a:gd name="T21" fmla="*/ 1 h 130"/>
              <a:gd name="T22" fmla="*/ 55 w 129"/>
              <a:gd name="T23" fmla="*/ 1 h 130"/>
              <a:gd name="T24" fmla="*/ 42 w 129"/>
              <a:gd name="T25" fmla="*/ 10 h 130"/>
              <a:gd name="T26" fmla="*/ 38 w 129"/>
              <a:gd name="T27" fmla="*/ 23 h 130"/>
              <a:gd name="T28" fmla="*/ 38 w 129"/>
              <a:gd name="T29" fmla="*/ 37 h 130"/>
              <a:gd name="T30" fmla="*/ 37 w 129"/>
              <a:gd name="T31" fmla="*/ 40 h 130"/>
              <a:gd name="T32" fmla="*/ 39 w 129"/>
              <a:gd name="T33" fmla="*/ 52 h 130"/>
              <a:gd name="T34" fmla="*/ 41 w 129"/>
              <a:gd name="T35" fmla="*/ 55 h 130"/>
              <a:gd name="T36" fmla="*/ 48 w 129"/>
              <a:gd name="T37" fmla="*/ 68 h 130"/>
              <a:gd name="T38" fmla="*/ 48 w 129"/>
              <a:gd name="T39" fmla="*/ 73 h 130"/>
              <a:gd name="T40" fmla="*/ 32 w 129"/>
              <a:gd name="T41" fmla="*/ 89 h 130"/>
              <a:gd name="T42" fmla="*/ 24 w 129"/>
              <a:gd name="T43" fmla="*/ 89 h 130"/>
              <a:gd name="T44" fmla="*/ 0 w 129"/>
              <a:gd name="T45" fmla="*/ 113 h 130"/>
              <a:gd name="T46" fmla="*/ 0 w 129"/>
              <a:gd name="T47" fmla="*/ 122 h 130"/>
              <a:gd name="T48" fmla="*/ 8 w 129"/>
              <a:gd name="T49" fmla="*/ 130 h 130"/>
              <a:gd name="T50" fmla="*/ 121 w 129"/>
              <a:gd name="T51" fmla="*/ 130 h 130"/>
              <a:gd name="T52" fmla="*/ 129 w 129"/>
              <a:gd name="T53" fmla="*/ 122 h 130"/>
              <a:gd name="T54" fmla="*/ 129 w 129"/>
              <a:gd name="T55" fmla="*/ 113 h 130"/>
              <a:gd name="T56" fmla="*/ 105 w 129"/>
              <a:gd name="T57" fmla="*/ 89 h 130"/>
              <a:gd name="T58" fmla="*/ 105 w 129"/>
              <a:gd name="T59" fmla="*/ 89 h 130"/>
              <a:gd name="T60" fmla="*/ 105 w 129"/>
              <a:gd name="T61" fmla="*/ 89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29" h="130">
                <a:moveTo>
                  <a:pt x="105" y="89"/>
                </a:moveTo>
                <a:cubicBezTo>
                  <a:pt x="97" y="89"/>
                  <a:pt x="97" y="89"/>
                  <a:pt x="97" y="89"/>
                </a:cubicBezTo>
                <a:cubicBezTo>
                  <a:pt x="88" y="89"/>
                  <a:pt x="80" y="82"/>
                  <a:pt x="80" y="73"/>
                </a:cubicBezTo>
                <a:cubicBezTo>
                  <a:pt x="80" y="68"/>
                  <a:pt x="80" y="68"/>
                  <a:pt x="80" y="68"/>
                </a:cubicBezTo>
                <a:cubicBezTo>
                  <a:pt x="84" y="64"/>
                  <a:pt x="87" y="59"/>
                  <a:pt x="88" y="53"/>
                </a:cubicBezTo>
                <a:cubicBezTo>
                  <a:pt x="88" y="52"/>
                  <a:pt x="89" y="52"/>
                  <a:pt x="90" y="51"/>
                </a:cubicBezTo>
                <a:cubicBezTo>
                  <a:pt x="93" y="48"/>
                  <a:pt x="94" y="43"/>
                  <a:pt x="91" y="39"/>
                </a:cubicBezTo>
                <a:cubicBezTo>
                  <a:pt x="91" y="39"/>
                  <a:pt x="90" y="38"/>
                  <a:pt x="90" y="37"/>
                </a:cubicBezTo>
                <a:cubicBezTo>
                  <a:pt x="90" y="33"/>
                  <a:pt x="90" y="28"/>
                  <a:pt x="90" y="23"/>
                </a:cubicBezTo>
                <a:cubicBezTo>
                  <a:pt x="90" y="18"/>
                  <a:pt x="89" y="12"/>
                  <a:pt x="85" y="7"/>
                </a:cubicBezTo>
                <a:cubicBezTo>
                  <a:pt x="81" y="4"/>
                  <a:pt x="77" y="2"/>
                  <a:pt x="72" y="1"/>
                </a:cubicBezTo>
                <a:cubicBezTo>
                  <a:pt x="66" y="0"/>
                  <a:pt x="60" y="0"/>
                  <a:pt x="55" y="1"/>
                </a:cubicBezTo>
                <a:cubicBezTo>
                  <a:pt x="50" y="3"/>
                  <a:pt x="45" y="6"/>
                  <a:pt x="42" y="10"/>
                </a:cubicBezTo>
                <a:cubicBezTo>
                  <a:pt x="40" y="14"/>
                  <a:pt x="38" y="18"/>
                  <a:pt x="38" y="23"/>
                </a:cubicBezTo>
                <a:cubicBezTo>
                  <a:pt x="38" y="28"/>
                  <a:pt x="38" y="32"/>
                  <a:pt x="38" y="37"/>
                </a:cubicBezTo>
                <a:cubicBezTo>
                  <a:pt x="38" y="38"/>
                  <a:pt x="38" y="39"/>
                  <a:pt x="37" y="40"/>
                </a:cubicBezTo>
                <a:cubicBezTo>
                  <a:pt x="35" y="44"/>
                  <a:pt x="36" y="49"/>
                  <a:pt x="39" y="52"/>
                </a:cubicBezTo>
                <a:cubicBezTo>
                  <a:pt x="40" y="53"/>
                  <a:pt x="41" y="54"/>
                  <a:pt x="41" y="55"/>
                </a:cubicBezTo>
                <a:cubicBezTo>
                  <a:pt x="42" y="59"/>
                  <a:pt x="45" y="64"/>
                  <a:pt x="48" y="68"/>
                </a:cubicBezTo>
                <a:cubicBezTo>
                  <a:pt x="48" y="73"/>
                  <a:pt x="48" y="73"/>
                  <a:pt x="48" y="73"/>
                </a:cubicBezTo>
                <a:cubicBezTo>
                  <a:pt x="48" y="82"/>
                  <a:pt x="41" y="89"/>
                  <a:pt x="32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9" y="93"/>
                  <a:pt x="0" y="113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6"/>
                  <a:pt x="3" y="130"/>
                  <a:pt x="8" y="130"/>
                </a:cubicBezTo>
                <a:cubicBezTo>
                  <a:pt x="121" y="130"/>
                  <a:pt x="121" y="130"/>
                  <a:pt x="121" y="130"/>
                </a:cubicBezTo>
                <a:cubicBezTo>
                  <a:pt x="125" y="130"/>
                  <a:pt x="129" y="126"/>
                  <a:pt x="129" y="122"/>
                </a:cubicBezTo>
                <a:cubicBezTo>
                  <a:pt x="129" y="113"/>
                  <a:pt x="129" y="113"/>
                  <a:pt x="129" y="113"/>
                </a:cubicBezTo>
                <a:cubicBezTo>
                  <a:pt x="119" y="93"/>
                  <a:pt x="105" y="89"/>
                  <a:pt x="105" y="89"/>
                </a:cubicBezTo>
                <a:close/>
                <a:moveTo>
                  <a:pt x="105" y="89"/>
                </a:moveTo>
                <a:cubicBezTo>
                  <a:pt x="105" y="89"/>
                  <a:pt x="105" y="89"/>
                  <a:pt x="105" y="8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74C63CA6-FEA5-4E93-9017-0F52734BDB2D}"/>
              </a:ext>
            </a:extLst>
          </p:cNvPr>
          <p:cNvSpPr txBox="1"/>
          <p:nvPr/>
        </p:nvSpPr>
        <p:spPr>
          <a:xfrm>
            <a:off x="10353200" y="4596312"/>
            <a:ext cx="129742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Individual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7DCD8BBF-1645-48D0-A2FE-D4E7F8AB8DFA}"/>
              </a:ext>
            </a:extLst>
          </p:cNvPr>
          <p:cNvSpPr/>
          <p:nvPr/>
        </p:nvSpPr>
        <p:spPr>
          <a:xfrm>
            <a:off x="10224610" y="4844596"/>
            <a:ext cx="1565718" cy="592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meant to your project Lorem text</a:t>
            </a:r>
          </a:p>
        </p:txBody>
      </p:sp>
      <p:sp>
        <p:nvSpPr>
          <p:cNvPr id="87" name="Freeform 10">
            <a:extLst>
              <a:ext uri="{FF2B5EF4-FFF2-40B4-BE49-F238E27FC236}">
                <a16:creationId xmlns:a16="http://schemas.microsoft.com/office/drawing/2014/main" id="{63D0DC9E-84F3-4A1C-B9A0-1AB4FFC84B47}"/>
              </a:ext>
            </a:extLst>
          </p:cNvPr>
          <p:cNvSpPr>
            <a:spLocks noEditPoints="1"/>
          </p:cNvSpPr>
          <p:nvPr/>
        </p:nvSpPr>
        <p:spPr bwMode="auto">
          <a:xfrm>
            <a:off x="10798938" y="4108183"/>
            <a:ext cx="417062" cy="432936"/>
          </a:xfrm>
          <a:custGeom>
            <a:avLst/>
            <a:gdLst>
              <a:gd name="T0" fmla="*/ 118 w 127"/>
              <a:gd name="T1" fmla="*/ 106 h 130"/>
              <a:gd name="T2" fmla="*/ 78 w 127"/>
              <a:gd name="T3" fmla="*/ 52 h 130"/>
              <a:gd name="T4" fmla="*/ 78 w 127"/>
              <a:gd name="T5" fmla="*/ 13 h 130"/>
              <a:gd name="T6" fmla="*/ 83 w 127"/>
              <a:gd name="T7" fmla="*/ 6 h 130"/>
              <a:gd name="T8" fmla="*/ 77 w 127"/>
              <a:gd name="T9" fmla="*/ 0 h 130"/>
              <a:gd name="T10" fmla="*/ 51 w 127"/>
              <a:gd name="T11" fmla="*/ 0 h 130"/>
              <a:gd name="T12" fmla="*/ 44 w 127"/>
              <a:gd name="T13" fmla="*/ 6 h 130"/>
              <a:gd name="T14" fmla="*/ 49 w 127"/>
              <a:gd name="T15" fmla="*/ 13 h 130"/>
              <a:gd name="T16" fmla="*/ 49 w 127"/>
              <a:gd name="T17" fmla="*/ 52 h 130"/>
              <a:gd name="T18" fmla="*/ 10 w 127"/>
              <a:gd name="T19" fmla="*/ 106 h 130"/>
              <a:gd name="T20" fmla="*/ 21 w 127"/>
              <a:gd name="T21" fmla="*/ 130 h 130"/>
              <a:gd name="T22" fmla="*/ 106 w 127"/>
              <a:gd name="T23" fmla="*/ 130 h 130"/>
              <a:gd name="T24" fmla="*/ 118 w 127"/>
              <a:gd name="T25" fmla="*/ 106 h 130"/>
              <a:gd name="T26" fmla="*/ 98 w 127"/>
              <a:gd name="T27" fmla="*/ 124 h 130"/>
              <a:gd name="T28" fmla="*/ 30 w 127"/>
              <a:gd name="T29" fmla="*/ 124 h 130"/>
              <a:gd name="T30" fmla="*/ 21 w 127"/>
              <a:gd name="T31" fmla="*/ 105 h 130"/>
              <a:gd name="T32" fmla="*/ 38 w 127"/>
              <a:gd name="T33" fmla="*/ 81 h 130"/>
              <a:gd name="T34" fmla="*/ 90 w 127"/>
              <a:gd name="T35" fmla="*/ 81 h 130"/>
              <a:gd name="T36" fmla="*/ 107 w 127"/>
              <a:gd name="T37" fmla="*/ 105 h 130"/>
              <a:gd name="T38" fmla="*/ 98 w 127"/>
              <a:gd name="T39" fmla="*/ 124 h 130"/>
              <a:gd name="T40" fmla="*/ 80 w 127"/>
              <a:gd name="T41" fmla="*/ 89 h 130"/>
              <a:gd name="T42" fmla="*/ 48 w 127"/>
              <a:gd name="T43" fmla="*/ 89 h 130"/>
              <a:gd name="T44" fmla="*/ 37 w 127"/>
              <a:gd name="T45" fmla="*/ 104 h 130"/>
              <a:gd name="T46" fmla="*/ 43 w 127"/>
              <a:gd name="T47" fmla="*/ 116 h 130"/>
              <a:gd name="T48" fmla="*/ 85 w 127"/>
              <a:gd name="T49" fmla="*/ 116 h 130"/>
              <a:gd name="T50" fmla="*/ 91 w 127"/>
              <a:gd name="T51" fmla="*/ 104 h 130"/>
              <a:gd name="T52" fmla="*/ 80 w 127"/>
              <a:gd name="T53" fmla="*/ 89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7" h="130">
                <a:moveTo>
                  <a:pt x="118" y="106"/>
                </a:moveTo>
                <a:cubicBezTo>
                  <a:pt x="105" y="87"/>
                  <a:pt x="80" y="55"/>
                  <a:pt x="78" y="52"/>
                </a:cubicBezTo>
                <a:cubicBezTo>
                  <a:pt x="78" y="13"/>
                  <a:pt x="78" y="13"/>
                  <a:pt x="78" y="13"/>
                </a:cubicBezTo>
                <a:cubicBezTo>
                  <a:pt x="81" y="12"/>
                  <a:pt x="83" y="9"/>
                  <a:pt x="83" y="6"/>
                </a:cubicBezTo>
                <a:cubicBezTo>
                  <a:pt x="83" y="3"/>
                  <a:pt x="80" y="0"/>
                  <a:pt x="77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47" y="0"/>
                  <a:pt x="44" y="3"/>
                  <a:pt x="44" y="6"/>
                </a:cubicBezTo>
                <a:cubicBezTo>
                  <a:pt x="44" y="9"/>
                  <a:pt x="46" y="12"/>
                  <a:pt x="49" y="13"/>
                </a:cubicBezTo>
                <a:cubicBezTo>
                  <a:pt x="49" y="52"/>
                  <a:pt x="49" y="52"/>
                  <a:pt x="49" y="52"/>
                </a:cubicBezTo>
                <a:cubicBezTo>
                  <a:pt x="48" y="55"/>
                  <a:pt x="23" y="87"/>
                  <a:pt x="10" y="106"/>
                </a:cubicBezTo>
                <a:cubicBezTo>
                  <a:pt x="0" y="121"/>
                  <a:pt x="10" y="130"/>
                  <a:pt x="21" y="130"/>
                </a:cubicBezTo>
                <a:cubicBezTo>
                  <a:pt x="106" y="130"/>
                  <a:pt x="106" y="130"/>
                  <a:pt x="106" y="130"/>
                </a:cubicBezTo>
                <a:cubicBezTo>
                  <a:pt x="118" y="130"/>
                  <a:pt x="127" y="121"/>
                  <a:pt x="118" y="106"/>
                </a:cubicBezTo>
                <a:close/>
                <a:moveTo>
                  <a:pt x="98" y="124"/>
                </a:moveTo>
                <a:cubicBezTo>
                  <a:pt x="30" y="124"/>
                  <a:pt x="30" y="124"/>
                  <a:pt x="30" y="124"/>
                </a:cubicBezTo>
                <a:cubicBezTo>
                  <a:pt x="21" y="124"/>
                  <a:pt x="13" y="117"/>
                  <a:pt x="21" y="105"/>
                </a:cubicBezTo>
                <a:cubicBezTo>
                  <a:pt x="25" y="98"/>
                  <a:pt x="32" y="89"/>
                  <a:pt x="38" y="81"/>
                </a:cubicBezTo>
                <a:cubicBezTo>
                  <a:pt x="90" y="81"/>
                  <a:pt x="90" y="81"/>
                  <a:pt x="90" y="81"/>
                </a:cubicBezTo>
                <a:cubicBezTo>
                  <a:pt x="96" y="89"/>
                  <a:pt x="102" y="98"/>
                  <a:pt x="107" y="105"/>
                </a:cubicBezTo>
                <a:cubicBezTo>
                  <a:pt x="115" y="117"/>
                  <a:pt x="107" y="124"/>
                  <a:pt x="98" y="124"/>
                </a:cubicBezTo>
                <a:close/>
                <a:moveTo>
                  <a:pt x="80" y="89"/>
                </a:moveTo>
                <a:cubicBezTo>
                  <a:pt x="48" y="89"/>
                  <a:pt x="48" y="89"/>
                  <a:pt x="48" y="89"/>
                </a:cubicBezTo>
                <a:cubicBezTo>
                  <a:pt x="44" y="94"/>
                  <a:pt x="40" y="100"/>
                  <a:pt x="37" y="104"/>
                </a:cubicBezTo>
                <a:cubicBezTo>
                  <a:pt x="32" y="111"/>
                  <a:pt x="37" y="116"/>
                  <a:pt x="43" y="116"/>
                </a:cubicBezTo>
                <a:cubicBezTo>
                  <a:pt x="85" y="116"/>
                  <a:pt x="85" y="116"/>
                  <a:pt x="85" y="116"/>
                </a:cubicBezTo>
                <a:cubicBezTo>
                  <a:pt x="91" y="116"/>
                  <a:pt x="95" y="111"/>
                  <a:pt x="91" y="104"/>
                </a:cubicBezTo>
                <a:cubicBezTo>
                  <a:pt x="88" y="100"/>
                  <a:pt x="84" y="94"/>
                  <a:pt x="80" y="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354915D3-B1CC-40A8-96F5-78EF1FE6B223}"/>
              </a:ext>
            </a:extLst>
          </p:cNvPr>
          <p:cNvPicPr>
            <a:picLocks noGrp="1" noChangeAspect="1"/>
          </p:cNvPicPr>
          <p:nvPr>
            <p:ph type="pic" sz="quarter" idx="99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6" t="21640" r="5387" b="2236"/>
          <a:stretch/>
        </p:blipFill>
        <p:spPr>
          <a:xfrm>
            <a:off x="3731630" y="3489"/>
            <a:ext cx="4603679" cy="3442974"/>
          </a:xfr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3D4F2396-CD8F-49A3-8D7E-33F0E95F9E30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5B6D44D4-DE75-48CE-81CD-08209177F053}"/>
              </a:ext>
            </a:extLst>
          </p:cNvPr>
          <p:cNvSpPr/>
          <p:nvPr/>
        </p:nvSpPr>
        <p:spPr>
          <a:xfrm>
            <a:off x="3731629" y="3489"/>
            <a:ext cx="4603679" cy="3442974"/>
          </a:xfrm>
          <a:custGeom>
            <a:avLst/>
            <a:gdLst>
              <a:gd name="connsiteX0" fmla="*/ 0 w 4603679"/>
              <a:gd name="connsiteY0" fmla="*/ 0 h 3442974"/>
              <a:gd name="connsiteX1" fmla="*/ 4603679 w 4603679"/>
              <a:gd name="connsiteY1" fmla="*/ 0 h 3442974"/>
              <a:gd name="connsiteX2" fmla="*/ 2388724 w 4603679"/>
              <a:gd name="connsiteY2" fmla="*/ 3442974 h 3442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03679" h="3442974">
                <a:moveTo>
                  <a:pt x="0" y="0"/>
                </a:moveTo>
                <a:lnTo>
                  <a:pt x="4603679" y="0"/>
                </a:lnTo>
                <a:lnTo>
                  <a:pt x="2388724" y="3442974"/>
                </a:lnTo>
                <a:close/>
              </a:path>
            </a:pathLst>
          </a:custGeom>
          <a:solidFill>
            <a:schemeClr val="accent4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  <a:p>
            <a:pPr algn="ctr"/>
            <a:endParaRPr lang="en-US" dirty="0"/>
          </a:p>
        </p:txBody>
      </p:sp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693F39F8-3298-43CD-97FF-613FABDDA226}"/>
              </a:ext>
            </a:extLst>
          </p:cNvPr>
          <p:cNvPicPr>
            <a:picLocks noGrp="1" noChangeAspect="1"/>
          </p:cNvPicPr>
          <p:nvPr>
            <p:ph type="pic" sz="quarter" idx="98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4" r="1434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C4F99B47-F009-4018-A602-1F9B451051A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876004" y="636812"/>
            <a:ext cx="2401888" cy="679450"/>
          </a:xfrm>
        </p:spPr>
        <p:txBody>
          <a:bodyPr>
            <a:no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Our</a:t>
            </a:r>
            <a:r>
              <a:rPr lang="en-US" sz="4000" dirty="0">
                <a:solidFill>
                  <a:schemeClr val="bg1"/>
                </a:solidFill>
              </a:rPr>
              <a:t> 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Team</a:t>
            </a: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772B07AD-BF52-4EC7-A3E3-64F431CB0C9F}"/>
              </a:ext>
            </a:extLst>
          </p:cNvPr>
          <p:cNvGrpSpPr/>
          <p:nvPr/>
        </p:nvGrpSpPr>
        <p:grpSpPr>
          <a:xfrm>
            <a:off x="876145" y="1656230"/>
            <a:ext cx="3034962" cy="1756646"/>
            <a:chOff x="8400902" y="1934829"/>
            <a:chExt cx="1911573" cy="1106425"/>
          </a:xfrm>
        </p:grpSpPr>
        <p:sp>
          <p:nvSpPr>
            <p:cNvPr id="74" name="Rectangle 8">
              <a:extLst>
                <a:ext uri="{FF2B5EF4-FFF2-40B4-BE49-F238E27FC236}">
                  <a16:creationId xmlns:a16="http://schemas.microsoft.com/office/drawing/2014/main" id="{E8288953-BFAE-4C46-A501-8E946600D352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0902" y="1934829"/>
              <a:ext cx="151923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ct val="65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Bold" charset="0"/>
                </a:rPr>
                <a:t>Working Skills:</a:t>
              </a:r>
            </a:p>
          </p:txBody>
        </p:sp>
        <p:sp>
          <p:nvSpPr>
            <p:cNvPr id="75" name="Rectangle 9">
              <a:extLst>
                <a:ext uri="{FF2B5EF4-FFF2-40B4-BE49-F238E27FC236}">
                  <a16:creationId xmlns:a16="http://schemas.microsoft.com/office/drawing/2014/main" id="{DD81E794-C694-49B2-B004-AAC132E2C0EB}"/>
                </a:ext>
              </a:extLst>
            </p:cNvPr>
            <p:cNvSpPr>
              <a:spLocks/>
            </p:cNvSpPr>
            <p:nvPr/>
          </p:nvSpPr>
          <p:spPr bwMode="auto">
            <a:xfrm>
              <a:off x="9998150" y="2141141"/>
              <a:ext cx="314325" cy="900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ct val="180000"/>
                </a:lnSpc>
              </a:pPr>
              <a:r>
                <a:rPr lang="en-US" sz="1100" b="1" dirty="0">
                  <a:solidFill>
                    <a:schemeClr val="tx1"/>
                  </a:solidFill>
                  <a:latin typeface="Lao UI" panose="020B0502040204020203" pitchFamily="34" charset="0"/>
                  <a:ea typeface="PT Sans" panose="020B0503020203020204" pitchFamily="34" charset="0"/>
                  <a:cs typeface="Lao UI" panose="020B0502040204020203" pitchFamily="34" charset="0"/>
                  <a:sym typeface="Montserrat-Regular" charset="0"/>
                </a:rPr>
                <a:t>Ai</a:t>
              </a:r>
            </a:p>
            <a:p>
              <a:pPr algn="l">
                <a:lnSpc>
                  <a:spcPct val="180000"/>
                </a:lnSpc>
              </a:pPr>
              <a:r>
                <a:rPr lang="en-US" sz="1100" b="1" dirty="0">
                  <a:solidFill>
                    <a:schemeClr val="tx1"/>
                  </a:solidFill>
                  <a:latin typeface="Lao UI" panose="020B0502040204020203" pitchFamily="34" charset="0"/>
                  <a:ea typeface="PT Sans" panose="020B0503020203020204" pitchFamily="34" charset="0"/>
                  <a:cs typeface="Lao UI" panose="020B0502040204020203" pitchFamily="34" charset="0"/>
                  <a:sym typeface="Montserrat-Regular" charset="0"/>
                </a:rPr>
                <a:t>PSD</a:t>
              </a:r>
            </a:p>
            <a:p>
              <a:pPr algn="l">
                <a:lnSpc>
                  <a:spcPct val="180000"/>
                </a:lnSpc>
              </a:pPr>
              <a:r>
                <a:rPr lang="en-US" sz="1100" b="1" dirty="0">
                  <a:solidFill>
                    <a:schemeClr val="tx1"/>
                  </a:solidFill>
                  <a:latin typeface="Lao UI" panose="020B0502040204020203" pitchFamily="34" charset="0"/>
                  <a:ea typeface="PT Sans" panose="020B0503020203020204" pitchFamily="34" charset="0"/>
                  <a:cs typeface="Lao UI" panose="020B0502040204020203" pitchFamily="34" charset="0"/>
                  <a:sym typeface="Montserrat-Regular" charset="0"/>
                </a:rPr>
                <a:t>HTML</a:t>
              </a:r>
            </a:p>
            <a:p>
              <a:pPr algn="l">
                <a:lnSpc>
                  <a:spcPct val="180000"/>
                </a:lnSpc>
              </a:pPr>
              <a:r>
                <a:rPr lang="en-US" sz="1100" b="1" dirty="0">
                  <a:solidFill>
                    <a:schemeClr val="tx1"/>
                  </a:solidFill>
                  <a:latin typeface="Lao UI" panose="020B0502040204020203" pitchFamily="34" charset="0"/>
                  <a:ea typeface="PT Sans" panose="020B0503020203020204" pitchFamily="34" charset="0"/>
                  <a:cs typeface="Lao UI" panose="020B0502040204020203" pitchFamily="34" charset="0"/>
                  <a:sym typeface="Montserrat-Regular" charset="0"/>
                </a:rPr>
                <a:t>PHP</a:t>
              </a:r>
            </a:p>
            <a:p>
              <a:pPr algn="l">
                <a:lnSpc>
                  <a:spcPct val="180000"/>
                </a:lnSpc>
              </a:pPr>
              <a:r>
                <a:rPr lang="en-US" sz="1100" b="1" dirty="0">
                  <a:solidFill>
                    <a:schemeClr val="tx1"/>
                  </a:solidFill>
                  <a:latin typeface="Lao UI" panose="020B0502040204020203" pitchFamily="34" charset="0"/>
                  <a:ea typeface="PT Sans" panose="020B0503020203020204" pitchFamily="34" charset="0"/>
                  <a:cs typeface="Lao UI" panose="020B0502040204020203" pitchFamily="34" charset="0"/>
                  <a:sym typeface="Montserrat-Regular" charset="0"/>
                </a:rPr>
                <a:t>WP</a:t>
              </a:r>
            </a:p>
          </p:txBody>
        </p:sp>
        <p:grpSp>
          <p:nvGrpSpPr>
            <p:cNvPr id="76" name="Group 10">
              <a:extLst>
                <a:ext uri="{FF2B5EF4-FFF2-40B4-BE49-F238E27FC236}">
                  <a16:creationId xmlns:a16="http://schemas.microsoft.com/office/drawing/2014/main" id="{831BABB1-669D-40B3-9C5F-85A26E2D820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401497" y="2210197"/>
              <a:ext cx="1506093" cy="762000"/>
              <a:chOff x="0" y="0"/>
              <a:chExt cx="3095" cy="1280"/>
            </a:xfrm>
          </p:grpSpPr>
          <p:sp>
            <p:nvSpPr>
              <p:cNvPr id="81" name="Line 11">
                <a:extLst>
                  <a:ext uri="{FF2B5EF4-FFF2-40B4-BE49-F238E27FC236}">
                    <a16:creationId xmlns:a16="http://schemas.microsoft.com/office/drawing/2014/main" id="{FB5D524D-35AC-41DE-9F41-CE5DB6437E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0" y="0"/>
                <a:ext cx="3095" cy="0"/>
              </a:xfrm>
              <a:prstGeom prst="line">
                <a:avLst/>
              </a:prstGeom>
              <a:noFill/>
              <a:ln w="76200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82" name="Line 12">
                <a:extLst>
                  <a:ext uri="{FF2B5EF4-FFF2-40B4-BE49-F238E27FC236}">
                    <a16:creationId xmlns:a16="http://schemas.microsoft.com/office/drawing/2014/main" id="{11711D20-C2FA-49B5-AB2F-B30AADDB83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0" y="320"/>
                <a:ext cx="3095" cy="0"/>
              </a:xfrm>
              <a:prstGeom prst="line">
                <a:avLst/>
              </a:prstGeom>
              <a:noFill/>
              <a:ln w="76200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83" name="Line 13">
                <a:extLst>
                  <a:ext uri="{FF2B5EF4-FFF2-40B4-BE49-F238E27FC236}">
                    <a16:creationId xmlns:a16="http://schemas.microsoft.com/office/drawing/2014/main" id="{797610AC-554C-428F-960F-F7E57E04B3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0" y="640"/>
                <a:ext cx="3095" cy="0"/>
              </a:xfrm>
              <a:prstGeom prst="line">
                <a:avLst/>
              </a:prstGeom>
              <a:noFill/>
              <a:ln w="76200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84" name="Line 14">
                <a:extLst>
                  <a:ext uri="{FF2B5EF4-FFF2-40B4-BE49-F238E27FC236}">
                    <a16:creationId xmlns:a16="http://schemas.microsoft.com/office/drawing/2014/main" id="{295F2A73-E4D7-46D0-B735-EE696140CA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0" y="960"/>
                <a:ext cx="3095" cy="0"/>
              </a:xfrm>
              <a:prstGeom prst="line">
                <a:avLst/>
              </a:prstGeom>
              <a:noFill/>
              <a:ln w="76200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85" name="Line 15">
                <a:extLst>
                  <a:ext uri="{FF2B5EF4-FFF2-40B4-BE49-F238E27FC236}">
                    <a16:creationId xmlns:a16="http://schemas.microsoft.com/office/drawing/2014/main" id="{E50C97AF-9EF5-496C-8E41-F50ED882F3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0" y="1280"/>
                <a:ext cx="3095" cy="0"/>
              </a:xfrm>
              <a:prstGeom prst="line">
                <a:avLst/>
              </a:prstGeom>
              <a:noFill/>
              <a:ln w="76200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sp>
          <p:nvSpPr>
            <p:cNvPr id="77" name="Line 18">
              <a:extLst>
                <a:ext uri="{FF2B5EF4-FFF2-40B4-BE49-F238E27FC236}">
                  <a16:creationId xmlns:a16="http://schemas.microsoft.com/office/drawing/2014/main" id="{714390BB-E49A-471A-AC24-FEB797D25F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01497" y="2400697"/>
              <a:ext cx="1159836" cy="0"/>
            </a:xfrm>
            <a:prstGeom prst="line">
              <a:avLst/>
            </a:prstGeom>
            <a:noFill/>
            <a:ln w="762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8" name="Line 19">
              <a:extLst>
                <a:ext uri="{FF2B5EF4-FFF2-40B4-BE49-F238E27FC236}">
                  <a16:creationId xmlns:a16="http://schemas.microsoft.com/office/drawing/2014/main" id="{8C45806A-AB64-45B1-88C9-1B09BFCE094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01497" y="2591197"/>
              <a:ext cx="1432941" cy="0"/>
            </a:xfrm>
            <a:prstGeom prst="line">
              <a:avLst/>
            </a:prstGeom>
            <a:noFill/>
            <a:ln w="76200" cap="flat">
              <a:solidFill>
                <a:schemeClr val="accent3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9" name="Line 20">
              <a:extLst>
                <a:ext uri="{FF2B5EF4-FFF2-40B4-BE49-F238E27FC236}">
                  <a16:creationId xmlns:a16="http://schemas.microsoft.com/office/drawing/2014/main" id="{95A91DBC-55DE-484D-91D6-A3E777647C9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01497" y="2781697"/>
              <a:ext cx="1293682" cy="0"/>
            </a:xfrm>
            <a:prstGeom prst="line">
              <a:avLst/>
            </a:prstGeom>
            <a:noFill/>
            <a:ln w="76200" cap="flat">
              <a:solidFill>
                <a:schemeClr val="accent4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0" name="Line 21">
              <a:extLst>
                <a:ext uri="{FF2B5EF4-FFF2-40B4-BE49-F238E27FC236}">
                  <a16:creationId xmlns:a16="http://schemas.microsoft.com/office/drawing/2014/main" id="{9D8C20AD-0E2A-488A-A9D7-7C739CB4AC7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01497" y="2972197"/>
              <a:ext cx="1338461" cy="0"/>
            </a:xfrm>
            <a:prstGeom prst="line">
              <a:avLst/>
            </a:prstGeom>
            <a:noFill/>
            <a:ln w="76200" cap="flat">
              <a:solidFill>
                <a:schemeClr val="accent5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86" name="Rectangle 85">
            <a:extLst>
              <a:ext uri="{FF2B5EF4-FFF2-40B4-BE49-F238E27FC236}">
                <a16:creationId xmlns:a16="http://schemas.microsoft.com/office/drawing/2014/main" id="{CD9AFC45-113C-49B5-9E47-728BB830866D}"/>
              </a:ext>
            </a:extLst>
          </p:cNvPr>
          <p:cNvSpPr/>
          <p:nvPr/>
        </p:nvSpPr>
        <p:spPr>
          <a:xfrm>
            <a:off x="847983" y="3768285"/>
            <a:ext cx="335679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43CA504C-0D98-4ED6-A193-7E41AA838238}"/>
              </a:ext>
            </a:extLst>
          </p:cNvPr>
          <p:cNvGrpSpPr/>
          <p:nvPr/>
        </p:nvGrpSpPr>
        <p:grpSpPr>
          <a:xfrm>
            <a:off x="8015380" y="1656230"/>
            <a:ext cx="3034962" cy="1756646"/>
            <a:chOff x="8400902" y="1934829"/>
            <a:chExt cx="1911573" cy="1106425"/>
          </a:xfrm>
        </p:grpSpPr>
        <p:sp>
          <p:nvSpPr>
            <p:cNvPr id="88" name="Rectangle 8">
              <a:extLst>
                <a:ext uri="{FF2B5EF4-FFF2-40B4-BE49-F238E27FC236}">
                  <a16:creationId xmlns:a16="http://schemas.microsoft.com/office/drawing/2014/main" id="{B2C3A6F1-39E8-467F-82BA-B96D3006A84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0902" y="1934829"/>
              <a:ext cx="151923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ct val="65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Bold" charset="0"/>
                </a:rPr>
                <a:t>Working Skills:</a:t>
              </a:r>
            </a:p>
          </p:txBody>
        </p:sp>
        <p:sp>
          <p:nvSpPr>
            <p:cNvPr id="89" name="Rectangle 9">
              <a:extLst>
                <a:ext uri="{FF2B5EF4-FFF2-40B4-BE49-F238E27FC236}">
                  <a16:creationId xmlns:a16="http://schemas.microsoft.com/office/drawing/2014/main" id="{EF290B9D-D322-442C-87E6-93ECB7EF21A4}"/>
                </a:ext>
              </a:extLst>
            </p:cNvPr>
            <p:cNvSpPr>
              <a:spLocks/>
            </p:cNvSpPr>
            <p:nvPr/>
          </p:nvSpPr>
          <p:spPr bwMode="auto">
            <a:xfrm>
              <a:off x="9998150" y="2141141"/>
              <a:ext cx="314325" cy="900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ct val="180000"/>
                </a:lnSpc>
              </a:pPr>
              <a:r>
                <a:rPr lang="en-US" sz="1100" b="1" dirty="0">
                  <a:solidFill>
                    <a:schemeClr val="tx1"/>
                  </a:solidFill>
                  <a:latin typeface="Lao UI" panose="020B0502040204020203" pitchFamily="34" charset="0"/>
                  <a:ea typeface="PT Sans" panose="020B0503020203020204" pitchFamily="34" charset="0"/>
                  <a:cs typeface="Lao UI" panose="020B0502040204020203" pitchFamily="34" charset="0"/>
                  <a:sym typeface="Montserrat-Regular" charset="0"/>
                </a:rPr>
                <a:t>Ai</a:t>
              </a:r>
            </a:p>
            <a:p>
              <a:pPr algn="l">
                <a:lnSpc>
                  <a:spcPct val="180000"/>
                </a:lnSpc>
              </a:pPr>
              <a:r>
                <a:rPr lang="en-US" sz="1100" b="1" dirty="0">
                  <a:solidFill>
                    <a:schemeClr val="tx1"/>
                  </a:solidFill>
                  <a:latin typeface="Lao UI" panose="020B0502040204020203" pitchFamily="34" charset="0"/>
                  <a:ea typeface="PT Sans" panose="020B0503020203020204" pitchFamily="34" charset="0"/>
                  <a:cs typeface="Lao UI" panose="020B0502040204020203" pitchFamily="34" charset="0"/>
                  <a:sym typeface="Montserrat-Regular" charset="0"/>
                </a:rPr>
                <a:t>PSD</a:t>
              </a:r>
            </a:p>
            <a:p>
              <a:pPr algn="l">
                <a:lnSpc>
                  <a:spcPct val="180000"/>
                </a:lnSpc>
              </a:pPr>
              <a:r>
                <a:rPr lang="en-US" sz="1100" b="1" dirty="0">
                  <a:solidFill>
                    <a:schemeClr val="tx1"/>
                  </a:solidFill>
                  <a:latin typeface="Lao UI" panose="020B0502040204020203" pitchFamily="34" charset="0"/>
                  <a:ea typeface="PT Sans" panose="020B0503020203020204" pitchFamily="34" charset="0"/>
                  <a:cs typeface="Lao UI" panose="020B0502040204020203" pitchFamily="34" charset="0"/>
                  <a:sym typeface="Montserrat-Regular" charset="0"/>
                </a:rPr>
                <a:t>HTML</a:t>
              </a:r>
            </a:p>
            <a:p>
              <a:pPr algn="l">
                <a:lnSpc>
                  <a:spcPct val="180000"/>
                </a:lnSpc>
              </a:pPr>
              <a:r>
                <a:rPr lang="en-US" sz="1100" b="1" dirty="0">
                  <a:solidFill>
                    <a:schemeClr val="tx1"/>
                  </a:solidFill>
                  <a:latin typeface="Lao UI" panose="020B0502040204020203" pitchFamily="34" charset="0"/>
                  <a:ea typeface="PT Sans" panose="020B0503020203020204" pitchFamily="34" charset="0"/>
                  <a:cs typeface="Lao UI" panose="020B0502040204020203" pitchFamily="34" charset="0"/>
                  <a:sym typeface="Montserrat-Regular" charset="0"/>
                </a:rPr>
                <a:t>PHP</a:t>
              </a:r>
            </a:p>
            <a:p>
              <a:pPr algn="l">
                <a:lnSpc>
                  <a:spcPct val="180000"/>
                </a:lnSpc>
              </a:pPr>
              <a:r>
                <a:rPr lang="en-US" sz="1100" b="1" dirty="0">
                  <a:solidFill>
                    <a:schemeClr val="tx1"/>
                  </a:solidFill>
                  <a:latin typeface="Lao UI" panose="020B0502040204020203" pitchFamily="34" charset="0"/>
                  <a:ea typeface="PT Sans" panose="020B0503020203020204" pitchFamily="34" charset="0"/>
                  <a:cs typeface="Lao UI" panose="020B0502040204020203" pitchFamily="34" charset="0"/>
                  <a:sym typeface="Montserrat-Regular" charset="0"/>
                </a:rPr>
                <a:t>WP</a:t>
              </a:r>
            </a:p>
          </p:txBody>
        </p:sp>
        <p:grpSp>
          <p:nvGrpSpPr>
            <p:cNvPr id="90" name="Group 10">
              <a:extLst>
                <a:ext uri="{FF2B5EF4-FFF2-40B4-BE49-F238E27FC236}">
                  <a16:creationId xmlns:a16="http://schemas.microsoft.com/office/drawing/2014/main" id="{211CB5BA-49C2-4101-8E35-8BA49538877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401497" y="2210197"/>
              <a:ext cx="1506093" cy="762000"/>
              <a:chOff x="0" y="0"/>
              <a:chExt cx="3095" cy="1280"/>
            </a:xfrm>
          </p:grpSpPr>
          <p:sp>
            <p:nvSpPr>
              <p:cNvPr id="95" name="Line 11">
                <a:extLst>
                  <a:ext uri="{FF2B5EF4-FFF2-40B4-BE49-F238E27FC236}">
                    <a16:creationId xmlns:a16="http://schemas.microsoft.com/office/drawing/2014/main" id="{298DBC6C-437F-4F1B-8EB0-E65E646FBE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0" y="0"/>
                <a:ext cx="3095" cy="0"/>
              </a:xfrm>
              <a:prstGeom prst="line">
                <a:avLst/>
              </a:prstGeom>
              <a:noFill/>
              <a:ln w="76200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96" name="Line 12">
                <a:extLst>
                  <a:ext uri="{FF2B5EF4-FFF2-40B4-BE49-F238E27FC236}">
                    <a16:creationId xmlns:a16="http://schemas.microsoft.com/office/drawing/2014/main" id="{C893F64D-0215-41D5-8392-C8BA633155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0" y="320"/>
                <a:ext cx="3095" cy="0"/>
              </a:xfrm>
              <a:prstGeom prst="line">
                <a:avLst/>
              </a:prstGeom>
              <a:noFill/>
              <a:ln w="76200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97" name="Line 13">
                <a:extLst>
                  <a:ext uri="{FF2B5EF4-FFF2-40B4-BE49-F238E27FC236}">
                    <a16:creationId xmlns:a16="http://schemas.microsoft.com/office/drawing/2014/main" id="{75B34B58-F07D-4E71-A9BF-29DA59608B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0" y="640"/>
                <a:ext cx="3095" cy="0"/>
              </a:xfrm>
              <a:prstGeom prst="line">
                <a:avLst/>
              </a:prstGeom>
              <a:noFill/>
              <a:ln w="76200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99" name="Line 14">
                <a:extLst>
                  <a:ext uri="{FF2B5EF4-FFF2-40B4-BE49-F238E27FC236}">
                    <a16:creationId xmlns:a16="http://schemas.microsoft.com/office/drawing/2014/main" id="{D9F687BE-722B-47DA-B2F9-65FB2EE300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0" y="960"/>
                <a:ext cx="3095" cy="0"/>
              </a:xfrm>
              <a:prstGeom prst="line">
                <a:avLst/>
              </a:prstGeom>
              <a:noFill/>
              <a:ln w="76200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13" name="Line 15">
                <a:extLst>
                  <a:ext uri="{FF2B5EF4-FFF2-40B4-BE49-F238E27FC236}">
                    <a16:creationId xmlns:a16="http://schemas.microsoft.com/office/drawing/2014/main" id="{8227CA14-128A-4B4B-8BDF-33BFEA6BE1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0" y="1280"/>
                <a:ext cx="3095" cy="0"/>
              </a:xfrm>
              <a:prstGeom prst="line">
                <a:avLst/>
              </a:prstGeom>
              <a:noFill/>
              <a:ln w="76200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sp>
          <p:nvSpPr>
            <p:cNvPr id="91" name="Line 18">
              <a:extLst>
                <a:ext uri="{FF2B5EF4-FFF2-40B4-BE49-F238E27FC236}">
                  <a16:creationId xmlns:a16="http://schemas.microsoft.com/office/drawing/2014/main" id="{2207766E-610F-4B08-80B5-FDA2CACCCF3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01497" y="2400697"/>
              <a:ext cx="1159836" cy="0"/>
            </a:xfrm>
            <a:prstGeom prst="line">
              <a:avLst/>
            </a:prstGeom>
            <a:noFill/>
            <a:ln w="762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92" name="Line 19">
              <a:extLst>
                <a:ext uri="{FF2B5EF4-FFF2-40B4-BE49-F238E27FC236}">
                  <a16:creationId xmlns:a16="http://schemas.microsoft.com/office/drawing/2014/main" id="{6CEBBDEA-7D48-4E1B-B1B4-08F270466BB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01497" y="2591197"/>
              <a:ext cx="1432941" cy="0"/>
            </a:xfrm>
            <a:prstGeom prst="line">
              <a:avLst/>
            </a:prstGeom>
            <a:noFill/>
            <a:ln w="76200" cap="flat">
              <a:solidFill>
                <a:schemeClr val="accent3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93" name="Line 20">
              <a:extLst>
                <a:ext uri="{FF2B5EF4-FFF2-40B4-BE49-F238E27FC236}">
                  <a16:creationId xmlns:a16="http://schemas.microsoft.com/office/drawing/2014/main" id="{49E6EC4D-352A-4287-B790-805060B178A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01497" y="2781697"/>
              <a:ext cx="1293682" cy="0"/>
            </a:xfrm>
            <a:prstGeom prst="line">
              <a:avLst/>
            </a:prstGeom>
            <a:noFill/>
            <a:ln w="76200" cap="flat">
              <a:solidFill>
                <a:schemeClr val="accent4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94" name="Line 21">
              <a:extLst>
                <a:ext uri="{FF2B5EF4-FFF2-40B4-BE49-F238E27FC236}">
                  <a16:creationId xmlns:a16="http://schemas.microsoft.com/office/drawing/2014/main" id="{A9EA3775-CCF8-4915-AAEF-026CA16EBD9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01497" y="2972197"/>
              <a:ext cx="1338461" cy="0"/>
            </a:xfrm>
            <a:prstGeom prst="line">
              <a:avLst/>
            </a:prstGeom>
            <a:noFill/>
            <a:ln w="76200" cap="flat">
              <a:solidFill>
                <a:schemeClr val="accent5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127" name="Rectangle 126">
            <a:extLst>
              <a:ext uri="{FF2B5EF4-FFF2-40B4-BE49-F238E27FC236}">
                <a16:creationId xmlns:a16="http://schemas.microsoft.com/office/drawing/2014/main" id="{59792C6E-F2DC-4819-A09E-4E28E67BDDB1}"/>
              </a:ext>
            </a:extLst>
          </p:cNvPr>
          <p:cNvSpPr/>
          <p:nvPr/>
        </p:nvSpPr>
        <p:spPr>
          <a:xfrm>
            <a:off x="7987218" y="3768285"/>
            <a:ext cx="335679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Placeholder 41">
            <a:extLst>
              <a:ext uri="{FF2B5EF4-FFF2-40B4-BE49-F238E27FC236}">
                <a16:creationId xmlns:a16="http://schemas.microsoft.com/office/drawing/2014/main" id="{F4D5693B-D5C0-4495-8E03-C900E6F7A969}"/>
              </a:ext>
            </a:extLst>
          </p:cNvPr>
          <p:cNvPicPr>
            <a:picLocks noGrp="1" noChangeAspect="1"/>
          </p:cNvPicPr>
          <p:nvPr>
            <p:ph type="pic" sz="quarter" idx="9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25" r="10725"/>
          <a:stretch>
            <a:fillRect/>
          </a:stretch>
        </p:blipFill>
        <p:spPr/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5B67C2A7-B3E6-43C4-A4A9-052BD57B5480}"/>
              </a:ext>
            </a:extLst>
          </p:cNvPr>
          <p:cNvSpPr/>
          <p:nvPr/>
        </p:nvSpPr>
        <p:spPr>
          <a:xfrm>
            <a:off x="3637784" y="2220683"/>
            <a:ext cx="2289345" cy="1640115"/>
          </a:xfrm>
          <a:prstGeom prst="rect">
            <a:avLst/>
          </a:prstGeom>
          <a:solidFill>
            <a:schemeClr val="accent4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0" name="Picture Placeholder 49">
            <a:extLst>
              <a:ext uri="{FF2B5EF4-FFF2-40B4-BE49-F238E27FC236}">
                <a16:creationId xmlns:a16="http://schemas.microsoft.com/office/drawing/2014/main" id="{EA0BA765-F00B-4CE2-BE31-C7222276B9BA}"/>
              </a:ext>
            </a:extLst>
          </p:cNvPr>
          <p:cNvPicPr>
            <a:picLocks noGrp="1" noChangeAspect="1"/>
          </p:cNvPicPr>
          <p:nvPr>
            <p:ph type="pic" sz="quarter" idx="10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9" r="3469"/>
          <a:stretch>
            <a:fillRect/>
          </a:stretch>
        </p:blipFill>
        <p:spPr/>
      </p:pic>
      <p:pic>
        <p:nvPicPr>
          <p:cNvPr id="46" name="Picture Placeholder 45">
            <a:extLst>
              <a:ext uri="{FF2B5EF4-FFF2-40B4-BE49-F238E27FC236}">
                <a16:creationId xmlns:a16="http://schemas.microsoft.com/office/drawing/2014/main" id="{3647AB7C-D5D0-415E-BA0F-B2F3F7D6A23D}"/>
              </a:ext>
            </a:extLst>
          </p:cNvPr>
          <p:cNvPicPr>
            <a:picLocks noGrp="1" noChangeAspect="1"/>
          </p:cNvPicPr>
          <p:nvPr>
            <p:ph type="pic" sz="quarter" idx="10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88" r="10788"/>
          <a:stretch>
            <a:fillRect/>
          </a:stretch>
        </p:blipFill>
        <p:spPr/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93992EC4-45DA-4477-A2D6-BAF70B9E9F05}"/>
              </a:ext>
            </a:extLst>
          </p:cNvPr>
          <p:cNvSpPr/>
          <p:nvPr/>
        </p:nvSpPr>
        <p:spPr>
          <a:xfrm>
            <a:off x="6105212" y="4049937"/>
            <a:ext cx="2289345" cy="1640115"/>
          </a:xfrm>
          <a:prstGeom prst="rect">
            <a:avLst/>
          </a:prstGeom>
          <a:solidFill>
            <a:schemeClr val="accent5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8" name="Picture Placeholder 47">
            <a:extLst>
              <a:ext uri="{FF2B5EF4-FFF2-40B4-BE49-F238E27FC236}">
                <a16:creationId xmlns:a16="http://schemas.microsoft.com/office/drawing/2014/main" id="{B21AC4A4-6B2A-44DE-88A9-9E3771E130B2}"/>
              </a:ext>
            </a:extLst>
          </p:cNvPr>
          <p:cNvPicPr>
            <a:picLocks noGrp="1" noChangeAspect="1"/>
          </p:cNvPicPr>
          <p:nvPr>
            <p:ph type="pic" sz="quarter" idx="102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9" r="3469"/>
          <a:stretch>
            <a:fillRect/>
          </a:stretch>
        </p:blipFill>
        <p:spPr/>
      </p:pic>
      <p:pic>
        <p:nvPicPr>
          <p:cNvPr id="52" name="Picture Placeholder 51">
            <a:extLst>
              <a:ext uri="{FF2B5EF4-FFF2-40B4-BE49-F238E27FC236}">
                <a16:creationId xmlns:a16="http://schemas.microsoft.com/office/drawing/2014/main" id="{868415D1-F906-41CC-B4D6-FBBF3E45CC6E}"/>
              </a:ext>
            </a:extLst>
          </p:cNvPr>
          <p:cNvPicPr>
            <a:picLocks noGrp="1" noChangeAspect="1"/>
          </p:cNvPicPr>
          <p:nvPr>
            <p:ph type="pic" sz="quarter" idx="104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" r="210"/>
          <a:stretch>
            <a:fillRect/>
          </a:stretch>
        </p:blipFill>
        <p:spPr/>
      </p:pic>
      <p:pic>
        <p:nvPicPr>
          <p:cNvPr id="44" name="Picture Placeholder 43">
            <a:extLst>
              <a:ext uri="{FF2B5EF4-FFF2-40B4-BE49-F238E27FC236}">
                <a16:creationId xmlns:a16="http://schemas.microsoft.com/office/drawing/2014/main" id="{65D9F1B4-B653-4CF3-9CC6-98CC9A690235}"/>
              </a:ext>
            </a:extLst>
          </p:cNvPr>
          <p:cNvPicPr>
            <a:picLocks noGrp="1" noChangeAspect="1"/>
          </p:cNvPicPr>
          <p:nvPr>
            <p:ph type="pic" sz="quarter" idx="100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91" b="20791"/>
          <a:stretch>
            <a:fillRect/>
          </a:stretch>
        </p:blipFill>
        <p:spPr/>
      </p:pic>
      <p:pic>
        <p:nvPicPr>
          <p:cNvPr id="39" name="Picture Placeholder 38">
            <a:extLst>
              <a:ext uri="{FF2B5EF4-FFF2-40B4-BE49-F238E27FC236}">
                <a16:creationId xmlns:a16="http://schemas.microsoft.com/office/drawing/2014/main" id="{82700D2C-1C44-4840-9FC8-BB3CB8636315}"/>
              </a:ext>
            </a:extLst>
          </p:cNvPr>
          <p:cNvPicPr>
            <a:picLocks noGrp="1" noChangeAspect="1"/>
          </p:cNvPicPr>
          <p:nvPr>
            <p:ph type="pic" sz="quarter" idx="98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0" r="3380"/>
          <a:stretch>
            <a:fillRect/>
          </a:stretch>
        </p:blipFill>
        <p:spPr/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8BE915AC-FC56-425C-9ED8-296EA317567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solidFill>
                  <a:schemeClr val="accent4"/>
                </a:solidFill>
              </a:rPr>
              <a:t>Creative</a:t>
            </a:r>
            <a:r>
              <a:rPr lang="en-US" b="1" dirty="0"/>
              <a:t> Portfolio</a:t>
            </a:r>
            <a:endParaRPr lang="en-US" dirty="0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30670039-0C24-41B6-8275-507C18B2ECFE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05F9E88F-BAB5-4EF7-AE40-E8A9F2AC7B59}"/>
              </a:ext>
            </a:extLst>
          </p:cNvPr>
          <p:cNvSpPr/>
          <p:nvPr/>
        </p:nvSpPr>
        <p:spPr>
          <a:xfrm>
            <a:off x="3832748" y="2686797"/>
            <a:ext cx="18994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sum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dol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</a:p>
          <a:p>
            <a:pPr algn="ctr">
              <a:lnSpc>
                <a:spcPts val="1600"/>
              </a:lnSpc>
            </a:pP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consectetur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adipisi</a:t>
            </a:r>
            <a:endParaRPr lang="en-US" sz="12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algn="ctr">
              <a:lnSpc>
                <a:spcPts val="1600"/>
              </a:lnSpc>
            </a:pP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ceuismod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psum</a:t>
            </a:r>
            <a:endParaRPr lang="en-US" sz="12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9D56B569-954B-4060-980B-51CE420C5C55}"/>
              </a:ext>
            </a:extLst>
          </p:cNvPr>
          <p:cNvSpPr/>
          <p:nvPr/>
        </p:nvSpPr>
        <p:spPr>
          <a:xfrm>
            <a:off x="6300176" y="4516051"/>
            <a:ext cx="18994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sum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dol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</a:p>
          <a:p>
            <a:pPr algn="ctr">
              <a:lnSpc>
                <a:spcPts val="1600"/>
              </a:lnSpc>
            </a:pP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consectetur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adipisi</a:t>
            </a:r>
            <a:endParaRPr lang="en-US" sz="12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algn="ctr">
              <a:lnSpc>
                <a:spcPts val="1600"/>
              </a:lnSpc>
            </a:pP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ceuismod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psum</a:t>
            </a:r>
            <a:endParaRPr lang="en-US" sz="12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7A56598D-F7AF-4C51-861A-67051681766A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35" name="Title 13">
            <a:extLst>
              <a:ext uri="{FF2B5EF4-FFF2-40B4-BE49-F238E27FC236}">
                <a16:creationId xmlns:a16="http://schemas.microsoft.com/office/drawing/2014/main" id="{A179A8EA-B920-4BA9-9EEE-5CA9FDD706E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 Timeline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A9B5C6CD-6D1A-477C-9FD6-696EB44320C1}"/>
              </a:ext>
            </a:extLst>
          </p:cNvPr>
          <p:cNvGrpSpPr/>
          <p:nvPr/>
        </p:nvGrpSpPr>
        <p:grpSpPr>
          <a:xfrm>
            <a:off x="4879626" y="2659076"/>
            <a:ext cx="2336800" cy="1039745"/>
            <a:chOff x="8312151" y="5189801"/>
            <a:chExt cx="2336800" cy="1039745"/>
          </a:xfrm>
        </p:grpSpPr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0B2D90FA-7A97-4DE1-928A-3E04A836B03E}"/>
                </a:ext>
              </a:extLst>
            </p:cNvPr>
            <p:cNvSpPr txBox="1"/>
            <p:nvPr/>
          </p:nvSpPr>
          <p:spPr>
            <a:xfrm>
              <a:off x="8312151" y="5189801"/>
              <a:ext cx="2336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Company Start-up</a:t>
              </a:r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DF065C87-B2F0-4CE9-AB8D-B390AC3FF021}"/>
                </a:ext>
              </a:extLst>
            </p:cNvPr>
            <p:cNvSpPr/>
            <p:nvPr/>
          </p:nvSpPr>
          <p:spPr>
            <a:xfrm>
              <a:off x="8405029" y="5521660"/>
              <a:ext cx="2151045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sum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dol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amet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, Lorem </a:t>
              </a: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consectetur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adipisi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Suspen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ceuismod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psum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sp>
        <p:nvSpPr>
          <p:cNvPr id="27" name="Freeform 13">
            <a:extLst>
              <a:ext uri="{FF2B5EF4-FFF2-40B4-BE49-F238E27FC236}">
                <a16:creationId xmlns:a16="http://schemas.microsoft.com/office/drawing/2014/main" id="{77F215FF-4AA1-49E6-9E5D-8F4BD3897A31}"/>
              </a:ext>
            </a:extLst>
          </p:cNvPr>
          <p:cNvSpPr>
            <a:spLocks/>
          </p:cNvSpPr>
          <p:nvPr/>
        </p:nvSpPr>
        <p:spPr bwMode="auto">
          <a:xfrm>
            <a:off x="1585164" y="3000658"/>
            <a:ext cx="1839837" cy="1566380"/>
          </a:xfrm>
          <a:custGeom>
            <a:avLst/>
            <a:gdLst>
              <a:gd name="T0" fmla="*/ 0 w 767"/>
              <a:gd name="T1" fmla="*/ 640 h 653"/>
              <a:gd name="T2" fmla="*/ 756 w 767"/>
              <a:gd name="T3" fmla="*/ 0 h 653"/>
              <a:gd name="T4" fmla="*/ 767 w 767"/>
              <a:gd name="T5" fmla="*/ 12 h 653"/>
              <a:gd name="T6" fmla="*/ 11 w 767"/>
              <a:gd name="T7" fmla="*/ 653 h 653"/>
              <a:gd name="T8" fmla="*/ 0 w 767"/>
              <a:gd name="T9" fmla="*/ 640 h 6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7" h="653">
                <a:moveTo>
                  <a:pt x="0" y="640"/>
                </a:moveTo>
                <a:lnTo>
                  <a:pt x="756" y="0"/>
                </a:lnTo>
                <a:lnTo>
                  <a:pt x="767" y="12"/>
                </a:lnTo>
                <a:lnTo>
                  <a:pt x="11" y="653"/>
                </a:lnTo>
                <a:lnTo>
                  <a:pt x="0" y="6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10">
            <a:extLst>
              <a:ext uri="{FF2B5EF4-FFF2-40B4-BE49-F238E27FC236}">
                <a16:creationId xmlns:a16="http://schemas.microsoft.com/office/drawing/2014/main" id="{9AA3887E-61A3-4A32-890F-A5006F634374}"/>
              </a:ext>
            </a:extLst>
          </p:cNvPr>
          <p:cNvSpPr>
            <a:spLocks/>
          </p:cNvSpPr>
          <p:nvPr/>
        </p:nvSpPr>
        <p:spPr bwMode="auto">
          <a:xfrm>
            <a:off x="8788588" y="3091810"/>
            <a:ext cx="1777469" cy="1489620"/>
          </a:xfrm>
          <a:custGeom>
            <a:avLst/>
            <a:gdLst>
              <a:gd name="T0" fmla="*/ 732 w 741"/>
              <a:gd name="T1" fmla="*/ 621 h 621"/>
              <a:gd name="T2" fmla="*/ 0 w 741"/>
              <a:gd name="T3" fmla="*/ 13 h 621"/>
              <a:gd name="T4" fmla="*/ 10 w 741"/>
              <a:gd name="T5" fmla="*/ 0 h 621"/>
              <a:gd name="T6" fmla="*/ 741 w 741"/>
              <a:gd name="T7" fmla="*/ 608 h 621"/>
              <a:gd name="T8" fmla="*/ 732 w 741"/>
              <a:gd name="T9" fmla="*/ 621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1" h="621">
                <a:moveTo>
                  <a:pt x="732" y="621"/>
                </a:moveTo>
                <a:lnTo>
                  <a:pt x="0" y="13"/>
                </a:lnTo>
                <a:lnTo>
                  <a:pt x="10" y="0"/>
                </a:lnTo>
                <a:lnTo>
                  <a:pt x="741" y="608"/>
                </a:lnTo>
                <a:lnTo>
                  <a:pt x="732" y="62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11">
            <a:extLst>
              <a:ext uri="{FF2B5EF4-FFF2-40B4-BE49-F238E27FC236}">
                <a16:creationId xmlns:a16="http://schemas.microsoft.com/office/drawing/2014/main" id="{2947EBC1-3A39-466F-B70E-13245B83BF90}"/>
              </a:ext>
            </a:extLst>
          </p:cNvPr>
          <p:cNvSpPr>
            <a:spLocks/>
          </p:cNvSpPr>
          <p:nvPr/>
        </p:nvSpPr>
        <p:spPr bwMode="auto">
          <a:xfrm>
            <a:off x="4063065" y="3091810"/>
            <a:ext cx="1777469" cy="1489620"/>
          </a:xfrm>
          <a:custGeom>
            <a:avLst/>
            <a:gdLst>
              <a:gd name="T0" fmla="*/ 731 w 741"/>
              <a:gd name="T1" fmla="*/ 621 h 621"/>
              <a:gd name="T2" fmla="*/ 0 w 741"/>
              <a:gd name="T3" fmla="*/ 13 h 621"/>
              <a:gd name="T4" fmla="*/ 9 w 741"/>
              <a:gd name="T5" fmla="*/ 0 h 621"/>
              <a:gd name="T6" fmla="*/ 741 w 741"/>
              <a:gd name="T7" fmla="*/ 608 h 621"/>
              <a:gd name="T8" fmla="*/ 731 w 741"/>
              <a:gd name="T9" fmla="*/ 621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1" h="621">
                <a:moveTo>
                  <a:pt x="731" y="621"/>
                </a:moveTo>
                <a:lnTo>
                  <a:pt x="0" y="13"/>
                </a:lnTo>
                <a:lnTo>
                  <a:pt x="9" y="0"/>
                </a:lnTo>
                <a:lnTo>
                  <a:pt x="741" y="608"/>
                </a:lnTo>
                <a:lnTo>
                  <a:pt x="731" y="62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12">
            <a:extLst>
              <a:ext uri="{FF2B5EF4-FFF2-40B4-BE49-F238E27FC236}">
                <a16:creationId xmlns:a16="http://schemas.microsoft.com/office/drawing/2014/main" id="{163EA8DA-FEC1-47E9-8118-D1616DC855FA}"/>
              </a:ext>
            </a:extLst>
          </p:cNvPr>
          <p:cNvSpPr>
            <a:spLocks/>
          </p:cNvSpPr>
          <p:nvPr/>
        </p:nvSpPr>
        <p:spPr bwMode="auto">
          <a:xfrm>
            <a:off x="6373055" y="3060627"/>
            <a:ext cx="1765475" cy="1506411"/>
          </a:xfrm>
          <a:custGeom>
            <a:avLst/>
            <a:gdLst>
              <a:gd name="T0" fmla="*/ 0 w 736"/>
              <a:gd name="T1" fmla="*/ 616 h 628"/>
              <a:gd name="T2" fmla="*/ 726 w 736"/>
              <a:gd name="T3" fmla="*/ 0 h 628"/>
              <a:gd name="T4" fmla="*/ 736 w 736"/>
              <a:gd name="T5" fmla="*/ 13 h 628"/>
              <a:gd name="T6" fmla="*/ 11 w 736"/>
              <a:gd name="T7" fmla="*/ 628 h 628"/>
              <a:gd name="T8" fmla="*/ 0 w 736"/>
              <a:gd name="T9" fmla="*/ 616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6" h="628">
                <a:moveTo>
                  <a:pt x="0" y="616"/>
                </a:moveTo>
                <a:lnTo>
                  <a:pt x="726" y="0"/>
                </a:lnTo>
                <a:lnTo>
                  <a:pt x="736" y="13"/>
                </a:lnTo>
                <a:lnTo>
                  <a:pt x="11" y="628"/>
                </a:lnTo>
                <a:lnTo>
                  <a:pt x="0" y="61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Oval 5">
            <a:extLst>
              <a:ext uri="{FF2B5EF4-FFF2-40B4-BE49-F238E27FC236}">
                <a16:creationId xmlns:a16="http://schemas.microsoft.com/office/drawing/2014/main" id="{827308C1-4201-42D1-AF21-687B1713B8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124" y="4396726"/>
            <a:ext cx="870744" cy="86834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Oval 7">
            <a:extLst>
              <a:ext uri="{FF2B5EF4-FFF2-40B4-BE49-F238E27FC236}">
                <a16:creationId xmlns:a16="http://schemas.microsoft.com/office/drawing/2014/main" id="{D1403AD2-1722-4B7B-B0F1-EF14B2D247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2622" y="4389531"/>
            <a:ext cx="870744" cy="86834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Oval 9">
            <a:extLst>
              <a:ext uri="{FF2B5EF4-FFF2-40B4-BE49-F238E27FC236}">
                <a16:creationId xmlns:a16="http://schemas.microsoft.com/office/drawing/2014/main" id="{07839861-50F1-4B85-9488-22B51329BD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24531" y="4396726"/>
            <a:ext cx="868345" cy="86834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Oval 7">
            <a:extLst>
              <a:ext uri="{FF2B5EF4-FFF2-40B4-BE49-F238E27FC236}">
                <a16:creationId xmlns:a16="http://schemas.microsoft.com/office/drawing/2014/main" id="{A1091CA7-2B83-4E5E-9311-E273DFEB53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1481" y="2601386"/>
            <a:ext cx="870744" cy="86834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Oval 9">
            <a:extLst>
              <a:ext uri="{FF2B5EF4-FFF2-40B4-BE49-F238E27FC236}">
                <a16:creationId xmlns:a16="http://schemas.microsoft.com/office/drawing/2014/main" id="{E1A02F42-5E25-4B97-B64B-1D5FC10BEF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9387" y="2601386"/>
            <a:ext cx="868345" cy="86834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8CD27EF-D83C-4B59-BE22-44286FE15126}"/>
              </a:ext>
            </a:extLst>
          </p:cNvPr>
          <p:cNvSpPr txBox="1"/>
          <p:nvPr/>
        </p:nvSpPr>
        <p:spPr>
          <a:xfrm>
            <a:off x="5686389" y="2218296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2013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5E59353-A657-4C81-82CF-9E7C1C6B210C}"/>
              </a:ext>
            </a:extLst>
          </p:cNvPr>
          <p:cNvGrpSpPr/>
          <p:nvPr/>
        </p:nvGrpSpPr>
        <p:grpSpPr>
          <a:xfrm>
            <a:off x="2419926" y="3928972"/>
            <a:ext cx="2336800" cy="1480525"/>
            <a:chOff x="2419926" y="4109948"/>
            <a:chExt cx="2336800" cy="1480525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C549D0FA-72CB-4229-AF4D-B3B9AE64057E}"/>
                </a:ext>
              </a:extLst>
            </p:cNvPr>
            <p:cNvGrpSpPr/>
            <p:nvPr/>
          </p:nvGrpSpPr>
          <p:grpSpPr>
            <a:xfrm>
              <a:off x="2419926" y="4550728"/>
              <a:ext cx="2336800" cy="1039745"/>
              <a:chOff x="8312151" y="5189801"/>
              <a:chExt cx="2336800" cy="1039745"/>
            </a:xfrm>
          </p:grpSpPr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C8FB89D9-9D00-455C-A8FF-97E43B5D047F}"/>
                  </a:ext>
                </a:extLst>
              </p:cNvPr>
              <p:cNvSpPr txBox="1"/>
              <p:nvPr/>
            </p:nvSpPr>
            <p:spPr>
              <a:xfrm>
                <a:off x="8312151" y="5189801"/>
                <a:ext cx="23368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Company Start-up</a:t>
                </a:r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EC1EFDC2-A459-453E-A05B-603DA2D03348}"/>
                  </a:ext>
                </a:extLst>
              </p:cNvPr>
              <p:cNvSpPr/>
              <p:nvPr/>
            </p:nvSpPr>
            <p:spPr>
              <a:xfrm>
                <a:off x="8405029" y="5521660"/>
                <a:ext cx="2151045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Lorem sum </a:t>
                </a: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dol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 </a:t>
                </a: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amet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, Lorem </a:t>
                </a:r>
              </a:p>
              <a:p>
                <a:pPr algn="ctr">
                  <a:lnSpc>
                    <a:spcPts val="1600"/>
                  </a:lnSpc>
                </a:pP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consectetur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 </a:t>
                </a: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adipisi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  </a:t>
                </a: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Suspen</a:t>
                </a:r>
                <a:endPara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  <a:p>
                <a:pPr algn="ctr">
                  <a:lnSpc>
                    <a:spcPts val="1600"/>
                  </a:lnSpc>
                </a:pP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ceuismod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 </a:t>
                </a: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psum</a:t>
                </a:r>
                <a:endPara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3C41E2F4-149A-44A1-B17B-086CA1D82BE9}"/>
                </a:ext>
              </a:extLst>
            </p:cNvPr>
            <p:cNvSpPr txBox="1"/>
            <p:nvPr/>
          </p:nvSpPr>
          <p:spPr>
            <a:xfrm>
              <a:off x="3226690" y="4109948"/>
              <a:ext cx="7232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2014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89ADE8A-A1AF-409B-B173-0021961180D2}"/>
              </a:ext>
            </a:extLst>
          </p:cNvPr>
          <p:cNvGrpSpPr/>
          <p:nvPr/>
        </p:nvGrpSpPr>
        <p:grpSpPr>
          <a:xfrm>
            <a:off x="7326757" y="3928972"/>
            <a:ext cx="2336800" cy="1480525"/>
            <a:chOff x="7326757" y="3862711"/>
            <a:chExt cx="2336800" cy="1480525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00088CB5-3831-4DD4-96DC-42089B5049A0}"/>
                </a:ext>
              </a:extLst>
            </p:cNvPr>
            <p:cNvGrpSpPr/>
            <p:nvPr/>
          </p:nvGrpSpPr>
          <p:grpSpPr>
            <a:xfrm>
              <a:off x="7326757" y="4303491"/>
              <a:ext cx="2336800" cy="1039745"/>
              <a:chOff x="8312151" y="5189801"/>
              <a:chExt cx="2336800" cy="1039745"/>
            </a:xfrm>
          </p:grpSpPr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2D23375B-FDF7-4830-813B-6556F3A49FB0}"/>
                  </a:ext>
                </a:extLst>
              </p:cNvPr>
              <p:cNvSpPr txBox="1"/>
              <p:nvPr/>
            </p:nvSpPr>
            <p:spPr>
              <a:xfrm>
                <a:off x="8312151" y="5189801"/>
                <a:ext cx="23368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Company Start-up</a:t>
                </a:r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4B4E6951-D74D-4E92-A83F-E33B70B0D538}"/>
                  </a:ext>
                </a:extLst>
              </p:cNvPr>
              <p:cNvSpPr/>
              <p:nvPr/>
            </p:nvSpPr>
            <p:spPr>
              <a:xfrm>
                <a:off x="8405029" y="5521660"/>
                <a:ext cx="2151045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Lorem sum </a:t>
                </a: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dol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 </a:t>
                </a: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amet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, Lorem </a:t>
                </a:r>
              </a:p>
              <a:p>
                <a:pPr algn="ctr">
                  <a:lnSpc>
                    <a:spcPts val="1600"/>
                  </a:lnSpc>
                </a:pP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consectetur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 </a:t>
                </a: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adipisi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  </a:t>
                </a: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Suspen</a:t>
                </a:r>
                <a:endPara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  <a:p>
                <a:pPr algn="ctr">
                  <a:lnSpc>
                    <a:spcPts val="1600"/>
                  </a:lnSpc>
                </a:pP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ceuismod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 </a:t>
                </a: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psum</a:t>
                </a:r>
                <a:endPara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57F3008D-3E22-4A90-A940-32B8F00D5228}"/>
                </a:ext>
              </a:extLst>
            </p:cNvPr>
            <p:cNvSpPr txBox="1"/>
            <p:nvPr/>
          </p:nvSpPr>
          <p:spPr>
            <a:xfrm>
              <a:off x="8133521" y="3862711"/>
              <a:ext cx="7232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2015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1AB86B50-E7D7-4B8D-84F6-85E145CB9B06}"/>
              </a:ext>
            </a:extLst>
          </p:cNvPr>
          <p:cNvGrpSpPr/>
          <p:nvPr/>
        </p:nvGrpSpPr>
        <p:grpSpPr>
          <a:xfrm>
            <a:off x="1165651" y="4614430"/>
            <a:ext cx="337690" cy="432936"/>
            <a:chOff x="2522538" y="3189288"/>
            <a:chExt cx="371475" cy="476250"/>
          </a:xfrm>
          <a:solidFill>
            <a:schemeClr val="bg1"/>
          </a:solidFill>
        </p:grpSpPr>
        <p:sp>
          <p:nvSpPr>
            <p:cNvPr id="49" name="Freeform 5">
              <a:extLst>
                <a:ext uri="{FF2B5EF4-FFF2-40B4-BE49-F238E27FC236}">
                  <a16:creationId xmlns:a16="http://schemas.microsoft.com/office/drawing/2014/main" id="{BABC0073-C3C8-46F6-BB2A-D3E6705C35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13025" y="3189288"/>
              <a:ext cx="192088" cy="238125"/>
            </a:xfrm>
            <a:custGeom>
              <a:avLst/>
              <a:gdLst>
                <a:gd name="T0" fmla="*/ 2 w 53"/>
                <a:gd name="T1" fmla="*/ 65 h 65"/>
                <a:gd name="T2" fmla="*/ 5 w 53"/>
                <a:gd name="T3" fmla="*/ 62 h 65"/>
                <a:gd name="T4" fmla="*/ 5 w 53"/>
                <a:gd name="T5" fmla="*/ 27 h 65"/>
                <a:gd name="T6" fmla="*/ 26 w 53"/>
                <a:gd name="T7" fmla="*/ 6 h 65"/>
                <a:gd name="T8" fmla="*/ 48 w 53"/>
                <a:gd name="T9" fmla="*/ 27 h 65"/>
                <a:gd name="T10" fmla="*/ 48 w 53"/>
                <a:gd name="T11" fmla="*/ 62 h 65"/>
                <a:gd name="T12" fmla="*/ 50 w 53"/>
                <a:gd name="T13" fmla="*/ 65 h 65"/>
                <a:gd name="T14" fmla="*/ 53 w 53"/>
                <a:gd name="T15" fmla="*/ 62 h 65"/>
                <a:gd name="T16" fmla="*/ 53 w 53"/>
                <a:gd name="T17" fmla="*/ 27 h 65"/>
                <a:gd name="T18" fmla="*/ 26 w 53"/>
                <a:gd name="T19" fmla="*/ 0 h 65"/>
                <a:gd name="T20" fmla="*/ 0 w 53"/>
                <a:gd name="T21" fmla="*/ 27 h 65"/>
                <a:gd name="T22" fmla="*/ 0 w 53"/>
                <a:gd name="T23" fmla="*/ 62 h 65"/>
                <a:gd name="T24" fmla="*/ 2 w 53"/>
                <a:gd name="T25" fmla="*/ 65 h 65"/>
                <a:gd name="T26" fmla="*/ 2 w 53"/>
                <a:gd name="T27" fmla="*/ 65 h 65"/>
                <a:gd name="T28" fmla="*/ 2 w 53"/>
                <a:gd name="T2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3" h="65">
                  <a:moveTo>
                    <a:pt x="2" y="65"/>
                  </a:moveTo>
                  <a:cubicBezTo>
                    <a:pt x="4" y="65"/>
                    <a:pt x="5" y="63"/>
                    <a:pt x="5" y="62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15"/>
                    <a:pt x="15" y="6"/>
                    <a:pt x="26" y="6"/>
                  </a:cubicBezTo>
                  <a:cubicBezTo>
                    <a:pt x="38" y="6"/>
                    <a:pt x="48" y="15"/>
                    <a:pt x="48" y="27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3"/>
                    <a:pt x="49" y="65"/>
                    <a:pt x="50" y="65"/>
                  </a:cubicBezTo>
                  <a:cubicBezTo>
                    <a:pt x="52" y="65"/>
                    <a:pt x="53" y="63"/>
                    <a:pt x="53" y="62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53" y="12"/>
                    <a:pt x="41" y="0"/>
                    <a:pt x="26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2" y="65"/>
                  </a:cubicBezTo>
                  <a:close/>
                  <a:moveTo>
                    <a:pt x="2" y="65"/>
                  </a:moveTo>
                  <a:cubicBezTo>
                    <a:pt x="2" y="65"/>
                    <a:pt x="2" y="65"/>
                    <a:pt x="2" y="65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6">
              <a:extLst>
                <a:ext uri="{FF2B5EF4-FFF2-40B4-BE49-F238E27FC236}">
                  <a16:creationId xmlns:a16="http://schemas.microsoft.com/office/drawing/2014/main" id="{EBD460CB-C32F-4F18-A507-76691BA411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22538" y="3332163"/>
              <a:ext cx="371475" cy="333375"/>
            </a:xfrm>
            <a:custGeom>
              <a:avLst/>
              <a:gdLst>
                <a:gd name="T0" fmla="*/ 102 w 103"/>
                <a:gd name="T1" fmla="*/ 79 h 91"/>
                <a:gd name="T2" fmla="*/ 95 w 103"/>
                <a:gd name="T3" fmla="*/ 0 h 91"/>
                <a:gd name="T4" fmla="*/ 83 w 103"/>
                <a:gd name="T5" fmla="*/ 0 h 91"/>
                <a:gd name="T6" fmla="*/ 83 w 103"/>
                <a:gd name="T7" fmla="*/ 25 h 91"/>
                <a:gd name="T8" fmla="*/ 75 w 103"/>
                <a:gd name="T9" fmla="*/ 34 h 91"/>
                <a:gd name="T10" fmla="*/ 67 w 103"/>
                <a:gd name="T11" fmla="*/ 25 h 91"/>
                <a:gd name="T12" fmla="*/ 67 w 103"/>
                <a:gd name="T13" fmla="*/ 0 h 91"/>
                <a:gd name="T14" fmla="*/ 35 w 103"/>
                <a:gd name="T15" fmla="*/ 0 h 91"/>
                <a:gd name="T16" fmla="*/ 35 w 103"/>
                <a:gd name="T17" fmla="*/ 25 h 91"/>
                <a:gd name="T18" fmla="*/ 28 w 103"/>
                <a:gd name="T19" fmla="*/ 34 h 91"/>
                <a:gd name="T20" fmla="*/ 19 w 103"/>
                <a:gd name="T21" fmla="*/ 26 h 91"/>
                <a:gd name="T22" fmla="*/ 19 w 103"/>
                <a:gd name="T23" fmla="*/ 0 h 91"/>
                <a:gd name="T24" fmla="*/ 8 w 103"/>
                <a:gd name="T25" fmla="*/ 0 h 91"/>
                <a:gd name="T26" fmla="*/ 1 w 103"/>
                <a:gd name="T27" fmla="*/ 79 h 91"/>
                <a:gd name="T28" fmla="*/ 11 w 103"/>
                <a:gd name="T29" fmla="*/ 91 h 91"/>
                <a:gd name="T30" fmla="*/ 92 w 103"/>
                <a:gd name="T31" fmla="*/ 91 h 91"/>
                <a:gd name="T32" fmla="*/ 102 w 103"/>
                <a:gd name="T33" fmla="*/ 79 h 91"/>
                <a:gd name="T34" fmla="*/ 51 w 103"/>
                <a:gd name="T35" fmla="*/ 83 h 91"/>
                <a:gd name="T36" fmla="*/ 29 w 103"/>
                <a:gd name="T37" fmla="*/ 60 h 91"/>
                <a:gd name="T38" fmla="*/ 51 w 103"/>
                <a:gd name="T39" fmla="*/ 37 h 91"/>
                <a:gd name="T40" fmla="*/ 74 w 103"/>
                <a:gd name="T41" fmla="*/ 60 h 91"/>
                <a:gd name="T42" fmla="*/ 51 w 103"/>
                <a:gd name="T43" fmla="*/ 83 h 91"/>
                <a:gd name="T44" fmla="*/ 51 w 103"/>
                <a:gd name="T45" fmla="*/ 83 h 91"/>
                <a:gd name="T46" fmla="*/ 51 w 103"/>
                <a:gd name="T47" fmla="*/ 8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3" h="91">
                  <a:moveTo>
                    <a:pt x="102" y="79"/>
                  </a:moveTo>
                  <a:cubicBezTo>
                    <a:pt x="95" y="0"/>
                    <a:pt x="95" y="0"/>
                    <a:pt x="95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3" y="30"/>
                    <a:pt x="80" y="34"/>
                    <a:pt x="75" y="34"/>
                  </a:cubicBezTo>
                  <a:cubicBezTo>
                    <a:pt x="71" y="34"/>
                    <a:pt x="67" y="30"/>
                    <a:pt x="67" y="25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30"/>
                    <a:pt x="32" y="33"/>
                    <a:pt x="28" y="34"/>
                  </a:cubicBezTo>
                  <a:cubicBezTo>
                    <a:pt x="23" y="34"/>
                    <a:pt x="19" y="30"/>
                    <a:pt x="19" y="26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0" y="85"/>
                    <a:pt x="5" y="91"/>
                    <a:pt x="11" y="91"/>
                  </a:cubicBezTo>
                  <a:cubicBezTo>
                    <a:pt x="92" y="91"/>
                    <a:pt x="92" y="91"/>
                    <a:pt x="92" y="91"/>
                  </a:cubicBezTo>
                  <a:cubicBezTo>
                    <a:pt x="98" y="91"/>
                    <a:pt x="103" y="85"/>
                    <a:pt x="102" y="79"/>
                  </a:cubicBezTo>
                  <a:close/>
                  <a:moveTo>
                    <a:pt x="51" y="83"/>
                  </a:moveTo>
                  <a:cubicBezTo>
                    <a:pt x="39" y="83"/>
                    <a:pt x="29" y="73"/>
                    <a:pt x="29" y="60"/>
                  </a:cubicBezTo>
                  <a:cubicBezTo>
                    <a:pt x="29" y="48"/>
                    <a:pt x="39" y="37"/>
                    <a:pt x="51" y="37"/>
                  </a:cubicBezTo>
                  <a:cubicBezTo>
                    <a:pt x="64" y="37"/>
                    <a:pt x="74" y="48"/>
                    <a:pt x="74" y="60"/>
                  </a:cubicBezTo>
                  <a:cubicBezTo>
                    <a:pt x="74" y="73"/>
                    <a:pt x="64" y="83"/>
                    <a:pt x="51" y="83"/>
                  </a:cubicBezTo>
                  <a:close/>
                  <a:moveTo>
                    <a:pt x="51" y="83"/>
                  </a:moveTo>
                  <a:cubicBezTo>
                    <a:pt x="51" y="83"/>
                    <a:pt x="51" y="83"/>
                    <a:pt x="51" y="83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7">
              <a:extLst>
                <a:ext uri="{FF2B5EF4-FFF2-40B4-BE49-F238E27FC236}">
                  <a16:creationId xmlns:a16="http://schemas.microsoft.com/office/drawing/2014/main" id="{163F4E9F-CDAC-4081-AF2D-A0380D8413F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46363" y="3489326"/>
              <a:ext cx="125413" cy="128588"/>
            </a:xfrm>
            <a:custGeom>
              <a:avLst/>
              <a:gdLst>
                <a:gd name="T0" fmla="*/ 17 w 35"/>
                <a:gd name="T1" fmla="*/ 0 h 35"/>
                <a:gd name="T2" fmla="*/ 0 w 35"/>
                <a:gd name="T3" fmla="*/ 17 h 35"/>
                <a:gd name="T4" fmla="*/ 17 w 35"/>
                <a:gd name="T5" fmla="*/ 35 h 35"/>
                <a:gd name="T6" fmla="*/ 35 w 35"/>
                <a:gd name="T7" fmla="*/ 17 h 35"/>
                <a:gd name="T8" fmla="*/ 17 w 35"/>
                <a:gd name="T9" fmla="*/ 0 h 35"/>
                <a:gd name="T10" fmla="*/ 19 w 35"/>
                <a:gd name="T11" fmla="*/ 26 h 35"/>
                <a:gd name="T12" fmla="*/ 19 w 35"/>
                <a:gd name="T13" fmla="*/ 27 h 35"/>
                <a:gd name="T14" fmla="*/ 17 w 35"/>
                <a:gd name="T15" fmla="*/ 29 h 35"/>
                <a:gd name="T16" fmla="*/ 16 w 35"/>
                <a:gd name="T17" fmla="*/ 27 h 35"/>
                <a:gd name="T18" fmla="*/ 16 w 35"/>
                <a:gd name="T19" fmla="*/ 26 h 35"/>
                <a:gd name="T20" fmla="*/ 14 w 35"/>
                <a:gd name="T21" fmla="*/ 25 h 35"/>
                <a:gd name="T22" fmla="*/ 14 w 35"/>
                <a:gd name="T23" fmla="*/ 23 h 35"/>
                <a:gd name="T24" fmla="*/ 16 w 35"/>
                <a:gd name="T25" fmla="*/ 23 h 35"/>
                <a:gd name="T26" fmla="*/ 17 w 35"/>
                <a:gd name="T27" fmla="*/ 24 h 35"/>
                <a:gd name="T28" fmla="*/ 18 w 35"/>
                <a:gd name="T29" fmla="*/ 24 h 35"/>
                <a:gd name="T30" fmla="*/ 20 w 35"/>
                <a:gd name="T31" fmla="*/ 21 h 35"/>
                <a:gd name="T32" fmla="*/ 17 w 35"/>
                <a:gd name="T33" fmla="*/ 19 h 35"/>
                <a:gd name="T34" fmla="*/ 17 w 35"/>
                <a:gd name="T35" fmla="*/ 19 h 35"/>
                <a:gd name="T36" fmla="*/ 12 w 35"/>
                <a:gd name="T37" fmla="*/ 14 h 35"/>
                <a:gd name="T38" fmla="*/ 16 w 35"/>
                <a:gd name="T39" fmla="*/ 8 h 35"/>
                <a:gd name="T40" fmla="*/ 16 w 35"/>
                <a:gd name="T41" fmla="*/ 7 h 35"/>
                <a:gd name="T42" fmla="*/ 17 w 35"/>
                <a:gd name="T43" fmla="*/ 6 h 35"/>
                <a:gd name="T44" fmla="*/ 19 w 35"/>
                <a:gd name="T45" fmla="*/ 7 h 35"/>
                <a:gd name="T46" fmla="*/ 19 w 35"/>
                <a:gd name="T47" fmla="*/ 8 h 35"/>
                <a:gd name="T48" fmla="*/ 21 w 35"/>
                <a:gd name="T49" fmla="*/ 10 h 35"/>
                <a:gd name="T50" fmla="*/ 21 w 35"/>
                <a:gd name="T51" fmla="*/ 12 h 35"/>
                <a:gd name="T52" fmla="*/ 19 w 35"/>
                <a:gd name="T53" fmla="*/ 12 h 35"/>
                <a:gd name="T54" fmla="*/ 18 w 35"/>
                <a:gd name="T55" fmla="*/ 11 h 35"/>
                <a:gd name="T56" fmla="*/ 17 w 35"/>
                <a:gd name="T57" fmla="*/ 11 h 35"/>
                <a:gd name="T58" fmla="*/ 15 w 35"/>
                <a:gd name="T59" fmla="*/ 14 h 35"/>
                <a:gd name="T60" fmla="*/ 17 w 35"/>
                <a:gd name="T61" fmla="*/ 16 h 35"/>
                <a:gd name="T62" fmla="*/ 18 w 35"/>
                <a:gd name="T63" fmla="*/ 16 h 35"/>
                <a:gd name="T64" fmla="*/ 23 w 35"/>
                <a:gd name="T65" fmla="*/ 21 h 35"/>
                <a:gd name="T66" fmla="*/ 19 w 35"/>
                <a:gd name="T67" fmla="*/ 26 h 35"/>
                <a:gd name="T68" fmla="*/ 19 w 35"/>
                <a:gd name="T69" fmla="*/ 26 h 35"/>
                <a:gd name="T70" fmla="*/ 19 w 35"/>
                <a:gd name="T71" fmla="*/ 2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5" h="35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  <a:moveTo>
                    <a:pt x="19" y="26"/>
                  </a:moveTo>
                  <a:cubicBezTo>
                    <a:pt x="19" y="27"/>
                    <a:pt x="19" y="27"/>
                    <a:pt x="19" y="27"/>
                  </a:cubicBezTo>
                  <a:cubicBezTo>
                    <a:pt x="19" y="28"/>
                    <a:pt x="18" y="29"/>
                    <a:pt x="17" y="29"/>
                  </a:cubicBezTo>
                  <a:cubicBezTo>
                    <a:pt x="17" y="29"/>
                    <a:pt x="16" y="28"/>
                    <a:pt x="16" y="27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5" y="26"/>
                    <a:pt x="14" y="26"/>
                    <a:pt x="14" y="25"/>
                  </a:cubicBezTo>
                  <a:cubicBezTo>
                    <a:pt x="13" y="24"/>
                    <a:pt x="13" y="23"/>
                    <a:pt x="14" y="23"/>
                  </a:cubicBezTo>
                  <a:cubicBezTo>
                    <a:pt x="14" y="22"/>
                    <a:pt x="15" y="22"/>
                    <a:pt x="16" y="23"/>
                  </a:cubicBezTo>
                  <a:cubicBezTo>
                    <a:pt x="16" y="23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9" y="23"/>
                    <a:pt x="20" y="22"/>
                    <a:pt x="20" y="21"/>
                  </a:cubicBezTo>
                  <a:cubicBezTo>
                    <a:pt x="20" y="20"/>
                    <a:pt x="19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4" y="19"/>
                    <a:pt x="12" y="16"/>
                    <a:pt x="12" y="14"/>
                  </a:cubicBezTo>
                  <a:cubicBezTo>
                    <a:pt x="12" y="11"/>
                    <a:pt x="14" y="9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6"/>
                    <a:pt x="17" y="6"/>
                    <a:pt x="17" y="6"/>
                  </a:cubicBezTo>
                  <a:cubicBezTo>
                    <a:pt x="18" y="6"/>
                    <a:pt x="19" y="6"/>
                    <a:pt x="19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0" y="9"/>
                    <a:pt x="21" y="9"/>
                    <a:pt x="21" y="10"/>
                  </a:cubicBezTo>
                  <a:cubicBezTo>
                    <a:pt x="22" y="10"/>
                    <a:pt x="22" y="11"/>
                    <a:pt x="21" y="12"/>
                  </a:cubicBezTo>
                  <a:cubicBezTo>
                    <a:pt x="21" y="13"/>
                    <a:pt x="20" y="13"/>
                    <a:pt x="19" y="12"/>
                  </a:cubicBezTo>
                  <a:cubicBezTo>
                    <a:pt x="19" y="12"/>
                    <a:pt x="18" y="11"/>
                    <a:pt x="18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6" y="11"/>
                    <a:pt x="15" y="12"/>
                    <a:pt x="15" y="14"/>
                  </a:cubicBezTo>
                  <a:cubicBezTo>
                    <a:pt x="15" y="15"/>
                    <a:pt x="16" y="16"/>
                    <a:pt x="17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0" y="16"/>
                    <a:pt x="23" y="18"/>
                    <a:pt x="23" y="21"/>
                  </a:cubicBezTo>
                  <a:cubicBezTo>
                    <a:pt x="23" y="24"/>
                    <a:pt x="21" y="26"/>
                    <a:pt x="19" y="26"/>
                  </a:cubicBezTo>
                  <a:close/>
                  <a:moveTo>
                    <a:pt x="19" y="26"/>
                  </a:moveTo>
                  <a:cubicBezTo>
                    <a:pt x="19" y="26"/>
                    <a:pt x="19" y="26"/>
                    <a:pt x="19" y="26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2" name="Freeform 9">
            <a:extLst>
              <a:ext uri="{FF2B5EF4-FFF2-40B4-BE49-F238E27FC236}">
                <a16:creationId xmlns:a16="http://schemas.microsoft.com/office/drawing/2014/main" id="{98C77A15-7B3A-4A5A-B5A6-D2DE178F95DF}"/>
              </a:ext>
            </a:extLst>
          </p:cNvPr>
          <p:cNvSpPr>
            <a:spLocks noEditPoints="1"/>
          </p:cNvSpPr>
          <p:nvPr/>
        </p:nvSpPr>
        <p:spPr bwMode="auto">
          <a:xfrm>
            <a:off x="3495436" y="2819090"/>
            <a:ext cx="422835" cy="432936"/>
          </a:xfrm>
          <a:custGeom>
            <a:avLst/>
            <a:gdLst>
              <a:gd name="T0" fmla="*/ 105 w 129"/>
              <a:gd name="T1" fmla="*/ 89 h 130"/>
              <a:gd name="T2" fmla="*/ 97 w 129"/>
              <a:gd name="T3" fmla="*/ 89 h 130"/>
              <a:gd name="T4" fmla="*/ 80 w 129"/>
              <a:gd name="T5" fmla="*/ 73 h 130"/>
              <a:gd name="T6" fmla="*/ 80 w 129"/>
              <a:gd name="T7" fmla="*/ 68 h 130"/>
              <a:gd name="T8" fmla="*/ 88 w 129"/>
              <a:gd name="T9" fmla="*/ 53 h 130"/>
              <a:gd name="T10" fmla="*/ 90 w 129"/>
              <a:gd name="T11" fmla="*/ 51 h 130"/>
              <a:gd name="T12" fmla="*/ 91 w 129"/>
              <a:gd name="T13" fmla="*/ 39 h 130"/>
              <a:gd name="T14" fmla="*/ 90 w 129"/>
              <a:gd name="T15" fmla="*/ 37 h 130"/>
              <a:gd name="T16" fmla="*/ 90 w 129"/>
              <a:gd name="T17" fmla="*/ 23 h 130"/>
              <a:gd name="T18" fmla="*/ 85 w 129"/>
              <a:gd name="T19" fmla="*/ 7 h 130"/>
              <a:gd name="T20" fmla="*/ 72 w 129"/>
              <a:gd name="T21" fmla="*/ 1 h 130"/>
              <a:gd name="T22" fmla="*/ 55 w 129"/>
              <a:gd name="T23" fmla="*/ 1 h 130"/>
              <a:gd name="T24" fmla="*/ 42 w 129"/>
              <a:gd name="T25" fmla="*/ 10 h 130"/>
              <a:gd name="T26" fmla="*/ 38 w 129"/>
              <a:gd name="T27" fmla="*/ 23 h 130"/>
              <a:gd name="T28" fmla="*/ 38 w 129"/>
              <a:gd name="T29" fmla="*/ 37 h 130"/>
              <a:gd name="T30" fmla="*/ 37 w 129"/>
              <a:gd name="T31" fmla="*/ 40 h 130"/>
              <a:gd name="T32" fmla="*/ 39 w 129"/>
              <a:gd name="T33" fmla="*/ 52 h 130"/>
              <a:gd name="T34" fmla="*/ 41 w 129"/>
              <a:gd name="T35" fmla="*/ 55 h 130"/>
              <a:gd name="T36" fmla="*/ 48 w 129"/>
              <a:gd name="T37" fmla="*/ 68 h 130"/>
              <a:gd name="T38" fmla="*/ 48 w 129"/>
              <a:gd name="T39" fmla="*/ 73 h 130"/>
              <a:gd name="T40" fmla="*/ 32 w 129"/>
              <a:gd name="T41" fmla="*/ 89 h 130"/>
              <a:gd name="T42" fmla="*/ 24 w 129"/>
              <a:gd name="T43" fmla="*/ 89 h 130"/>
              <a:gd name="T44" fmla="*/ 0 w 129"/>
              <a:gd name="T45" fmla="*/ 113 h 130"/>
              <a:gd name="T46" fmla="*/ 0 w 129"/>
              <a:gd name="T47" fmla="*/ 122 h 130"/>
              <a:gd name="T48" fmla="*/ 8 w 129"/>
              <a:gd name="T49" fmla="*/ 130 h 130"/>
              <a:gd name="T50" fmla="*/ 121 w 129"/>
              <a:gd name="T51" fmla="*/ 130 h 130"/>
              <a:gd name="T52" fmla="*/ 129 w 129"/>
              <a:gd name="T53" fmla="*/ 122 h 130"/>
              <a:gd name="T54" fmla="*/ 129 w 129"/>
              <a:gd name="T55" fmla="*/ 113 h 130"/>
              <a:gd name="T56" fmla="*/ 105 w 129"/>
              <a:gd name="T57" fmla="*/ 89 h 130"/>
              <a:gd name="T58" fmla="*/ 105 w 129"/>
              <a:gd name="T59" fmla="*/ 89 h 130"/>
              <a:gd name="T60" fmla="*/ 105 w 129"/>
              <a:gd name="T61" fmla="*/ 89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29" h="130">
                <a:moveTo>
                  <a:pt x="105" y="89"/>
                </a:moveTo>
                <a:cubicBezTo>
                  <a:pt x="97" y="89"/>
                  <a:pt x="97" y="89"/>
                  <a:pt x="97" y="89"/>
                </a:cubicBezTo>
                <a:cubicBezTo>
                  <a:pt x="88" y="89"/>
                  <a:pt x="80" y="82"/>
                  <a:pt x="80" y="73"/>
                </a:cubicBezTo>
                <a:cubicBezTo>
                  <a:pt x="80" y="68"/>
                  <a:pt x="80" y="68"/>
                  <a:pt x="80" y="68"/>
                </a:cubicBezTo>
                <a:cubicBezTo>
                  <a:pt x="84" y="64"/>
                  <a:pt x="87" y="59"/>
                  <a:pt x="88" y="53"/>
                </a:cubicBezTo>
                <a:cubicBezTo>
                  <a:pt x="88" y="52"/>
                  <a:pt x="89" y="52"/>
                  <a:pt x="90" y="51"/>
                </a:cubicBezTo>
                <a:cubicBezTo>
                  <a:pt x="93" y="48"/>
                  <a:pt x="94" y="43"/>
                  <a:pt x="91" y="39"/>
                </a:cubicBezTo>
                <a:cubicBezTo>
                  <a:pt x="91" y="39"/>
                  <a:pt x="90" y="38"/>
                  <a:pt x="90" y="37"/>
                </a:cubicBezTo>
                <a:cubicBezTo>
                  <a:pt x="90" y="33"/>
                  <a:pt x="90" y="28"/>
                  <a:pt x="90" y="23"/>
                </a:cubicBezTo>
                <a:cubicBezTo>
                  <a:pt x="90" y="18"/>
                  <a:pt x="89" y="12"/>
                  <a:pt x="85" y="7"/>
                </a:cubicBezTo>
                <a:cubicBezTo>
                  <a:pt x="81" y="4"/>
                  <a:pt x="77" y="2"/>
                  <a:pt x="72" y="1"/>
                </a:cubicBezTo>
                <a:cubicBezTo>
                  <a:pt x="66" y="0"/>
                  <a:pt x="60" y="0"/>
                  <a:pt x="55" y="1"/>
                </a:cubicBezTo>
                <a:cubicBezTo>
                  <a:pt x="50" y="3"/>
                  <a:pt x="45" y="6"/>
                  <a:pt x="42" y="10"/>
                </a:cubicBezTo>
                <a:cubicBezTo>
                  <a:pt x="40" y="14"/>
                  <a:pt x="38" y="18"/>
                  <a:pt x="38" y="23"/>
                </a:cubicBezTo>
                <a:cubicBezTo>
                  <a:pt x="38" y="28"/>
                  <a:pt x="38" y="32"/>
                  <a:pt x="38" y="37"/>
                </a:cubicBezTo>
                <a:cubicBezTo>
                  <a:pt x="38" y="38"/>
                  <a:pt x="38" y="39"/>
                  <a:pt x="37" y="40"/>
                </a:cubicBezTo>
                <a:cubicBezTo>
                  <a:pt x="35" y="44"/>
                  <a:pt x="36" y="49"/>
                  <a:pt x="39" y="52"/>
                </a:cubicBezTo>
                <a:cubicBezTo>
                  <a:pt x="40" y="53"/>
                  <a:pt x="41" y="54"/>
                  <a:pt x="41" y="55"/>
                </a:cubicBezTo>
                <a:cubicBezTo>
                  <a:pt x="42" y="59"/>
                  <a:pt x="45" y="64"/>
                  <a:pt x="48" y="68"/>
                </a:cubicBezTo>
                <a:cubicBezTo>
                  <a:pt x="48" y="73"/>
                  <a:pt x="48" y="73"/>
                  <a:pt x="48" y="73"/>
                </a:cubicBezTo>
                <a:cubicBezTo>
                  <a:pt x="48" y="82"/>
                  <a:pt x="41" y="89"/>
                  <a:pt x="32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9" y="93"/>
                  <a:pt x="0" y="113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6"/>
                  <a:pt x="3" y="130"/>
                  <a:pt x="8" y="130"/>
                </a:cubicBezTo>
                <a:cubicBezTo>
                  <a:pt x="121" y="130"/>
                  <a:pt x="121" y="130"/>
                  <a:pt x="121" y="130"/>
                </a:cubicBezTo>
                <a:cubicBezTo>
                  <a:pt x="125" y="130"/>
                  <a:pt x="129" y="126"/>
                  <a:pt x="129" y="122"/>
                </a:cubicBezTo>
                <a:cubicBezTo>
                  <a:pt x="129" y="113"/>
                  <a:pt x="129" y="113"/>
                  <a:pt x="129" y="113"/>
                </a:cubicBezTo>
                <a:cubicBezTo>
                  <a:pt x="119" y="93"/>
                  <a:pt x="105" y="89"/>
                  <a:pt x="105" y="89"/>
                </a:cubicBezTo>
                <a:close/>
                <a:moveTo>
                  <a:pt x="105" y="89"/>
                </a:moveTo>
                <a:cubicBezTo>
                  <a:pt x="105" y="89"/>
                  <a:pt x="105" y="89"/>
                  <a:pt x="105" y="8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10">
            <a:extLst>
              <a:ext uri="{FF2B5EF4-FFF2-40B4-BE49-F238E27FC236}">
                <a16:creationId xmlns:a16="http://schemas.microsoft.com/office/drawing/2014/main" id="{8BE8E17F-25C4-40E0-9AA7-192A32A3639F}"/>
              </a:ext>
            </a:extLst>
          </p:cNvPr>
          <p:cNvSpPr>
            <a:spLocks noEditPoints="1"/>
          </p:cNvSpPr>
          <p:nvPr/>
        </p:nvSpPr>
        <p:spPr bwMode="auto">
          <a:xfrm>
            <a:off x="5899463" y="4607235"/>
            <a:ext cx="417062" cy="432936"/>
          </a:xfrm>
          <a:custGeom>
            <a:avLst/>
            <a:gdLst>
              <a:gd name="T0" fmla="*/ 118 w 127"/>
              <a:gd name="T1" fmla="*/ 106 h 130"/>
              <a:gd name="T2" fmla="*/ 78 w 127"/>
              <a:gd name="T3" fmla="*/ 52 h 130"/>
              <a:gd name="T4" fmla="*/ 78 w 127"/>
              <a:gd name="T5" fmla="*/ 13 h 130"/>
              <a:gd name="T6" fmla="*/ 83 w 127"/>
              <a:gd name="T7" fmla="*/ 6 h 130"/>
              <a:gd name="T8" fmla="*/ 77 w 127"/>
              <a:gd name="T9" fmla="*/ 0 h 130"/>
              <a:gd name="T10" fmla="*/ 51 w 127"/>
              <a:gd name="T11" fmla="*/ 0 h 130"/>
              <a:gd name="T12" fmla="*/ 44 w 127"/>
              <a:gd name="T13" fmla="*/ 6 h 130"/>
              <a:gd name="T14" fmla="*/ 49 w 127"/>
              <a:gd name="T15" fmla="*/ 13 h 130"/>
              <a:gd name="T16" fmla="*/ 49 w 127"/>
              <a:gd name="T17" fmla="*/ 52 h 130"/>
              <a:gd name="T18" fmla="*/ 10 w 127"/>
              <a:gd name="T19" fmla="*/ 106 h 130"/>
              <a:gd name="T20" fmla="*/ 21 w 127"/>
              <a:gd name="T21" fmla="*/ 130 h 130"/>
              <a:gd name="T22" fmla="*/ 106 w 127"/>
              <a:gd name="T23" fmla="*/ 130 h 130"/>
              <a:gd name="T24" fmla="*/ 118 w 127"/>
              <a:gd name="T25" fmla="*/ 106 h 130"/>
              <a:gd name="T26" fmla="*/ 98 w 127"/>
              <a:gd name="T27" fmla="*/ 124 h 130"/>
              <a:gd name="T28" fmla="*/ 30 w 127"/>
              <a:gd name="T29" fmla="*/ 124 h 130"/>
              <a:gd name="T30" fmla="*/ 21 w 127"/>
              <a:gd name="T31" fmla="*/ 105 h 130"/>
              <a:gd name="T32" fmla="*/ 38 w 127"/>
              <a:gd name="T33" fmla="*/ 81 h 130"/>
              <a:gd name="T34" fmla="*/ 90 w 127"/>
              <a:gd name="T35" fmla="*/ 81 h 130"/>
              <a:gd name="T36" fmla="*/ 107 w 127"/>
              <a:gd name="T37" fmla="*/ 105 h 130"/>
              <a:gd name="T38" fmla="*/ 98 w 127"/>
              <a:gd name="T39" fmla="*/ 124 h 130"/>
              <a:gd name="T40" fmla="*/ 80 w 127"/>
              <a:gd name="T41" fmla="*/ 89 h 130"/>
              <a:gd name="T42" fmla="*/ 48 w 127"/>
              <a:gd name="T43" fmla="*/ 89 h 130"/>
              <a:gd name="T44" fmla="*/ 37 w 127"/>
              <a:gd name="T45" fmla="*/ 104 h 130"/>
              <a:gd name="T46" fmla="*/ 43 w 127"/>
              <a:gd name="T47" fmla="*/ 116 h 130"/>
              <a:gd name="T48" fmla="*/ 85 w 127"/>
              <a:gd name="T49" fmla="*/ 116 h 130"/>
              <a:gd name="T50" fmla="*/ 91 w 127"/>
              <a:gd name="T51" fmla="*/ 104 h 130"/>
              <a:gd name="T52" fmla="*/ 80 w 127"/>
              <a:gd name="T53" fmla="*/ 89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7" h="130">
                <a:moveTo>
                  <a:pt x="118" y="106"/>
                </a:moveTo>
                <a:cubicBezTo>
                  <a:pt x="105" y="87"/>
                  <a:pt x="80" y="55"/>
                  <a:pt x="78" y="52"/>
                </a:cubicBezTo>
                <a:cubicBezTo>
                  <a:pt x="78" y="13"/>
                  <a:pt x="78" y="13"/>
                  <a:pt x="78" y="13"/>
                </a:cubicBezTo>
                <a:cubicBezTo>
                  <a:pt x="81" y="12"/>
                  <a:pt x="83" y="9"/>
                  <a:pt x="83" y="6"/>
                </a:cubicBezTo>
                <a:cubicBezTo>
                  <a:pt x="83" y="3"/>
                  <a:pt x="80" y="0"/>
                  <a:pt x="77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47" y="0"/>
                  <a:pt x="44" y="3"/>
                  <a:pt x="44" y="6"/>
                </a:cubicBezTo>
                <a:cubicBezTo>
                  <a:pt x="44" y="9"/>
                  <a:pt x="46" y="12"/>
                  <a:pt x="49" y="13"/>
                </a:cubicBezTo>
                <a:cubicBezTo>
                  <a:pt x="49" y="52"/>
                  <a:pt x="49" y="52"/>
                  <a:pt x="49" y="52"/>
                </a:cubicBezTo>
                <a:cubicBezTo>
                  <a:pt x="48" y="55"/>
                  <a:pt x="23" y="87"/>
                  <a:pt x="10" y="106"/>
                </a:cubicBezTo>
                <a:cubicBezTo>
                  <a:pt x="0" y="121"/>
                  <a:pt x="10" y="130"/>
                  <a:pt x="21" y="130"/>
                </a:cubicBezTo>
                <a:cubicBezTo>
                  <a:pt x="106" y="130"/>
                  <a:pt x="106" y="130"/>
                  <a:pt x="106" y="130"/>
                </a:cubicBezTo>
                <a:cubicBezTo>
                  <a:pt x="118" y="130"/>
                  <a:pt x="127" y="121"/>
                  <a:pt x="118" y="106"/>
                </a:cubicBezTo>
                <a:close/>
                <a:moveTo>
                  <a:pt x="98" y="124"/>
                </a:moveTo>
                <a:cubicBezTo>
                  <a:pt x="30" y="124"/>
                  <a:pt x="30" y="124"/>
                  <a:pt x="30" y="124"/>
                </a:cubicBezTo>
                <a:cubicBezTo>
                  <a:pt x="21" y="124"/>
                  <a:pt x="13" y="117"/>
                  <a:pt x="21" y="105"/>
                </a:cubicBezTo>
                <a:cubicBezTo>
                  <a:pt x="25" y="98"/>
                  <a:pt x="32" y="89"/>
                  <a:pt x="38" y="81"/>
                </a:cubicBezTo>
                <a:cubicBezTo>
                  <a:pt x="90" y="81"/>
                  <a:pt x="90" y="81"/>
                  <a:pt x="90" y="81"/>
                </a:cubicBezTo>
                <a:cubicBezTo>
                  <a:pt x="96" y="89"/>
                  <a:pt x="102" y="98"/>
                  <a:pt x="107" y="105"/>
                </a:cubicBezTo>
                <a:cubicBezTo>
                  <a:pt x="115" y="117"/>
                  <a:pt x="107" y="124"/>
                  <a:pt x="98" y="124"/>
                </a:cubicBezTo>
                <a:close/>
                <a:moveTo>
                  <a:pt x="80" y="89"/>
                </a:moveTo>
                <a:cubicBezTo>
                  <a:pt x="48" y="89"/>
                  <a:pt x="48" y="89"/>
                  <a:pt x="48" y="89"/>
                </a:cubicBezTo>
                <a:cubicBezTo>
                  <a:pt x="44" y="94"/>
                  <a:pt x="40" y="100"/>
                  <a:pt x="37" y="104"/>
                </a:cubicBezTo>
                <a:cubicBezTo>
                  <a:pt x="32" y="111"/>
                  <a:pt x="37" y="116"/>
                  <a:pt x="43" y="116"/>
                </a:cubicBezTo>
                <a:cubicBezTo>
                  <a:pt x="85" y="116"/>
                  <a:pt x="85" y="116"/>
                  <a:pt x="85" y="116"/>
                </a:cubicBezTo>
                <a:cubicBezTo>
                  <a:pt x="91" y="116"/>
                  <a:pt x="95" y="111"/>
                  <a:pt x="91" y="104"/>
                </a:cubicBezTo>
                <a:cubicBezTo>
                  <a:pt x="88" y="100"/>
                  <a:pt x="84" y="94"/>
                  <a:pt x="80" y="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7B43DA0-1964-439A-82EB-7FB86A9480DB}"/>
              </a:ext>
            </a:extLst>
          </p:cNvPr>
          <p:cNvGrpSpPr/>
          <p:nvPr/>
        </p:nvGrpSpPr>
        <p:grpSpPr>
          <a:xfrm>
            <a:off x="8294714" y="2819090"/>
            <a:ext cx="337690" cy="432936"/>
            <a:chOff x="2522538" y="3189288"/>
            <a:chExt cx="371475" cy="476250"/>
          </a:xfrm>
          <a:solidFill>
            <a:schemeClr val="bg1"/>
          </a:solidFill>
        </p:grpSpPr>
        <p:sp>
          <p:nvSpPr>
            <p:cNvPr id="68" name="Freeform 5">
              <a:extLst>
                <a:ext uri="{FF2B5EF4-FFF2-40B4-BE49-F238E27FC236}">
                  <a16:creationId xmlns:a16="http://schemas.microsoft.com/office/drawing/2014/main" id="{6F31C98B-DD1A-4741-A7B9-5CFC9C252C8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13025" y="3189288"/>
              <a:ext cx="192088" cy="238125"/>
            </a:xfrm>
            <a:custGeom>
              <a:avLst/>
              <a:gdLst>
                <a:gd name="T0" fmla="*/ 2 w 53"/>
                <a:gd name="T1" fmla="*/ 65 h 65"/>
                <a:gd name="T2" fmla="*/ 5 w 53"/>
                <a:gd name="T3" fmla="*/ 62 h 65"/>
                <a:gd name="T4" fmla="*/ 5 w 53"/>
                <a:gd name="T5" fmla="*/ 27 h 65"/>
                <a:gd name="T6" fmla="*/ 26 w 53"/>
                <a:gd name="T7" fmla="*/ 6 h 65"/>
                <a:gd name="T8" fmla="*/ 48 w 53"/>
                <a:gd name="T9" fmla="*/ 27 h 65"/>
                <a:gd name="T10" fmla="*/ 48 w 53"/>
                <a:gd name="T11" fmla="*/ 62 h 65"/>
                <a:gd name="T12" fmla="*/ 50 w 53"/>
                <a:gd name="T13" fmla="*/ 65 h 65"/>
                <a:gd name="T14" fmla="*/ 53 w 53"/>
                <a:gd name="T15" fmla="*/ 62 h 65"/>
                <a:gd name="T16" fmla="*/ 53 w 53"/>
                <a:gd name="T17" fmla="*/ 27 h 65"/>
                <a:gd name="T18" fmla="*/ 26 w 53"/>
                <a:gd name="T19" fmla="*/ 0 h 65"/>
                <a:gd name="T20" fmla="*/ 0 w 53"/>
                <a:gd name="T21" fmla="*/ 27 h 65"/>
                <a:gd name="T22" fmla="*/ 0 w 53"/>
                <a:gd name="T23" fmla="*/ 62 h 65"/>
                <a:gd name="T24" fmla="*/ 2 w 53"/>
                <a:gd name="T25" fmla="*/ 65 h 65"/>
                <a:gd name="T26" fmla="*/ 2 w 53"/>
                <a:gd name="T27" fmla="*/ 65 h 65"/>
                <a:gd name="T28" fmla="*/ 2 w 53"/>
                <a:gd name="T2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3" h="65">
                  <a:moveTo>
                    <a:pt x="2" y="65"/>
                  </a:moveTo>
                  <a:cubicBezTo>
                    <a:pt x="4" y="65"/>
                    <a:pt x="5" y="63"/>
                    <a:pt x="5" y="62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15"/>
                    <a:pt x="15" y="6"/>
                    <a:pt x="26" y="6"/>
                  </a:cubicBezTo>
                  <a:cubicBezTo>
                    <a:pt x="38" y="6"/>
                    <a:pt x="48" y="15"/>
                    <a:pt x="48" y="27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3"/>
                    <a:pt x="49" y="65"/>
                    <a:pt x="50" y="65"/>
                  </a:cubicBezTo>
                  <a:cubicBezTo>
                    <a:pt x="52" y="65"/>
                    <a:pt x="53" y="63"/>
                    <a:pt x="53" y="62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53" y="12"/>
                    <a:pt x="41" y="0"/>
                    <a:pt x="26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2" y="65"/>
                  </a:cubicBezTo>
                  <a:close/>
                  <a:moveTo>
                    <a:pt x="2" y="65"/>
                  </a:moveTo>
                  <a:cubicBezTo>
                    <a:pt x="2" y="65"/>
                    <a:pt x="2" y="65"/>
                    <a:pt x="2" y="65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">
              <a:extLst>
                <a:ext uri="{FF2B5EF4-FFF2-40B4-BE49-F238E27FC236}">
                  <a16:creationId xmlns:a16="http://schemas.microsoft.com/office/drawing/2014/main" id="{E279093E-3485-4D4A-A27E-194F942E5B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22538" y="3332163"/>
              <a:ext cx="371475" cy="333375"/>
            </a:xfrm>
            <a:custGeom>
              <a:avLst/>
              <a:gdLst>
                <a:gd name="T0" fmla="*/ 102 w 103"/>
                <a:gd name="T1" fmla="*/ 79 h 91"/>
                <a:gd name="T2" fmla="*/ 95 w 103"/>
                <a:gd name="T3" fmla="*/ 0 h 91"/>
                <a:gd name="T4" fmla="*/ 83 w 103"/>
                <a:gd name="T5" fmla="*/ 0 h 91"/>
                <a:gd name="T6" fmla="*/ 83 w 103"/>
                <a:gd name="T7" fmla="*/ 25 h 91"/>
                <a:gd name="T8" fmla="*/ 75 w 103"/>
                <a:gd name="T9" fmla="*/ 34 h 91"/>
                <a:gd name="T10" fmla="*/ 67 w 103"/>
                <a:gd name="T11" fmla="*/ 25 h 91"/>
                <a:gd name="T12" fmla="*/ 67 w 103"/>
                <a:gd name="T13" fmla="*/ 0 h 91"/>
                <a:gd name="T14" fmla="*/ 35 w 103"/>
                <a:gd name="T15" fmla="*/ 0 h 91"/>
                <a:gd name="T16" fmla="*/ 35 w 103"/>
                <a:gd name="T17" fmla="*/ 25 h 91"/>
                <a:gd name="T18" fmla="*/ 28 w 103"/>
                <a:gd name="T19" fmla="*/ 34 h 91"/>
                <a:gd name="T20" fmla="*/ 19 w 103"/>
                <a:gd name="T21" fmla="*/ 26 h 91"/>
                <a:gd name="T22" fmla="*/ 19 w 103"/>
                <a:gd name="T23" fmla="*/ 0 h 91"/>
                <a:gd name="T24" fmla="*/ 8 w 103"/>
                <a:gd name="T25" fmla="*/ 0 h 91"/>
                <a:gd name="T26" fmla="*/ 1 w 103"/>
                <a:gd name="T27" fmla="*/ 79 h 91"/>
                <a:gd name="T28" fmla="*/ 11 w 103"/>
                <a:gd name="T29" fmla="*/ 91 h 91"/>
                <a:gd name="T30" fmla="*/ 92 w 103"/>
                <a:gd name="T31" fmla="*/ 91 h 91"/>
                <a:gd name="T32" fmla="*/ 102 w 103"/>
                <a:gd name="T33" fmla="*/ 79 h 91"/>
                <a:gd name="T34" fmla="*/ 51 w 103"/>
                <a:gd name="T35" fmla="*/ 83 h 91"/>
                <a:gd name="T36" fmla="*/ 29 w 103"/>
                <a:gd name="T37" fmla="*/ 60 h 91"/>
                <a:gd name="T38" fmla="*/ 51 w 103"/>
                <a:gd name="T39" fmla="*/ 37 h 91"/>
                <a:gd name="T40" fmla="*/ 74 w 103"/>
                <a:gd name="T41" fmla="*/ 60 h 91"/>
                <a:gd name="T42" fmla="*/ 51 w 103"/>
                <a:gd name="T43" fmla="*/ 83 h 91"/>
                <a:gd name="T44" fmla="*/ 51 w 103"/>
                <a:gd name="T45" fmla="*/ 83 h 91"/>
                <a:gd name="T46" fmla="*/ 51 w 103"/>
                <a:gd name="T47" fmla="*/ 8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3" h="91">
                  <a:moveTo>
                    <a:pt x="102" y="79"/>
                  </a:moveTo>
                  <a:cubicBezTo>
                    <a:pt x="95" y="0"/>
                    <a:pt x="95" y="0"/>
                    <a:pt x="95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3" y="30"/>
                    <a:pt x="80" y="34"/>
                    <a:pt x="75" y="34"/>
                  </a:cubicBezTo>
                  <a:cubicBezTo>
                    <a:pt x="71" y="34"/>
                    <a:pt x="67" y="30"/>
                    <a:pt x="67" y="25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30"/>
                    <a:pt x="32" y="33"/>
                    <a:pt x="28" y="34"/>
                  </a:cubicBezTo>
                  <a:cubicBezTo>
                    <a:pt x="23" y="34"/>
                    <a:pt x="19" y="30"/>
                    <a:pt x="19" y="26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0" y="85"/>
                    <a:pt x="5" y="91"/>
                    <a:pt x="11" y="91"/>
                  </a:cubicBezTo>
                  <a:cubicBezTo>
                    <a:pt x="92" y="91"/>
                    <a:pt x="92" y="91"/>
                    <a:pt x="92" y="91"/>
                  </a:cubicBezTo>
                  <a:cubicBezTo>
                    <a:pt x="98" y="91"/>
                    <a:pt x="103" y="85"/>
                    <a:pt x="102" y="79"/>
                  </a:cubicBezTo>
                  <a:close/>
                  <a:moveTo>
                    <a:pt x="51" y="83"/>
                  </a:moveTo>
                  <a:cubicBezTo>
                    <a:pt x="39" y="83"/>
                    <a:pt x="29" y="73"/>
                    <a:pt x="29" y="60"/>
                  </a:cubicBezTo>
                  <a:cubicBezTo>
                    <a:pt x="29" y="48"/>
                    <a:pt x="39" y="37"/>
                    <a:pt x="51" y="37"/>
                  </a:cubicBezTo>
                  <a:cubicBezTo>
                    <a:pt x="64" y="37"/>
                    <a:pt x="74" y="48"/>
                    <a:pt x="74" y="60"/>
                  </a:cubicBezTo>
                  <a:cubicBezTo>
                    <a:pt x="74" y="73"/>
                    <a:pt x="64" y="83"/>
                    <a:pt x="51" y="83"/>
                  </a:cubicBezTo>
                  <a:close/>
                  <a:moveTo>
                    <a:pt x="51" y="83"/>
                  </a:moveTo>
                  <a:cubicBezTo>
                    <a:pt x="51" y="83"/>
                    <a:pt x="51" y="83"/>
                    <a:pt x="51" y="83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7">
              <a:extLst>
                <a:ext uri="{FF2B5EF4-FFF2-40B4-BE49-F238E27FC236}">
                  <a16:creationId xmlns:a16="http://schemas.microsoft.com/office/drawing/2014/main" id="{6632DA4A-C700-4D87-ADAD-EF63E4C5E2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46363" y="3489326"/>
              <a:ext cx="125413" cy="128588"/>
            </a:xfrm>
            <a:custGeom>
              <a:avLst/>
              <a:gdLst>
                <a:gd name="T0" fmla="*/ 17 w 35"/>
                <a:gd name="T1" fmla="*/ 0 h 35"/>
                <a:gd name="T2" fmla="*/ 0 w 35"/>
                <a:gd name="T3" fmla="*/ 17 h 35"/>
                <a:gd name="T4" fmla="*/ 17 w 35"/>
                <a:gd name="T5" fmla="*/ 35 h 35"/>
                <a:gd name="T6" fmla="*/ 35 w 35"/>
                <a:gd name="T7" fmla="*/ 17 h 35"/>
                <a:gd name="T8" fmla="*/ 17 w 35"/>
                <a:gd name="T9" fmla="*/ 0 h 35"/>
                <a:gd name="T10" fmla="*/ 19 w 35"/>
                <a:gd name="T11" fmla="*/ 26 h 35"/>
                <a:gd name="T12" fmla="*/ 19 w 35"/>
                <a:gd name="T13" fmla="*/ 27 h 35"/>
                <a:gd name="T14" fmla="*/ 17 w 35"/>
                <a:gd name="T15" fmla="*/ 29 h 35"/>
                <a:gd name="T16" fmla="*/ 16 w 35"/>
                <a:gd name="T17" fmla="*/ 27 h 35"/>
                <a:gd name="T18" fmla="*/ 16 w 35"/>
                <a:gd name="T19" fmla="*/ 26 h 35"/>
                <a:gd name="T20" fmla="*/ 14 w 35"/>
                <a:gd name="T21" fmla="*/ 25 h 35"/>
                <a:gd name="T22" fmla="*/ 14 w 35"/>
                <a:gd name="T23" fmla="*/ 23 h 35"/>
                <a:gd name="T24" fmla="*/ 16 w 35"/>
                <a:gd name="T25" fmla="*/ 23 h 35"/>
                <a:gd name="T26" fmla="*/ 17 w 35"/>
                <a:gd name="T27" fmla="*/ 24 h 35"/>
                <a:gd name="T28" fmla="*/ 18 w 35"/>
                <a:gd name="T29" fmla="*/ 24 h 35"/>
                <a:gd name="T30" fmla="*/ 20 w 35"/>
                <a:gd name="T31" fmla="*/ 21 h 35"/>
                <a:gd name="T32" fmla="*/ 17 w 35"/>
                <a:gd name="T33" fmla="*/ 19 h 35"/>
                <a:gd name="T34" fmla="*/ 17 w 35"/>
                <a:gd name="T35" fmla="*/ 19 h 35"/>
                <a:gd name="T36" fmla="*/ 12 w 35"/>
                <a:gd name="T37" fmla="*/ 14 h 35"/>
                <a:gd name="T38" fmla="*/ 16 w 35"/>
                <a:gd name="T39" fmla="*/ 8 h 35"/>
                <a:gd name="T40" fmla="*/ 16 w 35"/>
                <a:gd name="T41" fmla="*/ 7 h 35"/>
                <a:gd name="T42" fmla="*/ 17 w 35"/>
                <a:gd name="T43" fmla="*/ 6 h 35"/>
                <a:gd name="T44" fmla="*/ 19 w 35"/>
                <a:gd name="T45" fmla="*/ 7 h 35"/>
                <a:gd name="T46" fmla="*/ 19 w 35"/>
                <a:gd name="T47" fmla="*/ 8 h 35"/>
                <a:gd name="T48" fmla="*/ 21 w 35"/>
                <a:gd name="T49" fmla="*/ 10 h 35"/>
                <a:gd name="T50" fmla="*/ 21 w 35"/>
                <a:gd name="T51" fmla="*/ 12 h 35"/>
                <a:gd name="T52" fmla="*/ 19 w 35"/>
                <a:gd name="T53" fmla="*/ 12 h 35"/>
                <a:gd name="T54" fmla="*/ 18 w 35"/>
                <a:gd name="T55" fmla="*/ 11 h 35"/>
                <a:gd name="T56" fmla="*/ 17 w 35"/>
                <a:gd name="T57" fmla="*/ 11 h 35"/>
                <a:gd name="T58" fmla="*/ 15 w 35"/>
                <a:gd name="T59" fmla="*/ 14 h 35"/>
                <a:gd name="T60" fmla="*/ 17 w 35"/>
                <a:gd name="T61" fmla="*/ 16 h 35"/>
                <a:gd name="T62" fmla="*/ 18 w 35"/>
                <a:gd name="T63" fmla="*/ 16 h 35"/>
                <a:gd name="T64" fmla="*/ 23 w 35"/>
                <a:gd name="T65" fmla="*/ 21 h 35"/>
                <a:gd name="T66" fmla="*/ 19 w 35"/>
                <a:gd name="T67" fmla="*/ 26 h 35"/>
                <a:gd name="T68" fmla="*/ 19 w 35"/>
                <a:gd name="T69" fmla="*/ 26 h 35"/>
                <a:gd name="T70" fmla="*/ 19 w 35"/>
                <a:gd name="T71" fmla="*/ 2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5" h="35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  <a:moveTo>
                    <a:pt x="19" y="26"/>
                  </a:moveTo>
                  <a:cubicBezTo>
                    <a:pt x="19" y="27"/>
                    <a:pt x="19" y="27"/>
                    <a:pt x="19" y="27"/>
                  </a:cubicBezTo>
                  <a:cubicBezTo>
                    <a:pt x="19" y="28"/>
                    <a:pt x="18" y="29"/>
                    <a:pt x="17" y="29"/>
                  </a:cubicBezTo>
                  <a:cubicBezTo>
                    <a:pt x="17" y="29"/>
                    <a:pt x="16" y="28"/>
                    <a:pt x="16" y="27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5" y="26"/>
                    <a:pt x="14" y="26"/>
                    <a:pt x="14" y="25"/>
                  </a:cubicBezTo>
                  <a:cubicBezTo>
                    <a:pt x="13" y="24"/>
                    <a:pt x="13" y="23"/>
                    <a:pt x="14" y="23"/>
                  </a:cubicBezTo>
                  <a:cubicBezTo>
                    <a:pt x="14" y="22"/>
                    <a:pt x="15" y="22"/>
                    <a:pt x="16" y="23"/>
                  </a:cubicBezTo>
                  <a:cubicBezTo>
                    <a:pt x="16" y="23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9" y="23"/>
                    <a:pt x="20" y="22"/>
                    <a:pt x="20" y="21"/>
                  </a:cubicBezTo>
                  <a:cubicBezTo>
                    <a:pt x="20" y="20"/>
                    <a:pt x="19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4" y="19"/>
                    <a:pt x="12" y="16"/>
                    <a:pt x="12" y="14"/>
                  </a:cubicBezTo>
                  <a:cubicBezTo>
                    <a:pt x="12" y="11"/>
                    <a:pt x="14" y="9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6"/>
                    <a:pt x="17" y="6"/>
                    <a:pt x="17" y="6"/>
                  </a:cubicBezTo>
                  <a:cubicBezTo>
                    <a:pt x="18" y="6"/>
                    <a:pt x="19" y="6"/>
                    <a:pt x="19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0" y="9"/>
                    <a:pt x="21" y="9"/>
                    <a:pt x="21" y="10"/>
                  </a:cubicBezTo>
                  <a:cubicBezTo>
                    <a:pt x="22" y="10"/>
                    <a:pt x="22" y="11"/>
                    <a:pt x="21" y="12"/>
                  </a:cubicBezTo>
                  <a:cubicBezTo>
                    <a:pt x="21" y="13"/>
                    <a:pt x="20" y="13"/>
                    <a:pt x="19" y="12"/>
                  </a:cubicBezTo>
                  <a:cubicBezTo>
                    <a:pt x="19" y="12"/>
                    <a:pt x="18" y="11"/>
                    <a:pt x="18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6" y="11"/>
                    <a:pt x="15" y="12"/>
                    <a:pt x="15" y="14"/>
                  </a:cubicBezTo>
                  <a:cubicBezTo>
                    <a:pt x="15" y="15"/>
                    <a:pt x="16" y="16"/>
                    <a:pt x="17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0" y="16"/>
                    <a:pt x="23" y="18"/>
                    <a:pt x="23" y="21"/>
                  </a:cubicBezTo>
                  <a:cubicBezTo>
                    <a:pt x="23" y="24"/>
                    <a:pt x="21" y="26"/>
                    <a:pt x="19" y="26"/>
                  </a:cubicBezTo>
                  <a:close/>
                  <a:moveTo>
                    <a:pt x="19" y="26"/>
                  </a:moveTo>
                  <a:cubicBezTo>
                    <a:pt x="19" y="26"/>
                    <a:pt x="19" y="26"/>
                    <a:pt x="19" y="26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1" name="Freeform 9">
            <a:extLst>
              <a:ext uri="{FF2B5EF4-FFF2-40B4-BE49-F238E27FC236}">
                <a16:creationId xmlns:a16="http://schemas.microsoft.com/office/drawing/2014/main" id="{DC271AF1-B3DC-401A-A40E-BB6CE7AF91FD}"/>
              </a:ext>
            </a:extLst>
          </p:cNvPr>
          <p:cNvSpPr>
            <a:spLocks noEditPoints="1"/>
          </p:cNvSpPr>
          <p:nvPr/>
        </p:nvSpPr>
        <p:spPr bwMode="auto">
          <a:xfrm>
            <a:off x="10647286" y="4614430"/>
            <a:ext cx="422835" cy="432936"/>
          </a:xfrm>
          <a:custGeom>
            <a:avLst/>
            <a:gdLst>
              <a:gd name="T0" fmla="*/ 105 w 129"/>
              <a:gd name="T1" fmla="*/ 89 h 130"/>
              <a:gd name="T2" fmla="*/ 97 w 129"/>
              <a:gd name="T3" fmla="*/ 89 h 130"/>
              <a:gd name="T4" fmla="*/ 80 w 129"/>
              <a:gd name="T5" fmla="*/ 73 h 130"/>
              <a:gd name="T6" fmla="*/ 80 w 129"/>
              <a:gd name="T7" fmla="*/ 68 h 130"/>
              <a:gd name="T8" fmla="*/ 88 w 129"/>
              <a:gd name="T9" fmla="*/ 53 h 130"/>
              <a:gd name="T10" fmla="*/ 90 w 129"/>
              <a:gd name="T11" fmla="*/ 51 h 130"/>
              <a:gd name="T12" fmla="*/ 91 w 129"/>
              <a:gd name="T13" fmla="*/ 39 h 130"/>
              <a:gd name="T14" fmla="*/ 90 w 129"/>
              <a:gd name="T15" fmla="*/ 37 h 130"/>
              <a:gd name="T16" fmla="*/ 90 w 129"/>
              <a:gd name="T17" fmla="*/ 23 h 130"/>
              <a:gd name="T18" fmla="*/ 85 w 129"/>
              <a:gd name="T19" fmla="*/ 7 h 130"/>
              <a:gd name="T20" fmla="*/ 72 w 129"/>
              <a:gd name="T21" fmla="*/ 1 h 130"/>
              <a:gd name="T22" fmla="*/ 55 w 129"/>
              <a:gd name="T23" fmla="*/ 1 h 130"/>
              <a:gd name="T24" fmla="*/ 42 w 129"/>
              <a:gd name="T25" fmla="*/ 10 h 130"/>
              <a:gd name="T26" fmla="*/ 38 w 129"/>
              <a:gd name="T27" fmla="*/ 23 h 130"/>
              <a:gd name="T28" fmla="*/ 38 w 129"/>
              <a:gd name="T29" fmla="*/ 37 h 130"/>
              <a:gd name="T30" fmla="*/ 37 w 129"/>
              <a:gd name="T31" fmla="*/ 40 h 130"/>
              <a:gd name="T32" fmla="*/ 39 w 129"/>
              <a:gd name="T33" fmla="*/ 52 h 130"/>
              <a:gd name="T34" fmla="*/ 41 w 129"/>
              <a:gd name="T35" fmla="*/ 55 h 130"/>
              <a:gd name="T36" fmla="*/ 48 w 129"/>
              <a:gd name="T37" fmla="*/ 68 h 130"/>
              <a:gd name="T38" fmla="*/ 48 w 129"/>
              <a:gd name="T39" fmla="*/ 73 h 130"/>
              <a:gd name="T40" fmla="*/ 32 w 129"/>
              <a:gd name="T41" fmla="*/ 89 h 130"/>
              <a:gd name="T42" fmla="*/ 24 w 129"/>
              <a:gd name="T43" fmla="*/ 89 h 130"/>
              <a:gd name="T44" fmla="*/ 0 w 129"/>
              <a:gd name="T45" fmla="*/ 113 h 130"/>
              <a:gd name="T46" fmla="*/ 0 w 129"/>
              <a:gd name="T47" fmla="*/ 122 h 130"/>
              <a:gd name="T48" fmla="*/ 8 w 129"/>
              <a:gd name="T49" fmla="*/ 130 h 130"/>
              <a:gd name="T50" fmla="*/ 121 w 129"/>
              <a:gd name="T51" fmla="*/ 130 h 130"/>
              <a:gd name="T52" fmla="*/ 129 w 129"/>
              <a:gd name="T53" fmla="*/ 122 h 130"/>
              <a:gd name="T54" fmla="*/ 129 w 129"/>
              <a:gd name="T55" fmla="*/ 113 h 130"/>
              <a:gd name="T56" fmla="*/ 105 w 129"/>
              <a:gd name="T57" fmla="*/ 89 h 130"/>
              <a:gd name="T58" fmla="*/ 105 w 129"/>
              <a:gd name="T59" fmla="*/ 89 h 130"/>
              <a:gd name="T60" fmla="*/ 105 w 129"/>
              <a:gd name="T61" fmla="*/ 89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29" h="130">
                <a:moveTo>
                  <a:pt x="105" y="89"/>
                </a:moveTo>
                <a:cubicBezTo>
                  <a:pt x="97" y="89"/>
                  <a:pt x="97" y="89"/>
                  <a:pt x="97" y="89"/>
                </a:cubicBezTo>
                <a:cubicBezTo>
                  <a:pt x="88" y="89"/>
                  <a:pt x="80" y="82"/>
                  <a:pt x="80" y="73"/>
                </a:cubicBezTo>
                <a:cubicBezTo>
                  <a:pt x="80" y="68"/>
                  <a:pt x="80" y="68"/>
                  <a:pt x="80" y="68"/>
                </a:cubicBezTo>
                <a:cubicBezTo>
                  <a:pt x="84" y="64"/>
                  <a:pt x="87" y="59"/>
                  <a:pt x="88" y="53"/>
                </a:cubicBezTo>
                <a:cubicBezTo>
                  <a:pt x="88" y="52"/>
                  <a:pt x="89" y="52"/>
                  <a:pt x="90" y="51"/>
                </a:cubicBezTo>
                <a:cubicBezTo>
                  <a:pt x="93" y="48"/>
                  <a:pt x="94" y="43"/>
                  <a:pt x="91" y="39"/>
                </a:cubicBezTo>
                <a:cubicBezTo>
                  <a:pt x="91" y="39"/>
                  <a:pt x="90" y="38"/>
                  <a:pt x="90" y="37"/>
                </a:cubicBezTo>
                <a:cubicBezTo>
                  <a:pt x="90" y="33"/>
                  <a:pt x="90" y="28"/>
                  <a:pt x="90" y="23"/>
                </a:cubicBezTo>
                <a:cubicBezTo>
                  <a:pt x="90" y="18"/>
                  <a:pt x="89" y="12"/>
                  <a:pt x="85" y="7"/>
                </a:cubicBezTo>
                <a:cubicBezTo>
                  <a:pt x="81" y="4"/>
                  <a:pt x="77" y="2"/>
                  <a:pt x="72" y="1"/>
                </a:cubicBezTo>
                <a:cubicBezTo>
                  <a:pt x="66" y="0"/>
                  <a:pt x="60" y="0"/>
                  <a:pt x="55" y="1"/>
                </a:cubicBezTo>
                <a:cubicBezTo>
                  <a:pt x="50" y="3"/>
                  <a:pt x="45" y="6"/>
                  <a:pt x="42" y="10"/>
                </a:cubicBezTo>
                <a:cubicBezTo>
                  <a:pt x="40" y="14"/>
                  <a:pt x="38" y="18"/>
                  <a:pt x="38" y="23"/>
                </a:cubicBezTo>
                <a:cubicBezTo>
                  <a:pt x="38" y="28"/>
                  <a:pt x="38" y="32"/>
                  <a:pt x="38" y="37"/>
                </a:cubicBezTo>
                <a:cubicBezTo>
                  <a:pt x="38" y="38"/>
                  <a:pt x="38" y="39"/>
                  <a:pt x="37" y="40"/>
                </a:cubicBezTo>
                <a:cubicBezTo>
                  <a:pt x="35" y="44"/>
                  <a:pt x="36" y="49"/>
                  <a:pt x="39" y="52"/>
                </a:cubicBezTo>
                <a:cubicBezTo>
                  <a:pt x="40" y="53"/>
                  <a:pt x="41" y="54"/>
                  <a:pt x="41" y="55"/>
                </a:cubicBezTo>
                <a:cubicBezTo>
                  <a:pt x="42" y="59"/>
                  <a:pt x="45" y="64"/>
                  <a:pt x="48" y="68"/>
                </a:cubicBezTo>
                <a:cubicBezTo>
                  <a:pt x="48" y="73"/>
                  <a:pt x="48" y="73"/>
                  <a:pt x="48" y="73"/>
                </a:cubicBezTo>
                <a:cubicBezTo>
                  <a:pt x="48" y="82"/>
                  <a:pt x="41" y="89"/>
                  <a:pt x="32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9" y="93"/>
                  <a:pt x="0" y="113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6"/>
                  <a:pt x="3" y="130"/>
                  <a:pt x="8" y="130"/>
                </a:cubicBezTo>
                <a:cubicBezTo>
                  <a:pt x="121" y="130"/>
                  <a:pt x="121" y="130"/>
                  <a:pt x="121" y="130"/>
                </a:cubicBezTo>
                <a:cubicBezTo>
                  <a:pt x="125" y="130"/>
                  <a:pt x="129" y="126"/>
                  <a:pt x="129" y="122"/>
                </a:cubicBezTo>
                <a:cubicBezTo>
                  <a:pt x="129" y="113"/>
                  <a:pt x="129" y="113"/>
                  <a:pt x="129" y="113"/>
                </a:cubicBezTo>
                <a:cubicBezTo>
                  <a:pt x="119" y="93"/>
                  <a:pt x="105" y="89"/>
                  <a:pt x="105" y="89"/>
                </a:cubicBezTo>
                <a:close/>
                <a:moveTo>
                  <a:pt x="105" y="89"/>
                </a:moveTo>
                <a:cubicBezTo>
                  <a:pt x="105" y="89"/>
                  <a:pt x="105" y="89"/>
                  <a:pt x="105" y="8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Rectangle 292">
            <a:extLst>
              <a:ext uri="{FF2B5EF4-FFF2-40B4-BE49-F238E27FC236}">
                <a16:creationId xmlns:a16="http://schemas.microsoft.com/office/drawing/2014/main" id="{204F0DEF-826A-4908-B132-226308D8008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CEBAD655-75C2-4494-82FD-B1C8739F6F0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40869"/>
            <a:ext cx="10515600" cy="679450"/>
          </a:xfrm>
        </p:spPr>
        <p:txBody>
          <a:bodyPr/>
          <a:lstStyle/>
          <a:p>
            <a:r>
              <a:rPr lang="en-US" b="1" dirty="0"/>
              <a:t>Map Infographic</a:t>
            </a:r>
            <a:endParaRPr lang="en-US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0C2AF5B1-5D14-430A-A546-BA386BEEC2A2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96C903C-B8E8-41DF-B7DA-CA9F5BD99396}"/>
              </a:ext>
            </a:extLst>
          </p:cNvPr>
          <p:cNvSpPr txBox="1"/>
          <p:nvPr/>
        </p:nvSpPr>
        <p:spPr>
          <a:xfrm>
            <a:off x="6691800" y="2140416"/>
            <a:ext cx="396090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AWESOME</a:t>
            </a:r>
          </a:p>
          <a:p>
            <a:r>
              <a:rPr lang="en-US" sz="3500" b="1" dirty="0">
                <a:solidFill>
                  <a:schemeClr val="accent4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HEADLINE TEXT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713839D-821D-4B1A-A005-2764D154D3F0}"/>
              </a:ext>
            </a:extLst>
          </p:cNvPr>
          <p:cNvGrpSpPr/>
          <p:nvPr/>
        </p:nvGrpSpPr>
        <p:grpSpPr>
          <a:xfrm>
            <a:off x="6793398" y="3756125"/>
            <a:ext cx="3728684" cy="469642"/>
            <a:chOff x="6539080" y="3483569"/>
            <a:chExt cx="3728684" cy="469642"/>
          </a:xfrm>
        </p:grpSpPr>
        <p:sp>
          <p:nvSpPr>
            <p:cNvPr id="23" name="Rectangle 21">
              <a:extLst>
                <a:ext uri="{FF2B5EF4-FFF2-40B4-BE49-F238E27FC236}">
                  <a16:creationId xmlns:a16="http://schemas.microsoft.com/office/drawing/2014/main" id="{4ADE61D3-A604-4643-BE41-730DC455BEF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5325" y="3530986"/>
              <a:ext cx="3002439" cy="3748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8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Design is meant to project an image of profession and reliability.</a:t>
              </a: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6BBB3EC5-667F-452F-B57F-A80C9802C843}"/>
                </a:ext>
              </a:extLst>
            </p:cNvPr>
            <p:cNvGrpSpPr/>
            <p:nvPr/>
          </p:nvGrpSpPr>
          <p:grpSpPr>
            <a:xfrm>
              <a:off x="6539080" y="3483569"/>
              <a:ext cx="469642" cy="469642"/>
              <a:chOff x="6770631" y="3483569"/>
              <a:chExt cx="469642" cy="469642"/>
            </a:xfrm>
          </p:grpSpPr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52B8457A-BA5F-4A06-A877-0C8461BBD931}"/>
                  </a:ext>
                </a:extLst>
              </p:cNvPr>
              <p:cNvSpPr/>
              <p:nvPr/>
            </p:nvSpPr>
            <p:spPr bwMode="auto">
              <a:xfrm>
                <a:off x="6770631" y="3483569"/>
                <a:ext cx="469642" cy="469642"/>
              </a:xfrm>
              <a:prstGeom prst="ellipse">
                <a:avLst/>
              </a:prstGeom>
              <a:solidFill>
                <a:schemeClr val="accent4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5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endParaRPr>
              </a:p>
            </p:txBody>
          </p:sp>
          <p:sp>
            <p:nvSpPr>
              <p:cNvPr id="26" name="Rectangle 21">
                <a:extLst>
                  <a:ext uri="{FF2B5EF4-FFF2-40B4-BE49-F238E27FC236}">
                    <a16:creationId xmlns:a16="http://schemas.microsoft.com/office/drawing/2014/main" id="{8E101846-AEFB-4D2B-B46C-B6589E3C5F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8292" y="3530986"/>
                <a:ext cx="274320" cy="3748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ct val="110000"/>
                  </a:lnSpc>
                </a:pPr>
                <a:r>
                  <a:rPr lang="en-US" sz="1500" b="1" dirty="0">
                    <a:solidFill>
                      <a:srgbClr val="FFFFFF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1</a:t>
                </a:r>
              </a:p>
            </p:txBody>
          </p:sp>
        </p:grp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1E80BE9-EDB9-4F81-BD2A-2971932CC7F2}"/>
              </a:ext>
            </a:extLst>
          </p:cNvPr>
          <p:cNvGrpSpPr/>
          <p:nvPr/>
        </p:nvGrpSpPr>
        <p:grpSpPr>
          <a:xfrm>
            <a:off x="6793398" y="4550705"/>
            <a:ext cx="3728684" cy="469642"/>
            <a:chOff x="6539080" y="3483569"/>
            <a:chExt cx="3728684" cy="469642"/>
          </a:xfrm>
        </p:grpSpPr>
        <p:sp>
          <p:nvSpPr>
            <p:cNvPr id="28" name="Rectangle 21">
              <a:extLst>
                <a:ext uri="{FF2B5EF4-FFF2-40B4-BE49-F238E27FC236}">
                  <a16:creationId xmlns:a16="http://schemas.microsoft.com/office/drawing/2014/main" id="{A2BB7BD1-9965-4959-B700-86B349090879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5325" y="3530986"/>
              <a:ext cx="3002439" cy="3748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8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Design is meant to project an image of profession and reliability.</a:t>
              </a: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77CE2342-2D37-4AEB-A46F-6D1F71EC58E5}"/>
                </a:ext>
              </a:extLst>
            </p:cNvPr>
            <p:cNvGrpSpPr/>
            <p:nvPr/>
          </p:nvGrpSpPr>
          <p:grpSpPr>
            <a:xfrm>
              <a:off x="6539080" y="3483569"/>
              <a:ext cx="469642" cy="469642"/>
              <a:chOff x="6770631" y="3483569"/>
              <a:chExt cx="469642" cy="469642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5F691EE2-7ECD-4CAF-8DF8-A0A09820E0AA}"/>
                  </a:ext>
                </a:extLst>
              </p:cNvPr>
              <p:cNvSpPr/>
              <p:nvPr/>
            </p:nvSpPr>
            <p:spPr bwMode="auto">
              <a:xfrm>
                <a:off x="6770631" y="3483569"/>
                <a:ext cx="469642" cy="469642"/>
              </a:xfrm>
              <a:prstGeom prst="ellipse">
                <a:avLst/>
              </a:prstGeom>
              <a:solidFill>
                <a:schemeClr val="accent5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56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endParaRPr>
              </a:p>
            </p:txBody>
          </p:sp>
          <p:sp>
            <p:nvSpPr>
              <p:cNvPr id="31" name="Rectangle 21">
                <a:extLst>
                  <a:ext uri="{FF2B5EF4-FFF2-40B4-BE49-F238E27FC236}">
                    <a16:creationId xmlns:a16="http://schemas.microsoft.com/office/drawing/2014/main" id="{971E3279-1A10-4C2D-AE38-1B161A6AB7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8292" y="3530986"/>
                <a:ext cx="274320" cy="3748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ct val="110000"/>
                  </a:lnSpc>
                </a:pPr>
                <a:r>
                  <a:rPr lang="en-US" sz="1500" b="1" dirty="0">
                    <a:solidFill>
                      <a:srgbClr val="FFFFFF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2</a:t>
                </a:r>
              </a:p>
            </p:txBody>
          </p:sp>
        </p:grp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E349F99-289F-4911-AFFB-B6445997CB4A}"/>
              </a:ext>
            </a:extLst>
          </p:cNvPr>
          <p:cNvGrpSpPr/>
          <p:nvPr/>
        </p:nvGrpSpPr>
        <p:grpSpPr>
          <a:xfrm>
            <a:off x="6793398" y="5345285"/>
            <a:ext cx="3728684" cy="469642"/>
            <a:chOff x="6539080" y="3483569"/>
            <a:chExt cx="3728684" cy="469642"/>
          </a:xfrm>
        </p:grpSpPr>
        <p:sp>
          <p:nvSpPr>
            <p:cNvPr id="33" name="Rectangle 21">
              <a:extLst>
                <a:ext uri="{FF2B5EF4-FFF2-40B4-BE49-F238E27FC236}">
                  <a16:creationId xmlns:a16="http://schemas.microsoft.com/office/drawing/2014/main" id="{2C50D246-71E5-47F0-9721-61AA21A32D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5325" y="3530986"/>
              <a:ext cx="3002439" cy="3748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8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Design is meant to project an image of profession and reliability.</a:t>
              </a:r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8201361D-D24B-4231-B1C0-81CBA6E127E9}"/>
                </a:ext>
              </a:extLst>
            </p:cNvPr>
            <p:cNvGrpSpPr/>
            <p:nvPr/>
          </p:nvGrpSpPr>
          <p:grpSpPr>
            <a:xfrm>
              <a:off x="6539080" y="3483569"/>
              <a:ext cx="469642" cy="469642"/>
              <a:chOff x="6770631" y="3483569"/>
              <a:chExt cx="469642" cy="469642"/>
            </a:xfrm>
          </p:grpSpPr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68C0D9A2-63B4-4A39-9263-89ECC66F2B32}"/>
                  </a:ext>
                </a:extLst>
              </p:cNvPr>
              <p:cNvSpPr/>
              <p:nvPr/>
            </p:nvSpPr>
            <p:spPr bwMode="auto">
              <a:xfrm>
                <a:off x="6770631" y="3483569"/>
                <a:ext cx="469642" cy="469642"/>
              </a:xfrm>
              <a:prstGeom prst="ellipse">
                <a:avLst/>
              </a:prstGeom>
              <a:solidFill>
                <a:schemeClr val="accent6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56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endParaRPr>
              </a:p>
            </p:txBody>
          </p:sp>
          <p:sp>
            <p:nvSpPr>
              <p:cNvPr id="36" name="Rectangle 21">
                <a:extLst>
                  <a:ext uri="{FF2B5EF4-FFF2-40B4-BE49-F238E27FC236}">
                    <a16:creationId xmlns:a16="http://schemas.microsoft.com/office/drawing/2014/main" id="{2A22B301-EB05-4470-951D-D181F0212C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8292" y="3530986"/>
                <a:ext cx="274320" cy="3748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ct val="110000"/>
                  </a:lnSpc>
                </a:pPr>
                <a:r>
                  <a:rPr lang="en-US" sz="1500" b="1" dirty="0">
                    <a:solidFill>
                      <a:srgbClr val="FFFFFF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3</a:t>
                </a:r>
              </a:p>
            </p:txBody>
          </p:sp>
        </p:grpSp>
      </p:grpSp>
      <p:sp>
        <p:nvSpPr>
          <p:cNvPr id="37" name="Rectangle 11">
            <a:extLst>
              <a:ext uri="{FF2B5EF4-FFF2-40B4-BE49-F238E27FC236}">
                <a16:creationId xmlns:a16="http://schemas.microsoft.com/office/drawing/2014/main" id="{E4763756-F5C4-437B-B74E-994FF648A6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0205" y="2402950"/>
            <a:ext cx="12421" cy="96471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12">
            <a:extLst>
              <a:ext uri="{FF2B5EF4-FFF2-40B4-BE49-F238E27FC236}">
                <a16:creationId xmlns:a16="http://schemas.microsoft.com/office/drawing/2014/main" id="{A8F99FA3-09F7-457D-99E0-6ED1354FE2EF}"/>
              </a:ext>
            </a:extLst>
          </p:cNvPr>
          <p:cNvSpPr>
            <a:spLocks/>
          </p:cNvSpPr>
          <p:nvPr/>
        </p:nvSpPr>
        <p:spPr bwMode="auto">
          <a:xfrm>
            <a:off x="3460621" y="2811164"/>
            <a:ext cx="12421" cy="964717"/>
          </a:xfrm>
          <a:custGeom>
            <a:avLst/>
            <a:gdLst>
              <a:gd name="T0" fmla="*/ 9 w 9"/>
              <a:gd name="T1" fmla="*/ 699 h 699"/>
              <a:gd name="T2" fmla="*/ 9 w 9"/>
              <a:gd name="T3" fmla="*/ 0 h 699"/>
              <a:gd name="T4" fmla="*/ 0 w 9"/>
              <a:gd name="T5" fmla="*/ 0 h 699"/>
              <a:gd name="T6" fmla="*/ 0 w 9"/>
              <a:gd name="T7" fmla="*/ 699 h 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699">
                <a:moveTo>
                  <a:pt x="9" y="699"/>
                </a:moveTo>
                <a:lnTo>
                  <a:pt x="9" y="0"/>
                </a:lnTo>
                <a:lnTo>
                  <a:pt x="0" y="0"/>
                </a:lnTo>
                <a:lnTo>
                  <a:pt x="0" y="699"/>
                </a:ln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Oval 13">
            <a:extLst>
              <a:ext uri="{FF2B5EF4-FFF2-40B4-BE49-F238E27FC236}">
                <a16:creationId xmlns:a16="http://schemas.microsoft.com/office/drawing/2014/main" id="{4DEA53ED-739D-4485-9F87-1D637C5B0E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8347" y="2140416"/>
            <a:ext cx="696970" cy="695590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14">
            <a:extLst>
              <a:ext uri="{FF2B5EF4-FFF2-40B4-BE49-F238E27FC236}">
                <a16:creationId xmlns:a16="http://schemas.microsoft.com/office/drawing/2014/main" id="{A9FE43A4-2ACE-4F91-AF07-9203F55430C4}"/>
              </a:ext>
            </a:extLst>
          </p:cNvPr>
          <p:cNvSpPr>
            <a:spLocks/>
          </p:cNvSpPr>
          <p:nvPr/>
        </p:nvSpPr>
        <p:spPr bwMode="auto">
          <a:xfrm>
            <a:off x="4258341" y="2843597"/>
            <a:ext cx="691449" cy="690069"/>
          </a:xfrm>
          <a:custGeom>
            <a:avLst/>
            <a:gdLst>
              <a:gd name="T0" fmla="*/ 6 w 501"/>
              <a:gd name="T1" fmla="*/ 500 h 500"/>
              <a:gd name="T2" fmla="*/ 501 w 501"/>
              <a:gd name="T3" fmla="*/ 6 h 500"/>
              <a:gd name="T4" fmla="*/ 496 w 501"/>
              <a:gd name="T5" fmla="*/ 0 h 500"/>
              <a:gd name="T6" fmla="*/ 0 w 501"/>
              <a:gd name="T7" fmla="*/ 495 h 500"/>
              <a:gd name="T8" fmla="*/ 6 w 501"/>
              <a:gd name="T9" fmla="*/ 500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1" h="500">
                <a:moveTo>
                  <a:pt x="6" y="500"/>
                </a:moveTo>
                <a:lnTo>
                  <a:pt x="501" y="6"/>
                </a:lnTo>
                <a:lnTo>
                  <a:pt x="496" y="0"/>
                </a:lnTo>
                <a:lnTo>
                  <a:pt x="0" y="495"/>
                </a:lnTo>
                <a:lnTo>
                  <a:pt x="6" y="5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15">
            <a:extLst>
              <a:ext uri="{FF2B5EF4-FFF2-40B4-BE49-F238E27FC236}">
                <a16:creationId xmlns:a16="http://schemas.microsoft.com/office/drawing/2014/main" id="{5ACB260E-09AF-4D17-B06A-8E21B3B9C50D}"/>
              </a:ext>
            </a:extLst>
          </p:cNvPr>
          <p:cNvSpPr>
            <a:spLocks/>
          </p:cNvSpPr>
          <p:nvPr/>
        </p:nvSpPr>
        <p:spPr bwMode="auto">
          <a:xfrm>
            <a:off x="3934008" y="3181041"/>
            <a:ext cx="691449" cy="690069"/>
          </a:xfrm>
          <a:custGeom>
            <a:avLst/>
            <a:gdLst>
              <a:gd name="T0" fmla="*/ 6 w 501"/>
              <a:gd name="T1" fmla="*/ 500 h 500"/>
              <a:gd name="T2" fmla="*/ 501 w 501"/>
              <a:gd name="T3" fmla="*/ 6 h 500"/>
              <a:gd name="T4" fmla="*/ 496 w 501"/>
              <a:gd name="T5" fmla="*/ 0 h 500"/>
              <a:gd name="T6" fmla="*/ 0 w 501"/>
              <a:gd name="T7" fmla="*/ 495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01" h="500">
                <a:moveTo>
                  <a:pt x="6" y="500"/>
                </a:moveTo>
                <a:lnTo>
                  <a:pt x="501" y="6"/>
                </a:lnTo>
                <a:lnTo>
                  <a:pt x="496" y="0"/>
                </a:lnTo>
                <a:lnTo>
                  <a:pt x="0" y="495"/>
                </a:lnTo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16">
            <a:extLst>
              <a:ext uri="{FF2B5EF4-FFF2-40B4-BE49-F238E27FC236}">
                <a16:creationId xmlns:a16="http://schemas.microsoft.com/office/drawing/2014/main" id="{D7C8247E-6AD4-492F-8768-C784EDA493AE}"/>
              </a:ext>
            </a:extLst>
          </p:cNvPr>
          <p:cNvSpPr>
            <a:spLocks/>
          </p:cNvSpPr>
          <p:nvPr/>
        </p:nvSpPr>
        <p:spPr bwMode="auto">
          <a:xfrm>
            <a:off x="4468122" y="2575160"/>
            <a:ext cx="764597" cy="763217"/>
          </a:xfrm>
          <a:custGeom>
            <a:avLst/>
            <a:gdLst>
              <a:gd name="T0" fmla="*/ 433 w 527"/>
              <a:gd name="T1" fmla="*/ 434 h 527"/>
              <a:gd name="T2" fmla="*/ 94 w 527"/>
              <a:gd name="T3" fmla="*/ 434 h 527"/>
              <a:gd name="T4" fmla="*/ 94 w 527"/>
              <a:gd name="T5" fmla="*/ 94 h 527"/>
              <a:gd name="T6" fmla="*/ 433 w 527"/>
              <a:gd name="T7" fmla="*/ 94 h 527"/>
              <a:gd name="T8" fmla="*/ 433 w 527"/>
              <a:gd name="T9" fmla="*/ 434 h 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7" h="527">
                <a:moveTo>
                  <a:pt x="433" y="434"/>
                </a:moveTo>
                <a:cubicBezTo>
                  <a:pt x="340" y="527"/>
                  <a:pt x="188" y="527"/>
                  <a:pt x="94" y="434"/>
                </a:cubicBezTo>
                <a:cubicBezTo>
                  <a:pt x="0" y="340"/>
                  <a:pt x="0" y="188"/>
                  <a:pt x="94" y="94"/>
                </a:cubicBezTo>
                <a:cubicBezTo>
                  <a:pt x="188" y="0"/>
                  <a:pt x="340" y="0"/>
                  <a:pt x="433" y="94"/>
                </a:cubicBezTo>
                <a:cubicBezTo>
                  <a:pt x="527" y="188"/>
                  <a:pt x="527" y="340"/>
                  <a:pt x="433" y="43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Rectangle 17">
            <a:extLst>
              <a:ext uri="{FF2B5EF4-FFF2-40B4-BE49-F238E27FC236}">
                <a16:creationId xmlns:a16="http://schemas.microsoft.com/office/drawing/2014/main" id="{5BDDFBA4-B7F4-41C4-95EC-65D8C70FD8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0621" y="4904144"/>
            <a:ext cx="12421" cy="96609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18">
            <a:extLst>
              <a:ext uri="{FF2B5EF4-FFF2-40B4-BE49-F238E27FC236}">
                <a16:creationId xmlns:a16="http://schemas.microsoft.com/office/drawing/2014/main" id="{A049036F-1B76-40D6-9458-25C54280A19A}"/>
              </a:ext>
            </a:extLst>
          </p:cNvPr>
          <p:cNvSpPr>
            <a:spLocks/>
          </p:cNvSpPr>
          <p:nvPr/>
        </p:nvSpPr>
        <p:spPr bwMode="auto">
          <a:xfrm>
            <a:off x="3460621" y="4904144"/>
            <a:ext cx="12421" cy="966097"/>
          </a:xfrm>
          <a:custGeom>
            <a:avLst/>
            <a:gdLst>
              <a:gd name="T0" fmla="*/ 0 w 9"/>
              <a:gd name="T1" fmla="*/ 0 h 700"/>
              <a:gd name="T2" fmla="*/ 0 w 9"/>
              <a:gd name="T3" fmla="*/ 700 h 700"/>
              <a:gd name="T4" fmla="*/ 9 w 9"/>
              <a:gd name="T5" fmla="*/ 700 h 700"/>
              <a:gd name="T6" fmla="*/ 9 w 9"/>
              <a:gd name="T7" fmla="*/ 0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700">
                <a:moveTo>
                  <a:pt x="0" y="0"/>
                </a:moveTo>
                <a:lnTo>
                  <a:pt x="0" y="700"/>
                </a:lnTo>
                <a:lnTo>
                  <a:pt x="9" y="700"/>
                </a:lnTo>
                <a:lnTo>
                  <a:pt x="9" y="0"/>
                </a:lnTo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Oval 19">
            <a:extLst>
              <a:ext uri="{FF2B5EF4-FFF2-40B4-BE49-F238E27FC236}">
                <a16:creationId xmlns:a16="http://schemas.microsoft.com/office/drawing/2014/main" id="{357826C2-8E43-45D1-8EBC-EBC3FFF969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557" y="5308431"/>
            <a:ext cx="696970" cy="695590"/>
          </a:xfrm>
          <a:prstGeom prst="ellipse">
            <a:avLst/>
          </a:pr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20">
            <a:extLst>
              <a:ext uri="{FF2B5EF4-FFF2-40B4-BE49-F238E27FC236}">
                <a16:creationId xmlns:a16="http://schemas.microsoft.com/office/drawing/2014/main" id="{28F44B9C-BAF8-47EB-8E42-0403B342F158}"/>
              </a:ext>
            </a:extLst>
          </p:cNvPr>
          <p:cNvSpPr>
            <a:spLocks/>
          </p:cNvSpPr>
          <p:nvPr/>
        </p:nvSpPr>
        <p:spPr bwMode="auto">
          <a:xfrm>
            <a:off x="4256961" y="4439038"/>
            <a:ext cx="741134" cy="637624"/>
          </a:xfrm>
          <a:custGeom>
            <a:avLst/>
            <a:gdLst>
              <a:gd name="T0" fmla="*/ 0 w 537"/>
              <a:gd name="T1" fmla="*/ 8 h 462"/>
              <a:gd name="T2" fmla="*/ 532 w 537"/>
              <a:gd name="T3" fmla="*/ 462 h 462"/>
              <a:gd name="T4" fmla="*/ 537 w 537"/>
              <a:gd name="T5" fmla="*/ 456 h 462"/>
              <a:gd name="T6" fmla="*/ 5 w 537"/>
              <a:gd name="T7" fmla="*/ 0 h 462"/>
              <a:gd name="T8" fmla="*/ 0 w 537"/>
              <a:gd name="T9" fmla="*/ 8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7" h="462">
                <a:moveTo>
                  <a:pt x="0" y="8"/>
                </a:moveTo>
                <a:lnTo>
                  <a:pt x="532" y="462"/>
                </a:lnTo>
                <a:lnTo>
                  <a:pt x="537" y="456"/>
                </a:lnTo>
                <a:lnTo>
                  <a:pt x="5" y="0"/>
                </a:lnTo>
                <a:lnTo>
                  <a:pt x="0" y="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21">
            <a:extLst>
              <a:ext uri="{FF2B5EF4-FFF2-40B4-BE49-F238E27FC236}">
                <a16:creationId xmlns:a16="http://schemas.microsoft.com/office/drawing/2014/main" id="{27BEF410-EFF1-4712-8A90-8F4601924447}"/>
              </a:ext>
            </a:extLst>
          </p:cNvPr>
          <p:cNvSpPr>
            <a:spLocks/>
          </p:cNvSpPr>
          <p:nvPr/>
        </p:nvSpPr>
        <p:spPr bwMode="auto">
          <a:xfrm>
            <a:off x="4256961" y="4439038"/>
            <a:ext cx="741134" cy="637624"/>
          </a:xfrm>
          <a:custGeom>
            <a:avLst/>
            <a:gdLst>
              <a:gd name="T0" fmla="*/ 0 w 537"/>
              <a:gd name="T1" fmla="*/ 8 h 462"/>
              <a:gd name="T2" fmla="*/ 532 w 537"/>
              <a:gd name="T3" fmla="*/ 462 h 462"/>
              <a:gd name="T4" fmla="*/ 537 w 537"/>
              <a:gd name="T5" fmla="*/ 456 h 462"/>
              <a:gd name="T6" fmla="*/ 5 w 537"/>
              <a:gd name="T7" fmla="*/ 0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37" h="462">
                <a:moveTo>
                  <a:pt x="0" y="8"/>
                </a:moveTo>
                <a:lnTo>
                  <a:pt x="532" y="462"/>
                </a:lnTo>
                <a:lnTo>
                  <a:pt x="537" y="456"/>
                </a:lnTo>
                <a:lnTo>
                  <a:pt x="5" y="0"/>
                </a:lnTo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22">
            <a:extLst>
              <a:ext uri="{FF2B5EF4-FFF2-40B4-BE49-F238E27FC236}">
                <a16:creationId xmlns:a16="http://schemas.microsoft.com/office/drawing/2014/main" id="{4D343994-D03D-4B1D-82D9-4F423EDEDBC8}"/>
              </a:ext>
            </a:extLst>
          </p:cNvPr>
          <p:cNvSpPr>
            <a:spLocks/>
          </p:cNvSpPr>
          <p:nvPr/>
        </p:nvSpPr>
        <p:spPr bwMode="auto">
          <a:xfrm>
            <a:off x="4452941" y="4521156"/>
            <a:ext cx="779778" cy="777019"/>
          </a:xfrm>
          <a:custGeom>
            <a:avLst/>
            <a:gdLst>
              <a:gd name="T0" fmla="*/ 112 w 537"/>
              <a:gd name="T1" fmla="*/ 451 h 537"/>
              <a:gd name="T2" fmla="*/ 86 w 537"/>
              <a:gd name="T3" fmla="*/ 113 h 537"/>
              <a:gd name="T4" fmla="*/ 424 w 537"/>
              <a:gd name="T5" fmla="*/ 87 h 537"/>
              <a:gd name="T6" fmla="*/ 451 w 537"/>
              <a:gd name="T7" fmla="*/ 425 h 537"/>
              <a:gd name="T8" fmla="*/ 112 w 537"/>
              <a:gd name="T9" fmla="*/ 451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7" h="537">
                <a:moveTo>
                  <a:pt x="112" y="451"/>
                </a:moveTo>
                <a:cubicBezTo>
                  <a:pt x="11" y="365"/>
                  <a:pt x="0" y="213"/>
                  <a:pt x="86" y="113"/>
                </a:cubicBezTo>
                <a:cubicBezTo>
                  <a:pt x="172" y="12"/>
                  <a:pt x="324" y="0"/>
                  <a:pt x="424" y="87"/>
                </a:cubicBezTo>
                <a:cubicBezTo>
                  <a:pt x="525" y="173"/>
                  <a:pt x="537" y="324"/>
                  <a:pt x="451" y="425"/>
                </a:cubicBezTo>
                <a:cubicBezTo>
                  <a:pt x="364" y="526"/>
                  <a:pt x="213" y="537"/>
                  <a:pt x="112" y="45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9" name="Freeform 23">
            <a:extLst>
              <a:ext uri="{FF2B5EF4-FFF2-40B4-BE49-F238E27FC236}">
                <a16:creationId xmlns:a16="http://schemas.microsoft.com/office/drawing/2014/main" id="{17A6AF46-24D6-43AC-AA3C-CDD9F04EA9F2}"/>
              </a:ext>
            </a:extLst>
          </p:cNvPr>
          <p:cNvSpPr>
            <a:spLocks/>
          </p:cNvSpPr>
          <p:nvPr/>
        </p:nvSpPr>
        <p:spPr bwMode="auto">
          <a:xfrm>
            <a:off x="1994913" y="2853258"/>
            <a:ext cx="691449" cy="691450"/>
          </a:xfrm>
          <a:custGeom>
            <a:avLst/>
            <a:gdLst>
              <a:gd name="T0" fmla="*/ 501 w 501"/>
              <a:gd name="T1" fmla="*/ 494 h 501"/>
              <a:gd name="T2" fmla="*/ 5 w 501"/>
              <a:gd name="T3" fmla="*/ 0 h 501"/>
              <a:gd name="T4" fmla="*/ 0 w 501"/>
              <a:gd name="T5" fmla="*/ 6 h 501"/>
              <a:gd name="T6" fmla="*/ 495 w 501"/>
              <a:gd name="T7" fmla="*/ 501 h 501"/>
              <a:gd name="T8" fmla="*/ 501 w 501"/>
              <a:gd name="T9" fmla="*/ 494 h 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1" h="501">
                <a:moveTo>
                  <a:pt x="501" y="494"/>
                </a:moveTo>
                <a:lnTo>
                  <a:pt x="5" y="0"/>
                </a:lnTo>
                <a:lnTo>
                  <a:pt x="0" y="6"/>
                </a:lnTo>
                <a:lnTo>
                  <a:pt x="495" y="501"/>
                </a:lnTo>
                <a:lnTo>
                  <a:pt x="501" y="49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24">
            <a:extLst>
              <a:ext uri="{FF2B5EF4-FFF2-40B4-BE49-F238E27FC236}">
                <a16:creationId xmlns:a16="http://schemas.microsoft.com/office/drawing/2014/main" id="{2BD13AB6-E0C0-4490-86AF-226C6A8231A5}"/>
              </a:ext>
            </a:extLst>
          </p:cNvPr>
          <p:cNvSpPr>
            <a:spLocks/>
          </p:cNvSpPr>
          <p:nvPr/>
        </p:nvSpPr>
        <p:spPr bwMode="auto">
          <a:xfrm>
            <a:off x="1994913" y="2853258"/>
            <a:ext cx="691449" cy="691450"/>
          </a:xfrm>
          <a:custGeom>
            <a:avLst/>
            <a:gdLst>
              <a:gd name="T0" fmla="*/ 501 w 501"/>
              <a:gd name="T1" fmla="*/ 494 h 501"/>
              <a:gd name="T2" fmla="*/ 5 w 501"/>
              <a:gd name="T3" fmla="*/ 0 h 501"/>
              <a:gd name="T4" fmla="*/ 0 w 501"/>
              <a:gd name="T5" fmla="*/ 6 h 501"/>
              <a:gd name="T6" fmla="*/ 495 w 501"/>
              <a:gd name="T7" fmla="*/ 501 h 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01" h="501">
                <a:moveTo>
                  <a:pt x="501" y="494"/>
                </a:moveTo>
                <a:lnTo>
                  <a:pt x="5" y="0"/>
                </a:lnTo>
                <a:lnTo>
                  <a:pt x="0" y="6"/>
                </a:lnTo>
                <a:lnTo>
                  <a:pt x="495" y="501"/>
                </a:lnTo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25">
            <a:extLst>
              <a:ext uri="{FF2B5EF4-FFF2-40B4-BE49-F238E27FC236}">
                <a16:creationId xmlns:a16="http://schemas.microsoft.com/office/drawing/2014/main" id="{A91B89D8-0374-43F9-906F-632BC5D91B97}"/>
              </a:ext>
            </a:extLst>
          </p:cNvPr>
          <p:cNvSpPr>
            <a:spLocks/>
          </p:cNvSpPr>
          <p:nvPr/>
        </p:nvSpPr>
        <p:spPr bwMode="auto">
          <a:xfrm>
            <a:off x="1697582" y="2582060"/>
            <a:ext cx="764597" cy="763217"/>
          </a:xfrm>
          <a:custGeom>
            <a:avLst/>
            <a:gdLst>
              <a:gd name="T0" fmla="*/ 433 w 526"/>
              <a:gd name="T1" fmla="*/ 94 h 527"/>
              <a:gd name="T2" fmla="*/ 433 w 526"/>
              <a:gd name="T3" fmla="*/ 433 h 527"/>
              <a:gd name="T4" fmla="*/ 93 w 526"/>
              <a:gd name="T5" fmla="*/ 433 h 527"/>
              <a:gd name="T6" fmla="*/ 93 w 526"/>
              <a:gd name="T7" fmla="*/ 94 h 527"/>
              <a:gd name="T8" fmla="*/ 433 w 526"/>
              <a:gd name="T9" fmla="*/ 94 h 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6" h="527">
                <a:moveTo>
                  <a:pt x="433" y="94"/>
                </a:moveTo>
                <a:cubicBezTo>
                  <a:pt x="526" y="187"/>
                  <a:pt x="526" y="339"/>
                  <a:pt x="433" y="433"/>
                </a:cubicBezTo>
                <a:cubicBezTo>
                  <a:pt x="339" y="527"/>
                  <a:pt x="187" y="527"/>
                  <a:pt x="93" y="433"/>
                </a:cubicBezTo>
                <a:cubicBezTo>
                  <a:pt x="0" y="339"/>
                  <a:pt x="0" y="187"/>
                  <a:pt x="93" y="94"/>
                </a:cubicBezTo>
                <a:cubicBezTo>
                  <a:pt x="187" y="0"/>
                  <a:pt x="339" y="0"/>
                  <a:pt x="433" y="9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Rectangle 26">
            <a:extLst>
              <a:ext uri="{FF2B5EF4-FFF2-40B4-BE49-F238E27FC236}">
                <a16:creationId xmlns:a16="http://schemas.microsoft.com/office/drawing/2014/main" id="{B34E502B-EAA6-43B1-BFAF-8723F4A9C2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6465" y="4437657"/>
            <a:ext cx="966097" cy="1242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27">
            <a:extLst>
              <a:ext uri="{FF2B5EF4-FFF2-40B4-BE49-F238E27FC236}">
                <a16:creationId xmlns:a16="http://schemas.microsoft.com/office/drawing/2014/main" id="{175A0E69-1BDB-49C1-BD9A-D71C1AB69D22}"/>
              </a:ext>
            </a:extLst>
          </p:cNvPr>
          <p:cNvSpPr>
            <a:spLocks/>
          </p:cNvSpPr>
          <p:nvPr/>
        </p:nvSpPr>
        <p:spPr bwMode="auto">
          <a:xfrm>
            <a:off x="1706465" y="4437657"/>
            <a:ext cx="966097" cy="12422"/>
          </a:xfrm>
          <a:custGeom>
            <a:avLst/>
            <a:gdLst>
              <a:gd name="T0" fmla="*/ 700 w 700"/>
              <a:gd name="T1" fmla="*/ 0 h 9"/>
              <a:gd name="T2" fmla="*/ 0 w 700"/>
              <a:gd name="T3" fmla="*/ 0 h 9"/>
              <a:gd name="T4" fmla="*/ 0 w 700"/>
              <a:gd name="T5" fmla="*/ 9 h 9"/>
              <a:gd name="T6" fmla="*/ 700 w 700"/>
              <a:gd name="T7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00" h="9">
                <a:moveTo>
                  <a:pt x="700" y="0"/>
                </a:moveTo>
                <a:lnTo>
                  <a:pt x="0" y="0"/>
                </a:lnTo>
                <a:lnTo>
                  <a:pt x="0" y="9"/>
                </a:lnTo>
                <a:lnTo>
                  <a:pt x="700" y="9"/>
                </a:lnTo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Oval 28">
            <a:extLst>
              <a:ext uri="{FF2B5EF4-FFF2-40B4-BE49-F238E27FC236}">
                <a16:creationId xmlns:a16="http://schemas.microsoft.com/office/drawing/2014/main" id="{3B2F2B50-EC09-4584-84D4-EE36A84BEE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9293" y="4114051"/>
            <a:ext cx="696970" cy="695590"/>
          </a:xfrm>
          <a:prstGeom prst="ellipse">
            <a:avLst/>
          </a:prstGeom>
          <a:solidFill>
            <a:schemeClr val="accent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AutoShape 9">
            <a:extLst>
              <a:ext uri="{FF2B5EF4-FFF2-40B4-BE49-F238E27FC236}">
                <a16:creationId xmlns:a16="http://schemas.microsoft.com/office/drawing/2014/main" id="{827619F8-5F3B-4C73-9984-DE847A1F8735}"/>
              </a:ext>
            </a:extLst>
          </p:cNvPr>
          <p:cNvSpPr>
            <a:spLocks/>
          </p:cNvSpPr>
          <p:nvPr/>
        </p:nvSpPr>
        <p:spPr bwMode="auto">
          <a:xfrm>
            <a:off x="3355463" y="5533703"/>
            <a:ext cx="235158" cy="24504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57" name="Freeform 5">
            <a:extLst>
              <a:ext uri="{FF2B5EF4-FFF2-40B4-BE49-F238E27FC236}">
                <a16:creationId xmlns:a16="http://schemas.microsoft.com/office/drawing/2014/main" id="{EA3AD7D5-1086-4534-8920-E618D00F903F}"/>
              </a:ext>
            </a:extLst>
          </p:cNvPr>
          <p:cNvSpPr>
            <a:spLocks noEditPoints="1"/>
          </p:cNvSpPr>
          <p:nvPr/>
        </p:nvSpPr>
        <p:spPr bwMode="auto">
          <a:xfrm>
            <a:off x="1932261" y="2840878"/>
            <a:ext cx="295240" cy="245581"/>
          </a:xfrm>
          <a:custGeom>
            <a:avLst/>
            <a:gdLst>
              <a:gd name="T0" fmla="*/ 141 w 143"/>
              <a:gd name="T1" fmla="*/ 55 h 117"/>
              <a:gd name="T2" fmla="*/ 77 w 143"/>
              <a:gd name="T3" fmla="*/ 4 h 117"/>
              <a:gd name="T4" fmla="*/ 74 w 143"/>
              <a:gd name="T5" fmla="*/ 1 h 117"/>
              <a:gd name="T6" fmla="*/ 69 w 143"/>
              <a:gd name="T7" fmla="*/ 1 h 117"/>
              <a:gd name="T8" fmla="*/ 51 w 143"/>
              <a:gd name="T9" fmla="*/ 16 h 117"/>
              <a:gd name="T10" fmla="*/ 51 w 143"/>
              <a:gd name="T11" fmla="*/ 10 h 117"/>
              <a:gd name="T12" fmla="*/ 47 w 143"/>
              <a:gd name="T13" fmla="*/ 6 h 117"/>
              <a:gd name="T14" fmla="*/ 33 w 143"/>
              <a:gd name="T15" fmla="*/ 6 h 117"/>
              <a:gd name="T16" fmla="*/ 30 w 143"/>
              <a:gd name="T17" fmla="*/ 10 h 117"/>
              <a:gd name="T18" fmla="*/ 30 w 143"/>
              <a:gd name="T19" fmla="*/ 33 h 117"/>
              <a:gd name="T20" fmla="*/ 2 w 143"/>
              <a:gd name="T21" fmla="*/ 56 h 117"/>
              <a:gd name="T22" fmla="*/ 1 w 143"/>
              <a:gd name="T23" fmla="*/ 61 h 117"/>
              <a:gd name="T24" fmla="*/ 4 w 143"/>
              <a:gd name="T25" fmla="*/ 63 h 117"/>
              <a:gd name="T26" fmla="*/ 6 w 143"/>
              <a:gd name="T27" fmla="*/ 62 h 117"/>
              <a:gd name="T28" fmla="*/ 17 w 143"/>
              <a:gd name="T29" fmla="*/ 53 h 117"/>
              <a:gd name="T30" fmla="*/ 17 w 143"/>
              <a:gd name="T31" fmla="*/ 113 h 117"/>
              <a:gd name="T32" fmla="*/ 21 w 143"/>
              <a:gd name="T33" fmla="*/ 117 h 117"/>
              <a:gd name="T34" fmla="*/ 59 w 143"/>
              <a:gd name="T35" fmla="*/ 117 h 117"/>
              <a:gd name="T36" fmla="*/ 63 w 143"/>
              <a:gd name="T37" fmla="*/ 113 h 117"/>
              <a:gd name="T38" fmla="*/ 63 w 143"/>
              <a:gd name="T39" fmla="*/ 85 h 117"/>
              <a:gd name="T40" fmla="*/ 80 w 143"/>
              <a:gd name="T41" fmla="*/ 85 h 117"/>
              <a:gd name="T42" fmla="*/ 80 w 143"/>
              <a:gd name="T43" fmla="*/ 113 h 117"/>
              <a:gd name="T44" fmla="*/ 84 w 143"/>
              <a:gd name="T45" fmla="*/ 117 h 117"/>
              <a:gd name="T46" fmla="*/ 122 w 143"/>
              <a:gd name="T47" fmla="*/ 117 h 117"/>
              <a:gd name="T48" fmla="*/ 126 w 143"/>
              <a:gd name="T49" fmla="*/ 113 h 117"/>
              <a:gd name="T50" fmla="*/ 126 w 143"/>
              <a:gd name="T51" fmla="*/ 52 h 117"/>
              <a:gd name="T52" fmla="*/ 137 w 143"/>
              <a:gd name="T53" fmla="*/ 61 h 117"/>
              <a:gd name="T54" fmla="*/ 139 w 143"/>
              <a:gd name="T55" fmla="*/ 62 h 117"/>
              <a:gd name="T56" fmla="*/ 142 w 143"/>
              <a:gd name="T57" fmla="*/ 60 h 117"/>
              <a:gd name="T58" fmla="*/ 141 w 143"/>
              <a:gd name="T59" fmla="*/ 55 h 117"/>
              <a:gd name="T60" fmla="*/ 37 w 143"/>
              <a:gd name="T61" fmla="*/ 13 h 117"/>
              <a:gd name="T62" fmla="*/ 43 w 143"/>
              <a:gd name="T63" fmla="*/ 13 h 117"/>
              <a:gd name="T64" fmla="*/ 43 w 143"/>
              <a:gd name="T65" fmla="*/ 22 h 117"/>
              <a:gd name="T66" fmla="*/ 37 w 143"/>
              <a:gd name="T67" fmla="*/ 27 h 117"/>
              <a:gd name="T68" fmla="*/ 37 w 143"/>
              <a:gd name="T69" fmla="*/ 13 h 117"/>
              <a:gd name="T70" fmla="*/ 119 w 143"/>
              <a:gd name="T71" fmla="*/ 47 h 117"/>
              <a:gd name="T72" fmla="*/ 119 w 143"/>
              <a:gd name="T73" fmla="*/ 109 h 117"/>
              <a:gd name="T74" fmla="*/ 87 w 143"/>
              <a:gd name="T75" fmla="*/ 109 h 117"/>
              <a:gd name="T76" fmla="*/ 87 w 143"/>
              <a:gd name="T77" fmla="*/ 81 h 117"/>
              <a:gd name="T78" fmla="*/ 84 w 143"/>
              <a:gd name="T79" fmla="*/ 78 h 117"/>
              <a:gd name="T80" fmla="*/ 59 w 143"/>
              <a:gd name="T81" fmla="*/ 78 h 117"/>
              <a:gd name="T82" fmla="*/ 56 w 143"/>
              <a:gd name="T83" fmla="*/ 81 h 117"/>
              <a:gd name="T84" fmla="*/ 56 w 143"/>
              <a:gd name="T85" fmla="*/ 109 h 117"/>
              <a:gd name="T86" fmla="*/ 24 w 143"/>
              <a:gd name="T87" fmla="*/ 109 h 117"/>
              <a:gd name="T88" fmla="*/ 24 w 143"/>
              <a:gd name="T89" fmla="*/ 47 h 117"/>
              <a:gd name="T90" fmla="*/ 38 w 143"/>
              <a:gd name="T91" fmla="*/ 36 h 117"/>
              <a:gd name="T92" fmla="*/ 72 w 143"/>
              <a:gd name="T93" fmla="*/ 8 h 117"/>
              <a:gd name="T94" fmla="*/ 119 w 143"/>
              <a:gd name="T95" fmla="*/ 47 h 117"/>
              <a:gd name="T96" fmla="*/ 119 w 143"/>
              <a:gd name="T97" fmla="*/ 47 h 117"/>
              <a:gd name="T98" fmla="*/ 119 w 143"/>
              <a:gd name="T99" fmla="*/ 4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3" h="117">
                <a:moveTo>
                  <a:pt x="141" y="55"/>
                </a:moveTo>
                <a:cubicBezTo>
                  <a:pt x="77" y="4"/>
                  <a:pt x="77" y="4"/>
                  <a:pt x="77" y="4"/>
                </a:cubicBezTo>
                <a:cubicBezTo>
                  <a:pt x="74" y="1"/>
                  <a:pt x="74" y="1"/>
                  <a:pt x="74" y="1"/>
                </a:cubicBezTo>
                <a:cubicBezTo>
                  <a:pt x="72" y="0"/>
                  <a:pt x="71" y="0"/>
                  <a:pt x="69" y="1"/>
                </a:cubicBezTo>
                <a:cubicBezTo>
                  <a:pt x="51" y="16"/>
                  <a:pt x="51" y="16"/>
                  <a:pt x="51" y="16"/>
                </a:cubicBezTo>
                <a:cubicBezTo>
                  <a:pt x="51" y="10"/>
                  <a:pt x="51" y="10"/>
                  <a:pt x="51" y="10"/>
                </a:cubicBezTo>
                <a:cubicBezTo>
                  <a:pt x="51" y="8"/>
                  <a:pt x="49" y="6"/>
                  <a:pt x="47" y="6"/>
                </a:cubicBezTo>
                <a:cubicBezTo>
                  <a:pt x="33" y="6"/>
                  <a:pt x="33" y="6"/>
                  <a:pt x="33" y="6"/>
                </a:cubicBezTo>
                <a:cubicBezTo>
                  <a:pt x="31" y="6"/>
                  <a:pt x="30" y="8"/>
                  <a:pt x="30" y="10"/>
                </a:cubicBezTo>
                <a:cubicBezTo>
                  <a:pt x="30" y="33"/>
                  <a:pt x="30" y="33"/>
                  <a:pt x="30" y="33"/>
                </a:cubicBezTo>
                <a:cubicBezTo>
                  <a:pt x="2" y="56"/>
                  <a:pt x="2" y="56"/>
                  <a:pt x="2" y="56"/>
                </a:cubicBezTo>
                <a:cubicBezTo>
                  <a:pt x="0" y="58"/>
                  <a:pt x="0" y="60"/>
                  <a:pt x="1" y="61"/>
                </a:cubicBezTo>
                <a:cubicBezTo>
                  <a:pt x="2" y="62"/>
                  <a:pt x="3" y="63"/>
                  <a:pt x="4" y="63"/>
                </a:cubicBezTo>
                <a:cubicBezTo>
                  <a:pt x="5" y="63"/>
                  <a:pt x="5" y="63"/>
                  <a:pt x="6" y="62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113"/>
                  <a:pt x="17" y="113"/>
                  <a:pt x="17" y="113"/>
                </a:cubicBezTo>
                <a:cubicBezTo>
                  <a:pt x="17" y="115"/>
                  <a:pt x="19" y="117"/>
                  <a:pt x="21" y="117"/>
                </a:cubicBezTo>
                <a:cubicBezTo>
                  <a:pt x="59" y="117"/>
                  <a:pt x="59" y="117"/>
                  <a:pt x="59" y="117"/>
                </a:cubicBezTo>
                <a:cubicBezTo>
                  <a:pt x="61" y="117"/>
                  <a:pt x="63" y="115"/>
                  <a:pt x="63" y="113"/>
                </a:cubicBezTo>
                <a:cubicBezTo>
                  <a:pt x="63" y="85"/>
                  <a:pt x="63" y="85"/>
                  <a:pt x="63" y="85"/>
                </a:cubicBezTo>
                <a:cubicBezTo>
                  <a:pt x="80" y="85"/>
                  <a:pt x="80" y="85"/>
                  <a:pt x="80" y="85"/>
                </a:cubicBezTo>
                <a:cubicBezTo>
                  <a:pt x="80" y="113"/>
                  <a:pt x="80" y="113"/>
                  <a:pt x="80" y="113"/>
                </a:cubicBezTo>
                <a:cubicBezTo>
                  <a:pt x="80" y="115"/>
                  <a:pt x="82" y="117"/>
                  <a:pt x="84" y="117"/>
                </a:cubicBezTo>
                <a:cubicBezTo>
                  <a:pt x="122" y="117"/>
                  <a:pt x="122" y="117"/>
                  <a:pt x="122" y="117"/>
                </a:cubicBezTo>
                <a:cubicBezTo>
                  <a:pt x="124" y="117"/>
                  <a:pt x="126" y="115"/>
                  <a:pt x="126" y="113"/>
                </a:cubicBezTo>
                <a:cubicBezTo>
                  <a:pt x="126" y="52"/>
                  <a:pt x="126" y="52"/>
                  <a:pt x="126" y="52"/>
                </a:cubicBezTo>
                <a:cubicBezTo>
                  <a:pt x="137" y="61"/>
                  <a:pt x="137" y="61"/>
                  <a:pt x="137" y="61"/>
                </a:cubicBezTo>
                <a:cubicBezTo>
                  <a:pt x="137" y="62"/>
                  <a:pt x="138" y="62"/>
                  <a:pt x="139" y="62"/>
                </a:cubicBezTo>
                <a:cubicBezTo>
                  <a:pt x="140" y="62"/>
                  <a:pt x="141" y="61"/>
                  <a:pt x="142" y="60"/>
                </a:cubicBezTo>
                <a:cubicBezTo>
                  <a:pt x="143" y="59"/>
                  <a:pt x="143" y="57"/>
                  <a:pt x="141" y="55"/>
                </a:cubicBezTo>
                <a:close/>
                <a:moveTo>
                  <a:pt x="37" y="13"/>
                </a:moveTo>
                <a:cubicBezTo>
                  <a:pt x="43" y="13"/>
                  <a:pt x="43" y="13"/>
                  <a:pt x="43" y="13"/>
                </a:cubicBezTo>
                <a:cubicBezTo>
                  <a:pt x="43" y="22"/>
                  <a:pt x="43" y="22"/>
                  <a:pt x="43" y="22"/>
                </a:cubicBezTo>
                <a:cubicBezTo>
                  <a:pt x="37" y="27"/>
                  <a:pt x="37" y="27"/>
                  <a:pt x="37" y="27"/>
                </a:cubicBezTo>
                <a:lnTo>
                  <a:pt x="37" y="13"/>
                </a:lnTo>
                <a:close/>
                <a:moveTo>
                  <a:pt x="119" y="47"/>
                </a:moveTo>
                <a:cubicBezTo>
                  <a:pt x="119" y="109"/>
                  <a:pt x="119" y="109"/>
                  <a:pt x="119" y="109"/>
                </a:cubicBezTo>
                <a:cubicBezTo>
                  <a:pt x="87" y="109"/>
                  <a:pt x="87" y="109"/>
                  <a:pt x="87" y="109"/>
                </a:cubicBezTo>
                <a:cubicBezTo>
                  <a:pt x="87" y="81"/>
                  <a:pt x="87" y="81"/>
                  <a:pt x="87" y="81"/>
                </a:cubicBezTo>
                <a:cubicBezTo>
                  <a:pt x="87" y="79"/>
                  <a:pt x="86" y="78"/>
                  <a:pt x="84" y="78"/>
                </a:cubicBezTo>
                <a:cubicBezTo>
                  <a:pt x="59" y="78"/>
                  <a:pt x="59" y="78"/>
                  <a:pt x="59" y="78"/>
                </a:cubicBezTo>
                <a:cubicBezTo>
                  <a:pt x="57" y="78"/>
                  <a:pt x="56" y="79"/>
                  <a:pt x="56" y="81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24" y="109"/>
                  <a:pt x="24" y="109"/>
                  <a:pt x="24" y="109"/>
                </a:cubicBezTo>
                <a:cubicBezTo>
                  <a:pt x="24" y="47"/>
                  <a:pt x="24" y="47"/>
                  <a:pt x="24" y="47"/>
                </a:cubicBezTo>
                <a:cubicBezTo>
                  <a:pt x="38" y="36"/>
                  <a:pt x="38" y="36"/>
                  <a:pt x="38" y="36"/>
                </a:cubicBezTo>
                <a:cubicBezTo>
                  <a:pt x="38" y="36"/>
                  <a:pt x="71" y="9"/>
                  <a:pt x="72" y="8"/>
                </a:cubicBezTo>
                <a:lnTo>
                  <a:pt x="119" y="47"/>
                </a:lnTo>
                <a:close/>
                <a:moveTo>
                  <a:pt x="119" y="47"/>
                </a:moveTo>
                <a:cubicBezTo>
                  <a:pt x="119" y="47"/>
                  <a:pt x="119" y="47"/>
                  <a:pt x="119" y="47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E15C4D96-6C16-4F87-A692-2D6ABBACF32A}"/>
              </a:ext>
            </a:extLst>
          </p:cNvPr>
          <p:cNvGrpSpPr/>
          <p:nvPr/>
        </p:nvGrpSpPr>
        <p:grpSpPr>
          <a:xfrm>
            <a:off x="1778268" y="4345454"/>
            <a:ext cx="219018" cy="232784"/>
            <a:chOff x="6670357" y="2277094"/>
            <a:chExt cx="555626" cy="590551"/>
          </a:xfrm>
          <a:solidFill>
            <a:schemeClr val="bg1"/>
          </a:solidFill>
        </p:grpSpPr>
        <p:sp>
          <p:nvSpPr>
            <p:cNvPr id="59" name="Rectangle 10">
              <a:extLst>
                <a:ext uri="{FF2B5EF4-FFF2-40B4-BE49-F238E27FC236}">
                  <a16:creationId xmlns:a16="http://schemas.microsoft.com/office/drawing/2014/main" id="{4F6571DD-0D43-46FB-8F13-A87CA4C3DF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4358" y="2277094"/>
              <a:ext cx="46038" cy="150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Rectangle 11">
              <a:extLst>
                <a:ext uri="{FF2B5EF4-FFF2-40B4-BE49-F238E27FC236}">
                  <a16:creationId xmlns:a16="http://schemas.microsoft.com/office/drawing/2014/main" id="{C43AC2FA-1F60-49FD-B62E-31F154FFD8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4358" y="2716832"/>
              <a:ext cx="46038" cy="150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2">
              <a:extLst>
                <a:ext uri="{FF2B5EF4-FFF2-40B4-BE49-F238E27FC236}">
                  <a16:creationId xmlns:a16="http://schemas.microsoft.com/office/drawing/2014/main" id="{59021BCB-26B1-4C3E-A26F-747E6E64F3B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70357" y="2462832"/>
              <a:ext cx="254000" cy="219075"/>
            </a:xfrm>
            <a:custGeom>
              <a:avLst/>
              <a:gdLst>
                <a:gd name="T0" fmla="*/ 22 w 22"/>
                <a:gd name="T1" fmla="*/ 13 h 19"/>
                <a:gd name="T2" fmla="*/ 10 w 22"/>
                <a:gd name="T3" fmla="*/ 13 h 19"/>
                <a:gd name="T4" fmla="*/ 6 w 22"/>
                <a:gd name="T5" fmla="*/ 10 h 19"/>
                <a:gd name="T6" fmla="*/ 10 w 22"/>
                <a:gd name="T7" fmla="*/ 6 h 19"/>
                <a:gd name="T8" fmla="*/ 22 w 22"/>
                <a:gd name="T9" fmla="*/ 6 h 19"/>
                <a:gd name="T10" fmla="*/ 22 w 22"/>
                <a:gd name="T11" fmla="*/ 0 h 19"/>
                <a:gd name="T12" fmla="*/ 10 w 22"/>
                <a:gd name="T13" fmla="*/ 0 h 19"/>
                <a:gd name="T14" fmla="*/ 0 w 22"/>
                <a:gd name="T15" fmla="*/ 10 h 19"/>
                <a:gd name="T16" fmla="*/ 10 w 22"/>
                <a:gd name="T17" fmla="*/ 19 h 19"/>
                <a:gd name="T18" fmla="*/ 22 w 22"/>
                <a:gd name="T19" fmla="*/ 19 h 19"/>
                <a:gd name="T20" fmla="*/ 22 w 22"/>
                <a:gd name="T21" fmla="*/ 13 h 19"/>
                <a:gd name="T22" fmla="*/ 22 w 22"/>
                <a:gd name="T23" fmla="*/ 13 h 19"/>
                <a:gd name="T24" fmla="*/ 22 w 22"/>
                <a:gd name="T25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19">
                  <a:moveTo>
                    <a:pt x="22" y="13"/>
                  </a:moveTo>
                  <a:cubicBezTo>
                    <a:pt x="10" y="13"/>
                    <a:pt x="10" y="13"/>
                    <a:pt x="10" y="13"/>
                  </a:cubicBezTo>
                  <a:cubicBezTo>
                    <a:pt x="8" y="13"/>
                    <a:pt x="6" y="12"/>
                    <a:pt x="6" y="10"/>
                  </a:cubicBezTo>
                  <a:cubicBezTo>
                    <a:pt x="6" y="8"/>
                    <a:pt x="8" y="6"/>
                    <a:pt x="10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10" y="19"/>
                  </a:cubicBezTo>
                  <a:cubicBezTo>
                    <a:pt x="22" y="19"/>
                    <a:pt x="22" y="19"/>
                    <a:pt x="22" y="19"/>
                  </a:cubicBezTo>
                  <a:lnTo>
                    <a:pt x="22" y="13"/>
                  </a:lnTo>
                  <a:close/>
                  <a:moveTo>
                    <a:pt x="22" y="13"/>
                  </a:moveTo>
                  <a:cubicBezTo>
                    <a:pt x="22" y="13"/>
                    <a:pt x="22" y="13"/>
                    <a:pt x="22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3">
              <a:extLst>
                <a:ext uri="{FF2B5EF4-FFF2-40B4-BE49-F238E27FC236}">
                  <a16:creationId xmlns:a16="http://schemas.microsoft.com/office/drawing/2014/main" id="{A8C50759-FA16-4923-9138-3F0EC85F0F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70395" y="2462832"/>
              <a:ext cx="255588" cy="219075"/>
            </a:xfrm>
            <a:custGeom>
              <a:avLst/>
              <a:gdLst>
                <a:gd name="T0" fmla="*/ 12 w 22"/>
                <a:gd name="T1" fmla="*/ 0 h 19"/>
                <a:gd name="T2" fmla="*/ 0 w 22"/>
                <a:gd name="T3" fmla="*/ 0 h 19"/>
                <a:gd name="T4" fmla="*/ 0 w 22"/>
                <a:gd name="T5" fmla="*/ 6 h 19"/>
                <a:gd name="T6" fmla="*/ 12 w 22"/>
                <a:gd name="T7" fmla="*/ 6 h 19"/>
                <a:gd name="T8" fmla="*/ 16 w 22"/>
                <a:gd name="T9" fmla="*/ 10 h 19"/>
                <a:gd name="T10" fmla="*/ 12 w 22"/>
                <a:gd name="T11" fmla="*/ 13 h 19"/>
                <a:gd name="T12" fmla="*/ 0 w 22"/>
                <a:gd name="T13" fmla="*/ 13 h 19"/>
                <a:gd name="T14" fmla="*/ 0 w 22"/>
                <a:gd name="T15" fmla="*/ 19 h 19"/>
                <a:gd name="T16" fmla="*/ 12 w 22"/>
                <a:gd name="T17" fmla="*/ 19 h 19"/>
                <a:gd name="T18" fmla="*/ 22 w 22"/>
                <a:gd name="T19" fmla="*/ 10 h 19"/>
                <a:gd name="T20" fmla="*/ 12 w 22"/>
                <a:gd name="T21" fmla="*/ 0 h 19"/>
                <a:gd name="T22" fmla="*/ 12 w 22"/>
                <a:gd name="T23" fmla="*/ 0 h 19"/>
                <a:gd name="T24" fmla="*/ 12 w 22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19">
                  <a:moveTo>
                    <a:pt x="1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4" y="6"/>
                    <a:pt x="16" y="8"/>
                    <a:pt x="16" y="10"/>
                  </a:cubicBezTo>
                  <a:cubicBezTo>
                    <a:pt x="16" y="12"/>
                    <a:pt x="14" y="13"/>
                    <a:pt x="12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8" y="19"/>
                    <a:pt x="22" y="15"/>
                    <a:pt x="22" y="10"/>
                  </a:cubicBezTo>
                  <a:cubicBezTo>
                    <a:pt x="22" y="4"/>
                    <a:pt x="18" y="0"/>
                    <a:pt x="12" y="0"/>
                  </a:cubicBezTo>
                  <a:close/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4">
              <a:extLst>
                <a:ext uri="{FF2B5EF4-FFF2-40B4-BE49-F238E27FC236}">
                  <a16:creationId xmlns:a16="http://schemas.microsoft.com/office/drawing/2014/main" id="{43AC71DA-2CA7-4B15-BC73-F00B4A8613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716832"/>
              <a:ext cx="115888" cy="127000"/>
            </a:xfrm>
            <a:custGeom>
              <a:avLst/>
              <a:gdLst>
                <a:gd name="T0" fmla="*/ 15 w 73"/>
                <a:gd name="T1" fmla="*/ 80 h 80"/>
                <a:gd name="T2" fmla="*/ 73 w 73"/>
                <a:gd name="T3" fmla="*/ 0 h 80"/>
                <a:gd name="T4" fmla="*/ 44 w 73"/>
                <a:gd name="T5" fmla="*/ 0 h 80"/>
                <a:gd name="T6" fmla="*/ 0 w 73"/>
                <a:gd name="T7" fmla="*/ 73 h 80"/>
                <a:gd name="T8" fmla="*/ 15 w 73"/>
                <a:gd name="T9" fmla="*/ 80 h 80"/>
                <a:gd name="T10" fmla="*/ 15 w 73"/>
                <a:gd name="T11" fmla="*/ 80 h 80"/>
                <a:gd name="T12" fmla="*/ 15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15" y="80"/>
                  </a:moveTo>
                  <a:lnTo>
                    <a:pt x="73" y="0"/>
                  </a:lnTo>
                  <a:lnTo>
                    <a:pt x="44" y="0"/>
                  </a:lnTo>
                  <a:lnTo>
                    <a:pt x="0" y="73"/>
                  </a:lnTo>
                  <a:lnTo>
                    <a:pt x="15" y="80"/>
                  </a:lnTo>
                  <a:close/>
                  <a:moveTo>
                    <a:pt x="15" y="80"/>
                  </a:moveTo>
                  <a:lnTo>
                    <a:pt x="15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5">
              <a:extLst>
                <a:ext uri="{FF2B5EF4-FFF2-40B4-BE49-F238E27FC236}">
                  <a16:creationId xmlns:a16="http://schemas.microsoft.com/office/drawing/2014/main" id="{525D2578-8715-4E82-9876-CD0B7648A4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716832"/>
              <a:ext cx="115888" cy="127000"/>
            </a:xfrm>
            <a:custGeom>
              <a:avLst/>
              <a:gdLst>
                <a:gd name="T0" fmla="*/ 15 w 73"/>
                <a:gd name="T1" fmla="*/ 80 h 80"/>
                <a:gd name="T2" fmla="*/ 73 w 73"/>
                <a:gd name="T3" fmla="*/ 0 h 80"/>
                <a:gd name="T4" fmla="*/ 44 w 73"/>
                <a:gd name="T5" fmla="*/ 0 h 80"/>
                <a:gd name="T6" fmla="*/ 0 w 73"/>
                <a:gd name="T7" fmla="*/ 73 h 80"/>
                <a:gd name="T8" fmla="*/ 15 w 73"/>
                <a:gd name="T9" fmla="*/ 80 h 80"/>
                <a:gd name="T10" fmla="*/ 15 w 73"/>
                <a:gd name="T11" fmla="*/ 80 h 80"/>
                <a:gd name="T12" fmla="*/ 15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15" y="80"/>
                  </a:moveTo>
                  <a:lnTo>
                    <a:pt x="73" y="0"/>
                  </a:lnTo>
                  <a:lnTo>
                    <a:pt x="44" y="0"/>
                  </a:lnTo>
                  <a:lnTo>
                    <a:pt x="0" y="73"/>
                  </a:lnTo>
                  <a:lnTo>
                    <a:pt x="15" y="80"/>
                  </a:lnTo>
                  <a:moveTo>
                    <a:pt x="15" y="80"/>
                  </a:moveTo>
                  <a:lnTo>
                    <a:pt x="15" y="8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6">
              <a:extLst>
                <a:ext uri="{FF2B5EF4-FFF2-40B4-BE49-F238E27FC236}">
                  <a16:creationId xmlns:a16="http://schemas.microsoft.com/office/drawing/2014/main" id="{F512C902-C7BB-4B7C-98E2-25F904EEB4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716832"/>
              <a:ext cx="115888" cy="127000"/>
            </a:xfrm>
            <a:custGeom>
              <a:avLst/>
              <a:gdLst>
                <a:gd name="T0" fmla="*/ 59 w 73"/>
                <a:gd name="T1" fmla="*/ 80 h 80"/>
                <a:gd name="T2" fmla="*/ 0 w 73"/>
                <a:gd name="T3" fmla="*/ 0 h 80"/>
                <a:gd name="T4" fmla="*/ 29 w 73"/>
                <a:gd name="T5" fmla="*/ 0 h 80"/>
                <a:gd name="T6" fmla="*/ 73 w 73"/>
                <a:gd name="T7" fmla="*/ 73 h 80"/>
                <a:gd name="T8" fmla="*/ 59 w 73"/>
                <a:gd name="T9" fmla="*/ 80 h 80"/>
                <a:gd name="T10" fmla="*/ 59 w 73"/>
                <a:gd name="T11" fmla="*/ 80 h 80"/>
                <a:gd name="T12" fmla="*/ 59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59" y="80"/>
                  </a:moveTo>
                  <a:lnTo>
                    <a:pt x="0" y="0"/>
                  </a:lnTo>
                  <a:lnTo>
                    <a:pt x="29" y="0"/>
                  </a:lnTo>
                  <a:lnTo>
                    <a:pt x="73" y="73"/>
                  </a:lnTo>
                  <a:lnTo>
                    <a:pt x="59" y="80"/>
                  </a:lnTo>
                  <a:close/>
                  <a:moveTo>
                    <a:pt x="59" y="80"/>
                  </a:moveTo>
                  <a:lnTo>
                    <a:pt x="59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7">
              <a:extLst>
                <a:ext uri="{FF2B5EF4-FFF2-40B4-BE49-F238E27FC236}">
                  <a16:creationId xmlns:a16="http://schemas.microsoft.com/office/drawing/2014/main" id="{B3A4911B-4A1A-43C8-B02B-E75625AB14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716832"/>
              <a:ext cx="115888" cy="127000"/>
            </a:xfrm>
            <a:custGeom>
              <a:avLst/>
              <a:gdLst>
                <a:gd name="T0" fmla="*/ 59 w 73"/>
                <a:gd name="T1" fmla="*/ 80 h 80"/>
                <a:gd name="T2" fmla="*/ 0 w 73"/>
                <a:gd name="T3" fmla="*/ 0 h 80"/>
                <a:gd name="T4" fmla="*/ 29 w 73"/>
                <a:gd name="T5" fmla="*/ 0 h 80"/>
                <a:gd name="T6" fmla="*/ 73 w 73"/>
                <a:gd name="T7" fmla="*/ 73 h 80"/>
                <a:gd name="T8" fmla="*/ 59 w 73"/>
                <a:gd name="T9" fmla="*/ 80 h 80"/>
                <a:gd name="T10" fmla="*/ 59 w 73"/>
                <a:gd name="T11" fmla="*/ 80 h 80"/>
                <a:gd name="T12" fmla="*/ 59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59" y="80"/>
                  </a:moveTo>
                  <a:lnTo>
                    <a:pt x="0" y="0"/>
                  </a:lnTo>
                  <a:lnTo>
                    <a:pt x="29" y="0"/>
                  </a:lnTo>
                  <a:lnTo>
                    <a:pt x="73" y="73"/>
                  </a:lnTo>
                  <a:lnTo>
                    <a:pt x="59" y="80"/>
                  </a:lnTo>
                  <a:moveTo>
                    <a:pt x="59" y="80"/>
                  </a:moveTo>
                  <a:lnTo>
                    <a:pt x="59" y="8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8">
              <a:extLst>
                <a:ext uri="{FF2B5EF4-FFF2-40B4-BE49-F238E27FC236}">
                  <a16:creationId xmlns:a16="http://schemas.microsoft.com/office/drawing/2014/main" id="{D9377944-49F1-47C7-BACA-E19645475A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312019"/>
              <a:ext cx="115888" cy="115888"/>
            </a:xfrm>
            <a:custGeom>
              <a:avLst/>
              <a:gdLst>
                <a:gd name="T0" fmla="*/ 59 w 73"/>
                <a:gd name="T1" fmla="*/ 0 h 73"/>
                <a:gd name="T2" fmla="*/ 0 w 73"/>
                <a:gd name="T3" fmla="*/ 73 h 73"/>
                <a:gd name="T4" fmla="*/ 29 w 73"/>
                <a:gd name="T5" fmla="*/ 73 h 73"/>
                <a:gd name="T6" fmla="*/ 73 w 73"/>
                <a:gd name="T7" fmla="*/ 7 h 73"/>
                <a:gd name="T8" fmla="*/ 59 w 73"/>
                <a:gd name="T9" fmla="*/ 0 h 73"/>
                <a:gd name="T10" fmla="*/ 59 w 73"/>
                <a:gd name="T11" fmla="*/ 0 h 73"/>
                <a:gd name="T12" fmla="*/ 59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59" y="0"/>
                  </a:moveTo>
                  <a:lnTo>
                    <a:pt x="0" y="73"/>
                  </a:lnTo>
                  <a:lnTo>
                    <a:pt x="29" y="73"/>
                  </a:lnTo>
                  <a:lnTo>
                    <a:pt x="73" y="7"/>
                  </a:lnTo>
                  <a:lnTo>
                    <a:pt x="59" y="0"/>
                  </a:lnTo>
                  <a:close/>
                  <a:moveTo>
                    <a:pt x="59" y="0"/>
                  </a:moveTo>
                  <a:lnTo>
                    <a:pt x="5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19">
              <a:extLst>
                <a:ext uri="{FF2B5EF4-FFF2-40B4-BE49-F238E27FC236}">
                  <a16:creationId xmlns:a16="http://schemas.microsoft.com/office/drawing/2014/main" id="{7F66536E-4E8E-4535-99A2-FA50710D17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312019"/>
              <a:ext cx="115888" cy="115888"/>
            </a:xfrm>
            <a:custGeom>
              <a:avLst/>
              <a:gdLst>
                <a:gd name="T0" fmla="*/ 59 w 73"/>
                <a:gd name="T1" fmla="*/ 0 h 73"/>
                <a:gd name="T2" fmla="*/ 0 w 73"/>
                <a:gd name="T3" fmla="*/ 73 h 73"/>
                <a:gd name="T4" fmla="*/ 29 w 73"/>
                <a:gd name="T5" fmla="*/ 73 h 73"/>
                <a:gd name="T6" fmla="*/ 73 w 73"/>
                <a:gd name="T7" fmla="*/ 7 h 73"/>
                <a:gd name="T8" fmla="*/ 59 w 73"/>
                <a:gd name="T9" fmla="*/ 0 h 73"/>
                <a:gd name="T10" fmla="*/ 59 w 73"/>
                <a:gd name="T11" fmla="*/ 0 h 73"/>
                <a:gd name="T12" fmla="*/ 59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59" y="0"/>
                  </a:moveTo>
                  <a:lnTo>
                    <a:pt x="0" y="73"/>
                  </a:lnTo>
                  <a:lnTo>
                    <a:pt x="29" y="73"/>
                  </a:lnTo>
                  <a:lnTo>
                    <a:pt x="73" y="7"/>
                  </a:lnTo>
                  <a:lnTo>
                    <a:pt x="59" y="0"/>
                  </a:lnTo>
                  <a:moveTo>
                    <a:pt x="59" y="0"/>
                  </a:moveTo>
                  <a:lnTo>
                    <a:pt x="5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20">
              <a:extLst>
                <a:ext uri="{FF2B5EF4-FFF2-40B4-BE49-F238E27FC236}">
                  <a16:creationId xmlns:a16="http://schemas.microsoft.com/office/drawing/2014/main" id="{2A39FAD7-AD9C-404E-97EE-88E59A7A26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312019"/>
              <a:ext cx="115888" cy="115888"/>
            </a:xfrm>
            <a:custGeom>
              <a:avLst/>
              <a:gdLst>
                <a:gd name="T0" fmla="*/ 15 w 73"/>
                <a:gd name="T1" fmla="*/ 0 h 73"/>
                <a:gd name="T2" fmla="*/ 73 w 73"/>
                <a:gd name="T3" fmla="*/ 73 h 73"/>
                <a:gd name="T4" fmla="*/ 44 w 73"/>
                <a:gd name="T5" fmla="*/ 73 h 73"/>
                <a:gd name="T6" fmla="*/ 0 w 73"/>
                <a:gd name="T7" fmla="*/ 7 h 73"/>
                <a:gd name="T8" fmla="*/ 15 w 73"/>
                <a:gd name="T9" fmla="*/ 0 h 73"/>
                <a:gd name="T10" fmla="*/ 15 w 73"/>
                <a:gd name="T11" fmla="*/ 0 h 73"/>
                <a:gd name="T12" fmla="*/ 15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15" y="0"/>
                  </a:moveTo>
                  <a:lnTo>
                    <a:pt x="73" y="73"/>
                  </a:lnTo>
                  <a:lnTo>
                    <a:pt x="44" y="73"/>
                  </a:lnTo>
                  <a:lnTo>
                    <a:pt x="0" y="7"/>
                  </a:lnTo>
                  <a:lnTo>
                    <a:pt x="15" y="0"/>
                  </a:lnTo>
                  <a:close/>
                  <a:moveTo>
                    <a:pt x="15" y="0"/>
                  </a:move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21">
              <a:extLst>
                <a:ext uri="{FF2B5EF4-FFF2-40B4-BE49-F238E27FC236}">
                  <a16:creationId xmlns:a16="http://schemas.microsoft.com/office/drawing/2014/main" id="{48EB2DC3-A71E-4FCF-B23A-7D51D73F79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312019"/>
              <a:ext cx="115888" cy="115888"/>
            </a:xfrm>
            <a:custGeom>
              <a:avLst/>
              <a:gdLst>
                <a:gd name="T0" fmla="*/ 15 w 73"/>
                <a:gd name="T1" fmla="*/ 0 h 73"/>
                <a:gd name="T2" fmla="*/ 73 w 73"/>
                <a:gd name="T3" fmla="*/ 73 h 73"/>
                <a:gd name="T4" fmla="*/ 44 w 73"/>
                <a:gd name="T5" fmla="*/ 73 h 73"/>
                <a:gd name="T6" fmla="*/ 0 w 73"/>
                <a:gd name="T7" fmla="*/ 7 h 73"/>
                <a:gd name="T8" fmla="*/ 15 w 73"/>
                <a:gd name="T9" fmla="*/ 0 h 73"/>
                <a:gd name="T10" fmla="*/ 15 w 73"/>
                <a:gd name="T11" fmla="*/ 0 h 73"/>
                <a:gd name="T12" fmla="*/ 15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15" y="0"/>
                  </a:moveTo>
                  <a:lnTo>
                    <a:pt x="73" y="73"/>
                  </a:lnTo>
                  <a:lnTo>
                    <a:pt x="44" y="73"/>
                  </a:lnTo>
                  <a:lnTo>
                    <a:pt x="0" y="7"/>
                  </a:lnTo>
                  <a:lnTo>
                    <a:pt x="15" y="0"/>
                  </a:lnTo>
                  <a:moveTo>
                    <a:pt x="15" y="0"/>
                  </a:moveTo>
                  <a:lnTo>
                    <a:pt x="1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152FF36D-C124-40EB-87B6-56FB47715798}"/>
              </a:ext>
            </a:extLst>
          </p:cNvPr>
          <p:cNvGrpSpPr/>
          <p:nvPr/>
        </p:nvGrpSpPr>
        <p:grpSpPr>
          <a:xfrm>
            <a:off x="3357322" y="2371819"/>
            <a:ext cx="219018" cy="232784"/>
            <a:chOff x="6670357" y="2277094"/>
            <a:chExt cx="555626" cy="590551"/>
          </a:xfrm>
          <a:solidFill>
            <a:schemeClr val="bg1"/>
          </a:solidFill>
        </p:grpSpPr>
        <p:sp>
          <p:nvSpPr>
            <p:cNvPr id="72" name="Rectangle 10">
              <a:extLst>
                <a:ext uri="{FF2B5EF4-FFF2-40B4-BE49-F238E27FC236}">
                  <a16:creationId xmlns:a16="http://schemas.microsoft.com/office/drawing/2014/main" id="{F7528FFC-73F0-4D28-8657-DCE00F033C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4358" y="2277094"/>
              <a:ext cx="46038" cy="150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Rectangle 11">
              <a:extLst>
                <a:ext uri="{FF2B5EF4-FFF2-40B4-BE49-F238E27FC236}">
                  <a16:creationId xmlns:a16="http://schemas.microsoft.com/office/drawing/2014/main" id="{86C9A64B-5D0F-49E3-AF5D-E99F01D045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4358" y="2716832"/>
              <a:ext cx="46038" cy="150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12">
              <a:extLst>
                <a:ext uri="{FF2B5EF4-FFF2-40B4-BE49-F238E27FC236}">
                  <a16:creationId xmlns:a16="http://schemas.microsoft.com/office/drawing/2014/main" id="{D938B8DC-F272-4579-9F99-3ADCB175EE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70357" y="2462832"/>
              <a:ext cx="254000" cy="219075"/>
            </a:xfrm>
            <a:custGeom>
              <a:avLst/>
              <a:gdLst>
                <a:gd name="T0" fmla="*/ 22 w 22"/>
                <a:gd name="T1" fmla="*/ 13 h 19"/>
                <a:gd name="T2" fmla="*/ 10 w 22"/>
                <a:gd name="T3" fmla="*/ 13 h 19"/>
                <a:gd name="T4" fmla="*/ 6 w 22"/>
                <a:gd name="T5" fmla="*/ 10 h 19"/>
                <a:gd name="T6" fmla="*/ 10 w 22"/>
                <a:gd name="T7" fmla="*/ 6 h 19"/>
                <a:gd name="T8" fmla="*/ 22 w 22"/>
                <a:gd name="T9" fmla="*/ 6 h 19"/>
                <a:gd name="T10" fmla="*/ 22 w 22"/>
                <a:gd name="T11" fmla="*/ 0 h 19"/>
                <a:gd name="T12" fmla="*/ 10 w 22"/>
                <a:gd name="T13" fmla="*/ 0 h 19"/>
                <a:gd name="T14" fmla="*/ 0 w 22"/>
                <a:gd name="T15" fmla="*/ 10 h 19"/>
                <a:gd name="T16" fmla="*/ 10 w 22"/>
                <a:gd name="T17" fmla="*/ 19 h 19"/>
                <a:gd name="T18" fmla="*/ 22 w 22"/>
                <a:gd name="T19" fmla="*/ 19 h 19"/>
                <a:gd name="T20" fmla="*/ 22 w 22"/>
                <a:gd name="T21" fmla="*/ 13 h 19"/>
                <a:gd name="T22" fmla="*/ 22 w 22"/>
                <a:gd name="T23" fmla="*/ 13 h 19"/>
                <a:gd name="T24" fmla="*/ 22 w 22"/>
                <a:gd name="T25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19">
                  <a:moveTo>
                    <a:pt x="22" y="13"/>
                  </a:moveTo>
                  <a:cubicBezTo>
                    <a:pt x="10" y="13"/>
                    <a:pt x="10" y="13"/>
                    <a:pt x="10" y="13"/>
                  </a:cubicBezTo>
                  <a:cubicBezTo>
                    <a:pt x="8" y="13"/>
                    <a:pt x="6" y="12"/>
                    <a:pt x="6" y="10"/>
                  </a:cubicBezTo>
                  <a:cubicBezTo>
                    <a:pt x="6" y="8"/>
                    <a:pt x="8" y="6"/>
                    <a:pt x="10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10" y="19"/>
                  </a:cubicBezTo>
                  <a:cubicBezTo>
                    <a:pt x="22" y="19"/>
                    <a:pt x="22" y="19"/>
                    <a:pt x="22" y="19"/>
                  </a:cubicBezTo>
                  <a:lnTo>
                    <a:pt x="22" y="13"/>
                  </a:lnTo>
                  <a:close/>
                  <a:moveTo>
                    <a:pt x="22" y="13"/>
                  </a:moveTo>
                  <a:cubicBezTo>
                    <a:pt x="22" y="13"/>
                    <a:pt x="22" y="13"/>
                    <a:pt x="22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13">
              <a:extLst>
                <a:ext uri="{FF2B5EF4-FFF2-40B4-BE49-F238E27FC236}">
                  <a16:creationId xmlns:a16="http://schemas.microsoft.com/office/drawing/2014/main" id="{83D1F744-6330-4446-9BAA-EED99AD529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70395" y="2462832"/>
              <a:ext cx="255588" cy="219075"/>
            </a:xfrm>
            <a:custGeom>
              <a:avLst/>
              <a:gdLst>
                <a:gd name="T0" fmla="*/ 12 w 22"/>
                <a:gd name="T1" fmla="*/ 0 h 19"/>
                <a:gd name="T2" fmla="*/ 0 w 22"/>
                <a:gd name="T3" fmla="*/ 0 h 19"/>
                <a:gd name="T4" fmla="*/ 0 w 22"/>
                <a:gd name="T5" fmla="*/ 6 h 19"/>
                <a:gd name="T6" fmla="*/ 12 w 22"/>
                <a:gd name="T7" fmla="*/ 6 h 19"/>
                <a:gd name="T8" fmla="*/ 16 w 22"/>
                <a:gd name="T9" fmla="*/ 10 h 19"/>
                <a:gd name="T10" fmla="*/ 12 w 22"/>
                <a:gd name="T11" fmla="*/ 13 h 19"/>
                <a:gd name="T12" fmla="*/ 0 w 22"/>
                <a:gd name="T13" fmla="*/ 13 h 19"/>
                <a:gd name="T14" fmla="*/ 0 w 22"/>
                <a:gd name="T15" fmla="*/ 19 h 19"/>
                <a:gd name="T16" fmla="*/ 12 w 22"/>
                <a:gd name="T17" fmla="*/ 19 h 19"/>
                <a:gd name="T18" fmla="*/ 22 w 22"/>
                <a:gd name="T19" fmla="*/ 10 h 19"/>
                <a:gd name="T20" fmla="*/ 12 w 22"/>
                <a:gd name="T21" fmla="*/ 0 h 19"/>
                <a:gd name="T22" fmla="*/ 12 w 22"/>
                <a:gd name="T23" fmla="*/ 0 h 19"/>
                <a:gd name="T24" fmla="*/ 12 w 22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19">
                  <a:moveTo>
                    <a:pt x="1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4" y="6"/>
                    <a:pt x="16" y="8"/>
                    <a:pt x="16" y="10"/>
                  </a:cubicBezTo>
                  <a:cubicBezTo>
                    <a:pt x="16" y="12"/>
                    <a:pt x="14" y="13"/>
                    <a:pt x="12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8" y="19"/>
                    <a:pt x="22" y="15"/>
                    <a:pt x="22" y="10"/>
                  </a:cubicBezTo>
                  <a:cubicBezTo>
                    <a:pt x="22" y="4"/>
                    <a:pt x="18" y="0"/>
                    <a:pt x="12" y="0"/>
                  </a:cubicBezTo>
                  <a:close/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14">
              <a:extLst>
                <a:ext uri="{FF2B5EF4-FFF2-40B4-BE49-F238E27FC236}">
                  <a16:creationId xmlns:a16="http://schemas.microsoft.com/office/drawing/2014/main" id="{364C6888-8708-4187-BE35-583A6C0D13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716832"/>
              <a:ext cx="115888" cy="127000"/>
            </a:xfrm>
            <a:custGeom>
              <a:avLst/>
              <a:gdLst>
                <a:gd name="T0" fmla="*/ 15 w 73"/>
                <a:gd name="T1" fmla="*/ 80 h 80"/>
                <a:gd name="T2" fmla="*/ 73 w 73"/>
                <a:gd name="T3" fmla="*/ 0 h 80"/>
                <a:gd name="T4" fmla="*/ 44 w 73"/>
                <a:gd name="T5" fmla="*/ 0 h 80"/>
                <a:gd name="T6" fmla="*/ 0 w 73"/>
                <a:gd name="T7" fmla="*/ 73 h 80"/>
                <a:gd name="T8" fmla="*/ 15 w 73"/>
                <a:gd name="T9" fmla="*/ 80 h 80"/>
                <a:gd name="T10" fmla="*/ 15 w 73"/>
                <a:gd name="T11" fmla="*/ 80 h 80"/>
                <a:gd name="T12" fmla="*/ 15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15" y="80"/>
                  </a:moveTo>
                  <a:lnTo>
                    <a:pt x="73" y="0"/>
                  </a:lnTo>
                  <a:lnTo>
                    <a:pt x="44" y="0"/>
                  </a:lnTo>
                  <a:lnTo>
                    <a:pt x="0" y="73"/>
                  </a:lnTo>
                  <a:lnTo>
                    <a:pt x="15" y="80"/>
                  </a:lnTo>
                  <a:close/>
                  <a:moveTo>
                    <a:pt x="15" y="80"/>
                  </a:moveTo>
                  <a:lnTo>
                    <a:pt x="15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15">
              <a:extLst>
                <a:ext uri="{FF2B5EF4-FFF2-40B4-BE49-F238E27FC236}">
                  <a16:creationId xmlns:a16="http://schemas.microsoft.com/office/drawing/2014/main" id="{0916A69E-6E97-4FD0-A421-4B43C75208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716832"/>
              <a:ext cx="115888" cy="127000"/>
            </a:xfrm>
            <a:custGeom>
              <a:avLst/>
              <a:gdLst>
                <a:gd name="T0" fmla="*/ 15 w 73"/>
                <a:gd name="T1" fmla="*/ 80 h 80"/>
                <a:gd name="T2" fmla="*/ 73 w 73"/>
                <a:gd name="T3" fmla="*/ 0 h 80"/>
                <a:gd name="T4" fmla="*/ 44 w 73"/>
                <a:gd name="T5" fmla="*/ 0 h 80"/>
                <a:gd name="T6" fmla="*/ 0 w 73"/>
                <a:gd name="T7" fmla="*/ 73 h 80"/>
                <a:gd name="T8" fmla="*/ 15 w 73"/>
                <a:gd name="T9" fmla="*/ 80 h 80"/>
                <a:gd name="T10" fmla="*/ 15 w 73"/>
                <a:gd name="T11" fmla="*/ 80 h 80"/>
                <a:gd name="T12" fmla="*/ 15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15" y="80"/>
                  </a:moveTo>
                  <a:lnTo>
                    <a:pt x="73" y="0"/>
                  </a:lnTo>
                  <a:lnTo>
                    <a:pt x="44" y="0"/>
                  </a:lnTo>
                  <a:lnTo>
                    <a:pt x="0" y="73"/>
                  </a:lnTo>
                  <a:lnTo>
                    <a:pt x="15" y="80"/>
                  </a:lnTo>
                  <a:moveTo>
                    <a:pt x="15" y="80"/>
                  </a:moveTo>
                  <a:lnTo>
                    <a:pt x="15" y="8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6">
              <a:extLst>
                <a:ext uri="{FF2B5EF4-FFF2-40B4-BE49-F238E27FC236}">
                  <a16:creationId xmlns:a16="http://schemas.microsoft.com/office/drawing/2014/main" id="{E3452547-9E24-484E-98E6-7DE187634D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716832"/>
              <a:ext cx="115888" cy="127000"/>
            </a:xfrm>
            <a:custGeom>
              <a:avLst/>
              <a:gdLst>
                <a:gd name="T0" fmla="*/ 59 w 73"/>
                <a:gd name="T1" fmla="*/ 80 h 80"/>
                <a:gd name="T2" fmla="*/ 0 w 73"/>
                <a:gd name="T3" fmla="*/ 0 h 80"/>
                <a:gd name="T4" fmla="*/ 29 w 73"/>
                <a:gd name="T5" fmla="*/ 0 h 80"/>
                <a:gd name="T6" fmla="*/ 73 w 73"/>
                <a:gd name="T7" fmla="*/ 73 h 80"/>
                <a:gd name="T8" fmla="*/ 59 w 73"/>
                <a:gd name="T9" fmla="*/ 80 h 80"/>
                <a:gd name="T10" fmla="*/ 59 w 73"/>
                <a:gd name="T11" fmla="*/ 80 h 80"/>
                <a:gd name="T12" fmla="*/ 59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59" y="80"/>
                  </a:moveTo>
                  <a:lnTo>
                    <a:pt x="0" y="0"/>
                  </a:lnTo>
                  <a:lnTo>
                    <a:pt x="29" y="0"/>
                  </a:lnTo>
                  <a:lnTo>
                    <a:pt x="73" y="73"/>
                  </a:lnTo>
                  <a:lnTo>
                    <a:pt x="59" y="80"/>
                  </a:lnTo>
                  <a:close/>
                  <a:moveTo>
                    <a:pt x="59" y="80"/>
                  </a:moveTo>
                  <a:lnTo>
                    <a:pt x="59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7">
              <a:extLst>
                <a:ext uri="{FF2B5EF4-FFF2-40B4-BE49-F238E27FC236}">
                  <a16:creationId xmlns:a16="http://schemas.microsoft.com/office/drawing/2014/main" id="{519643A2-699F-466D-AE3C-EB754372F4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716832"/>
              <a:ext cx="115888" cy="127000"/>
            </a:xfrm>
            <a:custGeom>
              <a:avLst/>
              <a:gdLst>
                <a:gd name="T0" fmla="*/ 59 w 73"/>
                <a:gd name="T1" fmla="*/ 80 h 80"/>
                <a:gd name="T2" fmla="*/ 0 w 73"/>
                <a:gd name="T3" fmla="*/ 0 h 80"/>
                <a:gd name="T4" fmla="*/ 29 w 73"/>
                <a:gd name="T5" fmla="*/ 0 h 80"/>
                <a:gd name="T6" fmla="*/ 73 w 73"/>
                <a:gd name="T7" fmla="*/ 73 h 80"/>
                <a:gd name="T8" fmla="*/ 59 w 73"/>
                <a:gd name="T9" fmla="*/ 80 h 80"/>
                <a:gd name="T10" fmla="*/ 59 w 73"/>
                <a:gd name="T11" fmla="*/ 80 h 80"/>
                <a:gd name="T12" fmla="*/ 59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59" y="80"/>
                  </a:moveTo>
                  <a:lnTo>
                    <a:pt x="0" y="0"/>
                  </a:lnTo>
                  <a:lnTo>
                    <a:pt x="29" y="0"/>
                  </a:lnTo>
                  <a:lnTo>
                    <a:pt x="73" y="73"/>
                  </a:lnTo>
                  <a:lnTo>
                    <a:pt x="59" y="80"/>
                  </a:lnTo>
                  <a:moveTo>
                    <a:pt x="59" y="80"/>
                  </a:moveTo>
                  <a:lnTo>
                    <a:pt x="59" y="8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18">
              <a:extLst>
                <a:ext uri="{FF2B5EF4-FFF2-40B4-BE49-F238E27FC236}">
                  <a16:creationId xmlns:a16="http://schemas.microsoft.com/office/drawing/2014/main" id="{5621F53B-3063-45D7-9341-58DEE48043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312019"/>
              <a:ext cx="115888" cy="115888"/>
            </a:xfrm>
            <a:custGeom>
              <a:avLst/>
              <a:gdLst>
                <a:gd name="T0" fmla="*/ 59 w 73"/>
                <a:gd name="T1" fmla="*/ 0 h 73"/>
                <a:gd name="T2" fmla="*/ 0 w 73"/>
                <a:gd name="T3" fmla="*/ 73 h 73"/>
                <a:gd name="T4" fmla="*/ 29 w 73"/>
                <a:gd name="T5" fmla="*/ 73 h 73"/>
                <a:gd name="T6" fmla="*/ 73 w 73"/>
                <a:gd name="T7" fmla="*/ 7 h 73"/>
                <a:gd name="T8" fmla="*/ 59 w 73"/>
                <a:gd name="T9" fmla="*/ 0 h 73"/>
                <a:gd name="T10" fmla="*/ 59 w 73"/>
                <a:gd name="T11" fmla="*/ 0 h 73"/>
                <a:gd name="T12" fmla="*/ 59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59" y="0"/>
                  </a:moveTo>
                  <a:lnTo>
                    <a:pt x="0" y="73"/>
                  </a:lnTo>
                  <a:lnTo>
                    <a:pt x="29" y="73"/>
                  </a:lnTo>
                  <a:lnTo>
                    <a:pt x="73" y="7"/>
                  </a:lnTo>
                  <a:lnTo>
                    <a:pt x="59" y="0"/>
                  </a:lnTo>
                  <a:close/>
                  <a:moveTo>
                    <a:pt x="59" y="0"/>
                  </a:moveTo>
                  <a:lnTo>
                    <a:pt x="5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19">
              <a:extLst>
                <a:ext uri="{FF2B5EF4-FFF2-40B4-BE49-F238E27FC236}">
                  <a16:creationId xmlns:a16="http://schemas.microsoft.com/office/drawing/2014/main" id="{94130CD2-A14A-494F-8460-8BAD266F69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312019"/>
              <a:ext cx="115888" cy="115888"/>
            </a:xfrm>
            <a:custGeom>
              <a:avLst/>
              <a:gdLst>
                <a:gd name="T0" fmla="*/ 59 w 73"/>
                <a:gd name="T1" fmla="*/ 0 h 73"/>
                <a:gd name="T2" fmla="*/ 0 w 73"/>
                <a:gd name="T3" fmla="*/ 73 h 73"/>
                <a:gd name="T4" fmla="*/ 29 w 73"/>
                <a:gd name="T5" fmla="*/ 73 h 73"/>
                <a:gd name="T6" fmla="*/ 73 w 73"/>
                <a:gd name="T7" fmla="*/ 7 h 73"/>
                <a:gd name="T8" fmla="*/ 59 w 73"/>
                <a:gd name="T9" fmla="*/ 0 h 73"/>
                <a:gd name="T10" fmla="*/ 59 w 73"/>
                <a:gd name="T11" fmla="*/ 0 h 73"/>
                <a:gd name="T12" fmla="*/ 59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59" y="0"/>
                  </a:moveTo>
                  <a:lnTo>
                    <a:pt x="0" y="73"/>
                  </a:lnTo>
                  <a:lnTo>
                    <a:pt x="29" y="73"/>
                  </a:lnTo>
                  <a:lnTo>
                    <a:pt x="73" y="7"/>
                  </a:lnTo>
                  <a:lnTo>
                    <a:pt x="59" y="0"/>
                  </a:lnTo>
                  <a:moveTo>
                    <a:pt x="59" y="0"/>
                  </a:moveTo>
                  <a:lnTo>
                    <a:pt x="5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20">
              <a:extLst>
                <a:ext uri="{FF2B5EF4-FFF2-40B4-BE49-F238E27FC236}">
                  <a16:creationId xmlns:a16="http://schemas.microsoft.com/office/drawing/2014/main" id="{DB1B7DE4-FD2B-4FF4-B15D-8F7C1F0082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312019"/>
              <a:ext cx="115888" cy="115888"/>
            </a:xfrm>
            <a:custGeom>
              <a:avLst/>
              <a:gdLst>
                <a:gd name="T0" fmla="*/ 15 w 73"/>
                <a:gd name="T1" fmla="*/ 0 h 73"/>
                <a:gd name="T2" fmla="*/ 73 w 73"/>
                <a:gd name="T3" fmla="*/ 73 h 73"/>
                <a:gd name="T4" fmla="*/ 44 w 73"/>
                <a:gd name="T5" fmla="*/ 73 h 73"/>
                <a:gd name="T6" fmla="*/ 0 w 73"/>
                <a:gd name="T7" fmla="*/ 7 h 73"/>
                <a:gd name="T8" fmla="*/ 15 w 73"/>
                <a:gd name="T9" fmla="*/ 0 h 73"/>
                <a:gd name="T10" fmla="*/ 15 w 73"/>
                <a:gd name="T11" fmla="*/ 0 h 73"/>
                <a:gd name="T12" fmla="*/ 15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15" y="0"/>
                  </a:moveTo>
                  <a:lnTo>
                    <a:pt x="73" y="73"/>
                  </a:lnTo>
                  <a:lnTo>
                    <a:pt x="44" y="73"/>
                  </a:lnTo>
                  <a:lnTo>
                    <a:pt x="0" y="7"/>
                  </a:lnTo>
                  <a:lnTo>
                    <a:pt x="15" y="0"/>
                  </a:lnTo>
                  <a:close/>
                  <a:moveTo>
                    <a:pt x="15" y="0"/>
                  </a:move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21">
              <a:extLst>
                <a:ext uri="{FF2B5EF4-FFF2-40B4-BE49-F238E27FC236}">
                  <a16:creationId xmlns:a16="http://schemas.microsoft.com/office/drawing/2014/main" id="{C9200598-FDA9-48E7-8F31-AE8186ABB8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312019"/>
              <a:ext cx="115888" cy="115888"/>
            </a:xfrm>
            <a:custGeom>
              <a:avLst/>
              <a:gdLst>
                <a:gd name="T0" fmla="*/ 15 w 73"/>
                <a:gd name="T1" fmla="*/ 0 h 73"/>
                <a:gd name="T2" fmla="*/ 73 w 73"/>
                <a:gd name="T3" fmla="*/ 73 h 73"/>
                <a:gd name="T4" fmla="*/ 44 w 73"/>
                <a:gd name="T5" fmla="*/ 73 h 73"/>
                <a:gd name="T6" fmla="*/ 0 w 73"/>
                <a:gd name="T7" fmla="*/ 7 h 73"/>
                <a:gd name="T8" fmla="*/ 15 w 73"/>
                <a:gd name="T9" fmla="*/ 0 h 73"/>
                <a:gd name="T10" fmla="*/ 15 w 73"/>
                <a:gd name="T11" fmla="*/ 0 h 73"/>
                <a:gd name="T12" fmla="*/ 15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15" y="0"/>
                  </a:moveTo>
                  <a:lnTo>
                    <a:pt x="73" y="73"/>
                  </a:lnTo>
                  <a:lnTo>
                    <a:pt x="44" y="73"/>
                  </a:lnTo>
                  <a:lnTo>
                    <a:pt x="0" y="7"/>
                  </a:lnTo>
                  <a:lnTo>
                    <a:pt x="15" y="0"/>
                  </a:lnTo>
                  <a:moveTo>
                    <a:pt x="15" y="0"/>
                  </a:moveTo>
                  <a:lnTo>
                    <a:pt x="1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4" name="Freeform 5">
            <a:extLst>
              <a:ext uri="{FF2B5EF4-FFF2-40B4-BE49-F238E27FC236}">
                <a16:creationId xmlns:a16="http://schemas.microsoft.com/office/drawing/2014/main" id="{C6FB2DFF-5348-4EA5-A514-002FEABF2CB2}"/>
              </a:ext>
            </a:extLst>
          </p:cNvPr>
          <p:cNvSpPr>
            <a:spLocks noEditPoints="1"/>
          </p:cNvSpPr>
          <p:nvPr/>
        </p:nvSpPr>
        <p:spPr bwMode="auto">
          <a:xfrm>
            <a:off x="4695210" y="4786875"/>
            <a:ext cx="295240" cy="245581"/>
          </a:xfrm>
          <a:custGeom>
            <a:avLst/>
            <a:gdLst>
              <a:gd name="T0" fmla="*/ 141 w 143"/>
              <a:gd name="T1" fmla="*/ 55 h 117"/>
              <a:gd name="T2" fmla="*/ 77 w 143"/>
              <a:gd name="T3" fmla="*/ 4 h 117"/>
              <a:gd name="T4" fmla="*/ 74 w 143"/>
              <a:gd name="T5" fmla="*/ 1 h 117"/>
              <a:gd name="T6" fmla="*/ 69 w 143"/>
              <a:gd name="T7" fmla="*/ 1 h 117"/>
              <a:gd name="T8" fmla="*/ 51 w 143"/>
              <a:gd name="T9" fmla="*/ 16 h 117"/>
              <a:gd name="T10" fmla="*/ 51 w 143"/>
              <a:gd name="T11" fmla="*/ 10 h 117"/>
              <a:gd name="T12" fmla="*/ 47 w 143"/>
              <a:gd name="T13" fmla="*/ 6 h 117"/>
              <a:gd name="T14" fmla="*/ 33 w 143"/>
              <a:gd name="T15" fmla="*/ 6 h 117"/>
              <a:gd name="T16" fmla="*/ 30 w 143"/>
              <a:gd name="T17" fmla="*/ 10 h 117"/>
              <a:gd name="T18" fmla="*/ 30 w 143"/>
              <a:gd name="T19" fmla="*/ 33 h 117"/>
              <a:gd name="T20" fmla="*/ 2 w 143"/>
              <a:gd name="T21" fmla="*/ 56 h 117"/>
              <a:gd name="T22" fmla="*/ 1 w 143"/>
              <a:gd name="T23" fmla="*/ 61 h 117"/>
              <a:gd name="T24" fmla="*/ 4 w 143"/>
              <a:gd name="T25" fmla="*/ 63 h 117"/>
              <a:gd name="T26" fmla="*/ 6 w 143"/>
              <a:gd name="T27" fmla="*/ 62 h 117"/>
              <a:gd name="T28" fmla="*/ 17 w 143"/>
              <a:gd name="T29" fmla="*/ 53 h 117"/>
              <a:gd name="T30" fmla="*/ 17 w 143"/>
              <a:gd name="T31" fmla="*/ 113 h 117"/>
              <a:gd name="T32" fmla="*/ 21 w 143"/>
              <a:gd name="T33" fmla="*/ 117 h 117"/>
              <a:gd name="T34" fmla="*/ 59 w 143"/>
              <a:gd name="T35" fmla="*/ 117 h 117"/>
              <a:gd name="T36" fmla="*/ 63 w 143"/>
              <a:gd name="T37" fmla="*/ 113 h 117"/>
              <a:gd name="T38" fmla="*/ 63 w 143"/>
              <a:gd name="T39" fmla="*/ 85 h 117"/>
              <a:gd name="T40" fmla="*/ 80 w 143"/>
              <a:gd name="T41" fmla="*/ 85 h 117"/>
              <a:gd name="T42" fmla="*/ 80 w 143"/>
              <a:gd name="T43" fmla="*/ 113 h 117"/>
              <a:gd name="T44" fmla="*/ 84 w 143"/>
              <a:gd name="T45" fmla="*/ 117 h 117"/>
              <a:gd name="T46" fmla="*/ 122 w 143"/>
              <a:gd name="T47" fmla="*/ 117 h 117"/>
              <a:gd name="T48" fmla="*/ 126 w 143"/>
              <a:gd name="T49" fmla="*/ 113 h 117"/>
              <a:gd name="T50" fmla="*/ 126 w 143"/>
              <a:gd name="T51" fmla="*/ 52 h 117"/>
              <a:gd name="T52" fmla="*/ 137 w 143"/>
              <a:gd name="T53" fmla="*/ 61 h 117"/>
              <a:gd name="T54" fmla="*/ 139 w 143"/>
              <a:gd name="T55" fmla="*/ 62 h 117"/>
              <a:gd name="T56" fmla="*/ 142 w 143"/>
              <a:gd name="T57" fmla="*/ 60 h 117"/>
              <a:gd name="T58" fmla="*/ 141 w 143"/>
              <a:gd name="T59" fmla="*/ 55 h 117"/>
              <a:gd name="T60" fmla="*/ 37 w 143"/>
              <a:gd name="T61" fmla="*/ 13 h 117"/>
              <a:gd name="T62" fmla="*/ 43 w 143"/>
              <a:gd name="T63" fmla="*/ 13 h 117"/>
              <a:gd name="T64" fmla="*/ 43 w 143"/>
              <a:gd name="T65" fmla="*/ 22 h 117"/>
              <a:gd name="T66" fmla="*/ 37 w 143"/>
              <a:gd name="T67" fmla="*/ 27 h 117"/>
              <a:gd name="T68" fmla="*/ 37 w 143"/>
              <a:gd name="T69" fmla="*/ 13 h 117"/>
              <a:gd name="T70" fmla="*/ 119 w 143"/>
              <a:gd name="T71" fmla="*/ 47 h 117"/>
              <a:gd name="T72" fmla="*/ 119 w 143"/>
              <a:gd name="T73" fmla="*/ 109 h 117"/>
              <a:gd name="T74" fmla="*/ 87 w 143"/>
              <a:gd name="T75" fmla="*/ 109 h 117"/>
              <a:gd name="T76" fmla="*/ 87 w 143"/>
              <a:gd name="T77" fmla="*/ 81 h 117"/>
              <a:gd name="T78" fmla="*/ 84 w 143"/>
              <a:gd name="T79" fmla="*/ 78 h 117"/>
              <a:gd name="T80" fmla="*/ 59 w 143"/>
              <a:gd name="T81" fmla="*/ 78 h 117"/>
              <a:gd name="T82" fmla="*/ 56 w 143"/>
              <a:gd name="T83" fmla="*/ 81 h 117"/>
              <a:gd name="T84" fmla="*/ 56 w 143"/>
              <a:gd name="T85" fmla="*/ 109 h 117"/>
              <a:gd name="T86" fmla="*/ 24 w 143"/>
              <a:gd name="T87" fmla="*/ 109 h 117"/>
              <a:gd name="T88" fmla="*/ 24 w 143"/>
              <a:gd name="T89" fmla="*/ 47 h 117"/>
              <a:gd name="T90" fmla="*/ 38 w 143"/>
              <a:gd name="T91" fmla="*/ 36 h 117"/>
              <a:gd name="T92" fmla="*/ 72 w 143"/>
              <a:gd name="T93" fmla="*/ 8 h 117"/>
              <a:gd name="T94" fmla="*/ 119 w 143"/>
              <a:gd name="T95" fmla="*/ 47 h 117"/>
              <a:gd name="T96" fmla="*/ 119 w 143"/>
              <a:gd name="T97" fmla="*/ 47 h 117"/>
              <a:gd name="T98" fmla="*/ 119 w 143"/>
              <a:gd name="T99" fmla="*/ 4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3" h="117">
                <a:moveTo>
                  <a:pt x="141" y="55"/>
                </a:moveTo>
                <a:cubicBezTo>
                  <a:pt x="77" y="4"/>
                  <a:pt x="77" y="4"/>
                  <a:pt x="77" y="4"/>
                </a:cubicBezTo>
                <a:cubicBezTo>
                  <a:pt x="74" y="1"/>
                  <a:pt x="74" y="1"/>
                  <a:pt x="74" y="1"/>
                </a:cubicBezTo>
                <a:cubicBezTo>
                  <a:pt x="72" y="0"/>
                  <a:pt x="71" y="0"/>
                  <a:pt x="69" y="1"/>
                </a:cubicBezTo>
                <a:cubicBezTo>
                  <a:pt x="51" y="16"/>
                  <a:pt x="51" y="16"/>
                  <a:pt x="51" y="16"/>
                </a:cubicBezTo>
                <a:cubicBezTo>
                  <a:pt x="51" y="10"/>
                  <a:pt x="51" y="10"/>
                  <a:pt x="51" y="10"/>
                </a:cubicBezTo>
                <a:cubicBezTo>
                  <a:pt x="51" y="8"/>
                  <a:pt x="49" y="6"/>
                  <a:pt x="47" y="6"/>
                </a:cubicBezTo>
                <a:cubicBezTo>
                  <a:pt x="33" y="6"/>
                  <a:pt x="33" y="6"/>
                  <a:pt x="33" y="6"/>
                </a:cubicBezTo>
                <a:cubicBezTo>
                  <a:pt x="31" y="6"/>
                  <a:pt x="30" y="8"/>
                  <a:pt x="30" y="10"/>
                </a:cubicBezTo>
                <a:cubicBezTo>
                  <a:pt x="30" y="33"/>
                  <a:pt x="30" y="33"/>
                  <a:pt x="30" y="33"/>
                </a:cubicBezTo>
                <a:cubicBezTo>
                  <a:pt x="2" y="56"/>
                  <a:pt x="2" y="56"/>
                  <a:pt x="2" y="56"/>
                </a:cubicBezTo>
                <a:cubicBezTo>
                  <a:pt x="0" y="58"/>
                  <a:pt x="0" y="60"/>
                  <a:pt x="1" y="61"/>
                </a:cubicBezTo>
                <a:cubicBezTo>
                  <a:pt x="2" y="62"/>
                  <a:pt x="3" y="63"/>
                  <a:pt x="4" y="63"/>
                </a:cubicBezTo>
                <a:cubicBezTo>
                  <a:pt x="5" y="63"/>
                  <a:pt x="5" y="63"/>
                  <a:pt x="6" y="62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113"/>
                  <a:pt x="17" y="113"/>
                  <a:pt x="17" y="113"/>
                </a:cubicBezTo>
                <a:cubicBezTo>
                  <a:pt x="17" y="115"/>
                  <a:pt x="19" y="117"/>
                  <a:pt x="21" y="117"/>
                </a:cubicBezTo>
                <a:cubicBezTo>
                  <a:pt x="59" y="117"/>
                  <a:pt x="59" y="117"/>
                  <a:pt x="59" y="117"/>
                </a:cubicBezTo>
                <a:cubicBezTo>
                  <a:pt x="61" y="117"/>
                  <a:pt x="63" y="115"/>
                  <a:pt x="63" y="113"/>
                </a:cubicBezTo>
                <a:cubicBezTo>
                  <a:pt x="63" y="85"/>
                  <a:pt x="63" y="85"/>
                  <a:pt x="63" y="85"/>
                </a:cubicBezTo>
                <a:cubicBezTo>
                  <a:pt x="80" y="85"/>
                  <a:pt x="80" y="85"/>
                  <a:pt x="80" y="85"/>
                </a:cubicBezTo>
                <a:cubicBezTo>
                  <a:pt x="80" y="113"/>
                  <a:pt x="80" y="113"/>
                  <a:pt x="80" y="113"/>
                </a:cubicBezTo>
                <a:cubicBezTo>
                  <a:pt x="80" y="115"/>
                  <a:pt x="82" y="117"/>
                  <a:pt x="84" y="117"/>
                </a:cubicBezTo>
                <a:cubicBezTo>
                  <a:pt x="122" y="117"/>
                  <a:pt x="122" y="117"/>
                  <a:pt x="122" y="117"/>
                </a:cubicBezTo>
                <a:cubicBezTo>
                  <a:pt x="124" y="117"/>
                  <a:pt x="126" y="115"/>
                  <a:pt x="126" y="113"/>
                </a:cubicBezTo>
                <a:cubicBezTo>
                  <a:pt x="126" y="52"/>
                  <a:pt x="126" y="52"/>
                  <a:pt x="126" y="52"/>
                </a:cubicBezTo>
                <a:cubicBezTo>
                  <a:pt x="137" y="61"/>
                  <a:pt x="137" y="61"/>
                  <a:pt x="137" y="61"/>
                </a:cubicBezTo>
                <a:cubicBezTo>
                  <a:pt x="137" y="62"/>
                  <a:pt x="138" y="62"/>
                  <a:pt x="139" y="62"/>
                </a:cubicBezTo>
                <a:cubicBezTo>
                  <a:pt x="140" y="62"/>
                  <a:pt x="141" y="61"/>
                  <a:pt x="142" y="60"/>
                </a:cubicBezTo>
                <a:cubicBezTo>
                  <a:pt x="143" y="59"/>
                  <a:pt x="143" y="57"/>
                  <a:pt x="141" y="55"/>
                </a:cubicBezTo>
                <a:close/>
                <a:moveTo>
                  <a:pt x="37" y="13"/>
                </a:moveTo>
                <a:cubicBezTo>
                  <a:pt x="43" y="13"/>
                  <a:pt x="43" y="13"/>
                  <a:pt x="43" y="13"/>
                </a:cubicBezTo>
                <a:cubicBezTo>
                  <a:pt x="43" y="22"/>
                  <a:pt x="43" y="22"/>
                  <a:pt x="43" y="22"/>
                </a:cubicBezTo>
                <a:cubicBezTo>
                  <a:pt x="37" y="27"/>
                  <a:pt x="37" y="27"/>
                  <a:pt x="37" y="27"/>
                </a:cubicBezTo>
                <a:lnTo>
                  <a:pt x="37" y="13"/>
                </a:lnTo>
                <a:close/>
                <a:moveTo>
                  <a:pt x="119" y="47"/>
                </a:moveTo>
                <a:cubicBezTo>
                  <a:pt x="119" y="109"/>
                  <a:pt x="119" y="109"/>
                  <a:pt x="119" y="109"/>
                </a:cubicBezTo>
                <a:cubicBezTo>
                  <a:pt x="87" y="109"/>
                  <a:pt x="87" y="109"/>
                  <a:pt x="87" y="109"/>
                </a:cubicBezTo>
                <a:cubicBezTo>
                  <a:pt x="87" y="81"/>
                  <a:pt x="87" y="81"/>
                  <a:pt x="87" y="81"/>
                </a:cubicBezTo>
                <a:cubicBezTo>
                  <a:pt x="87" y="79"/>
                  <a:pt x="86" y="78"/>
                  <a:pt x="84" y="78"/>
                </a:cubicBezTo>
                <a:cubicBezTo>
                  <a:pt x="59" y="78"/>
                  <a:pt x="59" y="78"/>
                  <a:pt x="59" y="78"/>
                </a:cubicBezTo>
                <a:cubicBezTo>
                  <a:pt x="57" y="78"/>
                  <a:pt x="56" y="79"/>
                  <a:pt x="56" y="81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24" y="109"/>
                  <a:pt x="24" y="109"/>
                  <a:pt x="24" y="109"/>
                </a:cubicBezTo>
                <a:cubicBezTo>
                  <a:pt x="24" y="47"/>
                  <a:pt x="24" y="47"/>
                  <a:pt x="24" y="47"/>
                </a:cubicBezTo>
                <a:cubicBezTo>
                  <a:pt x="38" y="36"/>
                  <a:pt x="38" y="36"/>
                  <a:pt x="38" y="36"/>
                </a:cubicBezTo>
                <a:cubicBezTo>
                  <a:pt x="38" y="36"/>
                  <a:pt x="71" y="9"/>
                  <a:pt x="72" y="8"/>
                </a:cubicBezTo>
                <a:lnTo>
                  <a:pt x="119" y="47"/>
                </a:lnTo>
                <a:close/>
                <a:moveTo>
                  <a:pt x="119" y="47"/>
                </a:moveTo>
                <a:cubicBezTo>
                  <a:pt x="119" y="47"/>
                  <a:pt x="119" y="47"/>
                  <a:pt x="119" y="47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AutoShape 9">
            <a:extLst>
              <a:ext uri="{FF2B5EF4-FFF2-40B4-BE49-F238E27FC236}">
                <a16:creationId xmlns:a16="http://schemas.microsoft.com/office/drawing/2014/main" id="{D8EFBC27-7EEA-4589-8867-154930427D94}"/>
              </a:ext>
            </a:extLst>
          </p:cNvPr>
          <p:cNvSpPr>
            <a:spLocks/>
          </p:cNvSpPr>
          <p:nvPr/>
        </p:nvSpPr>
        <p:spPr bwMode="auto">
          <a:xfrm>
            <a:off x="4732842" y="2834246"/>
            <a:ext cx="235158" cy="24504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pic>
        <p:nvPicPr>
          <p:cNvPr id="262" name="Picture Placeholder 261">
            <a:extLst>
              <a:ext uri="{FF2B5EF4-FFF2-40B4-BE49-F238E27FC236}">
                <a16:creationId xmlns:a16="http://schemas.microsoft.com/office/drawing/2014/main" id="{E3B1A4EB-9438-4BF7-853B-CF9092FB5E68}"/>
              </a:ext>
            </a:extLst>
          </p:cNvPr>
          <p:cNvPicPr>
            <a:picLocks noGrp="1" noChangeAspect="1"/>
          </p:cNvPicPr>
          <p:nvPr>
            <p:ph type="pic" sz="quarter" idx="9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33" r="2563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C001AB70-3953-4B00-A76B-ED972A86D4F7}"/>
              </a:ext>
            </a:extLst>
          </p:cNvPr>
          <p:cNvPicPr>
            <a:picLocks noGrp="1" noChangeAspect="1"/>
          </p:cNvPicPr>
          <p:nvPr>
            <p:ph type="pic" sz="quarter" idx="9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70" b="11670"/>
          <a:stretch>
            <a:fillRect/>
          </a:stretch>
        </p:blipFill>
        <p:spPr/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00EB42B-B46D-4862-B602-0452B05DCE73}"/>
              </a:ext>
            </a:extLst>
          </p:cNvPr>
          <p:cNvSpPr/>
          <p:nvPr/>
        </p:nvSpPr>
        <p:spPr>
          <a:xfrm>
            <a:off x="0" y="1988691"/>
            <a:ext cx="6096000" cy="2983618"/>
          </a:xfrm>
          <a:prstGeom prst="rect">
            <a:avLst/>
          </a:prstGeom>
          <a:solidFill>
            <a:schemeClr val="tx2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A9C2E05-7B04-4CF7-BAAA-89ED26DFB25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CEA18470-4131-4B0D-9CD2-FCDC15623900}"/>
              </a:ext>
            </a:extLst>
          </p:cNvPr>
          <p:cNvPicPr>
            <a:picLocks noGrp="1" noChangeAspect="1"/>
          </p:cNvPicPr>
          <p:nvPr>
            <p:ph type="pic" sz="quarter" idx="10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49" b="3249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2FCD1E38-2907-490C-A255-8239CE927816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17" name="Title 16">
            <a:extLst>
              <a:ext uri="{FF2B5EF4-FFF2-40B4-BE49-F238E27FC236}">
                <a16:creationId xmlns:a16="http://schemas.microsoft.com/office/drawing/2014/main" id="{8FF07461-EFFA-4CD0-9E0C-313836C7464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Map Project Location</a:t>
            </a:r>
            <a:endParaRPr lang="en-US" sz="3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0EBAA29-20E3-45F2-878C-891BD8F50AAE}"/>
              </a:ext>
            </a:extLst>
          </p:cNvPr>
          <p:cNvSpPr/>
          <p:nvPr/>
        </p:nvSpPr>
        <p:spPr>
          <a:xfrm>
            <a:off x="2076450" y="5327814"/>
            <a:ext cx="80391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11754</TotalTime>
  <Words>333</Words>
  <Application>Microsoft Office PowerPoint</Application>
  <PresentationFormat>Widescreen</PresentationFormat>
  <Paragraphs>93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1" baseType="lpstr">
      <vt:lpstr>Arial</vt:lpstr>
      <vt:lpstr>Calibri</vt:lpstr>
      <vt:lpstr>Gill Sans</vt:lpstr>
      <vt:lpstr>Lao UI</vt:lpstr>
      <vt:lpstr>Lato</vt:lpstr>
      <vt:lpstr>Montserrat-Bold</vt:lpstr>
      <vt:lpstr>Montserrat-Regular</vt:lpstr>
      <vt:lpstr>PT Sans</vt:lpstr>
      <vt:lpstr>Roboto</vt:lpstr>
      <vt:lpstr>ヒラギノ角ゴ ProN W3</vt:lpstr>
      <vt:lpstr>Office Theme</vt:lpstr>
      <vt:lpstr>PowerPoint Presentation</vt:lpstr>
      <vt:lpstr>PowerPoint Presentation</vt:lpstr>
      <vt:lpstr>About us</vt:lpstr>
      <vt:lpstr>Our Services</vt:lpstr>
      <vt:lpstr>Our  Team</vt:lpstr>
      <vt:lpstr>Creative Portfolio</vt:lpstr>
      <vt:lpstr>Our Timeline</vt:lpstr>
      <vt:lpstr>Map Infographic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1826</cp:revision>
  <dcterms:created xsi:type="dcterms:W3CDTF">2017-07-18T09:08:44Z</dcterms:created>
  <dcterms:modified xsi:type="dcterms:W3CDTF">2017-09-24T20:05:40Z</dcterms:modified>
</cp:coreProperties>
</file>