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B63763-5A2E-4394-B185-51143CB31D4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914809" y="3031900"/>
            <a:ext cx="2321844" cy="2321844"/>
          </a:xfrm>
          <a:custGeom>
            <a:avLst/>
            <a:gdLst>
              <a:gd name="connsiteX0" fmla="*/ 1160922 w 2321844"/>
              <a:gd name="connsiteY0" fmla="*/ 0 h 2321844"/>
              <a:gd name="connsiteX1" fmla="*/ 2321844 w 2321844"/>
              <a:gd name="connsiteY1" fmla="*/ 1160922 h 2321844"/>
              <a:gd name="connsiteX2" fmla="*/ 1160922 w 2321844"/>
              <a:gd name="connsiteY2" fmla="*/ 2321844 h 2321844"/>
              <a:gd name="connsiteX3" fmla="*/ 0 w 2321844"/>
              <a:gd name="connsiteY3" fmla="*/ 1160922 h 2321844"/>
              <a:gd name="connsiteX4" fmla="*/ 1160922 w 2321844"/>
              <a:gd name="connsiteY4" fmla="*/ 0 h 232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1844" h="2321844">
                <a:moveTo>
                  <a:pt x="1160922" y="0"/>
                </a:moveTo>
                <a:cubicBezTo>
                  <a:pt x="1802082" y="0"/>
                  <a:pt x="2321844" y="519762"/>
                  <a:pt x="2321844" y="1160922"/>
                </a:cubicBezTo>
                <a:cubicBezTo>
                  <a:pt x="2321844" y="1802082"/>
                  <a:pt x="1802082" y="2321844"/>
                  <a:pt x="1160922" y="2321844"/>
                </a:cubicBezTo>
                <a:cubicBezTo>
                  <a:pt x="519762" y="2321844"/>
                  <a:pt x="0" y="1802082"/>
                  <a:pt x="0" y="1160922"/>
                </a:cubicBezTo>
                <a:cubicBezTo>
                  <a:pt x="0" y="519762"/>
                  <a:pt x="519762" y="0"/>
                  <a:pt x="11609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3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E55998-8EAE-489E-8636-2741DEE642A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3175" y="-3175"/>
            <a:ext cx="5629275" cy="5621338"/>
          </a:xfrm>
          <a:custGeom>
            <a:avLst/>
            <a:gdLst>
              <a:gd name="connsiteX0" fmla="*/ 0 w 5629275"/>
              <a:gd name="connsiteY0" fmla="*/ 0 h 5621338"/>
              <a:gd name="connsiteX1" fmla="*/ 5629275 w 5629275"/>
              <a:gd name="connsiteY1" fmla="*/ 0 h 5621338"/>
              <a:gd name="connsiteX2" fmla="*/ 0 w 5629275"/>
              <a:gd name="connsiteY2" fmla="*/ 5621338 h 562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9275" h="5621338">
                <a:moveTo>
                  <a:pt x="0" y="0"/>
                </a:moveTo>
                <a:lnTo>
                  <a:pt x="5629275" y="0"/>
                </a:lnTo>
                <a:lnTo>
                  <a:pt x="0" y="5621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F3F70F-30C3-4682-8583-35F74ABF2A34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90600" y="2843213"/>
            <a:ext cx="3978275" cy="3975100"/>
          </a:xfrm>
          <a:custGeom>
            <a:avLst/>
            <a:gdLst>
              <a:gd name="connsiteX0" fmla="*/ 1992313 w 3978275"/>
              <a:gd name="connsiteY0" fmla="*/ 0 h 3975100"/>
              <a:gd name="connsiteX1" fmla="*/ 3978275 w 3978275"/>
              <a:gd name="connsiteY1" fmla="*/ 1992313 h 3975100"/>
              <a:gd name="connsiteX2" fmla="*/ 1992313 w 3978275"/>
              <a:gd name="connsiteY2" fmla="*/ 3975100 h 3975100"/>
              <a:gd name="connsiteX3" fmla="*/ 0 w 3978275"/>
              <a:gd name="connsiteY3" fmla="*/ 1985963 h 397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275" h="3975100">
                <a:moveTo>
                  <a:pt x="1992313" y="0"/>
                </a:moveTo>
                <a:lnTo>
                  <a:pt x="3978275" y="1992313"/>
                </a:lnTo>
                <a:lnTo>
                  <a:pt x="1992313" y="3975100"/>
                </a:lnTo>
                <a:lnTo>
                  <a:pt x="0" y="19859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4189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A1C64E-2337-41FB-AC4C-9E209740127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BFF8A67-0573-4B53-AF10-AEB16120D35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1976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5D699C9-6378-42CC-A214-C60DB57D694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2964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DFD05A-D6CD-42A1-BE4F-4E608101A630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0988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29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98B0F57-F333-4085-B2B5-411A6092290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126145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BEDD83A-AC29-4421-9310-88E03BA0A18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04827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DBC7433-6DF8-41A8-97C7-D8EA0E6F926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65486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9476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6D7AFA-AA8B-49EC-85C9-0C2B5578900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4950" y="2598730"/>
            <a:ext cx="4479293" cy="2791034"/>
          </a:xfrm>
          <a:custGeom>
            <a:avLst/>
            <a:gdLst>
              <a:gd name="connsiteX0" fmla="*/ 0 w 4479293"/>
              <a:gd name="connsiteY0" fmla="*/ 0 h 2791034"/>
              <a:gd name="connsiteX1" fmla="*/ 4479293 w 4479293"/>
              <a:gd name="connsiteY1" fmla="*/ 0 h 2791034"/>
              <a:gd name="connsiteX2" fmla="*/ 4479293 w 4479293"/>
              <a:gd name="connsiteY2" fmla="*/ 2791034 h 2791034"/>
              <a:gd name="connsiteX3" fmla="*/ 0 w 4479293"/>
              <a:gd name="connsiteY3" fmla="*/ 2791034 h 279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9293" h="2791034">
                <a:moveTo>
                  <a:pt x="0" y="0"/>
                </a:moveTo>
                <a:lnTo>
                  <a:pt x="4479293" y="0"/>
                </a:lnTo>
                <a:lnTo>
                  <a:pt x="4479293" y="2791034"/>
                </a:lnTo>
                <a:lnTo>
                  <a:pt x="0" y="27910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81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644A80-543A-4955-94CB-CE2E9529EC9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0" y="1929832"/>
            <a:ext cx="6016487" cy="2133600"/>
          </a:xfrm>
          <a:custGeom>
            <a:avLst/>
            <a:gdLst>
              <a:gd name="connsiteX0" fmla="*/ 0 w 6016487"/>
              <a:gd name="connsiteY0" fmla="*/ 0 h 2133600"/>
              <a:gd name="connsiteX1" fmla="*/ 6016487 w 6016487"/>
              <a:gd name="connsiteY1" fmla="*/ 0 h 2133600"/>
              <a:gd name="connsiteX2" fmla="*/ 6016487 w 6016487"/>
              <a:gd name="connsiteY2" fmla="*/ 2133600 h 2133600"/>
              <a:gd name="connsiteX3" fmla="*/ 0 w 601648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487" h="2133600">
                <a:moveTo>
                  <a:pt x="0" y="0"/>
                </a:moveTo>
                <a:lnTo>
                  <a:pt x="6016487" y="0"/>
                </a:lnTo>
                <a:lnTo>
                  <a:pt x="601648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F029EAD-46F8-45DF-BA3B-5C635F6A6DA0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389258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1FB1F0D-AB48-421C-8604-D003292173D9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953199" y="4210110"/>
            <a:ext cx="4285602" cy="2647891"/>
          </a:xfrm>
          <a:custGeom>
            <a:avLst/>
            <a:gdLst>
              <a:gd name="connsiteX0" fmla="*/ 0 w 4285602"/>
              <a:gd name="connsiteY0" fmla="*/ 0 h 2647891"/>
              <a:gd name="connsiteX1" fmla="*/ 4285602 w 4285602"/>
              <a:gd name="connsiteY1" fmla="*/ 0 h 2647891"/>
              <a:gd name="connsiteX2" fmla="*/ 4285602 w 4285602"/>
              <a:gd name="connsiteY2" fmla="*/ 2647891 h 2647891"/>
              <a:gd name="connsiteX3" fmla="*/ 0 w 4285602"/>
              <a:gd name="connsiteY3" fmla="*/ 2647891 h 264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5602" h="2647891">
                <a:moveTo>
                  <a:pt x="0" y="0"/>
                </a:moveTo>
                <a:lnTo>
                  <a:pt x="4285602" y="0"/>
                </a:lnTo>
                <a:lnTo>
                  <a:pt x="4285602" y="2647891"/>
                </a:lnTo>
                <a:lnTo>
                  <a:pt x="0" y="26478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6024CD-4FB8-4FCF-9302-452B6A5F761E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166944" y="1929832"/>
            <a:ext cx="6025057" cy="2133600"/>
          </a:xfrm>
          <a:custGeom>
            <a:avLst/>
            <a:gdLst>
              <a:gd name="connsiteX0" fmla="*/ 0 w 6025057"/>
              <a:gd name="connsiteY0" fmla="*/ 0 h 2133600"/>
              <a:gd name="connsiteX1" fmla="*/ 6025057 w 6025057"/>
              <a:gd name="connsiteY1" fmla="*/ 0 h 2133600"/>
              <a:gd name="connsiteX2" fmla="*/ 6025057 w 6025057"/>
              <a:gd name="connsiteY2" fmla="*/ 2133600 h 2133600"/>
              <a:gd name="connsiteX3" fmla="*/ 0 w 602505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5057" h="2133600">
                <a:moveTo>
                  <a:pt x="0" y="0"/>
                </a:moveTo>
                <a:lnTo>
                  <a:pt x="6025057" y="0"/>
                </a:lnTo>
                <a:lnTo>
                  <a:pt x="602505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0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DB66D9D-4CD0-4009-8B4A-089746D84EF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279969" y="2223095"/>
            <a:ext cx="3632062" cy="3624005"/>
          </a:xfrm>
          <a:custGeom>
            <a:avLst/>
            <a:gdLst>
              <a:gd name="connsiteX0" fmla="*/ 1814420 w 3632062"/>
              <a:gd name="connsiteY0" fmla="*/ 0 h 3624005"/>
              <a:gd name="connsiteX1" fmla="*/ 3632062 w 3632062"/>
              <a:gd name="connsiteY1" fmla="*/ 1811197 h 3624005"/>
              <a:gd name="connsiteX2" fmla="*/ 1814420 w 3632062"/>
              <a:gd name="connsiteY2" fmla="*/ 3624005 h 3624005"/>
              <a:gd name="connsiteX3" fmla="*/ 0 w 3632062"/>
              <a:gd name="connsiteY3" fmla="*/ 1811197 h 362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2062" h="3624005">
                <a:moveTo>
                  <a:pt x="1814420" y="0"/>
                </a:moveTo>
                <a:lnTo>
                  <a:pt x="3632062" y="1811197"/>
                </a:lnTo>
                <a:lnTo>
                  <a:pt x="1814420" y="3624005"/>
                </a:lnTo>
                <a:lnTo>
                  <a:pt x="0" y="1811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68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C59C4210-9814-421F-A74D-EBB363CA9DD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6016487"/>
              <a:gd name="connsiteY0" fmla="*/ 0 h 2133600"/>
              <a:gd name="connsiteX1" fmla="*/ 6016487 w 6016487"/>
              <a:gd name="connsiteY1" fmla="*/ 0 h 2133600"/>
              <a:gd name="connsiteX2" fmla="*/ 6016487 w 6016487"/>
              <a:gd name="connsiteY2" fmla="*/ 2133600 h 2133600"/>
              <a:gd name="connsiteX3" fmla="*/ 0 w 601648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487" h="2133600">
                <a:moveTo>
                  <a:pt x="0" y="0"/>
                </a:moveTo>
                <a:lnTo>
                  <a:pt x="6016487" y="0"/>
                </a:lnTo>
                <a:lnTo>
                  <a:pt x="601648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D94B60F-156B-41C8-AD99-8B24855084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812360" y="1665685"/>
            <a:ext cx="2911112" cy="2911112"/>
          </a:xfrm>
          <a:custGeom>
            <a:avLst/>
            <a:gdLst>
              <a:gd name="connsiteX0" fmla="*/ 1455556 w 2911112"/>
              <a:gd name="connsiteY0" fmla="*/ 0 h 2911112"/>
              <a:gd name="connsiteX1" fmla="*/ 2911112 w 2911112"/>
              <a:gd name="connsiteY1" fmla="*/ 1455556 h 2911112"/>
              <a:gd name="connsiteX2" fmla="*/ 1455556 w 2911112"/>
              <a:gd name="connsiteY2" fmla="*/ 2911112 h 2911112"/>
              <a:gd name="connsiteX3" fmla="*/ 0 w 2911112"/>
              <a:gd name="connsiteY3" fmla="*/ 1455556 h 2911112"/>
              <a:gd name="connsiteX4" fmla="*/ 1455556 w 2911112"/>
              <a:gd name="connsiteY4" fmla="*/ 0 h 291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1112" h="2911112">
                <a:moveTo>
                  <a:pt x="1455556" y="0"/>
                </a:moveTo>
                <a:cubicBezTo>
                  <a:pt x="2259437" y="0"/>
                  <a:pt x="2911112" y="651675"/>
                  <a:pt x="2911112" y="1455556"/>
                </a:cubicBezTo>
                <a:cubicBezTo>
                  <a:pt x="2911112" y="2259437"/>
                  <a:pt x="2259437" y="2911112"/>
                  <a:pt x="1455556" y="2911112"/>
                </a:cubicBezTo>
                <a:cubicBezTo>
                  <a:pt x="651675" y="2911112"/>
                  <a:pt x="0" y="2259437"/>
                  <a:pt x="0" y="1455556"/>
                </a:cubicBezTo>
                <a:cubicBezTo>
                  <a:pt x="0" y="651675"/>
                  <a:pt x="651675" y="0"/>
                  <a:pt x="14555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5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1524000"/>
            <a:ext cx="6324600" cy="5334001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65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1714499"/>
            <a:ext cx="12192000" cy="2305347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03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0DB3386-554E-48AD-874D-7B2CE26F359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2743200" y="2226493"/>
            <a:ext cx="6705600" cy="2405014"/>
          </a:xfrm>
          <a:custGeom>
            <a:avLst/>
            <a:gdLst>
              <a:gd name="connsiteX0" fmla="*/ 0 w 6705600"/>
              <a:gd name="connsiteY0" fmla="*/ 0 h 2405014"/>
              <a:gd name="connsiteX1" fmla="*/ 6705600 w 6705600"/>
              <a:gd name="connsiteY1" fmla="*/ 0 h 2405014"/>
              <a:gd name="connsiteX2" fmla="*/ 6705600 w 6705600"/>
              <a:gd name="connsiteY2" fmla="*/ 2405014 h 2405014"/>
              <a:gd name="connsiteX3" fmla="*/ 0 w 6705600"/>
              <a:gd name="connsiteY3" fmla="*/ 2405014 h 240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05600" h="2405014">
                <a:moveTo>
                  <a:pt x="0" y="0"/>
                </a:moveTo>
                <a:lnTo>
                  <a:pt x="6705600" y="0"/>
                </a:lnTo>
                <a:lnTo>
                  <a:pt x="6705600" y="2405014"/>
                </a:lnTo>
                <a:lnTo>
                  <a:pt x="0" y="2405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50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9739D27-0DB9-4A50-BB19-6AF464A3DFA2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751855" y="2823403"/>
            <a:ext cx="2233930" cy="2233930"/>
          </a:xfrm>
          <a:custGeom>
            <a:avLst/>
            <a:gdLst>
              <a:gd name="connsiteX0" fmla="*/ 1116965 w 2233930"/>
              <a:gd name="connsiteY0" fmla="*/ 0 h 2233930"/>
              <a:gd name="connsiteX1" fmla="*/ 2233930 w 2233930"/>
              <a:gd name="connsiteY1" fmla="*/ 1116965 h 2233930"/>
              <a:gd name="connsiteX2" fmla="*/ 1116965 w 2233930"/>
              <a:gd name="connsiteY2" fmla="*/ 2233930 h 2233930"/>
              <a:gd name="connsiteX3" fmla="*/ 0 w 2233930"/>
              <a:gd name="connsiteY3" fmla="*/ 1116965 h 223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3930" h="2233930">
                <a:moveTo>
                  <a:pt x="1116965" y="0"/>
                </a:moveTo>
                <a:lnTo>
                  <a:pt x="2233930" y="1116965"/>
                </a:lnTo>
                <a:lnTo>
                  <a:pt x="1116965" y="2233930"/>
                </a:lnTo>
                <a:lnTo>
                  <a:pt x="0" y="1116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8D5DC3B-DD44-4ECF-9E30-A6949327C4A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2985786" y="2823402"/>
            <a:ext cx="2233930" cy="2233930"/>
          </a:xfrm>
          <a:custGeom>
            <a:avLst/>
            <a:gdLst>
              <a:gd name="connsiteX0" fmla="*/ 1116965 w 2233930"/>
              <a:gd name="connsiteY0" fmla="*/ 0 h 2233930"/>
              <a:gd name="connsiteX1" fmla="*/ 2233930 w 2233930"/>
              <a:gd name="connsiteY1" fmla="*/ 1116965 h 2233930"/>
              <a:gd name="connsiteX2" fmla="*/ 1116965 w 2233930"/>
              <a:gd name="connsiteY2" fmla="*/ 2233930 h 2233930"/>
              <a:gd name="connsiteX3" fmla="*/ 0 w 2233930"/>
              <a:gd name="connsiteY3" fmla="*/ 1116965 h 223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3930" h="2233930">
                <a:moveTo>
                  <a:pt x="1116965" y="0"/>
                </a:moveTo>
                <a:lnTo>
                  <a:pt x="2233930" y="1116965"/>
                </a:lnTo>
                <a:lnTo>
                  <a:pt x="1116965" y="2233930"/>
                </a:lnTo>
                <a:lnTo>
                  <a:pt x="0" y="1116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4888EEF-82E4-4C06-BC06-07D40D073D9F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868820" y="1706438"/>
            <a:ext cx="2233930" cy="2233929"/>
          </a:xfrm>
          <a:custGeom>
            <a:avLst/>
            <a:gdLst>
              <a:gd name="connsiteX0" fmla="*/ 1116965 w 2233930"/>
              <a:gd name="connsiteY0" fmla="*/ 0 h 2233929"/>
              <a:gd name="connsiteX1" fmla="*/ 2233930 w 2233930"/>
              <a:gd name="connsiteY1" fmla="*/ 1116965 h 2233929"/>
              <a:gd name="connsiteX2" fmla="*/ 1116965 w 2233930"/>
              <a:gd name="connsiteY2" fmla="*/ 2233929 h 2233929"/>
              <a:gd name="connsiteX3" fmla="*/ 1116964 w 2233930"/>
              <a:gd name="connsiteY3" fmla="*/ 2233929 h 2233929"/>
              <a:gd name="connsiteX4" fmla="*/ 0 w 2233930"/>
              <a:gd name="connsiteY4" fmla="*/ 1116965 h 223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30" h="2233929">
                <a:moveTo>
                  <a:pt x="1116965" y="0"/>
                </a:moveTo>
                <a:lnTo>
                  <a:pt x="2233930" y="1116965"/>
                </a:lnTo>
                <a:lnTo>
                  <a:pt x="1116965" y="2233929"/>
                </a:lnTo>
                <a:lnTo>
                  <a:pt x="1116964" y="2233929"/>
                </a:lnTo>
                <a:lnTo>
                  <a:pt x="0" y="1116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F849BF2-025A-4102-A966-C96A446B593B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868821" y="3940368"/>
            <a:ext cx="2233930" cy="2233930"/>
          </a:xfrm>
          <a:custGeom>
            <a:avLst/>
            <a:gdLst>
              <a:gd name="connsiteX0" fmla="*/ 1116965 w 2233930"/>
              <a:gd name="connsiteY0" fmla="*/ 0 h 2233930"/>
              <a:gd name="connsiteX1" fmla="*/ 2233930 w 2233930"/>
              <a:gd name="connsiteY1" fmla="*/ 1116965 h 2233930"/>
              <a:gd name="connsiteX2" fmla="*/ 1116965 w 2233930"/>
              <a:gd name="connsiteY2" fmla="*/ 2233930 h 2233930"/>
              <a:gd name="connsiteX3" fmla="*/ 0 w 2233930"/>
              <a:gd name="connsiteY3" fmla="*/ 1116965 h 223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3930" h="2233930">
                <a:moveTo>
                  <a:pt x="1116965" y="0"/>
                </a:moveTo>
                <a:lnTo>
                  <a:pt x="2233930" y="1116965"/>
                </a:lnTo>
                <a:lnTo>
                  <a:pt x="1116965" y="2233930"/>
                </a:lnTo>
                <a:lnTo>
                  <a:pt x="0" y="1116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24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88E455-200D-4F4A-968C-7B7106F38BA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2975428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EBAD20-C50E-47B1-AF7A-ED8E9DCB1342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6299200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861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4861DEA-3D32-4AB6-B684-BE05EBD47381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0" y="2249714"/>
            <a:ext cx="5602514" cy="3751036"/>
          </a:xfrm>
          <a:custGeom>
            <a:avLst/>
            <a:gdLst>
              <a:gd name="connsiteX0" fmla="*/ 0 w 5602514"/>
              <a:gd name="connsiteY0" fmla="*/ 0 h 3751036"/>
              <a:gd name="connsiteX1" fmla="*/ 5602514 w 5602514"/>
              <a:gd name="connsiteY1" fmla="*/ 0 h 3751036"/>
              <a:gd name="connsiteX2" fmla="*/ 5602514 w 5602514"/>
              <a:gd name="connsiteY2" fmla="*/ 3751036 h 3751036"/>
              <a:gd name="connsiteX3" fmla="*/ 0 w 5602514"/>
              <a:gd name="connsiteY3" fmla="*/ 3751036 h 375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4" h="3751036">
                <a:moveTo>
                  <a:pt x="0" y="0"/>
                </a:moveTo>
                <a:lnTo>
                  <a:pt x="5602514" y="0"/>
                </a:lnTo>
                <a:lnTo>
                  <a:pt x="5602514" y="3751036"/>
                </a:lnTo>
                <a:lnTo>
                  <a:pt x="0" y="37510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DBC0844-F9C5-4B36-ADEA-72D6CD5285A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4576492" y="2997610"/>
            <a:ext cx="2255246" cy="2255246"/>
          </a:xfrm>
          <a:custGeom>
            <a:avLst/>
            <a:gdLst>
              <a:gd name="connsiteX0" fmla="*/ 1127623 w 2255246"/>
              <a:gd name="connsiteY0" fmla="*/ 0 h 2255246"/>
              <a:gd name="connsiteX1" fmla="*/ 2255246 w 2255246"/>
              <a:gd name="connsiteY1" fmla="*/ 1127623 h 2255246"/>
              <a:gd name="connsiteX2" fmla="*/ 1127623 w 2255246"/>
              <a:gd name="connsiteY2" fmla="*/ 2255246 h 2255246"/>
              <a:gd name="connsiteX3" fmla="*/ 0 w 2255246"/>
              <a:gd name="connsiteY3" fmla="*/ 1127623 h 2255246"/>
              <a:gd name="connsiteX4" fmla="*/ 1127623 w 2255246"/>
              <a:gd name="connsiteY4" fmla="*/ 0 h 2255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246" h="2255246">
                <a:moveTo>
                  <a:pt x="1127623" y="0"/>
                </a:moveTo>
                <a:cubicBezTo>
                  <a:pt x="1750392" y="0"/>
                  <a:pt x="2255246" y="504854"/>
                  <a:pt x="2255246" y="1127623"/>
                </a:cubicBezTo>
                <a:cubicBezTo>
                  <a:pt x="2255246" y="1750392"/>
                  <a:pt x="1750392" y="2255246"/>
                  <a:pt x="1127623" y="2255246"/>
                </a:cubicBezTo>
                <a:cubicBezTo>
                  <a:pt x="504854" y="2255246"/>
                  <a:pt x="0" y="1750392"/>
                  <a:pt x="0" y="1127623"/>
                </a:cubicBezTo>
                <a:cubicBezTo>
                  <a:pt x="0" y="504854"/>
                  <a:pt x="504854" y="0"/>
                  <a:pt x="11276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9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4861DEA-3D32-4AB6-B684-BE05EBD47381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0" y="0"/>
            <a:ext cx="12192000" cy="3442517"/>
          </a:xfrm>
          <a:custGeom>
            <a:avLst/>
            <a:gdLst>
              <a:gd name="connsiteX0" fmla="*/ 0 w 5602514"/>
              <a:gd name="connsiteY0" fmla="*/ 0 h 3751036"/>
              <a:gd name="connsiteX1" fmla="*/ 5602514 w 5602514"/>
              <a:gd name="connsiteY1" fmla="*/ 0 h 3751036"/>
              <a:gd name="connsiteX2" fmla="*/ 5602514 w 5602514"/>
              <a:gd name="connsiteY2" fmla="*/ 3751036 h 3751036"/>
              <a:gd name="connsiteX3" fmla="*/ 0 w 5602514"/>
              <a:gd name="connsiteY3" fmla="*/ 3751036 h 375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4" h="3751036">
                <a:moveTo>
                  <a:pt x="0" y="0"/>
                </a:moveTo>
                <a:lnTo>
                  <a:pt x="5602514" y="0"/>
                </a:lnTo>
                <a:lnTo>
                  <a:pt x="5602514" y="3751036"/>
                </a:lnTo>
                <a:lnTo>
                  <a:pt x="0" y="37510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67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2888E3B-6C02-478E-A372-2DEB6287A1A8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612979" y="2026130"/>
            <a:ext cx="3395304" cy="3017815"/>
          </a:xfrm>
          <a:custGeom>
            <a:avLst/>
            <a:gdLst>
              <a:gd name="connsiteX0" fmla="*/ 0 w 3395304"/>
              <a:gd name="connsiteY0" fmla="*/ 0 h 3017815"/>
              <a:gd name="connsiteX1" fmla="*/ 3395304 w 3395304"/>
              <a:gd name="connsiteY1" fmla="*/ 0 h 3017815"/>
              <a:gd name="connsiteX2" fmla="*/ 3395304 w 3395304"/>
              <a:gd name="connsiteY2" fmla="*/ 3017815 h 3017815"/>
              <a:gd name="connsiteX3" fmla="*/ 0 w 3395304"/>
              <a:gd name="connsiteY3" fmla="*/ 3017815 h 301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5304" h="3017815">
                <a:moveTo>
                  <a:pt x="0" y="0"/>
                </a:moveTo>
                <a:lnTo>
                  <a:pt x="3395304" y="0"/>
                </a:lnTo>
                <a:lnTo>
                  <a:pt x="3395304" y="3017815"/>
                </a:lnTo>
                <a:lnTo>
                  <a:pt x="0" y="30178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83BA45B-9038-4CD9-939E-30641C37C97D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8158968" y="2026129"/>
            <a:ext cx="3395304" cy="3017815"/>
          </a:xfrm>
          <a:custGeom>
            <a:avLst/>
            <a:gdLst>
              <a:gd name="connsiteX0" fmla="*/ 0 w 3395304"/>
              <a:gd name="connsiteY0" fmla="*/ 0 h 3017815"/>
              <a:gd name="connsiteX1" fmla="*/ 3395304 w 3395304"/>
              <a:gd name="connsiteY1" fmla="*/ 0 h 3017815"/>
              <a:gd name="connsiteX2" fmla="*/ 3395304 w 3395304"/>
              <a:gd name="connsiteY2" fmla="*/ 3017815 h 3017815"/>
              <a:gd name="connsiteX3" fmla="*/ 0 w 3395304"/>
              <a:gd name="connsiteY3" fmla="*/ 3017815 h 301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5304" h="3017815">
                <a:moveTo>
                  <a:pt x="0" y="0"/>
                </a:moveTo>
                <a:lnTo>
                  <a:pt x="3395304" y="0"/>
                </a:lnTo>
                <a:lnTo>
                  <a:pt x="3395304" y="3017815"/>
                </a:lnTo>
                <a:lnTo>
                  <a:pt x="0" y="30178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AE89BB8-47FF-4CB4-898E-F23D2251C7EB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385974" y="2026130"/>
            <a:ext cx="3395304" cy="3017815"/>
          </a:xfrm>
          <a:custGeom>
            <a:avLst/>
            <a:gdLst>
              <a:gd name="connsiteX0" fmla="*/ 0 w 3395304"/>
              <a:gd name="connsiteY0" fmla="*/ 0 h 3017815"/>
              <a:gd name="connsiteX1" fmla="*/ 3395304 w 3395304"/>
              <a:gd name="connsiteY1" fmla="*/ 0 h 3017815"/>
              <a:gd name="connsiteX2" fmla="*/ 3395304 w 3395304"/>
              <a:gd name="connsiteY2" fmla="*/ 3017815 h 3017815"/>
              <a:gd name="connsiteX3" fmla="*/ 0 w 3395304"/>
              <a:gd name="connsiteY3" fmla="*/ 3017815 h 301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5304" h="3017815">
                <a:moveTo>
                  <a:pt x="0" y="0"/>
                </a:moveTo>
                <a:lnTo>
                  <a:pt x="3395304" y="0"/>
                </a:lnTo>
                <a:lnTo>
                  <a:pt x="3395304" y="3017815"/>
                </a:lnTo>
                <a:lnTo>
                  <a:pt x="0" y="30178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4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077B5CF-BBA4-409F-80FD-7C134305BB28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1527543" y="2104410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B24478B-51BC-435F-8F44-9D1CAC5C2618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7916013" y="2193660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886BAB6-B157-4892-87B9-AC1E8FE04259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721778" y="2169537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107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29A0779-1AD3-4B60-A887-F22665C997F7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9754539" y="1754876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A074762-3FDB-47B0-B031-CEC1090AEC26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7312384" y="1754876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072835C-8C40-4394-B8B2-4FD3A4AF4105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874922" y="1754877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EE3A872-D94A-4873-96B1-A1CF5B7ADD7E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1" y="1754877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441E279-990A-4E99-BE4A-377BDDCB2EA4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7312383" y="4387658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BCE62C52-9BB8-44CA-AA03-7433DCB738F0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9754539" y="4387658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2D1F289-6598-4A47-91B5-A5682FD24BBF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2437461" y="1754876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04E950FF-1683-4D52-A0C1-9ED976FD518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2437462" y="4387659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5600E6B9-623B-46B9-9782-1D651FB57130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4874923" y="4387659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DD3AE6D-06CD-4369-9021-26564C56A4A3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1" y="4387661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0915650" y="118046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0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EB3725-95E8-4EEB-BF4B-E7AE1DD6BB5B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45630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AC8DAA5-7ED4-411B-BF53-95AC36E8061D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048668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D225C82-67D0-45C8-A1A9-AA9E3CCF3A87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664103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0E4E2B4-8915-466A-9283-050C6FC926D8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9233399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6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0E4E2B4-8915-466A-9283-050C6FC926D8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1" y="2033587"/>
            <a:ext cx="12206514" cy="2750447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820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29BBE96-DC5E-4645-A44E-FC783D9B8785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956630" y="1947645"/>
            <a:ext cx="2278743" cy="1705961"/>
          </a:xfrm>
          <a:custGeom>
            <a:avLst/>
            <a:gdLst>
              <a:gd name="connsiteX0" fmla="*/ 0 w 2278743"/>
              <a:gd name="connsiteY0" fmla="*/ 0 h 1705961"/>
              <a:gd name="connsiteX1" fmla="*/ 2278743 w 2278743"/>
              <a:gd name="connsiteY1" fmla="*/ 0 h 1705961"/>
              <a:gd name="connsiteX2" fmla="*/ 2278743 w 2278743"/>
              <a:gd name="connsiteY2" fmla="*/ 1705961 h 1705961"/>
              <a:gd name="connsiteX3" fmla="*/ 0 w 2278743"/>
              <a:gd name="connsiteY3" fmla="*/ 1705961 h 1705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8743" h="1705961">
                <a:moveTo>
                  <a:pt x="0" y="0"/>
                </a:moveTo>
                <a:lnTo>
                  <a:pt x="2278743" y="0"/>
                </a:lnTo>
                <a:lnTo>
                  <a:pt x="2278743" y="1705961"/>
                </a:lnTo>
                <a:lnTo>
                  <a:pt x="0" y="1705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91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49" r:id="rId11"/>
    <p:sldLayoutId id="2147483752" r:id="rId12"/>
    <p:sldLayoutId id="2147483754" r:id="rId13"/>
    <p:sldLayoutId id="2147483755" r:id="rId14"/>
    <p:sldLayoutId id="2147483756" r:id="rId15"/>
    <p:sldLayoutId id="2147483761" r:id="rId16"/>
    <p:sldLayoutId id="2147483762" r:id="rId17"/>
    <p:sldLayoutId id="2147483764" r:id="rId18"/>
    <p:sldLayoutId id="2147483765" r:id="rId19"/>
    <p:sldLayoutId id="2147483766" r:id="rId20"/>
    <p:sldLayoutId id="2147483774" r:id="rId21"/>
    <p:sldLayoutId id="2147483779" r:id="rId22"/>
    <p:sldLayoutId id="2147483780" r:id="rId23"/>
    <p:sldLayoutId id="2147483781" r:id="rId24"/>
    <p:sldLayoutId id="2147483782" r:id="rId25"/>
    <p:sldLayoutId id="2147483783" r:id="rId26"/>
    <p:sldLayoutId id="2147483784" r:id="rId27"/>
    <p:sldLayoutId id="2147483785" r:id="rId28"/>
    <p:sldLayoutId id="2147483786" r:id="rId29"/>
    <p:sldLayoutId id="2147483787" r:id="rId30"/>
    <p:sldLayoutId id="2147483788" r:id="rId3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0.jpeg"/><Relationship Id="rId5" Type="http://schemas.openxmlformats.org/officeDocument/2006/relationships/image" Target="../media/image10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AD3D922A-DCED-49FE-BDB5-127384F41C97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/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37D7346-A61A-4CB9-B7A3-1A68097722F9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DA11242-1E3D-4D08-813C-EE7B89AD1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245" y="2222154"/>
            <a:ext cx="2557296" cy="2420670"/>
          </a:xfrm>
          <a:prstGeom prst="rect">
            <a:avLst/>
          </a:prstGeo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2A04829-F7F9-484B-859E-67BFC83BCC4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01D16F3-1D08-462F-8120-DBC72C1ECC16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1E5B2A-6B6A-4930-A160-4F02F6F5A810}"/>
              </a:ext>
            </a:extLst>
          </p:cNvPr>
          <p:cNvGrpSpPr/>
          <p:nvPr/>
        </p:nvGrpSpPr>
        <p:grpSpPr>
          <a:xfrm>
            <a:off x="4608286" y="2985329"/>
            <a:ext cx="2975428" cy="887343"/>
            <a:chOff x="4829629" y="3075057"/>
            <a:chExt cx="2975428" cy="887343"/>
          </a:xfrm>
        </p:grpSpPr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0CD437A4-FB43-4EE5-B682-37AE790ECBCB}"/>
                </a:ext>
              </a:extLst>
            </p:cNvPr>
            <p:cNvSpPr txBox="1"/>
            <p:nvPr/>
          </p:nvSpPr>
          <p:spPr>
            <a:xfrm>
              <a:off x="5177972" y="3164785"/>
              <a:ext cx="227874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THE </a:t>
              </a:r>
              <a:r>
                <a:rPr lang="en-US" sz="4000" u="sng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END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95E5EC1-8462-4289-A8AB-2D0F1CCDC6F8}"/>
                </a:ext>
              </a:extLst>
            </p:cNvPr>
            <p:cNvSpPr/>
            <p:nvPr/>
          </p:nvSpPr>
          <p:spPr>
            <a:xfrm>
              <a:off x="4829629" y="3075057"/>
              <a:ext cx="2975428" cy="88734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A3C363D2-5F71-44E6-9DDA-AF0E30DC5886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5" b="47391"/>
          <a:stretch/>
        </p:blipFill>
        <p:spPr>
          <a:xfrm>
            <a:off x="4956630" y="1947645"/>
            <a:ext cx="2278743" cy="1705961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738D9A38-7F98-47BF-8B62-6107ABA59BF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566738"/>
            <a:ext cx="10515600" cy="50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D0C98854-8FE5-4590-91D3-D71FC2F4F0B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id="{52E7B913-E6E0-4DE8-AA01-180C3DFA6770}"/>
              </a:ext>
            </a:extLst>
          </p:cNvPr>
          <p:cNvSpPr>
            <a:spLocks/>
          </p:cNvSpPr>
          <p:nvPr/>
        </p:nvSpPr>
        <p:spPr bwMode="auto">
          <a:xfrm>
            <a:off x="838200" y="4606611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 algn="just">
              <a:lnSpc>
                <a:spcPct val="12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82B16CC-C396-4448-974D-45122C67ADAE}"/>
              </a:ext>
            </a:extLst>
          </p:cNvPr>
          <p:cNvSpPr/>
          <p:nvPr/>
        </p:nvSpPr>
        <p:spPr>
          <a:xfrm>
            <a:off x="5259614" y="3562651"/>
            <a:ext cx="1672771" cy="4773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0BF769-03AA-4B7A-A0DF-1BF7ADF27154}"/>
              </a:ext>
            </a:extLst>
          </p:cNvPr>
          <p:cNvSpPr txBox="1"/>
          <p:nvPr/>
        </p:nvSpPr>
        <p:spPr>
          <a:xfrm>
            <a:off x="5156059" y="3601278"/>
            <a:ext cx="1879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0E22FB65-1815-408E-AB46-FF04341DF785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3" r="12493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716380E-4049-459E-A893-705836868922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2" r="12582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42E793C5-C8F5-4D30-8EB5-763FBCF00D38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3" r="1247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2788C1B-1EF0-4DBA-9F38-9E449E7E8C0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46" name="Title 3">
            <a:extLst>
              <a:ext uri="{FF2B5EF4-FFF2-40B4-BE49-F238E27FC236}">
                <a16:creationId xmlns:a16="http://schemas.microsoft.com/office/drawing/2014/main" id="{290CBF5C-30CE-415F-8307-AD52B50250F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5000" b="1" dirty="0"/>
              <a:t>About us</a:t>
            </a:r>
            <a:endParaRPr lang="en-US" sz="50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A304041-E2B6-4C15-A9FA-6311976E1ACB}"/>
              </a:ext>
            </a:extLst>
          </p:cNvPr>
          <p:cNvGrpSpPr/>
          <p:nvPr/>
        </p:nvGrpSpPr>
        <p:grpSpPr>
          <a:xfrm>
            <a:off x="612979" y="5477709"/>
            <a:ext cx="3292272" cy="743781"/>
            <a:chOff x="612979" y="5524806"/>
            <a:chExt cx="3292272" cy="743781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C73EA0AC-8DDD-41D5-982E-56191A902BB6}"/>
                </a:ext>
              </a:extLst>
            </p:cNvPr>
            <p:cNvSpPr/>
            <p:nvPr/>
          </p:nvSpPr>
          <p:spPr>
            <a:xfrm>
              <a:off x="1633663" y="5894126"/>
              <a:ext cx="2271588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your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Lorem text see.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69DDB514-95E3-4521-9B08-8CDB141F0A64}"/>
                </a:ext>
              </a:extLst>
            </p:cNvPr>
            <p:cNvSpPr txBox="1"/>
            <p:nvPr/>
          </p:nvSpPr>
          <p:spPr>
            <a:xfrm>
              <a:off x="1609881" y="5524806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59CDB222-5ADA-4CEE-93FF-CD8FA7DD6187}"/>
                </a:ext>
              </a:extLst>
            </p:cNvPr>
            <p:cNvGrpSpPr/>
            <p:nvPr/>
          </p:nvGrpSpPr>
          <p:grpSpPr>
            <a:xfrm>
              <a:off x="612979" y="5571656"/>
              <a:ext cx="758371" cy="650081"/>
              <a:chOff x="7413628" y="2514600"/>
              <a:chExt cx="758371" cy="650081"/>
            </a:xfrm>
          </p:grpSpPr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64CCABD1-43D6-45C0-8BBF-6ADD80E5116A}"/>
                  </a:ext>
                </a:extLst>
              </p:cNvPr>
              <p:cNvSpPr/>
              <p:nvPr/>
            </p:nvSpPr>
            <p:spPr>
              <a:xfrm>
                <a:off x="7413628" y="2514600"/>
                <a:ext cx="758371" cy="6500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6" name="Freeform 9">
                <a:extLst>
                  <a:ext uri="{FF2B5EF4-FFF2-40B4-BE49-F238E27FC236}">
                    <a16:creationId xmlns:a16="http://schemas.microsoft.com/office/drawing/2014/main" id="{A6ABF801-67FE-461A-820A-8CE01E5183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8884" y="2692273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38EA1DA-C118-4593-A2B7-2959D3DE6B93}"/>
              </a:ext>
            </a:extLst>
          </p:cNvPr>
          <p:cNvGrpSpPr/>
          <p:nvPr/>
        </p:nvGrpSpPr>
        <p:grpSpPr>
          <a:xfrm>
            <a:off x="4385974" y="5477709"/>
            <a:ext cx="3268490" cy="750986"/>
            <a:chOff x="4385974" y="5506737"/>
            <a:chExt cx="3268490" cy="750986"/>
          </a:xfrm>
        </p:grpSpPr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90A44752-3D28-459E-A449-C63EA5B00E46}"/>
                </a:ext>
              </a:extLst>
            </p:cNvPr>
            <p:cNvGrpSpPr/>
            <p:nvPr/>
          </p:nvGrpSpPr>
          <p:grpSpPr>
            <a:xfrm>
              <a:off x="4385974" y="5552203"/>
              <a:ext cx="758371" cy="650081"/>
              <a:chOff x="7413628" y="3358356"/>
              <a:chExt cx="758371" cy="650081"/>
            </a:xfrm>
          </p:grpSpPr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CF2F2C85-9969-46DE-A0B7-EE8E1D48B267}"/>
                  </a:ext>
                </a:extLst>
              </p:cNvPr>
              <p:cNvSpPr/>
              <p:nvPr/>
            </p:nvSpPr>
            <p:spPr>
              <a:xfrm>
                <a:off x="7413628" y="3358356"/>
                <a:ext cx="758371" cy="65008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2" name="Freeform 8">
                <a:extLst>
                  <a:ext uri="{FF2B5EF4-FFF2-40B4-BE49-F238E27FC236}">
                    <a16:creationId xmlns:a16="http://schemas.microsoft.com/office/drawing/2014/main" id="{D3B40CB6-ECBB-4A07-833F-3D0F69EB79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7410" y="3547327"/>
                <a:ext cx="290806" cy="272139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6529D267-267C-4314-9055-D0F4BA97616F}"/>
                </a:ext>
              </a:extLst>
            </p:cNvPr>
            <p:cNvSpPr txBox="1"/>
            <p:nvPr/>
          </p:nvSpPr>
          <p:spPr>
            <a:xfrm>
              <a:off x="5382876" y="5506737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3613CEBF-C9C1-44F3-B869-B7AD381FAA09}"/>
                </a:ext>
              </a:extLst>
            </p:cNvPr>
            <p:cNvSpPr/>
            <p:nvPr/>
          </p:nvSpPr>
          <p:spPr>
            <a:xfrm>
              <a:off x="5382876" y="5883262"/>
              <a:ext cx="2271588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your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Lorem text see.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7FAE870-B05B-46C8-8750-1452BCCA4085}"/>
              </a:ext>
            </a:extLst>
          </p:cNvPr>
          <p:cNvGrpSpPr/>
          <p:nvPr/>
        </p:nvGrpSpPr>
        <p:grpSpPr>
          <a:xfrm>
            <a:off x="8158968" y="5477709"/>
            <a:ext cx="3268489" cy="743781"/>
            <a:chOff x="8158968" y="5612570"/>
            <a:chExt cx="3268489" cy="743781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D85ADD3E-1EDB-4F6E-9859-CC2C8DFC8866}"/>
                </a:ext>
              </a:extLst>
            </p:cNvPr>
            <p:cNvGrpSpPr/>
            <p:nvPr/>
          </p:nvGrpSpPr>
          <p:grpSpPr>
            <a:xfrm>
              <a:off x="8158968" y="5659420"/>
              <a:ext cx="758371" cy="650081"/>
              <a:chOff x="7413628" y="4202112"/>
              <a:chExt cx="758371" cy="650081"/>
            </a:xfrm>
          </p:grpSpPr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676A7409-CFB3-4785-8ADC-90384F392ECB}"/>
                  </a:ext>
                </a:extLst>
              </p:cNvPr>
              <p:cNvSpPr/>
              <p:nvPr/>
            </p:nvSpPr>
            <p:spPr>
              <a:xfrm>
                <a:off x="7413628" y="4202112"/>
                <a:ext cx="758371" cy="65008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8AFA5A8D-6DE1-452F-820E-3D4693371FB6}"/>
                  </a:ext>
                </a:extLst>
              </p:cNvPr>
              <p:cNvGrpSpPr/>
              <p:nvPr/>
            </p:nvGrpSpPr>
            <p:grpSpPr>
              <a:xfrm>
                <a:off x="7677867" y="4379785"/>
                <a:ext cx="229893" cy="294734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169" name="Freeform 5">
                  <a:extLst>
                    <a:ext uri="{FF2B5EF4-FFF2-40B4-BE49-F238E27FC236}">
                      <a16:creationId xmlns:a16="http://schemas.microsoft.com/office/drawing/2014/main" id="{D167C199-7FAB-46E5-B946-40A2A7E30D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6">
                  <a:extLst>
                    <a:ext uri="{FF2B5EF4-FFF2-40B4-BE49-F238E27FC236}">
                      <a16:creationId xmlns:a16="http://schemas.microsoft.com/office/drawing/2014/main" id="{E95BA3D1-087A-4FF5-87F3-CB51601E4DA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7">
                  <a:extLst>
                    <a:ext uri="{FF2B5EF4-FFF2-40B4-BE49-F238E27FC236}">
                      <a16:creationId xmlns:a16="http://schemas.microsoft.com/office/drawing/2014/main" id="{A4337E79-5D9B-4845-A459-3DE2233033A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1AB92893-5E39-4398-B7F6-568950251F61}"/>
                </a:ext>
              </a:extLst>
            </p:cNvPr>
            <p:cNvSpPr txBox="1"/>
            <p:nvPr/>
          </p:nvSpPr>
          <p:spPr>
            <a:xfrm>
              <a:off x="9155869" y="5612570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E8329C9C-8F6A-4265-9D55-26ADBE5CD578}"/>
                </a:ext>
              </a:extLst>
            </p:cNvPr>
            <p:cNvSpPr/>
            <p:nvPr/>
          </p:nvSpPr>
          <p:spPr>
            <a:xfrm>
              <a:off x="9155869" y="5981890"/>
              <a:ext cx="2271588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your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Lorem text see.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Placeholder 69">
            <a:extLst>
              <a:ext uri="{FF2B5EF4-FFF2-40B4-BE49-F238E27FC236}">
                <a16:creationId xmlns:a16="http://schemas.microsoft.com/office/drawing/2014/main" id="{49A3DBA6-F3FB-4CCE-AA31-850A7A40EAB2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8" b="28818"/>
          <a:stretch>
            <a:fillRect/>
          </a:stretch>
        </p:blipFill>
        <p:spPr/>
      </p:pic>
      <p:sp>
        <p:nvSpPr>
          <p:cNvPr id="21" name="Rectangle 8">
            <a:extLst>
              <a:ext uri="{FF2B5EF4-FFF2-40B4-BE49-F238E27FC236}">
                <a16:creationId xmlns:a16="http://schemas.microsoft.com/office/drawing/2014/main" id="{96C83EC1-C82A-49E4-A886-9E69005F4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76" y="0"/>
            <a:ext cx="12195175" cy="344251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16">
            <a:extLst>
              <a:ext uri="{FF2B5EF4-FFF2-40B4-BE49-F238E27FC236}">
                <a16:creationId xmlns:a16="http://schemas.microsoft.com/office/drawing/2014/main" id="{0248262B-3601-4AF9-B23A-5FEC8E400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6116" y="-21028"/>
            <a:ext cx="3395304" cy="3463545"/>
          </a:xfrm>
          <a:prstGeom prst="rect">
            <a:avLst/>
          </a:prstGeom>
          <a:solidFill>
            <a:schemeClr val="accent3">
              <a:alpha val="8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6" name="Rectangle 16">
            <a:extLst>
              <a:ext uri="{FF2B5EF4-FFF2-40B4-BE49-F238E27FC236}">
                <a16:creationId xmlns:a16="http://schemas.microsoft.com/office/drawing/2014/main" id="{A77211A8-4D12-4303-87B1-628635525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75" y="3600071"/>
            <a:ext cx="3395304" cy="32621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Rectangle 16">
            <a:extLst>
              <a:ext uri="{FF2B5EF4-FFF2-40B4-BE49-F238E27FC236}">
                <a16:creationId xmlns:a16="http://schemas.microsoft.com/office/drawing/2014/main" id="{A696CE2D-123D-4A33-8F31-7170EA788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76" y="-21028"/>
            <a:ext cx="3395304" cy="3463545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C6A32D9-356E-48BE-B74D-0F187858F6B0}"/>
              </a:ext>
            </a:extLst>
          </p:cNvPr>
          <p:cNvSpPr/>
          <p:nvPr/>
        </p:nvSpPr>
        <p:spPr>
          <a:xfrm>
            <a:off x="4249396" y="5078813"/>
            <a:ext cx="6252549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A0C04BD-81D2-4C37-AB38-81F4284D15BF}"/>
              </a:ext>
            </a:extLst>
          </p:cNvPr>
          <p:cNvSpPr/>
          <p:nvPr/>
        </p:nvSpPr>
        <p:spPr>
          <a:xfrm>
            <a:off x="4249396" y="4325443"/>
            <a:ext cx="275588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E3F8AA13-0358-4733-8F52-33EEC5637AF9}"/>
              </a:ext>
            </a:extLst>
          </p:cNvPr>
          <p:cNvGrpSpPr/>
          <p:nvPr/>
        </p:nvGrpSpPr>
        <p:grpSpPr>
          <a:xfrm>
            <a:off x="874691" y="3995840"/>
            <a:ext cx="1480930" cy="1480930"/>
            <a:chOff x="3096867" y="8423546"/>
            <a:chExt cx="1480930" cy="1480930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C109FED-904E-4D63-8FBB-0876C858488C}"/>
                </a:ext>
              </a:extLst>
            </p:cNvPr>
            <p:cNvSpPr/>
            <p:nvPr/>
          </p:nvSpPr>
          <p:spPr>
            <a:xfrm>
              <a:off x="3096867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E2D7B082-912C-482A-A1FA-8FE296045C3D}"/>
                </a:ext>
              </a:extLst>
            </p:cNvPr>
            <p:cNvSpPr/>
            <p:nvPr/>
          </p:nvSpPr>
          <p:spPr>
            <a:xfrm>
              <a:off x="3229488" y="8556167"/>
              <a:ext cx="1215689" cy="121568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3B7A4643-1621-4CF6-B847-32CD9813D735}"/>
                </a:ext>
              </a:extLst>
            </p:cNvPr>
            <p:cNvGrpSpPr/>
            <p:nvPr/>
          </p:nvGrpSpPr>
          <p:grpSpPr>
            <a:xfrm>
              <a:off x="3690441" y="9007888"/>
              <a:ext cx="293782" cy="312247"/>
              <a:chOff x="6670357" y="2277094"/>
              <a:chExt cx="555626" cy="590551"/>
            </a:xfrm>
            <a:solidFill>
              <a:schemeClr val="bg1"/>
            </a:solidFill>
          </p:grpSpPr>
          <p:sp>
            <p:nvSpPr>
              <p:cNvPr id="102" name="Rectangle 10">
                <a:extLst>
                  <a:ext uri="{FF2B5EF4-FFF2-40B4-BE49-F238E27FC236}">
                    <a16:creationId xmlns:a16="http://schemas.microsoft.com/office/drawing/2014/main" id="{DD998D45-E21F-427E-A1D4-86A82978FC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11">
                <a:extLst>
                  <a:ext uri="{FF2B5EF4-FFF2-40B4-BE49-F238E27FC236}">
                    <a16:creationId xmlns:a16="http://schemas.microsoft.com/office/drawing/2014/main" id="{C77C2046-CF24-43DF-AC3E-2C37142D01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2">
                <a:extLst>
                  <a:ext uri="{FF2B5EF4-FFF2-40B4-BE49-F238E27FC236}">
                    <a16:creationId xmlns:a16="http://schemas.microsoft.com/office/drawing/2014/main" id="{7E496653-034E-4BB4-9286-E30048C56D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3">
                <a:extLst>
                  <a:ext uri="{FF2B5EF4-FFF2-40B4-BE49-F238E27FC236}">
                    <a16:creationId xmlns:a16="http://schemas.microsoft.com/office/drawing/2014/main" id="{7B40F1D7-4DF8-4C74-89F0-A3F6320533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4">
                <a:extLst>
                  <a:ext uri="{FF2B5EF4-FFF2-40B4-BE49-F238E27FC236}">
                    <a16:creationId xmlns:a16="http://schemas.microsoft.com/office/drawing/2014/main" id="{AF0E18CD-574F-4A3E-9586-736298FB60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5">
                <a:extLst>
                  <a:ext uri="{FF2B5EF4-FFF2-40B4-BE49-F238E27FC236}">
                    <a16:creationId xmlns:a16="http://schemas.microsoft.com/office/drawing/2014/main" id="{07E9DD43-56F2-45E1-B603-1F2F3700EB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72C85BFE-4C04-42FD-B55B-DFEDC68044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7">
                <a:extLst>
                  <a:ext uri="{FF2B5EF4-FFF2-40B4-BE49-F238E27FC236}">
                    <a16:creationId xmlns:a16="http://schemas.microsoft.com/office/drawing/2014/main" id="{56421A30-0ADE-4662-8A31-6DA9ACAE5E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8">
                <a:extLst>
                  <a:ext uri="{FF2B5EF4-FFF2-40B4-BE49-F238E27FC236}">
                    <a16:creationId xmlns:a16="http://schemas.microsoft.com/office/drawing/2014/main" id="{83ACBD11-2348-4FB4-A4A4-3BF771AD4E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9">
                <a:extLst>
                  <a:ext uri="{FF2B5EF4-FFF2-40B4-BE49-F238E27FC236}">
                    <a16:creationId xmlns:a16="http://schemas.microsoft.com/office/drawing/2014/main" id="{E5F1C639-71A3-4E2C-95FC-E3094EC1F2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20">
                <a:extLst>
                  <a:ext uri="{FF2B5EF4-FFF2-40B4-BE49-F238E27FC236}">
                    <a16:creationId xmlns:a16="http://schemas.microsoft.com/office/drawing/2014/main" id="{16D86E3F-513D-49AF-BE3D-B99AACD887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21">
                <a:extLst>
                  <a:ext uri="{FF2B5EF4-FFF2-40B4-BE49-F238E27FC236}">
                    <a16:creationId xmlns:a16="http://schemas.microsoft.com/office/drawing/2014/main" id="{F69C2B1E-15B7-424A-AC3E-0A657A26E8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82E8FD7-C0CA-4CFE-B104-3BC684FC5372}"/>
              </a:ext>
            </a:extLst>
          </p:cNvPr>
          <p:cNvGrpSpPr/>
          <p:nvPr/>
        </p:nvGrpSpPr>
        <p:grpSpPr>
          <a:xfrm>
            <a:off x="845791" y="5632126"/>
            <a:ext cx="1697372" cy="834350"/>
            <a:chOff x="2126253" y="3896702"/>
            <a:chExt cx="1697372" cy="834350"/>
          </a:xfrm>
        </p:grpSpPr>
        <p:sp>
          <p:nvSpPr>
            <p:cNvPr id="96" name="Rectangle 17">
              <a:extLst>
                <a:ext uri="{FF2B5EF4-FFF2-40B4-BE49-F238E27FC236}">
                  <a16:creationId xmlns:a16="http://schemas.microsoft.com/office/drawing/2014/main" id="{70B89805-DBCA-458E-A4A7-B7BEE108D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DBE0AD70-DFD9-4C6C-8C41-59FD2D57C33E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6810835-23E3-4E9B-ABFA-69CB7823D549}"/>
              </a:ext>
            </a:extLst>
          </p:cNvPr>
          <p:cNvGrpSpPr/>
          <p:nvPr/>
        </p:nvGrpSpPr>
        <p:grpSpPr>
          <a:xfrm>
            <a:off x="4423982" y="496454"/>
            <a:ext cx="1480930" cy="1480930"/>
            <a:chOff x="3096867" y="8423546"/>
            <a:chExt cx="1480930" cy="1480930"/>
          </a:xfrm>
        </p:grpSpPr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9CD8926D-8046-4E9B-A7CD-7532330E6A0F}"/>
                </a:ext>
              </a:extLst>
            </p:cNvPr>
            <p:cNvSpPr/>
            <p:nvPr/>
          </p:nvSpPr>
          <p:spPr>
            <a:xfrm>
              <a:off x="3096867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91654771-028B-4E34-AA85-619343AC84C7}"/>
                </a:ext>
              </a:extLst>
            </p:cNvPr>
            <p:cNvSpPr/>
            <p:nvPr/>
          </p:nvSpPr>
          <p:spPr>
            <a:xfrm>
              <a:off x="3229488" y="8556167"/>
              <a:ext cx="1215689" cy="121568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5C148F7A-92C1-4C5F-97F7-C17966DEBFDC}"/>
                </a:ext>
              </a:extLst>
            </p:cNvPr>
            <p:cNvGrpSpPr/>
            <p:nvPr/>
          </p:nvGrpSpPr>
          <p:grpSpPr>
            <a:xfrm>
              <a:off x="3690441" y="9007888"/>
              <a:ext cx="293782" cy="312247"/>
              <a:chOff x="6670357" y="2277094"/>
              <a:chExt cx="555626" cy="590551"/>
            </a:xfrm>
            <a:solidFill>
              <a:schemeClr val="bg1"/>
            </a:solidFill>
          </p:grpSpPr>
          <p:sp>
            <p:nvSpPr>
              <p:cNvPr id="138" name="Rectangle 10">
                <a:extLst>
                  <a:ext uri="{FF2B5EF4-FFF2-40B4-BE49-F238E27FC236}">
                    <a16:creationId xmlns:a16="http://schemas.microsoft.com/office/drawing/2014/main" id="{206215D2-B824-431A-975A-B5238E448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Rectangle 11">
                <a:extLst>
                  <a:ext uri="{FF2B5EF4-FFF2-40B4-BE49-F238E27FC236}">
                    <a16:creationId xmlns:a16="http://schemas.microsoft.com/office/drawing/2014/main" id="{B71B527B-FC47-45FE-B0D7-59A2AED15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2">
                <a:extLst>
                  <a:ext uri="{FF2B5EF4-FFF2-40B4-BE49-F238E27FC236}">
                    <a16:creationId xmlns:a16="http://schemas.microsoft.com/office/drawing/2014/main" id="{183C1A30-DF92-4B74-9044-1CADC5026A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3">
                <a:extLst>
                  <a:ext uri="{FF2B5EF4-FFF2-40B4-BE49-F238E27FC236}">
                    <a16:creationId xmlns:a16="http://schemas.microsoft.com/office/drawing/2014/main" id="{40CD16F3-EFE6-4A54-95B3-4C4F8EB67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4">
                <a:extLst>
                  <a:ext uri="{FF2B5EF4-FFF2-40B4-BE49-F238E27FC236}">
                    <a16:creationId xmlns:a16="http://schemas.microsoft.com/office/drawing/2014/main" id="{17097679-3345-4C66-8663-5C561CED04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5">
                <a:extLst>
                  <a:ext uri="{FF2B5EF4-FFF2-40B4-BE49-F238E27FC236}">
                    <a16:creationId xmlns:a16="http://schemas.microsoft.com/office/drawing/2014/main" id="{491CA5BA-C47D-4811-828A-292E420C22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6">
                <a:extLst>
                  <a:ext uri="{FF2B5EF4-FFF2-40B4-BE49-F238E27FC236}">
                    <a16:creationId xmlns:a16="http://schemas.microsoft.com/office/drawing/2014/main" id="{66823440-1A29-4A0C-AD8C-EBB5AD252B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7">
                <a:extLst>
                  <a:ext uri="{FF2B5EF4-FFF2-40B4-BE49-F238E27FC236}">
                    <a16:creationId xmlns:a16="http://schemas.microsoft.com/office/drawing/2014/main" id="{44C12F27-37F9-4280-ABAB-51F22CB27B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8">
                <a:extLst>
                  <a:ext uri="{FF2B5EF4-FFF2-40B4-BE49-F238E27FC236}">
                    <a16:creationId xmlns:a16="http://schemas.microsoft.com/office/drawing/2014/main" id="{05CAB415-29D8-412F-AE82-BC4C55A170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9">
                <a:extLst>
                  <a:ext uri="{FF2B5EF4-FFF2-40B4-BE49-F238E27FC236}">
                    <a16:creationId xmlns:a16="http://schemas.microsoft.com/office/drawing/2014/main" id="{06422325-5D98-4313-8CC4-976460E6E9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20">
                <a:extLst>
                  <a:ext uri="{FF2B5EF4-FFF2-40B4-BE49-F238E27FC236}">
                    <a16:creationId xmlns:a16="http://schemas.microsoft.com/office/drawing/2014/main" id="{1F19C5C3-263C-4D1F-82CA-AF6CC56E9F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21">
                <a:extLst>
                  <a:ext uri="{FF2B5EF4-FFF2-40B4-BE49-F238E27FC236}">
                    <a16:creationId xmlns:a16="http://schemas.microsoft.com/office/drawing/2014/main" id="{226304F5-FE89-43E3-AE54-FE38C32C89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B184F18F-059D-4AB4-9C3C-02D4531CC121}"/>
              </a:ext>
            </a:extLst>
          </p:cNvPr>
          <p:cNvGrpSpPr/>
          <p:nvPr/>
        </p:nvGrpSpPr>
        <p:grpSpPr>
          <a:xfrm>
            <a:off x="4395082" y="2132740"/>
            <a:ext cx="1697372" cy="834350"/>
            <a:chOff x="2126253" y="3896702"/>
            <a:chExt cx="1697372" cy="834350"/>
          </a:xfrm>
        </p:grpSpPr>
        <p:sp>
          <p:nvSpPr>
            <p:cNvPr id="133" name="Rectangle 17">
              <a:extLst>
                <a:ext uri="{FF2B5EF4-FFF2-40B4-BE49-F238E27FC236}">
                  <a16:creationId xmlns:a16="http://schemas.microsoft.com/office/drawing/2014/main" id="{FCDECCFA-558C-468B-BDFB-BD4DB00CC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6EA1BADB-F490-4482-8ED0-E1B6CCFC83CB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AB50F2E1-12A1-44C7-A6CA-44499C9EC712}"/>
              </a:ext>
            </a:extLst>
          </p:cNvPr>
          <p:cNvGrpSpPr/>
          <p:nvPr/>
        </p:nvGrpSpPr>
        <p:grpSpPr>
          <a:xfrm>
            <a:off x="954011" y="475426"/>
            <a:ext cx="1480930" cy="1480930"/>
            <a:chOff x="838200" y="8423546"/>
            <a:chExt cx="1480930" cy="1480930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4220CD75-FE86-487B-8AC5-C6BAA24671B2}"/>
                </a:ext>
              </a:extLst>
            </p:cNvPr>
            <p:cNvSpPr/>
            <p:nvPr/>
          </p:nvSpPr>
          <p:spPr>
            <a:xfrm>
              <a:off x="838200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5950068-546C-40B8-9698-11564EA61AE4}"/>
                </a:ext>
              </a:extLst>
            </p:cNvPr>
            <p:cNvSpPr/>
            <p:nvPr/>
          </p:nvSpPr>
          <p:spPr>
            <a:xfrm>
              <a:off x="970821" y="8556167"/>
              <a:ext cx="1215689" cy="121568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Freeform 5">
              <a:extLst>
                <a:ext uri="{FF2B5EF4-FFF2-40B4-BE49-F238E27FC236}">
                  <a16:creationId xmlns:a16="http://schemas.microsoft.com/office/drawing/2014/main" id="{72C18AF7-BB5B-4E37-AD94-A806F7AD9E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0654" y="8999305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B1297413-807D-4F18-978D-35540786D222}"/>
              </a:ext>
            </a:extLst>
          </p:cNvPr>
          <p:cNvGrpSpPr/>
          <p:nvPr/>
        </p:nvGrpSpPr>
        <p:grpSpPr>
          <a:xfrm>
            <a:off x="845790" y="2111712"/>
            <a:ext cx="1697372" cy="834350"/>
            <a:chOff x="2126253" y="3896702"/>
            <a:chExt cx="1697372" cy="834350"/>
          </a:xfrm>
        </p:grpSpPr>
        <p:sp>
          <p:nvSpPr>
            <p:cNvPr id="153" name="Rectangle 17">
              <a:extLst>
                <a:ext uri="{FF2B5EF4-FFF2-40B4-BE49-F238E27FC236}">
                  <a16:creationId xmlns:a16="http://schemas.microsoft.com/office/drawing/2014/main" id="{1E2A765C-DBB2-4141-9D69-D150F7688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7BAD107E-9193-4B32-BA34-8DBC085D8CB5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Placeholder 67">
            <a:extLst>
              <a:ext uri="{FF2B5EF4-FFF2-40B4-BE49-F238E27FC236}">
                <a16:creationId xmlns:a16="http://schemas.microsoft.com/office/drawing/2014/main" id="{485A3820-52CC-49DD-BA19-3DA8C419CB9B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3" b="8553"/>
          <a:stretch>
            <a:fillRect/>
          </a:stretch>
        </p:blipFill>
        <p:spPr/>
      </p:pic>
      <p:pic>
        <p:nvPicPr>
          <p:cNvPr id="72" name="Picture Placeholder 71">
            <a:extLst>
              <a:ext uri="{FF2B5EF4-FFF2-40B4-BE49-F238E27FC236}">
                <a16:creationId xmlns:a16="http://schemas.microsoft.com/office/drawing/2014/main" id="{D8AE5ED2-26D6-49A9-9E76-910963D3D044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0" r="9480"/>
          <a:stretch>
            <a:fillRect/>
          </a:stretch>
        </p:blipFill>
        <p:spPr/>
      </p:pic>
      <p:pic>
        <p:nvPicPr>
          <p:cNvPr id="70" name="Picture Placeholder 69">
            <a:extLst>
              <a:ext uri="{FF2B5EF4-FFF2-40B4-BE49-F238E27FC236}">
                <a16:creationId xmlns:a16="http://schemas.microsoft.com/office/drawing/2014/main" id="{6AB9A184-958D-44E9-AC31-08023EB51BE9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2" r="971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110539C-248E-48C1-9FF3-D94988043F2D}"/>
              </a:ext>
            </a:extLst>
          </p:cNvPr>
          <p:cNvSpPr/>
          <p:nvPr/>
        </p:nvSpPr>
        <p:spPr>
          <a:xfrm>
            <a:off x="2461220" y="4026872"/>
            <a:ext cx="1816553" cy="6444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0F6E781-962E-4DEA-B0BD-749DBBB4A3AE}"/>
              </a:ext>
            </a:extLst>
          </p:cNvPr>
          <p:cNvSpPr/>
          <p:nvPr/>
        </p:nvSpPr>
        <p:spPr>
          <a:xfrm>
            <a:off x="5655455" y="4091999"/>
            <a:ext cx="1816553" cy="6444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1AF8C2D-0BAD-48BE-84A2-E2517AB219FF}"/>
              </a:ext>
            </a:extLst>
          </p:cNvPr>
          <p:cNvSpPr/>
          <p:nvPr/>
        </p:nvSpPr>
        <p:spPr>
          <a:xfrm>
            <a:off x="8849690" y="4116122"/>
            <a:ext cx="1816553" cy="6444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09629C-26B6-416D-A639-A4FAD86CA700}"/>
              </a:ext>
            </a:extLst>
          </p:cNvPr>
          <p:cNvSpPr txBox="1"/>
          <p:nvPr/>
        </p:nvSpPr>
        <p:spPr>
          <a:xfrm>
            <a:off x="2591141" y="4174689"/>
            <a:ext cx="155671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63CF38-D76B-4140-A0C8-ED5E90EFAC7A}"/>
              </a:ext>
            </a:extLst>
          </p:cNvPr>
          <p:cNvSpPr txBox="1"/>
          <p:nvPr/>
        </p:nvSpPr>
        <p:spPr>
          <a:xfrm>
            <a:off x="5709224" y="4239816"/>
            <a:ext cx="170901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BFC276-490C-489C-8689-9C27B6F533E6}"/>
              </a:ext>
            </a:extLst>
          </p:cNvPr>
          <p:cNvSpPr txBox="1"/>
          <p:nvPr/>
        </p:nvSpPr>
        <p:spPr>
          <a:xfrm>
            <a:off x="8979611" y="4263939"/>
            <a:ext cx="155671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1DBD2FF-EB87-4EA6-8880-07BE4CCA7365}"/>
              </a:ext>
            </a:extLst>
          </p:cNvPr>
          <p:cNvGrpSpPr/>
          <p:nvPr/>
        </p:nvGrpSpPr>
        <p:grpSpPr>
          <a:xfrm>
            <a:off x="1527543" y="4984457"/>
            <a:ext cx="1697372" cy="1007589"/>
            <a:chOff x="1564314" y="4984457"/>
            <a:chExt cx="1697372" cy="1007589"/>
          </a:xfrm>
        </p:grpSpPr>
        <p:sp>
          <p:nvSpPr>
            <p:cNvPr id="38" name="Rectangle 17">
              <a:extLst>
                <a:ext uri="{FF2B5EF4-FFF2-40B4-BE49-F238E27FC236}">
                  <a16:creationId xmlns:a16="http://schemas.microsoft.com/office/drawing/2014/main" id="{14384CD7-92B4-400F-915C-FDF6E3138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314" y="4984457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7A04F37-302F-48E8-948F-E20895AEF767}"/>
                </a:ext>
              </a:extLst>
            </p:cNvPr>
            <p:cNvGrpSpPr/>
            <p:nvPr/>
          </p:nvGrpSpPr>
          <p:grpSpPr>
            <a:xfrm>
              <a:off x="2010041" y="5734962"/>
              <a:ext cx="805918" cy="257084"/>
              <a:chOff x="2010041" y="5539391"/>
              <a:chExt cx="805918" cy="257084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8E648645-D44A-4409-966B-0B4AB89F544C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AutoShape 1">
                <a:extLst>
                  <a:ext uri="{FF2B5EF4-FFF2-40B4-BE49-F238E27FC236}">
                    <a16:creationId xmlns:a16="http://schemas.microsoft.com/office/drawing/2014/main" id="{CEB9B79C-107F-4335-B964-BBBE2E6CB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232D8B88-0862-4CDF-8260-EAB4C6EF1222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AutoShape 21">
                <a:extLst>
                  <a:ext uri="{FF2B5EF4-FFF2-40B4-BE49-F238E27FC236}">
                    <a16:creationId xmlns:a16="http://schemas.microsoft.com/office/drawing/2014/main" id="{024FAE03-FE08-4A46-A9DE-13A2D90B4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13EC55-7D4A-4BD8-B5B7-F8B01146C0AC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AutoShape 18">
                <a:extLst>
                  <a:ext uri="{FF2B5EF4-FFF2-40B4-BE49-F238E27FC236}">
                    <a16:creationId xmlns:a16="http://schemas.microsoft.com/office/drawing/2014/main" id="{DAF56B19-F53D-4F97-9594-2B2F20551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AC912E2-723F-47F3-AC1F-6717B666F960}"/>
              </a:ext>
            </a:extLst>
          </p:cNvPr>
          <p:cNvGrpSpPr/>
          <p:nvPr/>
        </p:nvGrpSpPr>
        <p:grpSpPr>
          <a:xfrm>
            <a:off x="4721778" y="4984457"/>
            <a:ext cx="1697372" cy="1007589"/>
            <a:chOff x="4022515" y="4984457"/>
            <a:chExt cx="1697372" cy="1007589"/>
          </a:xfrm>
        </p:grpSpPr>
        <p:sp>
          <p:nvSpPr>
            <p:cNvPr id="39" name="Rectangle 17">
              <a:extLst>
                <a:ext uri="{FF2B5EF4-FFF2-40B4-BE49-F238E27FC236}">
                  <a16:creationId xmlns:a16="http://schemas.microsoft.com/office/drawing/2014/main" id="{EFC07BE1-ECBE-4FC1-95EE-FFCBF1A28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2515" y="4984457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9A85301-561F-450A-BAD9-A67FBF3CF0B0}"/>
                </a:ext>
              </a:extLst>
            </p:cNvPr>
            <p:cNvGrpSpPr/>
            <p:nvPr/>
          </p:nvGrpSpPr>
          <p:grpSpPr>
            <a:xfrm>
              <a:off x="4468242" y="5734962"/>
              <a:ext cx="805918" cy="257084"/>
              <a:chOff x="4468242" y="5539391"/>
              <a:chExt cx="805918" cy="257084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7C86110-8559-4449-BB0A-5C9329D84A67}"/>
                  </a:ext>
                </a:extLst>
              </p:cNvPr>
              <p:cNvSpPr/>
              <p:nvPr/>
            </p:nvSpPr>
            <p:spPr>
              <a:xfrm>
                <a:off x="4468242" y="5539392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AutoShape 1">
                <a:extLst>
                  <a:ext uri="{FF2B5EF4-FFF2-40B4-BE49-F238E27FC236}">
                    <a16:creationId xmlns:a16="http://schemas.microsoft.com/office/drawing/2014/main" id="{126999B8-A837-4C90-BA3D-03408C645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338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6841F6A-C661-4BBB-90AD-2E0A611DE04C}"/>
                  </a:ext>
                </a:extLst>
              </p:cNvPr>
              <p:cNvSpPr/>
              <p:nvPr/>
            </p:nvSpPr>
            <p:spPr>
              <a:xfrm>
                <a:off x="4742659" y="5539392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AutoShape 21">
                <a:extLst>
                  <a:ext uri="{FF2B5EF4-FFF2-40B4-BE49-F238E27FC236}">
                    <a16:creationId xmlns:a16="http://schemas.microsoft.com/office/drawing/2014/main" id="{73DF4E2D-EEB6-41EE-95C1-92ADB1E58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341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F0F4A3F-58FF-4CC7-87B3-C862AA4E2813}"/>
                  </a:ext>
                </a:extLst>
              </p:cNvPr>
              <p:cNvSpPr/>
              <p:nvPr/>
            </p:nvSpPr>
            <p:spPr>
              <a:xfrm>
                <a:off x="5017077" y="5539391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AutoShape 18">
                <a:extLst>
                  <a:ext uri="{FF2B5EF4-FFF2-40B4-BE49-F238E27FC236}">
                    <a16:creationId xmlns:a16="http://schemas.microsoft.com/office/drawing/2014/main" id="{D3B826C5-B4AA-4E06-8B16-4ACAED005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868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AE585C-1438-41CE-8230-8604CD50323F}"/>
              </a:ext>
            </a:extLst>
          </p:cNvPr>
          <p:cNvGrpSpPr/>
          <p:nvPr/>
        </p:nvGrpSpPr>
        <p:grpSpPr>
          <a:xfrm>
            <a:off x="7916013" y="4984457"/>
            <a:ext cx="1697372" cy="1007589"/>
            <a:chOff x="6480716" y="4984457"/>
            <a:chExt cx="1697372" cy="1007589"/>
          </a:xfrm>
        </p:grpSpPr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D9386D5B-7848-417A-B886-8DCA26C24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716" y="4984457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5646160-0DFE-413F-B107-2AE93BA5337E}"/>
                </a:ext>
              </a:extLst>
            </p:cNvPr>
            <p:cNvGrpSpPr/>
            <p:nvPr/>
          </p:nvGrpSpPr>
          <p:grpSpPr>
            <a:xfrm>
              <a:off x="6926443" y="5734962"/>
              <a:ext cx="805918" cy="257084"/>
              <a:chOff x="6926443" y="5539391"/>
              <a:chExt cx="805918" cy="257084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6B6691C-D0D0-4BDA-9A46-384148E77B8E}"/>
                  </a:ext>
                </a:extLst>
              </p:cNvPr>
              <p:cNvSpPr/>
              <p:nvPr/>
            </p:nvSpPr>
            <p:spPr>
              <a:xfrm>
                <a:off x="6926443" y="5539392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AutoShape 1">
                <a:extLst>
                  <a:ext uri="{FF2B5EF4-FFF2-40B4-BE49-F238E27FC236}">
                    <a16:creationId xmlns:a16="http://schemas.microsoft.com/office/drawing/2014/main" id="{F193DDA9-3EFF-4F76-B582-023BF05EC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539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F3EF0AB-E954-4B9C-9D18-D7B28938DC36}"/>
                  </a:ext>
                </a:extLst>
              </p:cNvPr>
              <p:cNvSpPr/>
              <p:nvPr/>
            </p:nvSpPr>
            <p:spPr>
              <a:xfrm>
                <a:off x="7200860" y="5539392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AutoShape 21">
                <a:extLst>
                  <a:ext uri="{FF2B5EF4-FFF2-40B4-BE49-F238E27FC236}">
                    <a16:creationId xmlns:a16="http://schemas.microsoft.com/office/drawing/2014/main" id="{B2D8C6E1-2653-42BF-92A9-C49BBC5BF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542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22F37739-8E78-4A19-98A9-B97609425D6C}"/>
                  </a:ext>
                </a:extLst>
              </p:cNvPr>
              <p:cNvSpPr/>
              <p:nvPr/>
            </p:nvSpPr>
            <p:spPr>
              <a:xfrm>
                <a:off x="7475278" y="5539391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AutoShape 18">
                <a:extLst>
                  <a:ext uri="{FF2B5EF4-FFF2-40B4-BE49-F238E27FC236}">
                    <a16:creationId xmlns:a16="http://schemas.microsoft.com/office/drawing/2014/main" id="{13DEA367-DE77-43FC-AC8B-2225021F3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1069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Placeholder 126">
            <a:extLst>
              <a:ext uri="{FF2B5EF4-FFF2-40B4-BE49-F238E27FC236}">
                <a16:creationId xmlns:a16="http://schemas.microsoft.com/office/drawing/2014/main" id="{21C6304E-1E39-474B-9F30-BF7F8D1E9C96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3" r="17053"/>
          <a:stretch>
            <a:fillRect/>
          </a:stretch>
        </p:blipFill>
        <p:spPr/>
      </p:pic>
      <p:pic>
        <p:nvPicPr>
          <p:cNvPr id="119" name="Picture Placeholder 118">
            <a:extLst>
              <a:ext uri="{FF2B5EF4-FFF2-40B4-BE49-F238E27FC236}">
                <a16:creationId xmlns:a16="http://schemas.microsoft.com/office/drawing/2014/main" id="{6EA10ED6-34B9-42EC-8A04-EE45014174A0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3" r="17053"/>
          <a:stretch>
            <a:fillRect/>
          </a:stretch>
        </p:blipFill>
        <p:spPr/>
      </p:pic>
      <p:sp>
        <p:nvSpPr>
          <p:cNvPr id="101" name="Rectangle 100">
            <a:extLst>
              <a:ext uri="{FF2B5EF4-FFF2-40B4-BE49-F238E27FC236}">
                <a16:creationId xmlns:a16="http://schemas.microsoft.com/office/drawing/2014/main" id="{7C9AC373-7792-4752-B175-73C81ABB4D40}"/>
              </a:ext>
            </a:extLst>
          </p:cNvPr>
          <p:cNvSpPr/>
          <p:nvPr/>
        </p:nvSpPr>
        <p:spPr>
          <a:xfrm>
            <a:off x="9752191" y="1754875"/>
            <a:ext cx="2437461" cy="2464585"/>
          </a:xfrm>
          <a:prstGeom prst="rect">
            <a:avLst/>
          </a:prstGeom>
          <a:solidFill>
            <a:schemeClr val="accent4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702AAF4-01E5-43CD-AB6C-14C594D7B776}"/>
              </a:ext>
            </a:extLst>
          </p:cNvPr>
          <p:cNvSpPr/>
          <p:nvPr/>
        </p:nvSpPr>
        <p:spPr>
          <a:xfrm>
            <a:off x="0" y="1754877"/>
            <a:ext cx="2437461" cy="2464585"/>
          </a:xfrm>
          <a:prstGeom prst="rect">
            <a:avLst/>
          </a:prstGeom>
          <a:solidFill>
            <a:schemeClr val="accent2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3" name="Picture Placeholder 122">
            <a:extLst>
              <a:ext uri="{FF2B5EF4-FFF2-40B4-BE49-F238E27FC236}">
                <a16:creationId xmlns:a16="http://schemas.microsoft.com/office/drawing/2014/main" id="{904AE84D-34F0-4670-B8DF-B49273AAB412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0" r="16990"/>
          <a:stretch>
            <a:fillRect/>
          </a:stretch>
        </p:blipFill>
        <p:spPr/>
      </p:pic>
      <p:pic>
        <p:nvPicPr>
          <p:cNvPr id="135" name="Picture Placeholder 134">
            <a:extLst>
              <a:ext uri="{FF2B5EF4-FFF2-40B4-BE49-F238E27FC236}">
                <a16:creationId xmlns:a16="http://schemas.microsoft.com/office/drawing/2014/main" id="{D8720546-45E1-4FDD-9DD4-2B734302A484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r="17010"/>
          <a:stretch>
            <a:fillRect/>
          </a:stretch>
        </p:blipFill>
        <p:spPr/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7D58D132-8776-49D3-A518-44E56521FEF2}"/>
              </a:ext>
            </a:extLst>
          </p:cNvPr>
          <p:cNvSpPr/>
          <p:nvPr/>
        </p:nvSpPr>
        <p:spPr>
          <a:xfrm>
            <a:off x="7312383" y="4387658"/>
            <a:ext cx="2437461" cy="2464585"/>
          </a:xfrm>
          <a:prstGeom prst="rect">
            <a:avLst/>
          </a:prstGeom>
          <a:solidFill>
            <a:schemeClr val="accent6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DC0F7C45-2677-4883-A1ED-F682D40777C6}"/>
              </a:ext>
            </a:extLst>
          </p:cNvPr>
          <p:cNvSpPr/>
          <p:nvPr/>
        </p:nvSpPr>
        <p:spPr>
          <a:xfrm>
            <a:off x="4874922" y="1754876"/>
            <a:ext cx="2437461" cy="2464585"/>
          </a:xfrm>
          <a:prstGeom prst="rect">
            <a:avLst/>
          </a:prstGeom>
          <a:solidFill>
            <a:schemeClr val="accent3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1" name="Picture Placeholder 130">
            <a:extLst>
              <a:ext uri="{FF2B5EF4-FFF2-40B4-BE49-F238E27FC236}">
                <a16:creationId xmlns:a16="http://schemas.microsoft.com/office/drawing/2014/main" id="{C7054ED4-A3AD-4C76-82C8-49463436158D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7" r="16947"/>
          <a:stretch>
            <a:fillRect/>
          </a:stretch>
        </p:blipFill>
        <p:spPr/>
      </p:pic>
      <p:pic>
        <p:nvPicPr>
          <p:cNvPr id="125" name="Picture Placeholder 124">
            <a:extLst>
              <a:ext uri="{FF2B5EF4-FFF2-40B4-BE49-F238E27FC236}">
                <a16:creationId xmlns:a16="http://schemas.microsoft.com/office/drawing/2014/main" id="{ED06BA1F-1AEE-4E52-A20D-0C45E6DD5117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22173"/>
          <a:stretch>
            <a:fillRect/>
          </a:stretch>
        </p:blipFill>
        <p:spPr/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C88BF3E9-F6DC-477C-8DFE-B495780DA263}"/>
              </a:ext>
            </a:extLst>
          </p:cNvPr>
          <p:cNvSpPr/>
          <p:nvPr/>
        </p:nvSpPr>
        <p:spPr>
          <a:xfrm>
            <a:off x="2437461" y="4387659"/>
            <a:ext cx="2437461" cy="2464585"/>
          </a:xfrm>
          <a:prstGeom prst="rect">
            <a:avLst/>
          </a:prstGeom>
          <a:solidFill>
            <a:schemeClr val="accent5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7" name="Picture Placeholder 136">
            <a:extLst>
              <a:ext uri="{FF2B5EF4-FFF2-40B4-BE49-F238E27FC236}">
                <a16:creationId xmlns:a16="http://schemas.microsoft.com/office/drawing/2014/main" id="{DB9F6FA6-359F-40CA-90BD-2035A74CCC16}"/>
              </a:ext>
            </a:extLst>
          </p:cNvPr>
          <p:cNvPicPr>
            <a:picLocks noGrp="1" noChangeAspect="1"/>
          </p:cNvPicPr>
          <p:nvPr>
            <p:ph type="pic" sz="quarter" idx="53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2" r="17032"/>
          <a:stretch>
            <a:fillRect/>
          </a:stretch>
        </p:blipFill>
        <p:spPr/>
      </p:pic>
      <p:pic>
        <p:nvPicPr>
          <p:cNvPr id="121" name="Picture Placeholder 120">
            <a:extLst>
              <a:ext uri="{FF2B5EF4-FFF2-40B4-BE49-F238E27FC236}">
                <a16:creationId xmlns:a16="http://schemas.microsoft.com/office/drawing/2014/main" id="{7245D0AE-28E5-40A0-9057-8D1FF4701314}"/>
              </a:ext>
            </a:extLst>
          </p:cNvPr>
          <p:cNvPicPr>
            <a:picLocks noGrp="1" noChangeAspect="1"/>
          </p:cNvPicPr>
          <p:nvPr>
            <p:ph type="pic" sz="quarter" idx="5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2" r="17032"/>
          <a:stretch>
            <a:fillRect/>
          </a:stretch>
        </p:blipFill>
        <p:spPr/>
      </p:pic>
      <p:pic>
        <p:nvPicPr>
          <p:cNvPr id="133" name="Picture Placeholder 132">
            <a:extLst>
              <a:ext uri="{FF2B5EF4-FFF2-40B4-BE49-F238E27FC236}">
                <a16:creationId xmlns:a16="http://schemas.microsoft.com/office/drawing/2014/main" id="{130B43B2-D68A-4EE7-9093-E09F42DA1158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2" r="17032"/>
          <a:stretch>
            <a:fillRect/>
          </a:stretch>
        </p:blipFill>
        <p:spPr/>
      </p:pic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3A2EFE81-2B77-4983-BE27-F65DDFA9568C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2" r="17032"/>
          <a:stretch>
            <a:fillRect/>
          </a:stretch>
        </p:blipFill>
        <p:spPr/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0F82270-CC81-4734-843D-792A1D8E3D4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E85ED0F-3FE5-41F7-8291-17933883E8F8}"/>
              </a:ext>
            </a:extLst>
          </p:cNvPr>
          <p:cNvSpPr/>
          <p:nvPr/>
        </p:nvSpPr>
        <p:spPr>
          <a:xfrm>
            <a:off x="118499" y="2139501"/>
            <a:ext cx="2200462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841301E-356B-425B-8ECF-4D75FD9C4ABC}"/>
              </a:ext>
            </a:extLst>
          </p:cNvPr>
          <p:cNvSpPr/>
          <p:nvPr/>
        </p:nvSpPr>
        <p:spPr>
          <a:xfrm>
            <a:off x="4993421" y="2139500"/>
            <a:ext cx="2200462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E181C745-3C1B-4E49-B004-010B28B16357}"/>
              </a:ext>
            </a:extLst>
          </p:cNvPr>
          <p:cNvSpPr/>
          <p:nvPr/>
        </p:nvSpPr>
        <p:spPr>
          <a:xfrm>
            <a:off x="9870690" y="2139499"/>
            <a:ext cx="2200462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5542B9D3-1BBE-4825-AACA-C47FC8E13503}"/>
              </a:ext>
            </a:extLst>
          </p:cNvPr>
          <p:cNvSpPr/>
          <p:nvPr/>
        </p:nvSpPr>
        <p:spPr>
          <a:xfrm>
            <a:off x="2555960" y="4772283"/>
            <a:ext cx="2200462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4D7C09E1-1DCF-45CB-947B-0C86855B632E}"/>
              </a:ext>
            </a:extLst>
          </p:cNvPr>
          <p:cNvSpPr/>
          <p:nvPr/>
        </p:nvSpPr>
        <p:spPr>
          <a:xfrm>
            <a:off x="7430882" y="4772282"/>
            <a:ext cx="2200462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D34CC5CF-B507-4FF4-B5BF-84E6646817AB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4" r="12354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3BACE26A-0299-43E5-8DA5-DB8CBAA20598}"/>
              </a:ext>
            </a:extLst>
          </p:cNvPr>
          <p:cNvPicPr>
            <a:picLocks noGrp="1" noChangeAspect="1"/>
          </p:cNvPicPr>
          <p:nvPr>
            <p:ph type="pic" sz="quarter" idx="5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r="18285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0D2207A0-558F-472F-BF87-49900D588298}"/>
              </a:ext>
            </a:extLst>
          </p:cNvPr>
          <p:cNvPicPr>
            <a:picLocks noGrp="1" noChangeAspect="1"/>
          </p:cNvPicPr>
          <p:nvPr>
            <p:ph type="pic" sz="quarter" idx="5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6" r="12426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C0B78D7E-7DED-4613-88E3-1F6148FA11CA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6" r="12426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4F82F5-2121-4A45-8264-D8992B641D15}"/>
              </a:ext>
            </a:extLst>
          </p:cNvPr>
          <p:cNvGrpSpPr/>
          <p:nvPr/>
        </p:nvGrpSpPr>
        <p:grpSpPr>
          <a:xfrm>
            <a:off x="1357777" y="4533430"/>
            <a:ext cx="1697372" cy="1272038"/>
            <a:chOff x="2229737" y="4204738"/>
            <a:chExt cx="1697372" cy="1272038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EDCD9423-7633-4E81-871E-85D9B6CA7738}"/>
                </a:ext>
              </a:extLst>
            </p:cNvPr>
            <p:cNvSpPr txBox="1"/>
            <p:nvPr/>
          </p:nvSpPr>
          <p:spPr>
            <a:xfrm>
              <a:off x="2679116" y="4204738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2013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0619148-A10F-40B7-A74D-1A50F91AEA48}"/>
                </a:ext>
              </a:extLst>
            </p:cNvPr>
            <p:cNvGrpSpPr/>
            <p:nvPr/>
          </p:nvGrpSpPr>
          <p:grpSpPr>
            <a:xfrm>
              <a:off x="2229737" y="4642426"/>
              <a:ext cx="1697372" cy="834350"/>
              <a:chOff x="2229737" y="4642426"/>
              <a:chExt cx="1697372" cy="834350"/>
            </a:xfrm>
          </p:grpSpPr>
          <p:sp>
            <p:nvSpPr>
              <p:cNvPr id="63" name="Rectangle 17">
                <a:extLst>
                  <a:ext uri="{FF2B5EF4-FFF2-40B4-BE49-F238E27FC236}">
                    <a16:creationId xmlns:a16="http://schemas.microsoft.com/office/drawing/2014/main" id="{2FD76E7B-54FD-4108-AE24-A5D58C686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737" y="505498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61C8158-70B8-4FA4-914F-EDA2F3AE59E7}"/>
                  </a:ext>
                </a:extLst>
              </p:cNvPr>
              <p:cNvSpPr txBox="1"/>
              <p:nvPr/>
            </p:nvSpPr>
            <p:spPr>
              <a:xfrm>
                <a:off x="2326380" y="4642426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B90B4D-CB1A-4744-AF17-988994BFD1A1}"/>
              </a:ext>
            </a:extLst>
          </p:cNvPr>
          <p:cNvGrpSpPr/>
          <p:nvPr/>
        </p:nvGrpSpPr>
        <p:grpSpPr>
          <a:xfrm>
            <a:off x="3950770" y="4533430"/>
            <a:ext cx="1697372" cy="1272038"/>
            <a:chOff x="2229737" y="4204738"/>
            <a:chExt cx="1697372" cy="1272038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1FDD99E-8013-450E-83A2-903BE922ABF7}"/>
                </a:ext>
              </a:extLst>
            </p:cNvPr>
            <p:cNvSpPr txBox="1"/>
            <p:nvPr/>
          </p:nvSpPr>
          <p:spPr>
            <a:xfrm>
              <a:off x="2679116" y="4204738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F905364-7004-42E9-B0BA-16E8E2555A26}"/>
                </a:ext>
              </a:extLst>
            </p:cNvPr>
            <p:cNvGrpSpPr/>
            <p:nvPr/>
          </p:nvGrpSpPr>
          <p:grpSpPr>
            <a:xfrm>
              <a:off x="2229737" y="4642426"/>
              <a:ext cx="1697372" cy="834350"/>
              <a:chOff x="2229737" y="4642426"/>
              <a:chExt cx="1697372" cy="834350"/>
            </a:xfrm>
          </p:grpSpPr>
          <p:sp>
            <p:nvSpPr>
              <p:cNvPr id="69" name="Rectangle 17">
                <a:extLst>
                  <a:ext uri="{FF2B5EF4-FFF2-40B4-BE49-F238E27FC236}">
                    <a16:creationId xmlns:a16="http://schemas.microsoft.com/office/drawing/2014/main" id="{9611C33B-FA5E-4A5E-ACE5-0A6EFC451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737" y="505498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ADBECA2-01ED-4CEF-805B-DAD9A88FEBD3}"/>
                  </a:ext>
                </a:extLst>
              </p:cNvPr>
              <p:cNvSpPr txBox="1"/>
              <p:nvPr/>
            </p:nvSpPr>
            <p:spPr>
              <a:xfrm>
                <a:off x="2326380" y="4642426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CFFF642-16DB-4EF0-8D60-1B377E2B195F}"/>
              </a:ext>
            </a:extLst>
          </p:cNvPr>
          <p:cNvGrpSpPr/>
          <p:nvPr/>
        </p:nvGrpSpPr>
        <p:grpSpPr>
          <a:xfrm>
            <a:off x="6543763" y="4533430"/>
            <a:ext cx="1697372" cy="1272038"/>
            <a:chOff x="2229737" y="4204738"/>
            <a:chExt cx="1697372" cy="1272038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3C20AE1-1A95-48AA-B736-19778D8D7018}"/>
                </a:ext>
              </a:extLst>
            </p:cNvPr>
            <p:cNvSpPr txBox="1"/>
            <p:nvPr/>
          </p:nvSpPr>
          <p:spPr>
            <a:xfrm>
              <a:off x="2679116" y="4204738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66A6904-26FE-4397-8770-07D47ED2CC58}"/>
                </a:ext>
              </a:extLst>
            </p:cNvPr>
            <p:cNvGrpSpPr/>
            <p:nvPr/>
          </p:nvGrpSpPr>
          <p:grpSpPr>
            <a:xfrm>
              <a:off x="2229737" y="4642426"/>
              <a:ext cx="1697372" cy="834350"/>
              <a:chOff x="2229737" y="4642426"/>
              <a:chExt cx="1697372" cy="834350"/>
            </a:xfrm>
          </p:grpSpPr>
          <p:sp>
            <p:nvSpPr>
              <p:cNvPr id="74" name="Rectangle 17">
                <a:extLst>
                  <a:ext uri="{FF2B5EF4-FFF2-40B4-BE49-F238E27FC236}">
                    <a16:creationId xmlns:a16="http://schemas.microsoft.com/office/drawing/2014/main" id="{EA5BBDE5-51AA-40EE-913E-B68828B09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737" y="505498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4E30CCD-6375-456A-AE42-AD23E7E72AEC}"/>
                  </a:ext>
                </a:extLst>
              </p:cNvPr>
              <p:cNvSpPr txBox="1"/>
              <p:nvPr/>
            </p:nvSpPr>
            <p:spPr>
              <a:xfrm>
                <a:off x="2326380" y="4642426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04F2E4-1FBA-4C22-A1AF-12FCDF564A9A}"/>
              </a:ext>
            </a:extLst>
          </p:cNvPr>
          <p:cNvGrpSpPr/>
          <p:nvPr/>
        </p:nvGrpSpPr>
        <p:grpSpPr>
          <a:xfrm>
            <a:off x="9136755" y="4533430"/>
            <a:ext cx="1697372" cy="1272038"/>
            <a:chOff x="2229737" y="4204738"/>
            <a:chExt cx="1697372" cy="127203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C219441-2569-48B5-932E-AB2D5E905F60}"/>
                </a:ext>
              </a:extLst>
            </p:cNvPr>
            <p:cNvSpPr txBox="1"/>
            <p:nvPr/>
          </p:nvSpPr>
          <p:spPr>
            <a:xfrm>
              <a:off x="2679116" y="4204738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F2F7CCF4-7C04-4D55-BDB5-BD6B52B9D376}"/>
                </a:ext>
              </a:extLst>
            </p:cNvPr>
            <p:cNvGrpSpPr/>
            <p:nvPr/>
          </p:nvGrpSpPr>
          <p:grpSpPr>
            <a:xfrm>
              <a:off x="2229737" y="4642426"/>
              <a:ext cx="1697372" cy="834350"/>
              <a:chOff x="2229737" y="4642426"/>
              <a:chExt cx="1697372" cy="834350"/>
            </a:xfrm>
          </p:grpSpPr>
          <p:sp>
            <p:nvSpPr>
              <p:cNvPr id="77" name="Rectangle 17">
                <a:extLst>
                  <a:ext uri="{FF2B5EF4-FFF2-40B4-BE49-F238E27FC236}">
                    <a16:creationId xmlns:a16="http://schemas.microsoft.com/office/drawing/2014/main" id="{4FCA6994-3699-4B7B-9E88-5CF8D61D7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737" y="505498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C36F7487-96BA-47CA-B37E-1D08A35EF613}"/>
                  </a:ext>
                </a:extLst>
              </p:cNvPr>
              <p:cNvSpPr txBox="1"/>
              <p:nvPr/>
            </p:nvSpPr>
            <p:spPr>
              <a:xfrm>
                <a:off x="2326380" y="4642426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AF6EC343-7EC6-4324-80F7-8D2CBC2A96C4}"/>
              </a:ext>
            </a:extLst>
          </p:cNvPr>
          <p:cNvSpPr/>
          <p:nvPr/>
        </p:nvSpPr>
        <p:spPr>
          <a:xfrm>
            <a:off x="0" y="-116114"/>
            <a:ext cx="12192000" cy="69741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8152BEE-5CBC-4D3D-9ADD-D4ACD28A7A26}"/>
              </a:ext>
            </a:extLst>
          </p:cNvPr>
          <p:cNvGrpSpPr/>
          <p:nvPr/>
        </p:nvGrpSpPr>
        <p:grpSpPr>
          <a:xfrm>
            <a:off x="838200" y="3845050"/>
            <a:ext cx="363346" cy="363346"/>
            <a:chOff x="304604" y="4413417"/>
            <a:chExt cx="363346" cy="363346"/>
          </a:xfrm>
          <a:solidFill>
            <a:schemeClr val="accent3"/>
          </a:solidFill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9E1C2F23-7778-454F-98D2-273E9B31B85E}"/>
                </a:ext>
              </a:extLst>
            </p:cNvPr>
            <p:cNvSpPr/>
            <p:nvPr/>
          </p:nvSpPr>
          <p:spPr>
            <a:xfrm>
              <a:off x="304604" y="4413417"/>
              <a:ext cx="363346" cy="3633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9B91A40-8ADF-4D7B-BFA5-10317C35B683}"/>
                </a:ext>
              </a:extLst>
            </p:cNvPr>
            <p:cNvSpPr txBox="1"/>
            <p:nvPr/>
          </p:nvSpPr>
          <p:spPr>
            <a:xfrm>
              <a:off x="323255" y="4448896"/>
              <a:ext cx="331791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6196958-A386-4448-A0CC-4E3F5FFE9485}"/>
              </a:ext>
            </a:extLst>
          </p:cNvPr>
          <p:cNvCxnSpPr>
            <a:cxnSpLocks/>
          </p:cNvCxnSpPr>
          <p:nvPr/>
        </p:nvCxnSpPr>
        <p:spPr>
          <a:xfrm>
            <a:off x="2231489" y="3880529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F33C8361-753D-4182-AA6B-5574D8C04B4E}"/>
              </a:ext>
            </a:extLst>
          </p:cNvPr>
          <p:cNvSpPr txBox="1"/>
          <p:nvPr/>
        </p:nvSpPr>
        <p:spPr>
          <a:xfrm>
            <a:off x="1174854" y="3749724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26%</a:t>
            </a:r>
          </a:p>
        </p:txBody>
      </p:sp>
      <p:sp>
        <p:nvSpPr>
          <p:cNvPr id="108" name="Rectangle 9">
            <a:extLst>
              <a:ext uri="{FF2B5EF4-FFF2-40B4-BE49-F238E27FC236}">
                <a16:creationId xmlns:a16="http://schemas.microsoft.com/office/drawing/2014/main" id="{BC314E31-B046-4152-B78F-864E028315C0}"/>
              </a:ext>
            </a:extLst>
          </p:cNvPr>
          <p:cNvSpPr>
            <a:spLocks/>
          </p:cNvSpPr>
          <p:nvPr/>
        </p:nvSpPr>
        <p:spPr bwMode="auto">
          <a:xfrm>
            <a:off x="2457811" y="3743441"/>
            <a:ext cx="2453847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0159CC5-16AD-4D79-BA00-00992152BA9D}"/>
              </a:ext>
            </a:extLst>
          </p:cNvPr>
          <p:cNvGrpSpPr/>
          <p:nvPr/>
        </p:nvGrpSpPr>
        <p:grpSpPr>
          <a:xfrm>
            <a:off x="4541044" y="2594942"/>
            <a:ext cx="3109913" cy="3155950"/>
            <a:chOff x="7691438" y="2540000"/>
            <a:chExt cx="3109913" cy="3155950"/>
          </a:xfrm>
          <a:solidFill>
            <a:schemeClr val="bg2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D191D719-F178-4C83-B2D8-6E0B6EED9D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9376" y="2540000"/>
              <a:ext cx="1560513" cy="1558925"/>
            </a:xfrm>
            <a:custGeom>
              <a:avLst/>
              <a:gdLst>
                <a:gd name="T0" fmla="*/ 381 w 778"/>
                <a:gd name="T1" fmla="*/ 662 h 778"/>
                <a:gd name="T2" fmla="*/ 497 w 778"/>
                <a:gd name="T3" fmla="*/ 701 h 778"/>
                <a:gd name="T4" fmla="*/ 574 w 778"/>
                <a:gd name="T5" fmla="*/ 778 h 778"/>
                <a:gd name="T6" fmla="*/ 646 w 778"/>
                <a:gd name="T7" fmla="*/ 705 h 778"/>
                <a:gd name="T8" fmla="*/ 541 w 778"/>
                <a:gd name="T9" fmla="*/ 601 h 778"/>
                <a:gd name="T10" fmla="*/ 541 w 778"/>
                <a:gd name="T11" fmla="*/ 542 h 778"/>
                <a:gd name="T12" fmla="*/ 601 w 778"/>
                <a:gd name="T13" fmla="*/ 542 h 778"/>
                <a:gd name="T14" fmla="*/ 705 w 778"/>
                <a:gd name="T15" fmla="*/ 647 h 778"/>
                <a:gd name="T16" fmla="*/ 778 w 778"/>
                <a:gd name="T17" fmla="*/ 574 h 778"/>
                <a:gd name="T18" fmla="*/ 701 w 778"/>
                <a:gd name="T19" fmla="*/ 497 h 778"/>
                <a:gd name="T20" fmla="*/ 662 w 778"/>
                <a:gd name="T21" fmla="*/ 381 h 778"/>
                <a:gd name="T22" fmla="*/ 569 w 778"/>
                <a:gd name="T23" fmla="*/ 107 h 778"/>
                <a:gd name="T24" fmla="*/ 289 w 778"/>
                <a:gd name="T25" fmla="*/ 15 h 778"/>
                <a:gd name="T26" fmla="*/ 279 w 778"/>
                <a:gd name="T27" fmla="*/ 48 h 778"/>
                <a:gd name="T28" fmla="*/ 377 w 778"/>
                <a:gd name="T29" fmla="*/ 147 h 778"/>
                <a:gd name="T30" fmla="*/ 377 w 778"/>
                <a:gd name="T31" fmla="*/ 317 h 778"/>
                <a:gd name="T32" fmla="*/ 317 w 778"/>
                <a:gd name="T33" fmla="*/ 377 h 778"/>
                <a:gd name="T34" fmla="*/ 147 w 778"/>
                <a:gd name="T35" fmla="*/ 377 h 778"/>
                <a:gd name="T36" fmla="*/ 48 w 778"/>
                <a:gd name="T37" fmla="*/ 279 h 778"/>
                <a:gd name="T38" fmla="*/ 15 w 778"/>
                <a:gd name="T39" fmla="*/ 289 h 778"/>
                <a:gd name="T40" fmla="*/ 107 w 778"/>
                <a:gd name="T41" fmla="*/ 569 h 778"/>
                <a:gd name="T42" fmla="*/ 381 w 778"/>
                <a:gd name="T43" fmla="*/ 662 h 778"/>
                <a:gd name="T44" fmla="*/ 381 w 778"/>
                <a:gd name="T45" fmla="*/ 662 h 778"/>
                <a:gd name="T46" fmla="*/ 381 w 778"/>
                <a:gd name="T47" fmla="*/ 662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8" h="778">
                  <a:moveTo>
                    <a:pt x="381" y="662"/>
                  </a:moveTo>
                  <a:cubicBezTo>
                    <a:pt x="424" y="656"/>
                    <a:pt x="466" y="671"/>
                    <a:pt x="497" y="701"/>
                  </a:cubicBezTo>
                  <a:cubicBezTo>
                    <a:pt x="574" y="778"/>
                    <a:pt x="574" y="778"/>
                    <a:pt x="574" y="778"/>
                  </a:cubicBezTo>
                  <a:cubicBezTo>
                    <a:pt x="646" y="705"/>
                    <a:pt x="646" y="705"/>
                    <a:pt x="646" y="705"/>
                  </a:cubicBezTo>
                  <a:cubicBezTo>
                    <a:pt x="541" y="601"/>
                    <a:pt x="541" y="601"/>
                    <a:pt x="541" y="601"/>
                  </a:cubicBezTo>
                  <a:cubicBezTo>
                    <a:pt x="525" y="584"/>
                    <a:pt x="525" y="558"/>
                    <a:pt x="541" y="542"/>
                  </a:cubicBezTo>
                  <a:cubicBezTo>
                    <a:pt x="558" y="525"/>
                    <a:pt x="584" y="525"/>
                    <a:pt x="601" y="542"/>
                  </a:cubicBezTo>
                  <a:cubicBezTo>
                    <a:pt x="705" y="647"/>
                    <a:pt x="705" y="647"/>
                    <a:pt x="705" y="647"/>
                  </a:cubicBezTo>
                  <a:cubicBezTo>
                    <a:pt x="778" y="574"/>
                    <a:pt x="778" y="574"/>
                    <a:pt x="778" y="574"/>
                  </a:cubicBezTo>
                  <a:cubicBezTo>
                    <a:pt x="701" y="497"/>
                    <a:pt x="701" y="497"/>
                    <a:pt x="701" y="497"/>
                  </a:cubicBezTo>
                  <a:cubicBezTo>
                    <a:pt x="671" y="467"/>
                    <a:pt x="656" y="424"/>
                    <a:pt x="662" y="381"/>
                  </a:cubicBezTo>
                  <a:cubicBezTo>
                    <a:pt x="674" y="284"/>
                    <a:pt x="643" y="182"/>
                    <a:pt x="569" y="107"/>
                  </a:cubicBezTo>
                  <a:cubicBezTo>
                    <a:pt x="493" y="31"/>
                    <a:pt x="388" y="0"/>
                    <a:pt x="289" y="15"/>
                  </a:cubicBezTo>
                  <a:cubicBezTo>
                    <a:pt x="274" y="17"/>
                    <a:pt x="267" y="37"/>
                    <a:pt x="279" y="48"/>
                  </a:cubicBezTo>
                  <a:cubicBezTo>
                    <a:pt x="377" y="147"/>
                    <a:pt x="377" y="147"/>
                    <a:pt x="377" y="147"/>
                  </a:cubicBezTo>
                  <a:cubicBezTo>
                    <a:pt x="425" y="194"/>
                    <a:pt x="425" y="270"/>
                    <a:pt x="377" y="317"/>
                  </a:cubicBezTo>
                  <a:cubicBezTo>
                    <a:pt x="317" y="377"/>
                    <a:pt x="317" y="377"/>
                    <a:pt x="317" y="377"/>
                  </a:cubicBezTo>
                  <a:cubicBezTo>
                    <a:pt x="270" y="424"/>
                    <a:pt x="193" y="424"/>
                    <a:pt x="147" y="377"/>
                  </a:cubicBezTo>
                  <a:cubicBezTo>
                    <a:pt x="48" y="279"/>
                    <a:pt x="48" y="279"/>
                    <a:pt x="48" y="279"/>
                  </a:cubicBezTo>
                  <a:cubicBezTo>
                    <a:pt x="36" y="267"/>
                    <a:pt x="17" y="274"/>
                    <a:pt x="15" y="289"/>
                  </a:cubicBezTo>
                  <a:cubicBezTo>
                    <a:pt x="0" y="388"/>
                    <a:pt x="31" y="493"/>
                    <a:pt x="107" y="569"/>
                  </a:cubicBezTo>
                  <a:cubicBezTo>
                    <a:pt x="182" y="643"/>
                    <a:pt x="283" y="674"/>
                    <a:pt x="381" y="662"/>
                  </a:cubicBezTo>
                  <a:close/>
                  <a:moveTo>
                    <a:pt x="381" y="662"/>
                  </a:moveTo>
                  <a:cubicBezTo>
                    <a:pt x="381" y="662"/>
                    <a:pt x="381" y="662"/>
                    <a:pt x="381" y="6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9325EB65-F7C1-409B-A54C-A59C99E017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86876" y="4127500"/>
              <a:ext cx="1414463" cy="1409700"/>
            </a:xfrm>
            <a:custGeom>
              <a:avLst/>
              <a:gdLst>
                <a:gd name="T0" fmla="*/ 205 w 705"/>
                <a:gd name="T1" fmla="*/ 0 h 704"/>
                <a:gd name="T2" fmla="*/ 132 w 705"/>
                <a:gd name="T3" fmla="*/ 72 h 704"/>
                <a:gd name="T4" fmla="*/ 563 w 705"/>
                <a:gd name="T5" fmla="*/ 504 h 704"/>
                <a:gd name="T6" fmla="*/ 563 w 705"/>
                <a:gd name="T7" fmla="*/ 563 h 704"/>
                <a:gd name="T8" fmla="*/ 504 w 705"/>
                <a:gd name="T9" fmla="*/ 563 h 704"/>
                <a:gd name="T10" fmla="*/ 73 w 705"/>
                <a:gd name="T11" fmla="*/ 131 h 704"/>
                <a:gd name="T12" fmla="*/ 0 w 705"/>
                <a:gd name="T13" fmla="*/ 204 h 704"/>
                <a:gd name="T14" fmla="*/ 445 w 705"/>
                <a:gd name="T15" fmla="*/ 648 h 704"/>
                <a:gd name="T16" fmla="*/ 649 w 705"/>
                <a:gd name="T17" fmla="*/ 648 h 704"/>
                <a:gd name="T18" fmla="*/ 649 w 705"/>
                <a:gd name="T19" fmla="*/ 444 h 704"/>
                <a:gd name="T20" fmla="*/ 205 w 705"/>
                <a:gd name="T21" fmla="*/ 0 h 704"/>
                <a:gd name="T22" fmla="*/ 205 w 705"/>
                <a:gd name="T23" fmla="*/ 0 h 704"/>
                <a:gd name="T24" fmla="*/ 205 w 705"/>
                <a:gd name="T25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5" h="704">
                  <a:moveTo>
                    <a:pt x="205" y="0"/>
                  </a:moveTo>
                  <a:cubicBezTo>
                    <a:pt x="132" y="72"/>
                    <a:pt x="132" y="72"/>
                    <a:pt x="132" y="72"/>
                  </a:cubicBezTo>
                  <a:cubicBezTo>
                    <a:pt x="563" y="504"/>
                    <a:pt x="563" y="504"/>
                    <a:pt x="563" y="504"/>
                  </a:cubicBezTo>
                  <a:cubicBezTo>
                    <a:pt x="580" y="520"/>
                    <a:pt x="580" y="546"/>
                    <a:pt x="563" y="563"/>
                  </a:cubicBezTo>
                  <a:cubicBezTo>
                    <a:pt x="547" y="579"/>
                    <a:pt x="521" y="579"/>
                    <a:pt x="504" y="563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445" y="648"/>
                    <a:pt x="445" y="648"/>
                    <a:pt x="445" y="648"/>
                  </a:cubicBezTo>
                  <a:cubicBezTo>
                    <a:pt x="501" y="704"/>
                    <a:pt x="592" y="704"/>
                    <a:pt x="649" y="648"/>
                  </a:cubicBezTo>
                  <a:cubicBezTo>
                    <a:pt x="705" y="592"/>
                    <a:pt x="705" y="500"/>
                    <a:pt x="649" y="444"/>
                  </a:cubicBezTo>
                  <a:lnTo>
                    <a:pt x="205" y="0"/>
                  </a:lnTo>
                  <a:close/>
                  <a:moveTo>
                    <a:pt x="205" y="0"/>
                  </a:moveTo>
                  <a:cubicBezTo>
                    <a:pt x="205" y="0"/>
                    <a:pt x="205" y="0"/>
                    <a:pt x="2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2A5DEDA8-E4F1-4EA3-A124-94C8DC7C9E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1438" y="2590800"/>
              <a:ext cx="3109913" cy="3105150"/>
            </a:xfrm>
            <a:custGeom>
              <a:avLst/>
              <a:gdLst>
                <a:gd name="T0" fmla="*/ 1166 w 1550"/>
                <a:gd name="T1" fmla="*/ 479 h 1550"/>
                <a:gd name="T2" fmla="*/ 1358 w 1550"/>
                <a:gd name="T3" fmla="*/ 479 h 1550"/>
                <a:gd name="T4" fmla="*/ 1550 w 1550"/>
                <a:gd name="T5" fmla="*/ 96 h 1550"/>
                <a:gd name="T6" fmla="*/ 1454 w 1550"/>
                <a:gd name="T7" fmla="*/ 0 h 1550"/>
                <a:gd name="T8" fmla="*/ 1071 w 1550"/>
                <a:gd name="T9" fmla="*/ 191 h 1550"/>
                <a:gd name="T10" fmla="*/ 1071 w 1550"/>
                <a:gd name="T11" fmla="*/ 383 h 1550"/>
                <a:gd name="T12" fmla="*/ 550 w 1550"/>
                <a:gd name="T13" fmla="*/ 903 h 1550"/>
                <a:gd name="T14" fmla="*/ 456 w 1550"/>
                <a:gd name="T15" fmla="*/ 809 h 1550"/>
                <a:gd name="T16" fmla="*/ 78 w 1550"/>
                <a:gd name="T17" fmla="*/ 1187 h 1550"/>
                <a:gd name="T18" fmla="*/ 78 w 1550"/>
                <a:gd name="T19" fmla="*/ 1471 h 1550"/>
                <a:gd name="T20" fmla="*/ 363 w 1550"/>
                <a:gd name="T21" fmla="*/ 1471 h 1550"/>
                <a:gd name="T22" fmla="*/ 741 w 1550"/>
                <a:gd name="T23" fmla="*/ 1094 h 1550"/>
                <a:gd name="T24" fmla="*/ 645 w 1550"/>
                <a:gd name="T25" fmla="*/ 998 h 1550"/>
                <a:gd name="T26" fmla="*/ 1166 w 1550"/>
                <a:gd name="T27" fmla="*/ 479 h 1550"/>
                <a:gd name="T28" fmla="*/ 1166 w 1550"/>
                <a:gd name="T29" fmla="*/ 479 h 1550"/>
                <a:gd name="T30" fmla="*/ 1166 w 1550"/>
                <a:gd name="T31" fmla="*/ 479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0" h="1550">
                  <a:moveTo>
                    <a:pt x="1166" y="479"/>
                  </a:moveTo>
                  <a:cubicBezTo>
                    <a:pt x="1358" y="479"/>
                    <a:pt x="1358" y="479"/>
                    <a:pt x="1358" y="479"/>
                  </a:cubicBezTo>
                  <a:cubicBezTo>
                    <a:pt x="1550" y="96"/>
                    <a:pt x="1550" y="96"/>
                    <a:pt x="1550" y="96"/>
                  </a:cubicBezTo>
                  <a:cubicBezTo>
                    <a:pt x="1454" y="0"/>
                    <a:pt x="1454" y="0"/>
                    <a:pt x="1454" y="0"/>
                  </a:cubicBezTo>
                  <a:cubicBezTo>
                    <a:pt x="1071" y="191"/>
                    <a:pt x="1071" y="191"/>
                    <a:pt x="1071" y="191"/>
                  </a:cubicBezTo>
                  <a:cubicBezTo>
                    <a:pt x="1071" y="383"/>
                    <a:pt x="1071" y="383"/>
                    <a:pt x="1071" y="383"/>
                  </a:cubicBezTo>
                  <a:cubicBezTo>
                    <a:pt x="550" y="903"/>
                    <a:pt x="550" y="903"/>
                    <a:pt x="550" y="903"/>
                  </a:cubicBezTo>
                  <a:cubicBezTo>
                    <a:pt x="456" y="809"/>
                    <a:pt x="456" y="809"/>
                    <a:pt x="456" y="809"/>
                  </a:cubicBezTo>
                  <a:cubicBezTo>
                    <a:pt x="78" y="1187"/>
                    <a:pt x="78" y="1187"/>
                    <a:pt x="78" y="1187"/>
                  </a:cubicBezTo>
                  <a:cubicBezTo>
                    <a:pt x="0" y="1265"/>
                    <a:pt x="0" y="1393"/>
                    <a:pt x="78" y="1471"/>
                  </a:cubicBezTo>
                  <a:cubicBezTo>
                    <a:pt x="157" y="1550"/>
                    <a:pt x="285" y="1550"/>
                    <a:pt x="363" y="1471"/>
                  </a:cubicBezTo>
                  <a:cubicBezTo>
                    <a:pt x="741" y="1094"/>
                    <a:pt x="741" y="1094"/>
                    <a:pt x="741" y="1094"/>
                  </a:cubicBezTo>
                  <a:cubicBezTo>
                    <a:pt x="645" y="998"/>
                    <a:pt x="645" y="998"/>
                    <a:pt x="645" y="998"/>
                  </a:cubicBezTo>
                  <a:lnTo>
                    <a:pt x="1166" y="479"/>
                  </a:lnTo>
                  <a:close/>
                  <a:moveTo>
                    <a:pt x="1166" y="479"/>
                  </a:moveTo>
                  <a:cubicBezTo>
                    <a:pt x="1166" y="479"/>
                    <a:pt x="1166" y="479"/>
                    <a:pt x="1166" y="4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393BDFC8-0F65-4D9F-8EB1-BF344218C637}"/>
              </a:ext>
            </a:extLst>
          </p:cNvPr>
          <p:cNvGrpSpPr/>
          <p:nvPr/>
        </p:nvGrpSpPr>
        <p:grpSpPr>
          <a:xfrm>
            <a:off x="7280342" y="3826073"/>
            <a:ext cx="363346" cy="363346"/>
            <a:chOff x="304604" y="4413417"/>
            <a:chExt cx="363346" cy="363346"/>
          </a:xfrm>
          <a:solidFill>
            <a:schemeClr val="accent4"/>
          </a:solidFill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26362CBA-065C-4CEA-8E24-BCF256889AFD}"/>
                </a:ext>
              </a:extLst>
            </p:cNvPr>
            <p:cNvSpPr/>
            <p:nvPr/>
          </p:nvSpPr>
          <p:spPr>
            <a:xfrm>
              <a:off x="304604" y="4413417"/>
              <a:ext cx="363346" cy="3633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3E215421-0850-4437-8AA0-6CDC6204FA83}"/>
                </a:ext>
              </a:extLst>
            </p:cNvPr>
            <p:cNvSpPr txBox="1"/>
            <p:nvPr/>
          </p:nvSpPr>
          <p:spPr>
            <a:xfrm>
              <a:off x="323255" y="4448896"/>
              <a:ext cx="331791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A1F64B6A-E012-4FD0-81BC-A6AF45E0968E}"/>
              </a:ext>
            </a:extLst>
          </p:cNvPr>
          <p:cNvCxnSpPr>
            <a:cxnSpLocks/>
          </p:cNvCxnSpPr>
          <p:nvPr/>
        </p:nvCxnSpPr>
        <p:spPr>
          <a:xfrm>
            <a:off x="8673631" y="3861552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DE9CC015-7366-4DDA-8AD8-B2C9278C9030}"/>
              </a:ext>
            </a:extLst>
          </p:cNvPr>
          <p:cNvSpPr txBox="1"/>
          <p:nvPr/>
        </p:nvSpPr>
        <p:spPr>
          <a:xfrm>
            <a:off x="7616996" y="3730747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26%</a:t>
            </a:r>
          </a:p>
        </p:txBody>
      </p:sp>
      <p:sp>
        <p:nvSpPr>
          <p:cNvPr id="136" name="Rectangle 9">
            <a:extLst>
              <a:ext uri="{FF2B5EF4-FFF2-40B4-BE49-F238E27FC236}">
                <a16:creationId xmlns:a16="http://schemas.microsoft.com/office/drawing/2014/main" id="{76CA258F-79F3-4F56-A75A-BD0258A9DBEC}"/>
              </a:ext>
            </a:extLst>
          </p:cNvPr>
          <p:cNvSpPr>
            <a:spLocks/>
          </p:cNvSpPr>
          <p:nvPr/>
        </p:nvSpPr>
        <p:spPr bwMode="auto">
          <a:xfrm>
            <a:off x="8899953" y="3724464"/>
            <a:ext cx="2453847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6E5A6E6B-0DB6-4C5A-AF35-6E2BF30C179A}"/>
              </a:ext>
            </a:extLst>
          </p:cNvPr>
          <p:cNvGrpSpPr/>
          <p:nvPr/>
        </p:nvGrpSpPr>
        <p:grpSpPr>
          <a:xfrm>
            <a:off x="4885537" y="1955077"/>
            <a:ext cx="363346" cy="363346"/>
            <a:chOff x="304604" y="4413417"/>
            <a:chExt cx="363346" cy="363346"/>
          </a:xfrm>
          <a:solidFill>
            <a:schemeClr val="accent2"/>
          </a:solidFill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D134EF44-E4C1-4CE2-BE08-4CD58D3F68DE}"/>
                </a:ext>
              </a:extLst>
            </p:cNvPr>
            <p:cNvSpPr/>
            <p:nvPr/>
          </p:nvSpPr>
          <p:spPr>
            <a:xfrm>
              <a:off x="304604" y="4413417"/>
              <a:ext cx="363346" cy="3633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B5B9BF2D-42E1-4863-88D6-41A4E20C61CB}"/>
                </a:ext>
              </a:extLst>
            </p:cNvPr>
            <p:cNvSpPr txBox="1"/>
            <p:nvPr/>
          </p:nvSpPr>
          <p:spPr>
            <a:xfrm>
              <a:off x="323255" y="4448896"/>
              <a:ext cx="331791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31884E84-473B-4E83-8518-A87FDC2C871E}"/>
              </a:ext>
            </a:extLst>
          </p:cNvPr>
          <p:cNvCxnSpPr>
            <a:cxnSpLocks/>
          </p:cNvCxnSpPr>
          <p:nvPr/>
        </p:nvCxnSpPr>
        <p:spPr>
          <a:xfrm>
            <a:off x="6278826" y="1990556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52DCCDD9-D3E4-4946-B8B1-0053F26CE9EA}"/>
              </a:ext>
            </a:extLst>
          </p:cNvPr>
          <p:cNvSpPr txBox="1"/>
          <p:nvPr/>
        </p:nvSpPr>
        <p:spPr>
          <a:xfrm>
            <a:off x="5222191" y="1859751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26%</a:t>
            </a:r>
          </a:p>
        </p:txBody>
      </p:sp>
      <p:sp>
        <p:nvSpPr>
          <p:cNvPr id="143" name="Rectangle 9">
            <a:extLst>
              <a:ext uri="{FF2B5EF4-FFF2-40B4-BE49-F238E27FC236}">
                <a16:creationId xmlns:a16="http://schemas.microsoft.com/office/drawing/2014/main" id="{8B24CFE7-AEB4-4C36-95A1-A523B88C2397}"/>
              </a:ext>
            </a:extLst>
          </p:cNvPr>
          <p:cNvSpPr>
            <a:spLocks/>
          </p:cNvSpPr>
          <p:nvPr/>
        </p:nvSpPr>
        <p:spPr bwMode="auto">
          <a:xfrm>
            <a:off x="6505148" y="1853468"/>
            <a:ext cx="2453847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9A608121-B8C5-4CC0-9B39-E73BDF0FF32D}"/>
              </a:ext>
            </a:extLst>
          </p:cNvPr>
          <p:cNvGrpSpPr/>
          <p:nvPr/>
        </p:nvGrpSpPr>
        <p:grpSpPr>
          <a:xfrm>
            <a:off x="4885537" y="6046970"/>
            <a:ext cx="363346" cy="363346"/>
            <a:chOff x="304604" y="4413417"/>
            <a:chExt cx="363346" cy="363346"/>
          </a:xfrm>
          <a:solidFill>
            <a:schemeClr val="accent5"/>
          </a:solidFill>
        </p:grpSpPr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2194B5D0-048F-4F63-AA23-F57CE49F5FC5}"/>
                </a:ext>
              </a:extLst>
            </p:cNvPr>
            <p:cNvSpPr/>
            <p:nvPr/>
          </p:nvSpPr>
          <p:spPr>
            <a:xfrm>
              <a:off x="304604" y="4413417"/>
              <a:ext cx="363346" cy="3633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9C3AF8B1-8EDC-49F5-BDBF-CF5FB7CFED8F}"/>
                </a:ext>
              </a:extLst>
            </p:cNvPr>
            <p:cNvSpPr txBox="1"/>
            <p:nvPr/>
          </p:nvSpPr>
          <p:spPr>
            <a:xfrm>
              <a:off x="323255" y="4448896"/>
              <a:ext cx="331791" cy="2923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</p:grp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D3132BB1-95AD-4827-BBC7-01B5270D2C89}"/>
              </a:ext>
            </a:extLst>
          </p:cNvPr>
          <p:cNvCxnSpPr>
            <a:cxnSpLocks/>
          </p:cNvCxnSpPr>
          <p:nvPr/>
        </p:nvCxnSpPr>
        <p:spPr>
          <a:xfrm>
            <a:off x="6278826" y="6082449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CAC84BE2-8D03-4845-873B-4355583BCD6D}"/>
              </a:ext>
            </a:extLst>
          </p:cNvPr>
          <p:cNvSpPr txBox="1"/>
          <p:nvPr/>
        </p:nvSpPr>
        <p:spPr>
          <a:xfrm>
            <a:off x="5222191" y="5951644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26%</a:t>
            </a:r>
          </a:p>
        </p:txBody>
      </p:sp>
      <p:sp>
        <p:nvSpPr>
          <p:cNvPr id="150" name="Rectangle 9">
            <a:extLst>
              <a:ext uri="{FF2B5EF4-FFF2-40B4-BE49-F238E27FC236}">
                <a16:creationId xmlns:a16="http://schemas.microsoft.com/office/drawing/2014/main" id="{52A3B43B-A8A0-4EED-B784-E631D1378C6C}"/>
              </a:ext>
            </a:extLst>
          </p:cNvPr>
          <p:cNvSpPr>
            <a:spLocks/>
          </p:cNvSpPr>
          <p:nvPr/>
        </p:nvSpPr>
        <p:spPr bwMode="auto">
          <a:xfrm>
            <a:off x="6505148" y="5945361"/>
            <a:ext cx="2453847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6A11512-00D0-4ABF-AF4F-E4B5B3DD0381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05" b="3310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5457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5457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B09A6B-D1CA-47CB-987B-61ACC410993A}"/>
              </a:ext>
            </a:extLst>
          </p:cNvPr>
          <p:cNvSpPr/>
          <p:nvPr/>
        </p:nvSpPr>
        <p:spPr>
          <a:xfrm>
            <a:off x="3701143" y="3408811"/>
            <a:ext cx="4804228" cy="2750447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C1BBC79-7CEB-41CE-BF00-D8A432B244EA}"/>
              </a:ext>
            </a:extLst>
          </p:cNvPr>
          <p:cNvSpPr/>
          <p:nvPr/>
        </p:nvSpPr>
        <p:spPr>
          <a:xfrm>
            <a:off x="3987342" y="3936366"/>
            <a:ext cx="4231830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5975</TotalTime>
  <Words>485</Words>
  <Application>Microsoft Office PowerPoint</Application>
  <PresentationFormat>Widescreen</PresentationFormat>
  <Paragraphs>88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 us</vt:lpstr>
      <vt:lpstr>PowerPoint Presentation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848</cp:revision>
  <dcterms:created xsi:type="dcterms:W3CDTF">2017-07-18T09:08:44Z</dcterms:created>
  <dcterms:modified xsi:type="dcterms:W3CDTF">2017-08-20T07:39:31Z</dcterms:modified>
</cp:coreProperties>
</file>