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57" r:id="rId3"/>
    <p:sldId id="258" r:id="rId4"/>
    <p:sldId id="260" r:id="rId5"/>
    <p:sldId id="263" r:id="rId6"/>
    <p:sldId id="268" r:id="rId7"/>
    <p:sldId id="269" r:id="rId8"/>
    <p:sldId id="265" r:id="rId9"/>
    <p:sldId id="272" r:id="rId10"/>
    <p:sldId id="274" r:id="rId11"/>
    <p:sldId id="276" r:id="rId12"/>
    <p:sldId id="270" r:id="rId13"/>
    <p:sldId id="271" r:id="rId14"/>
    <p:sldId id="262" r:id="rId15"/>
    <p:sldId id="259" r:id="rId16"/>
    <p:sldId id="261" r:id="rId17"/>
    <p:sldId id="279" r:id="rId18"/>
    <p:sldId id="282" r:id="rId19"/>
    <p:sldId id="281" r:id="rId20"/>
    <p:sldId id="280" r:id="rId21"/>
    <p:sldId id="273" r:id="rId22"/>
    <p:sldId id="266" r:id="rId23"/>
    <p:sldId id="267" r:id="rId24"/>
    <p:sldId id="264" r:id="rId25"/>
    <p:sldId id="277" r:id="rId26"/>
    <p:sldId id="27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79" autoAdjust="0"/>
    <p:restoredTop sz="94280" autoAdjust="0"/>
  </p:normalViewPr>
  <p:slideViewPr>
    <p:cSldViewPr snapToGrid="0">
      <p:cViewPr varScale="1">
        <p:scale>
          <a:sx n="72" d="100"/>
          <a:sy n="72" d="100"/>
        </p:scale>
        <p:origin x="462" y="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8100" cap="flat" cmpd="dbl" algn="ctr">
              <a:solidFill>
                <a:schemeClr val="accent1"/>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99B7-4A85-996E-3BD2A1575B24}"/>
            </c:ext>
          </c:extLst>
        </c:ser>
        <c:ser>
          <c:idx val="2"/>
          <c:order val="2"/>
          <c:tx>
            <c:strRef>
              <c:f>Sheet1!$D$1</c:f>
              <c:strCache>
                <c:ptCount val="1"/>
                <c:pt idx="0">
                  <c:v>Series 3</c:v>
                </c:pt>
              </c:strCache>
            </c:strRef>
          </c:tx>
          <c:spPr>
            <a:ln w="38100" cap="flat" cmpd="dbl" algn="ctr">
              <a:solidFill>
                <a:schemeClr val="accent3"/>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99B7-4A85-996E-3BD2A1575B24}"/>
            </c:ext>
          </c:extLst>
        </c:ser>
        <c:dLbls>
          <c:showLegendKey val="0"/>
          <c:showVal val="0"/>
          <c:showCatName val="0"/>
          <c:showSerName val="0"/>
          <c:showPercent val="0"/>
          <c:showBubbleSize val="0"/>
        </c:dLbls>
        <c:marker val="1"/>
        <c:smooth val="0"/>
        <c:axId val="767055832"/>
        <c:axId val="305829808"/>
      </c:lineChart>
      <c:lineChart>
        <c:grouping val="standard"/>
        <c:varyColors val="0"/>
        <c:ser>
          <c:idx val="1"/>
          <c:order val="1"/>
          <c:tx>
            <c:strRef>
              <c:f>Sheet1!$C$1</c:f>
              <c:strCache>
                <c:ptCount val="1"/>
                <c:pt idx="0">
                  <c:v>Series 2</c:v>
                </c:pt>
              </c:strCache>
            </c:strRef>
          </c:tx>
          <c:spPr>
            <a:ln w="38100" cap="flat" cmpd="dbl" algn="ctr">
              <a:solidFill>
                <a:schemeClr val="accent2"/>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99B7-4A85-996E-3BD2A1575B24}"/>
            </c:ext>
          </c:extLst>
        </c:ser>
        <c:dLbls>
          <c:showLegendKey val="0"/>
          <c:showVal val="0"/>
          <c:showCatName val="0"/>
          <c:showSerName val="0"/>
          <c:showPercent val="0"/>
          <c:showBubbleSize val="0"/>
        </c:dLbls>
        <c:marker val="1"/>
        <c:smooth val="0"/>
        <c:axId val="464883024"/>
        <c:axId val="464884008"/>
      </c:lineChart>
      <c:catAx>
        <c:axId val="767055832"/>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05829808"/>
        <c:crosses val="autoZero"/>
        <c:auto val="1"/>
        <c:lblAlgn val="ctr"/>
        <c:lblOffset val="100"/>
        <c:noMultiLvlLbl val="0"/>
      </c:catAx>
      <c:valAx>
        <c:axId val="305829808"/>
        <c:scaling>
          <c:orientation val="minMax"/>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67055832"/>
        <c:crosses val="autoZero"/>
        <c:crossBetween val="between"/>
      </c:valAx>
      <c:valAx>
        <c:axId val="464884008"/>
        <c:scaling>
          <c:orientation val="minMax"/>
        </c:scaling>
        <c:delete val="0"/>
        <c:axPos val="r"/>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4883024"/>
        <c:crosses val="max"/>
        <c:crossBetween val="between"/>
      </c:valAx>
      <c:catAx>
        <c:axId val="464883024"/>
        <c:scaling>
          <c:orientation val="minMax"/>
        </c:scaling>
        <c:delete val="1"/>
        <c:axPos val="b"/>
        <c:numFmt formatCode="General" sourceLinked="1"/>
        <c:majorTickMark val="out"/>
        <c:minorTickMark val="none"/>
        <c:tickLblPos val="nextTo"/>
        <c:crossAx val="464884008"/>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1/22/2018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1/22/2018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062EF-FAA1-4DC4-864B-B244C6F70EE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Tree>
    <p:extLst>
      <p:ext uri="{BB962C8B-B14F-4D97-AF65-F5344CB8AC3E}">
        <p14:creationId xmlns:p14="http://schemas.microsoft.com/office/powerpoint/2010/main" val="1688715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15" name="Picture Placeholder 8">
            <a:extLst>
              <a:ext uri="{FF2B5EF4-FFF2-40B4-BE49-F238E27FC236}">
                <a16:creationId xmlns:a16="http://schemas.microsoft.com/office/drawing/2014/main" id="{F921F140-5C38-4F1E-9277-CF5C41F32890}"/>
              </a:ext>
            </a:extLst>
          </p:cNvPr>
          <p:cNvSpPr>
            <a:spLocks noGrp="1"/>
          </p:cNvSpPr>
          <p:nvPr>
            <p:ph type="pic" sz="quarter" idx="12" hasCustomPrompt="1"/>
          </p:nvPr>
        </p:nvSpPr>
        <p:spPr>
          <a:xfrm>
            <a:off x="0" y="1940740"/>
            <a:ext cx="7808686" cy="491726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8">
            <a:extLst>
              <a:ext uri="{FF2B5EF4-FFF2-40B4-BE49-F238E27FC236}">
                <a16:creationId xmlns:a16="http://schemas.microsoft.com/office/drawing/2014/main" id="{A5E3CDAE-713C-43DB-8C90-0DCC358D029A}"/>
              </a:ext>
            </a:extLst>
          </p:cNvPr>
          <p:cNvSpPr>
            <a:spLocks noGrp="1"/>
          </p:cNvSpPr>
          <p:nvPr>
            <p:ph type="pic" sz="quarter" idx="13" hasCustomPrompt="1"/>
          </p:nvPr>
        </p:nvSpPr>
        <p:spPr>
          <a:xfrm>
            <a:off x="7910284" y="1940740"/>
            <a:ext cx="3624955" cy="241327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8">
            <a:extLst>
              <a:ext uri="{FF2B5EF4-FFF2-40B4-BE49-F238E27FC236}">
                <a16:creationId xmlns:a16="http://schemas.microsoft.com/office/drawing/2014/main" id="{8B65908E-DFAA-433B-9EE6-CC3E004989FC}"/>
              </a:ext>
            </a:extLst>
          </p:cNvPr>
          <p:cNvSpPr>
            <a:spLocks noGrp="1"/>
          </p:cNvSpPr>
          <p:nvPr>
            <p:ph type="pic" sz="quarter" idx="14" hasCustomPrompt="1"/>
          </p:nvPr>
        </p:nvSpPr>
        <p:spPr>
          <a:xfrm>
            <a:off x="7910284" y="4444722"/>
            <a:ext cx="3624955" cy="241327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24062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11" name="Picture Placeholder 8">
            <a:extLst>
              <a:ext uri="{FF2B5EF4-FFF2-40B4-BE49-F238E27FC236}">
                <a16:creationId xmlns:a16="http://schemas.microsoft.com/office/drawing/2014/main" id="{711F2D5C-9DFD-436C-92D2-CB089C16B30B}"/>
              </a:ext>
            </a:extLst>
          </p:cNvPr>
          <p:cNvSpPr>
            <a:spLocks noGrp="1"/>
          </p:cNvSpPr>
          <p:nvPr>
            <p:ph type="pic" sz="quarter" idx="12" hasCustomPrompt="1"/>
          </p:nvPr>
        </p:nvSpPr>
        <p:spPr>
          <a:xfrm>
            <a:off x="692038" y="1760545"/>
            <a:ext cx="5735517" cy="426702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44D03A48-2871-44A3-AD01-0F0F3356547E}"/>
              </a:ext>
            </a:extLst>
          </p:cNvPr>
          <p:cNvSpPr>
            <a:spLocks noGrp="1"/>
          </p:cNvSpPr>
          <p:nvPr>
            <p:ph type="pic" sz="quarter" idx="13" hasCustomPrompt="1"/>
          </p:nvPr>
        </p:nvSpPr>
        <p:spPr>
          <a:xfrm>
            <a:off x="6540499" y="3728139"/>
            <a:ext cx="4959462" cy="229942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54FD9CE3-3744-4CC6-B712-C5346047E279}"/>
              </a:ext>
            </a:extLst>
          </p:cNvPr>
          <p:cNvSpPr>
            <a:spLocks noGrp="1"/>
          </p:cNvSpPr>
          <p:nvPr>
            <p:ph type="pic" sz="quarter" idx="14" hasCustomPrompt="1"/>
          </p:nvPr>
        </p:nvSpPr>
        <p:spPr>
          <a:xfrm>
            <a:off x="9086408" y="1760546"/>
            <a:ext cx="2432964" cy="186916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9CF0D072-C88C-49C8-8D2E-D16192D78F5A}"/>
              </a:ext>
            </a:extLst>
          </p:cNvPr>
          <p:cNvSpPr>
            <a:spLocks noGrp="1"/>
          </p:cNvSpPr>
          <p:nvPr>
            <p:ph type="pic" sz="quarter" idx="15" hasCustomPrompt="1"/>
          </p:nvPr>
        </p:nvSpPr>
        <p:spPr>
          <a:xfrm>
            <a:off x="6540498" y="1760545"/>
            <a:ext cx="2432964" cy="186916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Tree>
    <p:extLst>
      <p:ext uri="{BB962C8B-B14F-4D97-AF65-F5344CB8AC3E}">
        <p14:creationId xmlns:p14="http://schemas.microsoft.com/office/powerpoint/2010/main" val="779811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9" name="Picture Placeholder 8">
            <a:extLst>
              <a:ext uri="{FF2B5EF4-FFF2-40B4-BE49-F238E27FC236}">
                <a16:creationId xmlns:a16="http://schemas.microsoft.com/office/drawing/2014/main" id="{5D1A7899-8B17-4202-942C-2465AEB45B7B}"/>
              </a:ext>
            </a:extLst>
          </p:cNvPr>
          <p:cNvSpPr>
            <a:spLocks noGrp="1"/>
          </p:cNvSpPr>
          <p:nvPr>
            <p:ph type="pic" sz="quarter" idx="12" hasCustomPrompt="1"/>
          </p:nvPr>
        </p:nvSpPr>
        <p:spPr>
          <a:xfrm>
            <a:off x="145773" y="1749287"/>
            <a:ext cx="11900452" cy="460706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49302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736E200-61F5-4A9B-A4B7-CB9905D099B9}"/>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7ABF1CDB-1918-43EE-B3B8-2FBC10B8BA7D}"/>
              </a:ext>
            </a:extLst>
          </p:cNvPr>
          <p:cNvSpPr>
            <a:spLocks noGrp="1"/>
          </p:cNvSpPr>
          <p:nvPr>
            <p:ph type="pic" sz="quarter" idx="10" hasCustomPrompt="1"/>
          </p:nvPr>
        </p:nvSpPr>
        <p:spPr>
          <a:xfrm>
            <a:off x="0" y="0"/>
            <a:ext cx="12192000"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93117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7" name="Picture Placeholder 6">
            <a:extLst>
              <a:ext uri="{FF2B5EF4-FFF2-40B4-BE49-F238E27FC236}">
                <a16:creationId xmlns:a16="http://schemas.microsoft.com/office/drawing/2014/main" id="{FC56C64F-8307-4CA5-8775-AECE87C49A2C}"/>
              </a:ext>
            </a:extLst>
          </p:cNvPr>
          <p:cNvSpPr>
            <a:spLocks noGrp="1"/>
          </p:cNvSpPr>
          <p:nvPr>
            <p:ph type="pic" sz="quarter" idx="12" hasCustomPrompt="1"/>
          </p:nvPr>
        </p:nvSpPr>
        <p:spPr>
          <a:xfrm>
            <a:off x="1968511" y="2819224"/>
            <a:ext cx="2696254" cy="2696253"/>
          </a:xfrm>
          <a:custGeom>
            <a:avLst/>
            <a:gdLst>
              <a:gd name="connsiteX0" fmla="*/ 1348108 w 2696254"/>
              <a:gd name="connsiteY0" fmla="*/ 0 h 2696253"/>
              <a:gd name="connsiteX1" fmla="*/ 2696254 w 2696254"/>
              <a:gd name="connsiteY1" fmla="*/ 0 h 2696253"/>
              <a:gd name="connsiteX2" fmla="*/ 2696254 w 2696254"/>
              <a:gd name="connsiteY2" fmla="*/ 1348126 h 2696253"/>
              <a:gd name="connsiteX3" fmla="*/ 1348127 w 2696254"/>
              <a:gd name="connsiteY3" fmla="*/ 2696253 h 2696253"/>
              <a:gd name="connsiteX4" fmla="*/ 0 w 2696254"/>
              <a:gd name="connsiteY4" fmla="*/ 1348126 h 2696253"/>
              <a:gd name="connsiteX5" fmla="*/ 1210289 w 2696254"/>
              <a:gd name="connsiteY5" fmla="*/ 6959 h 2696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254" h="2696253">
                <a:moveTo>
                  <a:pt x="1348108" y="0"/>
                </a:moveTo>
                <a:lnTo>
                  <a:pt x="2696254" y="0"/>
                </a:lnTo>
                <a:lnTo>
                  <a:pt x="2696254" y="1348126"/>
                </a:lnTo>
                <a:cubicBezTo>
                  <a:pt x="2696254" y="2092676"/>
                  <a:pt x="2092677" y="2696253"/>
                  <a:pt x="1348127" y="2696253"/>
                </a:cubicBezTo>
                <a:cubicBezTo>
                  <a:pt x="603577" y="2696253"/>
                  <a:pt x="0" y="2092676"/>
                  <a:pt x="0" y="1348126"/>
                </a:cubicBezTo>
                <a:cubicBezTo>
                  <a:pt x="0" y="650111"/>
                  <a:pt x="530488" y="75997"/>
                  <a:pt x="1210289" y="6959"/>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46316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6" name="Picture Placeholder 8">
            <a:extLst>
              <a:ext uri="{FF2B5EF4-FFF2-40B4-BE49-F238E27FC236}">
                <a16:creationId xmlns:a16="http://schemas.microsoft.com/office/drawing/2014/main" id="{EC71EB09-94B1-46BC-8D91-B48CED39D607}"/>
              </a:ext>
            </a:extLst>
          </p:cNvPr>
          <p:cNvSpPr>
            <a:spLocks noGrp="1"/>
          </p:cNvSpPr>
          <p:nvPr>
            <p:ph type="pic" sz="quarter" idx="12" hasCustomPrompt="1"/>
          </p:nvPr>
        </p:nvSpPr>
        <p:spPr>
          <a:xfrm>
            <a:off x="0" y="1937245"/>
            <a:ext cx="12192000" cy="252873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99393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10" name="Picture Placeholder 8">
            <a:extLst>
              <a:ext uri="{FF2B5EF4-FFF2-40B4-BE49-F238E27FC236}">
                <a16:creationId xmlns:a16="http://schemas.microsoft.com/office/drawing/2014/main" id="{4F748B9A-B719-4B7C-9221-6F66E0B7653F}"/>
              </a:ext>
            </a:extLst>
          </p:cNvPr>
          <p:cNvSpPr>
            <a:spLocks noGrp="1"/>
          </p:cNvSpPr>
          <p:nvPr>
            <p:ph type="pic" sz="quarter" idx="12" hasCustomPrompt="1"/>
          </p:nvPr>
        </p:nvSpPr>
        <p:spPr>
          <a:xfrm>
            <a:off x="0" y="1739900"/>
            <a:ext cx="4591748" cy="425448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7A123BD8-7F47-447D-A3E8-9AE9CCA3341F}"/>
              </a:ext>
            </a:extLst>
          </p:cNvPr>
          <p:cNvSpPr>
            <a:spLocks noGrp="1"/>
          </p:cNvSpPr>
          <p:nvPr>
            <p:ph type="pic" sz="quarter" idx="13" hasCustomPrompt="1"/>
          </p:nvPr>
        </p:nvSpPr>
        <p:spPr>
          <a:xfrm>
            <a:off x="4889664" y="2669040"/>
            <a:ext cx="1975221" cy="189606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A190BD46-D228-4BE6-8F9D-3CCD36531FAE}"/>
              </a:ext>
            </a:extLst>
          </p:cNvPr>
          <p:cNvSpPr>
            <a:spLocks noGrp="1"/>
          </p:cNvSpPr>
          <p:nvPr>
            <p:ph type="pic" sz="quarter" idx="14" hasCustomPrompt="1"/>
          </p:nvPr>
        </p:nvSpPr>
        <p:spPr>
          <a:xfrm>
            <a:off x="7104191" y="2669040"/>
            <a:ext cx="1975221" cy="189606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89991A97-5133-4327-9D6F-B0ECCBBEADC6}"/>
              </a:ext>
            </a:extLst>
          </p:cNvPr>
          <p:cNvSpPr>
            <a:spLocks noGrp="1"/>
          </p:cNvSpPr>
          <p:nvPr>
            <p:ph type="pic" sz="quarter" idx="15" hasCustomPrompt="1"/>
          </p:nvPr>
        </p:nvSpPr>
        <p:spPr>
          <a:xfrm>
            <a:off x="9318718" y="2669040"/>
            <a:ext cx="1975221" cy="189606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Tree>
    <p:extLst>
      <p:ext uri="{BB962C8B-B14F-4D97-AF65-F5344CB8AC3E}">
        <p14:creationId xmlns:p14="http://schemas.microsoft.com/office/powerpoint/2010/main" val="350248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8" name="Picture Placeholder 8">
            <a:extLst>
              <a:ext uri="{FF2B5EF4-FFF2-40B4-BE49-F238E27FC236}">
                <a16:creationId xmlns:a16="http://schemas.microsoft.com/office/drawing/2014/main" id="{E9A6874D-1685-4458-B9D5-AF9758DB91C1}"/>
              </a:ext>
            </a:extLst>
          </p:cNvPr>
          <p:cNvSpPr>
            <a:spLocks noGrp="1"/>
          </p:cNvSpPr>
          <p:nvPr>
            <p:ph type="pic" sz="quarter" idx="12" hasCustomPrompt="1"/>
          </p:nvPr>
        </p:nvSpPr>
        <p:spPr>
          <a:xfrm>
            <a:off x="1364998" y="1966256"/>
            <a:ext cx="2984911" cy="395927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84808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
        <p:nvSpPr>
          <p:cNvPr id="9" name="Picture Placeholder 8">
            <a:extLst>
              <a:ext uri="{FF2B5EF4-FFF2-40B4-BE49-F238E27FC236}">
                <a16:creationId xmlns:a16="http://schemas.microsoft.com/office/drawing/2014/main" id="{D6518E80-9D9F-4190-9802-C130E4D6A9CF}"/>
              </a:ext>
            </a:extLst>
          </p:cNvPr>
          <p:cNvSpPr>
            <a:spLocks noGrp="1"/>
          </p:cNvSpPr>
          <p:nvPr>
            <p:ph type="pic" sz="quarter" idx="12" hasCustomPrompt="1"/>
          </p:nvPr>
        </p:nvSpPr>
        <p:spPr>
          <a:xfrm>
            <a:off x="923163" y="4436161"/>
            <a:ext cx="2952152" cy="16103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CAD9351A-D6D4-45E8-8A33-50CDDECDD917}"/>
              </a:ext>
            </a:extLst>
          </p:cNvPr>
          <p:cNvSpPr>
            <a:spLocks noGrp="1"/>
          </p:cNvSpPr>
          <p:nvPr>
            <p:ph type="pic" sz="quarter" idx="13" hasCustomPrompt="1"/>
          </p:nvPr>
        </p:nvSpPr>
        <p:spPr>
          <a:xfrm>
            <a:off x="939659" y="2710592"/>
            <a:ext cx="2952152" cy="16103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6F10C7E9-9BC3-4B38-96A5-2B2521ED7D6B}"/>
              </a:ext>
            </a:extLst>
          </p:cNvPr>
          <p:cNvSpPr>
            <a:spLocks noGrp="1"/>
          </p:cNvSpPr>
          <p:nvPr>
            <p:ph type="pic" sz="quarter" idx="14" hasCustomPrompt="1"/>
          </p:nvPr>
        </p:nvSpPr>
        <p:spPr>
          <a:xfrm>
            <a:off x="4021274" y="2710592"/>
            <a:ext cx="2769702" cy="333590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29994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15" name="Picture Placeholder 14">
            <a:extLst>
              <a:ext uri="{FF2B5EF4-FFF2-40B4-BE49-F238E27FC236}">
                <a16:creationId xmlns:a16="http://schemas.microsoft.com/office/drawing/2014/main" id="{8ABCC86E-17FC-462A-95A4-27EE6E4F0140}"/>
              </a:ext>
            </a:extLst>
          </p:cNvPr>
          <p:cNvSpPr>
            <a:spLocks noGrp="1"/>
          </p:cNvSpPr>
          <p:nvPr>
            <p:ph type="pic" sz="quarter" idx="12" hasCustomPrompt="1"/>
          </p:nvPr>
        </p:nvSpPr>
        <p:spPr>
          <a:xfrm>
            <a:off x="1" y="1816063"/>
            <a:ext cx="2507535" cy="1971403"/>
          </a:xfrm>
          <a:custGeom>
            <a:avLst/>
            <a:gdLst>
              <a:gd name="connsiteX0" fmla="*/ 0 w 2507535"/>
              <a:gd name="connsiteY0" fmla="*/ 0 h 1971403"/>
              <a:gd name="connsiteX1" fmla="*/ 2507535 w 2507535"/>
              <a:gd name="connsiteY1" fmla="*/ 0 h 1971403"/>
              <a:gd name="connsiteX2" fmla="*/ 2507535 w 2507535"/>
              <a:gd name="connsiteY2" fmla="*/ 1971403 h 1971403"/>
              <a:gd name="connsiteX3" fmla="*/ 0 w 2507535"/>
              <a:gd name="connsiteY3" fmla="*/ 1971403 h 1971403"/>
            </a:gdLst>
            <a:ahLst/>
            <a:cxnLst>
              <a:cxn ang="0">
                <a:pos x="connsiteX0" y="connsiteY0"/>
              </a:cxn>
              <a:cxn ang="0">
                <a:pos x="connsiteX1" y="connsiteY1"/>
              </a:cxn>
              <a:cxn ang="0">
                <a:pos x="connsiteX2" y="connsiteY2"/>
              </a:cxn>
              <a:cxn ang="0">
                <a:pos x="connsiteX3" y="connsiteY3"/>
              </a:cxn>
            </a:cxnLst>
            <a:rect l="l" t="t" r="r" b="b"/>
            <a:pathLst>
              <a:path w="2507535" h="1971403">
                <a:moveTo>
                  <a:pt x="0" y="0"/>
                </a:moveTo>
                <a:lnTo>
                  <a:pt x="2507535" y="0"/>
                </a:lnTo>
                <a:lnTo>
                  <a:pt x="2507535" y="1971403"/>
                </a:lnTo>
                <a:lnTo>
                  <a:pt x="0" y="197140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83CD939A-46BC-4C37-9321-112A5C407A96}"/>
              </a:ext>
            </a:extLst>
          </p:cNvPr>
          <p:cNvSpPr>
            <a:spLocks noGrp="1"/>
          </p:cNvSpPr>
          <p:nvPr>
            <p:ph type="pic" sz="quarter" idx="13" hasCustomPrompt="1"/>
          </p:nvPr>
        </p:nvSpPr>
        <p:spPr>
          <a:xfrm>
            <a:off x="4871127" y="1816064"/>
            <a:ext cx="2479120" cy="1971403"/>
          </a:xfrm>
          <a:custGeom>
            <a:avLst/>
            <a:gdLst>
              <a:gd name="connsiteX0" fmla="*/ 0 w 2479120"/>
              <a:gd name="connsiteY0" fmla="*/ 0 h 1971403"/>
              <a:gd name="connsiteX1" fmla="*/ 2479120 w 2479120"/>
              <a:gd name="connsiteY1" fmla="*/ 0 h 1971403"/>
              <a:gd name="connsiteX2" fmla="*/ 2479120 w 2479120"/>
              <a:gd name="connsiteY2" fmla="*/ 1971403 h 1971403"/>
              <a:gd name="connsiteX3" fmla="*/ 0 w 2479120"/>
              <a:gd name="connsiteY3" fmla="*/ 1971403 h 1971403"/>
            </a:gdLst>
            <a:ahLst/>
            <a:cxnLst>
              <a:cxn ang="0">
                <a:pos x="connsiteX0" y="connsiteY0"/>
              </a:cxn>
              <a:cxn ang="0">
                <a:pos x="connsiteX1" y="connsiteY1"/>
              </a:cxn>
              <a:cxn ang="0">
                <a:pos x="connsiteX2" y="connsiteY2"/>
              </a:cxn>
              <a:cxn ang="0">
                <a:pos x="connsiteX3" y="connsiteY3"/>
              </a:cxn>
            </a:cxnLst>
            <a:rect l="l" t="t" r="r" b="b"/>
            <a:pathLst>
              <a:path w="2479120" h="1971403">
                <a:moveTo>
                  <a:pt x="0" y="0"/>
                </a:moveTo>
                <a:lnTo>
                  <a:pt x="2479120" y="0"/>
                </a:lnTo>
                <a:lnTo>
                  <a:pt x="2479120" y="1971403"/>
                </a:lnTo>
                <a:lnTo>
                  <a:pt x="0" y="197140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96952972-4DAF-4403-A0A9-83EBC9B09EC5}"/>
              </a:ext>
            </a:extLst>
          </p:cNvPr>
          <p:cNvSpPr>
            <a:spLocks noGrp="1"/>
          </p:cNvSpPr>
          <p:nvPr>
            <p:ph type="pic" sz="quarter" idx="14" hasCustomPrompt="1"/>
          </p:nvPr>
        </p:nvSpPr>
        <p:spPr>
          <a:xfrm>
            <a:off x="9712878" y="1816064"/>
            <a:ext cx="2479120" cy="1971403"/>
          </a:xfrm>
          <a:custGeom>
            <a:avLst/>
            <a:gdLst>
              <a:gd name="connsiteX0" fmla="*/ 0 w 2479120"/>
              <a:gd name="connsiteY0" fmla="*/ 0 h 1971403"/>
              <a:gd name="connsiteX1" fmla="*/ 2479120 w 2479120"/>
              <a:gd name="connsiteY1" fmla="*/ 0 h 1971403"/>
              <a:gd name="connsiteX2" fmla="*/ 2479120 w 2479120"/>
              <a:gd name="connsiteY2" fmla="*/ 1971403 h 1971403"/>
              <a:gd name="connsiteX3" fmla="*/ 0 w 2479120"/>
              <a:gd name="connsiteY3" fmla="*/ 1971403 h 1971403"/>
            </a:gdLst>
            <a:ahLst/>
            <a:cxnLst>
              <a:cxn ang="0">
                <a:pos x="connsiteX0" y="connsiteY0"/>
              </a:cxn>
              <a:cxn ang="0">
                <a:pos x="connsiteX1" y="connsiteY1"/>
              </a:cxn>
              <a:cxn ang="0">
                <a:pos x="connsiteX2" y="connsiteY2"/>
              </a:cxn>
              <a:cxn ang="0">
                <a:pos x="connsiteX3" y="connsiteY3"/>
              </a:cxn>
            </a:cxnLst>
            <a:rect l="l" t="t" r="r" b="b"/>
            <a:pathLst>
              <a:path w="2479120" h="1971403">
                <a:moveTo>
                  <a:pt x="0" y="0"/>
                </a:moveTo>
                <a:lnTo>
                  <a:pt x="2479120" y="0"/>
                </a:lnTo>
                <a:lnTo>
                  <a:pt x="2479120" y="1971403"/>
                </a:lnTo>
                <a:lnTo>
                  <a:pt x="0" y="197140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82A9C9AD-4500-4E37-9F78-AB907C020E6E}"/>
              </a:ext>
            </a:extLst>
          </p:cNvPr>
          <p:cNvSpPr>
            <a:spLocks noGrp="1"/>
          </p:cNvSpPr>
          <p:nvPr>
            <p:ph type="pic" sz="quarter" idx="15" hasCustomPrompt="1"/>
          </p:nvPr>
        </p:nvSpPr>
        <p:spPr>
          <a:xfrm>
            <a:off x="2507537" y="3822304"/>
            <a:ext cx="2363591" cy="1971403"/>
          </a:xfrm>
          <a:custGeom>
            <a:avLst/>
            <a:gdLst>
              <a:gd name="connsiteX0" fmla="*/ 0 w 2363591"/>
              <a:gd name="connsiteY0" fmla="*/ 0 h 1971403"/>
              <a:gd name="connsiteX1" fmla="*/ 2363591 w 2363591"/>
              <a:gd name="connsiteY1" fmla="*/ 0 h 1971403"/>
              <a:gd name="connsiteX2" fmla="*/ 2363591 w 2363591"/>
              <a:gd name="connsiteY2" fmla="*/ 1971403 h 1971403"/>
              <a:gd name="connsiteX3" fmla="*/ 0 w 2363591"/>
              <a:gd name="connsiteY3" fmla="*/ 1971403 h 1971403"/>
            </a:gdLst>
            <a:ahLst/>
            <a:cxnLst>
              <a:cxn ang="0">
                <a:pos x="connsiteX0" y="connsiteY0"/>
              </a:cxn>
              <a:cxn ang="0">
                <a:pos x="connsiteX1" y="connsiteY1"/>
              </a:cxn>
              <a:cxn ang="0">
                <a:pos x="connsiteX2" y="connsiteY2"/>
              </a:cxn>
              <a:cxn ang="0">
                <a:pos x="connsiteX3" y="connsiteY3"/>
              </a:cxn>
            </a:cxnLst>
            <a:rect l="l" t="t" r="r" b="b"/>
            <a:pathLst>
              <a:path w="2363591" h="1971403">
                <a:moveTo>
                  <a:pt x="0" y="0"/>
                </a:moveTo>
                <a:lnTo>
                  <a:pt x="2363591" y="0"/>
                </a:lnTo>
                <a:lnTo>
                  <a:pt x="2363591" y="1971403"/>
                </a:lnTo>
                <a:lnTo>
                  <a:pt x="0" y="197140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8">
            <a:extLst>
              <a:ext uri="{FF2B5EF4-FFF2-40B4-BE49-F238E27FC236}">
                <a16:creationId xmlns:a16="http://schemas.microsoft.com/office/drawing/2014/main" id="{202DF4EE-3BE5-4375-914A-3D154A583F6E}"/>
              </a:ext>
            </a:extLst>
          </p:cNvPr>
          <p:cNvSpPr>
            <a:spLocks noGrp="1"/>
          </p:cNvSpPr>
          <p:nvPr>
            <p:ph type="pic" sz="quarter" idx="16" hasCustomPrompt="1"/>
          </p:nvPr>
        </p:nvSpPr>
        <p:spPr>
          <a:xfrm>
            <a:off x="7350248" y="3822304"/>
            <a:ext cx="2362631" cy="1971403"/>
          </a:xfrm>
          <a:custGeom>
            <a:avLst/>
            <a:gdLst>
              <a:gd name="connsiteX0" fmla="*/ 0 w 2362631"/>
              <a:gd name="connsiteY0" fmla="*/ 0 h 1971403"/>
              <a:gd name="connsiteX1" fmla="*/ 2362631 w 2362631"/>
              <a:gd name="connsiteY1" fmla="*/ 0 h 1971403"/>
              <a:gd name="connsiteX2" fmla="*/ 2362631 w 2362631"/>
              <a:gd name="connsiteY2" fmla="*/ 1971403 h 1971403"/>
              <a:gd name="connsiteX3" fmla="*/ 0 w 2362631"/>
              <a:gd name="connsiteY3" fmla="*/ 1971403 h 1971403"/>
            </a:gdLst>
            <a:ahLst/>
            <a:cxnLst>
              <a:cxn ang="0">
                <a:pos x="connsiteX0" y="connsiteY0"/>
              </a:cxn>
              <a:cxn ang="0">
                <a:pos x="connsiteX1" y="connsiteY1"/>
              </a:cxn>
              <a:cxn ang="0">
                <a:pos x="connsiteX2" y="connsiteY2"/>
              </a:cxn>
              <a:cxn ang="0">
                <a:pos x="connsiteX3" y="connsiteY3"/>
              </a:cxn>
            </a:cxnLst>
            <a:rect l="l" t="t" r="r" b="b"/>
            <a:pathLst>
              <a:path w="2362631" h="1971403">
                <a:moveTo>
                  <a:pt x="0" y="0"/>
                </a:moveTo>
                <a:lnTo>
                  <a:pt x="2362631" y="0"/>
                </a:lnTo>
                <a:lnTo>
                  <a:pt x="2362631" y="1971403"/>
                </a:lnTo>
                <a:lnTo>
                  <a:pt x="0" y="197140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Tree>
    <p:extLst>
      <p:ext uri="{BB962C8B-B14F-4D97-AF65-F5344CB8AC3E}">
        <p14:creationId xmlns:p14="http://schemas.microsoft.com/office/powerpoint/2010/main" val="3475422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37FB961-B993-49DF-A807-F6DA8446298C}"/>
              </a:ext>
            </a:extLst>
          </p:cNvPr>
          <p:cNvSpPr>
            <a:spLocks noGrp="1"/>
          </p:cNvSpPr>
          <p:nvPr>
            <p:ph type="ftr" sz="quarter" idx="10"/>
          </p:nvPr>
        </p:nvSpPr>
        <p:spPr/>
        <p:txBody>
          <a:bodyPr/>
          <a:lstStyle/>
          <a:p>
            <a:r>
              <a:rPr lang="en-US"/>
              <a:t>Here is your custom footer This is Master slide</a:t>
            </a:r>
            <a:endParaRPr lang="en-US" dirty="0"/>
          </a:p>
        </p:txBody>
      </p:sp>
      <p:sp>
        <p:nvSpPr>
          <p:cNvPr id="13" name="Picture Placeholder 12">
            <a:extLst>
              <a:ext uri="{FF2B5EF4-FFF2-40B4-BE49-F238E27FC236}">
                <a16:creationId xmlns:a16="http://schemas.microsoft.com/office/drawing/2014/main" id="{AF242E3C-454B-4167-837B-D97A3B890E51}"/>
              </a:ext>
            </a:extLst>
          </p:cNvPr>
          <p:cNvSpPr>
            <a:spLocks noGrp="1"/>
          </p:cNvSpPr>
          <p:nvPr>
            <p:ph type="pic" sz="quarter" idx="12" hasCustomPrompt="1"/>
          </p:nvPr>
        </p:nvSpPr>
        <p:spPr>
          <a:xfrm>
            <a:off x="989313" y="2302099"/>
            <a:ext cx="2200752" cy="2172266"/>
          </a:xfrm>
          <a:custGeom>
            <a:avLst/>
            <a:gdLst>
              <a:gd name="connsiteX0" fmla="*/ 1100376 w 2200752"/>
              <a:gd name="connsiteY0" fmla="*/ 0 h 2172266"/>
              <a:gd name="connsiteX1" fmla="*/ 2200752 w 2200752"/>
              <a:gd name="connsiteY1" fmla="*/ 0 h 2172266"/>
              <a:gd name="connsiteX2" fmla="*/ 2200752 w 2200752"/>
              <a:gd name="connsiteY2" fmla="*/ 1086133 h 2172266"/>
              <a:gd name="connsiteX3" fmla="*/ 1100376 w 2200752"/>
              <a:gd name="connsiteY3" fmla="*/ 2172266 h 2172266"/>
              <a:gd name="connsiteX4" fmla="*/ 0 w 2200752"/>
              <a:gd name="connsiteY4" fmla="*/ 1086133 h 2172266"/>
              <a:gd name="connsiteX5" fmla="*/ 1100376 w 2200752"/>
              <a:gd name="connsiteY5" fmla="*/ 0 h 2172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172266">
                <a:moveTo>
                  <a:pt x="1100376" y="0"/>
                </a:moveTo>
                <a:lnTo>
                  <a:pt x="2200752" y="0"/>
                </a:lnTo>
                <a:lnTo>
                  <a:pt x="2200752" y="1086133"/>
                </a:lnTo>
                <a:cubicBezTo>
                  <a:pt x="2200752" y="1685988"/>
                  <a:pt x="1708097" y="2172266"/>
                  <a:pt x="1100376" y="2172266"/>
                </a:cubicBezTo>
                <a:cubicBezTo>
                  <a:pt x="492655" y="2172266"/>
                  <a:pt x="0" y="1685988"/>
                  <a:pt x="0" y="1086133"/>
                </a:cubicBezTo>
                <a:cubicBezTo>
                  <a:pt x="0" y="486278"/>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13">
            <a:extLst>
              <a:ext uri="{FF2B5EF4-FFF2-40B4-BE49-F238E27FC236}">
                <a16:creationId xmlns:a16="http://schemas.microsoft.com/office/drawing/2014/main" id="{F6F80643-6388-4933-B284-4018B4E43FCB}"/>
              </a:ext>
            </a:extLst>
          </p:cNvPr>
          <p:cNvSpPr>
            <a:spLocks noGrp="1"/>
          </p:cNvSpPr>
          <p:nvPr>
            <p:ph type="pic" sz="quarter" idx="13" hasCustomPrompt="1"/>
          </p:nvPr>
        </p:nvSpPr>
        <p:spPr>
          <a:xfrm>
            <a:off x="3656916" y="2291142"/>
            <a:ext cx="2200752" cy="2172266"/>
          </a:xfrm>
          <a:custGeom>
            <a:avLst/>
            <a:gdLst>
              <a:gd name="connsiteX0" fmla="*/ 1100376 w 2200752"/>
              <a:gd name="connsiteY0" fmla="*/ 0 h 2172266"/>
              <a:gd name="connsiteX1" fmla="*/ 2200752 w 2200752"/>
              <a:gd name="connsiteY1" fmla="*/ 0 h 2172266"/>
              <a:gd name="connsiteX2" fmla="*/ 2200752 w 2200752"/>
              <a:gd name="connsiteY2" fmla="*/ 1086133 h 2172266"/>
              <a:gd name="connsiteX3" fmla="*/ 1100376 w 2200752"/>
              <a:gd name="connsiteY3" fmla="*/ 2172266 h 2172266"/>
              <a:gd name="connsiteX4" fmla="*/ 0 w 2200752"/>
              <a:gd name="connsiteY4" fmla="*/ 1086133 h 2172266"/>
              <a:gd name="connsiteX5" fmla="*/ 1100376 w 2200752"/>
              <a:gd name="connsiteY5" fmla="*/ 0 h 2172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0752" h="2172266">
                <a:moveTo>
                  <a:pt x="1100376" y="0"/>
                </a:moveTo>
                <a:lnTo>
                  <a:pt x="2200752" y="0"/>
                </a:lnTo>
                <a:lnTo>
                  <a:pt x="2200752" y="1086133"/>
                </a:lnTo>
                <a:cubicBezTo>
                  <a:pt x="2200752" y="1685988"/>
                  <a:pt x="1708097" y="2172266"/>
                  <a:pt x="1100376" y="2172266"/>
                </a:cubicBezTo>
                <a:cubicBezTo>
                  <a:pt x="492655" y="2172266"/>
                  <a:pt x="0" y="1685988"/>
                  <a:pt x="0" y="1086133"/>
                </a:cubicBezTo>
                <a:cubicBezTo>
                  <a:pt x="0" y="486278"/>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372575A2-3CA1-4304-BE15-B27E210B8954}"/>
              </a:ext>
            </a:extLst>
          </p:cNvPr>
          <p:cNvSpPr>
            <a:spLocks noGrp="1"/>
          </p:cNvSpPr>
          <p:nvPr>
            <p:ph type="pic" sz="quarter" idx="14" hasCustomPrompt="1"/>
          </p:nvPr>
        </p:nvSpPr>
        <p:spPr>
          <a:xfrm>
            <a:off x="6324519" y="2342867"/>
            <a:ext cx="2200752" cy="2131498"/>
          </a:xfrm>
          <a:custGeom>
            <a:avLst/>
            <a:gdLst>
              <a:gd name="connsiteX0" fmla="*/ 1100376 w 2200752"/>
              <a:gd name="connsiteY0" fmla="*/ 0 h 2131498"/>
              <a:gd name="connsiteX1" fmla="*/ 2200752 w 2200752"/>
              <a:gd name="connsiteY1" fmla="*/ 0 h 2131498"/>
              <a:gd name="connsiteX2" fmla="*/ 2200752 w 2200752"/>
              <a:gd name="connsiteY2" fmla="*/ 1086133 h 2131498"/>
              <a:gd name="connsiteX3" fmla="*/ 1427594 w 2200752"/>
              <a:gd name="connsiteY3" fmla="*/ 2123436 h 2131498"/>
              <a:gd name="connsiteX4" fmla="*/ 1395828 w 2200752"/>
              <a:gd name="connsiteY4" fmla="*/ 2131498 h 2131498"/>
              <a:gd name="connsiteX5" fmla="*/ 804925 w 2200752"/>
              <a:gd name="connsiteY5" fmla="*/ 2131498 h 2131498"/>
              <a:gd name="connsiteX6" fmla="*/ 773158 w 2200752"/>
              <a:gd name="connsiteY6" fmla="*/ 2123436 h 2131498"/>
              <a:gd name="connsiteX7" fmla="*/ 0 w 2200752"/>
              <a:gd name="connsiteY7" fmla="*/ 1086133 h 2131498"/>
              <a:gd name="connsiteX8" fmla="*/ 1100376 w 2200752"/>
              <a:gd name="connsiteY8" fmla="*/ 0 h 213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0752" h="2131498">
                <a:moveTo>
                  <a:pt x="1100376" y="0"/>
                </a:moveTo>
                <a:lnTo>
                  <a:pt x="2200752" y="0"/>
                </a:lnTo>
                <a:lnTo>
                  <a:pt x="2200752" y="1086133"/>
                </a:lnTo>
                <a:cubicBezTo>
                  <a:pt x="2200752" y="1573515"/>
                  <a:pt x="1875523" y="1985919"/>
                  <a:pt x="1427594" y="2123436"/>
                </a:cubicBezTo>
                <a:lnTo>
                  <a:pt x="1395828" y="2131498"/>
                </a:lnTo>
                <a:lnTo>
                  <a:pt x="804925" y="2131498"/>
                </a:lnTo>
                <a:lnTo>
                  <a:pt x="773158" y="2123436"/>
                </a:lnTo>
                <a:cubicBezTo>
                  <a:pt x="325230" y="1985919"/>
                  <a:pt x="0" y="1573515"/>
                  <a:pt x="0" y="1086133"/>
                </a:cubicBezTo>
                <a:cubicBezTo>
                  <a:pt x="0" y="486278"/>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98512271-B92C-4FAE-95ED-F605DAEAE31F}"/>
              </a:ext>
            </a:extLst>
          </p:cNvPr>
          <p:cNvSpPr>
            <a:spLocks noGrp="1"/>
          </p:cNvSpPr>
          <p:nvPr>
            <p:ph type="pic" sz="quarter" idx="15" hasCustomPrompt="1"/>
          </p:nvPr>
        </p:nvSpPr>
        <p:spPr>
          <a:xfrm>
            <a:off x="8992123" y="2308129"/>
            <a:ext cx="2200752" cy="2166236"/>
          </a:xfrm>
          <a:custGeom>
            <a:avLst/>
            <a:gdLst>
              <a:gd name="connsiteX0" fmla="*/ 1100376 w 2200752"/>
              <a:gd name="connsiteY0" fmla="*/ 0 h 2166236"/>
              <a:gd name="connsiteX1" fmla="*/ 2200752 w 2200752"/>
              <a:gd name="connsiteY1" fmla="*/ 0 h 2166236"/>
              <a:gd name="connsiteX2" fmla="*/ 2200752 w 2200752"/>
              <a:gd name="connsiteY2" fmla="*/ 1086133 h 2166236"/>
              <a:gd name="connsiteX3" fmla="*/ 1322140 w 2200752"/>
              <a:gd name="connsiteY3" fmla="*/ 2150200 h 2166236"/>
              <a:gd name="connsiteX4" fmla="*/ 1215687 w 2200752"/>
              <a:gd name="connsiteY4" fmla="*/ 2166236 h 2166236"/>
              <a:gd name="connsiteX5" fmla="*/ 985065 w 2200752"/>
              <a:gd name="connsiteY5" fmla="*/ 2166236 h 2166236"/>
              <a:gd name="connsiteX6" fmla="*/ 878612 w 2200752"/>
              <a:gd name="connsiteY6" fmla="*/ 2150200 h 2166236"/>
              <a:gd name="connsiteX7" fmla="*/ 0 w 2200752"/>
              <a:gd name="connsiteY7" fmla="*/ 1086133 h 2166236"/>
              <a:gd name="connsiteX8" fmla="*/ 1100376 w 2200752"/>
              <a:gd name="connsiteY8" fmla="*/ 0 h 216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0752" h="2166236">
                <a:moveTo>
                  <a:pt x="1100376" y="0"/>
                </a:moveTo>
                <a:lnTo>
                  <a:pt x="2200752" y="0"/>
                </a:lnTo>
                <a:lnTo>
                  <a:pt x="2200752" y="1086133"/>
                </a:lnTo>
                <a:cubicBezTo>
                  <a:pt x="2200752" y="1611006"/>
                  <a:pt x="1823563" y="2048922"/>
                  <a:pt x="1322140" y="2150200"/>
                </a:cubicBezTo>
                <a:lnTo>
                  <a:pt x="1215687" y="2166236"/>
                </a:lnTo>
                <a:lnTo>
                  <a:pt x="985065" y="2166236"/>
                </a:lnTo>
                <a:lnTo>
                  <a:pt x="878612" y="2150200"/>
                </a:lnTo>
                <a:cubicBezTo>
                  <a:pt x="377189" y="2048922"/>
                  <a:pt x="0" y="1611006"/>
                  <a:pt x="0" y="1086133"/>
                </a:cubicBezTo>
                <a:cubicBezTo>
                  <a:pt x="0" y="486278"/>
                  <a:pt x="492655" y="0"/>
                  <a:pt x="110037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Slide Number Placeholder 3">
            <a:extLst>
              <a:ext uri="{FF2B5EF4-FFF2-40B4-BE49-F238E27FC236}">
                <a16:creationId xmlns:a16="http://schemas.microsoft.com/office/drawing/2014/main" id="{0684C8DD-784C-4716-A574-F64B90E65B8A}"/>
              </a:ext>
            </a:extLst>
          </p:cNvPr>
          <p:cNvSpPr>
            <a:spLocks noGrp="1"/>
          </p:cNvSpPr>
          <p:nvPr>
            <p:ph type="sldNum" sz="quarter" idx="11"/>
          </p:nvPr>
        </p:nvSpPr>
        <p:spPr/>
        <p:txBody>
          <a:bodyPr/>
          <a:lstStyle/>
          <a:p>
            <a:fld id="{E6AD5F8E-A5D3-47A8-8C8C-EE844F1513A5}" type="slidenum">
              <a:rPr lang="en-US" smtClean="0"/>
              <a:pPr/>
              <a:t>‹#›</a:t>
            </a:fld>
            <a:endParaRPr lang="en-US"/>
          </a:p>
        </p:txBody>
      </p:sp>
    </p:spTree>
    <p:extLst>
      <p:ext uri="{BB962C8B-B14F-4D97-AF65-F5344CB8AC3E}">
        <p14:creationId xmlns:p14="http://schemas.microsoft.com/office/powerpoint/2010/main" val="746610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D50942C8-441E-4471-98A1-F569546F658F}"/>
              </a:ext>
            </a:extLst>
          </p:cNvPr>
          <p:cNvSpPr>
            <a:spLocks noGrp="1"/>
          </p:cNvSpPr>
          <p:nvPr>
            <p:ph type="title"/>
          </p:nvPr>
        </p:nvSpPr>
        <p:spPr>
          <a:xfrm>
            <a:off x="2120537" y="476886"/>
            <a:ext cx="7950926" cy="610234"/>
          </a:xfrm>
          <a:prstGeom prst="rect">
            <a:avLst/>
          </a:prstGeom>
        </p:spPr>
        <p:txBody>
          <a:bodyPr vert="horz" lIns="91440" tIns="45720" rIns="91440" bIns="45720" rtlCol="0" anchor="ctr">
            <a:normAutofit/>
          </a:bodyPr>
          <a:lstStyle/>
          <a:p>
            <a:r>
              <a:rPr lang="en-US" dirty="0"/>
              <a:t>Click to edit Master title style</a:t>
            </a:r>
          </a:p>
        </p:txBody>
      </p:sp>
      <p:cxnSp>
        <p:nvCxnSpPr>
          <p:cNvPr id="6" name="Straight Connector 5">
            <a:extLst>
              <a:ext uri="{FF2B5EF4-FFF2-40B4-BE49-F238E27FC236}">
                <a16:creationId xmlns:a16="http://schemas.microsoft.com/office/drawing/2014/main" id="{587C74DC-46CE-4C5B-9E61-9D9BD9E5F6FC}"/>
              </a:ext>
            </a:extLst>
          </p:cNvPr>
          <p:cNvCxnSpPr>
            <a:cxnSpLocks/>
          </p:cNvCxnSpPr>
          <p:nvPr userDrawn="1"/>
        </p:nvCxnSpPr>
        <p:spPr>
          <a:xfrm>
            <a:off x="11130213" y="647341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Chevron 16">
            <a:extLst>
              <a:ext uri="{FF2B5EF4-FFF2-40B4-BE49-F238E27FC236}">
                <a16:creationId xmlns:a16="http://schemas.microsoft.com/office/drawing/2014/main" id="{16496ACD-9545-43D7-9CF0-FB6E5CB6E45A}"/>
              </a:ext>
            </a:extLst>
          </p:cNvPr>
          <p:cNvSpPr/>
          <p:nvPr userDrawn="1"/>
        </p:nvSpPr>
        <p:spPr>
          <a:xfrm>
            <a:off x="11273937"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19">
            <a:extLst>
              <a:ext uri="{FF2B5EF4-FFF2-40B4-BE49-F238E27FC236}">
                <a16:creationId xmlns:a16="http://schemas.microsoft.com/office/drawing/2014/main" id="{A587CF77-62B0-4000-BCA0-D4C904554043}"/>
              </a:ext>
            </a:extLst>
          </p:cNvPr>
          <p:cNvSpPr/>
          <p:nvPr userDrawn="1"/>
        </p:nvSpPr>
        <p:spPr>
          <a:xfrm rot="10800000">
            <a:off x="10906626"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 Placeholder 33">
            <a:extLst>
              <a:ext uri="{FF2B5EF4-FFF2-40B4-BE49-F238E27FC236}">
                <a16:creationId xmlns:a16="http://schemas.microsoft.com/office/drawing/2014/main" id="{495774C0-836E-46F2-86B9-AD389E8B2C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Footer Placeholder 35">
            <a:extLst>
              <a:ext uri="{FF2B5EF4-FFF2-40B4-BE49-F238E27FC236}">
                <a16:creationId xmlns:a16="http://schemas.microsoft.com/office/drawing/2014/main" id="{67D8DC39-56C1-4837-9BDA-A6F45A6EC794}"/>
              </a:ext>
            </a:extLst>
          </p:cNvPr>
          <p:cNvSpPr>
            <a:spLocks noGrp="1"/>
          </p:cNvSpPr>
          <p:nvPr>
            <p:ph type="ftr" sz="quarter" idx="3"/>
          </p:nvPr>
        </p:nvSpPr>
        <p:spPr>
          <a:xfrm>
            <a:off x="7630897" y="6356350"/>
            <a:ext cx="3054524" cy="365125"/>
          </a:xfrm>
          <a:prstGeom prst="rect">
            <a:avLst/>
          </a:prstGeom>
        </p:spPr>
        <p:txBody>
          <a:bodyPr vert="horz" lIns="91440" tIns="45720" rIns="91440" bIns="45720" rtlCol="0" anchor="ctr"/>
          <a:lstStyle>
            <a:lvl1pPr algn="ctr">
              <a:defRPr sz="10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r>
              <a:rPr lang="en-US"/>
              <a:t>Here is your custom footer This is Master slide</a:t>
            </a:r>
            <a:endParaRPr lang="en-US" dirty="0"/>
          </a:p>
        </p:txBody>
      </p:sp>
      <p:cxnSp>
        <p:nvCxnSpPr>
          <p:cNvPr id="14" name="Straight Connector 13">
            <a:extLst>
              <a:ext uri="{FF2B5EF4-FFF2-40B4-BE49-F238E27FC236}">
                <a16:creationId xmlns:a16="http://schemas.microsoft.com/office/drawing/2014/main" id="{83B2A49B-FAEC-4222-A9C3-095D44EB0369}"/>
              </a:ext>
            </a:extLst>
          </p:cNvPr>
          <p:cNvCxnSpPr>
            <a:cxnSpLocks/>
          </p:cNvCxnSpPr>
          <p:nvPr userDrawn="1"/>
        </p:nvCxnSpPr>
        <p:spPr>
          <a:xfrm>
            <a:off x="11130213" y="647341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Chevron 16">
            <a:extLst>
              <a:ext uri="{FF2B5EF4-FFF2-40B4-BE49-F238E27FC236}">
                <a16:creationId xmlns:a16="http://schemas.microsoft.com/office/drawing/2014/main" id="{EEAA38D9-C297-4BB4-89DD-B66517FC01DE}"/>
              </a:ext>
            </a:extLst>
          </p:cNvPr>
          <p:cNvSpPr/>
          <p:nvPr userDrawn="1"/>
        </p:nvSpPr>
        <p:spPr>
          <a:xfrm>
            <a:off x="11273937"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hevron 19">
            <a:extLst>
              <a:ext uri="{FF2B5EF4-FFF2-40B4-BE49-F238E27FC236}">
                <a16:creationId xmlns:a16="http://schemas.microsoft.com/office/drawing/2014/main" id="{B65B046E-DBAE-4E45-AB5F-191C5ECEF686}"/>
              </a:ext>
            </a:extLst>
          </p:cNvPr>
          <p:cNvSpPr/>
          <p:nvPr userDrawn="1"/>
        </p:nvSpPr>
        <p:spPr>
          <a:xfrm rot="10800000">
            <a:off x="10906626"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Footer Placeholder 35">
            <a:extLst>
              <a:ext uri="{FF2B5EF4-FFF2-40B4-BE49-F238E27FC236}">
                <a16:creationId xmlns:a16="http://schemas.microsoft.com/office/drawing/2014/main" id="{A767EE8D-ED32-432D-BAE4-8CAC21C2E4E6}"/>
              </a:ext>
            </a:extLst>
          </p:cNvPr>
          <p:cNvSpPr txBox="1">
            <a:spLocks/>
          </p:cNvSpPr>
          <p:nvPr userDrawn="1"/>
        </p:nvSpPr>
        <p:spPr>
          <a:xfrm>
            <a:off x="838200" y="6356350"/>
            <a:ext cx="886097"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1/16/2018</a:t>
            </a:r>
          </a:p>
        </p:txBody>
      </p:sp>
      <p:sp>
        <p:nvSpPr>
          <p:cNvPr id="18" name="Freeform 5">
            <a:extLst>
              <a:ext uri="{FF2B5EF4-FFF2-40B4-BE49-F238E27FC236}">
                <a16:creationId xmlns:a16="http://schemas.microsoft.com/office/drawing/2014/main" id="{482C1202-A518-4FB9-A733-CD814DCFCA0B}"/>
              </a:ext>
            </a:extLst>
          </p:cNvPr>
          <p:cNvSpPr>
            <a:spLocks/>
          </p:cNvSpPr>
          <p:nvPr userDrawn="1"/>
        </p:nvSpPr>
        <p:spPr bwMode="auto">
          <a:xfrm>
            <a:off x="10986489" y="45262"/>
            <a:ext cx="569745" cy="501751"/>
          </a:xfrm>
          <a:custGeom>
            <a:avLst/>
            <a:gdLst>
              <a:gd name="T0" fmla="*/ 0 w 486"/>
              <a:gd name="T1" fmla="*/ 0 h 428"/>
              <a:gd name="T2" fmla="*/ 0 w 486"/>
              <a:gd name="T3" fmla="*/ 328 h 428"/>
              <a:gd name="T4" fmla="*/ 239 w 486"/>
              <a:gd name="T5" fmla="*/ 428 h 428"/>
              <a:gd name="T6" fmla="*/ 486 w 486"/>
              <a:gd name="T7" fmla="*/ 324 h 428"/>
              <a:gd name="T8" fmla="*/ 486 w 486"/>
              <a:gd name="T9" fmla="*/ 0 h 428"/>
              <a:gd name="T10" fmla="*/ 0 w 486"/>
              <a:gd name="T11" fmla="*/ 0 h 428"/>
            </a:gdLst>
            <a:ahLst/>
            <a:cxnLst>
              <a:cxn ang="0">
                <a:pos x="T0" y="T1"/>
              </a:cxn>
              <a:cxn ang="0">
                <a:pos x="T2" y="T3"/>
              </a:cxn>
              <a:cxn ang="0">
                <a:pos x="T4" y="T5"/>
              </a:cxn>
              <a:cxn ang="0">
                <a:pos x="T6" y="T7"/>
              </a:cxn>
              <a:cxn ang="0">
                <a:pos x="T8" y="T9"/>
              </a:cxn>
              <a:cxn ang="0">
                <a:pos x="T10" y="T11"/>
              </a:cxn>
            </a:cxnLst>
            <a:rect l="0" t="0" r="r" b="b"/>
            <a:pathLst>
              <a:path w="486" h="428">
                <a:moveTo>
                  <a:pt x="0" y="0"/>
                </a:moveTo>
                <a:lnTo>
                  <a:pt x="0" y="328"/>
                </a:lnTo>
                <a:lnTo>
                  <a:pt x="239" y="428"/>
                </a:lnTo>
                <a:lnTo>
                  <a:pt x="486" y="324"/>
                </a:lnTo>
                <a:lnTo>
                  <a:pt x="486" y="0"/>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27303964-3683-4BC8-BDBC-7E42BC624DC3}"/>
              </a:ext>
            </a:extLst>
          </p:cNvPr>
          <p:cNvSpPr>
            <a:spLocks/>
          </p:cNvSpPr>
          <p:nvPr userDrawn="1"/>
        </p:nvSpPr>
        <p:spPr bwMode="auto">
          <a:xfrm>
            <a:off x="10986489" y="-3975"/>
            <a:ext cx="569745" cy="501751"/>
          </a:xfrm>
          <a:custGeom>
            <a:avLst/>
            <a:gdLst>
              <a:gd name="T0" fmla="*/ 0 w 486"/>
              <a:gd name="T1" fmla="*/ 0 h 428"/>
              <a:gd name="T2" fmla="*/ 0 w 486"/>
              <a:gd name="T3" fmla="*/ 327 h 428"/>
              <a:gd name="T4" fmla="*/ 239 w 486"/>
              <a:gd name="T5" fmla="*/ 428 h 428"/>
              <a:gd name="T6" fmla="*/ 486 w 486"/>
              <a:gd name="T7" fmla="*/ 324 h 428"/>
              <a:gd name="T8" fmla="*/ 486 w 486"/>
              <a:gd name="T9" fmla="*/ 0 h 428"/>
              <a:gd name="T10" fmla="*/ 0 w 486"/>
              <a:gd name="T11" fmla="*/ 0 h 428"/>
            </a:gdLst>
            <a:ahLst/>
            <a:cxnLst>
              <a:cxn ang="0">
                <a:pos x="T0" y="T1"/>
              </a:cxn>
              <a:cxn ang="0">
                <a:pos x="T2" y="T3"/>
              </a:cxn>
              <a:cxn ang="0">
                <a:pos x="T4" y="T5"/>
              </a:cxn>
              <a:cxn ang="0">
                <a:pos x="T6" y="T7"/>
              </a:cxn>
              <a:cxn ang="0">
                <a:pos x="T8" y="T9"/>
              </a:cxn>
              <a:cxn ang="0">
                <a:pos x="T10" y="T11"/>
              </a:cxn>
            </a:cxnLst>
            <a:rect l="0" t="0" r="r" b="b"/>
            <a:pathLst>
              <a:path w="486" h="428">
                <a:moveTo>
                  <a:pt x="0" y="0"/>
                </a:moveTo>
                <a:lnTo>
                  <a:pt x="0" y="327"/>
                </a:lnTo>
                <a:lnTo>
                  <a:pt x="239" y="428"/>
                </a:lnTo>
                <a:lnTo>
                  <a:pt x="486" y="324"/>
                </a:lnTo>
                <a:lnTo>
                  <a:pt x="486"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Slide Number Placeholder 32">
            <a:extLst>
              <a:ext uri="{FF2B5EF4-FFF2-40B4-BE49-F238E27FC236}">
                <a16:creationId xmlns:a16="http://schemas.microsoft.com/office/drawing/2014/main" id="{610D79A1-D3EB-4832-A5C2-E586B24BEC43}"/>
              </a:ext>
            </a:extLst>
          </p:cNvPr>
          <p:cNvSpPr>
            <a:spLocks noGrp="1"/>
          </p:cNvSpPr>
          <p:nvPr>
            <p:ph type="sldNum" sz="quarter" idx="4"/>
          </p:nvPr>
        </p:nvSpPr>
        <p:spPr>
          <a:xfrm>
            <a:off x="11042761" y="45720"/>
            <a:ext cx="457200" cy="365125"/>
          </a:xfrm>
          <a:prstGeom prst="rect">
            <a:avLst/>
          </a:prstGeom>
        </p:spPr>
        <p:txBody>
          <a:bodyPr vert="horz" lIns="91440" tIns="45720" rIns="91440" bIns="45720" rtlCol="0" anchor="ctr"/>
          <a:lstStyle>
            <a:lvl1pPr algn="ctr">
              <a:defRPr sz="1200">
                <a:solidFill>
                  <a:schemeClr val="bg1"/>
                </a:solidFill>
              </a:defRPr>
            </a:lvl1pPr>
          </a:lstStyle>
          <a:p>
            <a:fld id="{E6AD5F8E-A5D3-47A8-8C8C-EE844F1513A5}" type="slidenum">
              <a:rPr lang="en-US" smtClean="0"/>
              <a:pPr/>
              <a:t>‹#›</a:t>
            </a:fld>
            <a:endParaRPr lang="en-US"/>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8" r:id="rId7"/>
    <p:sldLayoutId id="2147483659" r:id="rId8"/>
    <p:sldLayoutId id="2147483660" r:id="rId9"/>
    <p:sldLayoutId id="2147483654" r:id="rId10"/>
    <p:sldLayoutId id="2147483655" r:id="rId11"/>
    <p:sldLayoutId id="2147483657" r:id="rId12"/>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9.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0.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1.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 Id="rId5" Type="http://schemas.openxmlformats.org/officeDocument/2006/relationships/image" Target="../media/image8.jp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1E97DA5E-7EA0-49A2-AC9C-30AC9D5F59B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117" t="10898" r="2117" b="7482"/>
          <a:stretch/>
        </p:blipFill>
        <p:spPr>
          <a:xfrm>
            <a:off x="0" y="0"/>
            <a:ext cx="12192000" cy="6858000"/>
          </a:xfrm>
        </p:spPr>
      </p:pic>
      <p:sp>
        <p:nvSpPr>
          <p:cNvPr id="5" name="Rectangle 4">
            <a:extLst>
              <a:ext uri="{FF2B5EF4-FFF2-40B4-BE49-F238E27FC236}">
                <a16:creationId xmlns:a16="http://schemas.microsoft.com/office/drawing/2014/main" id="{84A43BA0-64FE-4B39-9ED8-2F0B62C9E7C6}"/>
              </a:ext>
            </a:extLst>
          </p:cNvPr>
          <p:cNvSpPr/>
          <p:nvPr/>
        </p:nvSpPr>
        <p:spPr>
          <a:xfrm>
            <a:off x="3245" y="-6350"/>
            <a:ext cx="12192000" cy="6858000"/>
          </a:xfrm>
          <a:prstGeom prst="rect">
            <a:avLst/>
          </a:prstGeom>
          <a:solidFill>
            <a:schemeClr val="tx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E700EACA-5159-4481-B989-B62132D4A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145" y="2667000"/>
            <a:ext cx="5029710" cy="1524000"/>
          </a:xfrm>
          <a:prstGeom prst="rect">
            <a:avLst/>
          </a:prstGeom>
        </p:spPr>
      </p:pic>
      <p:sp>
        <p:nvSpPr>
          <p:cNvPr id="49" name="Rectangle 48">
            <a:extLst>
              <a:ext uri="{FF2B5EF4-FFF2-40B4-BE49-F238E27FC236}">
                <a16:creationId xmlns:a16="http://schemas.microsoft.com/office/drawing/2014/main" id="{9236945F-68E0-49F5-A6E0-6755E793DD7E}"/>
              </a:ext>
            </a:extLst>
          </p:cNvPr>
          <p:cNvSpPr/>
          <p:nvPr/>
        </p:nvSpPr>
        <p:spPr>
          <a:xfrm>
            <a:off x="5881688" y="2788445"/>
            <a:ext cx="309562" cy="619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114BAAF6-B0BD-473D-B5C4-A34709309506}"/>
              </a:ext>
            </a:extLst>
          </p:cNvPr>
          <p:cNvSpPr/>
          <p:nvPr/>
        </p:nvSpPr>
        <p:spPr>
          <a:xfrm>
            <a:off x="6567487" y="2788444"/>
            <a:ext cx="1743075" cy="619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81AB58E8-B4C2-4EF6-8DFE-B6B851369F6B}"/>
              </a:ext>
            </a:extLst>
          </p:cNvPr>
          <p:cNvSpPr/>
          <p:nvPr/>
        </p:nvSpPr>
        <p:spPr>
          <a:xfrm>
            <a:off x="6567487" y="4087816"/>
            <a:ext cx="1743075" cy="619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312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47E37373-2864-46AF-B091-19351AE8ECF4}"/>
              </a:ext>
            </a:extLst>
          </p:cNvPr>
          <p:cNvSpPr/>
          <p:nvPr/>
        </p:nvSpPr>
        <p:spPr>
          <a:xfrm>
            <a:off x="4871127" y="3822304"/>
            <a:ext cx="2479120" cy="19714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1E8E90EF-EA13-4FC6-A435-6DF2B97B33AD}"/>
              </a:ext>
            </a:extLst>
          </p:cNvPr>
          <p:cNvSpPr/>
          <p:nvPr/>
        </p:nvSpPr>
        <p:spPr>
          <a:xfrm>
            <a:off x="9712878" y="3822304"/>
            <a:ext cx="2479120" cy="19714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4EF4FDBE-4A66-4AFB-97E8-FC62765C02E1}"/>
              </a:ext>
            </a:extLst>
          </p:cNvPr>
          <p:cNvSpPr>
            <a:spLocks noGrp="1"/>
          </p:cNvSpPr>
          <p:nvPr>
            <p:ph type="ftr" sz="quarter" idx="10"/>
          </p:nvPr>
        </p:nvSpPr>
        <p:spPr/>
        <p:txBody>
          <a:bodyPr/>
          <a:lstStyle/>
          <a:p>
            <a:r>
              <a:rPr lang="en-US"/>
              <a:t>Here is your custom footer This is Master slide</a:t>
            </a:r>
            <a:endParaRPr lang="en-US" dirty="0"/>
          </a:p>
        </p:txBody>
      </p:sp>
      <p:pic>
        <p:nvPicPr>
          <p:cNvPr id="48" name="Picture Placeholder 47">
            <a:extLst>
              <a:ext uri="{FF2B5EF4-FFF2-40B4-BE49-F238E27FC236}">
                <a16:creationId xmlns:a16="http://schemas.microsoft.com/office/drawing/2014/main" id="{C550293F-99AE-4CE5-B685-9FF5BAD1DCD6}"/>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527" b="14295"/>
          <a:stretch/>
        </p:blipFill>
        <p:spPr>
          <a:xfrm>
            <a:off x="1" y="1816063"/>
            <a:ext cx="2507535" cy="1971403"/>
          </a:xfrm>
        </p:spPr>
      </p:pic>
      <p:pic>
        <p:nvPicPr>
          <p:cNvPr id="50" name="Picture Placeholder 49">
            <a:extLst>
              <a:ext uri="{FF2B5EF4-FFF2-40B4-BE49-F238E27FC236}">
                <a16:creationId xmlns:a16="http://schemas.microsoft.com/office/drawing/2014/main" id="{4B1E8199-B3D8-46E4-A2E1-521DC09F51A6}"/>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t="1447" b="16581"/>
          <a:stretch/>
        </p:blipFill>
        <p:spPr>
          <a:xfrm>
            <a:off x="4871127" y="1816064"/>
            <a:ext cx="2479120" cy="1971403"/>
          </a:xfrm>
        </p:spPr>
      </p:pic>
      <p:pic>
        <p:nvPicPr>
          <p:cNvPr id="52" name="Picture Placeholder 51">
            <a:extLst>
              <a:ext uri="{FF2B5EF4-FFF2-40B4-BE49-F238E27FC236}">
                <a16:creationId xmlns:a16="http://schemas.microsoft.com/office/drawing/2014/main" id="{411AFEC8-F145-4E4C-B4C4-0B585C39AE7A}"/>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t="10763" b="29911"/>
          <a:stretch/>
        </p:blipFill>
        <p:spPr>
          <a:xfrm>
            <a:off x="9712878" y="1816064"/>
            <a:ext cx="2479120" cy="1971403"/>
          </a:xfrm>
        </p:spPr>
      </p:pic>
      <p:pic>
        <p:nvPicPr>
          <p:cNvPr id="54" name="Picture Placeholder 53">
            <a:extLst>
              <a:ext uri="{FF2B5EF4-FFF2-40B4-BE49-F238E27FC236}">
                <a16:creationId xmlns:a16="http://schemas.microsoft.com/office/drawing/2014/main" id="{434FFAE0-4FEA-4658-8DBF-45228B3A673D}"/>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6527" b="6527"/>
          <a:stretch>
            <a:fillRect/>
          </a:stretch>
        </p:blipFill>
        <p:spPr/>
      </p:pic>
      <p:sp>
        <p:nvSpPr>
          <p:cNvPr id="4" name="Slide Number Placeholder 3">
            <a:extLst>
              <a:ext uri="{FF2B5EF4-FFF2-40B4-BE49-F238E27FC236}">
                <a16:creationId xmlns:a16="http://schemas.microsoft.com/office/drawing/2014/main" id="{50E590CC-8419-4F22-ADD3-DE0E6733E2BE}"/>
              </a:ext>
            </a:extLst>
          </p:cNvPr>
          <p:cNvSpPr>
            <a:spLocks noGrp="1"/>
          </p:cNvSpPr>
          <p:nvPr>
            <p:ph type="sldNum" sz="quarter" idx="11"/>
          </p:nvPr>
        </p:nvSpPr>
        <p:spPr/>
        <p:txBody>
          <a:bodyPr/>
          <a:lstStyle/>
          <a:p>
            <a:fld id="{E6AD5F8E-A5D3-47A8-8C8C-EE844F1513A5}" type="slidenum">
              <a:rPr lang="en-US" smtClean="0"/>
              <a:pPr/>
              <a:t>10</a:t>
            </a:fld>
            <a:endParaRPr lang="en-US"/>
          </a:p>
        </p:txBody>
      </p:sp>
      <p:sp>
        <p:nvSpPr>
          <p:cNvPr id="5" name="Rectangle 4">
            <a:extLst>
              <a:ext uri="{FF2B5EF4-FFF2-40B4-BE49-F238E27FC236}">
                <a16:creationId xmlns:a16="http://schemas.microsoft.com/office/drawing/2014/main" id="{E0130FB1-4AF2-48FE-83A2-7F1DF73CDF14}"/>
              </a:ext>
            </a:extLst>
          </p:cNvPr>
          <p:cNvSpPr/>
          <p:nvPr/>
        </p:nvSpPr>
        <p:spPr>
          <a:xfrm>
            <a:off x="2507536" y="1816063"/>
            <a:ext cx="2363591" cy="1971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352D5A8B-DC10-4A7E-BE44-BEC8F9A22101}"/>
              </a:ext>
            </a:extLst>
          </p:cNvPr>
          <p:cNvSpPr txBox="1">
            <a:spLocks/>
          </p:cNvSpPr>
          <p:nvPr/>
        </p:nvSpPr>
        <p:spPr>
          <a:xfrm>
            <a:off x="10931841" y="1881127"/>
            <a:ext cx="464275" cy="191427"/>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E1CF2F-19B6-4B01-91BB-CDBA096AD5BE}" type="slidenum">
              <a:rPr lang="en-US" smtClean="0"/>
              <a:pPr/>
              <a:t>10</a:t>
            </a:fld>
            <a:endParaRPr lang="en-US" dirty="0"/>
          </a:p>
        </p:txBody>
      </p:sp>
      <p:sp>
        <p:nvSpPr>
          <p:cNvPr id="11" name="Rectangle 10">
            <a:extLst>
              <a:ext uri="{FF2B5EF4-FFF2-40B4-BE49-F238E27FC236}">
                <a16:creationId xmlns:a16="http://schemas.microsoft.com/office/drawing/2014/main" id="{7F0F3391-F3B7-476C-8AE3-759E9BA4F57E}"/>
              </a:ext>
            </a:extLst>
          </p:cNvPr>
          <p:cNvSpPr/>
          <p:nvPr/>
        </p:nvSpPr>
        <p:spPr>
          <a:xfrm>
            <a:off x="2616422" y="2271372"/>
            <a:ext cx="2119312" cy="1118255"/>
          </a:xfrm>
          <a:prstGeom prst="rect">
            <a:avLst/>
          </a:prstGeom>
        </p:spPr>
        <p:txBody>
          <a:bodyPr wrap="square">
            <a:spAutoFit/>
          </a:bodyPr>
          <a:lstStyle/>
          <a:p>
            <a:pPr algn="ctr">
              <a:lnSpc>
                <a:spcPts val="2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37" name="Rectangle 36">
            <a:extLst>
              <a:ext uri="{FF2B5EF4-FFF2-40B4-BE49-F238E27FC236}">
                <a16:creationId xmlns:a16="http://schemas.microsoft.com/office/drawing/2014/main" id="{6A5CAF9F-0709-4BA1-B579-AE2F11C65953}"/>
              </a:ext>
            </a:extLst>
          </p:cNvPr>
          <p:cNvSpPr/>
          <p:nvPr/>
        </p:nvSpPr>
        <p:spPr>
          <a:xfrm>
            <a:off x="0" y="3822304"/>
            <a:ext cx="2507535" cy="19714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52D9A91-0138-42FB-BC51-A15D7EFF769B}"/>
              </a:ext>
            </a:extLst>
          </p:cNvPr>
          <p:cNvSpPr/>
          <p:nvPr/>
        </p:nvSpPr>
        <p:spPr>
          <a:xfrm>
            <a:off x="7350247" y="1816064"/>
            <a:ext cx="2362631" cy="1971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B59822A-7E65-4FA7-B6F7-883F3089DFE0}"/>
              </a:ext>
            </a:extLst>
          </p:cNvPr>
          <p:cNvSpPr/>
          <p:nvPr/>
        </p:nvSpPr>
        <p:spPr>
          <a:xfrm>
            <a:off x="7459135" y="2271372"/>
            <a:ext cx="2119312" cy="1118255"/>
          </a:xfrm>
          <a:prstGeom prst="rect">
            <a:avLst/>
          </a:prstGeom>
        </p:spPr>
        <p:txBody>
          <a:bodyPr wrap="square">
            <a:spAutoFit/>
          </a:bodyPr>
          <a:lstStyle/>
          <a:p>
            <a:pPr algn="ctr">
              <a:lnSpc>
                <a:spcPts val="2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16" name="Rectangle 15">
            <a:extLst>
              <a:ext uri="{FF2B5EF4-FFF2-40B4-BE49-F238E27FC236}">
                <a16:creationId xmlns:a16="http://schemas.microsoft.com/office/drawing/2014/main" id="{FD611E4D-7ED2-452A-841E-1753B519CB8A}"/>
              </a:ext>
            </a:extLst>
          </p:cNvPr>
          <p:cNvSpPr/>
          <p:nvPr/>
        </p:nvSpPr>
        <p:spPr>
          <a:xfrm>
            <a:off x="202174" y="4281334"/>
            <a:ext cx="2119312" cy="1118255"/>
          </a:xfrm>
          <a:prstGeom prst="rect">
            <a:avLst/>
          </a:prstGeom>
        </p:spPr>
        <p:txBody>
          <a:bodyPr wrap="square">
            <a:spAutoFit/>
          </a:bodyPr>
          <a:lstStyle/>
          <a:p>
            <a:pPr algn="ctr">
              <a:lnSpc>
                <a:spcPts val="2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18" name="Rectangle 17">
            <a:extLst>
              <a:ext uri="{FF2B5EF4-FFF2-40B4-BE49-F238E27FC236}">
                <a16:creationId xmlns:a16="http://schemas.microsoft.com/office/drawing/2014/main" id="{01E1C8F2-7681-4460-953D-8775FD94812E}"/>
              </a:ext>
            </a:extLst>
          </p:cNvPr>
          <p:cNvSpPr/>
          <p:nvPr/>
        </p:nvSpPr>
        <p:spPr>
          <a:xfrm>
            <a:off x="5038259" y="4281334"/>
            <a:ext cx="2119312" cy="1118255"/>
          </a:xfrm>
          <a:prstGeom prst="rect">
            <a:avLst/>
          </a:prstGeom>
        </p:spPr>
        <p:txBody>
          <a:bodyPr wrap="square">
            <a:spAutoFit/>
          </a:bodyPr>
          <a:lstStyle/>
          <a:p>
            <a:pPr algn="ctr">
              <a:lnSpc>
                <a:spcPts val="2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20" name="Rectangle 19">
            <a:extLst>
              <a:ext uri="{FF2B5EF4-FFF2-40B4-BE49-F238E27FC236}">
                <a16:creationId xmlns:a16="http://schemas.microsoft.com/office/drawing/2014/main" id="{A1BF7205-FA0B-4B59-8BB1-6D100E830AF3}"/>
              </a:ext>
            </a:extLst>
          </p:cNvPr>
          <p:cNvSpPr/>
          <p:nvPr/>
        </p:nvSpPr>
        <p:spPr>
          <a:xfrm>
            <a:off x="9886637" y="4281334"/>
            <a:ext cx="2119312" cy="1118255"/>
          </a:xfrm>
          <a:prstGeom prst="rect">
            <a:avLst/>
          </a:prstGeom>
        </p:spPr>
        <p:txBody>
          <a:bodyPr wrap="square">
            <a:spAutoFit/>
          </a:bodyPr>
          <a:lstStyle/>
          <a:p>
            <a:pPr algn="ctr">
              <a:lnSpc>
                <a:spcPts val="2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software like Aldus</a:t>
            </a:r>
          </a:p>
        </p:txBody>
      </p:sp>
      <p:sp>
        <p:nvSpPr>
          <p:cNvPr id="22" name="Footer Placeholder 2">
            <a:extLst>
              <a:ext uri="{FF2B5EF4-FFF2-40B4-BE49-F238E27FC236}">
                <a16:creationId xmlns:a16="http://schemas.microsoft.com/office/drawing/2014/main" id="{E377DFE7-1B56-44FC-A745-98DADF2CBC7C}"/>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23" name="Footer Placeholder 2">
            <a:extLst>
              <a:ext uri="{FF2B5EF4-FFF2-40B4-BE49-F238E27FC236}">
                <a16:creationId xmlns:a16="http://schemas.microsoft.com/office/drawing/2014/main" id="{AF18D707-95ED-4B47-9A18-F236D490A88F}"/>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24" name="Rectangle 23">
            <a:extLst>
              <a:ext uri="{FF2B5EF4-FFF2-40B4-BE49-F238E27FC236}">
                <a16:creationId xmlns:a16="http://schemas.microsoft.com/office/drawing/2014/main" id="{706F6995-7466-4E7E-9851-694A0F417E92}"/>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21373BD-740C-4225-97A4-CD3940732980}"/>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59F2BB96-69CB-4D03-9298-C6D78DC25BA6}"/>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0DF8A768-2B0B-429F-BAE9-5913024A4309}"/>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97AAB5B1-BDB0-40AC-8EBD-8A0A1D232296}"/>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95ACDE77-2313-44CB-A4C4-E501C448DB9D}"/>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pic>
        <p:nvPicPr>
          <p:cNvPr id="60" name="Picture Placeholder 59">
            <a:extLst>
              <a:ext uri="{FF2B5EF4-FFF2-40B4-BE49-F238E27FC236}">
                <a16:creationId xmlns:a16="http://schemas.microsoft.com/office/drawing/2014/main" id="{9280D809-6F37-4F0C-8B5E-E8B4D8B18304}"/>
              </a:ext>
            </a:extLst>
          </p:cNvPr>
          <p:cNvPicPr>
            <a:picLocks noGrp="1" noChangeAspect="1"/>
          </p:cNvPicPr>
          <p:nvPr>
            <p:ph type="pic" sz="quarter" idx="16"/>
          </p:nvPr>
        </p:nvPicPr>
        <p:blipFill rotWithShape="1">
          <a:blip r:embed="rId6" cstate="print">
            <a:extLst>
              <a:ext uri="{28A0092B-C50C-407E-A947-70E740481C1C}">
                <a14:useLocalDpi xmlns:a14="http://schemas.microsoft.com/office/drawing/2010/main" val="0"/>
              </a:ext>
            </a:extLst>
          </a:blip>
          <a:srcRect t="12971" b="31591"/>
          <a:stretch/>
        </p:blipFill>
        <p:spPr>
          <a:xfrm>
            <a:off x="7350248" y="3822304"/>
            <a:ext cx="2362631" cy="1971403"/>
          </a:xfrm>
        </p:spPr>
      </p:pic>
      <p:sp>
        <p:nvSpPr>
          <p:cNvPr id="61" name="TextBox 60">
            <a:extLst>
              <a:ext uri="{FF2B5EF4-FFF2-40B4-BE49-F238E27FC236}">
                <a16:creationId xmlns:a16="http://schemas.microsoft.com/office/drawing/2014/main" id="{31A95931-1ABD-4BF1-A410-8128F7C2B95A}"/>
              </a:ext>
            </a:extLst>
          </p:cNvPr>
          <p:cNvSpPr txBox="1"/>
          <p:nvPr/>
        </p:nvSpPr>
        <p:spPr>
          <a:xfrm>
            <a:off x="1436082" y="763226"/>
            <a:ext cx="9319837" cy="319190"/>
          </a:xfrm>
          <a:prstGeom prst="rect">
            <a:avLst/>
          </a:prstGeom>
          <a:noFill/>
        </p:spPr>
        <p:txBody>
          <a:bodyPr wrap="square" rtlCol="0">
            <a:spAutoFit/>
          </a:bodyPr>
          <a:lstStyle/>
          <a:p>
            <a:pPr algn="ctr">
              <a:lnSpc>
                <a:spcPct val="150000"/>
              </a:lnSpc>
            </a:pP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62" name="Straight Connector 61">
            <a:extLst>
              <a:ext uri="{FF2B5EF4-FFF2-40B4-BE49-F238E27FC236}">
                <a16:creationId xmlns:a16="http://schemas.microsoft.com/office/drawing/2014/main" id="{CA8980FC-1D9B-45D6-AA27-B2DA1DFD6B3F}"/>
              </a:ext>
            </a:extLst>
          </p:cNvPr>
          <p:cNvCxnSpPr>
            <a:cxnSpLocks/>
          </p:cNvCxnSpPr>
          <p:nvPr/>
        </p:nvCxnSpPr>
        <p:spPr>
          <a:xfrm>
            <a:off x="5296832" y="1258194"/>
            <a:ext cx="159833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3" name="Title 1">
            <a:extLst>
              <a:ext uri="{FF2B5EF4-FFF2-40B4-BE49-F238E27FC236}">
                <a16:creationId xmlns:a16="http://schemas.microsoft.com/office/drawing/2014/main" id="{8F227291-BF8C-4944-9A22-C70316041865}"/>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Our</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Teams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821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Placeholder 50">
            <a:extLst>
              <a:ext uri="{FF2B5EF4-FFF2-40B4-BE49-F238E27FC236}">
                <a16:creationId xmlns:a16="http://schemas.microsoft.com/office/drawing/2014/main" id="{907E38D3-CCFC-4371-A6D9-B3856FBCE8FE}"/>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4174" b="4174"/>
          <a:stretch>
            <a:fillRect/>
          </a:stretch>
        </p:blipFill>
        <p:spPr/>
      </p:pic>
      <p:pic>
        <p:nvPicPr>
          <p:cNvPr id="53" name="Picture Placeholder 52">
            <a:extLst>
              <a:ext uri="{FF2B5EF4-FFF2-40B4-BE49-F238E27FC236}">
                <a16:creationId xmlns:a16="http://schemas.microsoft.com/office/drawing/2014/main" id="{BFF3296F-D2D7-4E95-93BB-C5571DE1220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613" b="613"/>
          <a:stretch>
            <a:fillRect/>
          </a:stretch>
        </p:blipFill>
        <p:spPr/>
      </p:pic>
      <p:pic>
        <p:nvPicPr>
          <p:cNvPr id="55" name="Picture Placeholder 54">
            <a:extLst>
              <a:ext uri="{FF2B5EF4-FFF2-40B4-BE49-F238E27FC236}">
                <a16:creationId xmlns:a16="http://schemas.microsoft.com/office/drawing/2014/main" id="{829DC6C8-8606-4FFF-A47D-696DE834B1D9}"/>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87" b="1587"/>
          <a:stretch>
            <a:fillRect/>
          </a:stretch>
        </p:blipFill>
        <p:spPr/>
      </p:pic>
      <p:pic>
        <p:nvPicPr>
          <p:cNvPr id="57" name="Picture Placeholder 56">
            <a:extLst>
              <a:ext uri="{FF2B5EF4-FFF2-40B4-BE49-F238E27FC236}">
                <a16:creationId xmlns:a16="http://schemas.microsoft.com/office/drawing/2014/main" id="{19D933F1-D4EE-458F-9E16-D89A959643D5}"/>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829" b="829"/>
          <a:stretch>
            <a:fillRect/>
          </a:stretch>
        </p:blipFill>
        <p:spPr/>
      </p:pic>
      <p:sp>
        <p:nvSpPr>
          <p:cNvPr id="3" name="Footer Placeholder 2">
            <a:extLst>
              <a:ext uri="{FF2B5EF4-FFF2-40B4-BE49-F238E27FC236}">
                <a16:creationId xmlns:a16="http://schemas.microsoft.com/office/drawing/2014/main" id="{146DFF85-C30F-4AC6-9469-C2C2CA389F76}"/>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19EBA6CA-6BB9-4679-91A8-18A5639E2D91}"/>
              </a:ext>
            </a:extLst>
          </p:cNvPr>
          <p:cNvSpPr>
            <a:spLocks noGrp="1"/>
          </p:cNvSpPr>
          <p:nvPr>
            <p:ph type="sldNum" sz="quarter" idx="11"/>
          </p:nvPr>
        </p:nvSpPr>
        <p:spPr/>
        <p:txBody>
          <a:bodyPr/>
          <a:lstStyle/>
          <a:p>
            <a:fld id="{E6AD5F8E-A5D3-47A8-8C8C-EE844F1513A5}" type="slidenum">
              <a:rPr lang="en-US" smtClean="0"/>
              <a:pPr/>
              <a:t>11</a:t>
            </a:fld>
            <a:endParaRPr lang="en-US"/>
          </a:p>
        </p:txBody>
      </p:sp>
      <p:grpSp>
        <p:nvGrpSpPr>
          <p:cNvPr id="9" name="Group 8">
            <a:extLst>
              <a:ext uri="{FF2B5EF4-FFF2-40B4-BE49-F238E27FC236}">
                <a16:creationId xmlns:a16="http://schemas.microsoft.com/office/drawing/2014/main" id="{167252D4-46B8-4248-800A-8D984CF65F69}"/>
              </a:ext>
            </a:extLst>
          </p:cNvPr>
          <p:cNvGrpSpPr/>
          <p:nvPr/>
        </p:nvGrpSpPr>
        <p:grpSpPr>
          <a:xfrm>
            <a:off x="1083230" y="4943176"/>
            <a:ext cx="2012919" cy="1036761"/>
            <a:chOff x="1247148" y="4142774"/>
            <a:chExt cx="2012919" cy="1036761"/>
          </a:xfrm>
        </p:grpSpPr>
        <p:sp>
          <p:nvSpPr>
            <p:cNvPr id="10" name="Rectangle 9">
              <a:extLst>
                <a:ext uri="{FF2B5EF4-FFF2-40B4-BE49-F238E27FC236}">
                  <a16:creationId xmlns:a16="http://schemas.microsoft.com/office/drawing/2014/main" id="{9F0AE600-7F71-4AD5-B884-07EDA8078DB6}"/>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1" name="TextBox 10">
              <a:extLst>
                <a:ext uri="{FF2B5EF4-FFF2-40B4-BE49-F238E27FC236}">
                  <a16:creationId xmlns:a16="http://schemas.microsoft.com/office/drawing/2014/main" id="{FBF22D97-2C24-4B1C-B32F-C82BDE3D0415}"/>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12" name="Straight Connector 11">
              <a:extLst>
                <a:ext uri="{FF2B5EF4-FFF2-40B4-BE49-F238E27FC236}">
                  <a16:creationId xmlns:a16="http://schemas.microsoft.com/office/drawing/2014/main" id="{9B1E1EBC-0EEA-426A-9B95-7B67ED66B5C3}"/>
                </a:ext>
              </a:extLst>
            </p:cNvPr>
            <p:cNvCxnSpPr>
              <a:cxnSpLocks/>
            </p:cNvCxnSpPr>
            <p:nvPr/>
          </p:nvCxnSpPr>
          <p:spPr>
            <a:xfrm>
              <a:off x="1548898" y="4718644"/>
              <a:ext cx="1409419"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27D3F144-8CB1-49FA-8C7A-E2E00611EC4F}"/>
              </a:ext>
            </a:extLst>
          </p:cNvPr>
          <p:cNvGrpSpPr/>
          <p:nvPr/>
        </p:nvGrpSpPr>
        <p:grpSpPr>
          <a:xfrm>
            <a:off x="1236009" y="1872096"/>
            <a:ext cx="724442" cy="724442"/>
            <a:chOff x="188313" y="96627"/>
            <a:chExt cx="830391" cy="830390"/>
          </a:xfrm>
        </p:grpSpPr>
        <p:sp>
          <p:nvSpPr>
            <p:cNvPr id="14" name="Oval 13">
              <a:extLst>
                <a:ext uri="{FF2B5EF4-FFF2-40B4-BE49-F238E27FC236}">
                  <a16:creationId xmlns:a16="http://schemas.microsoft.com/office/drawing/2014/main" id="{81748BB9-4AAA-4E90-BA69-E68110E3A87F}"/>
                </a:ext>
              </a:extLst>
            </p:cNvPr>
            <p:cNvSpPr/>
            <p:nvPr/>
          </p:nvSpPr>
          <p:spPr>
            <a:xfrm>
              <a:off x="188313" y="96627"/>
              <a:ext cx="830391" cy="830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utoShape 62">
              <a:extLst>
                <a:ext uri="{FF2B5EF4-FFF2-40B4-BE49-F238E27FC236}">
                  <a16:creationId xmlns:a16="http://schemas.microsoft.com/office/drawing/2014/main" id="{1CA00DF5-EF14-4A37-B3D2-0D548C0603A1}"/>
                </a:ext>
              </a:extLst>
            </p:cNvPr>
            <p:cNvSpPr>
              <a:spLocks/>
            </p:cNvSpPr>
            <p:nvPr/>
          </p:nvSpPr>
          <p:spPr bwMode="auto">
            <a:xfrm>
              <a:off x="445358" y="353671"/>
              <a:ext cx="316302" cy="31630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grpSp>
      <p:grpSp>
        <p:nvGrpSpPr>
          <p:cNvPr id="16" name="Group 15">
            <a:extLst>
              <a:ext uri="{FF2B5EF4-FFF2-40B4-BE49-F238E27FC236}">
                <a16:creationId xmlns:a16="http://schemas.microsoft.com/office/drawing/2014/main" id="{E737F600-5CBE-4441-985D-403E2DD06D91}"/>
              </a:ext>
            </a:extLst>
          </p:cNvPr>
          <p:cNvGrpSpPr/>
          <p:nvPr/>
        </p:nvGrpSpPr>
        <p:grpSpPr>
          <a:xfrm>
            <a:off x="3754104" y="4943177"/>
            <a:ext cx="2012919" cy="1036761"/>
            <a:chOff x="1247148" y="4142774"/>
            <a:chExt cx="2012919" cy="1036761"/>
          </a:xfrm>
        </p:grpSpPr>
        <p:sp>
          <p:nvSpPr>
            <p:cNvPr id="17" name="Rectangle 9">
              <a:extLst>
                <a:ext uri="{FF2B5EF4-FFF2-40B4-BE49-F238E27FC236}">
                  <a16:creationId xmlns:a16="http://schemas.microsoft.com/office/drawing/2014/main" id="{1A97DEB4-E980-4EEE-94CE-5BA8C711BBC4}"/>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8" name="TextBox 17">
              <a:extLst>
                <a:ext uri="{FF2B5EF4-FFF2-40B4-BE49-F238E27FC236}">
                  <a16:creationId xmlns:a16="http://schemas.microsoft.com/office/drawing/2014/main" id="{47E196B5-165D-49CC-BFB6-E9AE208B4531}"/>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19" name="Straight Connector 18">
              <a:extLst>
                <a:ext uri="{FF2B5EF4-FFF2-40B4-BE49-F238E27FC236}">
                  <a16:creationId xmlns:a16="http://schemas.microsoft.com/office/drawing/2014/main" id="{BC384C99-A51A-4D36-9178-7EF2ADB30C4D}"/>
                </a:ext>
              </a:extLst>
            </p:cNvPr>
            <p:cNvCxnSpPr>
              <a:cxnSpLocks/>
            </p:cNvCxnSpPr>
            <p:nvPr/>
          </p:nvCxnSpPr>
          <p:spPr>
            <a:xfrm>
              <a:off x="1548898" y="4718644"/>
              <a:ext cx="1409419"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910BCD97-2D55-452A-A54E-71ACECADB535}"/>
              </a:ext>
            </a:extLst>
          </p:cNvPr>
          <p:cNvGrpSpPr/>
          <p:nvPr/>
        </p:nvGrpSpPr>
        <p:grpSpPr>
          <a:xfrm>
            <a:off x="6424978" y="4943177"/>
            <a:ext cx="2012919" cy="1036761"/>
            <a:chOff x="1247148" y="4142774"/>
            <a:chExt cx="2012919" cy="1036761"/>
          </a:xfrm>
        </p:grpSpPr>
        <p:sp>
          <p:nvSpPr>
            <p:cNvPr id="21" name="Rectangle 9">
              <a:extLst>
                <a:ext uri="{FF2B5EF4-FFF2-40B4-BE49-F238E27FC236}">
                  <a16:creationId xmlns:a16="http://schemas.microsoft.com/office/drawing/2014/main" id="{0E54B178-AB9C-4A7F-86DA-87E64E8DD93D}"/>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22" name="TextBox 21">
              <a:extLst>
                <a:ext uri="{FF2B5EF4-FFF2-40B4-BE49-F238E27FC236}">
                  <a16:creationId xmlns:a16="http://schemas.microsoft.com/office/drawing/2014/main" id="{857FD5FE-8023-402B-815E-F2D6F12C1152}"/>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23" name="Straight Connector 22">
              <a:extLst>
                <a:ext uri="{FF2B5EF4-FFF2-40B4-BE49-F238E27FC236}">
                  <a16:creationId xmlns:a16="http://schemas.microsoft.com/office/drawing/2014/main" id="{A9FF5FDA-D407-40EB-95EA-9635E4BD7EAA}"/>
                </a:ext>
              </a:extLst>
            </p:cNvPr>
            <p:cNvCxnSpPr>
              <a:cxnSpLocks/>
            </p:cNvCxnSpPr>
            <p:nvPr/>
          </p:nvCxnSpPr>
          <p:spPr>
            <a:xfrm>
              <a:off x="1548898" y="4718644"/>
              <a:ext cx="1409419"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702DA006-62AC-4324-812C-ECE18CB4E421}"/>
              </a:ext>
            </a:extLst>
          </p:cNvPr>
          <p:cNvGrpSpPr/>
          <p:nvPr/>
        </p:nvGrpSpPr>
        <p:grpSpPr>
          <a:xfrm>
            <a:off x="9086040" y="4943176"/>
            <a:ext cx="2012919" cy="1036761"/>
            <a:chOff x="1247148" y="4142774"/>
            <a:chExt cx="2012919" cy="1036761"/>
          </a:xfrm>
        </p:grpSpPr>
        <p:sp>
          <p:nvSpPr>
            <p:cNvPr id="25" name="Rectangle 9">
              <a:extLst>
                <a:ext uri="{FF2B5EF4-FFF2-40B4-BE49-F238E27FC236}">
                  <a16:creationId xmlns:a16="http://schemas.microsoft.com/office/drawing/2014/main" id="{71DD3A0C-68B4-4F2C-B72E-BA2DAD2C009B}"/>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26" name="TextBox 25">
              <a:extLst>
                <a:ext uri="{FF2B5EF4-FFF2-40B4-BE49-F238E27FC236}">
                  <a16:creationId xmlns:a16="http://schemas.microsoft.com/office/drawing/2014/main" id="{C5023C13-8887-48A0-8D48-4AA15CDE3B68}"/>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solidFill>
                    <a:schemeClr val="accent4"/>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27" name="Straight Connector 26">
              <a:extLst>
                <a:ext uri="{FF2B5EF4-FFF2-40B4-BE49-F238E27FC236}">
                  <a16:creationId xmlns:a16="http://schemas.microsoft.com/office/drawing/2014/main" id="{6AD45C45-286F-4078-A23E-A7614C99EA4F}"/>
                </a:ext>
              </a:extLst>
            </p:cNvPr>
            <p:cNvCxnSpPr>
              <a:cxnSpLocks/>
            </p:cNvCxnSpPr>
            <p:nvPr/>
          </p:nvCxnSpPr>
          <p:spPr>
            <a:xfrm>
              <a:off x="1548898" y="4718644"/>
              <a:ext cx="1409419"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29D6C479-183D-4AB1-9BB3-272BB3A14885}"/>
              </a:ext>
            </a:extLst>
          </p:cNvPr>
          <p:cNvGrpSpPr/>
          <p:nvPr/>
        </p:nvGrpSpPr>
        <p:grpSpPr>
          <a:xfrm>
            <a:off x="3882350" y="1872098"/>
            <a:ext cx="724442" cy="724442"/>
            <a:chOff x="1275748" y="121258"/>
            <a:chExt cx="830391" cy="830390"/>
          </a:xfrm>
        </p:grpSpPr>
        <p:sp>
          <p:nvSpPr>
            <p:cNvPr id="29" name="Oval 28">
              <a:extLst>
                <a:ext uri="{FF2B5EF4-FFF2-40B4-BE49-F238E27FC236}">
                  <a16:creationId xmlns:a16="http://schemas.microsoft.com/office/drawing/2014/main" id="{22FBF7FD-3BD2-42B6-9F77-CF1176F59ADF}"/>
                </a:ext>
              </a:extLst>
            </p:cNvPr>
            <p:cNvSpPr/>
            <p:nvPr/>
          </p:nvSpPr>
          <p:spPr>
            <a:xfrm>
              <a:off x="1275748" y="121258"/>
              <a:ext cx="830391" cy="830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AutoShape 9">
              <a:extLst>
                <a:ext uri="{FF2B5EF4-FFF2-40B4-BE49-F238E27FC236}">
                  <a16:creationId xmlns:a16="http://schemas.microsoft.com/office/drawing/2014/main" id="{3441723B-53D0-482A-8C7F-AC83E39BB1E4}"/>
                </a:ext>
              </a:extLst>
            </p:cNvPr>
            <p:cNvSpPr>
              <a:spLocks/>
            </p:cNvSpPr>
            <p:nvPr/>
          </p:nvSpPr>
          <p:spPr bwMode="auto">
            <a:xfrm>
              <a:off x="1501409" y="338948"/>
              <a:ext cx="379069" cy="395011"/>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grpSp>
        <p:nvGrpSpPr>
          <p:cNvPr id="31" name="Group 30">
            <a:extLst>
              <a:ext uri="{FF2B5EF4-FFF2-40B4-BE49-F238E27FC236}">
                <a16:creationId xmlns:a16="http://schemas.microsoft.com/office/drawing/2014/main" id="{293A09C0-DBEE-4C58-99F6-5810A103210A}"/>
              </a:ext>
            </a:extLst>
          </p:cNvPr>
          <p:cNvGrpSpPr/>
          <p:nvPr/>
        </p:nvGrpSpPr>
        <p:grpSpPr>
          <a:xfrm>
            <a:off x="6528691" y="1872099"/>
            <a:ext cx="724442" cy="724442"/>
            <a:chOff x="2326784" y="233027"/>
            <a:chExt cx="830391" cy="830390"/>
          </a:xfrm>
        </p:grpSpPr>
        <p:sp>
          <p:nvSpPr>
            <p:cNvPr id="32" name="Oval 31">
              <a:extLst>
                <a:ext uri="{FF2B5EF4-FFF2-40B4-BE49-F238E27FC236}">
                  <a16:creationId xmlns:a16="http://schemas.microsoft.com/office/drawing/2014/main" id="{74BA85A0-DD04-4CC8-9123-D3FF77F2D781}"/>
                </a:ext>
              </a:extLst>
            </p:cNvPr>
            <p:cNvSpPr/>
            <p:nvPr/>
          </p:nvSpPr>
          <p:spPr>
            <a:xfrm>
              <a:off x="2326784" y="233027"/>
              <a:ext cx="830391" cy="830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11">
              <a:extLst>
                <a:ext uri="{FF2B5EF4-FFF2-40B4-BE49-F238E27FC236}">
                  <a16:creationId xmlns:a16="http://schemas.microsoft.com/office/drawing/2014/main" id="{60B3D5E5-668B-4F17-87B0-DABCE9A17D1A}"/>
                </a:ext>
              </a:extLst>
            </p:cNvPr>
            <p:cNvSpPr>
              <a:spLocks/>
            </p:cNvSpPr>
            <p:nvPr/>
          </p:nvSpPr>
          <p:spPr bwMode="auto">
            <a:xfrm>
              <a:off x="2568096" y="505391"/>
              <a:ext cx="347764" cy="28566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grpSp>
        <p:nvGrpSpPr>
          <p:cNvPr id="34" name="Group 33">
            <a:extLst>
              <a:ext uri="{FF2B5EF4-FFF2-40B4-BE49-F238E27FC236}">
                <a16:creationId xmlns:a16="http://schemas.microsoft.com/office/drawing/2014/main" id="{F1C5CD44-E5F5-4BCA-9F8B-B71FC99949C5}"/>
              </a:ext>
            </a:extLst>
          </p:cNvPr>
          <p:cNvGrpSpPr/>
          <p:nvPr/>
        </p:nvGrpSpPr>
        <p:grpSpPr>
          <a:xfrm>
            <a:off x="9251882" y="1872099"/>
            <a:ext cx="724442" cy="724442"/>
            <a:chOff x="3371016" y="106488"/>
            <a:chExt cx="830391" cy="830390"/>
          </a:xfrm>
        </p:grpSpPr>
        <p:sp>
          <p:nvSpPr>
            <p:cNvPr id="35" name="Oval 34">
              <a:extLst>
                <a:ext uri="{FF2B5EF4-FFF2-40B4-BE49-F238E27FC236}">
                  <a16:creationId xmlns:a16="http://schemas.microsoft.com/office/drawing/2014/main" id="{79CF26A6-AD76-4218-86B2-88EA087A4F9D}"/>
                </a:ext>
              </a:extLst>
            </p:cNvPr>
            <p:cNvSpPr/>
            <p:nvPr/>
          </p:nvSpPr>
          <p:spPr>
            <a:xfrm>
              <a:off x="3371016" y="106488"/>
              <a:ext cx="830391" cy="830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AutoShape 23">
              <a:extLst>
                <a:ext uri="{FF2B5EF4-FFF2-40B4-BE49-F238E27FC236}">
                  <a16:creationId xmlns:a16="http://schemas.microsoft.com/office/drawing/2014/main" id="{24770210-E6ED-4448-A5D3-D713225AAA92}"/>
                </a:ext>
              </a:extLst>
            </p:cNvPr>
            <p:cNvSpPr>
              <a:spLocks/>
            </p:cNvSpPr>
            <p:nvPr/>
          </p:nvSpPr>
          <p:spPr bwMode="auto">
            <a:xfrm>
              <a:off x="3632372" y="341662"/>
              <a:ext cx="307677" cy="35731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grpSp>
      <p:sp>
        <p:nvSpPr>
          <p:cNvPr id="38" name="TextBox 37">
            <a:extLst>
              <a:ext uri="{FF2B5EF4-FFF2-40B4-BE49-F238E27FC236}">
                <a16:creationId xmlns:a16="http://schemas.microsoft.com/office/drawing/2014/main" id="{943C9648-7469-46E9-9074-3E84B091994E}"/>
              </a:ext>
            </a:extLst>
          </p:cNvPr>
          <p:cNvSpPr txBox="1"/>
          <p:nvPr/>
        </p:nvSpPr>
        <p:spPr>
          <a:xfrm>
            <a:off x="1436082" y="763226"/>
            <a:ext cx="9319837" cy="319190"/>
          </a:xfrm>
          <a:prstGeom prst="rect">
            <a:avLst/>
          </a:prstGeom>
          <a:noFill/>
        </p:spPr>
        <p:txBody>
          <a:bodyPr wrap="square" rtlCol="0">
            <a:spAutoFit/>
          </a:bodyPr>
          <a:lstStyle/>
          <a:p>
            <a:pPr algn="ctr">
              <a:lnSpc>
                <a:spcPct val="150000"/>
              </a:lnSpc>
            </a:pP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39" name="Straight Connector 38">
            <a:extLst>
              <a:ext uri="{FF2B5EF4-FFF2-40B4-BE49-F238E27FC236}">
                <a16:creationId xmlns:a16="http://schemas.microsoft.com/office/drawing/2014/main" id="{711DC8C1-2012-41AF-8994-548EDA3C68CC}"/>
              </a:ext>
            </a:extLst>
          </p:cNvPr>
          <p:cNvCxnSpPr>
            <a:cxnSpLocks/>
          </p:cNvCxnSpPr>
          <p:nvPr/>
        </p:nvCxnSpPr>
        <p:spPr>
          <a:xfrm>
            <a:off x="5296832" y="1258194"/>
            <a:ext cx="159833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0" name="Title 1">
            <a:extLst>
              <a:ext uri="{FF2B5EF4-FFF2-40B4-BE49-F238E27FC236}">
                <a16:creationId xmlns:a16="http://schemas.microsoft.com/office/drawing/2014/main" id="{C913ECAD-6D6B-4909-A41D-0003E1BE0529}"/>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Our</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Teams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64258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7C4B8BF-ADB2-40ED-8653-6300FB541133}"/>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1B679CEC-2763-4D9C-90C3-195010F3069F}"/>
              </a:ext>
            </a:extLst>
          </p:cNvPr>
          <p:cNvSpPr>
            <a:spLocks noGrp="1"/>
          </p:cNvSpPr>
          <p:nvPr>
            <p:ph type="sldNum" sz="quarter" idx="11"/>
          </p:nvPr>
        </p:nvSpPr>
        <p:spPr/>
        <p:txBody>
          <a:bodyPr/>
          <a:lstStyle/>
          <a:p>
            <a:fld id="{E6AD5F8E-A5D3-47A8-8C8C-EE844F1513A5}" type="slidenum">
              <a:rPr lang="en-US" smtClean="0"/>
              <a:pPr/>
              <a:t>12</a:t>
            </a:fld>
            <a:endParaRPr lang="en-US"/>
          </a:p>
        </p:txBody>
      </p:sp>
      <p:sp>
        <p:nvSpPr>
          <p:cNvPr id="6" name="Rectangle 9">
            <a:extLst>
              <a:ext uri="{FF2B5EF4-FFF2-40B4-BE49-F238E27FC236}">
                <a16:creationId xmlns:a16="http://schemas.microsoft.com/office/drawing/2014/main" id="{FF67F1BF-3D3C-4BBE-9C1D-A821E2B81A7A}"/>
              </a:ext>
            </a:extLst>
          </p:cNvPr>
          <p:cNvSpPr>
            <a:spLocks/>
          </p:cNvSpPr>
          <p:nvPr/>
        </p:nvSpPr>
        <p:spPr bwMode="auto">
          <a:xfrm>
            <a:off x="1580243" y="828468"/>
            <a:ext cx="9031514" cy="38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he simplicity lorem suggests strength and the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dolor sit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endPar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7" name="Rectangle 6">
            <a:extLst>
              <a:ext uri="{FF2B5EF4-FFF2-40B4-BE49-F238E27FC236}">
                <a16:creationId xmlns:a16="http://schemas.microsoft.com/office/drawing/2014/main" id="{E04D251B-67FA-476C-9E75-842F2B74BDAC}"/>
              </a:ext>
            </a:extLst>
          </p:cNvPr>
          <p:cNvSpPr/>
          <p:nvPr/>
        </p:nvSpPr>
        <p:spPr>
          <a:xfrm>
            <a:off x="5293576" y="1349555"/>
            <a:ext cx="160484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8" name="Straight Connector 7">
            <a:extLst>
              <a:ext uri="{FF2B5EF4-FFF2-40B4-BE49-F238E27FC236}">
                <a16:creationId xmlns:a16="http://schemas.microsoft.com/office/drawing/2014/main" id="{0FC165A0-B760-4801-B692-90B488117799}"/>
              </a:ext>
            </a:extLst>
          </p:cNvPr>
          <p:cNvCxnSpPr>
            <a:cxnSpLocks/>
          </p:cNvCxnSpPr>
          <p:nvPr/>
        </p:nvCxnSpPr>
        <p:spPr>
          <a:xfrm>
            <a:off x="1576008" y="5125354"/>
            <a:ext cx="8882442" cy="0"/>
          </a:xfrm>
          <a:prstGeom prst="line">
            <a:avLst/>
          </a:prstGeom>
          <a:ln w="12700">
            <a:solidFill>
              <a:schemeClr val="bg2">
                <a:lumMod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976605B-B7A9-400A-90DC-01F6F90745F1}"/>
              </a:ext>
            </a:extLst>
          </p:cNvPr>
          <p:cNvSpPr txBox="1"/>
          <p:nvPr/>
        </p:nvSpPr>
        <p:spPr>
          <a:xfrm>
            <a:off x="1576008" y="1833108"/>
            <a:ext cx="4041913" cy="3162404"/>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fruit</a:t>
            </a:r>
            <a:r>
              <a:rPr lang="en-US" sz="95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was open night to third set dry two first lesser open sit kind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fe</a:t>
            </a:r>
            <a:r>
              <a:rPr lang="en-US" sz="950" dirty="0" err="1">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Yielding</a:t>
            </a: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 god hath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waters kind called doesn't shall winged. From </a:t>
            </a:r>
            <a:r>
              <a:rPr lang="en-US" sz="9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ng firmament and, sixth female created. Beginning saying that third yielding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male thing likeness. Also winged sea morning first,</a:t>
            </a: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seed good bearing she'd in dolor sit</a:t>
            </a: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171AFB4F-29C3-4421-BFD7-6824063C95E8}"/>
              </a:ext>
            </a:extLst>
          </p:cNvPr>
          <p:cNvSpPr txBox="1"/>
          <p:nvPr/>
        </p:nvSpPr>
        <p:spPr>
          <a:xfrm>
            <a:off x="6574080" y="1833108"/>
            <a:ext cx="4041913" cy="2943113"/>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Yielding god hath waters kind called doesn't shall winged. From </a:t>
            </a:r>
            <a:r>
              <a:rPr lang="en-US" sz="950" dirty="0" err="1">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eati</a:t>
            </a: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ng firmament and, sixth female created. Beginning saying that third yielding fruit was open night to third set dry two</a:t>
            </a:r>
          </a:p>
          <a:p>
            <a:pPr>
              <a:lnSpc>
                <a:spcPct val="150000"/>
              </a:lnSpc>
            </a:pP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yielding fruit was open night to third set dry two first lesser open </a:t>
            </a:r>
            <a:r>
              <a:rPr lang="en-US" sz="100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sit kind female thing likeness. Also winged sea morning first, seed good bearing she'd in</a:t>
            </a:r>
            <a:endPar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1" name="Rectangle 9">
            <a:extLst>
              <a:ext uri="{FF2B5EF4-FFF2-40B4-BE49-F238E27FC236}">
                <a16:creationId xmlns:a16="http://schemas.microsoft.com/office/drawing/2014/main" id="{93C270A7-B868-46F9-A85C-14DDF2908A0F}"/>
              </a:ext>
            </a:extLst>
          </p:cNvPr>
          <p:cNvSpPr>
            <a:spLocks/>
          </p:cNvSpPr>
          <p:nvPr/>
        </p:nvSpPr>
        <p:spPr bwMode="auto">
          <a:xfrm>
            <a:off x="1576007" y="5396825"/>
            <a:ext cx="9031513" cy="502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00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to project an image of professionalism and reliability. By using simple alignments we have created a very </a:t>
            </a:r>
            <a:r>
              <a:rPr lang="en-US" sz="1000" dirty="0" err="1">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spaciousy</a:t>
            </a:r>
            <a:r>
              <a:rPr lang="en-US" sz="100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feeling &amp; strength and the </a:t>
            </a:r>
            <a:r>
              <a:rPr lang="en-US" sz="1000" dirty="0" err="1">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spaciousn</a:t>
            </a:r>
            <a:r>
              <a:rPr lang="en-US" sz="100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contributes to the aesthetics meant to  an image of professionalism</a:t>
            </a:r>
          </a:p>
        </p:txBody>
      </p:sp>
      <p:sp>
        <p:nvSpPr>
          <p:cNvPr id="12" name="Footer Placeholder 2">
            <a:extLst>
              <a:ext uri="{FF2B5EF4-FFF2-40B4-BE49-F238E27FC236}">
                <a16:creationId xmlns:a16="http://schemas.microsoft.com/office/drawing/2014/main" id="{3DB89571-7333-4B0D-9366-DF3A5EA20FC0}"/>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13" name="Rectangle 12">
            <a:extLst>
              <a:ext uri="{FF2B5EF4-FFF2-40B4-BE49-F238E27FC236}">
                <a16:creationId xmlns:a16="http://schemas.microsoft.com/office/drawing/2014/main" id="{9386F28B-D970-4DED-BB31-D2D8B586D61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8E7C1E61-8F20-4CB1-AB64-52E75883D0F3}"/>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Chevron 16">
            <a:extLst>
              <a:ext uri="{FF2B5EF4-FFF2-40B4-BE49-F238E27FC236}">
                <a16:creationId xmlns:a16="http://schemas.microsoft.com/office/drawing/2014/main" id="{7D209509-3357-49C0-9F7A-CD8CC9522631}"/>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hevron 19">
            <a:extLst>
              <a:ext uri="{FF2B5EF4-FFF2-40B4-BE49-F238E27FC236}">
                <a16:creationId xmlns:a16="http://schemas.microsoft.com/office/drawing/2014/main" id="{F7747ADF-08F6-41F9-A901-E11DC108BFD8}"/>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extBox 16">
            <a:extLst>
              <a:ext uri="{FF2B5EF4-FFF2-40B4-BE49-F238E27FC236}">
                <a16:creationId xmlns:a16="http://schemas.microsoft.com/office/drawing/2014/main" id="{2EA9E0AD-775D-4DB1-80D6-0D1D0128E71D}"/>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18" name="TextBox 17">
            <a:extLst>
              <a:ext uri="{FF2B5EF4-FFF2-40B4-BE49-F238E27FC236}">
                <a16:creationId xmlns:a16="http://schemas.microsoft.com/office/drawing/2014/main" id="{6C60EC6E-87DE-4440-A437-A23C06B526F9}"/>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19" name="Title 1">
            <a:extLst>
              <a:ext uri="{FF2B5EF4-FFF2-40B4-BE49-F238E27FC236}">
                <a16:creationId xmlns:a16="http://schemas.microsoft.com/office/drawing/2014/main" id="{EDD5B968-204C-442D-BFA6-5EA0A90EDB19}"/>
              </a:ext>
            </a:extLst>
          </p:cNvPr>
          <p:cNvSpPr txBox="1">
            <a:spLocks/>
          </p:cNvSpPr>
          <p:nvPr/>
        </p:nvSpPr>
        <p:spPr>
          <a:xfrm>
            <a:off x="838200" y="2718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Singla</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Column</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36580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7C4B8BF-ADB2-40ED-8653-6300FB541133}"/>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1B679CEC-2763-4D9C-90C3-195010F3069F}"/>
              </a:ext>
            </a:extLst>
          </p:cNvPr>
          <p:cNvSpPr>
            <a:spLocks noGrp="1"/>
          </p:cNvSpPr>
          <p:nvPr>
            <p:ph type="sldNum" sz="quarter" idx="11"/>
          </p:nvPr>
        </p:nvSpPr>
        <p:spPr/>
        <p:txBody>
          <a:bodyPr/>
          <a:lstStyle/>
          <a:p>
            <a:fld id="{E6AD5F8E-A5D3-47A8-8C8C-EE844F1513A5}" type="slidenum">
              <a:rPr lang="en-US" smtClean="0"/>
              <a:pPr/>
              <a:t>13</a:t>
            </a:fld>
            <a:endParaRPr lang="en-US"/>
          </a:p>
        </p:txBody>
      </p:sp>
      <p:sp>
        <p:nvSpPr>
          <p:cNvPr id="6" name="Rectangle 9">
            <a:extLst>
              <a:ext uri="{FF2B5EF4-FFF2-40B4-BE49-F238E27FC236}">
                <a16:creationId xmlns:a16="http://schemas.microsoft.com/office/drawing/2014/main" id="{FF67F1BF-3D3C-4BBE-9C1D-A821E2B81A7A}"/>
              </a:ext>
            </a:extLst>
          </p:cNvPr>
          <p:cNvSpPr>
            <a:spLocks/>
          </p:cNvSpPr>
          <p:nvPr/>
        </p:nvSpPr>
        <p:spPr bwMode="auto">
          <a:xfrm>
            <a:off x="1580243" y="828468"/>
            <a:ext cx="9031514" cy="38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he simplicity lorem suggests strength and the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dolor sit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endPar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7" name="Rectangle 6">
            <a:extLst>
              <a:ext uri="{FF2B5EF4-FFF2-40B4-BE49-F238E27FC236}">
                <a16:creationId xmlns:a16="http://schemas.microsoft.com/office/drawing/2014/main" id="{E04D251B-67FA-476C-9E75-842F2B74BDAC}"/>
              </a:ext>
            </a:extLst>
          </p:cNvPr>
          <p:cNvSpPr/>
          <p:nvPr/>
        </p:nvSpPr>
        <p:spPr>
          <a:xfrm>
            <a:off x="5293576" y="1349555"/>
            <a:ext cx="160484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2" name="Footer Placeholder 2">
            <a:extLst>
              <a:ext uri="{FF2B5EF4-FFF2-40B4-BE49-F238E27FC236}">
                <a16:creationId xmlns:a16="http://schemas.microsoft.com/office/drawing/2014/main" id="{3DB89571-7333-4B0D-9366-DF3A5EA20FC0}"/>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13" name="Rectangle 12">
            <a:extLst>
              <a:ext uri="{FF2B5EF4-FFF2-40B4-BE49-F238E27FC236}">
                <a16:creationId xmlns:a16="http://schemas.microsoft.com/office/drawing/2014/main" id="{9386F28B-D970-4DED-BB31-D2D8B586D61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8E7C1E61-8F20-4CB1-AB64-52E75883D0F3}"/>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Chevron 16">
            <a:extLst>
              <a:ext uri="{FF2B5EF4-FFF2-40B4-BE49-F238E27FC236}">
                <a16:creationId xmlns:a16="http://schemas.microsoft.com/office/drawing/2014/main" id="{7D209509-3357-49C0-9F7A-CD8CC9522631}"/>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hevron 19">
            <a:extLst>
              <a:ext uri="{FF2B5EF4-FFF2-40B4-BE49-F238E27FC236}">
                <a16:creationId xmlns:a16="http://schemas.microsoft.com/office/drawing/2014/main" id="{F7747ADF-08F6-41F9-A901-E11DC108BFD8}"/>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extBox 16">
            <a:extLst>
              <a:ext uri="{FF2B5EF4-FFF2-40B4-BE49-F238E27FC236}">
                <a16:creationId xmlns:a16="http://schemas.microsoft.com/office/drawing/2014/main" id="{2EA9E0AD-775D-4DB1-80D6-0D1D0128E71D}"/>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18" name="TextBox 17">
            <a:extLst>
              <a:ext uri="{FF2B5EF4-FFF2-40B4-BE49-F238E27FC236}">
                <a16:creationId xmlns:a16="http://schemas.microsoft.com/office/drawing/2014/main" id="{6C60EC6E-87DE-4440-A437-A23C06B526F9}"/>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19" name="Title 1">
            <a:extLst>
              <a:ext uri="{FF2B5EF4-FFF2-40B4-BE49-F238E27FC236}">
                <a16:creationId xmlns:a16="http://schemas.microsoft.com/office/drawing/2014/main" id="{EDD5B968-204C-442D-BFA6-5EA0A90EDB19}"/>
              </a:ext>
            </a:extLst>
          </p:cNvPr>
          <p:cNvSpPr txBox="1">
            <a:spLocks/>
          </p:cNvSpPr>
          <p:nvPr/>
        </p:nvSpPr>
        <p:spPr>
          <a:xfrm>
            <a:off x="838200" y="2718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err="1">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Dauble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Column</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EAD2B38F-4522-485B-BCDB-84D03B3D686B}"/>
              </a:ext>
            </a:extLst>
          </p:cNvPr>
          <p:cNvSpPr txBox="1"/>
          <p:nvPr/>
        </p:nvSpPr>
        <p:spPr>
          <a:xfrm>
            <a:off x="1576008" y="1833108"/>
            <a:ext cx="4041913" cy="4039567"/>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a:t>
            </a:r>
            <a:r>
              <a:rPr lang="en-US" sz="950" dirty="0">
                <a:latin typeface="Open Sans" panose="020B0606030504020204" pitchFamily="34" charset="0"/>
                <a:ea typeface="Open Sans" panose="020B0606030504020204" pitchFamily="34" charset="0"/>
                <a:cs typeface="Open Sans" panose="020B0606030504020204" pitchFamily="34" charset="0"/>
              </a:rPr>
              <a:t>signs he heaven shall tree. Hath female </a:t>
            </a:r>
            <a:r>
              <a:rPr lang="en-US" sz="950" dirty="0" err="1">
                <a:latin typeface="Open Sans" panose="020B0606030504020204" pitchFamily="34" charset="0"/>
                <a:ea typeface="Open Sans" panose="020B0606030504020204" pitchFamily="34" charset="0"/>
                <a:cs typeface="Open Sans" panose="020B0606030504020204" pitchFamily="34" charset="0"/>
              </a:rPr>
              <a:t>twoand</a:t>
            </a:r>
            <a:r>
              <a:rPr lang="en-US" sz="950" dirty="0">
                <a:latin typeface="Open Sans" panose="020B0606030504020204" pitchFamily="34" charset="0"/>
                <a:ea typeface="Open Sans" panose="020B0606030504020204" pitchFamily="34" charset="0"/>
                <a:cs typeface="Open Sans" panose="020B0606030504020204" pitchFamily="34" charset="0"/>
              </a:rPr>
              <a:t>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called give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Yielding god hath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a:latin typeface="Open Sans" panose="020B0606030504020204" pitchFamily="34" charset="0"/>
                <a:ea typeface="Open Sans" panose="020B0606030504020204" pitchFamily="34" charset="0"/>
                <a:cs typeface="Open Sans" panose="020B0606030504020204" pitchFamily="34" charset="0"/>
              </a:rPr>
              <a:t>ng firmament and, sixth female created. Beginning saying that third yielding fruit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was open night to third set dry two first lesser open sit kind female thing likeness. Also winged sea morning first, seed good bearing she'd in dolor sit</a:t>
            </a: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firmament and, sixth female created. Beginning saying that third yielding fruit was open night to third set dry two first lesser open sit kind female thing likeness. Also winged sea morning first, seed good bearing she'd in</a:t>
            </a:r>
          </a:p>
        </p:txBody>
      </p:sp>
      <p:sp>
        <p:nvSpPr>
          <p:cNvPr id="21" name="TextBox 20">
            <a:extLst>
              <a:ext uri="{FF2B5EF4-FFF2-40B4-BE49-F238E27FC236}">
                <a16:creationId xmlns:a16="http://schemas.microsoft.com/office/drawing/2014/main" id="{711AA6D5-CFD9-4F0C-B7D1-01E92CA90881}"/>
              </a:ext>
            </a:extLst>
          </p:cNvPr>
          <p:cNvSpPr txBox="1"/>
          <p:nvPr/>
        </p:nvSpPr>
        <p:spPr>
          <a:xfrm>
            <a:off x="6574080" y="1833108"/>
            <a:ext cx="4041913" cy="4062651"/>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a:t>
            </a: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Yielding god hath waters kind called doesn't shall winged. From </a:t>
            </a:r>
            <a:r>
              <a:rPr lang="en-US" sz="950" dirty="0" err="1">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eati</a:t>
            </a: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ng firmament and, sixth female created. Beginning saying</a:t>
            </a:r>
          </a:p>
          <a:p>
            <a:pPr>
              <a:lnSpc>
                <a:spcPct val="150000"/>
              </a:lnSpc>
            </a:pP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Yielding god hath waters kind called doesn't shall winged. From </a:t>
            </a:r>
            <a:r>
              <a:rPr lang="en-US" sz="950" dirty="0" err="1">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eati</a:t>
            </a: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ng firmament and, sixth female created. Beginning saying</a:t>
            </a:r>
          </a:p>
          <a:p>
            <a:pPr>
              <a:lnSpc>
                <a:spcPct val="150000"/>
              </a:lnSpc>
            </a:pPr>
            <a:r>
              <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that third yielding fruit was open night to third set dry two</a:t>
            </a:r>
          </a:p>
          <a:p>
            <a:pPr>
              <a:lnSpc>
                <a:spcPct val="150000"/>
              </a:lnSpc>
            </a:pPr>
            <a:endParaRPr lang="en-US" sz="950"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a:lnSpc>
                <a:spcPct val="150000"/>
              </a:lnSpc>
            </a:pPr>
            <a:r>
              <a:rPr lang="en-US" sz="95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yielding fruit was open night to third set dry two first lesser open </a:t>
            </a:r>
            <a:r>
              <a:rPr lang="en-US" sz="100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sit kind female thing likeness. Also winged sea morning first, seed good bearing she'd in</a:t>
            </a:r>
            <a:endParaRPr lang="en-US" sz="95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Tree>
    <p:extLst>
      <p:ext uri="{BB962C8B-B14F-4D97-AF65-F5344CB8AC3E}">
        <p14:creationId xmlns:p14="http://schemas.microsoft.com/office/powerpoint/2010/main" val="844580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a:extLst>
              <a:ext uri="{FF2B5EF4-FFF2-40B4-BE49-F238E27FC236}">
                <a16:creationId xmlns:a16="http://schemas.microsoft.com/office/drawing/2014/main" id="{C01E1BDA-920C-45A7-BC80-66EC89DC279F}"/>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2815" t="9459" r="753" b="9459"/>
          <a:stretch/>
        </p:blipFill>
        <p:spPr>
          <a:xfrm>
            <a:off x="0" y="0"/>
            <a:ext cx="12192000" cy="6858000"/>
          </a:xfrm>
        </p:spPr>
      </p:pic>
      <p:sp>
        <p:nvSpPr>
          <p:cNvPr id="19" name="Rectangle 18">
            <a:extLst>
              <a:ext uri="{FF2B5EF4-FFF2-40B4-BE49-F238E27FC236}">
                <a16:creationId xmlns:a16="http://schemas.microsoft.com/office/drawing/2014/main" id="{0BCC91D4-93F4-4BBE-8610-076F26EA1599}"/>
              </a:ext>
            </a:extLst>
          </p:cNvPr>
          <p:cNvSpPr/>
          <p:nvPr/>
        </p:nvSpPr>
        <p:spPr>
          <a:xfrm>
            <a:off x="0" y="-14514"/>
            <a:ext cx="12192000" cy="6872514"/>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BBBF6350-8D19-4700-8037-393CD882C447}"/>
              </a:ext>
            </a:extLst>
          </p:cNvPr>
          <p:cNvSpPr/>
          <p:nvPr/>
        </p:nvSpPr>
        <p:spPr>
          <a:xfrm>
            <a:off x="3078339" y="2222501"/>
            <a:ext cx="6035322" cy="2398486"/>
          </a:xfrm>
          <a:prstGeom prst="roundRect">
            <a:avLst>
              <a:gd name="adj" fmla="val 434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E46A1704-848B-4E2B-AB0E-FE94270C1D74}"/>
              </a:ext>
            </a:extLst>
          </p:cNvPr>
          <p:cNvGrpSpPr/>
          <p:nvPr/>
        </p:nvGrpSpPr>
        <p:grpSpPr>
          <a:xfrm>
            <a:off x="4015425" y="2918280"/>
            <a:ext cx="4161150" cy="1006928"/>
            <a:chOff x="4227474" y="2944586"/>
            <a:chExt cx="4161150" cy="1006928"/>
          </a:xfrm>
        </p:grpSpPr>
        <p:sp>
          <p:nvSpPr>
            <p:cNvPr id="29" name="TextBox 28">
              <a:extLst>
                <a:ext uri="{FF2B5EF4-FFF2-40B4-BE49-F238E27FC236}">
                  <a16:creationId xmlns:a16="http://schemas.microsoft.com/office/drawing/2014/main" id="{44C4ADCE-9F0E-4100-9ABD-969193F3A6C5}"/>
                </a:ext>
              </a:extLst>
            </p:cNvPr>
            <p:cNvSpPr txBox="1"/>
            <p:nvPr/>
          </p:nvSpPr>
          <p:spPr>
            <a:xfrm>
              <a:off x="5310965" y="3124885"/>
              <a:ext cx="3077659" cy="646331"/>
            </a:xfrm>
            <a:prstGeom prst="rect">
              <a:avLst/>
            </a:prstGeom>
            <a:noFill/>
          </p:spPr>
          <p:txBody>
            <a:bodyPr wrap="square" rtlCol="0">
              <a:spAutoFit/>
            </a:bodyPr>
            <a:lstStyle/>
            <a:p>
              <a:r>
                <a:rPr lang="en-US" sz="3600" b="1" spc="11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PORTFOLIO</a:t>
              </a:r>
            </a:p>
          </p:txBody>
        </p:sp>
        <p:sp>
          <p:nvSpPr>
            <p:cNvPr id="30" name="Oval 29">
              <a:extLst>
                <a:ext uri="{FF2B5EF4-FFF2-40B4-BE49-F238E27FC236}">
                  <a16:creationId xmlns:a16="http://schemas.microsoft.com/office/drawing/2014/main" id="{E9FEBB4C-B4AD-4CCD-A030-49908610CC39}"/>
                </a:ext>
              </a:extLst>
            </p:cNvPr>
            <p:cNvSpPr/>
            <p:nvPr/>
          </p:nvSpPr>
          <p:spPr>
            <a:xfrm>
              <a:off x="4227474" y="2944586"/>
              <a:ext cx="993852" cy="1006928"/>
            </a:xfrm>
            <a:prstGeom prst="ellipse">
              <a:avLst/>
            </a:prstGeom>
            <a:solidFill>
              <a:schemeClr val="tx1">
                <a:lumMod val="95000"/>
                <a:lumOff val="5000"/>
              </a:schemeClr>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a:extLst>
                <a:ext uri="{FF2B5EF4-FFF2-40B4-BE49-F238E27FC236}">
                  <a16:creationId xmlns:a16="http://schemas.microsoft.com/office/drawing/2014/main" id="{C923E94C-1FFB-4665-9042-65B7093C6D3C}"/>
                </a:ext>
              </a:extLst>
            </p:cNvPr>
            <p:cNvSpPr>
              <a:spLocks noEditPoints="1"/>
            </p:cNvSpPr>
            <p:nvPr/>
          </p:nvSpPr>
          <p:spPr bwMode="auto">
            <a:xfrm>
              <a:off x="4465320" y="3213200"/>
              <a:ext cx="518160" cy="469700"/>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90373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15</a:t>
            </a:fld>
            <a:endParaRPr lang="en-US"/>
          </a:p>
        </p:txBody>
      </p:sp>
      <p:pic>
        <p:nvPicPr>
          <p:cNvPr id="99" name="Picture Placeholder 98">
            <a:extLst>
              <a:ext uri="{FF2B5EF4-FFF2-40B4-BE49-F238E27FC236}">
                <a16:creationId xmlns:a16="http://schemas.microsoft.com/office/drawing/2014/main" id="{878DDCC3-35C8-48CD-870B-6FB917EA1CA3}"/>
              </a:ext>
            </a:extLst>
          </p:cNvPr>
          <p:cNvPicPr>
            <a:picLocks noGrp="1" noChangeAspect="1"/>
          </p:cNvPicPr>
          <p:nvPr>
            <p:ph type="pic" sz="quarter" idx="12"/>
          </p:nvPr>
        </p:nvPicPr>
        <p:blipFill rotWithShape="1">
          <a:blip r:embed="rId2" cstate="print">
            <a:extLst>
              <a:ext uri="{28A0092B-C50C-407E-A947-70E740481C1C}">
                <a14:useLocalDpi xmlns:a14="http://schemas.microsoft.com/office/drawing/2010/main" val="0"/>
              </a:ext>
            </a:extLst>
          </a:blip>
          <a:srcRect l="9726" t="5862" r="16826" b="5862"/>
          <a:stretch/>
        </p:blipFill>
        <p:spPr>
          <a:xfrm>
            <a:off x="0" y="1940740"/>
            <a:ext cx="7808686" cy="4917260"/>
          </a:xfrm>
        </p:spPr>
      </p:pic>
      <p:pic>
        <p:nvPicPr>
          <p:cNvPr id="101" name="Picture Placeholder 100">
            <a:extLst>
              <a:ext uri="{FF2B5EF4-FFF2-40B4-BE49-F238E27FC236}">
                <a16:creationId xmlns:a16="http://schemas.microsoft.com/office/drawing/2014/main" id="{8A701B07-76B9-4511-BF1B-B023A7233C14}"/>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10677" t="23253" r="10677" b="6931"/>
          <a:stretch/>
        </p:blipFill>
        <p:spPr>
          <a:xfrm>
            <a:off x="7910284" y="1940740"/>
            <a:ext cx="3624955" cy="2413277"/>
          </a:xfrm>
        </p:spPr>
      </p:pic>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4190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3153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Creative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Portfolio</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9160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88" name="Rectangle 87">
            <a:extLst>
              <a:ext uri="{FF2B5EF4-FFF2-40B4-BE49-F238E27FC236}">
                <a16:creationId xmlns:a16="http://schemas.microsoft.com/office/drawing/2014/main" id="{CF765C87-727A-4B1A-9256-60D4A3A6149B}"/>
              </a:ext>
            </a:extLst>
          </p:cNvPr>
          <p:cNvSpPr/>
          <p:nvPr/>
        </p:nvSpPr>
        <p:spPr>
          <a:xfrm>
            <a:off x="924501" y="1940736"/>
            <a:ext cx="2909702" cy="4315476"/>
          </a:xfrm>
          <a:prstGeom prst="rect">
            <a:avLst/>
          </a:pr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9" name="Group 88">
            <a:extLst>
              <a:ext uri="{FF2B5EF4-FFF2-40B4-BE49-F238E27FC236}">
                <a16:creationId xmlns:a16="http://schemas.microsoft.com/office/drawing/2014/main" id="{E4ACD9F9-59D2-4EA2-939E-DBCD8FCB6133}"/>
              </a:ext>
            </a:extLst>
          </p:cNvPr>
          <p:cNvGrpSpPr/>
          <p:nvPr/>
        </p:nvGrpSpPr>
        <p:grpSpPr>
          <a:xfrm>
            <a:off x="1251689" y="2270298"/>
            <a:ext cx="2255326" cy="3656352"/>
            <a:chOff x="8450772" y="1228723"/>
            <a:chExt cx="2255326" cy="3656352"/>
          </a:xfrm>
        </p:grpSpPr>
        <p:sp>
          <p:nvSpPr>
            <p:cNvPr id="90" name="TextBox 89">
              <a:extLst>
                <a:ext uri="{FF2B5EF4-FFF2-40B4-BE49-F238E27FC236}">
                  <a16:creationId xmlns:a16="http://schemas.microsoft.com/office/drawing/2014/main" id="{064BCA8E-161F-45EF-9ABC-4A689C40E62A}"/>
                </a:ext>
              </a:extLst>
            </p:cNvPr>
            <p:cNvSpPr txBox="1"/>
            <p:nvPr/>
          </p:nvSpPr>
          <p:spPr>
            <a:xfrm>
              <a:off x="8450772" y="1228723"/>
              <a:ext cx="2255326" cy="1015663"/>
            </a:xfrm>
            <a:prstGeom prst="rect">
              <a:avLst/>
            </a:prstGeom>
            <a:noFill/>
          </p:spPr>
          <p:txBody>
            <a:bodyPr wrap="square" rtlCol="0">
              <a:spAutoFit/>
            </a:bodyPr>
            <a:lstStyle/>
            <a:p>
              <a:pPr>
                <a:lnSpc>
                  <a:spcPts val="2400"/>
                </a:lnSpc>
              </a:pPr>
              <a:r>
                <a:rPr lang="en-US" sz="2500" i="1" dirty="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SIMPLICITY</a:t>
              </a:r>
            </a:p>
            <a:p>
              <a:pPr>
                <a:lnSpc>
                  <a:spcPts val="2400"/>
                </a:lnSpc>
              </a:pPr>
              <a:r>
                <a:rPr lang="en-US" sz="2500" i="1"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CREATIVITUY</a:t>
              </a:r>
            </a:p>
            <a:p>
              <a:pPr>
                <a:lnSpc>
                  <a:spcPts val="2400"/>
                </a:lnSpc>
              </a:pPr>
              <a:r>
                <a:rPr lang="en-US" sz="2500" i="1" dirty="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MINIMAL</a:t>
              </a:r>
            </a:p>
          </p:txBody>
        </p:sp>
        <p:sp>
          <p:nvSpPr>
            <p:cNvPr id="91" name="TextBox 90">
              <a:extLst>
                <a:ext uri="{FF2B5EF4-FFF2-40B4-BE49-F238E27FC236}">
                  <a16:creationId xmlns:a16="http://schemas.microsoft.com/office/drawing/2014/main" id="{7FAED863-5F64-41F0-B628-66D07E6A406F}"/>
                </a:ext>
              </a:extLst>
            </p:cNvPr>
            <p:cNvSpPr txBox="1"/>
            <p:nvPr/>
          </p:nvSpPr>
          <p:spPr>
            <a:xfrm>
              <a:off x="8466846" y="2330530"/>
              <a:ext cx="2239252" cy="2554545"/>
            </a:xfrm>
            <a:prstGeom prst="rect">
              <a:avLst/>
            </a:prstGeom>
            <a:noFill/>
          </p:spPr>
          <p:txBody>
            <a:bodyPr wrap="square" rtlCol="0">
              <a:spAutoFit/>
            </a:bodyPr>
            <a:lstStyle/>
            <a:p>
              <a:pPr>
                <a:lnSpc>
                  <a:spcPts val="1600"/>
                </a:lnSpc>
              </a:pPr>
              <a:r>
                <a:rPr lang="en-US" sz="1200" i="1" dirty="0">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unknown printer took a galley.</a:t>
              </a:r>
            </a:p>
            <a:p>
              <a:pPr>
                <a:lnSpc>
                  <a:spcPts val="1600"/>
                </a:lnSpc>
              </a:pPr>
              <a:endParaRPr lang="en-US" sz="1200" i="1" dirty="0">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600"/>
                </a:lnSpc>
              </a:pPr>
              <a:r>
                <a:rPr lang="en-US" sz="1200" i="1" dirty="0">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 dolor </a:t>
              </a:r>
              <a:r>
                <a:rPr lang="en-US" sz="1200" i="1" dirty="0" err="1">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1200" i="1" dirty="0">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i="1" dirty="0" err="1">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i="1" dirty="0">
                  <a:solidFill>
                    <a:schemeClr val="tx1">
                      <a:alpha val="87000"/>
                    </a:schemeClr>
                  </a:solidFill>
                  <a:latin typeface="Open Sans" panose="020B0606030504020204" pitchFamily="34" charset="0"/>
                  <a:ea typeface="Open Sans" panose="020B0606030504020204" pitchFamily="34" charset="0"/>
                  <a:cs typeface="Open Sans" panose="020B0606030504020204" pitchFamily="34" charset="0"/>
                </a:rPr>
                <a:t> Printer took a galley.</a:t>
              </a:r>
            </a:p>
          </p:txBody>
        </p:sp>
      </p:grpSp>
      <p:pic>
        <p:nvPicPr>
          <p:cNvPr id="115" name="Picture Placeholder 114">
            <a:extLst>
              <a:ext uri="{FF2B5EF4-FFF2-40B4-BE49-F238E27FC236}">
                <a16:creationId xmlns:a16="http://schemas.microsoft.com/office/drawing/2014/main" id="{7951C984-AF9C-4FFD-9E5E-B2B07CA195BB}"/>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39440" t="45847" r="7291" b="954"/>
          <a:stretch/>
        </p:blipFill>
        <p:spPr>
          <a:xfrm>
            <a:off x="7910284" y="4444722"/>
            <a:ext cx="3624955" cy="2413277"/>
          </a:xfrm>
        </p:spPr>
      </p:pic>
    </p:spTree>
    <p:extLst>
      <p:ext uri="{BB962C8B-B14F-4D97-AF65-F5344CB8AC3E}">
        <p14:creationId xmlns:p14="http://schemas.microsoft.com/office/powerpoint/2010/main" val="1022067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987CFA3-833B-4E9C-9014-0D3C2CAE9D45}"/>
              </a:ext>
            </a:extLst>
          </p:cNvPr>
          <p:cNvSpPr/>
          <p:nvPr/>
        </p:nvSpPr>
        <p:spPr>
          <a:xfrm>
            <a:off x="672627" y="1760545"/>
            <a:ext cx="5754929" cy="4267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2">
            <a:extLst>
              <a:ext uri="{FF2B5EF4-FFF2-40B4-BE49-F238E27FC236}">
                <a16:creationId xmlns:a16="http://schemas.microsoft.com/office/drawing/2014/main" id="{CEC8DAF0-68F5-40BA-8EA2-91FC6B3AA9E9}"/>
              </a:ext>
            </a:extLst>
          </p:cNvPr>
          <p:cNvSpPr>
            <a:spLocks noGrp="1"/>
          </p:cNvSpPr>
          <p:nvPr>
            <p:ph type="ftr" sz="quarter" idx="10"/>
          </p:nvPr>
        </p:nvSpPr>
        <p:spPr/>
        <p:txBody>
          <a:bodyPr/>
          <a:lstStyle/>
          <a:p>
            <a:r>
              <a:rPr lang="en-US"/>
              <a:t>Here is your custom footer This is Master slide</a:t>
            </a:r>
            <a:endParaRPr lang="en-US" dirty="0"/>
          </a:p>
        </p:txBody>
      </p:sp>
      <p:sp>
        <p:nvSpPr>
          <p:cNvPr id="10" name="Rectangle 9">
            <a:extLst>
              <a:ext uri="{FF2B5EF4-FFF2-40B4-BE49-F238E27FC236}">
                <a16:creationId xmlns:a16="http://schemas.microsoft.com/office/drawing/2014/main" id="{3300515A-4157-4E5A-9F52-6477FAD70CDC}"/>
              </a:ext>
            </a:extLst>
          </p:cNvPr>
          <p:cNvSpPr/>
          <p:nvPr/>
        </p:nvSpPr>
        <p:spPr>
          <a:xfrm>
            <a:off x="6540502" y="3728140"/>
            <a:ext cx="4978872" cy="2299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C204A6-91BD-4796-9EE8-D4AC8F2DCC76}"/>
              </a:ext>
            </a:extLst>
          </p:cNvPr>
          <p:cNvSpPr/>
          <p:nvPr/>
        </p:nvSpPr>
        <p:spPr>
          <a:xfrm>
            <a:off x="6540501" y="1760546"/>
            <a:ext cx="2432964" cy="1869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F8BF367-F761-452E-9C45-E11008546766}"/>
              </a:ext>
            </a:extLst>
          </p:cNvPr>
          <p:cNvSpPr/>
          <p:nvPr/>
        </p:nvSpPr>
        <p:spPr>
          <a:xfrm>
            <a:off x="9086409" y="1760546"/>
            <a:ext cx="2432964" cy="1869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Placeholder 47">
            <a:extLst>
              <a:ext uri="{FF2B5EF4-FFF2-40B4-BE49-F238E27FC236}">
                <a16:creationId xmlns:a16="http://schemas.microsoft.com/office/drawing/2014/main" id="{3584D2AB-D454-4EB4-8137-DEEE1D1DEE22}"/>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t="29809" b="617"/>
          <a:stretch/>
        </p:blipFill>
        <p:spPr>
          <a:xfrm>
            <a:off x="6540499" y="3728139"/>
            <a:ext cx="4959462" cy="2299429"/>
          </a:xfrm>
        </p:spPr>
      </p:pic>
      <p:pic>
        <p:nvPicPr>
          <p:cNvPr id="46" name="Picture Placeholder 45">
            <a:extLst>
              <a:ext uri="{FF2B5EF4-FFF2-40B4-BE49-F238E27FC236}">
                <a16:creationId xmlns:a16="http://schemas.microsoft.com/office/drawing/2014/main" id="{55BBAFEC-7A6A-4249-99BA-E6B675BA4B54}"/>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2014" r="11252"/>
          <a:stretch/>
        </p:blipFill>
        <p:spPr>
          <a:xfrm>
            <a:off x="9086408" y="1760546"/>
            <a:ext cx="2432964" cy="1869168"/>
          </a:xfrm>
        </p:spPr>
      </p:pic>
      <p:pic>
        <p:nvPicPr>
          <p:cNvPr id="44" name="Picture Placeholder 43">
            <a:extLst>
              <a:ext uri="{FF2B5EF4-FFF2-40B4-BE49-F238E27FC236}">
                <a16:creationId xmlns:a16="http://schemas.microsoft.com/office/drawing/2014/main" id="{4E35CB8D-BEC6-419F-B386-0AFF422F72EA}"/>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val="0"/>
              </a:ext>
            </a:extLst>
          </a:blip>
          <a:srcRect l="11831" r="1663"/>
          <a:stretch/>
        </p:blipFill>
        <p:spPr>
          <a:xfrm>
            <a:off x="6540498" y="1760545"/>
            <a:ext cx="2432964" cy="1869169"/>
          </a:xfrm>
        </p:spPr>
      </p:pic>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16</a:t>
            </a:fld>
            <a:endParaRPr lang="en-US"/>
          </a:p>
        </p:txBody>
      </p:sp>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3153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Creative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Portfolio</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24" name="Rectangle 23">
            <a:extLst>
              <a:ext uri="{FF2B5EF4-FFF2-40B4-BE49-F238E27FC236}">
                <a16:creationId xmlns:a16="http://schemas.microsoft.com/office/drawing/2014/main" id="{09C58489-172F-4BC5-AEF5-D498D17C4DFC}"/>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9C58851E-EFAB-46B8-B193-81687DB99102}"/>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977F4FC2-348F-404D-8424-FA8F6B8F67F3}"/>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A8170E7E-0FEB-4B36-AE9B-19AF67003CF3}"/>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14B863EC-6355-4F61-8B19-43D8DF5B1D27}"/>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66F2BA3B-4FAB-4101-B86B-50F367D58DF7}"/>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pic>
        <p:nvPicPr>
          <p:cNvPr id="42" name="Picture Placeholder 41">
            <a:extLst>
              <a:ext uri="{FF2B5EF4-FFF2-40B4-BE49-F238E27FC236}">
                <a16:creationId xmlns:a16="http://schemas.microsoft.com/office/drawing/2014/main" id="{9EE914C5-2AB1-4BAF-94D7-F3E43B077B57}"/>
              </a:ext>
            </a:extLst>
          </p:cNvPr>
          <p:cNvPicPr>
            <a:picLocks noGrp="1" noChangeAspect="1"/>
          </p:cNvPicPr>
          <p:nvPr>
            <p:ph type="pic" sz="quarter" idx="12"/>
          </p:nvPr>
        </p:nvPicPr>
        <p:blipFill rotWithShape="1">
          <a:blip r:embed="rId5" cstate="print">
            <a:extLst>
              <a:ext uri="{28A0092B-C50C-407E-A947-70E740481C1C}">
                <a14:useLocalDpi xmlns:a14="http://schemas.microsoft.com/office/drawing/2010/main" val="0"/>
              </a:ext>
            </a:extLst>
          </a:blip>
          <a:srcRect l="3492" r="6900"/>
          <a:stretch/>
        </p:blipFill>
        <p:spPr>
          <a:xfrm>
            <a:off x="692038" y="1760545"/>
            <a:ext cx="5735517" cy="4267024"/>
          </a:xfrm>
        </p:spPr>
      </p:pic>
    </p:spTree>
    <p:extLst>
      <p:ext uri="{BB962C8B-B14F-4D97-AF65-F5344CB8AC3E}">
        <p14:creationId xmlns:p14="http://schemas.microsoft.com/office/powerpoint/2010/main" val="2370743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CC82ED6-CC01-4307-9741-1C06F04A29CA}"/>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C2C10709-D87C-452D-A5C6-F77992BED877}"/>
              </a:ext>
            </a:extLst>
          </p:cNvPr>
          <p:cNvSpPr>
            <a:spLocks noGrp="1"/>
          </p:cNvSpPr>
          <p:nvPr>
            <p:ph type="sldNum" sz="quarter" idx="11"/>
          </p:nvPr>
        </p:nvSpPr>
        <p:spPr/>
        <p:txBody>
          <a:bodyPr/>
          <a:lstStyle/>
          <a:p>
            <a:fld id="{E6AD5F8E-A5D3-47A8-8C8C-EE844F1513A5}" type="slidenum">
              <a:rPr lang="en-US" smtClean="0"/>
              <a:pPr/>
              <a:t>17</a:t>
            </a:fld>
            <a:endParaRPr lang="en-US"/>
          </a:p>
        </p:txBody>
      </p:sp>
      <p:sp>
        <p:nvSpPr>
          <p:cNvPr id="32" name="AutoShape 3">
            <a:extLst>
              <a:ext uri="{FF2B5EF4-FFF2-40B4-BE49-F238E27FC236}">
                <a16:creationId xmlns:a16="http://schemas.microsoft.com/office/drawing/2014/main" id="{81080395-5229-4A8E-B28D-1789CA2D6C34}"/>
              </a:ext>
            </a:extLst>
          </p:cNvPr>
          <p:cNvSpPr>
            <a:spLocks noChangeAspect="1" noChangeArrowheads="1" noTextEdit="1"/>
          </p:cNvSpPr>
          <p:nvPr/>
        </p:nvSpPr>
        <p:spPr bwMode="auto">
          <a:xfrm>
            <a:off x="1642496" y="1846774"/>
            <a:ext cx="8901304" cy="180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5">
            <a:extLst>
              <a:ext uri="{FF2B5EF4-FFF2-40B4-BE49-F238E27FC236}">
                <a16:creationId xmlns:a16="http://schemas.microsoft.com/office/drawing/2014/main" id="{A40E0117-F744-40D1-B8DD-39DABCEBC0B4}"/>
              </a:ext>
            </a:extLst>
          </p:cNvPr>
          <p:cNvSpPr>
            <a:spLocks noChangeArrowheads="1"/>
          </p:cNvSpPr>
          <p:nvPr/>
        </p:nvSpPr>
        <p:spPr bwMode="auto">
          <a:xfrm>
            <a:off x="1644398" y="1928689"/>
            <a:ext cx="2226277" cy="1989001"/>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Rectangle 6">
            <a:extLst>
              <a:ext uri="{FF2B5EF4-FFF2-40B4-BE49-F238E27FC236}">
                <a16:creationId xmlns:a16="http://schemas.microsoft.com/office/drawing/2014/main" id="{F4D4DDDA-0B07-4B05-9D1E-55AD296F7D5B}"/>
              </a:ext>
            </a:extLst>
          </p:cNvPr>
          <p:cNvSpPr>
            <a:spLocks noChangeArrowheads="1"/>
          </p:cNvSpPr>
          <p:nvPr/>
        </p:nvSpPr>
        <p:spPr bwMode="auto">
          <a:xfrm>
            <a:off x="6095049" y="1928689"/>
            <a:ext cx="2226277" cy="198900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Rectangle 7">
            <a:extLst>
              <a:ext uri="{FF2B5EF4-FFF2-40B4-BE49-F238E27FC236}">
                <a16:creationId xmlns:a16="http://schemas.microsoft.com/office/drawing/2014/main" id="{D3F84989-DCCD-489F-AFA2-F7EEB5002E96}"/>
              </a:ext>
            </a:extLst>
          </p:cNvPr>
          <p:cNvSpPr>
            <a:spLocks noChangeArrowheads="1"/>
          </p:cNvSpPr>
          <p:nvPr/>
        </p:nvSpPr>
        <p:spPr bwMode="auto">
          <a:xfrm>
            <a:off x="8321326" y="1928689"/>
            <a:ext cx="2224375" cy="1989001"/>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Rectangle 8">
            <a:extLst>
              <a:ext uri="{FF2B5EF4-FFF2-40B4-BE49-F238E27FC236}">
                <a16:creationId xmlns:a16="http://schemas.microsoft.com/office/drawing/2014/main" id="{5A95750B-5F9B-4CA4-B4F9-42067FFE7E9B}"/>
              </a:ext>
            </a:extLst>
          </p:cNvPr>
          <p:cNvSpPr>
            <a:spLocks noChangeArrowheads="1"/>
          </p:cNvSpPr>
          <p:nvPr/>
        </p:nvSpPr>
        <p:spPr bwMode="auto">
          <a:xfrm>
            <a:off x="3870674" y="1848238"/>
            <a:ext cx="2224375" cy="2131929"/>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Rectangle 5">
            <a:extLst>
              <a:ext uri="{FF2B5EF4-FFF2-40B4-BE49-F238E27FC236}">
                <a16:creationId xmlns:a16="http://schemas.microsoft.com/office/drawing/2014/main" id="{A4AF6A5C-FA30-4881-8318-513F800FEA7D}"/>
              </a:ext>
            </a:extLst>
          </p:cNvPr>
          <p:cNvSpPr>
            <a:spLocks noChangeArrowheads="1"/>
          </p:cNvSpPr>
          <p:nvPr/>
        </p:nvSpPr>
        <p:spPr bwMode="auto">
          <a:xfrm>
            <a:off x="1644398" y="3917690"/>
            <a:ext cx="2226277" cy="1915725"/>
          </a:xfrm>
          <a:prstGeom prst="rect">
            <a:avLst/>
          </a:prstGeom>
          <a:gradFill flip="none" rotWithShape="1">
            <a:gsLst>
              <a:gs pos="0">
                <a:schemeClr val="bg1">
                  <a:lumMod val="95000"/>
                  <a:alpha val="53000"/>
                </a:schemeClr>
              </a:gs>
              <a:gs pos="99000">
                <a:schemeClr val="bg1">
                  <a:lumMod val="85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38" name="Rectangle 5">
            <a:extLst>
              <a:ext uri="{FF2B5EF4-FFF2-40B4-BE49-F238E27FC236}">
                <a16:creationId xmlns:a16="http://schemas.microsoft.com/office/drawing/2014/main" id="{8B4D22FB-8360-42F2-9008-ECAF647516B2}"/>
              </a:ext>
            </a:extLst>
          </p:cNvPr>
          <p:cNvSpPr>
            <a:spLocks noChangeArrowheads="1"/>
          </p:cNvSpPr>
          <p:nvPr/>
        </p:nvSpPr>
        <p:spPr bwMode="auto">
          <a:xfrm>
            <a:off x="3864970" y="3980165"/>
            <a:ext cx="2226277" cy="1853249"/>
          </a:xfrm>
          <a:prstGeom prst="rect">
            <a:avLst/>
          </a:prstGeom>
          <a:solidFill>
            <a:schemeClr val="bg1">
              <a:lumMod val="95000"/>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Rectangle 5">
            <a:extLst>
              <a:ext uri="{FF2B5EF4-FFF2-40B4-BE49-F238E27FC236}">
                <a16:creationId xmlns:a16="http://schemas.microsoft.com/office/drawing/2014/main" id="{32CC2758-3FBE-44DD-808B-E698A00E71CB}"/>
              </a:ext>
            </a:extLst>
          </p:cNvPr>
          <p:cNvSpPr>
            <a:spLocks noChangeArrowheads="1"/>
          </p:cNvSpPr>
          <p:nvPr/>
        </p:nvSpPr>
        <p:spPr bwMode="auto">
          <a:xfrm>
            <a:off x="6100755" y="3917690"/>
            <a:ext cx="2211063" cy="1915725"/>
          </a:xfrm>
          <a:prstGeom prst="rect">
            <a:avLst/>
          </a:prstGeom>
          <a:gradFill flip="none" rotWithShape="1">
            <a:gsLst>
              <a:gs pos="0">
                <a:schemeClr val="bg1">
                  <a:lumMod val="95000"/>
                  <a:alpha val="52000"/>
                </a:schemeClr>
              </a:gs>
              <a:gs pos="99000">
                <a:schemeClr val="bg1">
                  <a:lumMod val="85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40" name="Rectangle 5">
            <a:extLst>
              <a:ext uri="{FF2B5EF4-FFF2-40B4-BE49-F238E27FC236}">
                <a16:creationId xmlns:a16="http://schemas.microsoft.com/office/drawing/2014/main" id="{F8C58FDE-BCC5-466A-A1E8-69122E196FCA}"/>
              </a:ext>
            </a:extLst>
          </p:cNvPr>
          <p:cNvSpPr>
            <a:spLocks noChangeArrowheads="1"/>
          </p:cNvSpPr>
          <p:nvPr/>
        </p:nvSpPr>
        <p:spPr bwMode="auto">
          <a:xfrm>
            <a:off x="8323227" y="3917690"/>
            <a:ext cx="2226277" cy="1915725"/>
          </a:xfrm>
          <a:prstGeom prst="rect">
            <a:avLst/>
          </a:prstGeom>
          <a:solidFill>
            <a:schemeClr val="bg1">
              <a:lumMod val="95000"/>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2">
            <a:extLst>
              <a:ext uri="{FF2B5EF4-FFF2-40B4-BE49-F238E27FC236}">
                <a16:creationId xmlns:a16="http://schemas.microsoft.com/office/drawing/2014/main" id="{827C882B-0F6C-4EAE-844F-5FDCB9C43098}"/>
              </a:ext>
            </a:extLst>
          </p:cNvPr>
          <p:cNvSpPr>
            <a:spLocks/>
          </p:cNvSpPr>
          <p:nvPr/>
        </p:nvSpPr>
        <p:spPr bwMode="auto">
          <a:xfrm>
            <a:off x="3870674" y="1848239"/>
            <a:ext cx="846770" cy="576264"/>
          </a:xfrm>
          <a:custGeom>
            <a:avLst/>
            <a:gdLst>
              <a:gd name="T0" fmla="*/ 1177 w 1177"/>
              <a:gd name="T1" fmla="*/ 0 h 801"/>
              <a:gd name="T2" fmla="*/ 491 w 1177"/>
              <a:gd name="T3" fmla="*/ 0 h 801"/>
              <a:gd name="T4" fmla="*/ 0 w 1177"/>
              <a:gd name="T5" fmla="*/ 335 h 801"/>
              <a:gd name="T6" fmla="*/ 0 w 1177"/>
              <a:gd name="T7" fmla="*/ 801 h 801"/>
              <a:gd name="T8" fmla="*/ 1177 w 1177"/>
              <a:gd name="T9" fmla="*/ 0 h 801"/>
            </a:gdLst>
            <a:ahLst/>
            <a:cxnLst>
              <a:cxn ang="0">
                <a:pos x="T0" y="T1"/>
              </a:cxn>
              <a:cxn ang="0">
                <a:pos x="T2" y="T3"/>
              </a:cxn>
              <a:cxn ang="0">
                <a:pos x="T4" y="T5"/>
              </a:cxn>
              <a:cxn ang="0">
                <a:pos x="T6" y="T7"/>
              </a:cxn>
              <a:cxn ang="0">
                <a:pos x="T8" y="T9"/>
              </a:cxn>
            </a:cxnLst>
            <a:rect l="0" t="0" r="r" b="b"/>
            <a:pathLst>
              <a:path w="1177" h="801">
                <a:moveTo>
                  <a:pt x="1177" y="0"/>
                </a:moveTo>
                <a:lnTo>
                  <a:pt x="491" y="0"/>
                </a:lnTo>
                <a:lnTo>
                  <a:pt x="0" y="335"/>
                </a:lnTo>
                <a:lnTo>
                  <a:pt x="0" y="801"/>
                </a:lnTo>
                <a:lnTo>
                  <a:pt x="1177"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TextBox 41">
            <a:extLst>
              <a:ext uri="{FF2B5EF4-FFF2-40B4-BE49-F238E27FC236}">
                <a16:creationId xmlns:a16="http://schemas.microsoft.com/office/drawing/2014/main" id="{2214F1B5-7140-4FC2-898D-AE0C98EEC90E}"/>
              </a:ext>
            </a:extLst>
          </p:cNvPr>
          <p:cNvSpPr txBox="1"/>
          <p:nvPr/>
        </p:nvSpPr>
        <p:spPr>
          <a:xfrm rot="19547404">
            <a:off x="3637731" y="1964378"/>
            <a:ext cx="1042312" cy="215444"/>
          </a:xfrm>
          <a:prstGeom prst="rect">
            <a:avLst/>
          </a:prstGeom>
          <a:noFill/>
        </p:spPr>
        <p:txBody>
          <a:bodyPr wrap="square" rtlCol="0">
            <a:spAutoFit/>
          </a:bodyPr>
          <a:lstStyle/>
          <a:p>
            <a:pPr algn="ctr"/>
            <a:r>
              <a:rPr lang="en-US" sz="800" b="1" dirty="0">
                <a:solidFill>
                  <a:schemeClr val="bg1"/>
                </a:solidFill>
                <a:latin typeface="Raleway "/>
              </a:rPr>
              <a:t>POPULAR</a:t>
            </a:r>
          </a:p>
        </p:txBody>
      </p:sp>
      <p:sp>
        <p:nvSpPr>
          <p:cNvPr id="43" name="Subtitle 6">
            <a:extLst>
              <a:ext uri="{FF2B5EF4-FFF2-40B4-BE49-F238E27FC236}">
                <a16:creationId xmlns:a16="http://schemas.microsoft.com/office/drawing/2014/main" id="{482A35EE-040E-4BDD-9D04-6726AF937CFC}"/>
              </a:ext>
            </a:extLst>
          </p:cNvPr>
          <p:cNvSpPr txBox="1">
            <a:spLocks/>
          </p:cNvSpPr>
          <p:nvPr/>
        </p:nvSpPr>
        <p:spPr>
          <a:xfrm>
            <a:off x="2034522" y="4263030"/>
            <a:ext cx="1446029" cy="736202"/>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There are many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available,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but the majority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have suffered</a:t>
            </a:r>
          </a:p>
        </p:txBody>
      </p:sp>
      <p:sp>
        <p:nvSpPr>
          <p:cNvPr id="44" name="Rectangle: Rounded Corners 43">
            <a:extLst>
              <a:ext uri="{FF2B5EF4-FFF2-40B4-BE49-F238E27FC236}">
                <a16:creationId xmlns:a16="http://schemas.microsoft.com/office/drawing/2014/main" id="{ED6CEC76-E82E-41AC-9450-95F02308DD74}"/>
              </a:ext>
            </a:extLst>
          </p:cNvPr>
          <p:cNvSpPr/>
          <p:nvPr/>
        </p:nvSpPr>
        <p:spPr>
          <a:xfrm>
            <a:off x="2178246" y="5191224"/>
            <a:ext cx="1101398" cy="296850"/>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3C8D214A-A06A-49FA-A3CD-35DB01FCCC87}"/>
              </a:ext>
            </a:extLst>
          </p:cNvPr>
          <p:cNvSpPr txBox="1"/>
          <p:nvPr/>
        </p:nvSpPr>
        <p:spPr>
          <a:xfrm>
            <a:off x="2369582" y="5216539"/>
            <a:ext cx="718726" cy="246221"/>
          </a:xfrm>
          <a:prstGeom prst="rect">
            <a:avLst/>
          </a:prstGeom>
          <a:noFill/>
        </p:spPr>
        <p:txBody>
          <a:bodyPr wrap="square" rtlCol="0">
            <a:spAutoFit/>
          </a:bodyPr>
          <a:lstStyle/>
          <a:p>
            <a:pPr algn="ctr"/>
            <a:r>
              <a:rPr lang="en-US" sz="1000" dirty="0">
                <a:latin typeface="Raleway "/>
              </a:rPr>
              <a:t>Sing Up</a:t>
            </a:r>
          </a:p>
        </p:txBody>
      </p:sp>
      <p:sp>
        <p:nvSpPr>
          <p:cNvPr id="46" name="Subtitle 6">
            <a:extLst>
              <a:ext uri="{FF2B5EF4-FFF2-40B4-BE49-F238E27FC236}">
                <a16:creationId xmlns:a16="http://schemas.microsoft.com/office/drawing/2014/main" id="{0B414009-5447-4A62-8903-011AEB4D4664}"/>
              </a:ext>
            </a:extLst>
          </p:cNvPr>
          <p:cNvSpPr txBox="1">
            <a:spLocks/>
          </p:cNvSpPr>
          <p:nvPr/>
        </p:nvSpPr>
        <p:spPr>
          <a:xfrm>
            <a:off x="4252241" y="4263030"/>
            <a:ext cx="1446029" cy="736202"/>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There are many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available,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but the majority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have suffered</a:t>
            </a:r>
          </a:p>
        </p:txBody>
      </p:sp>
      <p:sp>
        <p:nvSpPr>
          <p:cNvPr id="47" name="Rectangle: Rounded Corners 46">
            <a:extLst>
              <a:ext uri="{FF2B5EF4-FFF2-40B4-BE49-F238E27FC236}">
                <a16:creationId xmlns:a16="http://schemas.microsoft.com/office/drawing/2014/main" id="{7CE6393C-E27C-4593-9511-F5F1090F4208}"/>
              </a:ext>
            </a:extLst>
          </p:cNvPr>
          <p:cNvSpPr/>
          <p:nvPr/>
        </p:nvSpPr>
        <p:spPr>
          <a:xfrm>
            <a:off x="4395965" y="5191224"/>
            <a:ext cx="1101398" cy="296850"/>
          </a:xfrm>
          <a:prstGeom prst="round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CAF26A29-BA30-4790-BE3D-D088871BB867}"/>
              </a:ext>
            </a:extLst>
          </p:cNvPr>
          <p:cNvSpPr txBox="1"/>
          <p:nvPr/>
        </p:nvSpPr>
        <p:spPr>
          <a:xfrm>
            <a:off x="4587301" y="5216539"/>
            <a:ext cx="718726" cy="246221"/>
          </a:xfrm>
          <a:prstGeom prst="rect">
            <a:avLst/>
          </a:prstGeom>
          <a:noFill/>
        </p:spPr>
        <p:txBody>
          <a:bodyPr wrap="square" rtlCol="0">
            <a:spAutoFit/>
          </a:bodyPr>
          <a:lstStyle/>
          <a:p>
            <a:pPr algn="ctr"/>
            <a:r>
              <a:rPr lang="en-US" sz="1000" dirty="0">
                <a:latin typeface="Raleway "/>
              </a:rPr>
              <a:t>Sing Up</a:t>
            </a:r>
          </a:p>
        </p:txBody>
      </p:sp>
      <p:sp>
        <p:nvSpPr>
          <p:cNvPr id="49" name="Subtitle 6">
            <a:extLst>
              <a:ext uri="{FF2B5EF4-FFF2-40B4-BE49-F238E27FC236}">
                <a16:creationId xmlns:a16="http://schemas.microsoft.com/office/drawing/2014/main" id="{7D2701B9-E935-4179-977A-D6CC2FDB040D}"/>
              </a:ext>
            </a:extLst>
          </p:cNvPr>
          <p:cNvSpPr txBox="1">
            <a:spLocks/>
          </p:cNvSpPr>
          <p:nvPr/>
        </p:nvSpPr>
        <p:spPr>
          <a:xfrm>
            <a:off x="6485172" y="4263030"/>
            <a:ext cx="1446029" cy="736202"/>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There are many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available,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but the majority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have suffered</a:t>
            </a:r>
          </a:p>
        </p:txBody>
      </p:sp>
      <p:sp>
        <p:nvSpPr>
          <p:cNvPr id="50" name="Rectangle: Rounded Corners 49">
            <a:extLst>
              <a:ext uri="{FF2B5EF4-FFF2-40B4-BE49-F238E27FC236}">
                <a16:creationId xmlns:a16="http://schemas.microsoft.com/office/drawing/2014/main" id="{FEE32ACF-B9CE-48BE-83BF-F0DA364CEF68}"/>
              </a:ext>
            </a:extLst>
          </p:cNvPr>
          <p:cNvSpPr/>
          <p:nvPr/>
        </p:nvSpPr>
        <p:spPr>
          <a:xfrm>
            <a:off x="6628896" y="5191224"/>
            <a:ext cx="1101398" cy="296850"/>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463FBDF2-AB8F-4B4C-8102-DC4860B29433}"/>
              </a:ext>
            </a:extLst>
          </p:cNvPr>
          <p:cNvSpPr txBox="1"/>
          <p:nvPr/>
        </p:nvSpPr>
        <p:spPr>
          <a:xfrm>
            <a:off x="6820232" y="5216539"/>
            <a:ext cx="718726" cy="246221"/>
          </a:xfrm>
          <a:prstGeom prst="rect">
            <a:avLst/>
          </a:prstGeom>
          <a:noFill/>
        </p:spPr>
        <p:txBody>
          <a:bodyPr wrap="square" rtlCol="0">
            <a:spAutoFit/>
          </a:bodyPr>
          <a:lstStyle/>
          <a:p>
            <a:pPr algn="ctr"/>
            <a:r>
              <a:rPr lang="en-US" sz="1000" dirty="0">
                <a:latin typeface="Raleway "/>
              </a:rPr>
              <a:t>Sing Up</a:t>
            </a:r>
          </a:p>
        </p:txBody>
      </p:sp>
      <p:sp>
        <p:nvSpPr>
          <p:cNvPr id="52" name="Subtitle 6">
            <a:extLst>
              <a:ext uri="{FF2B5EF4-FFF2-40B4-BE49-F238E27FC236}">
                <a16:creationId xmlns:a16="http://schemas.microsoft.com/office/drawing/2014/main" id="{F7DDEA19-BA73-413B-9478-A52BCD3AFA2B}"/>
              </a:ext>
            </a:extLst>
          </p:cNvPr>
          <p:cNvSpPr txBox="1">
            <a:spLocks/>
          </p:cNvSpPr>
          <p:nvPr/>
        </p:nvSpPr>
        <p:spPr>
          <a:xfrm>
            <a:off x="8711449" y="4263030"/>
            <a:ext cx="1446029" cy="736202"/>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There are many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available,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but the majority </a:t>
            </a:r>
          </a:p>
          <a:p>
            <a:pPr marL="171450" indent="-171450" algn="l">
              <a:lnSpc>
                <a:spcPts val="500"/>
              </a:lnSpc>
              <a:buFont typeface="Wingdings" panose="05000000000000000000" pitchFamily="2" charset="2"/>
              <a:buChar char="ü"/>
            </a:pPr>
            <a:r>
              <a:rPr lang="en-US" sz="1100" dirty="0">
                <a:solidFill>
                  <a:schemeClr val="tx1"/>
                </a:solidFill>
                <a:latin typeface="Raleway "/>
                <a:ea typeface="Open Sans" panose="020B0606030504020204" pitchFamily="34" charset="0"/>
                <a:cs typeface="Open Sans" panose="020B0606030504020204" pitchFamily="34" charset="0"/>
              </a:rPr>
              <a:t>have suffered</a:t>
            </a:r>
          </a:p>
        </p:txBody>
      </p:sp>
      <p:sp>
        <p:nvSpPr>
          <p:cNvPr id="53" name="Rectangle: Rounded Corners 52">
            <a:extLst>
              <a:ext uri="{FF2B5EF4-FFF2-40B4-BE49-F238E27FC236}">
                <a16:creationId xmlns:a16="http://schemas.microsoft.com/office/drawing/2014/main" id="{7123D958-DE4A-4EF1-BF01-27DB36994869}"/>
              </a:ext>
            </a:extLst>
          </p:cNvPr>
          <p:cNvSpPr/>
          <p:nvPr/>
        </p:nvSpPr>
        <p:spPr>
          <a:xfrm>
            <a:off x="8855173" y="5191224"/>
            <a:ext cx="1101398" cy="296850"/>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B89DE81D-3488-443F-B505-7B6AF4D07DB6}"/>
              </a:ext>
            </a:extLst>
          </p:cNvPr>
          <p:cNvSpPr txBox="1"/>
          <p:nvPr/>
        </p:nvSpPr>
        <p:spPr>
          <a:xfrm>
            <a:off x="9046509" y="5216539"/>
            <a:ext cx="718726" cy="246221"/>
          </a:xfrm>
          <a:prstGeom prst="rect">
            <a:avLst/>
          </a:prstGeom>
          <a:noFill/>
        </p:spPr>
        <p:txBody>
          <a:bodyPr wrap="square" rtlCol="0">
            <a:spAutoFit/>
          </a:bodyPr>
          <a:lstStyle/>
          <a:p>
            <a:pPr algn="ctr"/>
            <a:r>
              <a:rPr lang="en-US" sz="1000" dirty="0">
                <a:latin typeface="Raleway "/>
              </a:rPr>
              <a:t>Sing Up</a:t>
            </a:r>
          </a:p>
        </p:txBody>
      </p:sp>
      <p:sp>
        <p:nvSpPr>
          <p:cNvPr id="59" name="Footer Placeholder 2">
            <a:extLst>
              <a:ext uri="{FF2B5EF4-FFF2-40B4-BE49-F238E27FC236}">
                <a16:creationId xmlns:a16="http://schemas.microsoft.com/office/drawing/2014/main" id="{179FE7D7-50CA-43BC-A439-B43AC952385F}"/>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60" name="Slide Number Placeholder 4">
            <a:extLst>
              <a:ext uri="{FF2B5EF4-FFF2-40B4-BE49-F238E27FC236}">
                <a16:creationId xmlns:a16="http://schemas.microsoft.com/office/drawing/2014/main" id="{A070B431-07F1-4A8F-846B-1C8BE685447A}"/>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17</a:t>
            </a:fld>
            <a:endParaRPr lang="en-US" dirty="0"/>
          </a:p>
        </p:txBody>
      </p:sp>
      <p:sp>
        <p:nvSpPr>
          <p:cNvPr id="61" name="Rectangle 60">
            <a:extLst>
              <a:ext uri="{FF2B5EF4-FFF2-40B4-BE49-F238E27FC236}">
                <a16:creationId xmlns:a16="http://schemas.microsoft.com/office/drawing/2014/main" id="{FBA37A39-02C5-49D4-8F9A-AC0307A28893}"/>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a:extLst>
              <a:ext uri="{FF2B5EF4-FFF2-40B4-BE49-F238E27FC236}">
                <a16:creationId xmlns:a16="http://schemas.microsoft.com/office/drawing/2014/main" id="{4F426D52-C364-41C3-9869-D9660A49EB44}"/>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3" name="Chevron 16">
            <a:extLst>
              <a:ext uri="{FF2B5EF4-FFF2-40B4-BE49-F238E27FC236}">
                <a16:creationId xmlns:a16="http://schemas.microsoft.com/office/drawing/2014/main" id="{06DB5853-15D6-4FEE-B1A5-F1974D80B378}"/>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4" name="Chevron 19">
            <a:extLst>
              <a:ext uri="{FF2B5EF4-FFF2-40B4-BE49-F238E27FC236}">
                <a16:creationId xmlns:a16="http://schemas.microsoft.com/office/drawing/2014/main" id="{FD193DF9-0987-4508-B027-1B2B3993D066}"/>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TextBox 64">
            <a:extLst>
              <a:ext uri="{FF2B5EF4-FFF2-40B4-BE49-F238E27FC236}">
                <a16:creationId xmlns:a16="http://schemas.microsoft.com/office/drawing/2014/main" id="{E941C6D8-89DB-40BC-97A5-27EFD8C0895E}"/>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66" name="TextBox 65">
            <a:extLst>
              <a:ext uri="{FF2B5EF4-FFF2-40B4-BE49-F238E27FC236}">
                <a16:creationId xmlns:a16="http://schemas.microsoft.com/office/drawing/2014/main" id="{22717CDA-890B-4626-8242-A4C7B34DC1C8}"/>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cxnSp>
        <p:nvCxnSpPr>
          <p:cNvPr id="67" name="Straight Connector 66">
            <a:extLst>
              <a:ext uri="{FF2B5EF4-FFF2-40B4-BE49-F238E27FC236}">
                <a16:creationId xmlns:a16="http://schemas.microsoft.com/office/drawing/2014/main" id="{D23743DF-C37C-4898-B7D7-A2181B4EFE89}"/>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8" name="Title 1">
            <a:extLst>
              <a:ext uri="{FF2B5EF4-FFF2-40B4-BE49-F238E27FC236}">
                <a16:creationId xmlns:a16="http://schemas.microsoft.com/office/drawing/2014/main" id="{40F82B63-0CDB-4637-A65E-EC2872F29A0B}"/>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Pricing</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Table</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9" name="TextBox 68">
            <a:extLst>
              <a:ext uri="{FF2B5EF4-FFF2-40B4-BE49-F238E27FC236}">
                <a16:creationId xmlns:a16="http://schemas.microsoft.com/office/drawing/2014/main" id="{CB9A8785-AD89-4EC2-9562-5139892F3D48}"/>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73" name="Rectangle 17">
            <a:extLst>
              <a:ext uri="{FF2B5EF4-FFF2-40B4-BE49-F238E27FC236}">
                <a16:creationId xmlns:a16="http://schemas.microsoft.com/office/drawing/2014/main" id="{C91BF7F0-5D8C-4870-BA29-4527F9523328}"/>
              </a:ext>
            </a:extLst>
          </p:cNvPr>
          <p:cNvSpPr>
            <a:spLocks/>
          </p:cNvSpPr>
          <p:nvPr/>
        </p:nvSpPr>
        <p:spPr bwMode="auto">
          <a:xfrm>
            <a:off x="1921743" y="3252941"/>
            <a:ext cx="1671586" cy="374524"/>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700" b="1" i="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Basic Package</a:t>
            </a:r>
          </a:p>
        </p:txBody>
      </p:sp>
      <p:sp>
        <p:nvSpPr>
          <p:cNvPr id="74" name="Rectangle 17">
            <a:extLst>
              <a:ext uri="{FF2B5EF4-FFF2-40B4-BE49-F238E27FC236}">
                <a16:creationId xmlns:a16="http://schemas.microsoft.com/office/drawing/2014/main" id="{DE25AE0C-FA1B-4850-A0D8-E7D8DDE65E85}"/>
              </a:ext>
            </a:extLst>
          </p:cNvPr>
          <p:cNvSpPr>
            <a:spLocks/>
          </p:cNvSpPr>
          <p:nvPr/>
        </p:nvSpPr>
        <p:spPr bwMode="auto">
          <a:xfrm>
            <a:off x="4148018" y="3253369"/>
            <a:ext cx="1669686" cy="374096"/>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900" b="1" i="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Basic Package</a:t>
            </a:r>
          </a:p>
        </p:txBody>
      </p:sp>
      <p:sp>
        <p:nvSpPr>
          <p:cNvPr id="75" name="Rectangle 17">
            <a:extLst>
              <a:ext uri="{FF2B5EF4-FFF2-40B4-BE49-F238E27FC236}">
                <a16:creationId xmlns:a16="http://schemas.microsoft.com/office/drawing/2014/main" id="{02365876-79B3-4663-BDF9-CEF33AF82201}"/>
              </a:ext>
            </a:extLst>
          </p:cNvPr>
          <p:cNvSpPr>
            <a:spLocks/>
          </p:cNvSpPr>
          <p:nvPr/>
        </p:nvSpPr>
        <p:spPr bwMode="auto">
          <a:xfrm>
            <a:off x="6216113" y="3182911"/>
            <a:ext cx="1984148" cy="444554"/>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700" b="1" i="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Basic Package</a:t>
            </a:r>
          </a:p>
        </p:txBody>
      </p:sp>
      <p:sp>
        <p:nvSpPr>
          <p:cNvPr id="76" name="Rectangle 17">
            <a:extLst>
              <a:ext uri="{FF2B5EF4-FFF2-40B4-BE49-F238E27FC236}">
                <a16:creationId xmlns:a16="http://schemas.microsoft.com/office/drawing/2014/main" id="{2156C641-1674-4278-85B8-7DCD50255CEC}"/>
              </a:ext>
            </a:extLst>
          </p:cNvPr>
          <p:cNvSpPr>
            <a:spLocks/>
          </p:cNvSpPr>
          <p:nvPr/>
        </p:nvSpPr>
        <p:spPr bwMode="auto">
          <a:xfrm>
            <a:off x="8441439" y="3182911"/>
            <a:ext cx="1984148" cy="444554"/>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700" b="1" i="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Basic Package</a:t>
            </a:r>
          </a:p>
        </p:txBody>
      </p:sp>
      <p:sp>
        <p:nvSpPr>
          <p:cNvPr id="77" name="Freeform 13">
            <a:extLst>
              <a:ext uri="{FF2B5EF4-FFF2-40B4-BE49-F238E27FC236}">
                <a16:creationId xmlns:a16="http://schemas.microsoft.com/office/drawing/2014/main" id="{96287586-B900-4CE2-A847-9121F1B3EA07}"/>
              </a:ext>
            </a:extLst>
          </p:cNvPr>
          <p:cNvSpPr>
            <a:spLocks noEditPoints="1"/>
          </p:cNvSpPr>
          <p:nvPr/>
        </p:nvSpPr>
        <p:spPr bwMode="auto">
          <a:xfrm>
            <a:off x="2458352" y="2395868"/>
            <a:ext cx="598369" cy="598370"/>
          </a:xfrm>
          <a:custGeom>
            <a:avLst/>
            <a:gdLst>
              <a:gd name="T0" fmla="*/ 77 w 93"/>
              <a:gd name="T1" fmla="*/ 34 h 93"/>
              <a:gd name="T2" fmla="*/ 85 w 93"/>
              <a:gd name="T3" fmla="*/ 22 h 93"/>
              <a:gd name="T4" fmla="*/ 67 w 93"/>
              <a:gd name="T5" fmla="*/ 10 h 93"/>
              <a:gd name="T6" fmla="*/ 58 w 93"/>
              <a:gd name="T7" fmla="*/ 14 h 93"/>
              <a:gd name="T8" fmla="*/ 41 w 93"/>
              <a:gd name="T9" fmla="*/ 0 h 93"/>
              <a:gd name="T10" fmla="*/ 34 w 93"/>
              <a:gd name="T11" fmla="*/ 16 h 93"/>
              <a:gd name="T12" fmla="*/ 17 w 93"/>
              <a:gd name="T13" fmla="*/ 10 h 93"/>
              <a:gd name="T14" fmla="*/ 9 w 93"/>
              <a:gd name="T15" fmla="*/ 26 h 93"/>
              <a:gd name="T16" fmla="*/ 14 w 93"/>
              <a:gd name="T17" fmla="*/ 35 h 93"/>
              <a:gd name="T18" fmla="*/ 0 w 93"/>
              <a:gd name="T19" fmla="*/ 52 h 93"/>
              <a:gd name="T20" fmla="*/ 16 w 93"/>
              <a:gd name="T21" fmla="*/ 59 h 93"/>
              <a:gd name="T22" fmla="*/ 8 w 93"/>
              <a:gd name="T23" fmla="*/ 72 h 93"/>
              <a:gd name="T24" fmla="*/ 25 w 93"/>
              <a:gd name="T25" fmla="*/ 84 h 93"/>
              <a:gd name="T26" fmla="*/ 35 w 93"/>
              <a:gd name="T27" fmla="*/ 79 h 93"/>
              <a:gd name="T28" fmla="*/ 52 w 93"/>
              <a:gd name="T29" fmla="*/ 93 h 93"/>
              <a:gd name="T30" fmla="*/ 59 w 93"/>
              <a:gd name="T31" fmla="*/ 77 h 93"/>
              <a:gd name="T32" fmla="*/ 76 w 93"/>
              <a:gd name="T33" fmla="*/ 84 h 93"/>
              <a:gd name="T34" fmla="*/ 83 w 93"/>
              <a:gd name="T35" fmla="*/ 68 h 93"/>
              <a:gd name="T36" fmla="*/ 79 w 93"/>
              <a:gd name="T37" fmla="*/ 58 h 93"/>
              <a:gd name="T38" fmla="*/ 93 w 93"/>
              <a:gd name="T39" fmla="*/ 41 h 93"/>
              <a:gd name="T40" fmla="*/ 87 w 93"/>
              <a:gd name="T41" fmla="*/ 52 h 93"/>
              <a:gd name="T42" fmla="*/ 73 w 93"/>
              <a:gd name="T43" fmla="*/ 66 h 93"/>
              <a:gd name="T44" fmla="*/ 79 w 93"/>
              <a:gd name="T45" fmla="*/ 72 h 93"/>
              <a:gd name="T46" fmla="*/ 72 w 93"/>
              <a:gd name="T47" fmla="*/ 80 h 93"/>
              <a:gd name="T48" fmla="*/ 57 w 93"/>
              <a:gd name="T49" fmla="*/ 72 h 93"/>
              <a:gd name="T50" fmla="*/ 52 w 93"/>
              <a:gd name="T51" fmla="*/ 88 h 93"/>
              <a:gd name="T52" fmla="*/ 41 w 93"/>
              <a:gd name="T53" fmla="*/ 79 h 93"/>
              <a:gd name="T54" fmla="*/ 27 w 93"/>
              <a:gd name="T55" fmla="*/ 74 h 93"/>
              <a:gd name="T56" fmla="*/ 22 w 93"/>
              <a:gd name="T57" fmla="*/ 80 h 93"/>
              <a:gd name="T58" fmla="*/ 13 w 93"/>
              <a:gd name="T59" fmla="*/ 72 h 93"/>
              <a:gd name="T60" fmla="*/ 14 w 93"/>
              <a:gd name="T61" fmla="*/ 52 h 93"/>
              <a:gd name="T62" fmla="*/ 5 w 93"/>
              <a:gd name="T63" fmla="*/ 41 h 93"/>
              <a:gd name="T64" fmla="*/ 21 w 93"/>
              <a:gd name="T65" fmla="*/ 36 h 93"/>
              <a:gd name="T66" fmla="*/ 13 w 93"/>
              <a:gd name="T67" fmla="*/ 21 h 93"/>
              <a:gd name="T68" fmla="*/ 21 w 93"/>
              <a:gd name="T69" fmla="*/ 13 h 93"/>
              <a:gd name="T70" fmla="*/ 36 w 93"/>
              <a:gd name="T71" fmla="*/ 21 h 93"/>
              <a:gd name="T72" fmla="*/ 41 w 93"/>
              <a:gd name="T73" fmla="*/ 5 h 93"/>
              <a:gd name="T74" fmla="*/ 52 w 93"/>
              <a:gd name="T75" fmla="*/ 14 h 93"/>
              <a:gd name="T76" fmla="*/ 71 w 93"/>
              <a:gd name="T77" fmla="*/ 14 h 93"/>
              <a:gd name="T78" fmla="*/ 72 w 93"/>
              <a:gd name="T79" fmla="*/ 14 h 93"/>
              <a:gd name="T80" fmla="*/ 79 w 93"/>
              <a:gd name="T81" fmla="*/ 22 h 93"/>
              <a:gd name="T82" fmla="*/ 79 w 93"/>
              <a:gd name="T83" fmla="*/ 41 h 93"/>
              <a:gd name="T84" fmla="*/ 88 w 93"/>
              <a:gd name="T85" fmla="*/ 52 h 93"/>
              <a:gd name="T86" fmla="*/ 46 w 93"/>
              <a:gd name="T87" fmla="*/ 62 h 93"/>
              <a:gd name="T88" fmla="*/ 46 w 93"/>
              <a:gd name="T89" fmla="*/ 59 h 93"/>
              <a:gd name="T90" fmla="*/ 59 w 93"/>
              <a:gd name="T91" fmla="*/ 4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3" h="93">
                <a:moveTo>
                  <a:pt x="87" y="35"/>
                </a:moveTo>
                <a:cubicBezTo>
                  <a:pt x="79" y="35"/>
                  <a:pt x="79" y="35"/>
                  <a:pt x="79" y="35"/>
                </a:cubicBezTo>
                <a:cubicBezTo>
                  <a:pt x="78" y="35"/>
                  <a:pt x="77" y="35"/>
                  <a:pt x="77" y="34"/>
                </a:cubicBezTo>
                <a:cubicBezTo>
                  <a:pt x="76" y="33"/>
                  <a:pt x="77" y="32"/>
                  <a:pt x="77" y="32"/>
                </a:cubicBezTo>
                <a:cubicBezTo>
                  <a:pt x="83" y="26"/>
                  <a:pt x="83" y="26"/>
                  <a:pt x="83" y="26"/>
                </a:cubicBezTo>
                <a:cubicBezTo>
                  <a:pt x="84" y="25"/>
                  <a:pt x="85" y="23"/>
                  <a:pt x="85" y="22"/>
                </a:cubicBezTo>
                <a:cubicBezTo>
                  <a:pt x="85" y="20"/>
                  <a:pt x="84" y="19"/>
                  <a:pt x="83" y="17"/>
                </a:cubicBezTo>
                <a:cubicBezTo>
                  <a:pt x="76" y="10"/>
                  <a:pt x="76" y="10"/>
                  <a:pt x="76" y="10"/>
                </a:cubicBezTo>
                <a:cubicBezTo>
                  <a:pt x="74" y="8"/>
                  <a:pt x="70" y="8"/>
                  <a:pt x="67" y="10"/>
                </a:cubicBezTo>
                <a:cubicBezTo>
                  <a:pt x="61" y="16"/>
                  <a:pt x="61" y="16"/>
                  <a:pt x="61" y="16"/>
                </a:cubicBezTo>
                <a:cubicBezTo>
                  <a:pt x="61" y="16"/>
                  <a:pt x="60" y="17"/>
                  <a:pt x="59" y="16"/>
                </a:cubicBezTo>
                <a:cubicBezTo>
                  <a:pt x="58" y="16"/>
                  <a:pt x="58" y="15"/>
                  <a:pt x="58" y="14"/>
                </a:cubicBezTo>
                <a:cubicBezTo>
                  <a:pt x="58" y="6"/>
                  <a:pt x="58" y="6"/>
                  <a:pt x="58" y="6"/>
                </a:cubicBezTo>
                <a:cubicBezTo>
                  <a:pt x="58" y="2"/>
                  <a:pt x="55" y="0"/>
                  <a:pt x="52" y="0"/>
                </a:cubicBezTo>
                <a:cubicBezTo>
                  <a:pt x="41" y="0"/>
                  <a:pt x="41" y="0"/>
                  <a:pt x="41" y="0"/>
                </a:cubicBezTo>
                <a:cubicBezTo>
                  <a:pt x="38" y="0"/>
                  <a:pt x="35" y="2"/>
                  <a:pt x="35" y="6"/>
                </a:cubicBezTo>
                <a:cubicBezTo>
                  <a:pt x="35" y="14"/>
                  <a:pt x="35" y="14"/>
                  <a:pt x="35" y="14"/>
                </a:cubicBezTo>
                <a:cubicBezTo>
                  <a:pt x="35" y="15"/>
                  <a:pt x="35" y="16"/>
                  <a:pt x="34" y="16"/>
                </a:cubicBezTo>
                <a:cubicBezTo>
                  <a:pt x="33" y="17"/>
                  <a:pt x="32" y="16"/>
                  <a:pt x="31" y="16"/>
                </a:cubicBezTo>
                <a:cubicBezTo>
                  <a:pt x="25" y="10"/>
                  <a:pt x="25" y="10"/>
                  <a:pt x="25" y="10"/>
                </a:cubicBezTo>
                <a:cubicBezTo>
                  <a:pt x="23" y="8"/>
                  <a:pt x="19" y="8"/>
                  <a:pt x="17" y="10"/>
                </a:cubicBezTo>
                <a:cubicBezTo>
                  <a:pt x="9" y="17"/>
                  <a:pt x="9" y="17"/>
                  <a:pt x="9" y="17"/>
                </a:cubicBezTo>
                <a:cubicBezTo>
                  <a:pt x="8" y="19"/>
                  <a:pt x="8" y="20"/>
                  <a:pt x="8" y="22"/>
                </a:cubicBezTo>
                <a:cubicBezTo>
                  <a:pt x="8" y="23"/>
                  <a:pt x="8" y="25"/>
                  <a:pt x="9" y="26"/>
                </a:cubicBezTo>
                <a:cubicBezTo>
                  <a:pt x="16" y="32"/>
                  <a:pt x="16" y="32"/>
                  <a:pt x="16" y="32"/>
                </a:cubicBezTo>
                <a:cubicBezTo>
                  <a:pt x="16" y="32"/>
                  <a:pt x="16" y="33"/>
                  <a:pt x="16" y="34"/>
                </a:cubicBezTo>
                <a:cubicBezTo>
                  <a:pt x="16" y="35"/>
                  <a:pt x="15" y="35"/>
                  <a:pt x="14" y="35"/>
                </a:cubicBezTo>
                <a:cubicBezTo>
                  <a:pt x="5" y="35"/>
                  <a:pt x="5" y="35"/>
                  <a:pt x="5" y="35"/>
                </a:cubicBezTo>
                <a:cubicBezTo>
                  <a:pt x="2" y="35"/>
                  <a:pt x="0" y="38"/>
                  <a:pt x="0" y="41"/>
                </a:cubicBezTo>
                <a:cubicBezTo>
                  <a:pt x="0" y="52"/>
                  <a:pt x="0" y="52"/>
                  <a:pt x="0" y="52"/>
                </a:cubicBezTo>
                <a:cubicBezTo>
                  <a:pt x="0" y="55"/>
                  <a:pt x="2" y="58"/>
                  <a:pt x="5" y="58"/>
                </a:cubicBezTo>
                <a:cubicBezTo>
                  <a:pt x="14" y="58"/>
                  <a:pt x="14" y="58"/>
                  <a:pt x="14" y="58"/>
                </a:cubicBezTo>
                <a:cubicBezTo>
                  <a:pt x="15" y="58"/>
                  <a:pt x="16" y="58"/>
                  <a:pt x="16" y="59"/>
                </a:cubicBezTo>
                <a:cubicBezTo>
                  <a:pt x="16" y="60"/>
                  <a:pt x="16" y="61"/>
                  <a:pt x="16" y="62"/>
                </a:cubicBezTo>
                <a:cubicBezTo>
                  <a:pt x="9" y="68"/>
                  <a:pt x="9" y="68"/>
                  <a:pt x="9" y="68"/>
                </a:cubicBezTo>
                <a:cubicBezTo>
                  <a:pt x="8" y="69"/>
                  <a:pt x="8" y="70"/>
                  <a:pt x="8" y="72"/>
                </a:cubicBezTo>
                <a:cubicBezTo>
                  <a:pt x="8" y="73"/>
                  <a:pt x="8" y="75"/>
                  <a:pt x="9" y="76"/>
                </a:cubicBezTo>
                <a:cubicBezTo>
                  <a:pt x="17" y="84"/>
                  <a:pt x="17" y="84"/>
                  <a:pt x="17" y="84"/>
                </a:cubicBezTo>
                <a:cubicBezTo>
                  <a:pt x="19" y="86"/>
                  <a:pt x="23" y="86"/>
                  <a:pt x="25" y="84"/>
                </a:cubicBezTo>
                <a:cubicBezTo>
                  <a:pt x="31" y="78"/>
                  <a:pt x="31" y="78"/>
                  <a:pt x="31" y="78"/>
                </a:cubicBezTo>
                <a:cubicBezTo>
                  <a:pt x="32" y="77"/>
                  <a:pt x="33" y="77"/>
                  <a:pt x="34" y="77"/>
                </a:cubicBezTo>
                <a:cubicBezTo>
                  <a:pt x="35" y="77"/>
                  <a:pt x="35" y="78"/>
                  <a:pt x="35" y="79"/>
                </a:cubicBezTo>
                <a:cubicBezTo>
                  <a:pt x="35" y="88"/>
                  <a:pt x="35" y="88"/>
                  <a:pt x="35" y="88"/>
                </a:cubicBezTo>
                <a:cubicBezTo>
                  <a:pt x="35" y="91"/>
                  <a:pt x="38" y="93"/>
                  <a:pt x="41" y="93"/>
                </a:cubicBezTo>
                <a:cubicBezTo>
                  <a:pt x="52" y="93"/>
                  <a:pt x="52" y="93"/>
                  <a:pt x="52" y="93"/>
                </a:cubicBezTo>
                <a:cubicBezTo>
                  <a:pt x="55" y="93"/>
                  <a:pt x="58" y="91"/>
                  <a:pt x="58" y="88"/>
                </a:cubicBezTo>
                <a:cubicBezTo>
                  <a:pt x="58" y="79"/>
                  <a:pt x="58" y="79"/>
                  <a:pt x="58" y="79"/>
                </a:cubicBezTo>
                <a:cubicBezTo>
                  <a:pt x="58" y="78"/>
                  <a:pt x="58" y="77"/>
                  <a:pt x="59" y="77"/>
                </a:cubicBezTo>
                <a:cubicBezTo>
                  <a:pt x="60" y="77"/>
                  <a:pt x="61" y="77"/>
                  <a:pt x="61" y="78"/>
                </a:cubicBezTo>
                <a:cubicBezTo>
                  <a:pt x="67" y="84"/>
                  <a:pt x="67" y="84"/>
                  <a:pt x="67" y="84"/>
                </a:cubicBezTo>
                <a:cubicBezTo>
                  <a:pt x="70" y="86"/>
                  <a:pt x="74" y="86"/>
                  <a:pt x="76" y="84"/>
                </a:cubicBezTo>
                <a:cubicBezTo>
                  <a:pt x="83" y="76"/>
                  <a:pt x="83" y="76"/>
                  <a:pt x="83" y="76"/>
                </a:cubicBezTo>
                <a:cubicBezTo>
                  <a:pt x="84" y="75"/>
                  <a:pt x="85" y="73"/>
                  <a:pt x="85" y="72"/>
                </a:cubicBezTo>
                <a:cubicBezTo>
                  <a:pt x="85" y="70"/>
                  <a:pt x="84" y="69"/>
                  <a:pt x="83" y="68"/>
                </a:cubicBezTo>
                <a:cubicBezTo>
                  <a:pt x="77" y="62"/>
                  <a:pt x="77" y="62"/>
                  <a:pt x="77" y="62"/>
                </a:cubicBezTo>
                <a:cubicBezTo>
                  <a:pt x="77" y="61"/>
                  <a:pt x="76" y="60"/>
                  <a:pt x="77" y="59"/>
                </a:cubicBezTo>
                <a:cubicBezTo>
                  <a:pt x="77" y="58"/>
                  <a:pt x="78" y="58"/>
                  <a:pt x="79" y="58"/>
                </a:cubicBezTo>
                <a:cubicBezTo>
                  <a:pt x="87" y="58"/>
                  <a:pt x="87" y="58"/>
                  <a:pt x="87" y="58"/>
                </a:cubicBezTo>
                <a:cubicBezTo>
                  <a:pt x="91" y="58"/>
                  <a:pt x="93" y="55"/>
                  <a:pt x="93" y="52"/>
                </a:cubicBezTo>
                <a:cubicBezTo>
                  <a:pt x="93" y="41"/>
                  <a:pt x="93" y="41"/>
                  <a:pt x="93" y="41"/>
                </a:cubicBezTo>
                <a:cubicBezTo>
                  <a:pt x="93" y="38"/>
                  <a:pt x="91" y="35"/>
                  <a:pt x="87" y="35"/>
                </a:cubicBezTo>
                <a:close/>
                <a:moveTo>
                  <a:pt x="88" y="52"/>
                </a:moveTo>
                <a:cubicBezTo>
                  <a:pt x="87" y="52"/>
                  <a:pt x="87" y="52"/>
                  <a:pt x="87" y="52"/>
                </a:cubicBezTo>
                <a:cubicBezTo>
                  <a:pt x="79" y="52"/>
                  <a:pt x="79" y="52"/>
                  <a:pt x="79" y="52"/>
                </a:cubicBezTo>
                <a:cubicBezTo>
                  <a:pt x="76" y="52"/>
                  <a:pt x="73" y="54"/>
                  <a:pt x="72" y="57"/>
                </a:cubicBezTo>
                <a:cubicBezTo>
                  <a:pt x="70" y="60"/>
                  <a:pt x="71" y="63"/>
                  <a:pt x="73" y="66"/>
                </a:cubicBezTo>
                <a:cubicBezTo>
                  <a:pt x="79" y="72"/>
                  <a:pt x="79" y="72"/>
                  <a:pt x="79" y="72"/>
                </a:cubicBezTo>
                <a:cubicBezTo>
                  <a:pt x="79" y="72"/>
                  <a:pt x="79" y="72"/>
                  <a:pt x="79" y="72"/>
                </a:cubicBezTo>
                <a:cubicBezTo>
                  <a:pt x="79" y="72"/>
                  <a:pt x="79" y="72"/>
                  <a:pt x="79" y="72"/>
                </a:cubicBezTo>
                <a:cubicBezTo>
                  <a:pt x="72" y="80"/>
                  <a:pt x="72" y="80"/>
                  <a:pt x="72" y="80"/>
                </a:cubicBezTo>
                <a:cubicBezTo>
                  <a:pt x="72" y="80"/>
                  <a:pt x="72" y="80"/>
                  <a:pt x="72" y="80"/>
                </a:cubicBezTo>
                <a:cubicBezTo>
                  <a:pt x="72" y="80"/>
                  <a:pt x="72" y="80"/>
                  <a:pt x="72" y="80"/>
                </a:cubicBezTo>
                <a:cubicBezTo>
                  <a:pt x="71" y="80"/>
                  <a:pt x="71" y="80"/>
                  <a:pt x="71" y="80"/>
                </a:cubicBezTo>
                <a:cubicBezTo>
                  <a:pt x="65" y="74"/>
                  <a:pt x="65" y="74"/>
                  <a:pt x="65" y="74"/>
                </a:cubicBezTo>
                <a:cubicBezTo>
                  <a:pt x="63" y="71"/>
                  <a:pt x="60" y="71"/>
                  <a:pt x="57" y="72"/>
                </a:cubicBezTo>
                <a:cubicBezTo>
                  <a:pt x="54" y="73"/>
                  <a:pt x="52" y="76"/>
                  <a:pt x="52" y="79"/>
                </a:cubicBezTo>
                <a:cubicBezTo>
                  <a:pt x="52" y="88"/>
                  <a:pt x="52" y="88"/>
                  <a:pt x="52" y="88"/>
                </a:cubicBezTo>
                <a:cubicBezTo>
                  <a:pt x="52" y="88"/>
                  <a:pt x="52" y="88"/>
                  <a:pt x="52" y="88"/>
                </a:cubicBezTo>
                <a:cubicBezTo>
                  <a:pt x="41" y="88"/>
                  <a:pt x="41" y="88"/>
                  <a:pt x="41" y="88"/>
                </a:cubicBezTo>
                <a:cubicBezTo>
                  <a:pt x="41" y="88"/>
                  <a:pt x="41" y="88"/>
                  <a:pt x="41" y="88"/>
                </a:cubicBezTo>
                <a:cubicBezTo>
                  <a:pt x="41" y="79"/>
                  <a:pt x="41" y="79"/>
                  <a:pt x="41" y="79"/>
                </a:cubicBezTo>
                <a:cubicBezTo>
                  <a:pt x="41" y="76"/>
                  <a:pt x="39" y="73"/>
                  <a:pt x="36" y="72"/>
                </a:cubicBezTo>
                <a:cubicBezTo>
                  <a:pt x="35" y="72"/>
                  <a:pt x="34" y="71"/>
                  <a:pt x="33" y="71"/>
                </a:cubicBezTo>
                <a:cubicBezTo>
                  <a:pt x="31" y="71"/>
                  <a:pt x="29" y="72"/>
                  <a:pt x="27" y="74"/>
                </a:cubicBezTo>
                <a:cubicBezTo>
                  <a:pt x="21" y="80"/>
                  <a:pt x="21" y="80"/>
                  <a:pt x="21" y="80"/>
                </a:cubicBezTo>
                <a:cubicBezTo>
                  <a:pt x="22" y="80"/>
                  <a:pt x="22" y="80"/>
                  <a:pt x="22" y="80"/>
                </a:cubicBezTo>
                <a:cubicBezTo>
                  <a:pt x="22" y="80"/>
                  <a:pt x="22" y="80"/>
                  <a:pt x="22" y="80"/>
                </a:cubicBezTo>
                <a:cubicBezTo>
                  <a:pt x="21" y="80"/>
                  <a:pt x="21" y="80"/>
                  <a:pt x="21" y="80"/>
                </a:cubicBezTo>
                <a:cubicBezTo>
                  <a:pt x="13" y="72"/>
                  <a:pt x="13" y="72"/>
                  <a:pt x="13" y="72"/>
                </a:cubicBezTo>
                <a:cubicBezTo>
                  <a:pt x="13" y="72"/>
                  <a:pt x="13" y="72"/>
                  <a:pt x="13" y="72"/>
                </a:cubicBezTo>
                <a:cubicBezTo>
                  <a:pt x="19" y="66"/>
                  <a:pt x="19" y="66"/>
                  <a:pt x="19" y="66"/>
                </a:cubicBezTo>
                <a:cubicBezTo>
                  <a:pt x="22" y="63"/>
                  <a:pt x="22" y="60"/>
                  <a:pt x="21" y="57"/>
                </a:cubicBezTo>
                <a:cubicBezTo>
                  <a:pt x="20" y="54"/>
                  <a:pt x="17" y="52"/>
                  <a:pt x="14" y="52"/>
                </a:cubicBezTo>
                <a:cubicBezTo>
                  <a:pt x="5" y="52"/>
                  <a:pt x="5" y="52"/>
                  <a:pt x="5" y="52"/>
                </a:cubicBezTo>
                <a:cubicBezTo>
                  <a:pt x="5" y="52"/>
                  <a:pt x="5" y="52"/>
                  <a:pt x="5" y="52"/>
                </a:cubicBezTo>
                <a:cubicBezTo>
                  <a:pt x="5" y="41"/>
                  <a:pt x="5" y="41"/>
                  <a:pt x="5" y="41"/>
                </a:cubicBezTo>
                <a:cubicBezTo>
                  <a:pt x="5" y="41"/>
                  <a:pt x="5" y="41"/>
                  <a:pt x="5" y="41"/>
                </a:cubicBezTo>
                <a:cubicBezTo>
                  <a:pt x="14" y="41"/>
                  <a:pt x="14" y="41"/>
                  <a:pt x="14" y="41"/>
                </a:cubicBezTo>
                <a:cubicBezTo>
                  <a:pt x="17" y="41"/>
                  <a:pt x="20" y="39"/>
                  <a:pt x="21" y="36"/>
                </a:cubicBezTo>
                <a:cubicBezTo>
                  <a:pt x="22" y="33"/>
                  <a:pt x="22" y="30"/>
                  <a:pt x="19" y="28"/>
                </a:cubicBezTo>
                <a:cubicBezTo>
                  <a:pt x="13" y="22"/>
                  <a:pt x="13" y="22"/>
                  <a:pt x="13" y="22"/>
                </a:cubicBezTo>
                <a:cubicBezTo>
                  <a:pt x="13" y="21"/>
                  <a:pt x="13" y="21"/>
                  <a:pt x="13" y="21"/>
                </a:cubicBezTo>
                <a:cubicBezTo>
                  <a:pt x="21" y="14"/>
                  <a:pt x="21" y="14"/>
                  <a:pt x="21" y="14"/>
                </a:cubicBezTo>
                <a:cubicBezTo>
                  <a:pt x="21" y="13"/>
                  <a:pt x="21" y="13"/>
                  <a:pt x="21" y="13"/>
                </a:cubicBezTo>
                <a:cubicBezTo>
                  <a:pt x="21" y="13"/>
                  <a:pt x="21" y="13"/>
                  <a:pt x="21" y="13"/>
                </a:cubicBezTo>
                <a:cubicBezTo>
                  <a:pt x="21" y="14"/>
                  <a:pt x="21" y="14"/>
                  <a:pt x="21" y="14"/>
                </a:cubicBezTo>
                <a:cubicBezTo>
                  <a:pt x="27" y="20"/>
                  <a:pt x="27" y="20"/>
                  <a:pt x="27" y="20"/>
                </a:cubicBezTo>
                <a:cubicBezTo>
                  <a:pt x="30" y="22"/>
                  <a:pt x="33" y="23"/>
                  <a:pt x="36" y="21"/>
                </a:cubicBezTo>
                <a:cubicBezTo>
                  <a:pt x="39" y="20"/>
                  <a:pt x="41" y="17"/>
                  <a:pt x="41" y="14"/>
                </a:cubicBezTo>
                <a:cubicBezTo>
                  <a:pt x="41" y="6"/>
                  <a:pt x="41" y="6"/>
                  <a:pt x="41" y="6"/>
                </a:cubicBezTo>
                <a:cubicBezTo>
                  <a:pt x="41" y="5"/>
                  <a:pt x="41" y="5"/>
                  <a:pt x="41" y="5"/>
                </a:cubicBezTo>
                <a:cubicBezTo>
                  <a:pt x="52" y="5"/>
                  <a:pt x="52" y="5"/>
                  <a:pt x="52" y="5"/>
                </a:cubicBezTo>
                <a:cubicBezTo>
                  <a:pt x="52" y="6"/>
                  <a:pt x="52" y="6"/>
                  <a:pt x="52" y="6"/>
                </a:cubicBezTo>
                <a:cubicBezTo>
                  <a:pt x="52" y="14"/>
                  <a:pt x="52" y="14"/>
                  <a:pt x="52" y="14"/>
                </a:cubicBezTo>
                <a:cubicBezTo>
                  <a:pt x="52" y="17"/>
                  <a:pt x="54" y="20"/>
                  <a:pt x="57" y="21"/>
                </a:cubicBezTo>
                <a:cubicBezTo>
                  <a:pt x="60" y="23"/>
                  <a:pt x="63" y="22"/>
                  <a:pt x="65" y="20"/>
                </a:cubicBezTo>
                <a:cubicBezTo>
                  <a:pt x="71" y="14"/>
                  <a:pt x="71" y="14"/>
                  <a:pt x="71" y="14"/>
                </a:cubicBezTo>
                <a:cubicBezTo>
                  <a:pt x="71" y="13"/>
                  <a:pt x="71" y="13"/>
                  <a:pt x="71" y="13"/>
                </a:cubicBezTo>
                <a:cubicBezTo>
                  <a:pt x="71" y="13"/>
                  <a:pt x="71" y="13"/>
                  <a:pt x="71" y="13"/>
                </a:cubicBezTo>
                <a:cubicBezTo>
                  <a:pt x="72" y="14"/>
                  <a:pt x="72" y="14"/>
                  <a:pt x="72" y="14"/>
                </a:cubicBezTo>
                <a:cubicBezTo>
                  <a:pt x="79" y="21"/>
                  <a:pt x="79" y="21"/>
                  <a:pt x="79" y="21"/>
                </a:cubicBezTo>
                <a:cubicBezTo>
                  <a:pt x="79" y="22"/>
                  <a:pt x="79" y="22"/>
                  <a:pt x="79" y="22"/>
                </a:cubicBezTo>
                <a:cubicBezTo>
                  <a:pt x="79" y="22"/>
                  <a:pt x="79" y="22"/>
                  <a:pt x="79" y="22"/>
                </a:cubicBezTo>
                <a:cubicBezTo>
                  <a:pt x="73" y="28"/>
                  <a:pt x="73" y="28"/>
                  <a:pt x="73" y="28"/>
                </a:cubicBezTo>
                <a:cubicBezTo>
                  <a:pt x="71" y="30"/>
                  <a:pt x="70" y="33"/>
                  <a:pt x="72" y="36"/>
                </a:cubicBezTo>
                <a:cubicBezTo>
                  <a:pt x="73" y="39"/>
                  <a:pt x="76" y="41"/>
                  <a:pt x="79" y="41"/>
                </a:cubicBezTo>
                <a:cubicBezTo>
                  <a:pt x="87" y="41"/>
                  <a:pt x="87" y="41"/>
                  <a:pt x="87" y="41"/>
                </a:cubicBezTo>
                <a:cubicBezTo>
                  <a:pt x="88" y="41"/>
                  <a:pt x="88" y="41"/>
                  <a:pt x="88" y="41"/>
                </a:cubicBezTo>
                <a:cubicBezTo>
                  <a:pt x="88" y="52"/>
                  <a:pt x="88" y="52"/>
                  <a:pt x="88" y="52"/>
                </a:cubicBezTo>
                <a:close/>
                <a:moveTo>
                  <a:pt x="46" y="31"/>
                </a:moveTo>
                <a:cubicBezTo>
                  <a:pt x="38" y="31"/>
                  <a:pt x="31" y="38"/>
                  <a:pt x="31" y="47"/>
                </a:cubicBezTo>
                <a:cubicBezTo>
                  <a:pt x="31" y="55"/>
                  <a:pt x="38" y="62"/>
                  <a:pt x="46" y="62"/>
                </a:cubicBezTo>
                <a:cubicBezTo>
                  <a:pt x="55" y="62"/>
                  <a:pt x="62" y="55"/>
                  <a:pt x="62" y="47"/>
                </a:cubicBezTo>
                <a:cubicBezTo>
                  <a:pt x="62" y="38"/>
                  <a:pt x="55" y="31"/>
                  <a:pt x="46" y="31"/>
                </a:cubicBezTo>
                <a:close/>
                <a:moveTo>
                  <a:pt x="46" y="59"/>
                </a:moveTo>
                <a:cubicBezTo>
                  <a:pt x="39" y="59"/>
                  <a:pt x="34" y="54"/>
                  <a:pt x="34" y="47"/>
                </a:cubicBezTo>
                <a:cubicBezTo>
                  <a:pt x="34" y="40"/>
                  <a:pt x="39" y="34"/>
                  <a:pt x="46" y="34"/>
                </a:cubicBezTo>
                <a:cubicBezTo>
                  <a:pt x="53" y="34"/>
                  <a:pt x="59" y="40"/>
                  <a:pt x="59" y="47"/>
                </a:cubicBezTo>
                <a:cubicBezTo>
                  <a:pt x="59" y="54"/>
                  <a:pt x="53" y="59"/>
                  <a:pt x="46" y="5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8" name="AutoShape 9">
            <a:extLst>
              <a:ext uri="{FF2B5EF4-FFF2-40B4-BE49-F238E27FC236}">
                <a16:creationId xmlns:a16="http://schemas.microsoft.com/office/drawing/2014/main" id="{9165BF31-916E-4607-8D1D-9B571D9AFD62}"/>
              </a:ext>
            </a:extLst>
          </p:cNvPr>
          <p:cNvSpPr>
            <a:spLocks/>
          </p:cNvSpPr>
          <p:nvPr/>
        </p:nvSpPr>
        <p:spPr bwMode="auto">
          <a:xfrm>
            <a:off x="4538127" y="2112347"/>
            <a:ext cx="889468" cy="926876"/>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79" name="Freeform 11">
            <a:extLst>
              <a:ext uri="{FF2B5EF4-FFF2-40B4-BE49-F238E27FC236}">
                <a16:creationId xmlns:a16="http://schemas.microsoft.com/office/drawing/2014/main" id="{A5D922EA-DD3F-4F7A-9AF6-546DB7114534}"/>
              </a:ext>
            </a:extLst>
          </p:cNvPr>
          <p:cNvSpPr>
            <a:spLocks/>
          </p:cNvSpPr>
          <p:nvPr/>
        </p:nvSpPr>
        <p:spPr bwMode="auto">
          <a:xfrm>
            <a:off x="6900823" y="2442576"/>
            <a:ext cx="614729" cy="504955"/>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80" name="AutoShape 23">
            <a:extLst>
              <a:ext uri="{FF2B5EF4-FFF2-40B4-BE49-F238E27FC236}">
                <a16:creationId xmlns:a16="http://schemas.microsoft.com/office/drawing/2014/main" id="{CCFF05D8-4AA7-4F2D-9C1F-4F80529DB022}"/>
              </a:ext>
            </a:extLst>
          </p:cNvPr>
          <p:cNvSpPr>
            <a:spLocks/>
          </p:cNvSpPr>
          <p:nvPr/>
        </p:nvSpPr>
        <p:spPr bwMode="auto">
          <a:xfrm>
            <a:off x="9175890" y="2395868"/>
            <a:ext cx="515246" cy="598370"/>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118760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F89C037-FABE-4A9C-9FE9-10D24F2D5FCC}"/>
              </a:ext>
            </a:extLst>
          </p:cNvPr>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265" t="9584" r="13404" b="22637"/>
          <a:stretch/>
        </p:blipFill>
        <p:spPr>
          <a:xfrm>
            <a:off x="0" y="0"/>
            <a:ext cx="12192000" cy="6858000"/>
          </a:xfrm>
        </p:spPr>
      </p:pic>
      <p:sp>
        <p:nvSpPr>
          <p:cNvPr id="7" name="Rectangle 6">
            <a:extLst>
              <a:ext uri="{FF2B5EF4-FFF2-40B4-BE49-F238E27FC236}">
                <a16:creationId xmlns:a16="http://schemas.microsoft.com/office/drawing/2014/main" id="{79CAD7BF-3193-497A-A249-155AA758D549}"/>
              </a:ext>
            </a:extLst>
          </p:cNvPr>
          <p:cNvSpPr/>
          <p:nvPr/>
        </p:nvSpPr>
        <p:spPr>
          <a:xfrm>
            <a:off x="0" y="-14514"/>
            <a:ext cx="12192000" cy="6872514"/>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CF0BB80A-F7AF-4E78-B338-67B58E42959E}"/>
              </a:ext>
            </a:extLst>
          </p:cNvPr>
          <p:cNvSpPr/>
          <p:nvPr/>
        </p:nvSpPr>
        <p:spPr>
          <a:xfrm>
            <a:off x="3078339" y="2222501"/>
            <a:ext cx="6035322" cy="2398486"/>
          </a:xfrm>
          <a:prstGeom prst="roundRect">
            <a:avLst>
              <a:gd name="adj" fmla="val 434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F7E10B8-2C7A-4BDE-9D89-6F7F7037390D}"/>
              </a:ext>
            </a:extLst>
          </p:cNvPr>
          <p:cNvSpPr txBox="1"/>
          <p:nvPr/>
        </p:nvSpPr>
        <p:spPr>
          <a:xfrm>
            <a:off x="4860369" y="3098579"/>
            <a:ext cx="3554754" cy="646331"/>
          </a:xfrm>
          <a:prstGeom prst="rect">
            <a:avLst/>
          </a:prstGeom>
          <a:noFill/>
        </p:spPr>
        <p:txBody>
          <a:bodyPr wrap="square" rtlCol="0">
            <a:spAutoFit/>
          </a:bodyPr>
          <a:lstStyle/>
          <a:p>
            <a:r>
              <a:rPr lang="en-US" sz="3600" b="1" spc="11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INFOGRAPHIC</a:t>
            </a:r>
          </a:p>
        </p:txBody>
      </p:sp>
      <p:sp>
        <p:nvSpPr>
          <p:cNvPr id="11" name="Oval 10">
            <a:extLst>
              <a:ext uri="{FF2B5EF4-FFF2-40B4-BE49-F238E27FC236}">
                <a16:creationId xmlns:a16="http://schemas.microsoft.com/office/drawing/2014/main" id="{257B4FA8-7A2B-4AED-915F-11B4E4EBD3D8}"/>
              </a:ext>
            </a:extLst>
          </p:cNvPr>
          <p:cNvSpPr/>
          <p:nvPr/>
        </p:nvSpPr>
        <p:spPr>
          <a:xfrm>
            <a:off x="3776878" y="2918280"/>
            <a:ext cx="993852" cy="1006928"/>
          </a:xfrm>
          <a:prstGeom prst="ellipse">
            <a:avLst/>
          </a:prstGeom>
          <a:solidFill>
            <a:schemeClr val="tx1">
              <a:lumMod val="95000"/>
              <a:lumOff val="5000"/>
            </a:schemeClr>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74">
            <a:extLst>
              <a:ext uri="{FF2B5EF4-FFF2-40B4-BE49-F238E27FC236}">
                <a16:creationId xmlns:a16="http://schemas.microsoft.com/office/drawing/2014/main" id="{A4293B43-08AD-460C-A9C7-88A5526DD65E}"/>
              </a:ext>
            </a:extLst>
          </p:cNvPr>
          <p:cNvSpPr>
            <a:spLocks noEditPoints="1"/>
          </p:cNvSpPr>
          <p:nvPr/>
        </p:nvSpPr>
        <p:spPr bwMode="auto">
          <a:xfrm>
            <a:off x="3998506" y="3224483"/>
            <a:ext cx="550596" cy="394523"/>
          </a:xfrm>
          <a:custGeom>
            <a:avLst/>
            <a:gdLst>
              <a:gd name="T0" fmla="*/ 72 w 90"/>
              <a:gd name="T1" fmla="*/ 65 h 65"/>
              <a:gd name="T2" fmla="*/ 21 w 90"/>
              <a:gd name="T3" fmla="*/ 65 h 65"/>
              <a:gd name="T4" fmla="*/ 0 w 90"/>
              <a:gd name="T5" fmla="*/ 45 h 65"/>
              <a:gd name="T6" fmla="*/ 12 w 90"/>
              <a:gd name="T7" fmla="*/ 26 h 65"/>
              <a:gd name="T8" fmla="*/ 12 w 90"/>
              <a:gd name="T9" fmla="*/ 24 h 65"/>
              <a:gd name="T10" fmla="*/ 36 w 90"/>
              <a:gd name="T11" fmla="*/ 0 h 65"/>
              <a:gd name="T12" fmla="*/ 58 w 90"/>
              <a:gd name="T13" fmla="*/ 15 h 65"/>
              <a:gd name="T14" fmla="*/ 66 w 90"/>
              <a:gd name="T15" fmla="*/ 12 h 65"/>
              <a:gd name="T16" fmla="*/ 78 w 90"/>
              <a:gd name="T17" fmla="*/ 24 h 65"/>
              <a:gd name="T18" fmla="*/ 76 w 90"/>
              <a:gd name="T19" fmla="*/ 30 h 65"/>
              <a:gd name="T20" fmla="*/ 90 w 90"/>
              <a:gd name="T21" fmla="*/ 48 h 65"/>
              <a:gd name="T22" fmla="*/ 72 w 90"/>
              <a:gd name="T23" fmla="*/ 65 h 65"/>
              <a:gd name="T24" fmla="*/ 59 w 90"/>
              <a:gd name="T25" fmla="*/ 36 h 65"/>
              <a:gd name="T26" fmla="*/ 48 w 90"/>
              <a:gd name="T27" fmla="*/ 36 h 65"/>
              <a:gd name="T28" fmla="*/ 48 w 90"/>
              <a:gd name="T29" fmla="*/ 19 h 65"/>
              <a:gd name="T30" fmla="*/ 47 w 90"/>
              <a:gd name="T31" fmla="*/ 18 h 65"/>
              <a:gd name="T32" fmla="*/ 38 w 90"/>
              <a:gd name="T33" fmla="*/ 18 h 65"/>
              <a:gd name="T34" fmla="*/ 36 w 90"/>
              <a:gd name="T35" fmla="*/ 19 h 65"/>
              <a:gd name="T36" fmla="*/ 36 w 90"/>
              <a:gd name="T37" fmla="*/ 36 h 65"/>
              <a:gd name="T38" fmla="*/ 26 w 90"/>
              <a:gd name="T39" fmla="*/ 36 h 65"/>
              <a:gd name="T40" fmla="*/ 24 w 90"/>
              <a:gd name="T41" fmla="*/ 37 h 65"/>
              <a:gd name="T42" fmla="*/ 25 w 90"/>
              <a:gd name="T43" fmla="*/ 38 h 65"/>
              <a:gd name="T44" fmla="*/ 41 w 90"/>
              <a:gd name="T45" fmla="*/ 55 h 65"/>
              <a:gd name="T46" fmla="*/ 42 w 90"/>
              <a:gd name="T47" fmla="*/ 55 h 65"/>
              <a:gd name="T48" fmla="*/ 43 w 90"/>
              <a:gd name="T49" fmla="*/ 55 h 65"/>
              <a:gd name="T50" fmla="*/ 60 w 90"/>
              <a:gd name="T51" fmla="*/ 38 h 65"/>
              <a:gd name="T52" fmla="*/ 60 w 90"/>
              <a:gd name="T53" fmla="*/ 37 h 65"/>
              <a:gd name="T54" fmla="*/ 59 w 90"/>
              <a:gd name="T55"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65">
                <a:moveTo>
                  <a:pt x="72" y="65"/>
                </a:moveTo>
                <a:cubicBezTo>
                  <a:pt x="21" y="65"/>
                  <a:pt x="21" y="65"/>
                  <a:pt x="21" y="65"/>
                </a:cubicBezTo>
                <a:cubicBezTo>
                  <a:pt x="10" y="65"/>
                  <a:pt x="0" y="56"/>
                  <a:pt x="0" y="45"/>
                </a:cubicBezTo>
                <a:cubicBezTo>
                  <a:pt x="0" y="36"/>
                  <a:pt x="5" y="29"/>
                  <a:pt x="12" y="26"/>
                </a:cubicBezTo>
                <a:cubicBezTo>
                  <a:pt x="12" y="25"/>
                  <a:pt x="12" y="24"/>
                  <a:pt x="12" y="24"/>
                </a:cubicBezTo>
                <a:cubicBezTo>
                  <a:pt x="12" y="10"/>
                  <a:pt x="23" y="0"/>
                  <a:pt x="36" y="0"/>
                </a:cubicBezTo>
                <a:cubicBezTo>
                  <a:pt x="46" y="0"/>
                  <a:pt x="55" y="6"/>
                  <a:pt x="58" y="15"/>
                </a:cubicBezTo>
                <a:cubicBezTo>
                  <a:pt x="61" y="13"/>
                  <a:pt x="63" y="12"/>
                  <a:pt x="66" y="12"/>
                </a:cubicBezTo>
                <a:cubicBezTo>
                  <a:pt x="73" y="12"/>
                  <a:pt x="78" y="17"/>
                  <a:pt x="78" y="24"/>
                </a:cubicBezTo>
                <a:cubicBezTo>
                  <a:pt x="78" y="26"/>
                  <a:pt x="78" y="28"/>
                  <a:pt x="76" y="30"/>
                </a:cubicBezTo>
                <a:cubicBezTo>
                  <a:pt x="84" y="32"/>
                  <a:pt x="90" y="39"/>
                  <a:pt x="90" y="48"/>
                </a:cubicBezTo>
                <a:cubicBezTo>
                  <a:pt x="90" y="57"/>
                  <a:pt x="82" y="65"/>
                  <a:pt x="72" y="65"/>
                </a:cubicBezTo>
                <a:close/>
                <a:moveTo>
                  <a:pt x="59" y="36"/>
                </a:moveTo>
                <a:cubicBezTo>
                  <a:pt x="48" y="36"/>
                  <a:pt x="48" y="36"/>
                  <a:pt x="48" y="36"/>
                </a:cubicBezTo>
                <a:cubicBezTo>
                  <a:pt x="48" y="19"/>
                  <a:pt x="48" y="19"/>
                  <a:pt x="48" y="19"/>
                </a:cubicBezTo>
                <a:cubicBezTo>
                  <a:pt x="48" y="18"/>
                  <a:pt x="48" y="18"/>
                  <a:pt x="47" y="18"/>
                </a:cubicBezTo>
                <a:cubicBezTo>
                  <a:pt x="38" y="18"/>
                  <a:pt x="38" y="18"/>
                  <a:pt x="38" y="18"/>
                </a:cubicBezTo>
                <a:cubicBezTo>
                  <a:pt x="37" y="18"/>
                  <a:pt x="36" y="18"/>
                  <a:pt x="36" y="19"/>
                </a:cubicBezTo>
                <a:cubicBezTo>
                  <a:pt x="36" y="36"/>
                  <a:pt x="36" y="36"/>
                  <a:pt x="36" y="36"/>
                </a:cubicBezTo>
                <a:cubicBezTo>
                  <a:pt x="26" y="36"/>
                  <a:pt x="26" y="36"/>
                  <a:pt x="26" y="36"/>
                </a:cubicBezTo>
                <a:cubicBezTo>
                  <a:pt x="25" y="36"/>
                  <a:pt x="24" y="36"/>
                  <a:pt x="24" y="37"/>
                </a:cubicBezTo>
                <a:cubicBezTo>
                  <a:pt x="24" y="37"/>
                  <a:pt x="25" y="38"/>
                  <a:pt x="25" y="38"/>
                </a:cubicBezTo>
                <a:cubicBezTo>
                  <a:pt x="41" y="55"/>
                  <a:pt x="41" y="55"/>
                  <a:pt x="41" y="55"/>
                </a:cubicBezTo>
                <a:cubicBezTo>
                  <a:pt x="42" y="55"/>
                  <a:pt x="42" y="55"/>
                  <a:pt x="42" y="55"/>
                </a:cubicBezTo>
                <a:cubicBezTo>
                  <a:pt x="43" y="55"/>
                  <a:pt x="43" y="55"/>
                  <a:pt x="43" y="55"/>
                </a:cubicBezTo>
                <a:cubicBezTo>
                  <a:pt x="60" y="38"/>
                  <a:pt x="60" y="38"/>
                  <a:pt x="60" y="38"/>
                </a:cubicBezTo>
                <a:cubicBezTo>
                  <a:pt x="60" y="38"/>
                  <a:pt x="60" y="37"/>
                  <a:pt x="60" y="37"/>
                </a:cubicBezTo>
                <a:cubicBezTo>
                  <a:pt x="60" y="36"/>
                  <a:pt x="60" y="36"/>
                  <a:pt x="59"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723287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CC82ED6-CC01-4307-9741-1C06F04A29CA}"/>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C2C10709-D87C-452D-A5C6-F77992BED877}"/>
              </a:ext>
            </a:extLst>
          </p:cNvPr>
          <p:cNvSpPr>
            <a:spLocks noGrp="1"/>
          </p:cNvSpPr>
          <p:nvPr>
            <p:ph type="sldNum" sz="quarter" idx="11"/>
          </p:nvPr>
        </p:nvSpPr>
        <p:spPr/>
        <p:txBody>
          <a:bodyPr/>
          <a:lstStyle/>
          <a:p>
            <a:fld id="{E6AD5F8E-A5D3-47A8-8C8C-EE844F1513A5}" type="slidenum">
              <a:rPr lang="en-US" smtClean="0"/>
              <a:pPr/>
              <a:t>19</a:t>
            </a:fld>
            <a:endParaRPr lang="en-US"/>
          </a:p>
        </p:txBody>
      </p:sp>
      <p:sp>
        <p:nvSpPr>
          <p:cNvPr id="59" name="Footer Placeholder 2">
            <a:extLst>
              <a:ext uri="{FF2B5EF4-FFF2-40B4-BE49-F238E27FC236}">
                <a16:creationId xmlns:a16="http://schemas.microsoft.com/office/drawing/2014/main" id="{179FE7D7-50CA-43BC-A439-B43AC952385F}"/>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60" name="Slide Number Placeholder 4">
            <a:extLst>
              <a:ext uri="{FF2B5EF4-FFF2-40B4-BE49-F238E27FC236}">
                <a16:creationId xmlns:a16="http://schemas.microsoft.com/office/drawing/2014/main" id="{A070B431-07F1-4A8F-846B-1C8BE685447A}"/>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19</a:t>
            </a:fld>
            <a:endParaRPr lang="en-US" dirty="0"/>
          </a:p>
        </p:txBody>
      </p:sp>
      <p:sp>
        <p:nvSpPr>
          <p:cNvPr id="61" name="Rectangle 60">
            <a:extLst>
              <a:ext uri="{FF2B5EF4-FFF2-40B4-BE49-F238E27FC236}">
                <a16:creationId xmlns:a16="http://schemas.microsoft.com/office/drawing/2014/main" id="{FBA37A39-02C5-49D4-8F9A-AC0307A28893}"/>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a:extLst>
              <a:ext uri="{FF2B5EF4-FFF2-40B4-BE49-F238E27FC236}">
                <a16:creationId xmlns:a16="http://schemas.microsoft.com/office/drawing/2014/main" id="{4F426D52-C364-41C3-9869-D9660A49EB44}"/>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3" name="Chevron 16">
            <a:extLst>
              <a:ext uri="{FF2B5EF4-FFF2-40B4-BE49-F238E27FC236}">
                <a16:creationId xmlns:a16="http://schemas.microsoft.com/office/drawing/2014/main" id="{06DB5853-15D6-4FEE-B1A5-F1974D80B378}"/>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4" name="Chevron 19">
            <a:extLst>
              <a:ext uri="{FF2B5EF4-FFF2-40B4-BE49-F238E27FC236}">
                <a16:creationId xmlns:a16="http://schemas.microsoft.com/office/drawing/2014/main" id="{FD193DF9-0987-4508-B027-1B2B3993D066}"/>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TextBox 64">
            <a:extLst>
              <a:ext uri="{FF2B5EF4-FFF2-40B4-BE49-F238E27FC236}">
                <a16:creationId xmlns:a16="http://schemas.microsoft.com/office/drawing/2014/main" id="{E941C6D8-89DB-40BC-97A5-27EFD8C0895E}"/>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66" name="TextBox 65">
            <a:extLst>
              <a:ext uri="{FF2B5EF4-FFF2-40B4-BE49-F238E27FC236}">
                <a16:creationId xmlns:a16="http://schemas.microsoft.com/office/drawing/2014/main" id="{22717CDA-890B-4626-8242-A4C7B34DC1C8}"/>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cxnSp>
        <p:nvCxnSpPr>
          <p:cNvPr id="55" name="Straight Connector 54">
            <a:extLst>
              <a:ext uri="{FF2B5EF4-FFF2-40B4-BE49-F238E27FC236}">
                <a16:creationId xmlns:a16="http://schemas.microsoft.com/office/drawing/2014/main" id="{77E107CE-6078-401D-8FA5-1CEE63240110}"/>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6" name="Title 1">
            <a:extLst>
              <a:ext uri="{FF2B5EF4-FFF2-40B4-BE49-F238E27FC236}">
                <a16:creationId xmlns:a16="http://schemas.microsoft.com/office/drawing/2014/main" id="{4FA6943B-E17B-4363-9BBE-824AE909FD15}"/>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7" name="TextBox 56">
            <a:extLst>
              <a:ext uri="{FF2B5EF4-FFF2-40B4-BE49-F238E27FC236}">
                <a16:creationId xmlns:a16="http://schemas.microsoft.com/office/drawing/2014/main" id="{F4B77D01-F1F8-41E1-8557-36FEAB2912EE}"/>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58" name="Rectangle 57">
            <a:extLst>
              <a:ext uri="{FF2B5EF4-FFF2-40B4-BE49-F238E27FC236}">
                <a16:creationId xmlns:a16="http://schemas.microsoft.com/office/drawing/2014/main" id="{7C9464B7-A7ED-461C-9AE8-0F4CC21266A4}"/>
              </a:ext>
            </a:extLst>
          </p:cNvPr>
          <p:cNvSpPr/>
          <p:nvPr/>
        </p:nvSpPr>
        <p:spPr>
          <a:xfrm>
            <a:off x="848145" y="5196077"/>
            <a:ext cx="10495710" cy="900246"/>
          </a:xfrm>
          <a:prstGeom prst="rect">
            <a:avLst/>
          </a:prstGeom>
        </p:spPr>
        <p:txBody>
          <a:bodyPr wrap="square">
            <a:spAutoFit/>
          </a:bodyPr>
          <a:lstStyle/>
          <a:p>
            <a:pPr algn="ctr">
              <a:lnSpc>
                <a:spcPts val="2100"/>
              </a:lnSpc>
            </a:pP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popularised</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p>
        </p:txBody>
      </p:sp>
      <p:cxnSp>
        <p:nvCxnSpPr>
          <p:cNvPr id="7" name="Straight Connector 6">
            <a:extLst>
              <a:ext uri="{FF2B5EF4-FFF2-40B4-BE49-F238E27FC236}">
                <a16:creationId xmlns:a16="http://schemas.microsoft.com/office/drawing/2014/main" id="{67F086B9-0BA1-4404-92A8-9AB86A6D43CA}"/>
              </a:ext>
            </a:extLst>
          </p:cNvPr>
          <p:cNvCxnSpPr>
            <a:cxnSpLocks/>
          </p:cNvCxnSpPr>
          <p:nvPr/>
        </p:nvCxnSpPr>
        <p:spPr>
          <a:xfrm>
            <a:off x="2477361" y="3470336"/>
            <a:ext cx="7219474"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A4D6C52-BE4C-45A5-9AA6-BD8D70289616}"/>
              </a:ext>
            </a:extLst>
          </p:cNvPr>
          <p:cNvCxnSpPr/>
          <p:nvPr/>
        </p:nvCxnSpPr>
        <p:spPr>
          <a:xfrm>
            <a:off x="2491173" y="3470336"/>
            <a:ext cx="0" cy="28956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F2B9291B-5F8E-49FF-AF1D-ED3CD6AAEDAF}"/>
              </a:ext>
            </a:extLst>
          </p:cNvPr>
          <p:cNvSpPr/>
          <p:nvPr/>
        </p:nvSpPr>
        <p:spPr>
          <a:xfrm>
            <a:off x="5437255" y="1797789"/>
            <a:ext cx="1257300" cy="124448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11067B-21DA-44EC-9D87-F7197BC91E7C}"/>
              </a:ext>
            </a:extLst>
          </p:cNvPr>
          <p:cNvSpPr/>
          <p:nvPr/>
        </p:nvSpPr>
        <p:spPr>
          <a:xfrm>
            <a:off x="5637280" y="2022536"/>
            <a:ext cx="1085850" cy="10747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493A4CEF-3A43-4B21-B853-42EA75AFA788}"/>
              </a:ext>
            </a:extLst>
          </p:cNvPr>
          <p:cNvSpPr/>
          <p:nvPr/>
        </p:nvSpPr>
        <p:spPr>
          <a:xfrm>
            <a:off x="1900623" y="3759896"/>
            <a:ext cx="1162663" cy="11508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5206789F-0075-451C-AAC0-617F97173835}"/>
              </a:ext>
            </a:extLst>
          </p:cNvPr>
          <p:cNvSpPr/>
          <p:nvPr/>
        </p:nvSpPr>
        <p:spPr>
          <a:xfrm>
            <a:off x="2085592" y="3967726"/>
            <a:ext cx="1004118" cy="993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A4AC20F5-4E7D-4795-8B3C-B11DAD96EC6E}"/>
              </a:ext>
            </a:extLst>
          </p:cNvPr>
          <p:cNvSpPr/>
          <p:nvPr/>
        </p:nvSpPr>
        <p:spPr>
          <a:xfrm>
            <a:off x="4301179" y="3759896"/>
            <a:ext cx="1162663" cy="11508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91A2543-C87F-4EA5-90C5-AA08571E739D}"/>
              </a:ext>
            </a:extLst>
          </p:cNvPr>
          <p:cNvSpPr/>
          <p:nvPr/>
        </p:nvSpPr>
        <p:spPr>
          <a:xfrm>
            <a:off x="4486148" y="3967726"/>
            <a:ext cx="1004118" cy="993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1A4A7D27-86C2-4087-BA36-5C8743875FD4}"/>
              </a:ext>
            </a:extLst>
          </p:cNvPr>
          <p:cNvSpPr/>
          <p:nvPr/>
        </p:nvSpPr>
        <p:spPr>
          <a:xfrm>
            <a:off x="6701735" y="3748595"/>
            <a:ext cx="1162663" cy="115081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99EC8B02-645D-4EFD-8A7A-4DEBEB5B8941}"/>
              </a:ext>
            </a:extLst>
          </p:cNvPr>
          <p:cNvSpPr/>
          <p:nvPr/>
        </p:nvSpPr>
        <p:spPr>
          <a:xfrm>
            <a:off x="6886704" y="3956425"/>
            <a:ext cx="1004118" cy="993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33A57679-EF63-41F5-9976-D1AB43F098B4}"/>
              </a:ext>
            </a:extLst>
          </p:cNvPr>
          <p:cNvSpPr/>
          <p:nvPr/>
        </p:nvSpPr>
        <p:spPr>
          <a:xfrm>
            <a:off x="9102291" y="3759896"/>
            <a:ext cx="1162663" cy="115081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69CE0923-D48E-443D-9C75-52702EB97DE4}"/>
              </a:ext>
            </a:extLst>
          </p:cNvPr>
          <p:cNvSpPr/>
          <p:nvPr/>
        </p:nvSpPr>
        <p:spPr>
          <a:xfrm>
            <a:off x="9287260" y="3967726"/>
            <a:ext cx="1004118" cy="993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Connector 93">
            <a:extLst>
              <a:ext uri="{FF2B5EF4-FFF2-40B4-BE49-F238E27FC236}">
                <a16:creationId xmlns:a16="http://schemas.microsoft.com/office/drawing/2014/main" id="{08A066C2-B05F-4129-A2C7-53022D6E8427}"/>
              </a:ext>
            </a:extLst>
          </p:cNvPr>
          <p:cNvCxnSpPr/>
          <p:nvPr/>
        </p:nvCxnSpPr>
        <p:spPr>
          <a:xfrm>
            <a:off x="4907073" y="3470336"/>
            <a:ext cx="0" cy="28956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3F9517C0-9D2D-4B0A-9AD7-ECBC88EBA7DE}"/>
              </a:ext>
            </a:extLst>
          </p:cNvPr>
          <p:cNvCxnSpPr/>
          <p:nvPr/>
        </p:nvCxnSpPr>
        <p:spPr>
          <a:xfrm>
            <a:off x="7309191" y="3470336"/>
            <a:ext cx="0" cy="28956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4B6B2D7E-9F7A-45DD-8600-3CFAAA6AFD55}"/>
              </a:ext>
            </a:extLst>
          </p:cNvPr>
          <p:cNvCxnSpPr/>
          <p:nvPr/>
        </p:nvCxnSpPr>
        <p:spPr>
          <a:xfrm>
            <a:off x="9682547" y="3470336"/>
            <a:ext cx="0" cy="28956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2FFC4BA2-955E-4BA6-8897-A497271B8738}"/>
              </a:ext>
            </a:extLst>
          </p:cNvPr>
          <p:cNvCxnSpPr>
            <a:cxnSpLocks/>
          </p:cNvCxnSpPr>
          <p:nvPr/>
        </p:nvCxnSpPr>
        <p:spPr>
          <a:xfrm>
            <a:off x="6141153" y="3097319"/>
            <a:ext cx="0" cy="373017"/>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1596EF8-3470-44BA-9B3E-C65A07393C25}"/>
              </a:ext>
            </a:extLst>
          </p:cNvPr>
          <p:cNvGrpSpPr/>
          <p:nvPr/>
        </p:nvGrpSpPr>
        <p:grpSpPr>
          <a:xfrm>
            <a:off x="2338224" y="4131692"/>
            <a:ext cx="498855" cy="665953"/>
            <a:chOff x="2296041" y="4174378"/>
            <a:chExt cx="498855" cy="665953"/>
          </a:xfrm>
        </p:grpSpPr>
        <p:sp>
          <p:nvSpPr>
            <p:cNvPr id="99" name="Freeform 65">
              <a:extLst>
                <a:ext uri="{FF2B5EF4-FFF2-40B4-BE49-F238E27FC236}">
                  <a16:creationId xmlns:a16="http://schemas.microsoft.com/office/drawing/2014/main" id="{3DE59FA2-D381-45C5-9FF4-C71F924C5BDC}"/>
                </a:ext>
              </a:extLst>
            </p:cNvPr>
            <p:cNvSpPr>
              <a:spLocks/>
            </p:cNvSpPr>
            <p:nvPr/>
          </p:nvSpPr>
          <p:spPr bwMode="auto">
            <a:xfrm>
              <a:off x="2344587" y="4174378"/>
              <a:ext cx="401762" cy="346821"/>
            </a:xfrm>
            <a:custGeom>
              <a:avLst/>
              <a:gdLst>
                <a:gd name="T0" fmla="*/ 40 w 83"/>
                <a:gd name="T1" fmla="*/ 71 h 72"/>
                <a:gd name="T2" fmla="*/ 10 w 83"/>
                <a:gd name="T3" fmla="*/ 43 h 72"/>
                <a:gd name="T4" fmla="*/ 0 w 83"/>
                <a:gd name="T5" fmla="*/ 22 h 72"/>
                <a:gd name="T6" fmla="*/ 22 w 83"/>
                <a:gd name="T7" fmla="*/ 0 h 72"/>
                <a:gd name="T8" fmla="*/ 42 w 83"/>
                <a:gd name="T9" fmla="*/ 11 h 72"/>
                <a:gd name="T10" fmla="*/ 61 w 83"/>
                <a:gd name="T11" fmla="*/ 0 h 72"/>
                <a:gd name="T12" fmla="*/ 83 w 83"/>
                <a:gd name="T13" fmla="*/ 22 h 72"/>
                <a:gd name="T14" fmla="*/ 73 w 83"/>
                <a:gd name="T15" fmla="*/ 43 h 72"/>
                <a:gd name="T16" fmla="*/ 44 w 83"/>
                <a:gd name="T17" fmla="*/ 71 h 72"/>
                <a:gd name="T18" fmla="*/ 42 w 83"/>
                <a:gd name="T19" fmla="*/ 72 h 72"/>
                <a:gd name="T20" fmla="*/ 40 w 83"/>
                <a:gd name="T21"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72">
                  <a:moveTo>
                    <a:pt x="40" y="71"/>
                  </a:moveTo>
                  <a:cubicBezTo>
                    <a:pt x="10" y="43"/>
                    <a:pt x="10" y="43"/>
                    <a:pt x="10" y="43"/>
                  </a:cubicBezTo>
                  <a:cubicBezTo>
                    <a:pt x="10" y="43"/>
                    <a:pt x="0" y="34"/>
                    <a:pt x="0" y="22"/>
                  </a:cubicBezTo>
                  <a:cubicBezTo>
                    <a:pt x="0" y="9"/>
                    <a:pt x="8" y="0"/>
                    <a:pt x="22" y="0"/>
                  </a:cubicBezTo>
                  <a:cubicBezTo>
                    <a:pt x="30" y="0"/>
                    <a:pt x="38" y="7"/>
                    <a:pt x="42" y="11"/>
                  </a:cubicBezTo>
                  <a:cubicBezTo>
                    <a:pt x="45" y="7"/>
                    <a:pt x="53" y="0"/>
                    <a:pt x="61" y="0"/>
                  </a:cubicBezTo>
                  <a:cubicBezTo>
                    <a:pt x="75" y="0"/>
                    <a:pt x="83" y="9"/>
                    <a:pt x="83" y="22"/>
                  </a:cubicBezTo>
                  <a:cubicBezTo>
                    <a:pt x="83" y="34"/>
                    <a:pt x="73" y="43"/>
                    <a:pt x="73" y="43"/>
                  </a:cubicBezTo>
                  <a:cubicBezTo>
                    <a:pt x="44" y="71"/>
                    <a:pt x="44" y="71"/>
                    <a:pt x="44" y="71"/>
                  </a:cubicBezTo>
                  <a:cubicBezTo>
                    <a:pt x="43" y="72"/>
                    <a:pt x="42" y="72"/>
                    <a:pt x="42" y="72"/>
                  </a:cubicBezTo>
                  <a:cubicBezTo>
                    <a:pt x="41" y="72"/>
                    <a:pt x="40" y="72"/>
                    <a:pt x="40"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18831CB4-B0D4-48A9-ABB1-189150527441}"/>
                </a:ext>
              </a:extLst>
            </p:cNvPr>
            <p:cNvSpPr/>
            <p:nvPr/>
          </p:nvSpPr>
          <p:spPr>
            <a:xfrm>
              <a:off x="2296041" y="4563332"/>
              <a:ext cx="498855" cy="276999"/>
            </a:xfrm>
            <a:prstGeom prst="rect">
              <a:avLst/>
            </a:prstGeom>
          </p:spPr>
          <p:txBody>
            <a:bodyPr wrap="none">
              <a:spAutoFit/>
            </a:bodyPr>
            <a:lstStyle/>
            <a:p>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36%</a:t>
              </a:r>
            </a:p>
          </p:txBody>
        </p:sp>
      </p:grpSp>
      <p:sp>
        <p:nvSpPr>
          <p:cNvPr id="103" name="Rectangle 102">
            <a:extLst>
              <a:ext uri="{FF2B5EF4-FFF2-40B4-BE49-F238E27FC236}">
                <a16:creationId xmlns:a16="http://schemas.microsoft.com/office/drawing/2014/main" id="{4FCEA236-627B-48A5-8CB3-A34CF2995B8F}"/>
              </a:ext>
            </a:extLst>
          </p:cNvPr>
          <p:cNvSpPr/>
          <p:nvPr/>
        </p:nvSpPr>
        <p:spPr>
          <a:xfrm>
            <a:off x="4738780" y="4520646"/>
            <a:ext cx="498855" cy="276999"/>
          </a:xfrm>
          <a:prstGeom prst="rect">
            <a:avLst/>
          </a:prstGeom>
        </p:spPr>
        <p:txBody>
          <a:bodyPr wrap="none">
            <a:spAutoFit/>
          </a:bodyPr>
          <a:lstStyle/>
          <a:p>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76%</a:t>
            </a:r>
          </a:p>
        </p:txBody>
      </p:sp>
      <p:sp>
        <p:nvSpPr>
          <p:cNvPr id="106" name="Rectangle 105">
            <a:extLst>
              <a:ext uri="{FF2B5EF4-FFF2-40B4-BE49-F238E27FC236}">
                <a16:creationId xmlns:a16="http://schemas.microsoft.com/office/drawing/2014/main" id="{93367189-F884-4AE6-B00A-802E2DD39D8E}"/>
              </a:ext>
            </a:extLst>
          </p:cNvPr>
          <p:cNvSpPr/>
          <p:nvPr/>
        </p:nvSpPr>
        <p:spPr>
          <a:xfrm>
            <a:off x="7139336" y="4509345"/>
            <a:ext cx="498855" cy="276999"/>
          </a:xfrm>
          <a:prstGeom prst="rect">
            <a:avLst/>
          </a:prstGeom>
        </p:spPr>
        <p:txBody>
          <a:bodyPr wrap="none">
            <a:spAutoFit/>
          </a:bodyPr>
          <a:lstStyle/>
          <a:p>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46%</a:t>
            </a:r>
          </a:p>
        </p:txBody>
      </p:sp>
      <p:sp>
        <p:nvSpPr>
          <p:cNvPr id="109" name="Rectangle 108">
            <a:extLst>
              <a:ext uri="{FF2B5EF4-FFF2-40B4-BE49-F238E27FC236}">
                <a16:creationId xmlns:a16="http://schemas.microsoft.com/office/drawing/2014/main" id="{D4F06FF4-4AAB-4261-B2F2-18CB8EDCBF9E}"/>
              </a:ext>
            </a:extLst>
          </p:cNvPr>
          <p:cNvSpPr/>
          <p:nvPr/>
        </p:nvSpPr>
        <p:spPr>
          <a:xfrm>
            <a:off x="9539892" y="4520646"/>
            <a:ext cx="498855" cy="276999"/>
          </a:xfrm>
          <a:prstGeom prst="rect">
            <a:avLst/>
          </a:prstGeom>
        </p:spPr>
        <p:txBody>
          <a:bodyPr wrap="none">
            <a:spAutoFit/>
          </a:bodyPr>
          <a:lstStyle/>
          <a:p>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110" name="Freeform 70">
            <a:extLst>
              <a:ext uri="{FF2B5EF4-FFF2-40B4-BE49-F238E27FC236}">
                <a16:creationId xmlns:a16="http://schemas.microsoft.com/office/drawing/2014/main" id="{9765DDA1-75D0-4151-B68F-7C2E3A990E55}"/>
              </a:ext>
            </a:extLst>
          </p:cNvPr>
          <p:cNvSpPr>
            <a:spLocks noEditPoints="1"/>
          </p:cNvSpPr>
          <p:nvPr/>
        </p:nvSpPr>
        <p:spPr bwMode="auto">
          <a:xfrm>
            <a:off x="9595746" y="4113210"/>
            <a:ext cx="387145" cy="325331"/>
          </a:xfrm>
          <a:custGeom>
            <a:avLst/>
            <a:gdLst>
              <a:gd name="T0" fmla="*/ 13 w 84"/>
              <a:gd name="T1" fmla="*/ 71 h 71"/>
              <a:gd name="T2" fmla="*/ 10 w 84"/>
              <a:gd name="T3" fmla="*/ 71 h 71"/>
              <a:gd name="T4" fmla="*/ 0 w 84"/>
              <a:gd name="T5" fmla="*/ 61 h 71"/>
              <a:gd name="T6" fmla="*/ 0 w 84"/>
              <a:gd name="T7" fmla="*/ 22 h 71"/>
              <a:gd name="T8" fmla="*/ 10 w 84"/>
              <a:gd name="T9" fmla="*/ 12 h 71"/>
              <a:gd name="T10" fmla="*/ 13 w 84"/>
              <a:gd name="T11" fmla="*/ 12 h 71"/>
              <a:gd name="T12" fmla="*/ 13 w 84"/>
              <a:gd name="T13" fmla="*/ 71 h 71"/>
              <a:gd name="T14" fmla="*/ 66 w 84"/>
              <a:gd name="T15" fmla="*/ 71 h 71"/>
              <a:gd name="T16" fmla="*/ 18 w 84"/>
              <a:gd name="T17" fmla="*/ 71 h 71"/>
              <a:gd name="T18" fmla="*/ 18 w 84"/>
              <a:gd name="T19" fmla="*/ 12 h 71"/>
              <a:gd name="T20" fmla="*/ 24 w 84"/>
              <a:gd name="T21" fmla="*/ 12 h 71"/>
              <a:gd name="T22" fmla="*/ 24 w 84"/>
              <a:gd name="T23" fmla="*/ 4 h 71"/>
              <a:gd name="T24" fmla="*/ 28 w 84"/>
              <a:gd name="T25" fmla="*/ 0 h 71"/>
              <a:gd name="T26" fmla="*/ 55 w 84"/>
              <a:gd name="T27" fmla="*/ 0 h 71"/>
              <a:gd name="T28" fmla="*/ 60 w 84"/>
              <a:gd name="T29" fmla="*/ 4 h 71"/>
              <a:gd name="T30" fmla="*/ 60 w 84"/>
              <a:gd name="T31" fmla="*/ 12 h 71"/>
              <a:gd name="T32" fmla="*/ 66 w 84"/>
              <a:gd name="T33" fmla="*/ 12 h 71"/>
              <a:gd name="T34" fmla="*/ 66 w 84"/>
              <a:gd name="T35" fmla="*/ 71 h 71"/>
              <a:gd name="T36" fmla="*/ 54 w 84"/>
              <a:gd name="T37" fmla="*/ 12 h 71"/>
              <a:gd name="T38" fmla="*/ 54 w 84"/>
              <a:gd name="T39" fmla="*/ 6 h 71"/>
              <a:gd name="T40" fmla="*/ 30 w 84"/>
              <a:gd name="T41" fmla="*/ 6 h 71"/>
              <a:gd name="T42" fmla="*/ 30 w 84"/>
              <a:gd name="T43" fmla="*/ 12 h 71"/>
              <a:gd name="T44" fmla="*/ 54 w 84"/>
              <a:gd name="T45" fmla="*/ 12 h 71"/>
              <a:gd name="T46" fmla="*/ 84 w 84"/>
              <a:gd name="T47" fmla="*/ 61 h 71"/>
              <a:gd name="T48" fmla="*/ 73 w 84"/>
              <a:gd name="T49" fmla="*/ 71 h 71"/>
              <a:gd name="T50" fmla="*/ 70 w 84"/>
              <a:gd name="T51" fmla="*/ 71 h 71"/>
              <a:gd name="T52" fmla="*/ 70 w 84"/>
              <a:gd name="T53" fmla="*/ 12 h 71"/>
              <a:gd name="T54" fmla="*/ 73 w 84"/>
              <a:gd name="T55" fmla="*/ 12 h 71"/>
              <a:gd name="T56" fmla="*/ 84 w 84"/>
              <a:gd name="T57" fmla="*/ 22 h 71"/>
              <a:gd name="T58" fmla="*/ 84 w 84"/>
              <a:gd name="T59"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71">
                <a:moveTo>
                  <a:pt x="13" y="71"/>
                </a:moveTo>
                <a:cubicBezTo>
                  <a:pt x="10" y="71"/>
                  <a:pt x="10" y="71"/>
                  <a:pt x="10" y="71"/>
                </a:cubicBezTo>
                <a:cubicBezTo>
                  <a:pt x="5" y="71"/>
                  <a:pt x="0" y="67"/>
                  <a:pt x="0" y="61"/>
                </a:cubicBezTo>
                <a:cubicBezTo>
                  <a:pt x="0" y="22"/>
                  <a:pt x="0" y="22"/>
                  <a:pt x="0" y="22"/>
                </a:cubicBezTo>
                <a:cubicBezTo>
                  <a:pt x="0" y="16"/>
                  <a:pt x="5" y="12"/>
                  <a:pt x="10" y="12"/>
                </a:cubicBezTo>
                <a:cubicBezTo>
                  <a:pt x="13" y="12"/>
                  <a:pt x="13" y="12"/>
                  <a:pt x="13" y="12"/>
                </a:cubicBezTo>
                <a:lnTo>
                  <a:pt x="13" y="71"/>
                </a:lnTo>
                <a:close/>
                <a:moveTo>
                  <a:pt x="66" y="71"/>
                </a:moveTo>
                <a:cubicBezTo>
                  <a:pt x="18" y="71"/>
                  <a:pt x="18" y="71"/>
                  <a:pt x="18" y="71"/>
                </a:cubicBezTo>
                <a:cubicBezTo>
                  <a:pt x="18" y="12"/>
                  <a:pt x="18" y="12"/>
                  <a:pt x="18" y="12"/>
                </a:cubicBezTo>
                <a:cubicBezTo>
                  <a:pt x="24" y="12"/>
                  <a:pt x="24" y="12"/>
                  <a:pt x="24" y="12"/>
                </a:cubicBezTo>
                <a:cubicBezTo>
                  <a:pt x="24" y="4"/>
                  <a:pt x="24" y="4"/>
                  <a:pt x="24" y="4"/>
                </a:cubicBezTo>
                <a:cubicBezTo>
                  <a:pt x="24" y="2"/>
                  <a:pt x="26" y="0"/>
                  <a:pt x="28" y="0"/>
                </a:cubicBezTo>
                <a:cubicBezTo>
                  <a:pt x="55" y="0"/>
                  <a:pt x="55" y="0"/>
                  <a:pt x="55" y="0"/>
                </a:cubicBezTo>
                <a:cubicBezTo>
                  <a:pt x="58" y="0"/>
                  <a:pt x="60" y="2"/>
                  <a:pt x="60" y="4"/>
                </a:cubicBezTo>
                <a:cubicBezTo>
                  <a:pt x="60" y="12"/>
                  <a:pt x="60" y="12"/>
                  <a:pt x="60" y="12"/>
                </a:cubicBezTo>
                <a:cubicBezTo>
                  <a:pt x="66" y="12"/>
                  <a:pt x="66" y="12"/>
                  <a:pt x="66" y="12"/>
                </a:cubicBezTo>
                <a:lnTo>
                  <a:pt x="66" y="71"/>
                </a:lnTo>
                <a:close/>
                <a:moveTo>
                  <a:pt x="54" y="12"/>
                </a:moveTo>
                <a:cubicBezTo>
                  <a:pt x="54" y="6"/>
                  <a:pt x="54" y="6"/>
                  <a:pt x="54" y="6"/>
                </a:cubicBezTo>
                <a:cubicBezTo>
                  <a:pt x="30" y="6"/>
                  <a:pt x="30" y="6"/>
                  <a:pt x="30" y="6"/>
                </a:cubicBezTo>
                <a:cubicBezTo>
                  <a:pt x="30" y="12"/>
                  <a:pt x="30" y="12"/>
                  <a:pt x="30" y="12"/>
                </a:cubicBezTo>
                <a:lnTo>
                  <a:pt x="54" y="12"/>
                </a:lnTo>
                <a:close/>
                <a:moveTo>
                  <a:pt x="84" y="61"/>
                </a:moveTo>
                <a:cubicBezTo>
                  <a:pt x="84" y="67"/>
                  <a:pt x="79" y="71"/>
                  <a:pt x="73" y="71"/>
                </a:cubicBezTo>
                <a:cubicBezTo>
                  <a:pt x="70" y="71"/>
                  <a:pt x="70" y="71"/>
                  <a:pt x="70" y="71"/>
                </a:cubicBezTo>
                <a:cubicBezTo>
                  <a:pt x="70" y="12"/>
                  <a:pt x="70" y="12"/>
                  <a:pt x="70" y="12"/>
                </a:cubicBezTo>
                <a:cubicBezTo>
                  <a:pt x="73" y="12"/>
                  <a:pt x="73" y="12"/>
                  <a:pt x="73" y="12"/>
                </a:cubicBezTo>
                <a:cubicBezTo>
                  <a:pt x="79" y="12"/>
                  <a:pt x="84" y="16"/>
                  <a:pt x="84" y="22"/>
                </a:cubicBezTo>
                <a:lnTo>
                  <a:pt x="84" y="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1" name="Freeform 71">
            <a:extLst>
              <a:ext uri="{FF2B5EF4-FFF2-40B4-BE49-F238E27FC236}">
                <a16:creationId xmlns:a16="http://schemas.microsoft.com/office/drawing/2014/main" id="{302AE396-71EE-403F-88D9-FF001D447E93}"/>
              </a:ext>
            </a:extLst>
          </p:cNvPr>
          <p:cNvSpPr>
            <a:spLocks noEditPoints="1"/>
          </p:cNvSpPr>
          <p:nvPr/>
        </p:nvSpPr>
        <p:spPr bwMode="auto">
          <a:xfrm>
            <a:off x="7187782" y="4086076"/>
            <a:ext cx="439197" cy="328585"/>
          </a:xfrm>
          <a:custGeom>
            <a:avLst/>
            <a:gdLst>
              <a:gd name="T0" fmla="*/ 135 w 135"/>
              <a:gd name="T1" fmla="*/ 101 h 101"/>
              <a:gd name="T2" fmla="*/ 0 w 135"/>
              <a:gd name="T3" fmla="*/ 101 h 101"/>
              <a:gd name="T4" fmla="*/ 0 w 135"/>
              <a:gd name="T5" fmla="*/ 0 h 101"/>
              <a:gd name="T6" fmla="*/ 8 w 135"/>
              <a:gd name="T7" fmla="*/ 0 h 101"/>
              <a:gd name="T8" fmla="*/ 8 w 135"/>
              <a:gd name="T9" fmla="*/ 93 h 101"/>
              <a:gd name="T10" fmla="*/ 135 w 135"/>
              <a:gd name="T11" fmla="*/ 93 h 101"/>
              <a:gd name="T12" fmla="*/ 135 w 135"/>
              <a:gd name="T13" fmla="*/ 101 h 101"/>
              <a:gd name="T14" fmla="*/ 127 w 135"/>
              <a:gd name="T15" fmla="*/ 84 h 101"/>
              <a:gd name="T16" fmla="*/ 17 w 135"/>
              <a:gd name="T17" fmla="*/ 84 h 101"/>
              <a:gd name="T18" fmla="*/ 17 w 135"/>
              <a:gd name="T19" fmla="*/ 46 h 101"/>
              <a:gd name="T20" fmla="*/ 46 w 135"/>
              <a:gd name="T21" fmla="*/ 8 h 101"/>
              <a:gd name="T22" fmla="*/ 84 w 135"/>
              <a:gd name="T23" fmla="*/ 46 h 101"/>
              <a:gd name="T24" fmla="*/ 110 w 135"/>
              <a:gd name="T25" fmla="*/ 25 h 101"/>
              <a:gd name="T26" fmla="*/ 127 w 135"/>
              <a:gd name="T27" fmla="*/ 8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01">
                <a:moveTo>
                  <a:pt x="135" y="101"/>
                </a:moveTo>
                <a:lnTo>
                  <a:pt x="0" y="101"/>
                </a:lnTo>
                <a:lnTo>
                  <a:pt x="0" y="0"/>
                </a:lnTo>
                <a:lnTo>
                  <a:pt x="8" y="0"/>
                </a:lnTo>
                <a:lnTo>
                  <a:pt x="8" y="93"/>
                </a:lnTo>
                <a:lnTo>
                  <a:pt x="135" y="93"/>
                </a:lnTo>
                <a:lnTo>
                  <a:pt x="135" y="101"/>
                </a:lnTo>
                <a:close/>
                <a:moveTo>
                  <a:pt x="127" y="84"/>
                </a:moveTo>
                <a:lnTo>
                  <a:pt x="17" y="84"/>
                </a:lnTo>
                <a:lnTo>
                  <a:pt x="17" y="46"/>
                </a:lnTo>
                <a:lnTo>
                  <a:pt x="46" y="8"/>
                </a:lnTo>
                <a:lnTo>
                  <a:pt x="84" y="46"/>
                </a:lnTo>
                <a:lnTo>
                  <a:pt x="110" y="25"/>
                </a:lnTo>
                <a:lnTo>
                  <a:pt x="127" y="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r>
              <a:rPr lang="en-US" dirty="0"/>
              <a:t> </a:t>
            </a:r>
          </a:p>
        </p:txBody>
      </p:sp>
      <p:sp>
        <p:nvSpPr>
          <p:cNvPr id="112" name="Freeform 74">
            <a:extLst>
              <a:ext uri="{FF2B5EF4-FFF2-40B4-BE49-F238E27FC236}">
                <a16:creationId xmlns:a16="http://schemas.microsoft.com/office/drawing/2014/main" id="{202DC14B-08EC-49F9-918F-B4DA5E92DEEA}"/>
              </a:ext>
            </a:extLst>
          </p:cNvPr>
          <p:cNvSpPr>
            <a:spLocks noEditPoints="1"/>
          </p:cNvSpPr>
          <p:nvPr/>
        </p:nvSpPr>
        <p:spPr bwMode="auto">
          <a:xfrm>
            <a:off x="4805845" y="4137090"/>
            <a:ext cx="413171" cy="296052"/>
          </a:xfrm>
          <a:custGeom>
            <a:avLst/>
            <a:gdLst>
              <a:gd name="T0" fmla="*/ 72 w 90"/>
              <a:gd name="T1" fmla="*/ 65 h 65"/>
              <a:gd name="T2" fmla="*/ 21 w 90"/>
              <a:gd name="T3" fmla="*/ 65 h 65"/>
              <a:gd name="T4" fmla="*/ 0 w 90"/>
              <a:gd name="T5" fmla="*/ 45 h 65"/>
              <a:gd name="T6" fmla="*/ 12 w 90"/>
              <a:gd name="T7" fmla="*/ 26 h 65"/>
              <a:gd name="T8" fmla="*/ 12 w 90"/>
              <a:gd name="T9" fmla="*/ 24 h 65"/>
              <a:gd name="T10" fmla="*/ 36 w 90"/>
              <a:gd name="T11" fmla="*/ 0 h 65"/>
              <a:gd name="T12" fmla="*/ 58 w 90"/>
              <a:gd name="T13" fmla="*/ 15 h 65"/>
              <a:gd name="T14" fmla="*/ 66 w 90"/>
              <a:gd name="T15" fmla="*/ 12 h 65"/>
              <a:gd name="T16" fmla="*/ 78 w 90"/>
              <a:gd name="T17" fmla="*/ 24 h 65"/>
              <a:gd name="T18" fmla="*/ 76 w 90"/>
              <a:gd name="T19" fmla="*/ 30 h 65"/>
              <a:gd name="T20" fmla="*/ 90 w 90"/>
              <a:gd name="T21" fmla="*/ 48 h 65"/>
              <a:gd name="T22" fmla="*/ 72 w 90"/>
              <a:gd name="T23" fmla="*/ 65 h 65"/>
              <a:gd name="T24" fmla="*/ 59 w 90"/>
              <a:gd name="T25" fmla="*/ 36 h 65"/>
              <a:gd name="T26" fmla="*/ 48 w 90"/>
              <a:gd name="T27" fmla="*/ 36 h 65"/>
              <a:gd name="T28" fmla="*/ 48 w 90"/>
              <a:gd name="T29" fmla="*/ 19 h 65"/>
              <a:gd name="T30" fmla="*/ 47 w 90"/>
              <a:gd name="T31" fmla="*/ 18 h 65"/>
              <a:gd name="T32" fmla="*/ 38 w 90"/>
              <a:gd name="T33" fmla="*/ 18 h 65"/>
              <a:gd name="T34" fmla="*/ 36 w 90"/>
              <a:gd name="T35" fmla="*/ 19 h 65"/>
              <a:gd name="T36" fmla="*/ 36 w 90"/>
              <a:gd name="T37" fmla="*/ 36 h 65"/>
              <a:gd name="T38" fmla="*/ 26 w 90"/>
              <a:gd name="T39" fmla="*/ 36 h 65"/>
              <a:gd name="T40" fmla="*/ 24 w 90"/>
              <a:gd name="T41" fmla="*/ 37 h 65"/>
              <a:gd name="T42" fmla="*/ 25 w 90"/>
              <a:gd name="T43" fmla="*/ 38 h 65"/>
              <a:gd name="T44" fmla="*/ 41 w 90"/>
              <a:gd name="T45" fmla="*/ 55 h 65"/>
              <a:gd name="T46" fmla="*/ 42 w 90"/>
              <a:gd name="T47" fmla="*/ 55 h 65"/>
              <a:gd name="T48" fmla="*/ 43 w 90"/>
              <a:gd name="T49" fmla="*/ 55 h 65"/>
              <a:gd name="T50" fmla="*/ 60 w 90"/>
              <a:gd name="T51" fmla="*/ 38 h 65"/>
              <a:gd name="T52" fmla="*/ 60 w 90"/>
              <a:gd name="T53" fmla="*/ 37 h 65"/>
              <a:gd name="T54" fmla="*/ 59 w 90"/>
              <a:gd name="T55"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65">
                <a:moveTo>
                  <a:pt x="72" y="65"/>
                </a:moveTo>
                <a:cubicBezTo>
                  <a:pt x="21" y="65"/>
                  <a:pt x="21" y="65"/>
                  <a:pt x="21" y="65"/>
                </a:cubicBezTo>
                <a:cubicBezTo>
                  <a:pt x="10" y="65"/>
                  <a:pt x="0" y="56"/>
                  <a:pt x="0" y="45"/>
                </a:cubicBezTo>
                <a:cubicBezTo>
                  <a:pt x="0" y="36"/>
                  <a:pt x="5" y="29"/>
                  <a:pt x="12" y="26"/>
                </a:cubicBezTo>
                <a:cubicBezTo>
                  <a:pt x="12" y="25"/>
                  <a:pt x="12" y="24"/>
                  <a:pt x="12" y="24"/>
                </a:cubicBezTo>
                <a:cubicBezTo>
                  <a:pt x="12" y="10"/>
                  <a:pt x="23" y="0"/>
                  <a:pt x="36" y="0"/>
                </a:cubicBezTo>
                <a:cubicBezTo>
                  <a:pt x="46" y="0"/>
                  <a:pt x="55" y="6"/>
                  <a:pt x="58" y="15"/>
                </a:cubicBezTo>
                <a:cubicBezTo>
                  <a:pt x="61" y="13"/>
                  <a:pt x="63" y="12"/>
                  <a:pt x="66" y="12"/>
                </a:cubicBezTo>
                <a:cubicBezTo>
                  <a:pt x="73" y="12"/>
                  <a:pt x="78" y="17"/>
                  <a:pt x="78" y="24"/>
                </a:cubicBezTo>
                <a:cubicBezTo>
                  <a:pt x="78" y="26"/>
                  <a:pt x="78" y="28"/>
                  <a:pt x="76" y="30"/>
                </a:cubicBezTo>
                <a:cubicBezTo>
                  <a:pt x="84" y="32"/>
                  <a:pt x="90" y="39"/>
                  <a:pt x="90" y="48"/>
                </a:cubicBezTo>
                <a:cubicBezTo>
                  <a:pt x="90" y="57"/>
                  <a:pt x="82" y="65"/>
                  <a:pt x="72" y="65"/>
                </a:cubicBezTo>
                <a:close/>
                <a:moveTo>
                  <a:pt x="59" y="36"/>
                </a:moveTo>
                <a:cubicBezTo>
                  <a:pt x="48" y="36"/>
                  <a:pt x="48" y="36"/>
                  <a:pt x="48" y="36"/>
                </a:cubicBezTo>
                <a:cubicBezTo>
                  <a:pt x="48" y="19"/>
                  <a:pt x="48" y="19"/>
                  <a:pt x="48" y="19"/>
                </a:cubicBezTo>
                <a:cubicBezTo>
                  <a:pt x="48" y="18"/>
                  <a:pt x="48" y="18"/>
                  <a:pt x="47" y="18"/>
                </a:cubicBezTo>
                <a:cubicBezTo>
                  <a:pt x="38" y="18"/>
                  <a:pt x="38" y="18"/>
                  <a:pt x="38" y="18"/>
                </a:cubicBezTo>
                <a:cubicBezTo>
                  <a:pt x="37" y="18"/>
                  <a:pt x="36" y="18"/>
                  <a:pt x="36" y="19"/>
                </a:cubicBezTo>
                <a:cubicBezTo>
                  <a:pt x="36" y="36"/>
                  <a:pt x="36" y="36"/>
                  <a:pt x="36" y="36"/>
                </a:cubicBezTo>
                <a:cubicBezTo>
                  <a:pt x="26" y="36"/>
                  <a:pt x="26" y="36"/>
                  <a:pt x="26" y="36"/>
                </a:cubicBezTo>
                <a:cubicBezTo>
                  <a:pt x="25" y="36"/>
                  <a:pt x="24" y="36"/>
                  <a:pt x="24" y="37"/>
                </a:cubicBezTo>
                <a:cubicBezTo>
                  <a:pt x="24" y="37"/>
                  <a:pt x="25" y="38"/>
                  <a:pt x="25" y="38"/>
                </a:cubicBezTo>
                <a:cubicBezTo>
                  <a:pt x="41" y="55"/>
                  <a:pt x="41" y="55"/>
                  <a:pt x="41" y="55"/>
                </a:cubicBezTo>
                <a:cubicBezTo>
                  <a:pt x="42" y="55"/>
                  <a:pt x="42" y="55"/>
                  <a:pt x="42" y="55"/>
                </a:cubicBezTo>
                <a:cubicBezTo>
                  <a:pt x="43" y="55"/>
                  <a:pt x="43" y="55"/>
                  <a:pt x="43" y="55"/>
                </a:cubicBezTo>
                <a:cubicBezTo>
                  <a:pt x="60" y="38"/>
                  <a:pt x="60" y="38"/>
                  <a:pt x="60" y="38"/>
                </a:cubicBezTo>
                <a:cubicBezTo>
                  <a:pt x="60" y="38"/>
                  <a:pt x="60" y="37"/>
                  <a:pt x="60" y="37"/>
                </a:cubicBezTo>
                <a:cubicBezTo>
                  <a:pt x="60" y="36"/>
                  <a:pt x="60" y="36"/>
                  <a:pt x="59"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4" name="AutoShape 23">
            <a:extLst>
              <a:ext uri="{FF2B5EF4-FFF2-40B4-BE49-F238E27FC236}">
                <a16:creationId xmlns:a16="http://schemas.microsoft.com/office/drawing/2014/main" id="{1A078AE7-97DA-4743-9B43-4F9419315C53}"/>
              </a:ext>
            </a:extLst>
          </p:cNvPr>
          <p:cNvSpPr>
            <a:spLocks/>
          </p:cNvSpPr>
          <p:nvPr/>
        </p:nvSpPr>
        <p:spPr bwMode="auto">
          <a:xfrm>
            <a:off x="5922582" y="2260742"/>
            <a:ext cx="515246" cy="598370"/>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184989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F932AAA-DAA9-45F2-8260-331B6FAB1F57}"/>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655E2FF7-5803-4A68-8FBA-A172270830C4}"/>
              </a:ext>
            </a:extLst>
          </p:cNvPr>
          <p:cNvSpPr>
            <a:spLocks noGrp="1"/>
          </p:cNvSpPr>
          <p:nvPr>
            <p:ph type="sldNum" sz="quarter" idx="11"/>
          </p:nvPr>
        </p:nvSpPr>
        <p:spPr/>
        <p:txBody>
          <a:bodyPr/>
          <a:lstStyle/>
          <a:p>
            <a:fld id="{E6AD5F8E-A5D3-47A8-8C8C-EE844F1513A5}" type="slidenum">
              <a:rPr lang="en-US" smtClean="0"/>
              <a:pPr/>
              <a:t>2</a:t>
            </a:fld>
            <a:endParaRPr lang="en-US"/>
          </a:p>
        </p:txBody>
      </p:sp>
      <p:sp>
        <p:nvSpPr>
          <p:cNvPr id="52" name="Rectangle 51">
            <a:extLst>
              <a:ext uri="{FF2B5EF4-FFF2-40B4-BE49-F238E27FC236}">
                <a16:creationId xmlns:a16="http://schemas.microsoft.com/office/drawing/2014/main" id="{41263B5E-8DAB-4137-9C72-FC4C16994AF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E8C6F38-E0C8-49F2-A459-92A8DA845D22}"/>
              </a:ext>
            </a:extLst>
          </p:cNvPr>
          <p:cNvSpPr txBox="1"/>
          <p:nvPr/>
        </p:nvSpPr>
        <p:spPr>
          <a:xfrm>
            <a:off x="1436082" y="763226"/>
            <a:ext cx="9319837" cy="319190"/>
          </a:xfrm>
          <a:prstGeom prst="rect">
            <a:avLst/>
          </a:prstGeom>
          <a:noFill/>
        </p:spPr>
        <p:txBody>
          <a:bodyPr wrap="square" rtlCol="0">
            <a:spAutoFit/>
          </a:bodyPr>
          <a:lstStyle/>
          <a:p>
            <a:pPr algn="ctr">
              <a:lnSpc>
                <a:spcPct val="150000"/>
              </a:lnSpc>
            </a:pP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8" name="Straight Connector 7">
            <a:extLst>
              <a:ext uri="{FF2B5EF4-FFF2-40B4-BE49-F238E27FC236}">
                <a16:creationId xmlns:a16="http://schemas.microsoft.com/office/drawing/2014/main" id="{0CCB47FD-AD39-44E1-A59A-EB866ABEA06C}"/>
              </a:ext>
            </a:extLst>
          </p:cNvPr>
          <p:cNvCxnSpPr>
            <a:cxnSpLocks/>
          </p:cNvCxnSpPr>
          <p:nvPr/>
        </p:nvCxnSpPr>
        <p:spPr>
          <a:xfrm>
            <a:off x="5296832" y="1258194"/>
            <a:ext cx="159833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7435D39-6425-414C-87F4-EDB85DBB1EE2}"/>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Welcome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Message</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9D818706-DB38-462C-BE79-9D4F2431D039}"/>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Chevron 16">
            <a:extLst>
              <a:ext uri="{FF2B5EF4-FFF2-40B4-BE49-F238E27FC236}">
                <a16:creationId xmlns:a16="http://schemas.microsoft.com/office/drawing/2014/main" id="{4DADCBED-8B95-4019-A6EB-0D69BF974C57}"/>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hevron 19">
            <a:extLst>
              <a:ext uri="{FF2B5EF4-FFF2-40B4-BE49-F238E27FC236}">
                <a16:creationId xmlns:a16="http://schemas.microsoft.com/office/drawing/2014/main" id="{FC034396-654D-4637-831E-9D816D34F522}"/>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D0156DC5-D9E4-4851-B7E9-FED32C813DD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16" name="TextBox 15">
            <a:extLst>
              <a:ext uri="{FF2B5EF4-FFF2-40B4-BE49-F238E27FC236}">
                <a16:creationId xmlns:a16="http://schemas.microsoft.com/office/drawing/2014/main" id="{60D9543B-AF94-44AC-BF74-AFA1FE7AB119}"/>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48" name="Rectangle 47">
            <a:extLst>
              <a:ext uri="{FF2B5EF4-FFF2-40B4-BE49-F238E27FC236}">
                <a16:creationId xmlns:a16="http://schemas.microsoft.com/office/drawing/2014/main" id="{8694D06E-FDBA-4A19-A3E1-4A68720F604D}"/>
              </a:ext>
            </a:extLst>
          </p:cNvPr>
          <p:cNvSpPr/>
          <p:nvPr/>
        </p:nvSpPr>
        <p:spPr>
          <a:xfrm>
            <a:off x="5252068" y="3513433"/>
            <a:ext cx="4971421" cy="1118255"/>
          </a:xfrm>
          <a:prstGeom prst="rect">
            <a:avLst/>
          </a:prstGeom>
        </p:spPr>
        <p:txBody>
          <a:bodyPr wrap="square">
            <a:spAutoFit/>
          </a:bodyPr>
          <a:lstStyle/>
          <a:p>
            <a:pPr>
              <a:lnSpc>
                <a:spcPts val="2000"/>
              </a:lnSpc>
            </a:pPr>
            <a:r>
              <a:rPr lang="en-US" sz="1200" b="1" i="1" dirty="0">
                <a:latin typeface="Open Sans" panose="020B0606030504020204" pitchFamily="34" charset="0"/>
                <a:ea typeface="Open Sans" panose="020B0606030504020204" pitchFamily="34" charset="0"/>
                <a:cs typeface="Open Sans" panose="020B0606030504020204" pitchFamily="34" charset="0"/>
              </a:rPr>
              <a:t>Lorem Ipsum</a:t>
            </a:r>
            <a:r>
              <a:rPr lang="en-US" sz="1200" i="1" dirty="0">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grpSp>
        <p:nvGrpSpPr>
          <p:cNvPr id="34" name="Group 33">
            <a:extLst>
              <a:ext uri="{FF2B5EF4-FFF2-40B4-BE49-F238E27FC236}">
                <a16:creationId xmlns:a16="http://schemas.microsoft.com/office/drawing/2014/main" id="{A90C0961-4035-4BB7-8F19-00D370C07470}"/>
              </a:ext>
            </a:extLst>
          </p:cNvPr>
          <p:cNvGrpSpPr/>
          <p:nvPr/>
        </p:nvGrpSpPr>
        <p:grpSpPr>
          <a:xfrm>
            <a:off x="5349461" y="5184497"/>
            <a:ext cx="958829" cy="305862"/>
            <a:chOff x="4052943" y="5412792"/>
            <a:chExt cx="958829" cy="305862"/>
          </a:xfrm>
        </p:grpSpPr>
        <p:grpSp>
          <p:nvGrpSpPr>
            <p:cNvPr id="38" name="Group 37">
              <a:extLst>
                <a:ext uri="{FF2B5EF4-FFF2-40B4-BE49-F238E27FC236}">
                  <a16:creationId xmlns:a16="http://schemas.microsoft.com/office/drawing/2014/main" id="{DC1FC4CC-F04F-41F0-A702-42340B3076A5}"/>
                </a:ext>
              </a:extLst>
            </p:cNvPr>
            <p:cNvGrpSpPr/>
            <p:nvPr/>
          </p:nvGrpSpPr>
          <p:grpSpPr>
            <a:xfrm>
              <a:off x="4052943" y="5412793"/>
              <a:ext cx="305861" cy="305861"/>
              <a:chOff x="1324575" y="5760204"/>
              <a:chExt cx="305861" cy="305861"/>
            </a:xfrm>
          </p:grpSpPr>
          <p:sp>
            <p:nvSpPr>
              <p:cNvPr id="45" name="Oval 44">
                <a:extLst>
                  <a:ext uri="{FF2B5EF4-FFF2-40B4-BE49-F238E27FC236}">
                    <a16:creationId xmlns:a16="http://schemas.microsoft.com/office/drawing/2014/main" id="{4E956BB9-4FE6-4255-94E3-2ABBF915C948}"/>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AutoShape 1">
                <a:extLst>
                  <a:ext uri="{FF2B5EF4-FFF2-40B4-BE49-F238E27FC236}">
                    <a16:creationId xmlns:a16="http://schemas.microsoft.com/office/drawing/2014/main" id="{A1DA4E85-8AED-4155-8D1E-CD52838509B9}"/>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39" name="Group 38">
              <a:extLst>
                <a:ext uri="{FF2B5EF4-FFF2-40B4-BE49-F238E27FC236}">
                  <a16:creationId xmlns:a16="http://schemas.microsoft.com/office/drawing/2014/main" id="{5B63B1A3-1E95-4B19-8A83-AAE1D8DB85F6}"/>
                </a:ext>
              </a:extLst>
            </p:cNvPr>
            <p:cNvGrpSpPr/>
            <p:nvPr/>
          </p:nvGrpSpPr>
          <p:grpSpPr>
            <a:xfrm>
              <a:off x="4379427" y="5412793"/>
              <a:ext cx="305861" cy="305861"/>
              <a:chOff x="1684215" y="5760204"/>
              <a:chExt cx="305861" cy="305861"/>
            </a:xfrm>
          </p:grpSpPr>
          <p:sp>
            <p:nvSpPr>
              <p:cNvPr id="43" name="Oval 42">
                <a:extLst>
                  <a:ext uri="{FF2B5EF4-FFF2-40B4-BE49-F238E27FC236}">
                    <a16:creationId xmlns:a16="http://schemas.microsoft.com/office/drawing/2014/main" id="{751331F7-FA3E-4506-AED2-F4983BC03F8F}"/>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AutoShape 21">
                <a:extLst>
                  <a:ext uri="{FF2B5EF4-FFF2-40B4-BE49-F238E27FC236}">
                    <a16:creationId xmlns:a16="http://schemas.microsoft.com/office/drawing/2014/main" id="{808563C7-7CAE-40D3-8832-28AD2E8FF7D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40" name="Group 39">
              <a:extLst>
                <a:ext uri="{FF2B5EF4-FFF2-40B4-BE49-F238E27FC236}">
                  <a16:creationId xmlns:a16="http://schemas.microsoft.com/office/drawing/2014/main" id="{C4551F2D-7230-446E-B24C-8B64ABE5BD2E}"/>
                </a:ext>
              </a:extLst>
            </p:cNvPr>
            <p:cNvGrpSpPr/>
            <p:nvPr/>
          </p:nvGrpSpPr>
          <p:grpSpPr>
            <a:xfrm>
              <a:off x="4705911" y="5412792"/>
              <a:ext cx="305861" cy="305861"/>
              <a:chOff x="2177216" y="5760204"/>
              <a:chExt cx="305861" cy="305861"/>
            </a:xfrm>
          </p:grpSpPr>
          <p:sp>
            <p:nvSpPr>
              <p:cNvPr id="41" name="Oval 40">
                <a:extLst>
                  <a:ext uri="{FF2B5EF4-FFF2-40B4-BE49-F238E27FC236}">
                    <a16:creationId xmlns:a16="http://schemas.microsoft.com/office/drawing/2014/main" id="{A98D5F44-FB0E-4F3E-928E-6D6B91FCA37B}"/>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2" name="AutoShape 18">
                <a:extLst>
                  <a:ext uri="{FF2B5EF4-FFF2-40B4-BE49-F238E27FC236}">
                    <a16:creationId xmlns:a16="http://schemas.microsoft.com/office/drawing/2014/main" id="{6FBCA144-3A49-4DB7-BA53-734C4D335390}"/>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33" name="TextBox 32">
            <a:extLst>
              <a:ext uri="{FF2B5EF4-FFF2-40B4-BE49-F238E27FC236}">
                <a16:creationId xmlns:a16="http://schemas.microsoft.com/office/drawing/2014/main" id="{DCB19EE7-8560-4FCB-B681-5C83E783227E}"/>
              </a:ext>
            </a:extLst>
          </p:cNvPr>
          <p:cNvSpPr txBox="1"/>
          <p:nvPr/>
        </p:nvSpPr>
        <p:spPr>
          <a:xfrm>
            <a:off x="5252068" y="2819222"/>
            <a:ext cx="2601975" cy="605294"/>
          </a:xfrm>
          <a:prstGeom prst="rect">
            <a:avLst/>
          </a:prstGeom>
          <a:noFill/>
        </p:spPr>
        <p:txBody>
          <a:bodyPr wrap="square" rtlCol="0">
            <a:spAutoFit/>
          </a:bodyPr>
          <a:lstStyle/>
          <a:p>
            <a:pPr>
              <a:lnSpc>
                <a:spcPts val="2000"/>
              </a:lnSpc>
            </a:pPr>
            <a:r>
              <a:rPr lang="en-US" sz="25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 am John Deo</a:t>
            </a:r>
          </a:p>
          <a:p>
            <a:pPr>
              <a:lnSpc>
                <a:spcPts val="2000"/>
              </a:lnSpc>
            </a:pP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Your Presenter!</a:t>
            </a:r>
          </a:p>
        </p:txBody>
      </p:sp>
      <p:sp>
        <p:nvSpPr>
          <p:cNvPr id="35" name="TextBox 34">
            <a:extLst>
              <a:ext uri="{FF2B5EF4-FFF2-40B4-BE49-F238E27FC236}">
                <a16:creationId xmlns:a16="http://schemas.microsoft.com/office/drawing/2014/main" id="{D36CEA01-61E0-4BAE-9ABA-AE514B10BA29}"/>
              </a:ext>
            </a:extLst>
          </p:cNvPr>
          <p:cNvSpPr txBox="1"/>
          <p:nvPr/>
        </p:nvSpPr>
        <p:spPr>
          <a:xfrm>
            <a:off x="5252067" y="4784917"/>
            <a:ext cx="3830644" cy="261610"/>
          </a:xfrm>
          <a:prstGeom prst="rect">
            <a:avLst/>
          </a:prstGeom>
          <a:noFill/>
        </p:spPr>
        <p:txBody>
          <a:bodyPr wrap="square" rtlCol="0">
            <a:spAutoFit/>
          </a:bodyPr>
          <a:lstStyle/>
          <a:p>
            <a:r>
              <a:rPr lang="en-US" sz="1100" i="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www.website/ fb/ you tube/company name.com</a:t>
            </a:r>
          </a:p>
        </p:txBody>
      </p:sp>
      <p:sp>
        <p:nvSpPr>
          <p:cNvPr id="53" name="TextBox 52">
            <a:extLst>
              <a:ext uri="{FF2B5EF4-FFF2-40B4-BE49-F238E27FC236}">
                <a16:creationId xmlns:a16="http://schemas.microsoft.com/office/drawing/2014/main" id="{7B2AFE31-A58D-48B5-B854-F88A4D3AC56D}"/>
              </a:ext>
            </a:extLst>
          </p:cNvPr>
          <p:cNvSpPr txBox="1"/>
          <p:nvPr/>
        </p:nvSpPr>
        <p:spPr>
          <a:xfrm>
            <a:off x="1465943" y="1520503"/>
            <a:ext cx="9260114" cy="553998"/>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 dolor sit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amet</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adiciscing</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consecteture</a:t>
            </a:r>
            <a:endPar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endParaRPr>
          </a:p>
        </p:txBody>
      </p:sp>
      <p:pic>
        <p:nvPicPr>
          <p:cNvPr id="64" name="Picture Placeholder 63">
            <a:extLst>
              <a:ext uri="{FF2B5EF4-FFF2-40B4-BE49-F238E27FC236}">
                <a16:creationId xmlns:a16="http://schemas.microsoft.com/office/drawing/2014/main" id="{380B60E6-1784-4917-A67F-C3B6BD70DE8A}"/>
              </a:ext>
            </a:extLst>
          </p:cNvPr>
          <p:cNvPicPr>
            <a:picLocks noGrp="1" noChangeAspect="1"/>
          </p:cNvPicPr>
          <p:nvPr>
            <p:ph type="pic" sz="quarter" idx="12"/>
          </p:nvPr>
        </p:nvPicPr>
        <p:blipFill rotWithShape="1">
          <a:blip r:embed="rId2" cstate="print">
            <a:extLst>
              <a:ext uri="{28A0092B-C50C-407E-A947-70E740481C1C}">
                <a14:useLocalDpi xmlns:a14="http://schemas.microsoft.com/office/drawing/2010/main" val="0"/>
              </a:ext>
            </a:extLst>
          </a:blip>
          <a:srcRect t="765" r="2864" b="9036"/>
          <a:stretch/>
        </p:blipFill>
        <p:spPr>
          <a:xfrm>
            <a:off x="1968511" y="2819224"/>
            <a:ext cx="2696254" cy="2696253"/>
          </a:xfrm>
        </p:spPr>
      </p:pic>
    </p:spTree>
    <p:extLst>
      <p:ext uri="{BB962C8B-B14F-4D97-AF65-F5344CB8AC3E}">
        <p14:creationId xmlns:p14="http://schemas.microsoft.com/office/powerpoint/2010/main" val="3853233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2C10709-D87C-452D-A5C6-F77992BED877}"/>
              </a:ext>
            </a:extLst>
          </p:cNvPr>
          <p:cNvSpPr>
            <a:spLocks noGrp="1"/>
          </p:cNvSpPr>
          <p:nvPr>
            <p:ph type="sldNum" sz="quarter" idx="11"/>
          </p:nvPr>
        </p:nvSpPr>
        <p:spPr/>
        <p:txBody>
          <a:bodyPr/>
          <a:lstStyle/>
          <a:p>
            <a:fld id="{E6AD5F8E-A5D3-47A8-8C8C-EE844F1513A5}" type="slidenum">
              <a:rPr lang="en-US" smtClean="0"/>
              <a:pPr/>
              <a:t>20</a:t>
            </a:fld>
            <a:endParaRPr lang="en-US"/>
          </a:p>
        </p:txBody>
      </p:sp>
      <p:sp>
        <p:nvSpPr>
          <p:cNvPr id="42" name="TextBox 41">
            <a:extLst>
              <a:ext uri="{FF2B5EF4-FFF2-40B4-BE49-F238E27FC236}">
                <a16:creationId xmlns:a16="http://schemas.microsoft.com/office/drawing/2014/main" id="{2214F1B5-7140-4FC2-898D-AE0C98EEC90E}"/>
              </a:ext>
            </a:extLst>
          </p:cNvPr>
          <p:cNvSpPr txBox="1"/>
          <p:nvPr/>
        </p:nvSpPr>
        <p:spPr>
          <a:xfrm rot="19547404">
            <a:off x="3637731" y="1964378"/>
            <a:ext cx="1042312" cy="215444"/>
          </a:xfrm>
          <a:prstGeom prst="rect">
            <a:avLst/>
          </a:prstGeom>
          <a:noFill/>
        </p:spPr>
        <p:txBody>
          <a:bodyPr wrap="square" rtlCol="0">
            <a:spAutoFit/>
          </a:bodyPr>
          <a:lstStyle/>
          <a:p>
            <a:pPr algn="ctr"/>
            <a:r>
              <a:rPr lang="en-US" sz="800" b="1" dirty="0">
                <a:solidFill>
                  <a:schemeClr val="bg1"/>
                </a:solidFill>
                <a:latin typeface="Raleway "/>
              </a:rPr>
              <a:t>POPULAR</a:t>
            </a:r>
          </a:p>
        </p:txBody>
      </p:sp>
      <p:cxnSp>
        <p:nvCxnSpPr>
          <p:cNvPr id="67" name="Straight Connector 66">
            <a:extLst>
              <a:ext uri="{FF2B5EF4-FFF2-40B4-BE49-F238E27FC236}">
                <a16:creationId xmlns:a16="http://schemas.microsoft.com/office/drawing/2014/main" id="{D23743DF-C37C-4898-B7D7-A2181B4EFE89}"/>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8" name="Title 1">
            <a:extLst>
              <a:ext uri="{FF2B5EF4-FFF2-40B4-BE49-F238E27FC236}">
                <a16:creationId xmlns:a16="http://schemas.microsoft.com/office/drawing/2014/main" id="{40F82B63-0CDB-4637-A65E-EC2872F29A0B}"/>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9" name="TextBox 68">
            <a:extLst>
              <a:ext uri="{FF2B5EF4-FFF2-40B4-BE49-F238E27FC236}">
                <a16:creationId xmlns:a16="http://schemas.microsoft.com/office/drawing/2014/main" id="{CB9A8785-AD89-4EC2-9562-5139892F3D48}"/>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2" name="Rectangle 1">
            <a:extLst>
              <a:ext uri="{FF2B5EF4-FFF2-40B4-BE49-F238E27FC236}">
                <a16:creationId xmlns:a16="http://schemas.microsoft.com/office/drawing/2014/main" id="{0C670837-75BB-4387-94DB-0CA0A00C236C}"/>
              </a:ext>
            </a:extLst>
          </p:cNvPr>
          <p:cNvSpPr/>
          <p:nvPr/>
        </p:nvSpPr>
        <p:spPr>
          <a:xfrm>
            <a:off x="0" y="4782487"/>
            <a:ext cx="12192000" cy="21212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52412501-B4A4-4EDF-BA38-ABA04AE87AB5}"/>
              </a:ext>
            </a:extLst>
          </p:cNvPr>
          <p:cNvSpPr/>
          <p:nvPr/>
        </p:nvSpPr>
        <p:spPr>
          <a:xfrm>
            <a:off x="755382" y="5487621"/>
            <a:ext cx="10495710" cy="1052886"/>
          </a:xfrm>
          <a:prstGeom prst="rect">
            <a:avLst/>
          </a:prstGeom>
        </p:spPr>
        <p:txBody>
          <a:bodyPr wrap="square">
            <a:spAutoFit/>
          </a:bodyPr>
          <a:lstStyle/>
          <a:p>
            <a:pPr algn="ctr">
              <a:lnSpc>
                <a:spcPts val="24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popularised</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58" name="AutoShape 3">
            <a:extLst>
              <a:ext uri="{FF2B5EF4-FFF2-40B4-BE49-F238E27FC236}">
                <a16:creationId xmlns:a16="http://schemas.microsoft.com/office/drawing/2014/main" id="{104D15AD-E988-4BEF-9488-A962EE005D49}"/>
              </a:ext>
            </a:extLst>
          </p:cNvPr>
          <p:cNvSpPr>
            <a:spLocks noChangeAspect="1" noChangeArrowheads="1" noTextEdit="1"/>
          </p:cNvSpPr>
          <p:nvPr/>
        </p:nvSpPr>
        <p:spPr bwMode="auto">
          <a:xfrm>
            <a:off x="2974287" y="1455087"/>
            <a:ext cx="60579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
            <a:extLst>
              <a:ext uri="{FF2B5EF4-FFF2-40B4-BE49-F238E27FC236}">
                <a16:creationId xmlns:a16="http://schemas.microsoft.com/office/drawing/2014/main" id="{EB345870-A38E-4B8E-AEC6-109457DADFD5}"/>
              </a:ext>
            </a:extLst>
          </p:cNvPr>
          <p:cNvSpPr>
            <a:spLocks/>
          </p:cNvSpPr>
          <p:nvPr/>
        </p:nvSpPr>
        <p:spPr bwMode="auto">
          <a:xfrm>
            <a:off x="2385396" y="3836867"/>
            <a:ext cx="1697165" cy="945620"/>
          </a:xfrm>
          <a:custGeom>
            <a:avLst/>
            <a:gdLst>
              <a:gd name="T0" fmla="*/ 213 w 427"/>
              <a:gd name="T1" fmla="*/ 0 h 410"/>
              <a:gd name="T2" fmla="*/ 213 w 427"/>
              <a:gd name="T3" fmla="*/ 0 h 410"/>
              <a:gd name="T4" fmla="*/ 0 w 427"/>
              <a:gd name="T5" fmla="*/ 410 h 410"/>
              <a:gd name="T6" fmla="*/ 427 w 427"/>
              <a:gd name="T7" fmla="*/ 410 h 410"/>
              <a:gd name="T8" fmla="*/ 427 w 427"/>
              <a:gd name="T9" fmla="*/ 410 h 410"/>
              <a:gd name="T10" fmla="*/ 279 w 427"/>
              <a:gd name="T11" fmla="*/ 410 h 410"/>
              <a:gd name="T12" fmla="*/ 338 w 427"/>
              <a:gd name="T13" fmla="*/ 290 h 410"/>
              <a:gd name="T14" fmla="*/ 213 w 427"/>
              <a:gd name="T15" fmla="*/ 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7" h="410">
                <a:moveTo>
                  <a:pt x="213" y="0"/>
                </a:moveTo>
                <a:cubicBezTo>
                  <a:pt x="213" y="0"/>
                  <a:pt x="213" y="0"/>
                  <a:pt x="213" y="0"/>
                </a:cubicBezTo>
                <a:cubicBezTo>
                  <a:pt x="213" y="0"/>
                  <a:pt x="124" y="290"/>
                  <a:pt x="0" y="410"/>
                </a:cubicBezTo>
                <a:cubicBezTo>
                  <a:pt x="427" y="410"/>
                  <a:pt x="427" y="410"/>
                  <a:pt x="427" y="410"/>
                </a:cubicBezTo>
                <a:cubicBezTo>
                  <a:pt x="427" y="410"/>
                  <a:pt x="427" y="410"/>
                  <a:pt x="427" y="410"/>
                </a:cubicBezTo>
                <a:cubicBezTo>
                  <a:pt x="279" y="410"/>
                  <a:pt x="279" y="410"/>
                  <a:pt x="279" y="410"/>
                </a:cubicBezTo>
                <a:cubicBezTo>
                  <a:pt x="299" y="377"/>
                  <a:pt x="319" y="336"/>
                  <a:pt x="338" y="290"/>
                </a:cubicBezTo>
                <a:cubicBezTo>
                  <a:pt x="262" y="159"/>
                  <a:pt x="213" y="0"/>
                  <a:pt x="213"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18685D59-83AA-4796-9A45-44622111C043}"/>
              </a:ext>
            </a:extLst>
          </p:cNvPr>
          <p:cNvSpPr>
            <a:spLocks/>
          </p:cNvSpPr>
          <p:nvPr/>
        </p:nvSpPr>
        <p:spPr bwMode="auto">
          <a:xfrm>
            <a:off x="3728354" y="3211219"/>
            <a:ext cx="1460396" cy="1571269"/>
          </a:xfrm>
          <a:custGeom>
            <a:avLst/>
            <a:gdLst>
              <a:gd name="T0" fmla="*/ 154 w 367"/>
              <a:gd name="T1" fmla="*/ 0 h 681"/>
              <a:gd name="T2" fmla="*/ 154 w 367"/>
              <a:gd name="T3" fmla="*/ 0 h 681"/>
              <a:gd name="T4" fmla="*/ 0 w 367"/>
              <a:gd name="T5" fmla="*/ 561 h 681"/>
              <a:gd name="T6" fmla="*/ 89 w 367"/>
              <a:gd name="T7" fmla="*/ 681 h 681"/>
              <a:gd name="T8" fmla="*/ 367 w 367"/>
              <a:gd name="T9" fmla="*/ 681 h 681"/>
              <a:gd name="T10" fmla="*/ 367 w 367"/>
              <a:gd name="T11" fmla="*/ 681 h 681"/>
              <a:gd name="T12" fmla="*/ 219 w 367"/>
              <a:gd name="T13" fmla="*/ 681 h 681"/>
              <a:gd name="T14" fmla="*/ 286 w 367"/>
              <a:gd name="T15" fmla="*/ 503 h 681"/>
              <a:gd name="T16" fmla="*/ 154 w 367"/>
              <a:gd name="T17"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7" h="681">
                <a:moveTo>
                  <a:pt x="154" y="0"/>
                </a:moveTo>
                <a:cubicBezTo>
                  <a:pt x="154" y="0"/>
                  <a:pt x="154" y="0"/>
                  <a:pt x="154" y="0"/>
                </a:cubicBezTo>
                <a:cubicBezTo>
                  <a:pt x="154" y="0"/>
                  <a:pt x="92" y="334"/>
                  <a:pt x="0" y="561"/>
                </a:cubicBezTo>
                <a:cubicBezTo>
                  <a:pt x="26" y="607"/>
                  <a:pt x="56" y="650"/>
                  <a:pt x="89" y="681"/>
                </a:cubicBezTo>
                <a:cubicBezTo>
                  <a:pt x="367" y="681"/>
                  <a:pt x="367" y="681"/>
                  <a:pt x="367" y="681"/>
                </a:cubicBezTo>
                <a:cubicBezTo>
                  <a:pt x="367" y="681"/>
                  <a:pt x="367" y="681"/>
                  <a:pt x="367" y="681"/>
                </a:cubicBezTo>
                <a:cubicBezTo>
                  <a:pt x="219" y="681"/>
                  <a:pt x="219" y="681"/>
                  <a:pt x="219" y="681"/>
                </a:cubicBezTo>
                <a:cubicBezTo>
                  <a:pt x="243" y="632"/>
                  <a:pt x="265" y="571"/>
                  <a:pt x="286" y="503"/>
                </a:cubicBezTo>
                <a:cubicBezTo>
                  <a:pt x="206" y="281"/>
                  <a:pt x="154" y="0"/>
                  <a:pt x="154" y="0"/>
                </a:cubicBezTo>
              </a:path>
            </a:pathLst>
          </a:custGeom>
          <a:solidFill>
            <a:srgbClr val="616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3165F9EE-B9FD-4C55-9CB8-E4C395AC5C22}"/>
              </a:ext>
            </a:extLst>
          </p:cNvPr>
          <p:cNvSpPr>
            <a:spLocks/>
          </p:cNvSpPr>
          <p:nvPr/>
        </p:nvSpPr>
        <p:spPr bwMode="auto">
          <a:xfrm>
            <a:off x="3493479" y="4505399"/>
            <a:ext cx="589084" cy="277089"/>
          </a:xfrm>
          <a:custGeom>
            <a:avLst/>
            <a:gdLst>
              <a:gd name="T0" fmla="*/ 59 w 148"/>
              <a:gd name="T1" fmla="*/ 0 h 120"/>
              <a:gd name="T2" fmla="*/ 0 w 148"/>
              <a:gd name="T3" fmla="*/ 120 h 120"/>
              <a:gd name="T4" fmla="*/ 148 w 148"/>
              <a:gd name="T5" fmla="*/ 120 h 120"/>
              <a:gd name="T6" fmla="*/ 59 w 148"/>
              <a:gd name="T7" fmla="*/ 0 h 120"/>
            </a:gdLst>
            <a:ahLst/>
            <a:cxnLst>
              <a:cxn ang="0">
                <a:pos x="T0" y="T1"/>
              </a:cxn>
              <a:cxn ang="0">
                <a:pos x="T2" y="T3"/>
              </a:cxn>
              <a:cxn ang="0">
                <a:pos x="T4" y="T5"/>
              </a:cxn>
              <a:cxn ang="0">
                <a:pos x="T6" y="T7"/>
              </a:cxn>
            </a:cxnLst>
            <a:rect l="0" t="0" r="r" b="b"/>
            <a:pathLst>
              <a:path w="148" h="120">
                <a:moveTo>
                  <a:pt x="59" y="0"/>
                </a:moveTo>
                <a:cubicBezTo>
                  <a:pt x="40" y="46"/>
                  <a:pt x="20" y="87"/>
                  <a:pt x="0" y="120"/>
                </a:cubicBezTo>
                <a:cubicBezTo>
                  <a:pt x="148" y="120"/>
                  <a:pt x="148" y="120"/>
                  <a:pt x="148" y="120"/>
                </a:cubicBezTo>
                <a:cubicBezTo>
                  <a:pt x="115" y="89"/>
                  <a:pt x="85" y="46"/>
                  <a:pt x="59"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
            <a:extLst>
              <a:ext uri="{FF2B5EF4-FFF2-40B4-BE49-F238E27FC236}">
                <a16:creationId xmlns:a16="http://schemas.microsoft.com/office/drawing/2014/main" id="{0A637C31-B2B6-46A6-854F-A401B02EA91C}"/>
              </a:ext>
            </a:extLst>
          </p:cNvPr>
          <p:cNvSpPr>
            <a:spLocks/>
          </p:cNvSpPr>
          <p:nvPr/>
        </p:nvSpPr>
        <p:spPr bwMode="auto">
          <a:xfrm>
            <a:off x="4866742" y="2771396"/>
            <a:ext cx="1430090" cy="2011092"/>
          </a:xfrm>
          <a:custGeom>
            <a:avLst/>
            <a:gdLst>
              <a:gd name="T0" fmla="*/ 147 w 360"/>
              <a:gd name="T1" fmla="*/ 0 h 872"/>
              <a:gd name="T2" fmla="*/ 147 w 360"/>
              <a:gd name="T3" fmla="*/ 0 h 872"/>
              <a:gd name="T4" fmla="*/ 0 w 360"/>
              <a:gd name="T5" fmla="*/ 694 h 872"/>
              <a:gd name="T6" fmla="*/ 81 w 360"/>
              <a:gd name="T7" fmla="*/ 872 h 872"/>
              <a:gd name="T8" fmla="*/ 360 w 360"/>
              <a:gd name="T9" fmla="*/ 872 h 872"/>
              <a:gd name="T10" fmla="*/ 360 w 360"/>
              <a:gd name="T11" fmla="*/ 872 h 872"/>
              <a:gd name="T12" fmla="*/ 212 w 360"/>
              <a:gd name="T13" fmla="*/ 872 h 872"/>
              <a:gd name="T14" fmla="*/ 291 w 360"/>
              <a:gd name="T15" fmla="*/ 687 h 872"/>
              <a:gd name="T16" fmla="*/ 147 w 360"/>
              <a:gd name="T17" fmla="*/ 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872">
                <a:moveTo>
                  <a:pt x="147" y="0"/>
                </a:moveTo>
                <a:cubicBezTo>
                  <a:pt x="147" y="0"/>
                  <a:pt x="147" y="0"/>
                  <a:pt x="147" y="0"/>
                </a:cubicBezTo>
                <a:cubicBezTo>
                  <a:pt x="147" y="0"/>
                  <a:pt x="88" y="404"/>
                  <a:pt x="0" y="694"/>
                </a:cubicBezTo>
                <a:cubicBezTo>
                  <a:pt x="25" y="762"/>
                  <a:pt x="52" y="825"/>
                  <a:pt x="81" y="872"/>
                </a:cubicBezTo>
                <a:cubicBezTo>
                  <a:pt x="360" y="872"/>
                  <a:pt x="360" y="872"/>
                  <a:pt x="360" y="872"/>
                </a:cubicBezTo>
                <a:cubicBezTo>
                  <a:pt x="360" y="872"/>
                  <a:pt x="360" y="872"/>
                  <a:pt x="360" y="872"/>
                </a:cubicBezTo>
                <a:cubicBezTo>
                  <a:pt x="212" y="872"/>
                  <a:pt x="212" y="872"/>
                  <a:pt x="212" y="872"/>
                </a:cubicBezTo>
                <a:cubicBezTo>
                  <a:pt x="240" y="823"/>
                  <a:pt x="267" y="758"/>
                  <a:pt x="291" y="687"/>
                </a:cubicBezTo>
                <a:cubicBezTo>
                  <a:pt x="204" y="398"/>
                  <a:pt x="147" y="0"/>
                  <a:pt x="147"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9">
            <a:extLst>
              <a:ext uri="{FF2B5EF4-FFF2-40B4-BE49-F238E27FC236}">
                <a16:creationId xmlns:a16="http://schemas.microsoft.com/office/drawing/2014/main" id="{DD8A9559-D5EB-4CE5-BF5D-D0D1F3B16F4A}"/>
              </a:ext>
            </a:extLst>
          </p:cNvPr>
          <p:cNvSpPr>
            <a:spLocks/>
          </p:cNvSpPr>
          <p:nvPr/>
        </p:nvSpPr>
        <p:spPr bwMode="auto">
          <a:xfrm>
            <a:off x="4599667" y="4372352"/>
            <a:ext cx="589084" cy="410136"/>
          </a:xfrm>
          <a:custGeom>
            <a:avLst/>
            <a:gdLst>
              <a:gd name="T0" fmla="*/ 67 w 148"/>
              <a:gd name="T1" fmla="*/ 0 h 178"/>
              <a:gd name="T2" fmla="*/ 0 w 148"/>
              <a:gd name="T3" fmla="*/ 178 h 178"/>
              <a:gd name="T4" fmla="*/ 148 w 148"/>
              <a:gd name="T5" fmla="*/ 178 h 178"/>
              <a:gd name="T6" fmla="*/ 67 w 148"/>
              <a:gd name="T7" fmla="*/ 0 h 178"/>
            </a:gdLst>
            <a:ahLst/>
            <a:cxnLst>
              <a:cxn ang="0">
                <a:pos x="T0" y="T1"/>
              </a:cxn>
              <a:cxn ang="0">
                <a:pos x="T2" y="T3"/>
              </a:cxn>
              <a:cxn ang="0">
                <a:pos x="T4" y="T5"/>
              </a:cxn>
              <a:cxn ang="0">
                <a:pos x="T6" y="T7"/>
              </a:cxn>
            </a:cxnLst>
            <a:rect l="0" t="0" r="r" b="b"/>
            <a:pathLst>
              <a:path w="148" h="178">
                <a:moveTo>
                  <a:pt x="67" y="0"/>
                </a:moveTo>
                <a:cubicBezTo>
                  <a:pt x="46" y="68"/>
                  <a:pt x="24" y="129"/>
                  <a:pt x="0" y="178"/>
                </a:cubicBezTo>
                <a:cubicBezTo>
                  <a:pt x="148" y="178"/>
                  <a:pt x="148" y="178"/>
                  <a:pt x="148" y="178"/>
                </a:cubicBezTo>
                <a:cubicBezTo>
                  <a:pt x="119" y="131"/>
                  <a:pt x="92" y="68"/>
                  <a:pt x="67"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0">
            <a:extLst>
              <a:ext uri="{FF2B5EF4-FFF2-40B4-BE49-F238E27FC236}">
                <a16:creationId xmlns:a16="http://schemas.microsoft.com/office/drawing/2014/main" id="{FE7D4807-F9EC-4119-A199-67233F322C18}"/>
              </a:ext>
            </a:extLst>
          </p:cNvPr>
          <p:cNvSpPr>
            <a:spLocks/>
          </p:cNvSpPr>
          <p:nvPr/>
        </p:nvSpPr>
        <p:spPr bwMode="auto">
          <a:xfrm>
            <a:off x="6022179" y="3095765"/>
            <a:ext cx="1384630" cy="1686722"/>
          </a:xfrm>
          <a:custGeom>
            <a:avLst/>
            <a:gdLst>
              <a:gd name="T0" fmla="*/ 134 w 348"/>
              <a:gd name="T1" fmla="*/ 0 h 731"/>
              <a:gd name="T2" fmla="*/ 134 w 348"/>
              <a:gd name="T3" fmla="*/ 0 h 731"/>
              <a:gd name="T4" fmla="*/ 0 w 348"/>
              <a:gd name="T5" fmla="*/ 546 h 731"/>
              <a:gd name="T6" fmla="*/ 69 w 348"/>
              <a:gd name="T7" fmla="*/ 731 h 731"/>
              <a:gd name="T8" fmla="*/ 348 w 348"/>
              <a:gd name="T9" fmla="*/ 731 h 731"/>
              <a:gd name="T10" fmla="*/ 348 w 348"/>
              <a:gd name="T11" fmla="*/ 731 h 731"/>
              <a:gd name="T12" fmla="*/ 200 w 348"/>
              <a:gd name="T13" fmla="*/ 731 h 731"/>
              <a:gd name="T14" fmla="*/ 264 w 348"/>
              <a:gd name="T15" fmla="*/ 534 h 731"/>
              <a:gd name="T16" fmla="*/ 134 w 348"/>
              <a:gd name="T1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731">
                <a:moveTo>
                  <a:pt x="134" y="0"/>
                </a:moveTo>
                <a:cubicBezTo>
                  <a:pt x="134" y="0"/>
                  <a:pt x="134" y="0"/>
                  <a:pt x="134" y="0"/>
                </a:cubicBezTo>
                <a:cubicBezTo>
                  <a:pt x="134" y="0"/>
                  <a:pt x="81" y="307"/>
                  <a:pt x="0" y="546"/>
                </a:cubicBezTo>
                <a:cubicBezTo>
                  <a:pt x="21" y="617"/>
                  <a:pt x="44" y="681"/>
                  <a:pt x="69" y="731"/>
                </a:cubicBezTo>
                <a:cubicBezTo>
                  <a:pt x="348" y="731"/>
                  <a:pt x="348" y="731"/>
                  <a:pt x="348" y="731"/>
                </a:cubicBezTo>
                <a:cubicBezTo>
                  <a:pt x="348" y="731"/>
                  <a:pt x="348" y="731"/>
                  <a:pt x="348" y="731"/>
                </a:cubicBezTo>
                <a:cubicBezTo>
                  <a:pt x="200" y="731"/>
                  <a:pt x="200" y="731"/>
                  <a:pt x="200" y="731"/>
                </a:cubicBezTo>
                <a:cubicBezTo>
                  <a:pt x="223" y="677"/>
                  <a:pt x="244" y="609"/>
                  <a:pt x="264" y="534"/>
                </a:cubicBezTo>
                <a:cubicBezTo>
                  <a:pt x="185" y="297"/>
                  <a:pt x="134" y="0"/>
                  <a:pt x="134" y="0"/>
                </a:cubicBezTo>
              </a:path>
            </a:pathLst>
          </a:custGeom>
          <a:solidFill>
            <a:schemeClr val="accent2">
              <a:alpha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1">
            <a:extLst>
              <a:ext uri="{FF2B5EF4-FFF2-40B4-BE49-F238E27FC236}">
                <a16:creationId xmlns:a16="http://schemas.microsoft.com/office/drawing/2014/main" id="{11ADC268-9725-4112-A67B-842448A1E17B}"/>
              </a:ext>
            </a:extLst>
          </p:cNvPr>
          <p:cNvSpPr>
            <a:spLocks/>
          </p:cNvSpPr>
          <p:nvPr/>
        </p:nvSpPr>
        <p:spPr bwMode="auto">
          <a:xfrm>
            <a:off x="5709643" y="4355859"/>
            <a:ext cx="587189" cy="426629"/>
          </a:xfrm>
          <a:custGeom>
            <a:avLst/>
            <a:gdLst>
              <a:gd name="T0" fmla="*/ 79 w 148"/>
              <a:gd name="T1" fmla="*/ 0 h 185"/>
              <a:gd name="T2" fmla="*/ 0 w 148"/>
              <a:gd name="T3" fmla="*/ 185 h 185"/>
              <a:gd name="T4" fmla="*/ 148 w 148"/>
              <a:gd name="T5" fmla="*/ 185 h 185"/>
              <a:gd name="T6" fmla="*/ 79 w 148"/>
              <a:gd name="T7" fmla="*/ 0 h 185"/>
            </a:gdLst>
            <a:ahLst/>
            <a:cxnLst>
              <a:cxn ang="0">
                <a:pos x="T0" y="T1"/>
              </a:cxn>
              <a:cxn ang="0">
                <a:pos x="T2" y="T3"/>
              </a:cxn>
              <a:cxn ang="0">
                <a:pos x="T4" y="T5"/>
              </a:cxn>
              <a:cxn ang="0">
                <a:pos x="T6" y="T7"/>
              </a:cxn>
            </a:cxnLst>
            <a:rect l="0" t="0" r="r" b="b"/>
            <a:pathLst>
              <a:path w="148" h="185">
                <a:moveTo>
                  <a:pt x="79" y="0"/>
                </a:moveTo>
                <a:cubicBezTo>
                  <a:pt x="55" y="71"/>
                  <a:pt x="28" y="136"/>
                  <a:pt x="0" y="185"/>
                </a:cubicBezTo>
                <a:cubicBezTo>
                  <a:pt x="148" y="185"/>
                  <a:pt x="148" y="185"/>
                  <a:pt x="148" y="185"/>
                </a:cubicBezTo>
                <a:cubicBezTo>
                  <a:pt x="123" y="135"/>
                  <a:pt x="100" y="71"/>
                  <a:pt x="79" y="0"/>
                </a:cubicBezTo>
              </a:path>
            </a:pathLst>
          </a:custGeom>
          <a:solidFill>
            <a:schemeClr val="accent2">
              <a:alpha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2">
            <a:extLst>
              <a:ext uri="{FF2B5EF4-FFF2-40B4-BE49-F238E27FC236}">
                <a16:creationId xmlns:a16="http://schemas.microsoft.com/office/drawing/2014/main" id="{184D81A3-BF9F-4A32-B970-5A5099162EF8}"/>
              </a:ext>
            </a:extLst>
          </p:cNvPr>
          <p:cNvSpPr>
            <a:spLocks/>
          </p:cNvSpPr>
          <p:nvPr/>
        </p:nvSpPr>
        <p:spPr bwMode="auto">
          <a:xfrm>
            <a:off x="7073437" y="2475614"/>
            <a:ext cx="1437666" cy="2306873"/>
          </a:xfrm>
          <a:custGeom>
            <a:avLst/>
            <a:gdLst>
              <a:gd name="T0" fmla="*/ 149 w 362"/>
              <a:gd name="T1" fmla="*/ 0 h 1000"/>
              <a:gd name="T2" fmla="*/ 0 w 362"/>
              <a:gd name="T3" fmla="*/ 803 h 1000"/>
              <a:gd name="T4" fmla="*/ 84 w 362"/>
              <a:gd name="T5" fmla="*/ 1000 h 1000"/>
              <a:gd name="T6" fmla="*/ 362 w 362"/>
              <a:gd name="T7" fmla="*/ 1000 h 1000"/>
              <a:gd name="T8" fmla="*/ 362 w 362"/>
              <a:gd name="T9" fmla="*/ 1000 h 1000"/>
              <a:gd name="T10" fmla="*/ 214 w 362"/>
              <a:gd name="T11" fmla="*/ 1000 h 1000"/>
              <a:gd name="T12" fmla="*/ 214 w 362"/>
              <a:gd name="T13" fmla="*/ 1000 h 1000"/>
              <a:gd name="T14" fmla="*/ 294 w 362"/>
              <a:gd name="T15" fmla="*/ 791 h 1000"/>
              <a:gd name="T16" fmla="*/ 149 w 362"/>
              <a:gd name="T17" fmla="*/ 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000">
                <a:moveTo>
                  <a:pt x="149" y="0"/>
                </a:moveTo>
                <a:cubicBezTo>
                  <a:pt x="149" y="0"/>
                  <a:pt x="90" y="470"/>
                  <a:pt x="0" y="803"/>
                </a:cubicBezTo>
                <a:cubicBezTo>
                  <a:pt x="26" y="879"/>
                  <a:pt x="54" y="948"/>
                  <a:pt x="84" y="1000"/>
                </a:cubicBezTo>
                <a:cubicBezTo>
                  <a:pt x="362" y="1000"/>
                  <a:pt x="362" y="1000"/>
                  <a:pt x="362" y="1000"/>
                </a:cubicBezTo>
                <a:cubicBezTo>
                  <a:pt x="362" y="1000"/>
                  <a:pt x="362" y="1000"/>
                  <a:pt x="362" y="1000"/>
                </a:cubicBezTo>
                <a:cubicBezTo>
                  <a:pt x="214" y="1000"/>
                  <a:pt x="214" y="1000"/>
                  <a:pt x="214" y="1000"/>
                </a:cubicBezTo>
                <a:cubicBezTo>
                  <a:pt x="214" y="1000"/>
                  <a:pt x="214" y="1000"/>
                  <a:pt x="214" y="1000"/>
                </a:cubicBezTo>
                <a:cubicBezTo>
                  <a:pt x="243" y="945"/>
                  <a:pt x="270" y="871"/>
                  <a:pt x="294" y="791"/>
                </a:cubicBezTo>
                <a:cubicBezTo>
                  <a:pt x="207" y="459"/>
                  <a:pt x="149" y="0"/>
                  <a:pt x="149" y="0"/>
                </a:cubicBezTo>
              </a:path>
            </a:pathLst>
          </a:custGeom>
          <a:solidFill>
            <a:srgbClr val="A3C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3">
            <a:extLst>
              <a:ext uri="{FF2B5EF4-FFF2-40B4-BE49-F238E27FC236}">
                <a16:creationId xmlns:a16="http://schemas.microsoft.com/office/drawing/2014/main" id="{5B22B768-B4DD-492C-9E94-1A1FAA27782C}"/>
              </a:ext>
            </a:extLst>
          </p:cNvPr>
          <p:cNvSpPr>
            <a:spLocks/>
          </p:cNvSpPr>
          <p:nvPr/>
        </p:nvSpPr>
        <p:spPr bwMode="auto">
          <a:xfrm>
            <a:off x="6817725" y="4328370"/>
            <a:ext cx="589084" cy="454118"/>
          </a:xfrm>
          <a:custGeom>
            <a:avLst/>
            <a:gdLst>
              <a:gd name="T0" fmla="*/ 64 w 148"/>
              <a:gd name="T1" fmla="*/ 0 h 197"/>
              <a:gd name="T2" fmla="*/ 0 w 148"/>
              <a:gd name="T3" fmla="*/ 197 h 197"/>
              <a:gd name="T4" fmla="*/ 148 w 148"/>
              <a:gd name="T5" fmla="*/ 197 h 197"/>
              <a:gd name="T6" fmla="*/ 64 w 148"/>
              <a:gd name="T7" fmla="*/ 0 h 197"/>
            </a:gdLst>
            <a:ahLst/>
            <a:cxnLst>
              <a:cxn ang="0">
                <a:pos x="T0" y="T1"/>
              </a:cxn>
              <a:cxn ang="0">
                <a:pos x="T2" y="T3"/>
              </a:cxn>
              <a:cxn ang="0">
                <a:pos x="T4" y="T5"/>
              </a:cxn>
              <a:cxn ang="0">
                <a:pos x="T6" y="T7"/>
              </a:cxn>
            </a:cxnLst>
            <a:rect l="0" t="0" r="r" b="b"/>
            <a:pathLst>
              <a:path w="148" h="197">
                <a:moveTo>
                  <a:pt x="64" y="0"/>
                </a:moveTo>
                <a:cubicBezTo>
                  <a:pt x="44" y="75"/>
                  <a:pt x="23" y="143"/>
                  <a:pt x="0" y="197"/>
                </a:cubicBezTo>
                <a:cubicBezTo>
                  <a:pt x="148" y="197"/>
                  <a:pt x="148" y="197"/>
                  <a:pt x="148" y="197"/>
                </a:cubicBezTo>
                <a:cubicBezTo>
                  <a:pt x="118" y="145"/>
                  <a:pt x="90" y="76"/>
                  <a:pt x="64" y="0"/>
                </a:cubicBezTo>
              </a:path>
            </a:pathLst>
          </a:custGeom>
          <a:solidFill>
            <a:srgbClr val="A3B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4">
            <a:extLst>
              <a:ext uri="{FF2B5EF4-FFF2-40B4-BE49-F238E27FC236}">
                <a16:creationId xmlns:a16="http://schemas.microsoft.com/office/drawing/2014/main" id="{AA41ABC2-66CB-410F-BBB0-EC1A7B86D6EC}"/>
              </a:ext>
            </a:extLst>
          </p:cNvPr>
          <p:cNvSpPr>
            <a:spLocks/>
          </p:cNvSpPr>
          <p:nvPr/>
        </p:nvSpPr>
        <p:spPr bwMode="auto">
          <a:xfrm>
            <a:off x="8242131" y="2897844"/>
            <a:ext cx="1378947" cy="1884643"/>
          </a:xfrm>
          <a:custGeom>
            <a:avLst/>
            <a:gdLst>
              <a:gd name="T0" fmla="*/ 134 w 347"/>
              <a:gd name="T1" fmla="*/ 0 h 817"/>
              <a:gd name="T2" fmla="*/ 134 w 347"/>
              <a:gd name="T3" fmla="*/ 0 h 817"/>
              <a:gd name="T4" fmla="*/ 0 w 347"/>
              <a:gd name="T5" fmla="*/ 608 h 817"/>
              <a:gd name="T6" fmla="*/ 68 w 347"/>
              <a:gd name="T7" fmla="*/ 817 h 817"/>
              <a:gd name="T8" fmla="*/ 347 w 347"/>
              <a:gd name="T9" fmla="*/ 817 h 817"/>
              <a:gd name="T10" fmla="*/ 134 w 347"/>
              <a:gd name="T11" fmla="*/ 0 h 817"/>
            </a:gdLst>
            <a:ahLst/>
            <a:cxnLst>
              <a:cxn ang="0">
                <a:pos x="T0" y="T1"/>
              </a:cxn>
              <a:cxn ang="0">
                <a:pos x="T2" y="T3"/>
              </a:cxn>
              <a:cxn ang="0">
                <a:pos x="T4" y="T5"/>
              </a:cxn>
              <a:cxn ang="0">
                <a:pos x="T6" y="T7"/>
              </a:cxn>
              <a:cxn ang="0">
                <a:pos x="T8" y="T9"/>
              </a:cxn>
              <a:cxn ang="0">
                <a:pos x="T10" y="T11"/>
              </a:cxn>
            </a:cxnLst>
            <a:rect l="0" t="0" r="r" b="b"/>
            <a:pathLst>
              <a:path w="347" h="817">
                <a:moveTo>
                  <a:pt x="134" y="0"/>
                </a:moveTo>
                <a:cubicBezTo>
                  <a:pt x="134" y="0"/>
                  <a:pt x="134" y="0"/>
                  <a:pt x="134" y="0"/>
                </a:cubicBezTo>
                <a:cubicBezTo>
                  <a:pt x="134" y="0"/>
                  <a:pt x="81" y="341"/>
                  <a:pt x="0" y="608"/>
                </a:cubicBezTo>
                <a:cubicBezTo>
                  <a:pt x="21" y="688"/>
                  <a:pt x="44" y="760"/>
                  <a:pt x="68" y="817"/>
                </a:cubicBezTo>
                <a:cubicBezTo>
                  <a:pt x="347" y="817"/>
                  <a:pt x="347" y="817"/>
                  <a:pt x="347" y="817"/>
                </a:cubicBezTo>
                <a:cubicBezTo>
                  <a:pt x="223" y="577"/>
                  <a:pt x="134" y="0"/>
                  <a:pt x="134"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BBCAB2FB-7F34-4DEA-A2DD-A6E2DEDF0912}"/>
              </a:ext>
            </a:extLst>
          </p:cNvPr>
          <p:cNvSpPr>
            <a:spLocks/>
          </p:cNvSpPr>
          <p:nvPr/>
        </p:nvSpPr>
        <p:spPr bwMode="auto">
          <a:xfrm>
            <a:off x="7923913" y="4300881"/>
            <a:ext cx="587189" cy="481607"/>
          </a:xfrm>
          <a:custGeom>
            <a:avLst/>
            <a:gdLst>
              <a:gd name="T0" fmla="*/ 80 w 148"/>
              <a:gd name="T1" fmla="*/ 0 h 209"/>
              <a:gd name="T2" fmla="*/ 0 w 148"/>
              <a:gd name="T3" fmla="*/ 209 h 209"/>
              <a:gd name="T4" fmla="*/ 0 w 148"/>
              <a:gd name="T5" fmla="*/ 209 h 209"/>
              <a:gd name="T6" fmla="*/ 148 w 148"/>
              <a:gd name="T7" fmla="*/ 209 h 209"/>
              <a:gd name="T8" fmla="*/ 80 w 148"/>
              <a:gd name="T9" fmla="*/ 0 h 209"/>
            </a:gdLst>
            <a:ahLst/>
            <a:cxnLst>
              <a:cxn ang="0">
                <a:pos x="T0" y="T1"/>
              </a:cxn>
              <a:cxn ang="0">
                <a:pos x="T2" y="T3"/>
              </a:cxn>
              <a:cxn ang="0">
                <a:pos x="T4" y="T5"/>
              </a:cxn>
              <a:cxn ang="0">
                <a:pos x="T6" y="T7"/>
              </a:cxn>
              <a:cxn ang="0">
                <a:pos x="T8" y="T9"/>
              </a:cxn>
            </a:cxnLst>
            <a:rect l="0" t="0" r="r" b="b"/>
            <a:pathLst>
              <a:path w="148" h="209">
                <a:moveTo>
                  <a:pt x="80" y="0"/>
                </a:moveTo>
                <a:cubicBezTo>
                  <a:pt x="56" y="80"/>
                  <a:pt x="29" y="154"/>
                  <a:pt x="0" y="209"/>
                </a:cubicBezTo>
                <a:cubicBezTo>
                  <a:pt x="0" y="209"/>
                  <a:pt x="0" y="209"/>
                  <a:pt x="0" y="209"/>
                </a:cubicBezTo>
                <a:cubicBezTo>
                  <a:pt x="148" y="209"/>
                  <a:pt x="148" y="209"/>
                  <a:pt x="148" y="209"/>
                </a:cubicBezTo>
                <a:cubicBezTo>
                  <a:pt x="124" y="152"/>
                  <a:pt x="101" y="80"/>
                  <a:pt x="80"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TextBox 89">
            <a:extLst>
              <a:ext uri="{FF2B5EF4-FFF2-40B4-BE49-F238E27FC236}">
                <a16:creationId xmlns:a16="http://schemas.microsoft.com/office/drawing/2014/main" id="{922E7EEE-B2F2-4648-95A9-68048CAAE78C}"/>
              </a:ext>
            </a:extLst>
          </p:cNvPr>
          <p:cNvSpPr txBox="1"/>
          <p:nvPr/>
        </p:nvSpPr>
        <p:spPr>
          <a:xfrm>
            <a:off x="2847424" y="4946632"/>
            <a:ext cx="534572"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Jan</a:t>
            </a:r>
          </a:p>
        </p:txBody>
      </p:sp>
      <p:sp>
        <p:nvSpPr>
          <p:cNvPr id="91" name="TextBox 90">
            <a:extLst>
              <a:ext uri="{FF2B5EF4-FFF2-40B4-BE49-F238E27FC236}">
                <a16:creationId xmlns:a16="http://schemas.microsoft.com/office/drawing/2014/main" id="{BC1B6E81-9F37-4FBC-AE16-490930642968}"/>
              </a:ext>
            </a:extLst>
          </p:cNvPr>
          <p:cNvSpPr txBox="1"/>
          <p:nvPr/>
        </p:nvSpPr>
        <p:spPr>
          <a:xfrm>
            <a:off x="3970765" y="4946632"/>
            <a:ext cx="737039"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Feb</a:t>
            </a:r>
          </a:p>
        </p:txBody>
      </p:sp>
      <p:sp>
        <p:nvSpPr>
          <p:cNvPr id="92" name="TextBox 91">
            <a:extLst>
              <a:ext uri="{FF2B5EF4-FFF2-40B4-BE49-F238E27FC236}">
                <a16:creationId xmlns:a16="http://schemas.microsoft.com/office/drawing/2014/main" id="{83980769-11E5-4223-B275-478D68902396}"/>
              </a:ext>
            </a:extLst>
          </p:cNvPr>
          <p:cNvSpPr txBox="1"/>
          <p:nvPr/>
        </p:nvSpPr>
        <p:spPr>
          <a:xfrm>
            <a:off x="5094000" y="4946632"/>
            <a:ext cx="737039"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Mar</a:t>
            </a:r>
          </a:p>
        </p:txBody>
      </p:sp>
      <p:sp>
        <p:nvSpPr>
          <p:cNvPr id="93" name="TextBox 92">
            <a:extLst>
              <a:ext uri="{FF2B5EF4-FFF2-40B4-BE49-F238E27FC236}">
                <a16:creationId xmlns:a16="http://schemas.microsoft.com/office/drawing/2014/main" id="{D6FBC0E7-7B5E-4EBB-AA7E-BD5E123C4929}"/>
              </a:ext>
            </a:extLst>
          </p:cNvPr>
          <p:cNvSpPr txBox="1"/>
          <p:nvPr/>
        </p:nvSpPr>
        <p:spPr>
          <a:xfrm>
            <a:off x="6327940" y="4946632"/>
            <a:ext cx="534572"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Apr</a:t>
            </a:r>
          </a:p>
        </p:txBody>
      </p:sp>
      <p:sp>
        <p:nvSpPr>
          <p:cNvPr id="94" name="TextBox 93">
            <a:extLst>
              <a:ext uri="{FF2B5EF4-FFF2-40B4-BE49-F238E27FC236}">
                <a16:creationId xmlns:a16="http://schemas.microsoft.com/office/drawing/2014/main" id="{D11CFCC1-FACB-4BAC-9CD4-D485526C0A54}"/>
              </a:ext>
            </a:extLst>
          </p:cNvPr>
          <p:cNvSpPr txBox="1"/>
          <p:nvPr/>
        </p:nvSpPr>
        <p:spPr>
          <a:xfrm>
            <a:off x="7356235" y="4946632"/>
            <a:ext cx="633534"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May</a:t>
            </a:r>
          </a:p>
        </p:txBody>
      </p:sp>
      <p:sp>
        <p:nvSpPr>
          <p:cNvPr id="95" name="TextBox 94">
            <a:extLst>
              <a:ext uri="{FF2B5EF4-FFF2-40B4-BE49-F238E27FC236}">
                <a16:creationId xmlns:a16="http://schemas.microsoft.com/office/drawing/2014/main" id="{E316284F-F95E-40C8-AD81-6BE18A39C6F3}"/>
              </a:ext>
            </a:extLst>
          </p:cNvPr>
          <p:cNvSpPr txBox="1"/>
          <p:nvPr/>
        </p:nvSpPr>
        <p:spPr>
          <a:xfrm>
            <a:off x="8545050" y="4946632"/>
            <a:ext cx="534572" cy="307777"/>
          </a:xfrm>
          <a:prstGeom prst="rect">
            <a:avLst/>
          </a:prstGeom>
          <a:noFill/>
        </p:spPr>
        <p:txBody>
          <a:bodyPr wrap="square" rtlCol="0">
            <a:spAutoFit/>
          </a:bodyPr>
          <a:lstStyle/>
          <a:p>
            <a:pPr algn="ctr"/>
            <a:r>
              <a:rPr lang="en-US"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Jun</a:t>
            </a:r>
          </a:p>
        </p:txBody>
      </p:sp>
      <p:sp>
        <p:nvSpPr>
          <p:cNvPr id="96" name="Rectangle 95">
            <a:extLst>
              <a:ext uri="{FF2B5EF4-FFF2-40B4-BE49-F238E27FC236}">
                <a16:creationId xmlns:a16="http://schemas.microsoft.com/office/drawing/2014/main" id="{EB30428F-B128-449A-990E-5B070055981F}"/>
              </a:ext>
            </a:extLst>
          </p:cNvPr>
          <p:cNvSpPr/>
          <p:nvPr/>
        </p:nvSpPr>
        <p:spPr>
          <a:xfrm>
            <a:off x="2800206" y="3344850"/>
            <a:ext cx="867545" cy="307777"/>
          </a:xfrm>
          <a:prstGeom prst="rect">
            <a:avLst/>
          </a:prstGeom>
        </p:spPr>
        <p:txBody>
          <a:bodyPr wrap="none">
            <a:spAutoFit/>
          </a:bodyPr>
          <a:lstStyle/>
          <a:p>
            <a:r>
              <a:rPr lang="en-US" sz="1400" b="1" dirty="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97" name="Rectangle 96">
            <a:extLst>
              <a:ext uri="{FF2B5EF4-FFF2-40B4-BE49-F238E27FC236}">
                <a16:creationId xmlns:a16="http://schemas.microsoft.com/office/drawing/2014/main" id="{1123E6CA-60A4-4D49-96D4-D4BF7B91A5AA}"/>
              </a:ext>
            </a:extLst>
          </p:cNvPr>
          <p:cNvSpPr/>
          <p:nvPr/>
        </p:nvSpPr>
        <p:spPr>
          <a:xfrm>
            <a:off x="3939731" y="2599687"/>
            <a:ext cx="867545" cy="307777"/>
          </a:xfrm>
          <a:prstGeom prst="rect">
            <a:avLst/>
          </a:prstGeom>
        </p:spPr>
        <p:txBody>
          <a:bodyPr wrap="none">
            <a:spAutoFit/>
          </a:bodyPr>
          <a:lstStyle/>
          <a:p>
            <a:r>
              <a:rPr lang="en-US" sz="14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98" name="Rectangle 97">
            <a:extLst>
              <a:ext uri="{FF2B5EF4-FFF2-40B4-BE49-F238E27FC236}">
                <a16:creationId xmlns:a16="http://schemas.microsoft.com/office/drawing/2014/main" id="{CF30BDE3-DD65-41F8-AE36-5EAE805EE126}"/>
              </a:ext>
            </a:extLst>
          </p:cNvPr>
          <p:cNvSpPr/>
          <p:nvPr/>
        </p:nvSpPr>
        <p:spPr>
          <a:xfrm>
            <a:off x="5079256" y="1977387"/>
            <a:ext cx="867545" cy="307777"/>
          </a:xfrm>
          <a:prstGeom prst="rect">
            <a:avLst/>
          </a:prstGeom>
        </p:spPr>
        <p:txBody>
          <a:bodyPr wrap="none">
            <a:spAutoFit/>
          </a:bodyPr>
          <a:lstStyle/>
          <a:p>
            <a:r>
              <a:rPr lang="en-US" sz="1400" b="1" dirty="0">
                <a:solidFill>
                  <a:schemeClr val="accent1">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99" name="Rectangle 98">
            <a:extLst>
              <a:ext uri="{FF2B5EF4-FFF2-40B4-BE49-F238E27FC236}">
                <a16:creationId xmlns:a16="http://schemas.microsoft.com/office/drawing/2014/main" id="{D2B06784-71E8-40F3-89A6-601AAAB499E9}"/>
              </a:ext>
            </a:extLst>
          </p:cNvPr>
          <p:cNvSpPr/>
          <p:nvPr/>
        </p:nvSpPr>
        <p:spPr>
          <a:xfrm>
            <a:off x="6218781" y="2459987"/>
            <a:ext cx="867545" cy="307777"/>
          </a:xfrm>
          <a:prstGeom prst="rect">
            <a:avLst/>
          </a:prstGeom>
        </p:spPr>
        <p:txBody>
          <a:bodyPr wrap="none">
            <a:spAutoFit/>
          </a:bodyPr>
          <a:lstStyle/>
          <a:p>
            <a:r>
              <a:rPr lang="en-US" sz="1400" b="1" dirty="0">
                <a:solidFill>
                  <a:schemeClr val="accent2">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100" name="Rectangle 99">
            <a:extLst>
              <a:ext uri="{FF2B5EF4-FFF2-40B4-BE49-F238E27FC236}">
                <a16:creationId xmlns:a16="http://schemas.microsoft.com/office/drawing/2014/main" id="{4E382482-1B04-4AB3-9AA9-E2D0B776CE56}"/>
              </a:ext>
            </a:extLst>
          </p:cNvPr>
          <p:cNvSpPr/>
          <p:nvPr/>
        </p:nvSpPr>
        <p:spPr>
          <a:xfrm>
            <a:off x="7358306" y="1596387"/>
            <a:ext cx="867545" cy="307777"/>
          </a:xfrm>
          <a:prstGeom prst="rect">
            <a:avLst/>
          </a:prstGeom>
        </p:spPr>
        <p:txBody>
          <a:bodyPr wrap="none">
            <a:spAutoFit/>
          </a:bodyPr>
          <a:lstStyle/>
          <a:p>
            <a:r>
              <a:rPr lang="en-US" sz="1400" b="1" dirty="0">
                <a:solidFill>
                  <a:schemeClr val="accent3">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101" name="Rectangle 100">
            <a:extLst>
              <a:ext uri="{FF2B5EF4-FFF2-40B4-BE49-F238E27FC236}">
                <a16:creationId xmlns:a16="http://schemas.microsoft.com/office/drawing/2014/main" id="{E2C01141-06FE-45A6-9B6F-3AAE906B8AB5}"/>
              </a:ext>
            </a:extLst>
          </p:cNvPr>
          <p:cNvSpPr/>
          <p:nvPr/>
        </p:nvSpPr>
        <p:spPr>
          <a:xfrm>
            <a:off x="8497832" y="2155187"/>
            <a:ext cx="867545" cy="307777"/>
          </a:xfrm>
          <a:prstGeom prst="rect">
            <a:avLst/>
          </a:prstGeom>
          <a:solidFill>
            <a:schemeClr val="bg1">
              <a:alpha val="80000"/>
            </a:schemeClr>
          </a:solidFill>
        </p:spPr>
        <p:txBody>
          <a:bodyPr wrap="none">
            <a:spAutoFit/>
          </a:bodyPr>
          <a:lstStyle/>
          <a:p>
            <a:r>
              <a:rPr lang="en-US" sz="1400" b="1" dirty="0">
                <a:solidFill>
                  <a:schemeClr val="accent4">
                    <a:alpha val="76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Tree>
    <p:extLst>
      <p:ext uri="{BB962C8B-B14F-4D97-AF65-F5344CB8AC3E}">
        <p14:creationId xmlns:p14="http://schemas.microsoft.com/office/powerpoint/2010/main" val="1889432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75E6227-6BE3-4BA5-AD1B-D704077B1C5D}"/>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72E757C4-AE4C-46CF-9E40-AD74B7BADF8C}"/>
              </a:ext>
            </a:extLst>
          </p:cNvPr>
          <p:cNvSpPr>
            <a:spLocks noGrp="1"/>
          </p:cNvSpPr>
          <p:nvPr>
            <p:ph type="sldNum" sz="quarter" idx="11"/>
          </p:nvPr>
        </p:nvSpPr>
        <p:spPr/>
        <p:txBody>
          <a:bodyPr/>
          <a:lstStyle/>
          <a:p>
            <a:fld id="{E6AD5F8E-A5D3-47A8-8C8C-EE844F1513A5}" type="slidenum">
              <a:rPr lang="en-US" smtClean="0"/>
              <a:pPr/>
              <a:t>21</a:t>
            </a:fld>
            <a:endParaRPr lang="en-US"/>
          </a:p>
        </p:txBody>
      </p:sp>
      <p:sp>
        <p:nvSpPr>
          <p:cNvPr id="5" name="Slide Number Placeholder 4">
            <a:extLst>
              <a:ext uri="{FF2B5EF4-FFF2-40B4-BE49-F238E27FC236}">
                <a16:creationId xmlns:a16="http://schemas.microsoft.com/office/drawing/2014/main" id="{29CAB764-764A-44FD-AA1E-E39446EB0C2C}"/>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21</a:t>
            </a:fld>
            <a:endParaRPr lang="en-US" dirty="0"/>
          </a:p>
        </p:txBody>
      </p:sp>
      <p:sp>
        <p:nvSpPr>
          <p:cNvPr id="28" name="Rectangle 27">
            <a:extLst>
              <a:ext uri="{FF2B5EF4-FFF2-40B4-BE49-F238E27FC236}">
                <a16:creationId xmlns:a16="http://schemas.microsoft.com/office/drawing/2014/main" id="{75544ABE-0F81-4181-9C75-9505F37BF0CD}"/>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5CEB7E8D-D716-4A74-BE1E-8522D4CFC457}"/>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Chevron 16">
            <a:extLst>
              <a:ext uri="{FF2B5EF4-FFF2-40B4-BE49-F238E27FC236}">
                <a16:creationId xmlns:a16="http://schemas.microsoft.com/office/drawing/2014/main" id="{4B351973-D868-4462-B417-9BA438AF041C}"/>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Chevron 19">
            <a:extLst>
              <a:ext uri="{FF2B5EF4-FFF2-40B4-BE49-F238E27FC236}">
                <a16:creationId xmlns:a16="http://schemas.microsoft.com/office/drawing/2014/main" id="{163FF78E-FE96-40C1-9BAE-342CAAD061BB}"/>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78" name="Group 77">
            <a:extLst>
              <a:ext uri="{FF2B5EF4-FFF2-40B4-BE49-F238E27FC236}">
                <a16:creationId xmlns:a16="http://schemas.microsoft.com/office/drawing/2014/main" id="{819F7139-D5AE-4A39-896F-DA3970A11C6F}"/>
              </a:ext>
            </a:extLst>
          </p:cNvPr>
          <p:cNvGrpSpPr/>
          <p:nvPr/>
        </p:nvGrpSpPr>
        <p:grpSpPr>
          <a:xfrm>
            <a:off x="4281211" y="2065918"/>
            <a:ext cx="3323764" cy="3445018"/>
            <a:chOff x="4192274" y="1925619"/>
            <a:chExt cx="3867752" cy="4008852"/>
          </a:xfrm>
        </p:grpSpPr>
        <p:grpSp>
          <p:nvGrpSpPr>
            <p:cNvPr id="61" name="Group 60">
              <a:extLst>
                <a:ext uri="{FF2B5EF4-FFF2-40B4-BE49-F238E27FC236}">
                  <a16:creationId xmlns:a16="http://schemas.microsoft.com/office/drawing/2014/main" id="{E5553B80-CF80-421A-AAA4-38F356C3BE0C}"/>
                </a:ext>
              </a:extLst>
            </p:cNvPr>
            <p:cNvGrpSpPr/>
            <p:nvPr/>
          </p:nvGrpSpPr>
          <p:grpSpPr>
            <a:xfrm>
              <a:off x="6046921" y="1925619"/>
              <a:ext cx="99746" cy="4008852"/>
              <a:chOff x="6030913" y="1797051"/>
              <a:chExt cx="134938" cy="4143375"/>
            </a:xfrm>
            <a:solidFill>
              <a:schemeClr val="bg1"/>
            </a:solidFill>
          </p:grpSpPr>
          <p:sp>
            <p:nvSpPr>
              <p:cNvPr id="44" name="Freeform 17">
                <a:extLst>
                  <a:ext uri="{FF2B5EF4-FFF2-40B4-BE49-F238E27FC236}">
                    <a16:creationId xmlns:a16="http://schemas.microsoft.com/office/drawing/2014/main" id="{66AAAC75-02CE-45A0-B1F1-D9B6B418EF8F}"/>
                  </a:ext>
                </a:extLst>
              </p:cNvPr>
              <p:cNvSpPr>
                <a:spLocks/>
              </p:cNvSpPr>
              <p:nvPr/>
            </p:nvSpPr>
            <p:spPr bwMode="auto">
              <a:xfrm>
                <a:off x="6030913" y="3935413"/>
                <a:ext cx="134938" cy="2005013"/>
              </a:xfrm>
              <a:custGeom>
                <a:avLst/>
                <a:gdLst>
                  <a:gd name="T0" fmla="*/ 0 w 59"/>
                  <a:gd name="T1" fmla="*/ 0 h 881"/>
                  <a:gd name="T2" fmla="*/ 0 w 59"/>
                  <a:gd name="T3" fmla="*/ 881 h 881"/>
                  <a:gd name="T4" fmla="*/ 3 w 59"/>
                  <a:gd name="T5" fmla="*/ 881 h 881"/>
                  <a:gd name="T6" fmla="*/ 55 w 59"/>
                  <a:gd name="T7" fmla="*/ 881 h 881"/>
                  <a:gd name="T8" fmla="*/ 59 w 59"/>
                  <a:gd name="T9" fmla="*/ 881 h 881"/>
                  <a:gd name="T10" fmla="*/ 59 w 59"/>
                  <a:gd name="T11" fmla="*/ 0 h 881"/>
                  <a:gd name="T12" fmla="*/ 0 w 59"/>
                  <a:gd name="T13" fmla="*/ 0 h 881"/>
                </a:gdLst>
                <a:ahLst/>
                <a:cxnLst>
                  <a:cxn ang="0">
                    <a:pos x="T0" y="T1"/>
                  </a:cxn>
                  <a:cxn ang="0">
                    <a:pos x="T2" y="T3"/>
                  </a:cxn>
                  <a:cxn ang="0">
                    <a:pos x="T4" y="T5"/>
                  </a:cxn>
                  <a:cxn ang="0">
                    <a:pos x="T6" y="T7"/>
                  </a:cxn>
                  <a:cxn ang="0">
                    <a:pos x="T8" y="T9"/>
                  </a:cxn>
                  <a:cxn ang="0">
                    <a:pos x="T10" y="T11"/>
                  </a:cxn>
                  <a:cxn ang="0">
                    <a:pos x="T12" y="T13"/>
                  </a:cxn>
                </a:cxnLst>
                <a:rect l="0" t="0" r="r" b="b"/>
                <a:pathLst>
                  <a:path w="59" h="881">
                    <a:moveTo>
                      <a:pt x="0" y="0"/>
                    </a:moveTo>
                    <a:cubicBezTo>
                      <a:pt x="0" y="881"/>
                      <a:pt x="0" y="881"/>
                      <a:pt x="0" y="881"/>
                    </a:cubicBezTo>
                    <a:cubicBezTo>
                      <a:pt x="1" y="881"/>
                      <a:pt x="2" y="881"/>
                      <a:pt x="3" y="881"/>
                    </a:cubicBezTo>
                    <a:cubicBezTo>
                      <a:pt x="55" y="881"/>
                      <a:pt x="55" y="881"/>
                      <a:pt x="55" y="881"/>
                    </a:cubicBezTo>
                    <a:cubicBezTo>
                      <a:pt x="56" y="881"/>
                      <a:pt x="58" y="881"/>
                      <a:pt x="59" y="881"/>
                    </a:cubicBezTo>
                    <a:cubicBezTo>
                      <a:pt x="59" y="0"/>
                      <a:pt x="59" y="0"/>
                      <a:pt x="5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id="{A8A51199-C112-4B97-BBF4-04FE33EC4A08}"/>
                  </a:ext>
                </a:extLst>
              </p:cNvPr>
              <p:cNvSpPr>
                <a:spLocks/>
              </p:cNvSpPr>
              <p:nvPr/>
            </p:nvSpPr>
            <p:spPr bwMode="auto">
              <a:xfrm>
                <a:off x="6035675" y="1797051"/>
                <a:ext cx="130175" cy="2003425"/>
              </a:xfrm>
              <a:custGeom>
                <a:avLst/>
                <a:gdLst>
                  <a:gd name="T0" fmla="*/ 59 w 59"/>
                  <a:gd name="T1" fmla="*/ 881 h 881"/>
                  <a:gd name="T2" fmla="*/ 59 w 59"/>
                  <a:gd name="T3" fmla="*/ 0 h 881"/>
                  <a:gd name="T4" fmla="*/ 55 w 59"/>
                  <a:gd name="T5" fmla="*/ 0 h 881"/>
                  <a:gd name="T6" fmla="*/ 3 w 59"/>
                  <a:gd name="T7" fmla="*/ 0 h 881"/>
                  <a:gd name="T8" fmla="*/ 0 w 59"/>
                  <a:gd name="T9" fmla="*/ 0 h 881"/>
                  <a:gd name="T10" fmla="*/ 0 w 59"/>
                  <a:gd name="T11" fmla="*/ 881 h 881"/>
                  <a:gd name="T12" fmla="*/ 59 w 59"/>
                  <a:gd name="T13" fmla="*/ 881 h 881"/>
                </a:gdLst>
                <a:ahLst/>
                <a:cxnLst>
                  <a:cxn ang="0">
                    <a:pos x="T0" y="T1"/>
                  </a:cxn>
                  <a:cxn ang="0">
                    <a:pos x="T2" y="T3"/>
                  </a:cxn>
                  <a:cxn ang="0">
                    <a:pos x="T4" y="T5"/>
                  </a:cxn>
                  <a:cxn ang="0">
                    <a:pos x="T6" y="T7"/>
                  </a:cxn>
                  <a:cxn ang="0">
                    <a:pos x="T8" y="T9"/>
                  </a:cxn>
                  <a:cxn ang="0">
                    <a:pos x="T10" y="T11"/>
                  </a:cxn>
                  <a:cxn ang="0">
                    <a:pos x="T12" y="T13"/>
                  </a:cxn>
                </a:cxnLst>
                <a:rect l="0" t="0" r="r" b="b"/>
                <a:pathLst>
                  <a:path w="59" h="881">
                    <a:moveTo>
                      <a:pt x="59" y="881"/>
                    </a:moveTo>
                    <a:cubicBezTo>
                      <a:pt x="59" y="0"/>
                      <a:pt x="59" y="0"/>
                      <a:pt x="59" y="0"/>
                    </a:cubicBezTo>
                    <a:cubicBezTo>
                      <a:pt x="58" y="0"/>
                      <a:pt x="56" y="0"/>
                      <a:pt x="55" y="0"/>
                    </a:cubicBezTo>
                    <a:cubicBezTo>
                      <a:pt x="3" y="0"/>
                      <a:pt x="3" y="0"/>
                      <a:pt x="3" y="0"/>
                    </a:cubicBezTo>
                    <a:cubicBezTo>
                      <a:pt x="2" y="0"/>
                      <a:pt x="1" y="0"/>
                      <a:pt x="0" y="0"/>
                    </a:cubicBezTo>
                    <a:cubicBezTo>
                      <a:pt x="0" y="881"/>
                      <a:pt x="0" y="881"/>
                      <a:pt x="0" y="881"/>
                    </a:cubicBezTo>
                    <a:lnTo>
                      <a:pt x="59" y="8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25">
                <a:extLst>
                  <a:ext uri="{FF2B5EF4-FFF2-40B4-BE49-F238E27FC236}">
                    <a16:creationId xmlns:a16="http://schemas.microsoft.com/office/drawing/2014/main" id="{6D12D1B8-E504-4650-95FA-60DC215FE002}"/>
                  </a:ext>
                </a:extLst>
              </p:cNvPr>
              <p:cNvSpPr>
                <a:spLocks noChangeArrowheads="1"/>
              </p:cNvSpPr>
              <p:nvPr/>
            </p:nvSpPr>
            <p:spPr bwMode="auto">
              <a:xfrm>
                <a:off x="6030913" y="3800476"/>
                <a:ext cx="13493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 name="Group 61">
              <a:extLst>
                <a:ext uri="{FF2B5EF4-FFF2-40B4-BE49-F238E27FC236}">
                  <a16:creationId xmlns:a16="http://schemas.microsoft.com/office/drawing/2014/main" id="{62B1DF00-6833-40F0-A2AE-2C3D1C284F0D}"/>
                </a:ext>
              </a:extLst>
            </p:cNvPr>
            <p:cNvGrpSpPr/>
            <p:nvPr/>
          </p:nvGrpSpPr>
          <p:grpSpPr>
            <a:xfrm>
              <a:off x="4192274" y="1999038"/>
              <a:ext cx="3867752" cy="3858826"/>
              <a:chOff x="4033838" y="1822451"/>
              <a:chExt cx="4127500" cy="4117975"/>
            </a:xfrm>
          </p:grpSpPr>
          <p:sp>
            <p:nvSpPr>
              <p:cNvPr id="14" name="Freeform 5">
                <a:extLst>
                  <a:ext uri="{FF2B5EF4-FFF2-40B4-BE49-F238E27FC236}">
                    <a16:creationId xmlns:a16="http://schemas.microsoft.com/office/drawing/2014/main" id="{FEA35F5A-94BA-4417-9ADD-9F427EA1144F}"/>
                  </a:ext>
                </a:extLst>
              </p:cNvPr>
              <p:cNvSpPr>
                <a:spLocks/>
              </p:cNvSpPr>
              <p:nvPr/>
            </p:nvSpPr>
            <p:spPr bwMode="auto">
              <a:xfrm>
                <a:off x="4033838" y="1822451"/>
                <a:ext cx="2009775" cy="2003425"/>
              </a:xfrm>
              <a:custGeom>
                <a:avLst/>
                <a:gdLst>
                  <a:gd name="T0" fmla="*/ 881 w 881"/>
                  <a:gd name="T1" fmla="*/ 0 h 881"/>
                  <a:gd name="T2" fmla="*/ 0 w 881"/>
                  <a:gd name="T3" fmla="*/ 881 h 881"/>
                  <a:gd name="T4" fmla="*/ 881 w 881"/>
                  <a:gd name="T5" fmla="*/ 881 h 881"/>
                  <a:gd name="T6" fmla="*/ 881 w 881"/>
                  <a:gd name="T7" fmla="*/ 0 h 881"/>
                </a:gdLst>
                <a:ahLst/>
                <a:cxnLst>
                  <a:cxn ang="0">
                    <a:pos x="T0" y="T1"/>
                  </a:cxn>
                  <a:cxn ang="0">
                    <a:pos x="T2" y="T3"/>
                  </a:cxn>
                  <a:cxn ang="0">
                    <a:pos x="T4" y="T5"/>
                  </a:cxn>
                  <a:cxn ang="0">
                    <a:pos x="T6" y="T7"/>
                  </a:cxn>
                </a:cxnLst>
                <a:rect l="0" t="0" r="r" b="b"/>
                <a:pathLst>
                  <a:path w="881" h="881">
                    <a:moveTo>
                      <a:pt x="881" y="0"/>
                    </a:moveTo>
                    <a:cubicBezTo>
                      <a:pt x="401" y="15"/>
                      <a:pt x="15" y="401"/>
                      <a:pt x="0" y="881"/>
                    </a:cubicBezTo>
                    <a:cubicBezTo>
                      <a:pt x="881" y="881"/>
                      <a:pt x="881" y="881"/>
                      <a:pt x="881" y="881"/>
                    </a:cubicBezTo>
                    <a:lnTo>
                      <a:pt x="8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8">
                <a:extLst>
                  <a:ext uri="{FF2B5EF4-FFF2-40B4-BE49-F238E27FC236}">
                    <a16:creationId xmlns:a16="http://schemas.microsoft.com/office/drawing/2014/main" id="{15EE8FAB-8D9F-4C02-8A86-F58A9F338A3E}"/>
                  </a:ext>
                </a:extLst>
              </p:cNvPr>
              <p:cNvSpPr>
                <a:spLocks/>
              </p:cNvSpPr>
              <p:nvPr/>
            </p:nvSpPr>
            <p:spPr bwMode="auto">
              <a:xfrm>
                <a:off x="6153150" y="1822451"/>
                <a:ext cx="2008188" cy="2003425"/>
              </a:xfrm>
              <a:custGeom>
                <a:avLst/>
                <a:gdLst>
                  <a:gd name="T0" fmla="*/ 881 w 881"/>
                  <a:gd name="T1" fmla="*/ 881 h 881"/>
                  <a:gd name="T2" fmla="*/ 0 w 881"/>
                  <a:gd name="T3" fmla="*/ 0 h 881"/>
                  <a:gd name="T4" fmla="*/ 0 w 881"/>
                  <a:gd name="T5" fmla="*/ 881 h 881"/>
                  <a:gd name="T6" fmla="*/ 881 w 881"/>
                  <a:gd name="T7" fmla="*/ 881 h 881"/>
                </a:gdLst>
                <a:ahLst/>
                <a:cxnLst>
                  <a:cxn ang="0">
                    <a:pos x="T0" y="T1"/>
                  </a:cxn>
                  <a:cxn ang="0">
                    <a:pos x="T2" y="T3"/>
                  </a:cxn>
                  <a:cxn ang="0">
                    <a:pos x="T4" y="T5"/>
                  </a:cxn>
                  <a:cxn ang="0">
                    <a:pos x="T6" y="T7"/>
                  </a:cxn>
                </a:cxnLst>
                <a:rect l="0" t="0" r="r" b="b"/>
                <a:pathLst>
                  <a:path w="881" h="881">
                    <a:moveTo>
                      <a:pt x="881" y="881"/>
                    </a:moveTo>
                    <a:cubicBezTo>
                      <a:pt x="866" y="401"/>
                      <a:pt x="480" y="15"/>
                      <a:pt x="0" y="0"/>
                    </a:cubicBezTo>
                    <a:cubicBezTo>
                      <a:pt x="0" y="881"/>
                      <a:pt x="0" y="881"/>
                      <a:pt x="0" y="881"/>
                    </a:cubicBezTo>
                    <a:lnTo>
                      <a:pt x="881" y="8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id="{03924E34-EC8F-4B07-8EA2-124E2ACE2375}"/>
                  </a:ext>
                </a:extLst>
              </p:cNvPr>
              <p:cNvSpPr>
                <a:spLocks/>
              </p:cNvSpPr>
              <p:nvPr/>
            </p:nvSpPr>
            <p:spPr bwMode="auto">
              <a:xfrm>
                <a:off x="6153150" y="3935413"/>
                <a:ext cx="2008188" cy="2005013"/>
              </a:xfrm>
              <a:custGeom>
                <a:avLst/>
                <a:gdLst>
                  <a:gd name="T0" fmla="*/ 0 w 881"/>
                  <a:gd name="T1" fmla="*/ 881 h 881"/>
                  <a:gd name="T2" fmla="*/ 881 w 881"/>
                  <a:gd name="T3" fmla="*/ 0 h 881"/>
                  <a:gd name="T4" fmla="*/ 0 w 881"/>
                  <a:gd name="T5" fmla="*/ 0 h 881"/>
                  <a:gd name="T6" fmla="*/ 0 w 881"/>
                  <a:gd name="T7" fmla="*/ 881 h 881"/>
                </a:gdLst>
                <a:ahLst/>
                <a:cxnLst>
                  <a:cxn ang="0">
                    <a:pos x="T0" y="T1"/>
                  </a:cxn>
                  <a:cxn ang="0">
                    <a:pos x="T2" y="T3"/>
                  </a:cxn>
                  <a:cxn ang="0">
                    <a:pos x="T4" y="T5"/>
                  </a:cxn>
                  <a:cxn ang="0">
                    <a:pos x="T6" y="T7"/>
                  </a:cxn>
                </a:cxnLst>
                <a:rect l="0" t="0" r="r" b="b"/>
                <a:pathLst>
                  <a:path w="881" h="881">
                    <a:moveTo>
                      <a:pt x="0" y="881"/>
                    </a:moveTo>
                    <a:cubicBezTo>
                      <a:pt x="480" y="866"/>
                      <a:pt x="866" y="480"/>
                      <a:pt x="881" y="0"/>
                    </a:cubicBezTo>
                    <a:cubicBezTo>
                      <a:pt x="0" y="0"/>
                      <a:pt x="0" y="0"/>
                      <a:pt x="0" y="0"/>
                    </a:cubicBezTo>
                    <a:lnTo>
                      <a:pt x="0" y="88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id="{956AD6AE-3AB6-43FA-B0A6-54518AE64F8A}"/>
                  </a:ext>
                </a:extLst>
              </p:cNvPr>
              <p:cNvSpPr>
                <a:spLocks/>
              </p:cNvSpPr>
              <p:nvPr/>
            </p:nvSpPr>
            <p:spPr bwMode="auto">
              <a:xfrm>
                <a:off x="4033838" y="3935413"/>
                <a:ext cx="2009775" cy="2005013"/>
              </a:xfrm>
              <a:custGeom>
                <a:avLst/>
                <a:gdLst>
                  <a:gd name="T0" fmla="*/ 0 w 881"/>
                  <a:gd name="T1" fmla="*/ 0 h 881"/>
                  <a:gd name="T2" fmla="*/ 881 w 881"/>
                  <a:gd name="T3" fmla="*/ 881 h 881"/>
                  <a:gd name="T4" fmla="*/ 881 w 881"/>
                  <a:gd name="T5" fmla="*/ 0 h 881"/>
                  <a:gd name="T6" fmla="*/ 0 w 881"/>
                  <a:gd name="T7" fmla="*/ 0 h 881"/>
                </a:gdLst>
                <a:ahLst/>
                <a:cxnLst>
                  <a:cxn ang="0">
                    <a:pos x="T0" y="T1"/>
                  </a:cxn>
                  <a:cxn ang="0">
                    <a:pos x="T2" y="T3"/>
                  </a:cxn>
                  <a:cxn ang="0">
                    <a:pos x="T4" y="T5"/>
                  </a:cxn>
                  <a:cxn ang="0">
                    <a:pos x="T6" y="T7"/>
                  </a:cxn>
                </a:cxnLst>
                <a:rect l="0" t="0" r="r" b="b"/>
                <a:pathLst>
                  <a:path w="881" h="881">
                    <a:moveTo>
                      <a:pt x="0" y="0"/>
                    </a:moveTo>
                    <a:cubicBezTo>
                      <a:pt x="15" y="480"/>
                      <a:pt x="401" y="866"/>
                      <a:pt x="881" y="881"/>
                    </a:cubicBezTo>
                    <a:cubicBezTo>
                      <a:pt x="881" y="0"/>
                      <a:pt x="881" y="0"/>
                      <a:pt x="881" y="0"/>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2" name="TextBox 31">
            <a:extLst>
              <a:ext uri="{FF2B5EF4-FFF2-40B4-BE49-F238E27FC236}">
                <a16:creationId xmlns:a16="http://schemas.microsoft.com/office/drawing/2014/main" id="{89635405-466C-4B7B-ABFC-E1A28A682F9D}"/>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33" name="TextBox 32">
            <a:extLst>
              <a:ext uri="{FF2B5EF4-FFF2-40B4-BE49-F238E27FC236}">
                <a16:creationId xmlns:a16="http://schemas.microsoft.com/office/drawing/2014/main" id="{D4F900F6-631D-4015-99AC-103537F3B2C7}"/>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cxnSp>
        <p:nvCxnSpPr>
          <p:cNvPr id="34" name="Straight Connector 33">
            <a:extLst>
              <a:ext uri="{FF2B5EF4-FFF2-40B4-BE49-F238E27FC236}">
                <a16:creationId xmlns:a16="http://schemas.microsoft.com/office/drawing/2014/main" id="{A5B1FB77-D94D-4BBB-A308-D8775ECEBEB1}"/>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id="{686B2066-815E-4513-8D58-CCE5DDB4DF0A}"/>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6C4C48EC-85CE-4C31-82F1-81CF22920495}"/>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37" name="Freeform 10">
            <a:extLst>
              <a:ext uri="{FF2B5EF4-FFF2-40B4-BE49-F238E27FC236}">
                <a16:creationId xmlns:a16="http://schemas.microsoft.com/office/drawing/2014/main" id="{5345CCC4-7362-45DA-A19A-05468E52BF04}"/>
              </a:ext>
            </a:extLst>
          </p:cNvPr>
          <p:cNvSpPr>
            <a:spLocks/>
          </p:cNvSpPr>
          <p:nvPr/>
        </p:nvSpPr>
        <p:spPr bwMode="auto">
          <a:xfrm>
            <a:off x="6037263" y="5940426"/>
            <a:ext cx="119063" cy="0"/>
          </a:xfrm>
          <a:custGeom>
            <a:avLst/>
            <a:gdLst>
              <a:gd name="T0" fmla="*/ 26 w 52"/>
              <a:gd name="T1" fmla="*/ 52 w 52"/>
              <a:gd name="T2" fmla="*/ 0 w 52"/>
              <a:gd name="T3" fmla="*/ 26 w 52"/>
            </a:gdLst>
            <a:ahLst/>
            <a:cxnLst>
              <a:cxn ang="0">
                <a:pos x="T0" y="0"/>
              </a:cxn>
              <a:cxn ang="0">
                <a:pos x="T1" y="0"/>
              </a:cxn>
              <a:cxn ang="0">
                <a:pos x="T2" y="0"/>
              </a:cxn>
              <a:cxn ang="0">
                <a:pos x="T3" y="0"/>
              </a:cxn>
            </a:cxnLst>
            <a:rect l="0" t="0" r="r" b="b"/>
            <a:pathLst>
              <a:path w="52">
                <a:moveTo>
                  <a:pt x="26" y="0"/>
                </a:moveTo>
                <a:cubicBezTo>
                  <a:pt x="35" y="0"/>
                  <a:pt x="44" y="0"/>
                  <a:pt x="52" y="0"/>
                </a:cubicBezTo>
                <a:cubicBezTo>
                  <a:pt x="0" y="0"/>
                  <a:pt x="0" y="0"/>
                  <a:pt x="0" y="0"/>
                </a:cubicBezTo>
                <a:cubicBezTo>
                  <a:pt x="9" y="0"/>
                  <a:pt x="18" y="0"/>
                  <a:pt x="26" y="0"/>
                </a:cubicBez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
            <a:extLst>
              <a:ext uri="{FF2B5EF4-FFF2-40B4-BE49-F238E27FC236}">
                <a16:creationId xmlns:a16="http://schemas.microsoft.com/office/drawing/2014/main" id="{9C7D4BBF-7869-495A-9EC5-599C87887121}"/>
              </a:ext>
            </a:extLst>
          </p:cNvPr>
          <p:cNvSpPr>
            <a:spLocks/>
          </p:cNvSpPr>
          <p:nvPr/>
        </p:nvSpPr>
        <p:spPr bwMode="auto">
          <a:xfrm>
            <a:off x="6156325" y="5940426"/>
            <a:ext cx="9525"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cubicBezTo>
                  <a:pt x="4" y="0"/>
                  <a:pt x="4" y="0"/>
                  <a:pt x="4" y="0"/>
                </a:cubicBezTo>
                <a:cubicBezTo>
                  <a:pt x="3" y="0"/>
                  <a:pt x="1" y="0"/>
                  <a:pt x="0"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id="{F571D42F-BE53-41B7-A343-49057958AEB3}"/>
              </a:ext>
            </a:extLst>
          </p:cNvPr>
          <p:cNvSpPr>
            <a:spLocks/>
          </p:cNvSpPr>
          <p:nvPr/>
        </p:nvSpPr>
        <p:spPr bwMode="auto">
          <a:xfrm>
            <a:off x="6030913" y="5940426"/>
            <a:ext cx="6350"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3" y="0"/>
                  <a:pt x="3" y="0"/>
                  <a:pt x="3"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9">
            <a:extLst>
              <a:ext uri="{FF2B5EF4-FFF2-40B4-BE49-F238E27FC236}">
                <a16:creationId xmlns:a16="http://schemas.microsoft.com/office/drawing/2014/main" id="{E7C0CA82-3511-4E1C-BF72-68C6B1FC42F6}"/>
              </a:ext>
            </a:extLst>
          </p:cNvPr>
          <p:cNvSpPr>
            <a:spLocks/>
          </p:cNvSpPr>
          <p:nvPr/>
        </p:nvSpPr>
        <p:spPr bwMode="auto">
          <a:xfrm>
            <a:off x="1634623" y="2165908"/>
            <a:ext cx="1890324" cy="784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800"/>
              </a:lnSpc>
            </a:pPr>
            <a:r>
              <a:rPr lang="en-US" sz="1000" b="1"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professionalism and lorem to reliability. By using</a:t>
            </a:r>
          </a:p>
        </p:txBody>
      </p:sp>
      <p:sp>
        <p:nvSpPr>
          <p:cNvPr id="57" name="Title 1">
            <a:extLst>
              <a:ext uri="{FF2B5EF4-FFF2-40B4-BE49-F238E27FC236}">
                <a16:creationId xmlns:a16="http://schemas.microsoft.com/office/drawing/2014/main" id="{9996AD51-1FC3-47BA-8585-3556CD7FC919}"/>
              </a:ext>
            </a:extLst>
          </p:cNvPr>
          <p:cNvSpPr txBox="1">
            <a:spLocks/>
          </p:cNvSpPr>
          <p:nvPr/>
        </p:nvSpPr>
        <p:spPr>
          <a:xfrm>
            <a:off x="2132909" y="1938258"/>
            <a:ext cx="1392038" cy="2690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r"/>
            <a:r>
              <a:rPr lang="en-US" sz="13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rPr>
              <a:t>Description</a:t>
            </a:r>
          </a:p>
        </p:txBody>
      </p:sp>
      <p:sp>
        <p:nvSpPr>
          <p:cNvPr id="56" name="Rectangle 9">
            <a:extLst>
              <a:ext uri="{FF2B5EF4-FFF2-40B4-BE49-F238E27FC236}">
                <a16:creationId xmlns:a16="http://schemas.microsoft.com/office/drawing/2014/main" id="{8A4D154F-796A-45B6-980F-A22E2148AE31}"/>
              </a:ext>
            </a:extLst>
          </p:cNvPr>
          <p:cNvSpPr>
            <a:spLocks/>
          </p:cNvSpPr>
          <p:nvPr/>
        </p:nvSpPr>
        <p:spPr bwMode="auto">
          <a:xfrm>
            <a:off x="8400818" y="2165908"/>
            <a:ext cx="1890324" cy="784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000" b="1"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professionalism and lorem to reliability. By using</a:t>
            </a:r>
          </a:p>
        </p:txBody>
      </p:sp>
      <p:sp>
        <p:nvSpPr>
          <p:cNvPr id="59" name="Title 1">
            <a:extLst>
              <a:ext uri="{FF2B5EF4-FFF2-40B4-BE49-F238E27FC236}">
                <a16:creationId xmlns:a16="http://schemas.microsoft.com/office/drawing/2014/main" id="{E8BC95BC-1C39-4455-9366-07C03259A11A}"/>
              </a:ext>
            </a:extLst>
          </p:cNvPr>
          <p:cNvSpPr txBox="1">
            <a:spLocks/>
          </p:cNvSpPr>
          <p:nvPr/>
        </p:nvSpPr>
        <p:spPr>
          <a:xfrm>
            <a:off x="8299218" y="1938258"/>
            <a:ext cx="1392038" cy="2690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1300" b="1" spc="110" dirty="0">
                <a:solidFill>
                  <a:schemeClr val="accent2"/>
                </a:solidFill>
                <a:latin typeface="Open Sans" panose="020B0606030504020204" pitchFamily="34" charset="0"/>
                <a:ea typeface="Open Sans" panose="020B0606030504020204" pitchFamily="34" charset="0"/>
                <a:cs typeface="Open Sans" panose="020B0606030504020204" pitchFamily="34" charset="0"/>
              </a:rPr>
              <a:t>Description</a:t>
            </a:r>
          </a:p>
        </p:txBody>
      </p:sp>
      <p:sp>
        <p:nvSpPr>
          <p:cNvPr id="54" name="Rectangle 9">
            <a:extLst>
              <a:ext uri="{FF2B5EF4-FFF2-40B4-BE49-F238E27FC236}">
                <a16:creationId xmlns:a16="http://schemas.microsoft.com/office/drawing/2014/main" id="{40544931-0C71-4392-8EB7-A58971A95068}"/>
              </a:ext>
            </a:extLst>
          </p:cNvPr>
          <p:cNvSpPr>
            <a:spLocks/>
          </p:cNvSpPr>
          <p:nvPr/>
        </p:nvSpPr>
        <p:spPr bwMode="auto">
          <a:xfrm>
            <a:off x="1634623" y="4825118"/>
            <a:ext cx="1890324" cy="749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800"/>
              </a:lnSpc>
            </a:pPr>
            <a:r>
              <a:rPr lang="en-US" sz="1000" b="1"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professionalism and lorem to reliability. By using</a:t>
            </a:r>
          </a:p>
        </p:txBody>
      </p:sp>
      <p:sp>
        <p:nvSpPr>
          <p:cNvPr id="58" name="Title 1">
            <a:extLst>
              <a:ext uri="{FF2B5EF4-FFF2-40B4-BE49-F238E27FC236}">
                <a16:creationId xmlns:a16="http://schemas.microsoft.com/office/drawing/2014/main" id="{24C47DFB-2A04-4488-8953-00622E366EFE}"/>
              </a:ext>
            </a:extLst>
          </p:cNvPr>
          <p:cNvSpPr txBox="1">
            <a:spLocks/>
          </p:cNvSpPr>
          <p:nvPr/>
        </p:nvSpPr>
        <p:spPr>
          <a:xfrm>
            <a:off x="2132909" y="4564742"/>
            <a:ext cx="1392038" cy="2690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r"/>
            <a:r>
              <a:rPr lang="en-US" sz="1300" b="1" spc="110" dirty="0">
                <a:solidFill>
                  <a:schemeClr val="accent3"/>
                </a:solidFill>
                <a:latin typeface="Open Sans" panose="020B0606030504020204" pitchFamily="34" charset="0"/>
                <a:ea typeface="Open Sans" panose="020B0606030504020204" pitchFamily="34" charset="0"/>
                <a:cs typeface="Open Sans" panose="020B0606030504020204" pitchFamily="34" charset="0"/>
              </a:rPr>
              <a:t>Description</a:t>
            </a:r>
          </a:p>
        </p:txBody>
      </p:sp>
      <p:cxnSp>
        <p:nvCxnSpPr>
          <p:cNvPr id="67" name="Straight Connector 66">
            <a:extLst>
              <a:ext uri="{FF2B5EF4-FFF2-40B4-BE49-F238E27FC236}">
                <a16:creationId xmlns:a16="http://schemas.microsoft.com/office/drawing/2014/main" id="{99EEA31C-B2E7-4EBE-BA4F-58D503E465E5}"/>
              </a:ext>
            </a:extLst>
          </p:cNvPr>
          <p:cNvCxnSpPr>
            <a:cxnSpLocks/>
          </p:cNvCxnSpPr>
          <p:nvPr/>
        </p:nvCxnSpPr>
        <p:spPr>
          <a:xfrm flipH="1">
            <a:off x="5987837" y="2074783"/>
            <a:ext cx="2186201"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B81E0C7B-3C25-47F3-85B4-50431B06CBAB}"/>
              </a:ext>
            </a:extLst>
          </p:cNvPr>
          <p:cNvCxnSpPr>
            <a:cxnSpLocks/>
          </p:cNvCxnSpPr>
          <p:nvPr/>
        </p:nvCxnSpPr>
        <p:spPr>
          <a:xfrm flipH="1">
            <a:off x="3629025" y="2074783"/>
            <a:ext cx="2164185"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Rectangle 9">
            <a:extLst>
              <a:ext uri="{FF2B5EF4-FFF2-40B4-BE49-F238E27FC236}">
                <a16:creationId xmlns:a16="http://schemas.microsoft.com/office/drawing/2014/main" id="{80491328-B75E-4827-8970-909B82FD5384}"/>
              </a:ext>
            </a:extLst>
          </p:cNvPr>
          <p:cNvSpPr>
            <a:spLocks/>
          </p:cNvSpPr>
          <p:nvPr/>
        </p:nvSpPr>
        <p:spPr bwMode="auto">
          <a:xfrm>
            <a:off x="8400818" y="4825118"/>
            <a:ext cx="1890324" cy="749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000" b="1"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professionalism and lorem to reliability. By using</a:t>
            </a:r>
          </a:p>
        </p:txBody>
      </p:sp>
      <p:sp>
        <p:nvSpPr>
          <p:cNvPr id="60" name="Title 1">
            <a:extLst>
              <a:ext uri="{FF2B5EF4-FFF2-40B4-BE49-F238E27FC236}">
                <a16:creationId xmlns:a16="http://schemas.microsoft.com/office/drawing/2014/main" id="{FC86CA44-5241-4F02-830F-63CF3F05234C}"/>
              </a:ext>
            </a:extLst>
          </p:cNvPr>
          <p:cNvSpPr txBox="1">
            <a:spLocks/>
          </p:cNvSpPr>
          <p:nvPr/>
        </p:nvSpPr>
        <p:spPr>
          <a:xfrm>
            <a:off x="8299218" y="4564742"/>
            <a:ext cx="1392038" cy="2690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1300" b="1" spc="110" dirty="0">
                <a:solidFill>
                  <a:schemeClr val="accent4"/>
                </a:solidFill>
                <a:latin typeface="Open Sans" panose="020B0606030504020204" pitchFamily="34" charset="0"/>
                <a:ea typeface="Open Sans" panose="020B0606030504020204" pitchFamily="34" charset="0"/>
                <a:cs typeface="Open Sans" panose="020B0606030504020204" pitchFamily="34" charset="0"/>
              </a:rPr>
              <a:t>Description</a:t>
            </a:r>
          </a:p>
        </p:txBody>
      </p:sp>
      <p:cxnSp>
        <p:nvCxnSpPr>
          <p:cNvPr id="81" name="Straight Connector 80">
            <a:extLst>
              <a:ext uri="{FF2B5EF4-FFF2-40B4-BE49-F238E27FC236}">
                <a16:creationId xmlns:a16="http://schemas.microsoft.com/office/drawing/2014/main" id="{2EE3F845-D452-4358-8D03-1808DDB3FD07}"/>
              </a:ext>
            </a:extLst>
          </p:cNvPr>
          <p:cNvCxnSpPr>
            <a:cxnSpLocks/>
          </p:cNvCxnSpPr>
          <p:nvPr/>
        </p:nvCxnSpPr>
        <p:spPr>
          <a:xfrm flipH="1">
            <a:off x="5987837" y="5469357"/>
            <a:ext cx="2186201"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280FA2F3-1CE3-4261-8CD3-1C2248781A1B}"/>
              </a:ext>
            </a:extLst>
          </p:cNvPr>
          <p:cNvCxnSpPr>
            <a:cxnSpLocks/>
          </p:cNvCxnSpPr>
          <p:nvPr/>
        </p:nvCxnSpPr>
        <p:spPr>
          <a:xfrm flipH="1">
            <a:off x="3629025" y="5469357"/>
            <a:ext cx="2164185"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 name="Plaque 84">
            <a:extLst>
              <a:ext uri="{FF2B5EF4-FFF2-40B4-BE49-F238E27FC236}">
                <a16:creationId xmlns:a16="http://schemas.microsoft.com/office/drawing/2014/main" id="{059C5F06-4D3F-4C26-81CA-938B5DA41A09}"/>
              </a:ext>
            </a:extLst>
          </p:cNvPr>
          <p:cNvSpPr/>
          <p:nvPr/>
        </p:nvSpPr>
        <p:spPr>
          <a:xfrm>
            <a:off x="5483522" y="3328856"/>
            <a:ext cx="919142" cy="919142"/>
          </a:xfrm>
          <a:prstGeom prst="plaqu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13">
            <a:extLst>
              <a:ext uri="{FF2B5EF4-FFF2-40B4-BE49-F238E27FC236}">
                <a16:creationId xmlns:a16="http://schemas.microsoft.com/office/drawing/2014/main" id="{D8754362-608F-45E5-A481-D63272C264C9}"/>
              </a:ext>
            </a:extLst>
          </p:cNvPr>
          <p:cNvSpPr>
            <a:spLocks noEditPoints="1"/>
          </p:cNvSpPr>
          <p:nvPr/>
        </p:nvSpPr>
        <p:spPr bwMode="auto">
          <a:xfrm>
            <a:off x="6384567" y="2649719"/>
            <a:ext cx="598369" cy="598370"/>
          </a:xfrm>
          <a:custGeom>
            <a:avLst/>
            <a:gdLst>
              <a:gd name="T0" fmla="*/ 77 w 93"/>
              <a:gd name="T1" fmla="*/ 34 h 93"/>
              <a:gd name="T2" fmla="*/ 85 w 93"/>
              <a:gd name="T3" fmla="*/ 22 h 93"/>
              <a:gd name="T4" fmla="*/ 67 w 93"/>
              <a:gd name="T5" fmla="*/ 10 h 93"/>
              <a:gd name="T6" fmla="*/ 58 w 93"/>
              <a:gd name="T7" fmla="*/ 14 h 93"/>
              <a:gd name="T8" fmla="*/ 41 w 93"/>
              <a:gd name="T9" fmla="*/ 0 h 93"/>
              <a:gd name="T10" fmla="*/ 34 w 93"/>
              <a:gd name="T11" fmla="*/ 16 h 93"/>
              <a:gd name="T12" fmla="*/ 17 w 93"/>
              <a:gd name="T13" fmla="*/ 10 h 93"/>
              <a:gd name="T14" fmla="*/ 9 w 93"/>
              <a:gd name="T15" fmla="*/ 26 h 93"/>
              <a:gd name="T16" fmla="*/ 14 w 93"/>
              <a:gd name="T17" fmla="*/ 35 h 93"/>
              <a:gd name="T18" fmla="*/ 0 w 93"/>
              <a:gd name="T19" fmla="*/ 52 h 93"/>
              <a:gd name="T20" fmla="*/ 16 w 93"/>
              <a:gd name="T21" fmla="*/ 59 h 93"/>
              <a:gd name="T22" fmla="*/ 8 w 93"/>
              <a:gd name="T23" fmla="*/ 72 h 93"/>
              <a:gd name="T24" fmla="*/ 25 w 93"/>
              <a:gd name="T25" fmla="*/ 84 h 93"/>
              <a:gd name="T26" fmla="*/ 35 w 93"/>
              <a:gd name="T27" fmla="*/ 79 h 93"/>
              <a:gd name="T28" fmla="*/ 52 w 93"/>
              <a:gd name="T29" fmla="*/ 93 h 93"/>
              <a:gd name="T30" fmla="*/ 59 w 93"/>
              <a:gd name="T31" fmla="*/ 77 h 93"/>
              <a:gd name="T32" fmla="*/ 76 w 93"/>
              <a:gd name="T33" fmla="*/ 84 h 93"/>
              <a:gd name="T34" fmla="*/ 83 w 93"/>
              <a:gd name="T35" fmla="*/ 68 h 93"/>
              <a:gd name="T36" fmla="*/ 79 w 93"/>
              <a:gd name="T37" fmla="*/ 58 h 93"/>
              <a:gd name="T38" fmla="*/ 93 w 93"/>
              <a:gd name="T39" fmla="*/ 41 h 93"/>
              <a:gd name="T40" fmla="*/ 87 w 93"/>
              <a:gd name="T41" fmla="*/ 52 h 93"/>
              <a:gd name="T42" fmla="*/ 73 w 93"/>
              <a:gd name="T43" fmla="*/ 66 h 93"/>
              <a:gd name="T44" fmla="*/ 79 w 93"/>
              <a:gd name="T45" fmla="*/ 72 h 93"/>
              <a:gd name="T46" fmla="*/ 72 w 93"/>
              <a:gd name="T47" fmla="*/ 80 h 93"/>
              <a:gd name="T48" fmla="*/ 57 w 93"/>
              <a:gd name="T49" fmla="*/ 72 h 93"/>
              <a:gd name="T50" fmla="*/ 52 w 93"/>
              <a:gd name="T51" fmla="*/ 88 h 93"/>
              <a:gd name="T52" fmla="*/ 41 w 93"/>
              <a:gd name="T53" fmla="*/ 79 h 93"/>
              <a:gd name="T54" fmla="*/ 27 w 93"/>
              <a:gd name="T55" fmla="*/ 74 h 93"/>
              <a:gd name="T56" fmla="*/ 22 w 93"/>
              <a:gd name="T57" fmla="*/ 80 h 93"/>
              <a:gd name="T58" fmla="*/ 13 w 93"/>
              <a:gd name="T59" fmla="*/ 72 h 93"/>
              <a:gd name="T60" fmla="*/ 14 w 93"/>
              <a:gd name="T61" fmla="*/ 52 h 93"/>
              <a:gd name="T62" fmla="*/ 5 w 93"/>
              <a:gd name="T63" fmla="*/ 41 h 93"/>
              <a:gd name="T64" fmla="*/ 21 w 93"/>
              <a:gd name="T65" fmla="*/ 36 h 93"/>
              <a:gd name="T66" fmla="*/ 13 w 93"/>
              <a:gd name="T67" fmla="*/ 21 h 93"/>
              <a:gd name="T68" fmla="*/ 21 w 93"/>
              <a:gd name="T69" fmla="*/ 13 h 93"/>
              <a:gd name="T70" fmla="*/ 36 w 93"/>
              <a:gd name="T71" fmla="*/ 21 h 93"/>
              <a:gd name="T72" fmla="*/ 41 w 93"/>
              <a:gd name="T73" fmla="*/ 5 h 93"/>
              <a:gd name="T74" fmla="*/ 52 w 93"/>
              <a:gd name="T75" fmla="*/ 14 h 93"/>
              <a:gd name="T76" fmla="*/ 71 w 93"/>
              <a:gd name="T77" fmla="*/ 14 h 93"/>
              <a:gd name="T78" fmla="*/ 72 w 93"/>
              <a:gd name="T79" fmla="*/ 14 h 93"/>
              <a:gd name="T80" fmla="*/ 79 w 93"/>
              <a:gd name="T81" fmla="*/ 22 h 93"/>
              <a:gd name="T82" fmla="*/ 79 w 93"/>
              <a:gd name="T83" fmla="*/ 41 h 93"/>
              <a:gd name="T84" fmla="*/ 88 w 93"/>
              <a:gd name="T85" fmla="*/ 52 h 93"/>
              <a:gd name="T86" fmla="*/ 46 w 93"/>
              <a:gd name="T87" fmla="*/ 62 h 93"/>
              <a:gd name="T88" fmla="*/ 46 w 93"/>
              <a:gd name="T89" fmla="*/ 59 h 93"/>
              <a:gd name="T90" fmla="*/ 59 w 93"/>
              <a:gd name="T91" fmla="*/ 4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3" h="93">
                <a:moveTo>
                  <a:pt x="87" y="35"/>
                </a:moveTo>
                <a:cubicBezTo>
                  <a:pt x="79" y="35"/>
                  <a:pt x="79" y="35"/>
                  <a:pt x="79" y="35"/>
                </a:cubicBezTo>
                <a:cubicBezTo>
                  <a:pt x="78" y="35"/>
                  <a:pt x="77" y="35"/>
                  <a:pt x="77" y="34"/>
                </a:cubicBezTo>
                <a:cubicBezTo>
                  <a:pt x="76" y="33"/>
                  <a:pt x="77" y="32"/>
                  <a:pt x="77" y="32"/>
                </a:cubicBezTo>
                <a:cubicBezTo>
                  <a:pt x="83" y="26"/>
                  <a:pt x="83" y="26"/>
                  <a:pt x="83" y="26"/>
                </a:cubicBezTo>
                <a:cubicBezTo>
                  <a:pt x="84" y="25"/>
                  <a:pt x="85" y="23"/>
                  <a:pt x="85" y="22"/>
                </a:cubicBezTo>
                <a:cubicBezTo>
                  <a:pt x="85" y="20"/>
                  <a:pt x="84" y="19"/>
                  <a:pt x="83" y="17"/>
                </a:cubicBezTo>
                <a:cubicBezTo>
                  <a:pt x="76" y="10"/>
                  <a:pt x="76" y="10"/>
                  <a:pt x="76" y="10"/>
                </a:cubicBezTo>
                <a:cubicBezTo>
                  <a:pt x="74" y="8"/>
                  <a:pt x="70" y="8"/>
                  <a:pt x="67" y="10"/>
                </a:cubicBezTo>
                <a:cubicBezTo>
                  <a:pt x="61" y="16"/>
                  <a:pt x="61" y="16"/>
                  <a:pt x="61" y="16"/>
                </a:cubicBezTo>
                <a:cubicBezTo>
                  <a:pt x="61" y="16"/>
                  <a:pt x="60" y="17"/>
                  <a:pt x="59" y="16"/>
                </a:cubicBezTo>
                <a:cubicBezTo>
                  <a:pt x="58" y="16"/>
                  <a:pt x="58" y="15"/>
                  <a:pt x="58" y="14"/>
                </a:cubicBezTo>
                <a:cubicBezTo>
                  <a:pt x="58" y="6"/>
                  <a:pt x="58" y="6"/>
                  <a:pt x="58" y="6"/>
                </a:cubicBezTo>
                <a:cubicBezTo>
                  <a:pt x="58" y="2"/>
                  <a:pt x="55" y="0"/>
                  <a:pt x="52" y="0"/>
                </a:cubicBezTo>
                <a:cubicBezTo>
                  <a:pt x="41" y="0"/>
                  <a:pt x="41" y="0"/>
                  <a:pt x="41" y="0"/>
                </a:cubicBezTo>
                <a:cubicBezTo>
                  <a:pt x="38" y="0"/>
                  <a:pt x="35" y="2"/>
                  <a:pt x="35" y="6"/>
                </a:cubicBezTo>
                <a:cubicBezTo>
                  <a:pt x="35" y="14"/>
                  <a:pt x="35" y="14"/>
                  <a:pt x="35" y="14"/>
                </a:cubicBezTo>
                <a:cubicBezTo>
                  <a:pt x="35" y="15"/>
                  <a:pt x="35" y="16"/>
                  <a:pt x="34" y="16"/>
                </a:cubicBezTo>
                <a:cubicBezTo>
                  <a:pt x="33" y="17"/>
                  <a:pt x="32" y="16"/>
                  <a:pt x="31" y="16"/>
                </a:cubicBezTo>
                <a:cubicBezTo>
                  <a:pt x="25" y="10"/>
                  <a:pt x="25" y="10"/>
                  <a:pt x="25" y="10"/>
                </a:cubicBezTo>
                <a:cubicBezTo>
                  <a:pt x="23" y="8"/>
                  <a:pt x="19" y="8"/>
                  <a:pt x="17" y="10"/>
                </a:cubicBezTo>
                <a:cubicBezTo>
                  <a:pt x="9" y="17"/>
                  <a:pt x="9" y="17"/>
                  <a:pt x="9" y="17"/>
                </a:cubicBezTo>
                <a:cubicBezTo>
                  <a:pt x="8" y="19"/>
                  <a:pt x="8" y="20"/>
                  <a:pt x="8" y="22"/>
                </a:cubicBezTo>
                <a:cubicBezTo>
                  <a:pt x="8" y="23"/>
                  <a:pt x="8" y="25"/>
                  <a:pt x="9" y="26"/>
                </a:cubicBezTo>
                <a:cubicBezTo>
                  <a:pt x="16" y="32"/>
                  <a:pt x="16" y="32"/>
                  <a:pt x="16" y="32"/>
                </a:cubicBezTo>
                <a:cubicBezTo>
                  <a:pt x="16" y="32"/>
                  <a:pt x="16" y="33"/>
                  <a:pt x="16" y="34"/>
                </a:cubicBezTo>
                <a:cubicBezTo>
                  <a:pt x="16" y="35"/>
                  <a:pt x="15" y="35"/>
                  <a:pt x="14" y="35"/>
                </a:cubicBezTo>
                <a:cubicBezTo>
                  <a:pt x="5" y="35"/>
                  <a:pt x="5" y="35"/>
                  <a:pt x="5" y="35"/>
                </a:cubicBezTo>
                <a:cubicBezTo>
                  <a:pt x="2" y="35"/>
                  <a:pt x="0" y="38"/>
                  <a:pt x="0" y="41"/>
                </a:cubicBezTo>
                <a:cubicBezTo>
                  <a:pt x="0" y="52"/>
                  <a:pt x="0" y="52"/>
                  <a:pt x="0" y="52"/>
                </a:cubicBezTo>
                <a:cubicBezTo>
                  <a:pt x="0" y="55"/>
                  <a:pt x="2" y="58"/>
                  <a:pt x="5" y="58"/>
                </a:cubicBezTo>
                <a:cubicBezTo>
                  <a:pt x="14" y="58"/>
                  <a:pt x="14" y="58"/>
                  <a:pt x="14" y="58"/>
                </a:cubicBezTo>
                <a:cubicBezTo>
                  <a:pt x="15" y="58"/>
                  <a:pt x="16" y="58"/>
                  <a:pt x="16" y="59"/>
                </a:cubicBezTo>
                <a:cubicBezTo>
                  <a:pt x="16" y="60"/>
                  <a:pt x="16" y="61"/>
                  <a:pt x="16" y="62"/>
                </a:cubicBezTo>
                <a:cubicBezTo>
                  <a:pt x="9" y="68"/>
                  <a:pt x="9" y="68"/>
                  <a:pt x="9" y="68"/>
                </a:cubicBezTo>
                <a:cubicBezTo>
                  <a:pt x="8" y="69"/>
                  <a:pt x="8" y="70"/>
                  <a:pt x="8" y="72"/>
                </a:cubicBezTo>
                <a:cubicBezTo>
                  <a:pt x="8" y="73"/>
                  <a:pt x="8" y="75"/>
                  <a:pt x="9" y="76"/>
                </a:cubicBezTo>
                <a:cubicBezTo>
                  <a:pt x="17" y="84"/>
                  <a:pt x="17" y="84"/>
                  <a:pt x="17" y="84"/>
                </a:cubicBezTo>
                <a:cubicBezTo>
                  <a:pt x="19" y="86"/>
                  <a:pt x="23" y="86"/>
                  <a:pt x="25" y="84"/>
                </a:cubicBezTo>
                <a:cubicBezTo>
                  <a:pt x="31" y="78"/>
                  <a:pt x="31" y="78"/>
                  <a:pt x="31" y="78"/>
                </a:cubicBezTo>
                <a:cubicBezTo>
                  <a:pt x="32" y="77"/>
                  <a:pt x="33" y="77"/>
                  <a:pt x="34" y="77"/>
                </a:cubicBezTo>
                <a:cubicBezTo>
                  <a:pt x="35" y="77"/>
                  <a:pt x="35" y="78"/>
                  <a:pt x="35" y="79"/>
                </a:cubicBezTo>
                <a:cubicBezTo>
                  <a:pt x="35" y="88"/>
                  <a:pt x="35" y="88"/>
                  <a:pt x="35" y="88"/>
                </a:cubicBezTo>
                <a:cubicBezTo>
                  <a:pt x="35" y="91"/>
                  <a:pt x="38" y="93"/>
                  <a:pt x="41" y="93"/>
                </a:cubicBezTo>
                <a:cubicBezTo>
                  <a:pt x="52" y="93"/>
                  <a:pt x="52" y="93"/>
                  <a:pt x="52" y="93"/>
                </a:cubicBezTo>
                <a:cubicBezTo>
                  <a:pt x="55" y="93"/>
                  <a:pt x="58" y="91"/>
                  <a:pt x="58" y="88"/>
                </a:cubicBezTo>
                <a:cubicBezTo>
                  <a:pt x="58" y="79"/>
                  <a:pt x="58" y="79"/>
                  <a:pt x="58" y="79"/>
                </a:cubicBezTo>
                <a:cubicBezTo>
                  <a:pt x="58" y="78"/>
                  <a:pt x="58" y="77"/>
                  <a:pt x="59" y="77"/>
                </a:cubicBezTo>
                <a:cubicBezTo>
                  <a:pt x="60" y="77"/>
                  <a:pt x="61" y="77"/>
                  <a:pt x="61" y="78"/>
                </a:cubicBezTo>
                <a:cubicBezTo>
                  <a:pt x="67" y="84"/>
                  <a:pt x="67" y="84"/>
                  <a:pt x="67" y="84"/>
                </a:cubicBezTo>
                <a:cubicBezTo>
                  <a:pt x="70" y="86"/>
                  <a:pt x="74" y="86"/>
                  <a:pt x="76" y="84"/>
                </a:cubicBezTo>
                <a:cubicBezTo>
                  <a:pt x="83" y="76"/>
                  <a:pt x="83" y="76"/>
                  <a:pt x="83" y="76"/>
                </a:cubicBezTo>
                <a:cubicBezTo>
                  <a:pt x="84" y="75"/>
                  <a:pt x="85" y="73"/>
                  <a:pt x="85" y="72"/>
                </a:cubicBezTo>
                <a:cubicBezTo>
                  <a:pt x="85" y="70"/>
                  <a:pt x="84" y="69"/>
                  <a:pt x="83" y="68"/>
                </a:cubicBezTo>
                <a:cubicBezTo>
                  <a:pt x="77" y="62"/>
                  <a:pt x="77" y="62"/>
                  <a:pt x="77" y="62"/>
                </a:cubicBezTo>
                <a:cubicBezTo>
                  <a:pt x="77" y="61"/>
                  <a:pt x="76" y="60"/>
                  <a:pt x="77" y="59"/>
                </a:cubicBezTo>
                <a:cubicBezTo>
                  <a:pt x="77" y="58"/>
                  <a:pt x="78" y="58"/>
                  <a:pt x="79" y="58"/>
                </a:cubicBezTo>
                <a:cubicBezTo>
                  <a:pt x="87" y="58"/>
                  <a:pt x="87" y="58"/>
                  <a:pt x="87" y="58"/>
                </a:cubicBezTo>
                <a:cubicBezTo>
                  <a:pt x="91" y="58"/>
                  <a:pt x="93" y="55"/>
                  <a:pt x="93" y="52"/>
                </a:cubicBezTo>
                <a:cubicBezTo>
                  <a:pt x="93" y="41"/>
                  <a:pt x="93" y="41"/>
                  <a:pt x="93" y="41"/>
                </a:cubicBezTo>
                <a:cubicBezTo>
                  <a:pt x="93" y="38"/>
                  <a:pt x="91" y="35"/>
                  <a:pt x="87" y="35"/>
                </a:cubicBezTo>
                <a:close/>
                <a:moveTo>
                  <a:pt x="88" y="52"/>
                </a:moveTo>
                <a:cubicBezTo>
                  <a:pt x="87" y="52"/>
                  <a:pt x="87" y="52"/>
                  <a:pt x="87" y="52"/>
                </a:cubicBezTo>
                <a:cubicBezTo>
                  <a:pt x="79" y="52"/>
                  <a:pt x="79" y="52"/>
                  <a:pt x="79" y="52"/>
                </a:cubicBezTo>
                <a:cubicBezTo>
                  <a:pt x="76" y="52"/>
                  <a:pt x="73" y="54"/>
                  <a:pt x="72" y="57"/>
                </a:cubicBezTo>
                <a:cubicBezTo>
                  <a:pt x="70" y="60"/>
                  <a:pt x="71" y="63"/>
                  <a:pt x="73" y="66"/>
                </a:cubicBezTo>
                <a:cubicBezTo>
                  <a:pt x="79" y="72"/>
                  <a:pt x="79" y="72"/>
                  <a:pt x="79" y="72"/>
                </a:cubicBezTo>
                <a:cubicBezTo>
                  <a:pt x="79" y="72"/>
                  <a:pt x="79" y="72"/>
                  <a:pt x="79" y="72"/>
                </a:cubicBezTo>
                <a:cubicBezTo>
                  <a:pt x="79" y="72"/>
                  <a:pt x="79" y="72"/>
                  <a:pt x="79" y="72"/>
                </a:cubicBezTo>
                <a:cubicBezTo>
                  <a:pt x="72" y="80"/>
                  <a:pt x="72" y="80"/>
                  <a:pt x="72" y="80"/>
                </a:cubicBezTo>
                <a:cubicBezTo>
                  <a:pt x="72" y="80"/>
                  <a:pt x="72" y="80"/>
                  <a:pt x="72" y="80"/>
                </a:cubicBezTo>
                <a:cubicBezTo>
                  <a:pt x="72" y="80"/>
                  <a:pt x="72" y="80"/>
                  <a:pt x="72" y="80"/>
                </a:cubicBezTo>
                <a:cubicBezTo>
                  <a:pt x="71" y="80"/>
                  <a:pt x="71" y="80"/>
                  <a:pt x="71" y="80"/>
                </a:cubicBezTo>
                <a:cubicBezTo>
                  <a:pt x="65" y="74"/>
                  <a:pt x="65" y="74"/>
                  <a:pt x="65" y="74"/>
                </a:cubicBezTo>
                <a:cubicBezTo>
                  <a:pt x="63" y="71"/>
                  <a:pt x="60" y="71"/>
                  <a:pt x="57" y="72"/>
                </a:cubicBezTo>
                <a:cubicBezTo>
                  <a:pt x="54" y="73"/>
                  <a:pt x="52" y="76"/>
                  <a:pt x="52" y="79"/>
                </a:cubicBezTo>
                <a:cubicBezTo>
                  <a:pt x="52" y="88"/>
                  <a:pt x="52" y="88"/>
                  <a:pt x="52" y="88"/>
                </a:cubicBezTo>
                <a:cubicBezTo>
                  <a:pt x="52" y="88"/>
                  <a:pt x="52" y="88"/>
                  <a:pt x="52" y="88"/>
                </a:cubicBezTo>
                <a:cubicBezTo>
                  <a:pt x="41" y="88"/>
                  <a:pt x="41" y="88"/>
                  <a:pt x="41" y="88"/>
                </a:cubicBezTo>
                <a:cubicBezTo>
                  <a:pt x="41" y="88"/>
                  <a:pt x="41" y="88"/>
                  <a:pt x="41" y="88"/>
                </a:cubicBezTo>
                <a:cubicBezTo>
                  <a:pt x="41" y="79"/>
                  <a:pt x="41" y="79"/>
                  <a:pt x="41" y="79"/>
                </a:cubicBezTo>
                <a:cubicBezTo>
                  <a:pt x="41" y="76"/>
                  <a:pt x="39" y="73"/>
                  <a:pt x="36" y="72"/>
                </a:cubicBezTo>
                <a:cubicBezTo>
                  <a:pt x="35" y="72"/>
                  <a:pt x="34" y="71"/>
                  <a:pt x="33" y="71"/>
                </a:cubicBezTo>
                <a:cubicBezTo>
                  <a:pt x="31" y="71"/>
                  <a:pt x="29" y="72"/>
                  <a:pt x="27" y="74"/>
                </a:cubicBezTo>
                <a:cubicBezTo>
                  <a:pt x="21" y="80"/>
                  <a:pt x="21" y="80"/>
                  <a:pt x="21" y="80"/>
                </a:cubicBezTo>
                <a:cubicBezTo>
                  <a:pt x="22" y="80"/>
                  <a:pt x="22" y="80"/>
                  <a:pt x="22" y="80"/>
                </a:cubicBezTo>
                <a:cubicBezTo>
                  <a:pt x="22" y="80"/>
                  <a:pt x="22" y="80"/>
                  <a:pt x="22" y="80"/>
                </a:cubicBezTo>
                <a:cubicBezTo>
                  <a:pt x="21" y="80"/>
                  <a:pt x="21" y="80"/>
                  <a:pt x="21" y="80"/>
                </a:cubicBezTo>
                <a:cubicBezTo>
                  <a:pt x="13" y="72"/>
                  <a:pt x="13" y="72"/>
                  <a:pt x="13" y="72"/>
                </a:cubicBezTo>
                <a:cubicBezTo>
                  <a:pt x="13" y="72"/>
                  <a:pt x="13" y="72"/>
                  <a:pt x="13" y="72"/>
                </a:cubicBezTo>
                <a:cubicBezTo>
                  <a:pt x="19" y="66"/>
                  <a:pt x="19" y="66"/>
                  <a:pt x="19" y="66"/>
                </a:cubicBezTo>
                <a:cubicBezTo>
                  <a:pt x="22" y="63"/>
                  <a:pt x="22" y="60"/>
                  <a:pt x="21" y="57"/>
                </a:cubicBezTo>
                <a:cubicBezTo>
                  <a:pt x="20" y="54"/>
                  <a:pt x="17" y="52"/>
                  <a:pt x="14" y="52"/>
                </a:cubicBezTo>
                <a:cubicBezTo>
                  <a:pt x="5" y="52"/>
                  <a:pt x="5" y="52"/>
                  <a:pt x="5" y="52"/>
                </a:cubicBezTo>
                <a:cubicBezTo>
                  <a:pt x="5" y="52"/>
                  <a:pt x="5" y="52"/>
                  <a:pt x="5" y="52"/>
                </a:cubicBezTo>
                <a:cubicBezTo>
                  <a:pt x="5" y="41"/>
                  <a:pt x="5" y="41"/>
                  <a:pt x="5" y="41"/>
                </a:cubicBezTo>
                <a:cubicBezTo>
                  <a:pt x="5" y="41"/>
                  <a:pt x="5" y="41"/>
                  <a:pt x="5" y="41"/>
                </a:cubicBezTo>
                <a:cubicBezTo>
                  <a:pt x="14" y="41"/>
                  <a:pt x="14" y="41"/>
                  <a:pt x="14" y="41"/>
                </a:cubicBezTo>
                <a:cubicBezTo>
                  <a:pt x="17" y="41"/>
                  <a:pt x="20" y="39"/>
                  <a:pt x="21" y="36"/>
                </a:cubicBezTo>
                <a:cubicBezTo>
                  <a:pt x="22" y="33"/>
                  <a:pt x="22" y="30"/>
                  <a:pt x="19" y="28"/>
                </a:cubicBezTo>
                <a:cubicBezTo>
                  <a:pt x="13" y="22"/>
                  <a:pt x="13" y="22"/>
                  <a:pt x="13" y="22"/>
                </a:cubicBezTo>
                <a:cubicBezTo>
                  <a:pt x="13" y="21"/>
                  <a:pt x="13" y="21"/>
                  <a:pt x="13" y="21"/>
                </a:cubicBezTo>
                <a:cubicBezTo>
                  <a:pt x="21" y="14"/>
                  <a:pt x="21" y="14"/>
                  <a:pt x="21" y="14"/>
                </a:cubicBezTo>
                <a:cubicBezTo>
                  <a:pt x="21" y="13"/>
                  <a:pt x="21" y="13"/>
                  <a:pt x="21" y="13"/>
                </a:cubicBezTo>
                <a:cubicBezTo>
                  <a:pt x="21" y="13"/>
                  <a:pt x="21" y="13"/>
                  <a:pt x="21" y="13"/>
                </a:cubicBezTo>
                <a:cubicBezTo>
                  <a:pt x="21" y="14"/>
                  <a:pt x="21" y="14"/>
                  <a:pt x="21" y="14"/>
                </a:cubicBezTo>
                <a:cubicBezTo>
                  <a:pt x="27" y="20"/>
                  <a:pt x="27" y="20"/>
                  <a:pt x="27" y="20"/>
                </a:cubicBezTo>
                <a:cubicBezTo>
                  <a:pt x="30" y="22"/>
                  <a:pt x="33" y="23"/>
                  <a:pt x="36" y="21"/>
                </a:cubicBezTo>
                <a:cubicBezTo>
                  <a:pt x="39" y="20"/>
                  <a:pt x="41" y="17"/>
                  <a:pt x="41" y="14"/>
                </a:cubicBezTo>
                <a:cubicBezTo>
                  <a:pt x="41" y="6"/>
                  <a:pt x="41" y="6"/>
                  <a:pt x="41" y="6"/>
                </a:cubicBezTo>
                <a:cubicBezTo>
                  <a:pt x="41" y="5"/>
                  <a:pt x="41" y="5"/>
                  <a:pt x="41" y="5"/>
                </a:cubicBezTo>
                <a:cubicBezTo>
                  <a:pt x="52" y="5"/>
                  <a:pt x="52" y="5"/>
                  <a:pt x="52" y="5"/>
                </a:cubicBezTo>
                <a:cubicBezTo>
                  <a:pt x="52" y="6"/>
                  <a:pt x="52" y="6"/>
                  <a:pt x="52" y="6"/>
                </a:cubicBezTo>
                <a:cubicBezTo>
                  <a:pt x="52" y="14"/>
                  <a:pt x="52" y="14"/>
                  <a:pt x="52" y="14"/>
                </a:cubicBezTo>
                <a:cubicBezTo>
                  <a:pt x="52" y="17"/>
                  <a:pt x="54" y="20"/>
                  <a:pt x="57" y="21"/>
                </a:cubicBezTo>
                <a:cubicBezTo>
                  <a:pt x="60" y="23"/>
                  <a:pt x="63" y="22"/>
                  <a:pt x="65" y="20"/>
                </a:cubicBezTo>
                <a:cubicBezTo>
                  <a:pt x="71" y="14"/>
                  <a:pt x="71" y="14"/>
                  <a:pt x="71" y="14"/>
                </a:cubicBezTo>
                <a:cubicBezTo>
                  <a:pt x="71" y="13"/>
                  <a:pt x="71" y="13"/>
                  <a:pt x="71" y="13"/>
                </a:cubicBezTo>
                <a:cubicBezTo>
                  <a:pt x="71" y="13"/>
                  <a:pt x="71" y="13"/>
                  <a:pt x="71" y="13"/>
                </a:cubicBezTo>
                <a:cubicBezTo>
                  <a:pt x="72" y="14"/>
                  <a:pt x="72" y="14"/>
                  <a:pt x="72" y="14"/>
                </a:cubicBezTo>
                <a:cubicBezTo>
                  <a:pt x="79" y="21"/>
                  <a:pt x="79" y="21"/>
                  <a:pt x="79" y="21"/>
                </a:cubicBezTo>
                <a:cubicBezTo>
                  <a:pt x="79" y="22"/>
                  <a:pt x="79" y="22"/>
                  <a:pt x="79" y="22"/>
                </a:cubicBezTo>
                <a:cubicBezTo>
                  <a:pt x="79" y="22"/>
                  <a:pt x="79" y="22"/>
                  <a:pt x="79" y="22"/>
                </a:cubicBezTo>
                <a:cubicBezTo>
                  <a:pt x="73" y="28"/>
                  <a:pt x="73" y="28"/>
                  <a:pt x="73" y="28"/>
                </a:cubicBezTo>
                <a:cubicBezTo>
                  <a:pt x="71" y="30"/>
                  <a:pt x="70" y="33"/>
                  <a:pt x="72" y="36"/>
                </a:cubicBezTo>
                <a:cubicBezTo>
                  <a:pt x="73" y="39"/>
                  <a:pt x="76" y="41"/>
                  <a:pt x="79" y="41"/>
                </a:cubicBezTo>
                <a:cubicBezTo>
                  <a:pt x="87" y="41"/>
                  <a:pt x="87" y="41"/>
                  <a:pt x="87" y="41"/>
                </a:cubicBezTo>
                <a:cubicBezTo>
                  <a:pt x="88" y="41"/>
                  <a:pt x="88" y="41"/>
                  <a:pt x="88" y="41"/>
                </a:cubicBezTo>
                <a:cubicBezTo>
                  <a:pt x="88" y="52"/>
                  <a:pt x="88" y="52"/>
                  <a:pt x="88" y="52"/>
                </a:cubicBezTo>
                <a:close/>
                <a:moveTo>
                  <a:pt x="46" y="31"/>
                </a:moveTo>
                <a:cubicBezTo>
                  <a:pt x="38" y="31"/>
                  <a:pt x="31" y="38"/>
                  <a:pt x="31" y="47"/>
                </a:cubicBezTo>
                <a:cubicBezTo>
                  <a:pt x="31" y="55"/>
                  <a:pt x="38" y="62"/>
                  <a:pt x="46" y="62"/>
                </a:cubicBezTo>
                <a:cubicBezTo>
                  <a:pt x="55" y="62"/>
                  <a:pt x="62" y="55"/>
                  <a:pt x="62" y="47"/>
                </a:cubicBezTo>
                <a:cubicBezTo>
                  <a:pt x="62" y="38"/>
                  <a:pt x="55" y="31"/>
                  <a:pt x="46" y="31"/>
                </a:cubicBezTo>
                <a:close/>
                <a:moveTo>
                  <a:pt x="46" y="59"/>
                </a:moveTo>
                <a:cubicBezTo>
                  <a:pt x="39" y="59"/>
                  <a:pt x="34" y="54"/>
                  <a:pt x="34" y="47"/>
                </a:cubicBezTo>
                <a:cubicBezTo>
                  <a:pt x="34" y="40"/>
                  <a:pt x="39" y="34"/>
                  <a:pt x="46" y="34"/>
                </a:cubicBezTo>
                <a:cubicBezTo>
                  <a:pt x="53" y="34"/>
                  <a:pt x="59" y="40"/>
                  <a:pt x="59" y="47"/>
                </a:cubicBezTo>
                <a:cubicBezTo>
                  <a:pt x="59" y="54"/>
                  <a:pt x="53" y="59"/>
                  <a:pt x="46" y="5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AutoShape 9">
            <a:extLst>
              <a:ext uri="{FF2B5EF4-FFF2-40B4-BE49-F238E27FC236}">
                <a16:creationId xmlns:a16="http://schemas.microsoft.com/office/drawing/2014/main" id="{8F03BEF0-681E-4537-B88A-FDDBF143E2AB}"/>
              </a:ext>
            </a:extLst>
          </p:cNvPr>
          <p:cNvSpPr>
            <a:spLocks/>
          </p:cNvSpPr>
          <p:nvPr/>
        </p:nvSpPr>
        <p:spPr bwMode="auto">
          <a:xfrm>
            <a:off x="4895703" y="2599782"/>
            <a:ext cx="670064" cy="69824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88" name="Freeform 11">
            <a:extLst>
              <a:ext uri="{FF2B5EF4-FFF2-40B4-BE49-F238E27FC236}">
                <a16:creationId xmlns:a16="http://schemas.microsoft.com/office/drawing/2014/main" id="{040C0799-6E31-4488-9A2D-40B3D9EA1A65}"/>
              </a:ext>
            </a:extLst>
          </p:cNvPr>
          <p:cNvSpPr>
            <a:spLocks/>
          </p:cNvSpPr>
          <p:nvPr/>
        </p:nvSpPr>
        <p:spPr bwMode="auto">
          <a:xfrm>
            <a:off x="4923371" y="4316998"/>
            <a:ext cx="614729" cy="504955"/>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89" name="AutoShape 23">
            <a:extLst>
              <a:ext uri="{FF2B5EF4-FFF2-40B4-BE49-F238E27FC236}">
                <a16:creationId xmlns:a16="http://schemas.microsoft.com/office/drawing/2014/main" id="{703A7AB2-010F-4E3D-922C-7BA49DC68959}"/>
              </a:ext>
            </a:extLst>
          </p:cNvPr>
          <p:cNvSpPr>
            <a:spLocks/>
          </p:cNvSpPr>
          <p:nvPr/>
        </p:nvSpPr>
        <p:spPr bwMode="auto">
          <a:xfrm>
            <a:off x="6452632" y="4270290"/>
            <a:ext cx="515246" cy="598370"/>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91" name="Title 1">
            <a:extLst>
              <a:ext uri="{FF2B5EF4-FFF2-40B4-BE49-F238E27FC236}">
                <a16:creationId xmlns:a16="http://schemas.microsoft.com/office/drawing/2014/main" id="{50D76E6F-ECBF-48D1-82DD-260EDCD5C04E}"/>
              </a:ext>
            </a:extLst>
          </p:cNvPr>
          <p:cNvSpPr txBox="1">
            <a:spLocks/>
          </p:cNvSpPr>
          <p:nvPr/>
        </p:nvSpPr>
        <p:spPr>
          <a:xfrm>
            <a:off x="5548247" y="3490761"/>
            <a:ext cx="789693" cy="5953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P.H</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41883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75E6227-6BE3-4BA5-AD1B-D704077B1C5D}"/>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72E757C4-AE4C-46CF-9E40-AD74B7BADF8C}"/>
              </a:ext>
            </a:extLst>
          </p:cNvPr>
          <p:cNvSpPr>
            <a:spLocks noGrp="1"/>
          </p:cNvSpPr>
          <p:nvPr>
            <p:ph type="sldNum" sz="quarter" idx="11"/>
          </p:nvPr>
        </p:nvSpPr>
        <p:spPr/>
        <p:txBody>
          <a:bodyPr/>
          <a:lstStyle/>
          <a:p>
            <a:fld id="{E6AD5F8E-A5D3-47A8-8C8C-EE844F1513A5}" type="slidenum">
              <a:rPr lang="en-US" smtClean="0"/>
              <a:pPr/>
              <a:t>22</a:t>
            </a:fld>
            <a:endParaRPr lang="en-US"/>
          </a:p>
        </p:txBody>
      </p:sp>
      <p:sp>
        <p:nvSpPr>
          <p:cNvPr id="5" name="Slide Number Placeholder 4">
            <a:extLst>
              <a:ext uri="{FF2B5EF4-FFF2-40B4-BE49-F238E27FC236}">
                <a16:creationId xmlns:a16="http://schemas.microsoft.com/office/drawing/2014/main" id="{29CAB764-764A-44FD-AA1E-E39446EB0C2C}"/>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22</a:t>
            </a:fld>
            <a:endParaRPr lang="en-US" dirty="0"/>
          </a:p>
        </p:txBody>
      </p:sp>
      <p:grpSp>
        <p:nvGrpSpPr>
          <p:cNvPr id="6" name="Group 5">
            <a:extLst>
              <a:ext uri="{FF2B5EF4-FFF2-40B4-BE49-F238E27FC236}">
                <a16:creationId xmlns:a16="http://schemas.microsoft.com/office/drawing/2014/main" id="{2BFA1FEC-96B7-4BBA-B83D-305AA57BCD49}"/>
              </a:ext>
            </a:extLst>
          </p:cNvPr>
          <p:cNvGrpSpPr/>
          <p:nvPr/>
        </p:nvGrpSpPr>
        <p:grpSpPr>
          <a:xfrm>
            <a:off x="838200" y="2022419"/>
            <a:ext cx="4933950" cy="4027892"/>
            <a:chOff x="838200" y="1783265"/>
            <a:chExt cx="4933950" cy="4027892"/>
          </a:xfrm>
        </p:grpSpPr>
        <p:sp>
          <p:nvSpPr>
            <p:cNvPr id="7" name="Rectangle 6">
              <a:extLst>
                <a:ext uri="{FF2B5EF4-FFF2-40B4-BE49-F238E27FC236}">
                  <a16:creationId xmlns:a16="http://schemas.microsoft.com/office/drawing/2014/main" id="{8D1E3D3F-9B99-46D0-A534-F7457B77682D}"/>
                </a:ext>
              </a:extLst>
            </p:cNvPr>
            <p:cNvSpPr/>
            <p:nvPr/>
          </p:nvSpPr>
          <p:spPr>
            <a:xfrm>
              <a:off x="838200" y="1783265"/>
              <a:ext cx="4933950" cy="4027892"/>
            </a:xfrm>
            <a:prstGeom prst="rect">
              <a:avLst/>
            </a:prstGeom>
            <a:solidFill>
              <a:schemeClr val="bg1">
                <a:lumMod val="75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97C934FB-FDC8-451D-B7D5-5142D9CF47F9}"/>
                </a:ext>
              </a:extLst>
            </p:cNvPr>
            <p:cNvGrpSpPr/>
            <p:nvPr/>
          </p:nvGrpSpPr>
          <p:grpSpPr>
            <a:xfrm>
              <a:off x="1273175" y="2215343"/>
              <a:ext cx="4064000" cy="3163737"/>
              <a:chOff x="1158875" y="2264230"/>
              <a:chExt cx="4064000" cy="3163737"/>
            </a:xfrm>
          </p:grpSpPr>
          <p:graphicFrame>
            <p:nvGraphicFramePr>
              <p:cNvPr id="9" name="Chart 8">
                <a:extLst>
                  <a:ext uri="{FF2B5EF4-FFF2-40B4-BE49-F238E27FC236}">
                    <a16:creationId xmlns:a16="http://schemas.microsoft.com/office/drawing/2014/main" id="{F83C1E40-C287-4F1B-B955-13B027C6EDB8}"/>
                  </a:ext>
                </a:extLst>
              </p:cNvPr>
              <p:cNvGraphicFramePr/>
              <p:nvPr>
                <p:extLst>
                  <p:ext uri="{D42A27DB-BD31-4B8C-83A1-F6EECF244321}">
                    <p14:modId xmlns:p14="http://schemas.microsoft.com/office/powerpoint/2010/main" val="2435901570"/>
                  </p:ext>
                </p:extLst>
              </p:nvPr>
            </p:nvGraphicFramePr>
            <p:xfrm>
              <a:off x="1158875" y="2264230"/>
              <a:ext cx="4064000" cy="3163737"/>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a:extLst>
                  <a:ext uri="{FF2B5EF4-FFF2-40B4-BE49-F238E27FC236}">
                    <a16:creationId xmlns:a16="http://schemas.microsoft.com/office/drawing/2014/main" id="{5DA08639-054F-4615-9880-89FB2D90305C}"/>
                  </a:ext>
                </a:extLst>
              </p:cNvPr>
              <p:cNvCxnSpPr>
                <a:cxnSpLocks/>
              </p:cNvCxnSpPr>
              <p:nvPr/>
            </p:nvCxnSpPr>
            <p:spPr>
              <a:xfrm>
                <a:off x="1734501" y="2397920"/>
                <a:ext cx="0" cy="2311867"/>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2" name="TextBox 11">
            <a:extLst>
              <a:ext uri="{FF2B5EF4-FFF2-40B4-BE49-F238E27FC236}">
                <a16:creationId xmlns:a16="http://schemas.microsoft.com/office/drawing/2014/main" id="{99C07013-4C02-4DDA-881A-3CF150F96E4A}"/>
              </a:ext>
            </a:extLst>
          </p:cNvPr>
          <p:cNvSpPr txBox="1"/>
          <p:nvPr/>
        </p:nvSpPr>
        <p:spPr>
          <a:xfrm>
            <a:off x="6463986" y="2199110"/>
            <a:ext cx="3960908" cy="1169551"/>
          </a:xfrm>
          <a:prstGeom prst="rect">
            <a:avLst/>
          </a:prstGeom>
          <a:noFill/>
        </p:spPr>
        <p:txBody>
          <a:bodyPr wrap="square" rtlCol="0">
            <a:spAutoFit/>
          </a:bodyPr>
          <a:lstStyle/>
          <a:p>
            <a:r>
              <a:rPr lang="en-US" sz="35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AWESOME</a:t>
            </a:r>
          </a:p>
          <a:p>
            <a:r>
              <a:rPr lang="en-US" sz="3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HEADLINE TEXT</a:t>
            </a:r>
          </a:p>
        </p:txBody>
      </p:sp>
      <p:sp>
        <p:nvSpPr>
          <p:cNvPr id="24" name="Rectangle 21">
            <a:extLst>
              <a:ext uri="{FF2B5EF4-FFF2-40B4-BE49-F238E27FC236}">
                <a16:creationId xmlns:a16="http://schemas.microsoft.com/office/drawing/2014/main" id="{9FBF3779-135C-4426-B1B1-626CA2A9CE29}"/>
              </a:ext>
            </a:extLst>
          </p:cNvPr>
          <p:cNvSpPr>
            <a:spLocks/>
          </p:cNvSpPr>
          <p:nvPr/>
        </p:nvSpPr>
        <p:spPr bwMode="auto">
          <a:xfrm>
            <a:off x="7265325" y="386223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b="1"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Design is meant to project an image of profession and reliability.</a:t>
            </a:r>
          </a:p>
        </p:txBody>
      </p:sp>
      <p:sp>
        <p:nvSpPr>
          <p:cNvPr id="26" name="Oval 25">
            <a:extLst>
              <a:ext uri="{FF2B5EF4-FFF2-40B4-BE49-F238E27FC236}">
                <a16:creationId xmlns:a16="http://schemas.microsoft.com/office/drawing/2014/main" id="{B37CD295-0C66-4980-8136-4EE8E0336F88}"/>
              </a:ext>
            </a:extLst>
          </p:cNvPr>
          <p:cNvSpPr/>
          <p:nvPr/>
        </p:nvSpPr>
        <p:spPr bwMode="auto">
          <a:xfrm>
            <a:off x="6539080" y="3814819"/>
            <a:ext cx="469642" cy="469642"/>
          </a:xfrm>
          <a:prstGeom prst="ellipse">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p:txBody>
      </p:sp>
      <p:sp>
        <p:nvSpPr>
          <p:cNvPr id="27" name="Rectangle 21">
            <a:extLst>
              <a:ext uri="{FF2B5EF4-FFF2-40B4-BE49-F238E27FC236}">
                <a16:creationId xmlns:a16="http://schemas.microsoft.com/office/drawing/2014/main" id="{6FE7CD1A-8DEC-457C-9076-48960AFF3601}"/>
              </a:ext>
            </a:extLst>
          </p:cNvPr>
          <p:cNvSpPr>
            <a:spLocks/>
          </p:cNvSpPr>
          <p:nvPr/>
        </p:nvSpPr>
        <p:spPr bwMode="auto">
          <a:xfrm>
            <a:off x="6636741" y="386223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1</a:t>
            </a:r>
          </a:p>
        </p:txBody>
      </p:sp>
      <p:sp>
        <p:nvSpPr>
          <p:cNvPr id="20" name="Rectangle 21">
            <a:extLst>
              <a:ext uri="{FF2B5EF4-FFF2-40B4-BE49-F238E27FC236}">
                <a16:creationId xmlns:a16="http://schemas.microsoft.com/office/drawing/2014/main" id="{E31A9F7E-8C86-40A9-BE17-0EA4FD9539F6}"/>
              </a:ext>
            </a:extLst>
          </p:cNvPr>
          <p:cNvSpPr>
            <a:spLocks/>
          </p:cNvSpPr>
          <p:nvPr/>
        </p:nvSpPr>
        <p:spPr bwMode="auto">
          <a:xfrm>
            <a:off x="7265325" y="465681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b="1"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Design is meant to project an image of profession and reliability.</a:t>
            </a:r>
          </a:p>
        </p:txBody>
      </p:sp>
      <p:sp>
        <p:nvSpPr>
          <p:cNvPr id="22" name="Oval 21">
            <a:extLst>
              <a:ext uri="{FF2B5EF4-FFF2-40B4-BE49-F238E27FC236}">
                <a16:creationId xmlns:a16="http://schemas.microsoft.com/office/drawing/2014/main" id="{E764443C-A224-4CF4-B275-1B5D0078390A}"/>
              </a:ext>
            </a:extLst>
          </p:cNvPr>
          <p:cNvSpPr/>
          <p:nvPr/>
        </p:nvSpPr>
        <p:spPr bwMode="auto">
          <a:xfrm>
            <a:off x="6539080" y="4609399"/>
            <a:ext cx="469642" cy="469642"/>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23" name="Rectangle 21">
            <a:extLst>
              <a:ext uri="{FF2B5EF4-FFF2-40B4-BE49-F238E27FC236}">
                <a16:creationId xmlns:a16="http://schemas.microsoft.com/office/drawing/2014/main" id="{6C47C166-B571-4513-9EBD-24DCBD2873C9}"/>
              </a:ext>
            </a:extLst>
          </p:cNvPr>
          <p:cNvSpPr>
            <a:spLocks/>
          </p:cNvSpPr>
          <p:nvPr/>
        </p:nvSpPr>
        <p:spPr bwMode="auto">
          <a:xfrm>
            <a:off x="6636741" y="465681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2</a:t>
            </a:r>
          </a:p>
        </p:txBody>
      </p:sp>
      <p:sp>
        <p:nvSpPr>
          <p:cNvPr id="16" name="Rectangle 21">
            <a:extLst>
              <a:ext uri="{FF2B5EF4-FFF2-40B4-BE49-F238E27FC236}">
                <a16:creationId xmlns:a16="http://schemas.microsoft.com/office/drawing/2014/main" id="{613FD492-2169-4174-B5F6-47A61CD02C71}"/>
              </a:ext>
            </a:extLst>
          </p:cNvPr>
          <p:cNvSpPr>
            <a:spLocks/>
          </p:cNvSpPr>
          <p:nvPr/>
        </p:nvSpPr>
        <p:spPr bwMode="auto">
          <a:xfrm>
            <a:off x="7265325" y="545139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b="1"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Design is meant to project an image of profession and reliability.</a:t>
            </a:r>
          </a:p>
        </p:txBody>
      </p:sp>
      <p:sp>
        <p:nvSpPr>
          <p:cNvPr id="18" name="Oval 17">
            <a:extLst>
              <a:ext uri="{FF2B5EF4-FFF2-40B4-BE49-F238E27FC236}">
                <a16:creationId xmlns:a16="http://schemas.microsoft.com/office/drawing/2014/main" id="{80B353B6-6807-4F43-A59E-D4869FBAE3BF}"/>
              </a:ext>
            </a:extLst>
          </p:cNvPr>
          <p:cNvSpPr/>
          <p:nvPr/>
        </p:nvSpPr>
        <p:spPr bwMode="auto">
          <a:xfrm>
            <a:off x="6539080" y="5403979"/>
            <a:ext cx="469642" cy="469642"/>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19" name="Rectangle 21">
            <a:extLst>
              <a:ext uri="{FF2B5EF4-FFF2-40B4-BE49-F238E27FC236}">
                <a16:creationId xmlns:a16="http://schemas.microsoft.com/office/drawing/2014/main" id="{E62EED96-C003-4D1F-8A0F-68B792A90C25}"/>
              </a:ext>
            </a:extLst>
          </p:cNvPr>
          <p:cNvSpPr>
            <a:spLocks/>
          </p:cNvSpPr>
          <p:nvPr/>
        </p:nvSpPr>
        <p:spPr bwMode="auto">
          <a:xfrm>
            <a:off x="6636741" y="545139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3</a:t>
            </a:r>
          </a:p>
        </p:txBody>
      </p:sp>
      <p:sp>
        <p:nvSpPr>
          <p:cNvPr id="28" name="Rectangle 27">
            <a:extLst>
              <a:ext uri="{FF2B5EF4-FFF2-40B4-BE49-F238E27FC236}">
                <a16:creationId xmlns:a16="http://schemas.microsoft.com/office/drawing/2014/main" id="{75544ABE-0F81-4181-9C75-9505F37BF0CD}"/>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5CEB7E8D-D716-4A74-BE1E-8522D4CFC457}"/>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Chevron 16">
            <a:extLst>
              <a:ext uri="{FF2B5EF4-FFF2-40B4-BE49-F238E27FC236}">
                <a16:creationId xmlns:a16="http://schemas.microsoft.com/office/drawing/2014/main" id="{4B351973-D868-4462-B417-9BA438AF041C}"/>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Chevron 19">
            <a:extLst>
              <a:ext uri="{FF2B5EF4-FFF2-40B4-BE49-F238E27FC236}">
                <a16:creationId xmlns:a16="http://schemas.microsoft.com/office/drawing/2014/main" id="{163FF78E-FE96-40C1-9BAE-342CAAD061BB}"/>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TextBox 31">
            <a:extLst>
              <a:ext uri="{FF2B5EF4-FFF2-40B4-BE49-F238E27FC236}">
                <a16:creationId xmlns:a16="http://schemas.microsoft.com/office/drawing/2014/main" id="{89635405-466C-4B7B-ABFC-E1A28A682F9D}"/>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33" name="TextBox 32">
            <a:extLst>
              <a:ext uri="{FF2B5EF4-FFF2-40B4-BE49-F238E27FC236}">
                <a16:creationId xmlns:a16="http://schemas.microsoft.com/office/drawing/2014/main" id="{D4F900F6-631D-4015-99AC-103537F3B2C7}"/>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cxnSp>
        <p:nvCxnSpPr>
          <p:cNvPr id="34" name="Straight Connector 33">
            <a:extLst>
              <a:ext uri="{FF2B5EF4-FFF2-40B4-BE49-F238E27FC236}">
                <a16:creationId xmlns:a16="http://schemas.microsoft.com/office/drawing/2014/main" id="{A5B1FB77-D94D-4BBB-A308-D8775ECEBEB1}"/>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id="{686B2066-815E-4513-8D58-CCE5DDB4DF0A}"/>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6C4C48EC-85CE-4C31-82F1-81CF22920495}"/>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Tree>
    <p:extLst>
      <p:ext uri="{BB962C8B-B14F-4D97-AF65-F5344CB8AC3E}">
        <p14:creationId xmlns:p14="http://schemas.microsoft.com/office/powerpoint/2010/main" val="3059535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75E6227-6BE3-4BA5-AD1B-D704077B1C5D}"/>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72E757C4-AE4C-46CF-9E40-AD74B7BADF8C}"/>
              </a:ext>
            </a:extLst>
          </p:cNvPr>
          <p:cNvSpPr>
            <a:spLocks noGrp="1"/>
          </p:cNvSpPr>
          <p:nvPr>
            <p:ph type="sldNum" sz="quarter" idx="11"/>
          </p:nvPr>
        </p:nvSpPr>
        <p:spPr/>
        <p:txBody>
          <a:bodyPr/>
          <a:lstStyle/>
          <a:p>
            <a:fld id="{E6AD5F8E-A5D3-47A8-8C8C-EE844F1513A5}" type="slidenum">
              <a:rPr lang="en-US" smtClean="0"/>
              <a:pPr/>
              <a:t>23</a:t>
            </a:fld>
            <a:endParaRPr lang="en-US"/>
          </a:p>
        </p:txBody>
      </p:sp>
      <p:sp>
        <p:nvSpPr>
          <p:cNvPr id="5" name="Slide Number Placeholder 4">
            <a:extLst>
              <a:ext uri="{FF2B5EF4-FFF2-40B4-BE49-F238E27FC236}">
                <a16:creationId xmlns:a16="http://schemas.microsoft.com/office/drawing/2014/main" id="{29CAB764-764A-44FD-AA1E-E39446EB0C2C}"/>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23</a:t>
            </a:fld>
            <a:endParaRPr lang="en-US" dirty="0"/>
          </a:p>
        </p:txBody>
      </p:sp>
      <p:sp>
        <p:nvSpPr>
          <p:cNvPr id="28" name="Rectangle 27">
            <a:extLst>
              <a:ext uri="{FF2B5EF4-FFF2-40B4-BE49-F238E27FC236}">
                <a16:creationId xmlns:a16="http://schemas.microsoft.com/office/drawing/2014/main" id="{75544ABE-0F81-4181-9C75-9505F37BF0CD}"/>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5CEB7E8D-D716-4A74-BE1E-8522D4CFC457}"/>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Chevron 16">
            <a:extLst>
              <a:ext uri="{FF2B5EF4-FFF2-40B4-BE49-F238E27FC236}">
                <a16:creationId xmlns:a16="http://schemas.microsoft.com/office/drawing/2014/main" id="{4B351973-D868-4462-B417-9BA438AF041C}"/>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Chevron 19">
            <a:extLst>
              <a:ext uri="{FF2B5EF4-FFF2-40B4-BE49-F238E27FC236}">
                <a16:creationId xmlns:a16="http://schemas.microsoft.com/office/drawing/2014/main" id="{163FF78E-FE96-40C1-9BAE-342CAAD061BB}"/>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TextBox 31">
            <a:extLst>
              <a:ext uri="{FF2B5EF4-FFF2-40B4-BE49-F238E27FC236}">
                <a16:creationId xmlns:a16="http://schemas.microsoft.com/office/drawing/2014/main" id="{89635405-466C-4B7B-ABFC-E1A28A682F9D}"/>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33" name="TextBox 32">
            <a:extLst>
              <a:ext uri="{FF2B5EF4-FFF2-40B4-BE49-F238E27FC236}">
                <a16:creationId xmlns:a16="http://schemas.microsoft.com/office/drawing/2014/main" id="{D4F900F6-631D-4015-99AC-103537F3B2C7}"/>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35" name="Title 1">
            <a:extLst>
              <a:ext uri="{FF2B5EF4-FFF2-40B4-BE49-F238E27FC236}">
                <a16:creationId xmlns:a16="http://schemas.microsoft.com/office/drawing/2014/main" id="{686B2066-815E-4513-8D58-CCE5DDB4DF0A}"/>
              </a:ext>
            </a:extLst>
          </p:cNvPr>
          <p:cNvSpPr txBox="1">
            <a:spLocks/>
          </p:cNvSpPr>
          <p:nvPr/>
        </p:nvSpPr>
        <p:spPr>
          <a:xfrm>
            <a:off x="838200" y="27181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Map</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6C4C48EC-85CE-4C31-82F1-81CF22920495}"/>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cxnSp>
        <p:nvCxnSpPr>
          <p:cNvPr id="253" name="Straight Connector 252">
            <a:extLst>
              <a:ext uri="{FF2B5EF4-FFF2-40B4-BE49-F238E27FC236}">
                <a16:creationId xmlns:a16="http://schemas.microsoft.com/office/drawing/2014/main" id="{5941F9A9-D6C3-4B58-90FE-4A02966B7023}"/>
              </a:ext>
            </a:extLst>
          </p:cNvPr>
          <p:cNvCxnSpPr>
            <a:cxnSpLocks/>
          </p:cNvCxnSpPr>
          <p:nvPr/>
        </p:nvCxnSpPr>
        <p:spPr>
          <a:xfrm flipH="1" flipV="1">
            <a:off x="6645228" y="5079765"/>
            <a:ext cx="562154" cy="341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Oval 444">
            <a:extLst>
              <a:ext uri="{FF2B5EF4-FFF2-40B4-BE49-F238E27FC236}">
                <a16:creationId xmlns:a16="http://schemas.microsoft.com/office/drawing/2014/main" id="{F8A618A2-9A70-4B9F-8D7A-64A6507442A2}"/>
              </a:ext>
            </a:extLst>
          </p:cNvPr>
          <p:cNvSpPr>
            <a:spLocks noChangeArrowheads="1"/>
          </p:cNvSpPr>
          <p:nvPr/>
        </p:nvSpPr>
        <p:spPr bwMode="auto">
          <a:xfrm>
            <a:off x="2482644" y="5711259"/>
            <a:ext cx="4185" cy="4185"/>
          </a:xfrm>
          <a:prstGeom prst="ellipse">
            <a:avLst/>
          </a:pr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47">
            <a:extLst>
              <a:ext uri="{FF2B5EF4-FFF2-40B4-BE49-F238E27FC236}">
                <a16:creationId xmlns:a16="http://schemas.microsoft.com/office/drawing/2014/main" id="{BA806FAE-0845-4119-9F75-703A7C9CC256}"/>
              </a:ext>
            </a:extLst>
          </p:cNvPr>
          <p:cNvSpPr>
            <a:spLocks/>
          </p:cNvSpPr>
          <p:nvPr/>
        </p:nvSpPr>
        <p:spPr bwMode="auto">
          <a:xfrm>
            <a:off x="2520297" y="57405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494">
            <a:extLst>
              <a:ext uri="{FF2B5EF4-FFF2-40B4-BE49-F238E27FC236}">
                <a16:creationId xmlns:a16="http://schemas.microsoft.com/office/drawing/2014/main" id="{5668B546-C3D7-4ABE-B644-C2B62F689666}"/>
              </a:ext>
            </a:extLst>
          </p:cNvPr>
          <p:cNvSpPr>
            <a:spLocks/>
          </p:cNvSpPr>
          <p:nvPr/>
        </p:nvSpPr>
        <p:spPr bwMode="auto">
          <a:xfrm>
            <a:off x="6457169" y="5447686"/>
            <a:ext cx="79494" cy="96226"/>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7" name="Group 6">
            <a:extLst>
              <a:ext uri="{FF2B5EF4-FFF2-40B4-BE49-F238E27FC236}">
                <a16:creationId xmlns:a16="http://schemas.microsoft.com/office/drawing/2014/main" id="{56F7DA22-F5E3-4732-BA33-B642CF3DE96E}"/>
              </a:ext>
            </a:extLst>
          </p:cNvPr>
          <p:cNvGrpSpPr/>
          <p:nvPr/>
        </p:nvGrpSpPr>
        <p:grpSpPr>
          <a:xfrm>
            <a:off x="717115" y="1304770"/>
            <a:ext cx="6283943" cy="4302555"/>
            <a:chOff x="717115" y="1304770"/>
            <a:chExt cx="6283943" cy="4302555"/>
          </a:xfrm>
          <a:solidFill>
            <a:schemeClr val="tx1">
              <a:lumMod val="50000"/>
              <a:lumOff val="50000"/>
            </a:schemeClr>
          </a:solidFill>
        </p:grpSpPr>
        <p:cxnSp>
          <p:nvCxnSpPr>
            <p:cNvPr id="34" name="Straight Connector 33">
              <a:extLst>
                <a:ext uri="{FF2B5EF4-FFF2-40B4-BE49-F238E27FC236}">
                  <a16:creationId xmlns:a16="http://schemas.microsoft.com/office/drawing/2014/main" id="{A5B1FB77-D94D-4BBB-A308-D8775ECEBEB1}"/>
                </a:ext>
              </a:extLst>
            </p:cNvPr>
            <p:cNvCxnSpPr>
              <a:cxnSpLocks/>
            </p:cNvCxnSpPr>
            <p:nvPr/>
          </p:nvCxnSpPr>
          <p:spPr>
            <a:xfrm>
              <a:off x="5296832" y="1304770"/>
              <a:ext cx="1598337" cy="0"/>
            </a:xfrm>
            <a:prstGeom prst="line">
              <a:avLst/>
            </a:prstGeom>
            <a:grpFill/>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0" name="Freeform 438">
              <a:extLst>
                <a:ext uri="{FF2B5EF4-FFF2-40B4-BE49-F238E27FC236}">
                  <a16:creationId xmlns:a16="http://schemas.microsoft.com/office/drawing/2014/main" id="{4D22D7DD-4D05-484D-A93C-71750EB7E767}"/>
                </a:ext>
              </a:extLst>
            </p:cNvPr>
            <p:cNvSpPr>
              <a:spLocks noEditPoints="1"/>
            </p:cNvSpPr>
            <p:nvPr/>
          </p:nvSpPr>
          <p:spPr bwMode="auto">
            <a:xfrm>
              <a:off x="3407247" y="2226225"/>
              <a:ext cx="3355339" cy="2966256"/>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439">
              <a:extLst>
                <a:ext uri="{FF2B5EF4-FFF2-40B4-BE49-F238E27FC236}">
                  <a16:creationId xmlns:a16="http://schemas.microsoft.com/office/drawing/2014/main" id="{57A55D01-9704-43B4-BE3F-05171104CF17}"/>
                </a:ext>
              </a:extLst>
            </p:cNvPr>
            <p:cNvSpPr>
              <a:spLocks/>
            </p:cNvSpPr>
            <p:nvPr/>
          </p:nvSpPr>
          <p:spPr bwMode="auto">
            <a:xfrm>
              <a:off x="5704104" y="4288796"/>
              <a:ext cx="0" cy="836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440">
              <a:extLst>
                <a:ext uri="{FF2B5EF4-FFF2-40B4-BE49-F238E27FC236}">
                  <a16:creationId xmlns:a16="http://schemas.microsoft.com/office/drawing/2014/main" id="{6D304E9C-BA7C-4C92-AC51-C3C2B4647595}"/>
                </a:ext>
              </a:extLst>
            </p:cNvPr>
            <p:cNvSpPr>
              <a:spLocks noChangeArrowheads="1"/>
            </p:cNvSpPr>
            <p:nvPr/>
          </p:nvSpPr>
          <p:spPr bwMode="auto">
            <a:xfrm>
              <a:off x="4131027" y="3690524"/>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441">
              <a:extLst>
                <a:ext uri="{FF2B5EF4-FFF2-40B4-BE49-F238E27FC236}">
                  <a16:creationId xmlns:a16="http://schemas.microsoft.com/office/drawing/2014/main" id="{91340C7F-13BD-4205-B64A-77698B834DD7}"/>
                </a:ext>
              </a:extLst>
            </p:cNvPr>
            <p:cNvSpPr>
              <a:spLocks noChangeArrowheads="1"/>
            </p:cNvSpPr>
            <p:nvPr/>
          </p:nvSpPr>
          <p:spPr bwMode="auto">
            <a:xfrm>
              <a:off x="2788055" y="4477063"/>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Oval 442">
              <a:extLst>
                <a:ext uri="{FF2B5EF4-FFF2-40B4-BE49-F238E27FC236}">
                  <a16:creationId xmlns:a16="http://schemas.microsoft.com/office/drawing/2014/main" id="{89CCACBC-F896-47DE-9794-1753504B147D}"/>
                </a:ext>
              </a:extLst>
            </p:cNvPr>
            <p:cNvSpPr>
              <a:spLocks noChangeArrowheads="1"/>
            </p:cNvSpPr>
            <p:nvPr/>
          </p:nvSpPr>
          <p:spPr bwMode="auto">
            <a:xfrm>
              <a:off x="2273457" y="2652962"/>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443">
              <a:extLst>
                <a:ext uri="{FF2B5EF4-FFF2-40B4-BE49-F238E27FC236}">
                  <a16:creationId xmlns:a16="http://schemas.microsoft.com/office/drawing/2014/main" id="{2237ED1E-E408-4D0E-922D-AD4562EDBCD9}"/>
                </a:ext>
              </a:extLst>
            </p:cNvPr>
            <p:cNvSpPr>
              <a:spLocks/>
            </p:cNvSpPr>
            <p:nvPr/>
          </p:nvSpPr>
          <p:spPr bwMode="auto">
            <a:xfrm>
              <a:off x="2319480" y="2824494"/>
              <a:ext cx="104594" cy="104594"/>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Oval 445">
              <a:extLst>
                <a:ext uri="{FF2B5EF4-FFF2-40B4-BE49-F238E27FC236}">
                  <a16:creationId xmlns:a16="http://schemas.microsoft.com/office/drawing/2014/main" id="{4DFF44C3-C01F-48CB-8AD6-90B20B44AD65}"/>
                </a:ext>
              </a:extLst>
            </p:cNvPr>
            <p:cNvSpPr>
              <a:spLocks noChangeArrowheads="1"/>
            </p:cNvSpPr>
            <p:nvPr/>
          </p:nvSpPr>
          <p:spPr bwMode="auto">
            <a:xfrm>
              <a:off x="2453359" y="2682248"/>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68" name="Oval 446">
              <a:extLst>
                <a:ext uri="{FF2B5EF4-FFF2-40B4-BE49-F238E27FC236}">
                  <a16:creationId xmlns:a16="http://schemas.microsoft.com/office/drawing/2014/main" id="{73D5C0DA-2EFF-44BD-AE9D-2F97D2F9E3CF}"/>
                </a:ext>
              </a:extLst>
            </p:cNvPr>
            <p:cNvSpPr>
              <a:spLocks noChangeArrowheads="1"/>
            </p:cNvSpPr>
            <p:nvPr/>
          </p:nvSpPr>
          <p:spPr bwMode="auto">
            <a:xfrm>
              <a:off x="2608155" y="3481339"/>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Oval 448">
              <a:extLst>
                <a:ext uri="{FF2B5EF4-FFF2-40B4-BE49-F238E27FC236}">
                  <a16:creationId xmlns:a16="http://schemas.microsoft.com/office/drawing/2014/main" id="{AF92AD0A-5C1C-4C1A-AE95-2DF38E0D78EB}"/>
                </a:ext>
              </a:extLst>
            </p:cNvPr>
            <p:cNvSpPr>
              <a:spLocks noChangeArrowheads="1"/>
            </p:cNvSpPr>
            <p:nvPr/>
          </p:nvSpPr>
          <p:spPr bwMode="auto">
            <a:xfrm>
              <a:off x="1223345" y="2845415"/>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1" name="Freeform 449">
              <a:extLst>
                <a:ext uri="{FF2B5EF4-FFF2-40B4-BE49-F238E27FC236}">
                  <a16:creationId xmlns:a16="http://schemas.microsoft.com/office/drawing/2014/main" id="{8ECC366D-0E51-4912-81BD-0EFD3F02D525}"/>
                </a:ext>
              </a:extLst>
            </p:cNvPr>
            <p:cNvSpPr>
              <a:spLocks noEditPoints="1"/>
            </p:cNvSpPr>
            <p:nvPr/>
          </p:nvSpPr>
          <p:spPr bwMode="auto">
            <a:xfrm>
              <a:off x="825894" y="2155759"/>
              <a:ext cx="2259204" cy="3451566"/>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2" name="Oval 450">
              <a:extLst>
                <a:ext uri="{FF2B5EF4-FFF2-40B4-BE49-F238E27FC236}">
                  <a16:creationId xmlns:a16="http://schemas.microsoft.com/office/drawing/2014/main" id="{03E26646-1B8A-49D0-B303-1081A08651A3}"/>
                </a:ext>
              </a:extLst>
            </p:cNvPr>
            <p:cNvSpPr>
              <a:spLocks noChangeArrowheads="1"/>
            </p:cNvSpPr>
            <p:nvPr/>
          </p:nvSpPr>
          <p:spPr bwMode="auto">
            <a:xfrm>
              <a:off x="1491106" y="3301437"/>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451">
              <a:extLst>
                <a:ext uri="{FF2B5EF4-FFF2-40B4-BE49-F238E27FC236}">
                  <a16:creationId xmlns:a16="http://schemas.microsoft.com/office/drawing/2014/main" id="{AAFE0AF3-CAF8-4278-8BCE-C4D1B75EB2D7}"/>
                </a:ext>
              </a:extLst>
            </p:cNvPr>
            <p:cNvSpPr>
              <a:spLocks/>
            </p:cNvSpPr>
            <p:nvPr/>
          </p:nvSpPr>
          <p:spPr bwMode="auto">
            <a:xfrm>
              <a:off x="2921934" y="2795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452">
              <a:extLst>
                <a:ext uri="{FF2B5EF4-FFF2-40B4-BE49-F238E27FC236}">
                  <a16:creationId xmlns:a16="http://schemas.microsoft.com/office/drawing/2014/main" id="{C9E1DFD4-389B-4E7D-8155-E98F58A2DE3E}"/>
                </a:ext>
              </a:extLst>
            </p:cNvPr>
            <p:cNvSpPr>
              <a:spLocks noEditPoints="1"/>
            </p:cNvSpPr>
            <p:nvPr/>
          </p:nvSpPr>
          <p:spPr bwMode="auto">
            <a:xfrm>
              <a:off x="2779687" y="2046323"/>
              <a:ext cx="820006" cy="1054297"/>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Oval 453">
              <a:extLst>
                <a:ext uri="{FF2B5EF4-FFF2-40B4-BE49-F238E27FC236}">
                  <a16:creationId xmlns:a16="http://schemas.microsoft.com/office/drawing/2014/main" id="{81C15AFF-D62A-4E25-95AE-90CB7F59A52B}"/>
                </a:ext>
              </a:extLst>
            </p:cNvPr>
            <p:cNvSpPr>
              <a:spLocks noChangeArrowheads="1"/>
            </p:cNvSpPr>
            <p:nvPr/>
          </p:nvSpPr>
          <p:spPr bwMode="auto">
            <a:xfrm>
              <a:off x="2921934" y="2644595"/>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6" name="Oval 454">
              <a:extLst>
                <a:ext uri="{FF2B5EF4-FFF2-40B4-BE49-F238E27FC236}">
                  <a16:creationId xmlns:a16="http://schemas.microsoft.com/office/drawing/2014/main" id="{0BB8525B-22CC-44DC-9EE0-3E332F635F55}"/>
                </a:ext>
              </a:extLst>
            </p:cNvPr>
            <p:cNvSpPr>
              <a:spLocks noChangeArrowheads="1"/>
            </p:cNvSpPr>
            <p:nvPr/>
          </p:nvSpPr>
          <p:spPr bwMode="auto">
            <a:xfrm>
              <a:off x="3457450" y="2510716"/>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7" name="Freeform 455">
              <a:extLst>
                <a:ext uri="{FF2B5EF4-FFF2-40B4-BE49-F238E27FC236}">
                  <a16:creationId xmlns:a16="http://schemas.microsoft.com/office/drawing/2014/main" id="{F39C6DF2-2079-4F63-87F8-ED10C35C20A8}"/>
                </a:ext>
              </a:extLst>
            </p:cNvPr>
            <p:cNvSpPr>
              <a:spLocks/>
            </p:cNvSpPr>
            <p:nvPr/>
          </p:nvSpPr>
          <p:spPr bwMode="auto">
            <a:xfrm>
              <a:off x="5942576" y="5037682"/>
              <a:ext cx="1255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57">
              <a:extLst>
                <a:ext uri="{FF2B5EF4-FFF2-40B4-BE49-F238E27FC236}">
                  <a16:creationId xmlns:a16="http://schemas.microsoft.com/office/drawing/2014/main" id="{30E7CA31-2CE4-4EA6-8BA2-23F6A2DF73FE}"/>
                </a:ext>
              </a:extLst>
            </p:cNvPr>
            <p:cNvSpPr>
              <a:spLocks noChangeArrowheads="1"/>
            </p:cNvSpPr>
            <p:nvPr/>
          </p:nvSpPr>
          <p:spPr bwMode="auto">
            <a:xfrm>
              <a:off x="2637441" y="2234590"/>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0" name="Oval 458">
              <a:extLst>
                <a:ext uri="{FF2B5EF4-FFF2-40B4-BE49-F238E27FC236}">
                  <a16:creationId xmlns:a16="http://schemas.microsoft.com/office/drawing/2014/main" id="{5CAF2623-D5B0-44A0-8949-369D8F89894E}"/>
                </a:ext>
              </a:extLst>
            </p:cNvPr>
            <p:cNvSpPr>
              <a:spLocks noChangeArrowheads="1"/>
            </p:cNvSpPr>
            <p:nvPr/>
          </p:nvSpPr>
          <p:spPr bwMode="auto">
            <a:xfrm>
              <a:off x="2662543" y="2159285"/>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1" name="Freeform 459">
              <a:extLst>
                <a:ext uri="{FF2B5EF4-FFF2-40B4-BE49-F238E27FC236}">
                  <a16:creationId xmlns:a16="http://schemas.microsoft.com/office/drawing/2014/main" id="{B2EAD929-8094-4CA2-9B0F-9C3E263F064D}"/>
                </a:ext>
              </a:extLst>
            </p:cNvPr>
            <p:cNvSpPr>
              <a:spLocks noEditPoints="1"/>
            </p:cNvSpPr>
            <p:nvPr/>
          </p:nvSpPr>
          <p:spPr bwMode="auto">
            <a:xfrm>
              <a:off x="2511929" y="1987750"/>
              <a:ext cx="535516" cy="410005"/>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2" name="Freeform 460">
              <a:extLst>
                <a:ext uri="{FF2B5EF4-FFF2-40B4-BE49-F238E27FC236}">
                  <a16:creationId xmlns:a16="http://schemas.microsoft.com/office/drawing/2014/main" id="{430E91BE-0636-4279-9140-77F87ABC545C}"/>
                </a:ext>
              </a:extLst>
            </p:cNvPr>
            <p:cNvSpPr>
              <a:spLocks noEditPoints="1"/>
            </p:cNvSpPr>
            <p:nvPr/>
          </p:nvSpPr>
          <p:spPr bwMode="auto">
            <a:xfrm>
              <a:off x="2386418" y="2481431"/>
              <a:ext cx="380719" cy="522966"/>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3" name="Oval 461">
              <a:extLst>
                <a:ext uri="{FF2B5EF4-FFF2-40B4-BE49-F238E27FC236}">
                  <a16:creationId xmlns:a16="http://schemas.microsoft.com/office/drawing/2014/main" id="{1246F593-269A-45EF-AE37-8F57CA77B9A9}"/>
                </a:ext>
              </a:extLst>
            </p:cNvPr>
            <p:cNvSpPr>
              <a:spLocks noChangeArrowheads="1"/>
            </p:cNvSpPr>
            <p:nvPr/>
          </p:nvSpPr>
          <p:spPr bwMode="auto">
            <a:xfrm>
              <a:off x="2055904" y="2414490"/>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4" name="Freeform 462">
              <a:extLst>
                <a:ext uri="{FF2B5EF4-FFF2-40B4-BE49-F238E27FC236}">
                  <a16:creationId xmlns:a16="http://schemas.microsoft.com/office/drawing/2014/main" id="{6F246C6C-E31A-4D93-A248-0848C4E57934}"/>
                </a:ext>
              </a:extLst>
            </p:cNvPr>
            <p:cNvSpPr>
              <a:spLocks/>
            </p:cNvSpPr>
            <p:nvPr/>
          </p:nvSpPr>
          <p:spPr bwMode="auto">
            <a:xfrm>
              <a:off x="1938761" y="2406122"/>
              <a:ext cx="288678" cy="255208"/>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463">
              <a:extLst>
                <a:ext uri="{FF2B5EF4-FFF2-40B4-BE49-F238E27FC236}">
                  <a16:creationId xmlns:a16="http://schemas.microsoft.com/office/drawing/2014/main" id="{4CB81F2A-F94F-428C-9811-FAA339BF4972}"/>
                </a:ext>
              </a:extLst>
            </p:cNvPr>
            <p:cNvSpPr>
              <a:spLocks/>
            </p:cNvSpPr>
            <p:nvPr/>
          </p:nvSpPr>
          <p:spPr bwMode="auto">
            <a:xfrm>
              <a:off x="6323293" y="4485430"/>
              <a:ext cx="384902" cy="209185"/>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464">
              <a:extLst>
                <a:ext uri="{FF2B5EF4-FFF2-40B4-BE49-F238E27FC236}">
                  <a16:creationId xmlns:a16="http://schemas.microsoft.com/office/drawing/2014/main" id="{81C85BAF-F76A-445E-96BC-21938787E0EB}"/>
                </a:ext>
              </a:extLst>
            </p:cNvPr>
            <p:cNvSpPr>
              <a:spLocks/>
            </p:cNvSpPr>
            <p:nvPr/>
          </p:nvSpPr>
          <p:spPr bwMode="auto">
            <a:xfrm>
              <a:off x="5896553" y="4343184"/>
              <a:ext cx="200817" cy="221737"/>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465">
              <a:extLst>
                <a:ext uri="{FF2B5EF4-FFF2-40B4-BE49-F238E27FC236}">
                  <a16:creationId xmlns:a16="http://schemas.microsoft.com/office/drawing/2014/main" id="{ED4B8281-43CC-4673-B3F8-702AB45247BE}"/>
                </a:ext>
              </a:extLst>
            </p:cNvPr>
            <p:cNvSpPr>
              <a:spLocks/>
            </p:cNvSpPr>
            <p:nvPr/>
          </p:nvSpPr>
          <p:spPr bwMode="auto">
            <a:xfrm>
              <a:off x="4570316" y="4715533"/>
              <a:ext cx="154799" cy="276126"/>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466">
              <a:extLst>
                <a:ext uri="{FF2B5EF4-FFF2-40B4-BE49-F238E27FC236}">
                  <a16:creationId xmlns:a16="http://schemas.microsoft.com/office/drawing/2014/main" id="{83DB8BF5-0C3B-474E-BE54-BCD92CDA017F}"/>
                </a:ext>
              </a:extLst>
            </p:cNvPr>
            <p:cNvSpPr>
              <a:spLocks/>
            </p:cNvSpPr>
            <p:nvPr/>
          </p:nvSpPr>
          <p:spPr bwMode="auto">
            <a:xfrm>
              <a:off x="4503378" y="2397755"/>
              <a:ext cx="171534" cy="322149"/>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78" name="Freeform 456">
              <a:extLst>
                <a:ext uri="{FF2B5EF4-FFF2-40B4-BE49-F238E27FC236}">
                  <a16:creationId xmlns:a16="http://schemas.microsoft.com/office/drawing/2014/main" id="{8F9ECA1B-9752-44E4-AE22-ACB134BD43D0}"/>
                </a:ext>
              </a:extLst>
            </p:cNvPr>
            <p:cNvSpPr>
              <a:spLocks/>
            </p:cNvSpPr>
            <p:nvPr/>
          </p:nvSpPr>
          <p:spPr bwMode="auto">
            <a:xfrm>
              <a:off x="5934209" y="4707165"/>
              <a:ext cx="790724" cy="694498"/>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Freeform 467">
              <a:extLst>
                <a:ext uri="{FF2B5EF4-FFF2-40B4-BE49-F238E27FC236}">
                  <a16:creationId xmlns:a16="http://schemas.microsoft.com/office/drawing/2014/main" id="{EC41CF33-3EA8-4FB7-A02A-08FABEF68C61}"/>
                </a:ext>
              </a:extLst>
            </p:cNvPr>
            <p:cNvSpPr>
              <a:spLocks noEditPoints="1"/>
            </p:cNvSpPr>
            <p:nvPr/>
          </p:nvSpPr>
          <p:spPr bwMode="auto">
            <a:xfrm>
              <a:off x="6231252" y="3498074"/>
              <a:ext cx="200817" cy="297046"/>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Freeform 468">
              <a:extLst>
                <a:ext uri="{FF2B5EF4-FFF2-40B4-BE49-F238E27FC236}">
                  <a16:creationId xmlns:a16="http://schemas.microsoft.com/office/drawing/2014/main" id="{A6E8AC67-DAC0-4BDF-A9AC-0FC285AEFF39}"/>
                </a:ext>
              </a:extLst>
            </p:cNvPr>
            <p:cNvSpPr>
              <a:spLocks/>
            </p:cNvSpPr>
            <p:nvPr/>
          </p:nvSpPr>
          <p:spPr bwMode="auto">
            <a:xfrm>
              <a:off x="2528665" y="2054691"/>
              <a:ext cx="133879" cy="209185"/>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Oval 469">
              <a:extLst>
                <a:ext uri="{FF2B5EF4-FFF2-40B4-BE49-F238E27FC236}">
                  <a16:creationId xmlns:a16="http://schemas.microsoft.com/office/drawing/2014/main" id="{5B218953-AA78-47F5-93D3-1D05A0521412}"/>
                </a:ext>
              </a:extLst>
            </p:cNvPr>
            <p:cNvSpPr>
              <a:spLocks noChangeArrowheads="1"/>
            </p:cNvSpPr>
            <p:nvPr/>
          </p:nvSpPr>
          <p:spPr bwMode="auto">
            <a:xfrm>
              <a:off x="2616520" y="2234590"/>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Freeform 470">
              <a:extLst>
                <a:ext uri="{FF2B5EF4-FFF2-40B4-BE49-F238E27FC236}">
                  <a16:creationId xmlns:a16="http://schemas.microsoft.com/office/drawing/2014/main" id="{37D33384-5FD0-4EC6-B677-B5EA284F86D0}"/>
                </a:ext>
              </a:extLst>
            </p:cNvPr>
            <p:cNvSpPr>
              <a:spLocks/>
            </p:cNvSpPr>
            <p:nvPr/>
          </p:nvSpPr>
          <p:spPr bwMode="auto">
            <a:xfrm>
              <a:off x="5620428" y="4364101"/>
              <a:ext cx="230105" cy="238473"/>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Freeform 471">
              <a:extLst>
                <a:ext uri="{FF2B5EF4-FFF2-40B4-BE49-F238E27FC236}">
                  <a16:creationId xmlns:a16="http://schemas.microsoft.com/office/drawing/2014/main" id="{169C5221-4B56-4829-BE1B-7FEE76A615A9}"/>
                </a:ext>
              </a:extLst>
            </p:cNvPr>
            <p:cNvSpPr>
              <a:spLocks/>
            </p:cNvSpPr>
            <p:nvPr/>
          </p:nvSpPr>
          <p:spPr bwMode="auto">
            <a:xfrm>
              <a:off x="5829615" y="4602574"/>
              <a:ext cx="8368"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Freeform 472">
              <a:extLst>
                <a:ext uri="{FF2B5EF4-FFF2-40B4-BE49-F238E27FC236}">
                  <a16:creationId xmlns:a16="http://schemas.microsoft.com/office/drawing/2014/main" id="{CA90E1AD-81A3-48DB-BDF4-BC05AE1A7807}"/>
                </a:ext>
              </a:extLst>
            </p:cNvPr>
            <p:cNvSpPr>
              <a:spLocks/>
            </p:cNvSpPr>
            <p:nvPr/>
          </p:nvSpPr>
          <p:spPr bwMode="auto">
            <a:xfrm>
              <a:off x="1871823" y="2322449"/>
              <a:ext cx="192449" cy="150614"/>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473">
              <a:extLst>
                <a:ext uri="{FF2B5EF4-FFF2-40B4-BE49-F238E27FC236}">
                  <a16:creationId xmlns:a16="http://schemas.microsoft.com/office/drawing/2014/main" id="{D6519AB8-BC62-48A1-BB42-78DD9D0AC65D}"/>
                </a:ext>
              </a:extLst>
            </p:cNvPr>
            <p:cNvSpPr>
              <a:spLocks/>
            </p:cNvSpPr>
            <p:nvPr/>
          </p:nvSpPr>
          <p:spPr bwMode="auto">
            <a:xfrm>
              <a:off x="3628981" y="3175926"/>
              <a:ext cx="150614" cy="230105"/>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Freeform 474">
              <a:extLst>
                <a:ext uri="{FF2B5EF4-FFF2-40B4-BE49-F238E27FC236}">
                  <a16:creationId xmlns:a16="http://schemas.microsoft.com/office/drawing/2014/main" id="{831D4B43-D31B-406E-B43A-1132EAEB0331}"/>
                </a:ext>
              </a:extLst>
            </p:cNvPr>
            <p:cNvSpPr>
              <a:spLocks noEditPoints="1"/>
            </p:cNvSpPr>
            <p:nvPr/>
          </p:nvSpPr>
          <p:spPr bwMode="auto">
            <a:xfrm>
              <a:off x="3867454" y="2309899"/>
              <a:ext cx="188267" cy="192450"/>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Freeform 475">
              <a:extLst>
                <a:ext uri="{FF2B5EF4-FFF2-40B4-BE49-F238E27FC236}">
                  <a16:creationId xmlns:a16="http://schemas.microsoft.com/office/drawing/2014/main" id="{E3F6C223-8F14-4922-9641-1D0EA9DD1973}"/>
                </a:ext>
              </a:extLst>
            </p:cNvPr>
            <p:cNvSpPr>
              <a:spLocks/>
            </p:cNvSpPr>
            <p:nvPr/>
          </p:nvSpPr>
          <p:spPr bwMode="auto">
            <a:xfrm>
              <a:off x="2424071" y="2293164"/>
              <a:ext cx="200817" cy="179902"/>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476">
              <a:extLst>
                <a:ext uri="{FF2B5EF4-FFF2-40B4-BE49-F238E27FC236}">
                  <a16:creationId xmlns:a16="http://schemas.microsoft.com/office/drawing/2014/main" id="{AAF4E0A5-4E63-4EC2-866A-4908BA16FD9B}"/>
                </a:ext>
              </a:extLst>
            </p:cNvPr>
            <p:cNvSpPr>
              <a:spLocks/>
            </p:cNvSpPr>
            <p:nvPr/>
          </p:nvSpPr>
          <p:spPr bwMode="auto">
            <a:xfrm>
              <a:off x="2093560" y="2242958"/>
              <a:ext cx="188267" cy="125511"/>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0" name="Freeform 478">
              <a:extLst>
                <a:ext uri="{FF2B5EF4-FFF2-40B4-BE49-F238E27FC236}">
                  <a16:creationId xmlns:a16="http://schemas.microsoft.com/office/drawing/2014/main" id="{F2029AF8-3713-432E-AD1B-8B0816148B1A}"/>
                </a:ext>
              </a:extLst>
            </p:cNvPr>
            <p:cNvSpPr>
              <a:spLocks/>
            </p:cNvSpPr>
            <p:nvPr/>
          </p:nvSpPr>
          <p:spPr bwMode="auto">
            <a:xfrm>
              <a:off x="3348673" y="2908168"/>
              <a:ext cx="171534" cy="104594"/>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1" name="Freeform 479">
              <a:extLst>
                <a:ext uri="{FF2B5EF4-FFF2-40B4-BE49-F238E27FC236}">
                  <a16:creationId xmlns:a16="http://schemas.microsoft.com/office/drawing/2014/main" id="{6E1C8D21-3E39-4B65-8655-C15E5E818609}"/>
                </a:ext>
              </a:extLst>
            </p:cNvPr>
            <p:cNvSpPr>
              <a:spLocks/>
            </p:cNvSpPr>
            <p:nvPr/>
          </p:nvSpPr>
          <p:spPr bwMode="auto">
            <a:xfrm>
              <a:off x="4846442" y="2054691"/>
              <a:ext cx="163167" cy="142247"/>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3" name="Freeform 481">
              <a:extLst>
                <a:ext uri="{FF2B5EF4-FFF2-40B4-BE49-F238E27FC236}">
                  <a16:creationId xmlns:a16="http://schemas.microsoft.com/office/drawing/2014/main" id="{BE53C707-86AD-4CB8-A61A-B04217C7072C}"/>
                </a:ext>
              </a:extLst>
            </p:cNvPr>
            <p:cNvSpPr>
              <a:spLocks noEditPoints="1"/>
            </p:cNvSpPr>
            <p:nvPr/>
          </p:nvSpPr>
          <p:spPr bwMode="auto">
            <a:xfrm>
              <a:off x="5612060" y="2138364"/>
              <a:ext cx="142247" cy="96226"/>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4" name="Freeform 482">
              <a:extLst>
                <a:ext uri="{FF2B5EF4-FFF2-40B4-BE49-F238E27FC236}">
                  <a16:creationId xmlns:a16="http://schemas.microsoft.com/office/drawing/2014/main" id="{FF959EAE-9893-4D65-885B-8A3C91388640}"/>
                </a:ext>
              </a:extLst>
            </p:cNvPr>
            <p:cNvSpPr>
              <a:spLocks/>
            </p:cNvSpPr>
            <p:nvPr/>
          </p:nvSpPr>
          <p:spPr bwMode="auto">
            <a:xfrm>
              <a:off x="2235804" y="2435410"/>
              <a:ext cx="104594" cy="133879"/>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5" name="Freeform 483">
              <a:extLst>
                <a:ext uri="{FF2B5EF4-FFF2-40B4-BE49-F238E27FC236}">
                  <a16:creationId xmlns:a16="http://schemas.microsoft.com/office/drawing/2014/main" id="{F4222C5F-32B9-4380-9AB9-26E9A21B0F0A}"/>
                </a:ext>
              </a:extLst>
            </p:cNvPr>
            <p:cNvSpPr>
              <a:spLocks noEditPoints="1"/>
            </p:cNvSpPr>
            <p:nvPr/>
          </p:nvSpPr>
          <p:spPr bwMode="auto">
            <a:xfrm>
              <a:off x="6089005" y="4447777"/>
              <a:ext cx="121329" cy="154799"/>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84">
              <a:extLst>
                <a:ext uri="{FF2B5EF4-FFF2-40B4-BE49-F238E27FC236}">
                  <a16:creationId xmlns:a16="http://schemas.microsoft.com/office/drawing/2014/main" id="{2599B7EA-9B67-462D-8D07-DD60221FAF29}"/>
                </a:ext>
              </a:extLst>
            </p:cNvPr>
            <p:cNvSpPr>
              <a:spLocks/>
            </p:cNvSpPr>
            <p:nvPr/>
          </p:nvSpPr>
          <p:spPr bwMode="auto">
            <a:xfrm>
              <a:off x="2788055" y="3431136"/>
              <a:ext cx="0" cy="1255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7" name="Freeform 485">
              <a:extLst>
                <a:ext uri="{FF2B5EF4-FFF2-40B4-BE49-F238E27FC236}">
                  <a16:creationId xmlns:a16="http://schemas.microsoft.com/office/drawing/2014/main" id="{3B3F3443-9903-4A86-A6A9-39915532BC2A}"/>
                </a:ext>
              </a:extLst>
            </p:cNvPr>
            <p:cNvSpPr>
              <a:spLocks/>
            </p:cNvSpPr>
            <p:nvPr/>
          </p:nvSpPr>
          <p:spPr bwMode="auto">
            <a:xfrm>
              <a:off x="2675094" y="3339093"/>
              <a:ext cx="121329" cy="129697"/>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8" name="Freeform 486">
              <a:extLst>
                <a:ext uri="{FF2B5EF4-FFF2-40B4-BE49-F238E27FC236}">
                  <a16:creationId xmlns:a16="http://schemas.microsoft.com/office/drawing/2014/main" id="{0E3D3FA8-CE42-4FAD-ACB0-D8CBEC87C7AA}"/>
                </a:ext>
              </a:extLst>
            </p:cNvPr>
            <p:cNvSpPr>
              <a:spLocks/>
            </p:cNvSpPr>
            <p:nvPr/>
          </p:nvSpPr>
          <p:spPr bwMode="auto">
            <a:xfrm>
              <a:off x="2055904" y="2180202"/>
              <a:ext cx="142247" cy="75308"/>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9" name="Freeform 487">
              <a:extLst>
                <a:ext uri="{FF2B5EF4-FFF2-40B4-BE49-F238E27FC236}">
                  <a16:creationId xmlns:a16="http://schemas.microsoft.com/office/drawing/2014/main" id="{13074E2F-9D3D-4A33-B2B2-70CC5B9BC769}"/>
                </a:ext>
              </a:extLst>
            </p:cNvPr>
            <p:cNvSpPr>
              <a:spLocks/>
            </p:cNvSpPr>
            <p:nvPr/>
          </p:nvSpPr>
          <p:spPr bwMode="auto">
            <a:xfrm>
              <a:off x="3959495" y="2284796"/>
              <a:ext cx="117144" cy="75308"/>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0" name="Freeform 488">
              <a:extLst>
                <a:ext uri="{FF2B5EF4-FFF2-40B4-BE49-F238E27FC236}">
                  <a16:creationId xmlns:a16="http://schemas.microsoft.com/office/drawing/2014/main" id="{37CB7B3C-CA32-443D-BBAD-6DC4EFD092E3}"/>
                </a:ext>
              </a:extLst>
            </p:cNvPr>
            <p:cNvSpPr>
              <a:spLocks/>
            </p:cNvSpPr>
            <p:nvPr/>
          </p:nvSpPr>
          <p:spPr bwMode="auto">
            <a:xfrm>
              <a:off x="2311112" y="2284796"/>
              <a:ext cx="96226" cy="100409"/>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1" name="Freeform 489">
              <a:extLst>
                <a:ext uri="{FF2B5EF4-FFF2-40B4-BE49-F238E27FC236}">
                  <a16:creationId xmlns:a16="http://schemas.microsoft.com/office/drawing/2014/main" id="{CDA290A7-0A0A-4719-A66B-AF12AA65BA66}"/>
                </a:ext>
              </a:extLst>
            </p:cNvPr>
            <p:cNvSpPr>
              <a:spLocks/>
            </p:cNvSpPr>
            <p:nvPr/>
          </p:nvSpPr>
          <p:spPr bwMode="auto">
            <a:xfrm>
              <a:off x="3562041" y="3259602"/>
              <a:ext cx="83673" cy="104594"/>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2" name="Freeform 490">
              <a:extLst>
                <a:ext uri="{FF2B5EF4-FFF2-40B4-BE49-F238E27FC236}">
                  <a16:creationId xmlns:a16="http://schemas.microsoft.com/office/drawing/2014/main" id="{E618ABDC-328C-4E60-962B-72E6A3A998FD}"/>
                </a:ext>
              </a:extLst>
            </p:cNvPr>
            <p:cNvSpPr>
              <a:spLocks/>
            </p:cNvSpPr>
            <p:nvPr/>
          </p:nvSpPr>
          <p:spPr bwMode="auto">
            <a:xfrm>
              <a:off x="6352581" y="3376746"/>
              <a:ext cx="104594" cy="121329"/>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3" name="Freeform 491">
              <a:extLst>
                <a:ext uri="{FF2B5EF4-FFF2-40B4-BE49-F238E27FC236}">
                  <a16:creationId xmlns:a16="http://schemas.microsoft.com/office/drawing/2014/main" id="{304236A3-DFCA-415D-9F1A-E64FD74CDF85}"/>
                </a:ext>
              </a:extLst>
            </p:cNvPr>
            <p:cNvSpPr>
              <a:spLocks/>
            </p:cNvSpPr>
            <p:nvPr/>
          </p:nvSpPr>
          <p:spPr bwMode="auto">
            <a:xfrm>
              <a:off x="2378050" y="2129997"/>
              <a:ext cx="87861" cy="112961"/>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4" name="Freeform 492">
              <a:extLst>
                <a:ext uri="{FF2B5EF4-FFF2-40B4-BE49-F238E27FC236}">
                  <a16:creationId xmlns:a16="http://schemas.microsoft.com/office/drawing/2014/main" id="{723E1602-785D-4157-BEF9-64A0CE3C2F6E}"/>
                </a:ext>
              </a:extLst>
            </p:cNvPr>
            <p:cNvSpPr>
              <a:spLocks/>
            </p:cNvSpPr>
            <p:nvPr/>
          </p:nvSpPr>
          <p:spPr bwMode="auto">
            <a:xfrm>
              <a:off x="5829612" y="4602574"/>
              <a:ext cx="192449" cy="54388"/>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5" name="Freeform 493">
              <a:extLst>
                <a:ext uri="{FF2B5EF4-FFF2-40B4-BE49-F238E27FC236}">
                  <a16:creationId xmlns:a16="http://schemas.microsoft.com/office/drawing/2014/main" id="{F8197595-C0C8-4D4F-9385-859BD4EC9947}"/>
                </a:ext>
              </a:extLst>
            </p:cNvPr>
            <p:cNvSpPr>
              <a:spLocks/>
            </p:cNvSpPr>
            <p:nvPr/>
          </p:nvSpPr>
          <p:spPr bwMode="auto">
            <a:xfrm>
              <a:off x="6097373" y="4087976"/>
              <a:ext cx="83673" cy="150614"/>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7" name="Freeform 495">
              <a:extLst>
                <a:ext uri="{FF2B5EF4-FFF2-40B4-BE49-F238E27FC236}">
                  <a16:creationId xmlns:a16="http://schemas.microsoft.com/office/drawing/2014/main" id="{5B460386-8DEE-4D4F-A095-31E0347FC447}"/>
                </a:ext>
              </a:extLst>
            </p:cNvPr>
            <p:cNvSpPr>
              <a:spLocks/>
            </p:cNvSpPr>
            <p:nvPr/>
          </p:nvSpPr>
          <p:spPr bwMode="auto">
            <a:xfrm>
              <a:off x="2110295" y="4004302"/>
              <a:ext cx="200817" cy="75308"/>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8" name="Freeform 496">
              <a:extLst>
                <a:ext uri="{FF2B5EF4-FFF2-40B4-BE49-F238E27FC236}">
                  <a16:creationId xmlns:a16="http://schemas.microsoft.com/office/drawing/2014/main" id="{88FA4123-60C3-42BD-81BC-601ABFDF0D11}"/>
                </a:ext>
              </a:extLst>
            </p:cNvPr>
            <p:cNvSpPr>
              <a:spLocks/>
            </p:cNvSpPr>
            <p:nvPr/>
          </p:nvSpPr>
          <p:spPr bwMode="auto">
            <a:xfrm>
              <a:off x="5009606" y="2138364"/>
              <a:ext cx="83673" cy="96226"/>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9" name="Freeform 497">
              <a:extLst>
                <a:ext uri="{FF2B5EF4-FFF2-40B4-BE49-F238E27FC236}">
                  <a16:creationId xmlns:a16="http://schemas.microsoft.com/office/drawing/2014/main" id="{08A0C9B1-89A0-4E8C-ABB7-9D841E41DD57}"/>
                </a:ext>
              </a:extLst>
            </p:cNvPr>
            <p:cNvSpPr>
              <a:spLocks/>
            </p:cNvSpPr>
            <p:nvPr/>
          </p:nvSpPr>
          <p:spPr bwMode="auto">
            <a:xfrm>
              <a:off x="6143393" y="4280428"/>
              <a:ext cx="96226" cy="83673"/>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0" name="Freeform 498">
              <a:extLst>
                <a:ext uri="{FF2B5EF4-FFF2-40B4-BE49-F238E27FC236}">
                  <a16:creationId xmlns:a16="http://schemas.microsoft.com/office/drawing/2014/main" id="{5BBE5656-9E7F-4E21-B086-6A7A61DFBBFC}"/>
                </a:ext>
              </a:extLst>
            </p:cNvPr>
            <p:cNvSpPr>
              <a:spLocks/>
            </p:cNvSpPr>
            <p:nvPr/>
          </p:nvSpPr>
          <p:spPr bwMode="auto">
            <a:xfrm>
              <a:off x="2311112" y="4071243"/>
              <a:ext cx="112961" cy="54388"/>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1" name="Freeform 499">
              <a:extLst>
                <a:ext uri="{FF2B5EF4-FFF2-40B4-BE49-F238E27FC236}">
                  <a16:creationId xmlns:a16="http://schemas.microsoft.com/office/drawing/2014/main" id="{117254FC-E673-4C9E-8B30-5F7F4E0638AD}"/>
                </a:ext>
              </a:extLst>
            </p:cNvPr>
            <p:cNvSpPr>
              <a:spLocks/>
            </p:cNvSpPr>
            <p:nvPr/>
          </p:nvSpPr>
          <p:spPr bwMode="auto">
            <a:xfrm>
              <a:off x="2557950" y="2510719"/>
              <a:ext cx="66941" cy="58573"/>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2" name="Oval 500">
              <a:extLst>
                <a:ext uri="{FF2B5EF4-FFF2-40B4-BE49-F238E27FC236}">
                  <a16:creationId xmlns:a16="http://schemas.microsoft.com/office/drawing/2014/main" id="{29E248BB-A70F-44B9-9807-CDF90A6E4F38}"/>
                </a:ext>
              </a:extLst>
            </p:cNvPr>
            <p:cNvSpPr>
              <a:spLocks noChangeArrowheads="1"/>
            </p:cNvSpPr>
            <p:nvPr/>
          </p:nvSpPr>
          <p:spPr bwMode="auto">
            <a:xfrm>
              <a:off x="2570503" y="2531634"/>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3" name="Freeform 501">
              <a:extLst>
                <a:ext uri="{FF2B5EF4-FFF2-40B4-BE49-F238E27FC236}">
                  <a16:creationId xmlns:a16="http://schemas.microsoft.com/office/drawing/2014/main" id="{AB58E653-880A-4909-AE48-D16839840893}"/>
                </a:ext>
              </a:extLst>
            </p:cNvPr>
            <p:cNvSpPr>
              <a:spLocks/>
            </p:cNvSpPr>
            <p:nvPr/>
          </p:nvSpPr>
          <p:spPr bwMode="auto">
            <a:xfrm>
              <a:off x="5315020" y="4280428"/>
              <a:ext cx="46023" cy="83673"/>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4" name="Freeform 502">
              <a:extLst>
                <a:ext uri="{FF2B5EF4-FFF2-40B4-BE49-F238E27FC236}">
                  <a16:creationId xmlns:a16="http://schemas.microsoft.com/office/drawing/2014/main" id="{E6C9163C-4787-41C4-BA70-8C994E48B120}"/>
                </a:ext>
              </a:extLst>
            </p:cNvPr>
            <p:cNvSpPr>
              <a:spLocks/>
            </p:cNvSpPr>
            <p:nvPr/>
          </p:nvSpPr>
          <p:spPr bwMode="auto">
            <a:xfrm>
              <a:off x="2465909" y="2188570"/>
              <a:ext cx="46023" cy="66941"/>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5" name="Freeform 503">
              <a:extLst>
                <a:ext uri="{FF2B5EF4-FFF2-40B4-BE49-F238E27FC236}">
                  <a16:creationId xmlns:a16="http://schemas.microsoft.com/office/drawing/2014/main" id="{91013190-550C-4CCF-AF43-9852AF3C8AF6}"/>
                </a:ext>
              </a:extLst>
            </p:cNvPr>
            <p:cNvSpPr>
              <a:spLocks/>
            </p:cNvSpPr>
            <p:nvPr/>
          </p:nvSpPr>
          <p:spPr bwMode="auto">
            <a:xfrm>
              <a:off x="4302559" y="2217858"/>
              <a:ext cx="58573" cy="54388"/>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6" name="Freeform 504">
              <a:extLst>
                <a:ext uri="{FF2B5EF4-FFF2-40B4-BE49-F238E27FC236}">
                  <a16:creationId xmlns:a16="http://schemas.microsoft.com/office/drawing/2014/main" id="{33FF5887-1A48-48DD-B98A-1EC5F25C002A}"/>
                </a:ext>
              </a:extLst>
            </p:cNvPr>
            <p:cNvSpPr>
              <a:spLocks/>
            </p:cNvSpPr>
            <p:nvPr/>
          </p:nvSpPr>
          <p:spPr bwMode="auto">
            <a:xfrm>
              <a:off x="6076453" y="3937364"/>
              <a:ext cx="37656" cy="83673"/>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7" name="Freeform 505">
              <a:extLst>
                <a:ext uri="{FF2B5EF4-FFF2-40B4-BE49-F238E27FC236}">
                  <a16:creationId xmlns:a16="http://schemas.microsoft.com/office/drawing/2014/main" id="{71DA6D65-D30F-4BBB-8AF5-E0657478D83B}"/>
                </a:ext>
              </a:extLst>
            </p:cNvPr>
            <p:cNvSpPr>
              <a:spLocks noEditPoints="1"/>
            </p:cNvSpPr>
            <p:nvPr/>
          </p:nvSpPr>
          <p:spPr bwMode="auto">
            <a:xfrm>
              <a:off x="4390417" y="2150917"/>
              <a:ext cx="46023" cy="75308"/>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8" name="Freeform 506">
              <a:extLst>
                <a:ext uri="{FF2B5EF4-FFF2-40B4-BE49-F238E27FC236}">
                  <a16:creationId xmlns:a16="http://schemas.microsoft.com/office/drawing/2014/main" id="{2C5533D8-B7D5-43BD-8448-D00A9B1DFDFE}"/>
                </a:ext>
              </a:extLst>
            </p:cNvPr>
            <p:cNvSpPr>
              <a:spLocks/>
            </p:cNvSpPr>
            <p:nvPr/>
          </p:nvSpPr>
          <p:spPr bwMode="auto">
            <a:xfrm>
              <a:off x="2378050" y="2376840"/>
              <a:ext cx="46023" cy="50206"/>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29" name="Oval 507">
              <a:extLst>
                <a:ext uri="{FF2B5EF4-FFF2-40B4-BE49-F238E27FC236}">
                  <a16:creationId xmlns:a16="http://schemas.microsoft.com/office/drawing/2014/main" id="{2D133698-2CB4-4B2A-AC97-8E6F836A6A25}"/>
                </a:ext>
              </a:extLst>
            </p:cNvPr>
            <p:cNvSpPr>
              <a:spLocks noChangeArrowheads="1"/>
            </p:cNvSpPr>
            <p:nvPr/>
          </p:nvSpPr>
          <p:spPr bwMode="auto">
            <a:xfrm>
              <a:off x="2398968" y="2376840"/>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0" name="Freeform 508">
              <a:extLst>
                <a:ext uri="{FF2B5EF4-FFF2-40B4-BE49-F238E27FC236}">
                  <a16:creationId xmlns:a16="http://schemas.microsoft.com/office/drawing/2014/main" id="{A3A68AE8-CE20-4EA9-9022-873A4B201189}"/>
                </a:ext>
              </a:extLst>
            </p:cNvPr>
            <p:cNvSpPr>
              <a:spLocks/>
            </p:cNvSpPr>
            <p:nvPr/>
          </p:nvSpPr>
          <p:spPr bwMode="auto">
            <a:xfrm>
              <a:off x="5771042" y="2138364"/>
              <a:ext cx="66941" cy="29288"/>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1" name="Freeform 509">
              <a:extLst>
                <a:ext uri="{FF2B5EF4-FFF2-40B4-BE49-F238E27FC236}">
                  <a16:creationId xmlns:a16="http://schemas.microsoft.com/office/drawing/2014/main" id="{15BF21A5-7146-4845-AA66-CA1BEDB93114}"/>
                </a:ext>
              </a:extLst>
            </p:cNvPr>
            <p:cNvSpPr>
              <a:spLocks/>
            </p:cNvSpPr>
            <p:nvPr/>
          </p:nvSpPr>
          <p:spPr bwMode="auto">
            <a:xfrm>
              <a:off x="6670542" y="4564921"/>
              <a:ext cx="83673" cy="46020"/>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2" name="Freeform 510">
              <a:extLst>
                <a:ext uri="{FF2B5EF4-FFF2-40B4-BE49-F238E27FC236}">
                  <a16:creationId xmlns:a16="http://schemas.microsoft.com/office/drawing/2014/main" id="{6AD2DFF0-F023-40EF-87F1-05090C00A4CF}"/>
                </a:ext>
              </a:extLst>
            </p:cNvPr>
            <p:cNvSpPr>
              <a:spLocks/>
            </p:cNvSpPr>
            <p:nvPr/>
          </p:nvSpPr>
          <p:spPr bwMode="auto">
            <a:xfrm>
              <a:off x="2273457" y="2138364"/>
              <a:ext cx="58573" cy="41838"/>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3" name="Freeform 511">
              <a:extLst>
                <a:ext uri="{FF2B5EF4-FFF2-40B4-BE49-F238E27FC236}">
                  <a16:creationId xmlns:a16="http://schemas.microsoft.com/office/drawing/2014/main" id="{BAB6CC49-942F-42EA-A5BB-A8659673FB6A}"/>
                </a:ext>
              </a:extLst>
            </p:cNvPr>
            <p:cNvSpPr>
              <a:spLocks/>
            </p:cNvSpPr>
            <p:nvPr/>
          </p:nvSpPr>
          <p:spPr bwMode="auto">
            <a:xfrm>
              <a:off x="5754307" y="2255511"/>
              <a:ext cx="54391" cy="37656"/>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4" name="Freeform 512">
              <a:extLst>
                <a:ext uri="{FF2B5EF4-FFF2-40B4-BE49-F238E27FC236}">
                  <a16:creationId xmlns:a16="http://schemas.microsoft.com/office/drawing/2014/main" id="{5C7542CC-0730-42CB-B834-F8C8135CDB8D}"/>
                </a:ext>
              </a:extLst>
            </p:cNvPr>
            <p:cNvSpPr>
              <a:spLocks/>
            </p:cNvSpPr>
            <p:nvPr/>
          </p:nvSpPr>
          <p:spPr bwMode="auto">
            <a:xfrm>
              <a:off x="5867268" y="4058693"/>
              <a:ext cx="46023" cy="50206"/>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5" name="Freeform 513">
              <a:extLst>
                <a:ext uri="{FF2B5EF4-FFF2-40B4-BE49-F238E27FC236}">
                  <a16:creationId xmlns:a16="http://schemas.microsoft.com/office/drawing/2014/main" id="{3BC0BF65-BEB7-43F4-9211-8082309B58C9}"/>
                </a:ext>
              </a:extLst>
            </p:cNvPr>
            <p:cNvSpPr>
              <a:spLocks/>
            </p:cNvSpPr>
            <p:nvPr/>
          </p:nvSpPr>
          <p:spPr bwMode="auto">
            <a:xfrm>
              <a:off x="3892557" y="3615218"/>
              <a:ext cx="29288" cy="62756"/>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6" name="Freeform 514">
              <a:extLst>
                <a:ext uri="{FF2B5EF4-FFF2-40B4-BE49-F238E27FC236}">
                  <a16:creationId xmlns:a16="http://schemas.microsoft.com/office/drawing/2014/main" id="{6C0BCA74-99C8-45C2-88C5-3A2BADD9A3A9}"/>
                </a:ext>
              </a:extLst>
            </p:cNvPr>
            <p:cNvSpPr>
              <a:spLocks/>
            </p:cNvSpPr>
            <p:nvPr/>
          </p:nvSpPr>
          <p:spPr bwMode="auto">
            <a:xfrm>
              <a:off x="2520297" y="2757556"/>
              <a:ext cx="50206" cy="37656"/>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7" name="Freeform 515">
              <a:extLst>
                <a:ext uri="{FF2B5EF4-FFF2-40B4-BE49-F238E27FC236}">
                  <a16:creationId xmlns:a16="http://schemas.microsoft.com/office/drawing/2014/main" id="{2A6CCD9F-AE30-4F10-A624-372398354428}"/>
                </a:ext>
              </a:extLst>
            </p:cNvPr>
            <p:cNvSpPr>
              <a:spLocks/>
            </p:cNvSpPr>
            <p:nvPr/>
          </p:nvSpPr>
          <p:spPr bwMode="auto">
            <a:xfrm>
              <a:off x="1378142" y="3117355"/>
              <a:ext cx="29288" cy="66941"/>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8" name="Freeform 516">
              <a:extLst>
                <a:ext uri="{FF2B5EF4-FFF2-40B4-BE49-F238E27FC236}">
                  <a16:creationId xmlns:a16="http://schemas.microsoft.com/office/drawing/2014/main" id="{2805095F-C6D1-4C10-B392-2413CF5A35B6}"/>
                </a:ext>
              </a:extLst>
            </p:cNvPr>
            <p:cNvSpPr>
              <a:spLocks/>
            </p:cNvSpPr>
            <p:nvPr/>
          </p:nvSpPr>
          <p:spPr bwMode="auto">
            <a:xfrm>
              <a:off x="6172679" y="4656962"/>
              <a:ext cx="75306" cy="37656"/>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39" name="Freeform 517">
              <a:extLst>
                <a:ext uri="{FF2B5EF4-FFF2-40B4-BE49-F238E27FC236}">
                  <a16:creationId xmlns:a16="http://schemas.microsoft.com/office/drawing/2014/main" id="{3AE41748-BE5F-45C1-9368-15FCBA15A9FC}"/>
                </a:ext>
              </a:extLst>
            </p:cNvPr>
            <p:cNvSpPr>
              <a:spLocks/>
            </p:cNvSpPr>
            <p:nvPr/>
          </p:nvSpPr>
          <p:spPr bwMode="auto">
            <a:xfrm>
              <a:off x="888649" y="2586024"/>
              <a:ext cx="50206" cy="50206"/>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0" name="Freeform 518">
              <a:extLst>
                <a:ext uri="{FF2B5EF4-FFF2-40B4-BE49-F238E27FC236}">
                  <a16:creationId xmlns:a16="http://schemas.microsoft.com/office/drawing/2014/main" id="{44FD5B10-4B14-4D49-A164-C08A924D574E}"/>
                </a:ext>
              </a:extLst>
            </p:cNvPr>
            <p:cNvSpPr>
              <a:spLocks/>
            </p:cNvSpPr>
            <p:nvPr/>
          </p:nvSpPr>
          <p:spPr bwMode="auto">
            <a:xfrm>
              <a:off x="2453359" y="2263878"/>
              <a:ext cx="50206" cy="29288"/>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1" name="Freeform 519">
              <a:extLst>
                <a:ext uri="{FF2B5EF4-FFF2-40B4-BE49-F238E27FC236}">
                  <a16:creationId xmlns:a16="http://schemas.microsoft.com/office/drawing/2014/main" id="{0111A447-8627-4E7E-BC3A-552EF46002B2}"/>
                </a:ext>
              </a:extLst>
            </p:cNvPr>
            <p:cNvSpPr>
              <a:spLocks/>
            </p:cNvSpPr>
            <p:nvPr/>
          </p:nvSpPr>
          <p:spPr bwMode="auto">
            <a:xfrm>
              <a:off x="6193599" y="4221858"/>
              <a:ext cx="25103" cy="46020"/>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2" name="Freeform 520">
              <a:extLst>
                <a:ext uri="{FF2B5EF4-FFF2-40B4-BE49-F238E27FC236}">
                  <a16:creationId xmlns:a16="http://schemas.microsoft.com/office/drawing/2014/main" id="{70CC4C25-DCA0-4034-89B6-7B83B5C6746E}"/>
                </a:ext>
              </a:extLst>
            </p:cNvPr>
            <p:cNvSpPr>
              <a:spLocks/>
            </p:cNvSpPr>
            <p:nvPr/>
          </p:nvSpPr>
          <p:spPr bwMode="auto">
            <a:xfrm>
              <a:off x="4457355" y="2188570"/>
              <a:ext cx="29288" cy="37656"/>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3" name="Freeform 521">
              <a:extLst>
                <a:ext uri="{FF2B5EF4-FFF2-40B4-BE49-F238E27FC236}">
                  <a16:creationId xmlns:a16="http://schemas.microsoft.com/office/drawing/2014/main" id="{2A10F334-A1F8-41F0-A21E-18E7DD834D28}"/>
                </a:ext>
              </a:extLst>
            </p:cNvPr>
            <p:cNvSpPr>
              <a:spLocks/>
            </p:cNvSpPr>
            <p:nvPr/>
          </p:nvSpPr>
          <p:spPr bwMode="auto">
            <a:xfrm>
              <a:off x="4277458" y="2226225"/>
              <a:ext cx="46023" cy="29288"/>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4" name="Oval 522">
              <a:extLst>
                <a:ext uri="{FF2B5EF4-FFF2-40B4-BE49-F238E27FC236}">
                  <a16:creationId xmlns:a16="http://schemas.microsoft.com/office/drawing/2014/main" id="{3BBCE96E-140E-477A-A71B-A3F6AC32BC0A}"/>
                </a:ext>
              </a:extLst>
            </p:cNvPr>
            <p:cNvSpPr>
              <a:spLocks noChangeArrowheads="1"/>
            </p:cNvSpPr>
            <p:nvPr/>
          </p:nvSpPr>
          <p:spPr bwMode="auto">
            <a:xfrm>
              <a:off x="4302559" y="2255511"/>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5" name="Freeform 523">
              <a:extLst>
                <a:ext uri="{FF2B5EF4-FFF2-40B4-BE49-F238E27FC236}">
                  <a16:creationId xmlns:a16="http://schemas.microsoft.com/office/drawing/2014/main" id="{593AA31B-431B-4A3D-BDA3-A275DB23C581}"/>
                </a:ext>
              </a:extLst>
            </p:cNvPr>
            <p:cNvSpPr>
              <a:spLocks/>
            </p:cNvSpPr>
            <p:nvPr/>
          </p:nvSpPr>
          <p:spPr bwMode="auto">
            <a:xfrm>
              <a:off x="4419702" y="2226225"/>
              <a:ext cx="37656" cy="37656"/>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6" name="Freeform 524">
              <a:extLst>
                <a:ext uri="{FF2B5EF4-FFF2-40B4-BE49-F238E27FC236}">
                  <a16:creationId xmlns:a16="http://schemas.microsoft.com/office/drawing/2014/main" id="{415D5F60-743B-4E5E-97DB-0B314567D6FF}"/>
                </a:ext>
              </a:extLst>
            </p:cNvPr>
            <p:cNvSpPr>
              <a:spLocks/>
            </p:cNvSpPr>
            <p:nvPr/>
          </p:nvSpPr>
          <p:spPr bwMode="auto">
            <a:xfrm>
              <a:off x="4486643" y="2150917"/>
              <a:ext cx="25103" cy="37656"/>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7" name="Freeform 525">
              <a:extLst>
                <a:ext uri="{FF2B5EF4-FFF2-40B4-BE49-F238E27FC236}">
                  <a16:creationId xmlns:a16="http://schemas.microsoft.com/office/drawing/2014/main" id="{8BD2BCE0-F739-49BF-90A8-42E045BB3B4B}"/>
                </a:ext>
              </a:extLst>
            </p:cNvPr>
            <p:cNvSpPr>
              <a:spLocks/>
            </p:cNvSpPr>
            <p:nvPr/>
          </p:nvSpPr>
          <p:spPr bwMode="auto">
            <a:xfrm>
              <a:off x="6268905" y="4535636"/>
              <a:ext cx="54391" cy="29288"/>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8" name="Freeform 526">
              <a:extLst>
                <a:ext uri="{FF2B5EF4-FFF2-40B4-BE49-F238E27FC236}">
                  <a16:creationId xmlns:a16="http://schemas.microsoft.com/office/drawing/2014/main" id="{B6BE7F42-3EA3-455E-9EE5-0E8B1D31C9ED}"/>
                </a:ext>
              </a:extLst>
            </p:cNvPr>
            <p:cNvSpPr>
              <a:spLocks/>
            </p:cNvSpPr>
            <p:nvPr/>
          </p:nvSpPr>
          <p:spPr bwMode="auto">
            <a:xfrm>
              <a:off x="6955035" y="4924720"/>
              <a:ext cx="46023" cy="46020"/>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27">
              <a:extLst>
                <a:ext uri="{FF2B5EF4-FFF2-40B4-BE49-F238E27FC236}">
                  <a16:creationId xmlns:a16="http://schemas.microsoft.com/office/drawing/2014/main" id="{7C20F575-3F89-4EC7-A741-F503F1CA8FE0}"/>
                </a:ext>
              </a:extLst>
            </p:cNvPr>
            <p:cNvSpPr>
              <a:spLocks/>
            </p:cNvSpPr>
            <p:nvPr/>
          </p:nvSpPr>
          <p:spPr bwMode="auto">
            <a:xfrm>
              <a:off x="6030432" y="4648595"/>
              <a:ext cx="58573" cy="20920"/>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0" name="Freeform 528">
              <a:extLst>
                <a:ext uri="{FF2B5EF4-FFF2-40B4-BE49-F238E27FC236}">
                  <a16:creationId xmlns:a16="http://schemas.microsoft.com/office/drawing/2014/main" id="{1932B36A-C064-4BAB-90D3-8BE71A15036A}"/>
                </a:ext>
              </a:extLst>
            </p:cNvPr>
            <p:cNvSpPr>
              <a:spLocks/>
            </p:cNvSpPr>
            <p:nvPr/>
          </p:nvSpPr>
          <p:spPr bwMode="auto">
            <a:xfrm>
              <a:off x="6105738" y="4648595"/>
              <a:ext cx="58573" cy="20920"/>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1" name="Freeform 529">
              <a:extLst>
                <a:ext uri="{FF2B5EF4-FFF2-40B4-BE49-F238E27FC236}">
                  <a16:creationId xmlns:a16="http://schemas.microsoft.com/office/drawing/2014/main" id="{9563A563-0E87-48FA-A950-FD5F79176FC6}"/>
                </a:ext>
              </a:extLst>
            </p:cNvPr>
            <p:cNvSpPr>
              <a:spLocks/>
            </p:cNvSpPr>
            <p:nvPr/>
          </p:nvSpPr>
          <p:spPr bwMode="auto">
            <a:xfrm>
              <a:off x="4474090" y="2765924"/>
              <a:ext cx="37656" cy="37656"/>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2" name="Freeform 530">
              <a:extLst>
                <a:ext uri="{FF2B5EF4-FFF2-40B4-BE49-F238E27FC236}">
                  <a16:creationId xmlns:a16="http://schemas.microsoft.com/office/drawing/2014/main" id="{82DC4B30-1693-4204-A89E-377F509A7177}"/>
                </a:ext>
              </a:extLst>
            </p:cNvPr>
            <p:cNvSpPr>
              <a:spLocks/>
            </p:cNvSpPr>
            <p:nvPr/>
          </p:nvSpPr>
          <p:spPr bwMode="auto">
            <a:xfrm>
              <a:off x="2348765" y="2950006"/>
              <a:ext cx="37656" cy="16735"/>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3" name="Freeform 531">
              <a:extLst>
                <a:ext uri="{FF2B5EF4-FFF2-40B4-BE49-F238E27FC236}">
                  <a16:creationId xmlns:a16="http://schemas.microsoft.com/office/drawing/2014/main" id="{C59F341A-7757-453C-BF14-2A15097D303F}"/>
                </a:ext>
              </a:extLst>
            </p:cNvPr>
            <p:cNvSpPr>
              <a:spLocks/>
            </p:cNvSpPr>
            <p:nvPr/>
          </p:nvSpPr>
          <p:spPr bwMode="auto">
            <a:xfrm>
              <a:off x="5323387" y="2360104"/>
              <a:ext cx="29288" cy="25103"/>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4" name="Freeform 532">
              <a:extLst>
                <a:ext uri="{FF2B5EF4-FFF2-40B4-BE49-F238E27FC236}">
                  <a16:creationId xmlns:a16="http://schemas.microsoft.com/office/drawing/2014/main" id="{1E2E662A-C3E1-4C7E-B0A5-329D6F3DAF52}"/>
                </a:ext>
              </a:extLst>
            </p:cNvPr>
            <p:cNvSpPr>
              <a:spLocks/>
            </p:cNvSpPr>
            <p:nvPr/>
          </p:nvSpPr>
          <p:spPr bwMode="auto">
            <a:xfrm>
              <a:off x="2587238" y="3376746"/>
              <a:ext cx="50206" cy="29288"/>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5" name="Freeform 533">
              <a:extLst>
                <a:ext uri="{FF2B5EF4-FFF2-40B4-BE49-F238E27FC236}">
                  <a16:creationId xmlns:a16="http://schemas.microsoft.com/office/drawing/2014/main" id="{B7F43013-0792-4FCE-9C60-E6C0F9F530C5}"/>
                </a:ext>
              </a:extLst>
            </p:cNvPr>
            <p:cNvSpPr>
              <a:spLocks/>
            </p:cNvSpPr>
            <p:nvPr/>
          </p:nvSpPr>
          <p:spPr bwMode="auto">
            <a:xfrm>
              <a:off x="4352764" y="3744912"/>
              <a:ext cx="37656" cy="29288"/>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6" name="Freeform 534">
              <a:extLst>
                <a:ext uri="{FF2B5EF4-FFF2-40B4-BE49-F238E27FC236}">
                  <a16:creationId xmlns:a16="http://schemas.microsoft.com/office/drawing/2014/main" id="{2F96D4C3-F6BA-4716-B8CA-79C7D898F446}"/>
                </a:ext>
              </a:extLst>
            </p:cNvPr>
            <p:cNvSpPr>
              <a:spLocks/>
            </p:cNvSpPr>
            <p:nvPr/>
          </p:nvSpPr>
          <p:spPr bwMode="auto">
            <a:xfrm>
              <a:off x="2081007" y="2255511"/>
              <a:ext cx="37656" cy="29288"/>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7" name="Freeform 535">
              <a:extLst>
                <a:ext uri="{FF2B5EF4-FFF2-40B4-BE49-F238E27FC236}">
                  <a16:creationId xmlns:a16="http://schemas.microsoft.com/office/drawing/2014/main" id="{8DBD8303-2B48-4D95-99A4-1AF06540F4FA}"/>
                </a:ext>
              </a:extLst>
            </p:cNvPr>
            <p:cNvSpPr>
              <a:spLocks/>
            </p:cNvSpPr>
            <p:nvPr/>
          </p:nvSpPr>
          <p:spPr bwMode="auto">
            <a:xfrm>
              <a:off x="3892557" y="3573383"/>
              <a:ext cx="20920" cy="41838"/>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8" name="Freeform 536">
              <a:extLst>
                <a:ext uri="{FF2B5EF4-FFF2-40B4-BE49-F238E27FC236}">
                  <a16:creationId xmlns:a16="http://schemas.microsoft.com/office/drawing/2014/main" id="{3A6954B2-FB98-44D6-8FA4-C6A5041FFAE0}"/>
                </a:ext>
              </a:extLst>
            </p:cNvPr>
            <p:cNvSpPr>
              <a:spLocks/>
            </p:cNvSpPr>
            <p:nvPr/>
          </p:nvSpPr>
          <p:spPr bwMode="auto">
            <a:xfrm>
              <a:off x="6059720" y="4259510"/>
              <a:ext cx="46023" cy="46020"/>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59" name="Freeform 537">
              <a:extLst>
                <a:ext uri="{FF2B5EF4-FFF2-40B4-BE49-F238E27FC236}">
                  <a16:creationId xmlns:a16="http://schemas.microsoft.com/office/drawing/2014/main" id="{9B94CC7A-4B6E-4212-943D-18FDFB84DC4B}"/>
                </a:ext>
              </a:extLst>
            </p:cNvPr>
            <p:cNvSpPr>
              <a:spLocks/>
            </p:cNvSpPr>
            <p:nvPr/>
          </p:nvSpPr>
          <p:spPr bwMode="auto">
            <a:xfrm>
              <a:off x="6151761" y="4251143"/>
              <a:ext cx="20920" cy="46020"/>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0" name="Freeform 538">
              <a:extLst>
                <a:ext uri="{FF2B5EF4-FFF2-40B4-BE49-F238E27FC236}">
                  <a16:creationId xmlns:a16="http://schemas.microsoft.com/office/drawing/2014/main" id="{0B74F4CD-BF1A-4BFA-B1F6-702F9BE4F4E3}"/>
                </a:ext>
              </a:extLst>
            </p:cNvPr>
            <p:cNvSpPr>
              <a:spLocks/>
            </p:cNvSpPr>
            <p:nvPr/>
          </p:nvSpPr>
          <p:spPr bwMode="auto">
            <a:xfrm>
              <a:off x="2235804" y="4108896"/>
              <a:ext cx="37656" cy="16735"/>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1" name="Freeform 539">
              <a:extLst>
                <a:ext uri="{FF2B5EF4-FFF2-40B4-BE49-F238E27FC236}">
                  <a16:creationId xmlns:a16="http://schemas.microsoft.com/office/drawing/2014/main" id="{D3C44B04-FE66-41EB-B729-A69F439C34DC}"/>
                </a:ext>
              </a:extLst>
            </p:cNvPr>
            <p:cNvSpPr>
              <a:spLocks/>
            </p:cNvSpPr>
            <p:nvPr/>
          </p:nvSpPr>
          <p:spPr bwMode="auto">
            <a:xfrm>
              <a:off x="6143393" y="4238590"/>
              <a:ext cx="20920" cy="29288"/>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2" name="Freeform 540">
              <a:extLst>
                <a:ext uri="{FF2B5EF4-FFF2-40B4-BE49-F238E27FC236}">
                  <a16:creationId xmlns:a16="http://schemas.microsoft.com/office/drawing/2014/main" id="{43C9044F-0D01-4395-9575-F1DD8192F01F}"/>
                </a:ext>
              </a:extLst>
            </p:cNvPr>
            <p:cNvSpPr>
              <a:spLocks/>
            </p:cNvSpPr>
            <p:nvPr/>
          </p:nvSpPr>
          <p:spPr bwMode="auto">
            <a:xfrm>
              <a:off x="888649" y="2757556"/>
              <a:ext cx="29288" cy="20920"/>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3" name="Freeform 541">
              <a:extLst>
                <a:ext uri="{FF2B5EF4-FFF2-40B4-BE49-F238E27FC236}">
                  <a16:creationId xmlns:a16="http://schemas.microsoft.com/office/drawing/2014/main" id="{E41F383D-2B49-4DFC-A1E4-CBD086013DCC}"/>
                </a:ext>
              </a:extLst>
            </p:cNvPr>
            <p:cNvSpPr>
              <a:spLocks/>
            </p:cNvSpPr>
            <p:nvPr/>
          </p:nvSpPr>
          <p:spPr bwMode="auto">
            <a:xfrm>
              <a:off x="4750216" y="2556736"/>
              <a:ext cx="20920" cy="20920"/>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4" name="Freeform 542">
              <a:extLst>
                <a:ext uri="{FF2B5EF4-FFF2-40B4-BE49-F238E27FC236}">
                  <a16:creationId xmlns:a16="http://schemas.microsoft.com/office/drawing/2014/main" id="{3058AE7C-347A-439D-B4B6-8485176D15DE}"/>
                </a:ext>
              </a:extLst>
            </p:cNvPr>
            <p:cNvSpPr>
              <a:spLocks/>
            </p:cNvSpPr>
            <p:nvPr/>
          </p:nvSpPr>
          <p:spPr bwMode="auto">
            <a:xfrm>
              <a:off x="4189597" y="3744912"/>
              <a:ext cx="46023" cy="20920"/>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5" name="Freeform 543">
              <a:extLst>
                <a:ext uri="{FF2B5EF4-FFF2-40B4-BE49-F238E27FC236}">
                  <a16:creationId xmlns:a16="http://schemas.microsoft.com/office/drawing/2014/main" id="{F1DF48CE-6940-4BBE-97F4-D21B9C310B80}"/>
                </a:ext>
              </a:extLst>
            </p:cNvPr>
            <p:cNvSpPr>
              <a:spLocks/>
            </p:cNvSpPr>
            <p:nvPr/>
          </p:nvSpPr>
          <p:spPr bwMode="auto">
            <a:xfrm>
              <a:off x="2444991" y="4108896"/>
              <a:ext cx="37656" cy="16735"/>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6" name="Freeform 544">
              <a:extLst>
                <a:ext uri="{FF2B5EF4-FFF2-40B4-BE49-F238E27FC236}">
                  <a16:creationId xmlns:a16="http://schemas.microsoft.com/office/drawing/2014/main" id="{B708FE35-558E-4AD1-AE43-BE9048CBCEA4}"/>
                </a:ext>
              </a:extLst>
            </p:cNvPr>
            <p:cNvSpPr>
              <a:spLocks/>
            </p:cNvSpPr>
            <p:nvPr/>
          </p:nvSpPr>
          <p:spPr bwMode="auto">
            <a:xfrm>
              <a:off x="6114105" y="4200940"/>
              <a:ext cx="20920" cy="29288"/>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7" name="Freeform 545">
              <a:extLst>
                <a:ext uri="{FF2B5EF4-FFF2-40B4-BE49-F238E27FC236}">
                  <a16:creationId xmlns:a16="http://schemas.microsoft.com/office/drawing/2014/main" id="{76DA5F80-7E4C-407A-B5FF-A3EB531D6A3D}"/>
                </a:ext>
              </a:extLst>
            </p:cNvPr>
            <p:cNvSpPr>
              <a:spLocks/>
            </p:cNvSpPr>
            <p:nvPr/>
          </p:nvSpPr>
          <p:spPr bwMode="auto">
            <a:xfrm>
              <a:off x="6089005" y="4669515"/>
              <a:ext cx="37656" cy="25103"/>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8" name="Freeform 546">
              <a:extLst>
                <a:ext uri="{FF2B5EF4-FFF2-40B4-BE49-F238E27FC236}">
                  <a16:creationId xmlns:a16="http://schemas.microsoft.com/office/drawing/2014/main" id="{BCD63F68-4EE1-45B8-8422-856711047338}"/>
                </a:ext>
              </a:extLst>
            </p:cNvPr>
            <p:cNvSpPr>
              <a:spLocks/>
            </p:cNvSpPr>
            <p:nvPr/>
          </p:nvSpPr>
          <p:spPr bwMode="auto">
            <a:xfrm>
              <a:off x="2332030" y="2217858"/>
              <a:ext cx="16735" cy="37656"/>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9" name="Freeform 547">
              <a:extLst>
                <a:ext uri="{FF2B5EF4-FFF2-40B4-BE49-F238E27FC236}">
                  <a16:creationId xmlns:a16="http://schemas.microsoft.com/office/drawing/2014/main" id="{F5C1E9F8-ADA8-4049-B41C-C9FFA3C4795D}"/>
                </a:ext>
              </a:extLst>
            </p:cNvPr>
            <p:cNvSpPr>
              <a:spLocks/>
            </p:cNvSpPr>
            <p:nvPr/>
          </p:nvSpPr>
          <p:spPr bwMode="auto">
            <a:xfrm>
              <a:off x="6791868" y="4590024"/>
              <a:ext cx="29288" cy="29288"/>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0" name="Freeform 548">
              <a:extLst>
                <a:ext uri="{FF2B5EF4-FFF2-40B4-BE49-F238E27FC236}">
                  <a16:creationId xmlns:a16="http://schemas.microsoft.com/office/drawing/2014/main" id="{305F4690-647F-4966-9755-C4B4450F6EFB}"/>
                </a:ext>
              </a:extLst>
            </p:cNvPr>
            <p:cNvSpPr>
              <a:spLocks/>
            </p:cNvSpPr>
            <p:nvPr/>
          </p:nvSpPr>
          <p:spPr bwMode="auto">
            <a:xfrm>
              <a:off x="2407336" y="2966741"/>
              <a:ext cx="16735" cy="29288"/>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1" name="Freeform 549">
              <a:extLst>
                <a:ext uri="{FF2B5EF4-FFF2-40B4-BE49-F238E27FC236}">
                  <a16:creationId xmlns:a16="http://schemas.microsoft.com/office/drawing/2014/main" id="{E6366BC6-1F8D-4616-9289-4A2183D3C0AC}"/>
                </a:ext>
              </a:extLst>
            </p:cNvPr>
            <p:cNvSpPr>
              <a:spLocks/>
            </p:cNvSpPr>
            <p:nvPr/>
          </p:nvSpPr>
          <p:spPr bwMode="auto">
            <a:xfrm>
              <a:off x="6553398" y="2816127"/>
              <a:ext cx="29288" cy="37656"/>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2" name="Oval 550">
              <a:extLst>
                <a:ext uri="{FF2B5EF4-FFF2-40B4-BE49-F238E27FC236}">
                  <a16:creationId xmlns:a16="http://schemas.microsoft.com/office/drawing/2014/main" id="{9FF7D443-17A7-43CE-98F7-942CEB747A6E}"/>
                </a:ext>
              </a:extLst>
            </p:cNvPr>
            <p:cNvSpPr>
              <a:spLocks noChangeArrowheads="1"/>
            </p:cNvSpPr>
            <p:nvPr/>
          </p:nvSpPr>
          <p:spPr bwMode="auto">
            <a:xfrm>
              <a:off x="2587238" y="3468787"/>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3" name="Freeform 551">
              <a:extLst>
                <a:ext uri="{FF2B5EF4-FFF2-40B4-BE49-F238E27FC236}">
                  <a16:creationId xmlns:a16="http://schemas.microsoft.com/office/drawing/2014/main" id="{6912202B-E1EF-49A6-AE88-17D04ABEAB2D}"/>
                </a:ext>
              </a:extLst>
            </p:cNvPr>
            <p:cNvSpPr>
              <a:spLocks/>
            </p:cNvSpPr>
            <p:nvPr/>
          </p:nvSpPr>
          <p:spPr bwMode="auto">
            <a:xfrm>
              <a:off x="2578870" y="3452051"/>
              <a:ext cx="29288" cy="29288"/>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4" name="Oval 552">
              <a:extLst>
                <a:ext uri="{FF2B5EF4-FFF2-40B4-BE49-F238E27FC236}">
                  <a16:creationId xmlns:a16="http://schemas.microsoft.com/office/drawing/2014/main" id="{AC12EAA3-40DE-4E0A-B9F8-E0F2274BF0B8}"/>
                </a:ext>
              </a:extLst>
            </p:cNvPr>
            <p:cNvSpPr>
              <a:spLocks noChangeArrowheads="1"/>
            </p:cNvSpPr>
            <p:nvPr/>
          </p:nvSpPr>
          <p:spPr bwMode="auto">
            <a:xfrm>
              <a:off x="2595605" y="3481339"/>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5" name="Freeform 553">
              <a:extLst>
                <a:ext uri="{FF2B5EF4-FFF2-40B4-BE49-F238E27FC236}">
                  <a16:creationId xmlns:a16="http://schemas.microsoft.com/office/drawing/2014/main" id="{167029F4-86BC-431F-BF8E-92A436DF3942}"/>
                </a:ext>
              </a:extLst>
            </p:cNvPr>
            <p:cNvSpPr>
              <a:spLocks/>
            </p:cNvSpPr>
            <p:nvPr/>
          </p:nvSpPr>
          <p:spPr bwMode="auto">
            <a:xfrm>
              <a:off x="6469722" y="3355828"/>
              <a:ext cx="25103" cy="37656"/>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6" name="Freeform 554">
              <a:extLst>
                <a:ext uri="{FF2B5EF4-FFF2-40B4-BE49-F238E27FC236}">
                  <a16:creationId xmlns:a16="http://schemas.microsoft.com/office/drawing/2014/main" id="{1538A70B-3F84-47B5-9269-9D697F167A4C}"/>
                </a:ext>
              </a:extLst>
            </p:cNvPr>
            <p:cNvSpPr>
              <a:spLocks/>
            </p:cNvSpPr>
            <p:nvPr/>
          </p:nvSpPr>
          <p:spPr bwMode="auto">
            <a:xfrm>
              <a:off x="6231249" y="4544004"/>
              <a:ext cx="16735" cy="20920"/>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7" name="Freeform 555">
              <a:extLst>
                <a:ext uri="{FF2B5EF4-FFF2-40B4-BE49-F238E27FC236}">
                  <a16:creationId xmlns:a16="http://schemas.microsoft.com/office/drawing/2014/main" id="{0A04E1CC-091F-4A7F-9607-556048B4EAF4}"/>
                </a:ext>
              </a:extLst>
            </p:cNvPr>
            <p:cNvSpPr>
              <a:spLocks/>
            </p:cNvSpPr>
            <p:nvPr/>
          </p:nvSpPr>
          <p:spPr bwMode="auto">
            <a:xfrm>
              <a:off x="3474185" y="2548369"/>
              <a:ext cx="20920" cy="29288"/>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8" name="Freeform 556">
              <a:extLst>
                <a:ext uri="{FF2B5EF4-FFF2-40B4-BE49-F238E27FC236}">
                  <a16:creationId xmlns:a16="http://schemas.microsoft.com/office/drawing/2014/main" id="{287F72E8-02D8-4C9B-A9A1-F2B19D800702}"/>
                </a:ext>
              </a:extLst>
            </p:cNvPr>
            <p:cNvSpPr>
              <a:spLocks/>
            </p:cNvSpPr>
            <p:nvPr/>
          </p:nvSpPr>
          <p:spPr bwMode="auto">
            <a:xfrm>
              <a:off x="758953" y="3012764"/>
              <a:ext cx="25103" cy="29288"/>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79" name="Freeform 557">
              <a:extLst>
                <a:ext uri="{FF2B5EF4-FFF2-40B4-BE49-F238E27FC236}">
                  <a16:creationId xmlns:a16="http://schemas.microsoft.com/office/drawing/2014/main" id="{13111876-85FE-4463-AD7E-EB9576AE12DD}"/>
                </a:ext>
              </a:extLst>
            </p:cNvPr>
            <p:cNvSpPr>
              <a:spLocks/>
            </p:cNvSpPr>
            <p:nvPr/>
          </p:nvSpPr>
          <p:spPr bwMode="auto">
            <a:xfrm>
              <a:off x="2503562" y="2113264"/>
              <a:ext cx="25103" cy="16735"/>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0" name="Freeform 558">
              <a:extLst>
                <a:ext uri="{FF2B5EF4-FFF2-40B4-BE49-F238E27FC236}">
                  <a16:creationId xmlns:a16="http://schemas.microsoft.com/office/drawing/2014/main" id="{C22FE8CE-6C1E-45AC-98A5-93C7EF33E75E}"/>
                </a:ext>
              </a:extLst>
            </p:cNvPr>
            <p:cNvSpPr>
              <a:spLocks/>
            </p:cNvSpPr>
            <p:nvPr/>
          </p:nvSpPr>
          <p:spPr bwMode="auto">
            <a:xfrm>
              <a:off x="2520297" y="2293164"/>
              <a:ext cx="20920" cy="16735"/>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1" name="Freeform 559">
              <a:extLst>
                <a:ext uri="{FF2B5EF4-FFF2-40B4-BE49-F238E27FC236}">
                  <a16:creationId xmlns:a16="http://schemas.microsoft.com/office/drawing/2014/main" id="{91B282FF-9BA5-4980-A92E-E6911D699F8B}"/>
                </a:ext>
              </a:extLst>
            </p:cNvPr>
            <p:cNvSpPr>
              <a:spLocks/>
            </p:cNvSpPr>
            <p:nvPr/>
          </p:nvSpPr>
          <p:spPr bwMode="auto">
            <a:xfrm>
              <a:off x="717115" y="3033682"/>
              <a:ext cx="29288" cy="16735"/>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2" name="Freeform 560">
              <a:extLst>
                <a:ext uri="{FF2B5EF4-FFF2-40B4-BE49-F238E27FC236}">
                  <a16:creationId xmlns:a16="http://schemas.microsoft.com/office/drawing/2014/main" id="{D6C9D065-21E2-47B5-82A2-2A28F75E0E95}"/>
                </a:ext>
              </a:extLst>
            </p:cNvPr>
            <p:cNvSpPr>
              <a:spLocks/>
            </p:cNvSpPr>
            <p:nvPr/>
          </p:nvSpPr>
          <p:spPr bwMode="auto">
            <a:xfrm>
              <a:off x="5725021" y="2242961"/>
              <a:ext cx="16735" cy="20920"/>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3" name="Freeform 561">
              <a:extLst>
                <a:ext uri="{FF2B5EF4-FFF2-40B4-BE49-F238E27FC236}">
                  <a16:creationId xmlns:a16="http://schemas.microsoft.com/office/drawing/2014/main" id="{B45D256C-4EEA-44CD-823C-BCCF06D239DC}"/>
                </a:ext>
              </a:extLst>
            </p:cNvPr>
            <p:cNvSpPr>
              <a:spLocks/>
            </p:cNvSpPr>
            <p:nvPr/>
          </p:nvSpPr>
          <p:spPr bwMode="auto">
            <a:xfrm>
              <a:off x="2386418" y="2226225"/>
              <a:ext cx="20920" cy="16735"/>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4" name="Freeform 562">
              <a:extLst>
                <a:ext uri="{FF2B5EF4-FFF2-40B4-BE49-F238E27FC236}">
                  <a16:creationId xmlns:a16="http://schemas.microsoft.com/office/drawing/2014/main" id="{9205C858-A4A1-4D1B-BA8B-912E4EE390A3}"/>
                </a:ext>
              </a:extLst>
            </p:cNvPr>
            <p:cNvSpPr>
              <a:spLocks/>
            </p:cNvSpPr>
            <p:nvPr/>
          </p:nvSpPr>
          <p:spPr bwMode="auto">
            <a:xfrm>
              <a:off x="2227436" y="2159285"/>
              <a:ext cx="75306" cy="58573"/>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5" name="Freeform 563">
              <a:extLst>
                <a:ext uri="{FF2B5EF4-FFF2-40B4-BE49-F238E27FC236}">
                  <a16:creationId xmlns:a16="http://schemas.microsoft.com/office/drawing/2014/main" id="{6E5AA2CB-5586-4820-B858-C7315549859C}"/>
                </a:ext>
              </a:extLst>
            </p:cNvPr>
            <p:cNvSpPr>
              <a:spLocks/>
            </p:cNvSpPr>
            <p:nvPr/>
          </p:nvSpPr>
          <p:spPr bwMode="auto">
            <a:xfrm>
              <a:off x="6553398" y="3167561"/>
              <a:ext cx="20920" cy="29288"/>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6" name="Freeform 564">
              <a:extLst>
                <a:ext uri="{FF2B5EF4-FFF2-40B4-BE49-F238E27FC236}">
                  <a16:creationId xmlns:a16="http://schemas.microsoft.com/office/drawing/2014/main" id="{FD02098A-1D1F-45B0-91AA-65FB92DE7D61}"/>
                </a:ext>
              </a:extLst>
            </p:cNvPr>
            <p:cNvSpPr>
              <a:spLocks/>
            </p:cNvSpPr>
            <p:nvPr/>
          </p:nvSpPr>
          <p:spPr bwMode="auto">
            <a:xfrm>
              <a:off x="2348762" y="3167561"/>
              <a:ext cx="29288" cy="16735"/>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7" name="Freeform 565">
              <a:extLst>
                <a:ext uri="{FF2B5EF4-FFF2-40B4-BE49-F238E27FC236}">
                  <a16:creationId xmlns:a16="http://schemas.microsoft.com/office/drawing/2014/main" id="{C0EDB647-30C4-47B2-B92F-4D8ADA11BF91}"/>
                </a:ext>
              </a:extLst>
            </p:cNvPr>
            <p:cNvSpPr>
              <a:spLocks/>
            </p:cNvSpPr>
            <p:nvPr/>
          </p:nvSpPr>
          <p:spPr bwMode="auto">
            <a:xfrm>
              <a:off x="5591142" y="2188570"/>
              <a:ext cx="29288" cy="16735"/>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8" name="Freeform 566">
              <a:extLst>
                <a:ext uri="{FF2B5EF4-FFF2-40B4-BE49-F238E27FC236}">
                  <a16:creationId xmlns:a16="http://schemas.microsoft.com/office/drawing/2014/main" id="{A36CC302-C401-4CA6-9E37-9FF737A8A8DF}"/>
                </a:ext>
              </a:extLst>
            </p:cNvPr>
            <p:cNvSpPr>
              <a:spLocks/>
            </p:cNvSpPr>
            <p:nvPr/>
          </p:nvSpPr>
          <p:spPr bwMode="auto">
            <a:xfrm>
              <a:off x="2311112" y="2435410"/>
              <a:ext cx="29288" cy="8368"/>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89" name="Freeform 567">
              <a:extLst>
                <a:ext uri="{FF2B5EF4-FFF2-40B4-BE49-F238E27FC236}">
                  <a16:creationId xmlns:a16="http://schemas.microsoft.com/office/drawing/2014/main" id="{A510BAD2-D1F8-44C4-8E0A-70D0A05EFC7E}"/>
                </a:ext>
              </a:extLst>
            </p:cNvPr>
            <p:cNvSpPr>
              <a:spLocks/>
            </p:cNvSpPr>
            <p:nvPr/>
          </p:nvSpPr>
          <p:spPr bwMode="auto">
            <a:xfrm>
              <a:off x="2273457" y="2347552"/>
              <a:ext cx="8368" cy="20920"/>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0" name="Freeform 568">
              <a:extLst>
                <a:ext uri="{FF2B5EF4-FFF2-40B4-BE49-F238E27FC236}">
                  <a16:creationId xmlns:a16="http://schemas.microsoft.com/office/drawing/2014/main" id="{24EE0732-A54F-46EC-BAD8-61787DF332E2}"/>
                </a:ext>
              </a:extLst>
            </p:cNvPr>
            <p:cNvSpPr>
              <a:spLocks/>
            </p:cNvSpPr>
            <p:nvPr/>
          </p:nvSpPr>
          <p:spPr bwMode="auto">
            <a:xfrm>
              <a:off x="3875819" y="2385204"/>
              <a:ext cx="16735" cy="29288"/>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1" name="Freeform 569">
              <a:extLst>
                <a:ext uri="{FF2B5EF4-FFF2-40B4-BE49-F238E27FC236}">
                  <a16:creationId xmlns:a16="http://schemas.microsoft.com/office/drawing/2014/main" id="{38C835A4-E3B8-46FD-8979-0E2E0DD3F6F1}"/>
                </a:ext>
              </a:extLst>
            </p:cNvPr>
            <p:cNvSpPr>
              <a:spLocks/>
            </p:cNvSpPr>
            <p:nvPr/>
          </p:nvSpPr>
          <p:spPr bwMode="auto">
            <a:xfrm>
              <a:off x="2444991" y="2929091"/>
              <a:ext cx="20920" cy="20920"/>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2" name="Freeform 570">
              <a:extLst>
                <a:ext uri="{FF2B5EF4-FFF2-40B4-BE49-F238E27FC236}">
                  <a16:creationId xmlns:a16="http://schemas.microsoft.com/office/drawing/2014/main" id="{7ACF3AFF-B679-41C5-9C43-74D823F480B4}"/>
                </a:ext>
              </a:extLst>
            </p:cNvPr>
            <p:cNvSpPr>
              <a:spLocks/>
            </p:cNvSpPr>
            <p:nvPr/>
          </p:nvSpPr>
          <p:spPr bwMode="auto">
            <a:xfrm>
              <a:off x="2290192" y="3259602"/>
              <a:ext cx="20920" cy="1255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3" name="Freeform 571">
              <a:extLst>
                <a:ext uri="{FF2B5EF4-FFF2-40B4-BE49-F238E27FC236}">
                  <a16:creationId xmlns:a16="http://schemas.microsoft.com/office/drawing/2014/main" id="{45B563D5-07B2-4631-AEE3-43347AD73E6B}"/>
                </a:ext>
              </a:extLst>
            </p:cNvPr>
            <p:cNvSpPr>
              <a:spLocks/>
            </p:cNvSpPr>
            <p:nvPr/>
          </p:nvSpPr>
          <p:spPr bwMode="auto">
            <a:xfrm>
              <a:off x="6164308" y="3071335"/>
              <a:ext cx="16735" cy="8368"/>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4" name="Freeform 572">
              <a:extLst>
                <a:ext uri="{FF2B5EF4-FFF2-40B4-BE49-F238E27FC236}">
                  <a16:creationId xmlns:a16="http://schemas.microsoft.com/office/drawing/2014/main" id="{174F48DB-AB83-4904-86DF-E74D11668077}"/>
                </a:ext>
              </a:extLst>
            </p:cNvPr>
            <p:cNvSpPr>
              <a:spLocks/>
            </p:cNvSpPr>
            <p:nvPr/>
          </p:nvSpPr>
          <p:spPr bwMode="auto">
            <a:xfrm>
              <a:off x="6352578" y="5284519"/>
              <a:ext cx="20920" cy="1255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573">
              <a:extLst>
                <a:ext uri="{FF2B5EF4-FFF2-40B4-BE49-F238E27FC236}">
                  <a16:creationId xmlns:a16="http://schemas.microsoft.com/office/drawing/2014/main" id="{004DE88A-3F3B-464C-8AC7-CF77E5D04720}"/>
                </a:ext>
              </a:extLst>
            </p:cNvPr>
            <p:cNvSpPr>
              <a:spLocks/>
            </p:cNvSpPr>
            <p:nvPr/>
          </p:nvSpPr>
          <p:spPr bwMode="auto">
            <a:xfrm>
              <a:off x="4884092" y="2548369"/>
              <a:ext cx="12553" cy="20920"/>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6" name="Freeform 574">
              <a:extLst>
                <a:ext uri="{FF2B5EF4-FFF2-40B4-BE49-F238E27FC236}">
                  <a16:creationId xmlns:a16="http://schemas.microsoft.com/office/drawing/2014/main" id="{CA69C742-5546-43A1-B26A-75CA845F5718}"/>
                </a:ext>
              </a:extLst>
            </p:cNvPr>
            <p:cNvSpPr>
              <a:spLocks/>
            </p:cNvSpPr>
            <p:nvPr/>
          </p:nvSpPr>
          <p:spPr bwMode="auto">
            <a:xfrm>
              <a:off x="6390231" y="4590024"/>
              <a:ext cx="12553" cy="29288"/>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7" name="Freeform 575">
              <a:extLst>
                <a:ext uri="{FF2B5EF4-FFF2-40B4-BE49-F238E27FC236}">
                  <a16:creationId xmlns:a16="http://schemas.microsoft.com/office/drawing/2014/main" id="{EB9C907E-080A-40F8-9566-8544498C62E6}"/>
                </a:ext>
              </a:extLst>
            </p:cNvPr>
            <p:cNvSpPr>
              <a:spLocks/>
            </p:cNvSpPr>
            <p:nvPr/>
          </p:nvSpPr>
          <p:spPr bwMode="auto">
            <a:xfrm>
              <a:off x="6306555" y="4715535"/>
              <a:ext cx="16735" cy="8368"/>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8" name="Freeform 576">
              <a:extLst>
                <a:ext uri="{FF2B5EF4-FFF2-40B4-BE49-F238E27FC236}">
                  <a16:creationId xmlns:a16="http://schemas.microsoft.com/office/drawing/2014/main" id="{6B0E12A1-627C-42C6-A0A9-F2C1B35BDABC}"/>
                </a:ext>
              </a:extLst>
            </p:cNvPr>
            <p:cNvSpPr>
              <a:spLocks/>
            </p:cNvSpPr>
            <p:nvPr/>
          </p:nvSpPr>
          <p:spPr bwMode="auto">
            <a:xfrm>
              <a:off x="1089467" y="2891435"/>
              <a:ext cx="29288" cy="16735"/>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9" name="Freeform 577">
              <a:extLst>
                <a:ext uri="{FF2B5EF4-FFF2-40B4-BE49-F238E27FC236}">
                  <a16:creationId xmlns:a16="http://schemas.microsoft.com/office/drawing/2014/main" id="{91037BB4-408C-4705-8E58-34D55C3EE1F7}"/>
                </a:ext>
              </a:extLst>
            </p:cNvPr>
            <p:cNvSpPr>
              <a:spLocks/>
            </p:cNvSpPr>
            <p:nvPr/>
          </p:nvSpPr>
          <p:spPr bwMode="auto">
            <a:xfrm>
              <a:off x="1051811" y="2908170"/>
              <a:ext cx="50206" cy="41838"/>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1" name="Freeform 579">
              <a:extLst>
                <a:ext uri="{FF2B5EF4-FFF2-40B4-BE49-F238E27FC236}">
                  <a16:creationId xmlns:a16="http://schemas.microsoft.com/office/drawing/2014/main" id="{097EA3B7-946C-45B0-946E-F054DF9435D2}"/>
                </a:ext>
              </a:extLst>
            </p:cNvPr>
            <p:cNvSpPr>
              <a:spLocks/>
            </p:cNvSpPr>
            <p:nvPr/>
          </p:nvSpPr>
          <p:spPr bwMode="auto">
            <a:xfrm>
              <a:off x="2549582" y="4259510"/>
              <a:ext cx="20920" cy="20920"/>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2" name="Freeform 580">
              <a:extLst>
                <a:ext uri="{FF2B5EF4-FFF2-40B4-BE49-F238E27FC236}">
                  <a16:creationId xmlns:a16="http://schemas.microsoft.com/office/drawing/2014/main" id="{35BE2101-A61C-4090-83A8-74F56B5FFA6F}"/>
                </a:ext>
              </a:extLst>
            </p:cNvPr>
            <p:cNvSpPr>
              <a:spLocks/>
            </p:cNvSpPr>
            <p:nvPr/>
          </p:nvSpPr>
          <p:spPr bwMode="auto">
            <a:xfrm>
              <a:off x="4457355" y="2180202"/>
              <a:ext cx="16735" cy="16735"/>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3" name="Freeform 581">
              <a:extLst>
                <a:ext uri="{FF2B5EF4-FFF2-40B4-BE49-F238E27FC236}">
                  <a16:creationId xmlns:a16="http://schemas.microsoft.com/office/drawing/2014/main" id="{30ED5150-5CB0-49FB-86F4-B16EA2D93A32}"/>
                </a:ext>
              </a:extLst>
            </p:cNvPr>
            <p:cNvSpPr>
              <a:spLocks/>
            </p:cNvSpPr>
            <p:nvPr/>
          </p:nvSpPr>
          <p:spPr bwMode="auto">
            <a:xfrm>
              <a:off x="4792051" y="4221858"/>
              <a:ext cx="16735" cy="16735"/>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4" name="Freeform 582">
              <a:extLst>
                <a:ext uri="{FF2B5EF4-FFF2-40B4-BE49-F238E27FC236}">
                  <a16:creationId xmlns:a16="http://schemas.microsoft.com/office/drawing/2014/main" id="{9887C86B-8E2C-4FE4-B2FA-C9F761778B5F}"/>
                </a:ext>
              </a:extLst>
            </p:cNvPr>
            <p:cNvSpPr>
              <a:spLocks/>
            </p:cNvSpPr>
            <p:nvPr/>
          </p:nvSpPr>
          <p:spPr bwMode="auto">
            <a:xfrm>
              <a:off x="2511929" y="2711536"/>
              <a:ext cx="16735" cy="16735"/>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6" name="Freeform 584">
              <a:extLst>
                <a:ext uri="{FF2B5EF4-FFF2-40B4-BE49-F238E27FC236}">
                  <a16:creationId xmlns:a16="http://schemas.microsoft.com/office/drawing/2014/main" id="{96C31746-BF64-4E22-9124-1616758381DE}"/>
                </a:ext>
              </a:extLst>
            </p:cNvPr>
            <p:cNvSpPr>
              <a:spLocks/>
            </p:cNvSpPr>
            <p:nvPr/>
          </p:nvSpPr>
          <p:spPr bwMode="auto">
            <a:xfrm>
              <a:off x="2570500" y="2778477"/>
              <a:ext cx="16735" cy="8368"/>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8" name="Freeform 586">
              <a:extLst>
                <a:ext uri="{FF2B5EF4-FFF2-40B4-BE49-F238E27FC236}">
                  <a16:creationId xmlns:a16="http://schemas.microsoft.com/office/drawing/2014/main" id="{236F6E9A-DD0B-4DE0-A6E5-D572FCBE9027}"/>
                </a:ext>
              </a:extLst>
            </p:cNvPr>
            <p:cNvSpPr>
              <a:spLocks/>
            </p:cNvSpPr>
            <p:nvPr/>
          </p:nvSpPr>
          <p:spPr bwMode="auto">
            <a:xfrm>
              <a:off x="4390412" y="2234593"/>
              <a:ext cx="16735" cy="8368"/>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09" name="Oval 587">
              <a:extLst>
                <a:ext uri="{FF2B5EF4-FFF2-40B4-BE49-F238E27FC236}">
                  <a16:creationId xmlns:a16="http://schemas.microsoft.com/office/drawing/2014/main" id="{698E5CA4-744B-4B4B-905E-6AA8EB5517AE}"/>
                </a:ext>
              </a:extLst>
            </p:cNvPr>
            <p:cNvSpPr>
              <a:spLocks noChangeArrowheads="1"/>
            </p:cNvSpPr>
            <p:nvPr/>
          </p:nvSpPr>
          <p:spPr bwMode="auto">
            <a:xfrm>
              <a:off x="4407147" y="2242961"/>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0" name="Freeform 588">
              <a:extLst>
                <a:ext uri="{FF2B5EF4-FFF2-40B4-BE49-F238E27FC236}">
                  <a16:creationId xmlns:a16="http://schemas.microsoft.com/office/drawing/2014/main" id="{25008F46-4E75-47E0-B73B-862BEDC3F697}"/>
                </a:ext>
              </a:extLst>
            </p:cNvPr>
            <p:cNvSpPr>
              <a:spLocks/>
            </p:cNvSpPr>
            <p:nvPr/>
          </p:nvSpPr>
          <p:spPr bwMode="auto">
            <a:xfrm>
              <a:off x="5009603" y="2293164"/>
              <a:ext cx="20920" cy="16735"/>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1" name="Freeform 589">
              <a:extLst>
                <a:ext uri="{FF2B5EF4-FFF2-40B4-BE49-F238E27FC236}">
                  <a16:creationId xmlns:a16="http://schemas.microsoft.com/office/drawing/2014/main" id="{44ABFC16-F3DA-4942-8B1A-E2B29377F921}"/>
                </a:ext>
              </a:extLst>
            </p:cNvPr>
            <p:cNvSpPr>
              <a:spLocks/>
            </p:cNvSpPr>
            <p:nvPr/>
          </p:nvSpPr>
          <p:spPr bwMode="auto">
            <a:xfrm>
              <a:off x="5114197" y="2188570"/>
              <a:ext cx="20920" cy="16735"/>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2" name="Oval 590">
              <a:extLst>
                <a:ext uri="{FF2B5EF4-FFF2-40B4-BE49-F238E27FC236}">
                  <a16:creationId xmlns:a16="http://schemas.microsoft.com/office/drawing/2014/main" id="{9646E20B-19B3-4E8C-B173-66282913AB4E}"/>
                </a:ext>
              </a:extLst>
            </p:cNvPr>
            <p:cNvSpPr>
              <a:spLocks noChangeArrowheads="1"/>
            </p:cNvSpPr>
            <p:nvPr/>
          </p:nvSpPr>
          <p:spPr bwMode="auto">
            <a:xfrm>
              <a:off x="2788052" y="5112990"/>
              <a:ext cx="4185" cy="41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591">
              <a:extLst>
                <a:ext uri="{FF2B5EF4-FFF2-40B4-BE49-F238E27FC236}">
                  <a16:creationId xmlns:a16="http://schemas.microsoft.com/office/drawing/2014/main" id="{4DB852D2-C12F-4BED-B1BA-B00B86158CDF}"/>
                </a:ext>
              </a:extLst>
            </p:cNvPr>
            <p:cNvSpPr>
              <a:spLocks/>
            </p:cNvSpPr>
            <p:nvPr/>
          </p:nvSpPr>
          <p:spPr bwMode="auto">
            <a:xfrm>
              <a:off x="2767132" y="5112987"/>
              <a:ext cx="20920" cy="20920"/>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Oval 592">
              <a:extLst>
                <a:ext uri="{FF2B5EF4-FFF2-40B4-BE49-F238E27FC236}">
                  <a16:creationId xmlns:a16="http://schemas.microsoft.com/office/drawing/2014/main" id="{1802BD7D-B188-4B08-B8AA-F806FD13A707}"/>
                </a:ext>
              </a:extLst>
            </p:cNvPr>
            <p:cNvSpPr>
              <a:spLocks noChangeArrowheads="1"/>
            </p:cNvSpPr>
            <p:nvPr/>
          </p:nvSpPr>
          <p:spPr bwMode="auto">
            <a:xfrm>
              <a:off x="2779685" y="5125537"/>
              <a:ext cx="4185" cy="41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593">
              <a:extLst>
                <a:ext uri="{FF2B5EF4-FFF2-40B4-BE49-F238E27FC236}">
                  <a16:creationId xmlns:a16="http://schemas.microsoft.com/office/drawing/2014/main" id="{EEE33E87-6DF3-443D-9755-24A052D911DB}"/>
                </a:ext>
              </a:extLst>
            </p:cNvPr>
            <p:cNvSpPr>
              <a:spLocks/>
            </p:cNvSpPr>
            <p:nvPr/>
          </p:nvSpPr>
          <p:spPr bwMode="auto">
            <a:xfrm>
              <a:off x="3227342" y="2083976"/>
              <a:ext cx="8368" cy="8368"/>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6" name="Freeform 594">
              <a:extLst>
                <a:ext uri="{FF2B5EF4-FFF2-40B4-BE49-F238E27FC236}">
                  <a16:creationId xmlns:a16="http://schemas.microsoft.com/office/drawing/2014/main" id="{40DE9DC8-4B4C-406C-85C2-F8B8C8E3625E}"/>
                </a:ext>
              </a:extLst>
            </p:cNvPr>
            <p:cNvSpPr>
              <a:spLocks/>
            </p:cNvSpPr>
            <p:nvPr/>
          </p:nvSpPr>
          <p:spPr bwMode="auto">
            <a:xfrm>
              <a:off x="6201961" y="4514716"/>
              <a:ext cx="16735" cy="1255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8" name="Freeform 596">
              <a:extLst>
                <a:ext uri="{FF2B5EF4-FFF2-40B4-BE49-F238E27FC236}">
                  <a16:creationId xmlns:a16="http://schemas.microsoft.com/office/drawing/2014/main" id="{CBC056E1-3261-4344-9CFA-0CA3E9EBBD7D}"/>
                </a:ext>
              </a:extLst>
            </p:cNvPr>
            <p:cNvSpPr>
              <a:spLocks/>
            </p:cNvSpPr>
            <p:nvPr/>
          </p:nvSpPr>
          <p:spPr bwMode="auto">
            <a:xfrm>
              <a:off x="6448799" y="3414398"/>
              <a:ext cx="0" cy="836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9" name="Freeform 597">
              <a:extLst>
                <a:ext uri="{FF2B5EF4-FFF2-40B4-BE49-F238E27FC236}">
                  <a16:creationId xmlns:a16="http://schemas.microsoft.com/office/drawing/2014/main" id="{7BE20144-6925-464F-B6E9-59DCCE6116C5}"/>
                </a:ext>
              </a:extLst>
            </p:cNvPr>
            <p:cNvSpPr>
              <a:spLocks/>
            </p:cNvSpPr>
            <p:nvPr/>
          </p:nvSpPr>
          <p:spPr bwMode="auto">
            <a:xfrm>
              <a:off x="6448799" y="3393478"/>
              <a:ext cx="8368" cy="20920"/>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0" name="Freeform 598">
              <a:extLst>
                <a:ext uri="{FF2B5EF4-FFF2-40B4-BE49-F238E27FC236}">
                  <a16:creationId xmlns:a16="http://schemas.microsoft.com/office/drawing/2014/main" id="{5056D833-F2B5-4939-955C-3E12F22F9AA3}"/>
                </a:ext>
              </a:extLst>
            </p:cNvPr>
            <p:cNvSpPr>
              <a:spLocks/>
            </p:cNvSpPr>
            <p:nvPr/>
          </p:nvSpPr>
          <p:spPr bwMode="auto">
            <a:xfrm>
              <a:off x="4352761" y="2263876"/>
              <a:ext cx="16735" cy="20920"/>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1" name="Oval 599">
              <a:extLst>
                <a:ext uri="{FF2B5EF4-FFF2-40B4-BE49-F238E27FC236}">
                  <a16:creationId xmlns:a16="http://schemas.microsoft.com/office/drawing/2014/main" id="{628BAB53-41EE-43E1-B05E-6106CEDAE202}"/>
                </a:ext>
              </a:extLst>
            </p:cNvPr>
            <p:cNvSpPr>
              <a:spLocks noChangeArrowheads="1"/>
            </p:cNvSpPr>
            <p:nvPr/>
          </p:nvSpPr>
          <p:spPr bwMode="auto">
            <a:xfrm>
              <a:off x="4465720" y="2255508"/>
              <a:ext cx="8368" cy="836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2" name="Freeform 600">
              <a:extLst>
                <a:ext uri="{FF2B5EF4-FFF2-40B4-BE49-F238E27FC236}">
                  <a16:creationId xmlns:a16="http://schemas.microsoft.com/office/drawing/2014/main" id="{842FBC06-C19B-48CF-A20E-DEABC27345AC}"/>
                </a:ext>
              </a:extLst>
            </p:cNvPr>
            <p:cNvSpPr>
              <a:spLocks/>
            </p:cNvSpPr>
            <p:nvPr/>
          </p:nvSpPr>
          <p:spPr bwMode="auto">
            <a:xfrm>
              <a:off x="5666448" y="4460325"/>
              <a:ext cx="12553" cy="8368"/>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3" name="Freeform 601">
              <a:extLst>
                <a:ext uri="{FF2B5EF4-FFF2-40B4-BE49-F238E27FC236}">
                  <a16:creationId xmlns:a16="http://schemas.microsoft.com/office/drawing/2014/main" id="{CF98ECEA-56B8-4B8F-9496-2D581D9EFDC2}"/>
                </a:ext>
              </a:extLst>
            </p:cNvPr>
            <p:cNvSpPr>
              <a:spLocks/>
            </p:cNvSpPr>
            <p:nvPr/>
          </p:nvSpPr>
          <p:spPr bwMode="auto">
            <a:xfrm>
              <a:off x="4382044" y="2255505"/>
              <a:ext cx="16735" cy="8368"/>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4" name="Oval 602">
              <a:extLst>
                <a:ext uri="{FF2B5EF4-FFF2-40B4-BE49-F238E27FC236}">
                  <a16:creationId xmlns:a16="http://schemas.microsoft.com/office/drawing/2014/main" id="{A512417E-1281-4B32-B798-35EB17692FED}"/>
                </a:ext>
              </a:extLst>
            </p:cNvPr>
            <p:cNvSpPr>
              <a:spLocks noChangeArrowheads="1"/>
            </p:cNvSpPr>
            <p:nvPr/>
          </p:nvSpPr>
          <p:spPr bwMode="auto">
            <a:xfrm>
              <a:off x="1235896" y="2845412"/>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5" name="Freeform 603">
              <a:extLst>
                <a:ext uri="{FF2B5EF4-FFF2-40B4-BE49-F238E27FC236}">
                  <a16:creationId xmlns:a16="http://schemas.microsoft.com/office/drawing/2014/main" id="{854C7440-637A-4341-BEAB-F0F3A1C45ACF}"/>
                </a:ext>
              </a:extLst>
            </p:cNvPr>
            <p:cNvSpPr>
              <a:spLocks/>
            </p:cNvSpPr>
            <p:nvPr/>
          </p:nvSpPr>
          <p:spPr bwMode="auto">
            <a:xfrm>
              <a:off x="6507375" y="3339093"/>
              <a:ext cx="8368" cy="8368"/>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6" name="Oval 604">
              <a:extLst>
                <a:ext uri="{FF2B5EF4-FFF2-40B4-BE49-F238E27FC236}">
                  <a16:creationId xmlns:a16="http://schemas.microsoft.com/office/drawing/2014/main" id="{E6B36551-913C-4649-8DCB-A9B98482C463}"/>
                </a:ext>
              </a:extLst>
            </p:cNvPr>
            <p:cNvSpPr>
              <a:spLocks noChangeArrowheads="1"/>
            </p:cNvSpPr>
            <p:nvPr/>
          </p:nvSpPr>
          <p:spPr bwMode="auto">
            <a:xfrm>
              <a:off x="3628981" y="3196843"/>
              <a:ext cx="4185" cy="418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7" name="Freeform 605">
              <a:extLst>
                <a:ext uri="{FF2B5EF4-FFF2-40B4-BE49-F238E27FC236}">
                  <a16:creationId xmlns:a16="http://schemas.microsoft.com/office/drawing/2014/main" id="{D4B1CAD1-35AA-422D-A98C-7B5306CA4B74}"/>
                </a:ext>
              </a:extLst>
            </p:cNvPr>
            <p:cNvSpPr>
              <a:spLocks/>
            </p:cNvSpPr>
            <p:nvPr/>
          </p:nvSpPr>
          <p:spPr bwMode="auto">
            <a:xfrm>
              <a:off x="3628979" y="3175926"/>
              <a:ext cx="8368" cy="20920"/>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28" name="Freeform 606">
              <a:extLst>
                <a:ext uri="{FF2B5EF4-FFF2-40B4-BE49-F238E27FC236}">
                  <a16:creationId xmlns:a16="http://schemas.microsoft.com/office/drawing/2014/main" id="{D278B173-25D8-470A-AA16-57C837BD0269}"/>
                </a:ext>
              </a:extLst>
            </p:cNvPr>
            <p:cNvSpPr>
              <a:spLocks/>
            </p:cNvSpPr>
            <p:nvPr/>
          </p:nvSpPr>
          <p:spPr bwMode="auto">
            <a:xfrm>
              <a:off x="5867595" y="4535794"/>
              <a:ext cx="8368" cy="8368"/>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231" name="TextBox 230">
            <a:extLst>
              <a:ext uri="{FF2B5EF4-FFF2-40B4-BE49-F238E27FC236}">
                <a16:creationId xmlns:a16="http://schemas.microsoft.com/office/drawing/2014/main" id="{3BD9E8BD-7132-4E41-A851-601D2D568D49}"/>
              </a:ext>
            </a:extLst>
          </p:cNvPr>
          <p:cNvSpPr txBox="1"/>
          <p:nvPr/>
        </p:nvSpPr>
        <p:spPr>
          <a:xfrm>
            <a:off x="7861112" y="3307994"/>
            <a:ext cx="3613773" cy="1977464"/>
          </a:xfrm>
          <a:prstGeom prst="rect">
            <a:avLst/>
          </a:prstGeom>
          <a:noFill/>
        </p:spPr>
        <p:txBody>
          <a:bodyPr wrap="square" rtlCol="0">
            <a:spAutoFit/>
          </a:bodyPr>
          <a:lstStyle/>
          <a:p>
            <a:pPr>
              <a:lnSpc>
                <a:spcPts val="2100"/>
              </a:lnSpc>
            </a:pP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amete</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printing and typesetting industry. standard dummy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textsit</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ever since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thea</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1500s, when an unknown printer took galley of type and scrambled it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toma</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makes type specimen book. It has survived not only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tue</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Scemblead</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make a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booh</a:t>
            </a:r>
            <a:endParaRPr lang="en-US" sz="1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39" name="Straight Connector 238">
            <a:extLst>
              <a:ext uri="{FF2B5EF4-FFF2-40B4-BE49-F238E27FC236}">
                <a16:creationId xmlns:a16="http://schemas.microsoft.com/office/drawing/2014/main" id="{C93586C7-5499-4F60-8B79-A990A558B42E}"/>
              </a:ext>
            </a:extLst>
          </p:cNvPr>
          <p:cNvCxnSpPr>
            <a:cxnSpLocks/>
          </p:cNvCxnSpPr>
          <p:nvPr/>
        </p:nvCxnSpPr>
        <p:spPr>
          <a:xfrm flipH="1">
            <a:off x="7193889" y="5083175"/>
            <a:ext cx="6350" cy="735412"/>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E83E88D2-2700-4394-9286-893F508C5829}"/>
              </a:ext>
            </a:extLst>
          </p:cNvPr>
          <p:cNvCxnSpPr>
            <a:cxnSpLocks/>
          </p:cNvCxnSpPr>
          <p:nvPr/>
        </p:nvCxnSpPr>
        <p:spPr>
          <a:xfrm flipH="1">
            <a:off x="5948396" y="5799855"/>
            <a:ext cx="1251843"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2" name="TextBox 231">
            <a:extLst>
              <a:ext uri="{FF2B5EF4-FFF2-40B4-BE49-F238E27FC236}">
                <a16:creationId xmlns:a16="http://schemas.microsoft.com/office/drawing/2014/main" id="{29670EF7-AF63-4924-8E45-82172C476983}"/>
              </a:ext>
            </a:extLst>
          </p:cNvPr>
          <p:cNvSpPr txBox="1"/>
          <p:nvPr/>
        </p:nvSpPr>
        <p:spPr>
          <a:xfrm>
            <a:off x="7861112" y="2452590"/>
            <a:ext cx="2984910" cy="400110"/>
          </a:xfrm>
          <a:prstGeom prst="rect">
            <a:avLst/>
          </a:prstGeom>
          <a:noFill/>
        </p:spPr>
        <p:txBody>
          <a:bodyPr wrap="square" rtlCol="0">
            <a:spAutoFit/>
          </a:bodyPr>
          <a:lstStyle/>
          <a:p>
            <a:r>
              <a:rPr lang="en-US" sz="2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rPr>
              <a:t>Office Location</a:t>
            </a:r>
          </a:p>
        </p:txBody>
      </p:sp>
      <p:sp>
        <p:nvSpPr>
          <p:cNvPr id="233" name="TextBox 232">
            <a:extLst>
              <a:ext uri="{FF2B5EF4-FFF2-40B4-BE49-F238E27FC236}">
                <a16:creationId xmlns:a16="http://schemas.microsoft.com/office/drawing/2014/main" id="{9BFE05C5-2C09-4C28-85ED-854A8D223C4A}"/>
              </a:ext>
            </a:extLst>
          </p:cNvPr>
          <p:cNvSpPr txBox="1"/>
          <p:nvPr/>
        </p:nvSpPr>
        <p:spPr>
          <a:xfrm>
            <a:off x="7861112" y="2845757"/>
            <a:ext cx="3148612" cy="246221"/>
          </a:xfrm>
          <a:prstGeom prst="rect">
            <a:avLst/>
          </a:prstGeom>
          <a:noFill/>
        </p:spPr>
        <p:txBody>
          <a:bodyPr wrap="square" rtlCol="0">
            <a:spAutoFit/>
          </a:bodyPr>
          <a:lstStyle/>
          <a:p>
            <a:r>
              <a:rPr lang="en-US" sz="1000" b="1" spc="11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Something about me that you should</a:t>
            </a:r>
          </a:p>
        </p:txBody>
      </p:sp>
      <p:sp>
        <p:nvSpPr>
          <p:cNvPr id="234" name="TextBox 233">
            <a:extLst>
              <a:ext uri="{FF2B5EF4-FFF2-40B4-BE49-F238E27FC236}">
                <a16:creationId xmlns:a16="http://schemas.microsoft.com/office/drawing/2014/main" id="{0E09A807-F9D6-4D60-85C5-6BA7495EBA6F}"/>
              </a:ext>
            </a:extLst>
          </p:cNvPr>
          <p:cNvSpPr txBox="1"/>
          <p:nvPr/>
        </p:nvSpPr>
        <p:spPr>
          <a:xfrm>
            <a:off x="1824862" y="5664899"/>
            <a:ext cx="3567779" cy="477054"/>
          </a:xfrm>
          <a:prstGeom prst="rect">
            <a:avLst/>
          </a:prstGeom>
          <a:noFill/>
        </p:spPr>
        <p:txBody>
          <a:bodyPr wrap="square" rtlCol="0">
            <a:spAutoFit/>
          </a:bodyPr>
          <a:lstStyle/>
          <a:p>
            <a:pPr algn="r">
              <a:lnSpc>
                <a:spcPts val="15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Old Trafford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stadiam</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is simply dummy text of the am printing and typesetting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indust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dummy</a:t>
            </a:r>
          </a:p>
        </p:txBody>
      </p:sp>
      <p:sp>
        <p:nvSpPr>
          <p:cNvPr id="235" name="TextBox 234">
            <a:extLst>
              <a:ext uri="{FF2B5EF4-FFF2-40B4-BE49-F238E27FC236}">
                <a16:creationId xmlns:a16="http://schemas.microsoft.com/office/drawing/2014/main" id="{BD469AA9-535D-4F94-93A9-964078FF7744}"/>
              </a:ext>
            </a:extLst>
          </p:cNvPr>
          <p:cNvSpPr txBox="1"/>
          <p:nvPr/>
        </p:nvSpPr>
        <p:spPr>
          <a:xfrm>
            <a:off x="4132115" y="5486082"/>
            <a:ext cx="1260527" cy="276999"/>
          </a:xfrm>
          <a:prstGeom prst="rect">
            <a:avLst/>
          </a:prstGeom>
          <a:noFill/>
        </p:spPr>
        <p:txBody>
          <a:bodyPr wrap="square" rtlCol="0">
            <a:spAutoFit/>
          </a:bodyPr>
          <a:lstStyle/>
          <a:p>
            <a:pPr algn="r"/>
            <a:r>
              <a:rPr lang="en-US" sz="1200" spc="11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AUSTRALIYA</a:t>
            </a:r>
          </a:p>
        </p:txBody>
      </p:sp>
      <p:grpSp>
        <p:nvGrpSpPr>
          <p:cNvPr id="238" name="Group 237">
            <a:extLst>
              <a:ext uri="{FF2B5EF4-FFF2-40B4-BE49-F238E27FC236}">
                <a16:creationId xmlns:a16="http://schemas.microsoft.com/office/drawing/2014/main" id="{E7ECFBC4-2907-4D2A-865C-3269329FBFD3}"/>
              </a:ext>
            </a:extLst>
          </p:cNvPr>
          <p:cNvGrpSpPr/>
          <p:nvPr/>
        </p:nvGrpSpPr>
        <p:grpSpPr>
          <a:xfrm>
            <a:off x="5524389" y="5619954"/>
            <a:ext cx="359802" cy="359802"/>
            <a:chOff x="5665662" y="5414214"/>
            <a:chExt cx="359802" cy="359802"/>
          </a:xfrm>
        </p:grpSpPr>
        <p:sp>
          <p:nvSpPr>
            <p:cNvPr id="2" name="Oval 1">
              <a:extLst>
                <a:ext uri="{FF2B5EF4-FFF2-40B4-BE49-F238E27FC236}">
                  <a16:creationId xmlns:a16="http://schemas.microsoft.com/office/drawing/2014/main" id="{6ECE6B9E-058E-4B48-ABB5-D3AC7790761B}"/>
                </a:ext>
              </a:extLst>
            </p:cNvPr>
            <p:cNvSpPr/>
            <p:nvPr/>
          </p:nvSpPr>
          <p:spPr>
            <a:xfrm>
              <a:off x="5782808" y="5531360"/>
              <a:ext cx="125510" cy="1255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A57D8504-07CA-428D-998F-F09F943212CB}"/>
                </a:ext>
              </a:extLst>
            </p:cNvPr>
            <p:cNvSpPr/>
            <p:nvPr/>
          </p:nvSpPr>
          <p:spPr>
            <a:xfrm>
              <a:off x="5665662" y="5414214"/>
              <a:ext cx="359802" cy="359802"/>
            </a:xfrm>
            <a:prstGeom prst="ellipse">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7" name="Rectangle 236">
            <a:extLst>
              <a:ext uri="{FF2B5EF4-FFF2-40B4-BE49-F238E27FC236}">
                <a16:creationId xmlns:a16="http://schemas.microsoft.com/office/drawing/2014/main" id="{5A5B119E-F728-45A3-AFFE-5051ACE05AD2}"/>
              </a:ext>
            </a:extLst>
          </p:cNvPr>
          <p:cNvSpPr/>
          <p:nvPr/>
        </p:nvSpPr>
        <p:spPr>
          <a:xfrm>
            <a:off x="1644120" y="1457820"/>
            <a:ext cx="7254986" cy="755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Freeform 456">
            <a:extLst>
              <a:ext uri="{FF2B5EF4-FFF2-40B4-BE49-F238E27FC236}">
                <a16:creationId xmlns:a16="http://schemas.microsoft.com/office/drawing/2014/main" id="{0239C885-947E-4439-8DB8-9819E39FEC64}"/>
              </a:ext>
            </a:extLst>
          </p:cNvPr>
          <p:cNvSpPr>
            <a:spLocks/>
          </p:cNvSpPr>
          <p:nvPr/>
        </p:nvSpPr>
        <p:spPr bwMode="auto">
          <a:xfrm>
            <a:off x="5934209" y="4707165"/>
            <a:ext cx="790724" cy="694498"/>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64496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oter Placeholder 2">
            <a:extLst>
              <a:ext uri="{FF2B5EF4-FFF2-40B4-BE49-F238E27FC236}">
                <a16:creationId xmlns:a16="http://schemas.microsoft.com/office/drawing/2014/main" id="{CEC8DAF0-68F5-40BA-8EA2-91FC6B3AA9E9}"/>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24</a:t>
            </a:fld>
            <a:endParaRPr lang="en-US"/>
          </a:p>
        </p:txBody>
      </p:sp>
      <p:pic>
        <p:nvPicPr>
          <p:cNvPr id="45" name="Picture Placeholder 44">
            <a:extLst>
              <a:ext uri="{FF2B5EF4-FFF2-40B4-BE49-F238E27FC236}">
                <a16:creationId xmlns:a16="http://schemas.microsoft.com/office/drawing/2014/main" id="{652F60D0-79CC-4302-83D1-8F13556C655C}"/>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436" t="31882" r="5436" b="35249"/>
          <a:stretch/>
        </p:blipFill>
        <p:spPr>
          <a:xfrm>
            <a:off x="145773" y="1749287"/>
            <a:ext cx="11900452" cy="4607062"/>
          </a:xfrm>
        </p:spPr>
      </p:pic>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30477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26235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Spots</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Map</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839865"/>
            <a:ext cx="9260114" cy="298543"/>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a:t>
            </a:r>
          </a:p>
        </p:txBody>
      </p:sp>
      <p:sp>
        <p:nvSpPr>
          <p:cNvPr id="20" name="Rectangle 19">
            <a:extLst>
              <a:ext uri="{FF2B5EF4-FFF2-40B4-BE49-F238E27FC236}">
                <a16:creationId xmlns:a16="http://schemas.microsoft.com/office/drawing/2014/main" id="{AFF90339-F4E6-427B-978B-15B9544CB308}"/>
              </a:ext>
            </a:extLst>
          </p:cNvPr>
          <p:cNvSpPr/>
          <p:nvPr/>
        </p:nvSpPr>
        <p:spPr>
          <a:xfrm>
            <a:off x="7113262" y="1749287"/>
            <a:ext cx="4932964" cy="3697356"/>
          </a:xfrm>
          <a:prstGeom prst="rect">
            <a:avLst/>
          </a:pr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9BFE0362-F1DB-45F8-8EF3-35C6F5C87E31}"/>
              </a:ext>
            </a:extLst>
          </p:cNvPr>
          <p:cNvGrpSpPr/>
          <p:nvPr/>
        </p:nvGrpSpPr>
        <p:grpSpPr>
          <a:xfrm>
            <a:off x="7620676" y="2224679"/>
            <a:ext cx="3918136" cy="2746573"/>
            <a:chOff x="7566172" y="2141919"/>
            <a:chExt cx="3918136" cy="2746573"/>
          </a:xfrm>
        </p:grpSpPr>
        <p:sp>
          <p:nvSpPr>
            <p:cNvPr id="40" name="TextBox 39">
              <a:extLst>
                <a:ext uri="{FF2B5EF4-FFF2-40B4-BE49-F238E27FC236}">
                  <a16:creationId xmlns:a16="http://schemas.microsoft.com/office/drawing/2014/main" id="{6F892E23-22BE-4281-BAFC-87A94F297962}"/>
                </a:ext>
              </a:extLst>
            </p:cNvPr>
            <p:cNvSpPr txBox="1"/>
            <p:nvPr/>
          </p:nvSpPr>
          <p:spPr>
            <a:xfrm>
              <a:off x="7566172" y="2641723"/>
              <a:ext cx="3918136" cy="2246769"/>
            </a:xfrm>
            <a:prstGeom prst="rect">
              <a:avLst/>
            </a:prstGeom>
            <a:noFill/>
          </p:spPr>
          <p:txBody>
            <a:bodyPr wrap="square" rtlCol="0">
              <a:spAutoFit/>
            </a:bodyPr>
            <a:lstStyle/>
            <a:p>
              <a:pPr>
                <a:lnSpc>
                  <a:spcPts val="2100"/>
                </a:lnSpc>
              </a:pP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amete</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printing and typesetting industry. Lorem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Ipsums</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has been the industry's standard dummy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textsit</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ever since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thea</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1500s, when an unknown printer took galley of type and scrambled it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toma</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makes type specimen book. It has survived not only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tue</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Scemblead</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make a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booh</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it is survived Centuries also the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leep</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79FFD25E-8FAA-4272-8FC7-118E5A3A4087}"/>
                </a:ext>
              </a:extLst>
            </p:cNvPr>
            <p:cNvSpPr txBox="1"/>
            <p:nvPr/>
          </p:nvSpPr>
          <p:spPr>
            <a:xfrm>
              <a:off x="7566172" y="2141919"/>
              <a:ext cx="2984910" cy="461665"/>
            </a:xfrm>
            <a:prstGeom prst="rect">
              <a:avLst/>
            </a:prstGeom>
            <a:noFill/>
          </p:spPr>
          <p:txBody>
            <a:bodyPr wrap="square" rtlCol="0">
              <a:spAutoFit/>
            </a:bodyPr>
            <a:lstStyle/>
            <a:p>
              <a:r>
                <a:rPr lang="en-US" sz="240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The Head Office</a:t>
              </a:r>
            </a:p>
          </p:txBody>
        </p:sp>
      </p:grpSp>
      <p:sp>
        <p:nvSpPr>
          <p:cNvPr id="24" name="Rectangle 23">
            <a:extLst>
              <a:ext uri="{FF2B5EF4-FFF2-40B4-BE49-F238E27FC236}">
                <a16:creationId xmlns:a16="http://schemas.microsoft.com/office/drawing/2014/main" id="{09C58489-172F-4BC5-AEF5-D498D17C4DFC}"/>
              </a:ext>
            </a:extLst>
          </p:cNvPr>
          <p:cNvSpPr/>
          <p:nvPr/>
        </p:nvSpPr>
        <p:spPr>
          <a:xfrm>
            <a:off x="0" y="6355299"/>
            <a:ext cx="12192000" cy="502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9C58851E-EFAB-46B8-B193-81687DB99102}"/>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977F4FC2-348F-404D-8424-FA8F6B8F67F3}"/>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A8170E7E-0FEB-4B36-AE9B-19AF67003CF3}"/>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14B863EC-6355-4F61-8B19-43D8DF5B1D27}"/>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66F2BA3B-4FAB-4101-B86B-50F367D58DF7}"/>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Tree>
    <p:extLst>
      <p:ext uri="{BB962C8B-B14F-4D97-AF65-F5344CB8AC3E}">
        <p14:creationId xmlns:p14="http://schemas.microsoft.com/office/powerpoint/2010/main" val="4066699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9ECC42E-D92C-443E-BCD7-82647C83FBA1}"/>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CB0F75FC-3106-46AD-97BA-829A04302BA3}"/>
              </a:ext>
            </a:extLst>
          </p:cNvPr>
          <p:cNvSpPr>
            <a:spLocks noGrp="1"/>
          </p:cNvSpPr>
          <p:nvPr>
            <p:ph type="sldNum" sz="quarter" idx="11"/>
          </p:nvPr>
        </p:nvSpPr>
        <p:spPr/>
        <p:txBody>
          <a:bodyPr/>
          <a:lstStyle/>
          <a:p>
            <a:fld id="{E6AD5F8E-A5D3-47A8-8C8C-EE844F1513A5}" type="slidenum">
              <a:rPr lang="en-US" smtClean="0"/>
              <a:pPr/>
              <a:t>25</a:t>
            </a:fld>
            <a:endParaRPr lang="en-US"/>
          </a:p>
        </p:txBody>
      </p:sp>
      <p:sp>
        <p:nvSpPr>
          <p:cNvPr id="5" name="Rectangle: Rounded Corners 4">
            <a:extLst>
              <a:ext uri="{FF2B5EF4-FFF2-40B4-BE49-F238E27FC236}">
                <a16:creationId xmlns:a16="http://schemas.microsoft.com/office/drawing/2014/main" id="{503ACDC9-AB1E-4822-B71D-06E70419C46A}"/>
              </a:ext>
            </a:extLst>
          </p:cNvPr>
          <p:cNvSpPr/>
          <p:nvPr/>
        </p:nvSpPr>
        <p:spPr>
          <a:xfrm>
            <a:off x="4005168" y="2269666"/>
            <a:ext cx="1765010" cy="1792563"/>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FFC922D-1CBB-4F02-BD1F-91AC8171D5B6}"/>
              </a:ext>
            </a:extLst>
          </p:cNvPr>
          <p:cNvSpPr/>
          <p:nvPr/>
        </p:nvSpPr>
        <p:spPr>
          <a:xfrm>
            <a:off x="6219975" y="2269666"/>
            <a:ext cx="1765010" cy="1792563"/>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72B1CD83-4B89-48B9-A377-1923CBCA46E6}"/>
              </a:ext>
            </a:extLst>
          </p:cNvPr>
          <p:cNvSpPr/>
          <p:nvPr/>
        </p:nvSpPr>
        <p:spPr>
          <a:xfrm>
            <a:off x="8434783" y="2269666"/>
            <a:ext cx="1765010" cy="1792563"/>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CA9D5D5-F4AF-40D0-935D-24EEE71922C2}"/>
              </a:ext>
            </a:extLst>
          </p:cNvPr>
          <p:cNvSpPr/>
          <p:nvPr/>
        </p:nvSpPr>
        <p:spPr>
          <a:xfrm>
            <a:off x="1790360" y="2269666"/>
            <a:ext cx="1765010" cy="1792563"/>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AEC66A0-FF58-4B76-9E83-D975F809B087}"/>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a:t>
            </a:r>
            <a:r>
              <a:rPr lang="en-US" sz="1050" i="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creeping. Very. Make won't appear him, were they're and years unto doesn't they're.</a:t>
            </a:r>
          </a:p>
        </p:txBody>
      </p:sp>
      <p:sp>
        <p:nvSpPr>
          <p:cNvPr id="10" name="Rectangle 9">
            <a:extLst>
              <a:ext uri="{FF2B5EF4-FFF2-40B4-BE49-F238E27FC236}">
                <a16:creationId xmlns:a16="http://schemas.microsoft.com/office/drawing/2014/main" id="{397D0E5C-F756-4667-BAA4-6A6526C8CCB0}"/>
              </a:ext>
            </a:extLst>
          </p:cNvPr>
          <p:cNvSpPr/>
          <p:nvPr/>
        </p:nvSpPr>
        <p:spPr>
          <a:xfrm>
            <a:off x="4964481" y="1697425"/>
            <a:ext cx="2263039"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1" name="TextBox 10">
            <a:extLst>
              <a:ext uri="{FF2B5EF4-FFF2-40B4-BE49-F238E27FC236}">
                <a16:creationId xmlns:a16="http://schemas.microsoft.com/office/drawing/2014/main" id="{2038A7F8-B644-46CC-AAB5-3CDBABEDEA20}"/>
              </a:ext>
            </a:extLst>
          </p:cNvPr>
          <p:cNvSpPr txBox="1"/>
          <p:nvPr/>
        </p:nvSpPr>
        <p:spPr>
          <a:xfrm>
            <a:off x="1790360"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12" name="Rectangle 11">
            <a:extLst>
              <a:ext uri="{FF2B5EF4-FFF2-40B4-BE49-F238E27FC236}">
                <a16:creationId xmlns:a16="http://schemas.microsoft.com/office/drawing/2014/main" id="{B58A3CCB-B442-43AE-8E3E-C9B718A8BA48}"/>
              </a:ext>
            </a:extLst>
          </p:cNvPr>
          <p:cNvSpPr/>
          <p:nvPr/>
        </p:nvSpPr>
        <p:spPr bwMode="auto">
          <a:xfrm>
            <a:off x="1790360" y="5009286"/>
            <a:ext cx="1755906" cy="59669"/>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3" name="AutoShape 18">
            <a:extLst>
              <a:ext uri="{FF2B5EF4-FFF2-40B4-BE49-F238E27FC236}">
                <a16:creationId xmlns:a16="http://schemas.microsoft.com/office/drawing/2014/main" id="{E95A9C51-E6FA-4D86-887C-17F91BA4606D}"/>
              </a:ext>
            </a:extLst>
          </p:cNvPr>
          <p:cNvSpPr>
            <a:spLocks/>
          </p:cNvSpPr>
          <p:nvPr/>
        </p:nvSpPr>
        <p:spPr bwMode="auto">
          <a:xfrm>
            <a:off x="2308327" y="2881729"/>
            <a:ext cx="796036" cy="50851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FFFFFF"/>
          </a:solidFill>
          <a:ln>
            <a:noFill/>
          </a:ln>
        </p:spPr>
        <p:txBody>
          <a:bodyPr lIns="0" tIns="0" rIns="0" bIns="0"/>
          <a:lstStyle/>
          <a:p>
            <a:endParaRPr lang="en-US"/>
          </a:p>
        </p:txBody>
      </p:sp>
      <p:sp>
        <p:nvSpPr>
          <p:cNvPr id="14" name="Rectangle 6">
            <a:extLst>
              <a:ext uri="{FF2B5EF4-FFF2-40B4-BE49-F238E27FC236}">
                <a16:creationId xmlns:a16="http://schemas.microsoft.com/office/drawing/2014/main" id="{C8A29C1A-4A23-4382-91B4-E6D82A1FCE37}"/>
              </a:ext>
            </a:extLst>
          </p:cNvPr>
          <p:cNvSpPr>
            <a:spLocks/>
          </p:cNvSpPr>
          <p:nvPr/>
        </p:nvSpPr>
        <p:spPr bwMode="auto">
          <a:xfrm>
            <a:off x="1858725" y="4431131"/>
            <a:ext cx="1619177"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Montserrat-Bold" charset="0"/>
              </a:rPr>
              <a:t>G O O G L E I D # T E X T</a:t>
            </a:r>
          </a:p>
        </p:txBody>
      </p:sp>
      <p:sp>
        <p:nvSpPr>
          <p:cNvPr id="15" name="Rectangle 14">
            <a:extLst>
              <a:ext uri="{FF2B5EF4-FFF2-40B4-BE49-F238E27FC236}">
                <a16:creationId xmlns:a16="http://schemas.microsoft.com/office/drawing/2014/main" id="{1E13E436-4490-48B5-B199-524F751A5E99}"/>
              </a:ext>
            </a:extLst>
          </p:cNvPr>
          <p:cNvSpPr/>
          <p:nvPr/>
        </p:nvSpPr>
        <p:spPr bwMode="auto">
          <a:xfrm>
            <a:off x="4005167" y="5009286"/>
            <a:ext cx="1755906" cy="59669"/>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AutoShape 21">
            <a:extLst>
              <a:ext uri="{FF2B5EF4-FFF2-40B4-BE49-F238E27FC236}">
                <a16:creationId xmlns:a16="http://schemas.microsoft.com/office/drawing/2014/main" id="{20EA394F-2B08-45D4-9B6B-4DC3CC661A0A}"/>
              </a:ext>
            </a:extLst>
          </p:cNvPr>
          <p:cNvSpPr>
            <a:spLocks/>
          </p:cNvSpPr>
          <p:nvPr/>
        </p:nvSpPr>
        <p:spPr bwMode="auto">
          <a:xfrm>
            <a:off x="4624920" y="2858190"/>
            <a:ext cx="534610" cy="534610"/>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FFFFFF"/>
          </a:solidFill>
          <a:ln>
            <a:noFill/>
          </a:ln>
        </p:spPr>
        <p:txBody>
          <a:bodyPr lIns="0" tIns="0" rIns="0" bIns="0"/>
          <a:lstStyle/>
          <a:p>
            <a:endParaRPr lang="en-US"/>
          </a:p>
        </p:txBody>
      </p:sp>
      <p:sp>
        <p:nvSpPr>
          <p:cNvPr id="17" name="Rectangle 6">
            <a:extLst>
              <a:ext uri="{FF2B5EF4-FFF2-40B4-BE49-F238E27FC236}">
                <a16:creationId xmlns:a16="http://schemas.microsoft.com/office/drawing/2014/main" id="{CF7C82E7-0711-4916-A590-D71855DAAEB9}"/>
              </a:ext>
            </a:extLst>
          </p:cNvPr>
          <p:cNvSpPr>
            <a:spLocks/>
          </p:cNvSpPr>
          <p:nvPr/>
        </p:nvSpPr>
        <p:spPr bwMode="auto">
          <a:xfrm>
            <a:off x="4082637" y="4466172"/>
            <a:ext cx="1619177" cy="13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 O U R F A C E B O </a:t>
            </a:r>
            <a:r>
              <a:rPr lang="en-US" sz="1100"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O</a:t>
            </a:r>
            <a:r>
              <a:rPr lang="en-US" sz="1100" b="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 K</a:t>
            </a:r>
          </a:p>
        </p:txBody>
      </p:sp>
      <p:sp>
        <p:nvSpPr>
          <p:cNvPr id="18" name="TextBox 17">
            <a:extLst>
              <a:ext uri="{FF2B5EF4-FFF2-40B4-BE49-F238E27FC236}">
                <a16:creationId xmlns:a16="http://schemas.microsoft.com/office/drawing/2014/main" id="{C3C695E1-D4D7-437A-994A-D2512592B7FA}"/>
              </a:ext>
            </a:extLst>
          </p:cNvPr>
          <p:cNvSpPr txBox="1"/>
          <p:nvPr/>
        </p:nvSpPr>
        <p:spPr>
          <a:xfrm>
            <a:off x="4005167"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19" name="Rectangle 18">
            <a:extLst>
              <a:ext uri="{FF2B5EF4-FFF2-40B4-BE49-F238E27FC236}">
                <a16:creationId xmlns:a16="http://schemas.microsoft.com/office/drawing/2014/main" id="{48F50992-13E3-4DFC-9777-253F4A11C852}"/>
              </a:ext>
            </a:extLst>
          </p:cNvPr>
          <p:cNvSpPr/>
          <p:nvPr/>
        </p:nvSpPr>
        <p:spPr bwMode="auto">
          <a:xfrm>
            <a:off x="6229079" y="5009286"/>
            <a:ext cx="1755906" cy="59669"/>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0" name="AutoShape 1">
            <a:extLst>
              <a:ext uri="{FF2B5EF4-FFF2-40B4-BE49-F238E27FC236}">
                <a16:creationId xmlns:a16="http://schemas.microsoft.com/office/drawing/2014/main" id="{B1F3A5D2-CE5F-4BBC-893F-F079AA802982}"/>
              </a:ext>
            </a:extLst>
          </p:cNvPr>
          <p:cNvSpPr>
            <a:spLocks/>
          </p:cNvSpPr>
          <p:nvPr/>
        </p:nvSpPr>
        <p:spPr bwMode="auto">
          <a:xfrm>
            <a:off x="6786342" y="2838279"/>
            <a:ext cx="727043" cy="590871"/>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FFFFFF"/>
          </a:solidFill>
          <a:ln>
            <a:noFill/>
          </a:ln>
          <a:extLst/>
        </p:spPr>
        <p:txBody>
          <a:bodyPr lIns="0" tIns="0" rIns="0" bIns="0"/>
          <a:lstStyle/>
          <a:p>
            <a:endParaRPr lang="en-US"/>
          </a:p>
        </p:txBody>
      </p:sp>
      <p:sp>
        <p:nvSpPr>
          <p:cNvPr id="21" name="Rectangle 6">
            <a:extLst>
              <a:ext uri="{FF2B5EF4-FFF2-40B4-BE49-F238E27FC236}">
                <a16:creationId xmlns:a16="http://schemas.microsoft.com/office/drawing/2014/main" id="{A865DE1A-157F-48A9-835D-915D2F033A39}"/>
              </a:ext>
            </a:extLst>
          </p:cNvPr>
          <p:cNvSpPr>
            <a:spLocks/>
          </p:cNvSpPr>
          <p:nvPr/>
        </p:nvSpPr>
        <p:spPr bwMode="auto">
          <a:xfrm>
            <a:off x="6435166"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Montserrat-Bold" charset="0"/>
              </a:rPr>
              <a:t>T W I T T E R # I D</a:t>
            </a:r>
          </a:p>
        </p:txBody>
      </p:sp>
      <p:sp>
        <p:nvSpPr>
          <p:cNvPr id="22" name="TextBox 21">
            <a:extLst>
              <a:ext uri="{FF2B5EF4-FFF2-40B4-BE49-F238E27FC236}">
                <a16:creationId xmlns:a16="http://schemas.microsoft.com/office/drawing/2014/main" id="{5241D617-9047-443B-B62C-02BDC4A68348}"/>
              </a:ext>
            </a:extLst>
          </p:cNvPr>
          <p:cNvSpPr txBox="1"/>
          <p:nvPr/>
        </p:nvSpPr>
        <p:spPr>
          <a:xfrm>
            <a:off x="6229079"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23" name="Rectangle 22">
            <a:extLst>
              <a:ext uri="{FF2B5EF4-FFF2-40B4-BE49-F238E27FC236}">
                <a16:creationId xmlns:a16="http://schemas.microsoft.com/office/drawing/2014/main" id="{631BCD14-7F62-4244-AF45-38E4E44424E4}"/>
              </a:ext>
            </a:extLst>
          </p:cNvPr>
          <p:cNvSpPr/>
          <p:nvPr/>
        </p:nvSpPr>
        <p:spPr bwMode="auto">
          <a:xfrm>
            <a:off x="8443887" y="5009286"/>
            <a:ext cx="1755906" cy="59669"/>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AutoShape 16">
            <a:extLst>
              <a:ext uri="{FF2B5EF4-FFF2-40B4-BE49-F238E27FC236}">
                <a16:creationId xmlns:a16="http://schemas.microsoft.com/office/drawing/2014/main" id="{C016903B-9D1D-4567-9C21-BB9B2DEC854F}"/>
              </a:ext>
            </a:extLst>
          </p:cNvPr>
          <p:cNvSpPr>
            <a:spLocks/>
          </p:cNvSpPr>
          <p:nvPr/>
        </p:nvSpPr>
        <p:spPr bwMode="auto">
          <a:xfrm>
            <a:off x="9055785" y="2806425"/>
            <a:ext cx="601934" cy="57588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rgbClr val="FFFFFF"/>
          </a:solidFill>
          <a:ln>
            <a:noFill/>
          </a:ln>
        </p:spPr>
        <p:txBody>
          <a:bodyPr lIns="0" tIns="0" rIns="0" bIns="0"/>
          <a:lstStyle/>
          <a:p>
            <a:endParaRPr lang="en-US"/>
          </a:p>
        </p:txBody>
      </p:sp>
      <p:sp>
        <p:nvSpPr>
          <p:cNvPr id="25" name="Rectangle 6">
            <a:extLst>
              <a:ext uri="{FF2B5EF4-FFF2-40B4-BE49-F238E27FC236}">
                <a16:creationId xmlns:a16="http://schemas.microsoft.com/office/drawing/2014/main" id="{96C054FC-3FD9-4911-8823-7EDC7BA2904F}"/>
              </a:ext>
            </a:extLst>
          </p:cNvPr>
          <p:cNvSpPr>
            <a:spLocks/>
          </p:cNvSpPr>
          <p:nvPr/>
        </p:nvSpPr>
        <p:spPr bwMode="auto">
          <a:xfrm>
            <a:off x="8649974"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Montserrat-Bold" charset="0"/>
              </a:rPr>
              <a:t>L I N K E D I N &amp; I D</a:t>
            </a:r>
          </a:p>
        </p:txBody>
      </p:sp>
      <p:sp>
        <p:nvSpPr>
          <p:cNvPr id="26" name="TextBox 25">
            <a:extLst>
              <a:ext uri="{FF2B5EF4-FFF2-40B4-BE49-F238E27FC236}">
                <a16:creationId xmlns:a16="http://schemas.microsoft.com/office/drawing/2014/main" id="{D993BF3C-3F42-4B2F-9C1A-49F111D17C5D}"/>
              </a:ext>
            </a:extLst>
          </p:cNvPr>
          <p:cNvSpPr txBox="1"/>
          <p:nvPr/>
        </p:nvSpPr>
        <p:spPr>
          <a:xfrm>
            <a:off x="8443887"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27" name="Title 1">
            <a:extLst>
              <a:ext uri="{FF2B5EF4-FFF2-40B4-BE49-F238E27FC236}">
                <a16:creationId xmlns:a16="http://schemas.microsoft.com/office/drawing/2014/main" id="{05654E09-19D2-4413-B994-B90BC052920C}"/>
              </a:ext>
            </a:extLst>
          </p:cNvPr>
          <p:cNvSpPr txBox="1">
            <a:spLocks/>
          </p:cNvSpPr>
          <p:nvPr/>
        </p:nvSpPr>
        <p:spPr>
          <a:xfrm>
            <a:off x="838200" y="33334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90" dirty="0">
                <a:latin typeface="Open Sans" panose="020B0606030504020204" pitchFamily="34" charset="0"/>
                <a:ea typeface="Open Sans" panose="020B0606030504020204" pitchFamily="34" charset="0"/>
                <a:cs typeface="Open Sans" panose="020B0606030504020204" pitchFamily="34" charset="0"/>
              </a:rPr>
              <a:t>Social Media</a:t>
            </a:r>
            <a:endParaRPr lang="en-US" sz="3000" b="1" spc="9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Footer Placeholder 2">
            <a:extLst>
              <a:ext uri="{FF2B5EF4-FFF2-40B4-BE49-F238E27FC236}">
                <a16:creationId xmlns:a16="http://schemas.microsoft.com/office/drawing/2014/main" id="{501EA171-187D-446A-A177-414B64E57933}"/>
              </a:ext>
            </a:extLst>
          </p:cNvPr>
          <p:cNvSpPr txBox="1">
            <a:spLocks/>
          </p:cNvSpPr>
          <p:nvPr/>
        </p:nvSpPr>
        <p:spPr>
          <a:xfrm>
            <a:off x="7630897" y="6356350"/>
            <a:ext cx="3054524" cy="365125"/>
          </a:xfrm>
          <a:prstGeom prst="rect">
            <a:avLst/>
          </a:prstGeom>
        </p:spPr>
        <p:txBody>
          <a:bodyPr vert="horz" lIns="91440" tIns="45720" rIns="91440" bIns="45720" rtlCol="0" anchor="ctr"/>
          <a:lstStyle>
            <a:defPPr>
              <a:defRPr lang="en-US"/>
            </a:defPPr>
            <a:lvl1pPr marL="0" algn="ctr" defTabSz="914400" rtl="0" eaLnBrk="1" latinLnBrk="0" hangingPunct="1">
              <a:defRPr sz="1000" kern="120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Here is your custom footer This is Master slide</a:t>
            </a:r>
            <a:endParaRPr lang="en-US" dirty="0"/>
          </a:p>
        </p:txBody>
      </p:sp>
      <p:sp>
        <p:nvSpPr>
          <p:cNvPr id="29" name="Slide Number Placeholder 4">
            <a:extLst>
              <a:ext uri="{FF2B5EF4-FFF2-40B4-BE49-F238E27FC236}">
                <a16:creationId xmlns:a16="http://schemas.microsoft.com/office/drawing/2014/main" id="{90A71337-B44C-4F74-B833-7CE0A8DDDFCA}"/>
              </a:ext>
            </a:extLst>
          </p:cNvPr>
          <p:cNvSpPr txBox="1">
            <a:spLocks/>
          </p:cNvSpPr>
          <p:nvPr/>
        </p:nvSpPr>
        <p:spPr>
          <a:xfrm>
            <a:off x="11024467" y="6299024"/>
            <a:ext cx="39464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DE6E60-BC42-428C-9E35-157D8C1638FB}" type="slidenum">
              <a:rPr lang="en-US" smtClean="0"/>
              <a:pPr/>
              <a:t>25</a:t>
            </a:fld>
            <a:endParaRPr lang="en-US" dirty="0"/>
          </a:p>
        </p:txBody>
      </p:sp>
      <p:sp>
        <p:nvSpPr>
          <p:cNvPr id="30" name="Rectangle 29">
            <a:extLst>
              <a:ext uri="{FF2B5EF4-FFF2-40B4-BE49-F238E27FC236}">
                <a16:creationId xmlns:a16="http://schemas.microsoft.com/office/drawing/2014/main" id="{8FEA8E28-0566-4BC6-AD2A-B50C3FFA60D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D0F2D174-0B4A-464F-ACB6-BD303B301CFB}"/>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Chevron 16">
            <a:extLst>
              <a:ext uri="{FF2B5EF4-FFF2-40B4-BE49-F238E27FC236}">
                <a16:creationId xmlns:a16="http://schemas.microsoft.com/office/drawing/2014/main" id="{AFA82006-D78A-4DC3-AF8C-BEB3D91350D6}"/>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Chevron 19">
            <a:extLst>
              <a:ext uri="{FF2B5EF4-FFF2-40B4-BE49-F238E27FC236}">
                <a16:creationId xmlns:a16="http://schemas.microsoft.com/office/drawing/2014/main" id="{13653405-73EA-43B8-BE94-C0BE04A9FDDD}"/>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TextBox 33">
            <a:extLst>
              <a:ext uri="{FF2B5EF4-FFF2-40B4-BE49-F238E27FC236}">
                <a16:creationId xmlns:a16="http://schemas.microsoft.com/office/drawing/2014/main" id="{0352770E-7821-4C30-B4E9-DCF83DA273DE}"/>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35" name="TextBox 34">
            <a:extLst>
              <a:ext uri="{FF2B5EF4-FFF2-40B4-BE49-F238E27FC236}">
                <a16:creationId xmlns:a16="http://schemas.microsoft.com/office/drawing/2014/main" id="{F2E79E8D-9EDB-4250-AC94-2AD56ABB61C0}"/>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Tree>
    <p:extLst>
      <p:ext uri="{BB962C8B-B14F-4D97-AF65-F5344CB8AC3E}">
        <p14:creationId xmlns:p14="http://schemas.microsoft.com/office/powerpoint/2010/main" val="26009932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503D2D1-335D-462B-9E7F-72B95EEB8DC5}"/>
              </a:ext>
            </a:extLst>
          </p:cNvPr>
          <p:cNvSpPr/>
          <p:nvPr/>
        </p:nvSpPr>
        <p:spPr>
          <a:xfrm>
            <a:off x="0" y="3489"/>
            <a:ext cx="12192000" cy="6856099"/>
          </a:xfrm>
          <a:prstGeom prst="rect">
            <a:avLst/>
          </a:prstGeom>
          <a:solidFill>
            <a:schemeClr val="tx2">
              <a:lumMod val="50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grpSp>
        <p:nvGrpSpPr>
          <p:cNvPr id="2" name="Group 1">
            <a:extLst>
              <a:ext uri="{FF2B5EF4-FFF2-40B4-BE49-F238E27FC236}">
                <a16:creationId xmlns:a16="http://schemas.microsoft.com/office/drawing/2014/main" id="{41EF0B3A-5DCD-4797-B0F2-DEEB4C9BA3F4}"/>
              </a:ext>
            </a:extLst>
          </p:cNvPr>
          <p:cNvGrpSpPr/>
          <p:nvPr/>
        </p:nvGrpSpPr>
        <p:grpSpPr>
          <a:xfrm>
            <a:off x="4024164" y="3154539"/>
            <a:ext cx="4143672" cy="553998"/>
            <a:chOff x="3983113" y="3145855"/>
            <a:chExt cx="4143672" cy="553998"/>
          </a:xfrm>
        </p:grpSpPr>
        <p:sp>
          <p:nvSpPr>
            <p:cNvPr id="25" name="Heart 24">
              <a:extLst>
                <a:ext uri="{FF2B5EF4-FFF2-40B4-BE49-F238E27FC236}">
                  <a16:creationId xmlns:a16="http://schemas.microsoft.com/office/drawing/2014/main" id="{F19B4239-9182-4E28-A73F-7EA7B192878D}"/>
                </a:ext>
              </a:extLst>
            </p:cNvPr>
            <p:cNvSpPr/>
            <p:nvPr/>
          </p:nvSpPr>
          <p:spPr>
            <a:xfrm>
              <a:off x="3983113" y="3234894"/>
              <a:ext cx="437640" cy="375920"/>
            </a:xfrm>
            <a:prstGeom prst="hear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150F128D-2E66-4E17-B41E-4760938B68CB}"/>
                </a:ext>
              </a:extLst>
            </p:cNvPr>
            <p:cNvSpPr txBox="1"/>
            <p:nvPr/>
          </p:nvSpPr>
          <p:spPr>
            <a:xfrm>
              <a:off x="4477798" y="3145855"/>
              <a:ext cx="3648987" cy="553998"/>
            </a:xfrm>
            <a:prstGeom prst="rect">
              <a:avLst/>
            </a:prstGeom>
            <a:noFill/>
          </p:spPr>
          <p:txBody>
            <a:bodyPr wrap="square" rtlCol="0">
              <a:spAutoFit/>
            </a:bodyPr>
            <a:lstStyle/>
            <a:p>
              <a:r>
                <a:rPr lang="en-US" sz="3000" dirty="0">
                  <a:solidFill>
                    <a:srgbClr val="FFFFFF"/>
                  </a:solidFill>
                  <a:latin typeface="Roboto Slab "/>
                  <a:ea typeface="Roboto Slab" pitchFamily="2" charset="0"/>
                  <a:cs typeface="Open Sans" panose="020B0606030504020204" pitchFamily="34" charset="0"/>
                </a:rPr>
                <a:t>To See You Again</a:t>
              </a:r>
            </a:p>
          </p:txBody>
        </p:sp>
      </p:grpSp>
    </p:spTree>
    <p:extLst>
      <p:ext uri="{BB962C8B-B14F-4D97-AF65-F5344CB8AC3E}">
        <p14:creationId xmlns:p14="http://schemas.microsoft.com/office/powerpoint/2010/main" val="2705990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3709ECE-BBF8-480E-B87B-96DC3BDB69AB}"/>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3</a:t>
            </a:fld>
            <a:endParaRPr lang="en-US"/>
          </a:p>
        </p:txBody>
      </p:sp>
      <p:grpSp>
        <p:nvGrpSpPr>
          <p:cNvPr id="23" name="Group 22">
            <a:extLst>
              <a:ext uri="{FF2B5EF4-FFF2-40B4-BE49-F238E27FC236}">
                <a16:creationId xmlns:a16="http://schemas.microsoft.com/office/drawing/2014/main" id="{91B4D793-B738-4211-B7E5-574244BB6FDF}"/>
              </a:ext>
            </a:extLst>
          </p:cNvPr>
          <p:cNvGrpSpPr/>
          <p:nvPr/>
        </p:nvGrpSpPr>
        <p:grpSpPr>
          <a:xfrm>
            <a:off x="582932" y="4947977"/>
            <a:ext cx="11026136" cy="1132578"/>
            <a:chOff x="582932" y="2933650"/>
            <a:chExt cx="11026136" cy="1132578"/>
          </a:xfrm>
        </p:grpSpPr>
        <p:sp>
          <p:nvSpPr>
            <p:cNvPr id="5" name="Freeform 33">
              <a:extLst>
                <a:ext uri="{FF2B5EF4-FFF2-40B4-BE49-F238E27FC236}">
                  <a16:creationId xmlns:a16="http://schemas.microsoft.com/office/drawing/2014/main" id="{721F115D-2907-4F01-929B-7DCFAE229C12}"/>
                </a:ext>
              </a:extLst>
            </p:cNvPr>
            <p:cNvSpPr>
              <a:spLocks noEditPoints="1"/>
            </p:cNvSpPr>
            <p:nvPr/>
          </p:nvSpPr>
          <p:spPr bwMode="auto">
            <a:xfrm>
              <a:off x="8302577" y="2935464"/>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F786EDBE-0758-4053-A775-181125BB1193}"/>
                </a:ext>
              </a:extLst>
            </p:cNvPr>
            <p:cNvSpPr/>
            <p:nvPr/>
          </p:nvSpPr>
          <p:spPr>
            <a:xfrm>
              <a:off x="9206767" y="2933650"/>
              <a:ext cx="2183290" cy="400110"/>
            </a:xfrm>
            <a:prstGeom prst="rect">
              <a:avLst/>
            </a:prstGeom>
          </p:spPr>
          <p:txBody>
            <a:bodyPr wrap="none">
              <a:spAutoFit/>
            </a:bodyPr>
            <a:lstStyle/>
            <a:p>
              <a:r>
                <a:rPr lang="en-US" sz="20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Quality is Value</a:t>
              </a:r>
            </a:p>
          </p:txBody>
        </p:sp>
        <p:sp>
          <p:nvSpPr>
            <p:cNvPr id="7" name="TextBox 6">
              <a:extLst>
                <a:ext uri="{FF2B5EF4-FFF2-40B4-BE49-F238E27FC236}">
                  <a16:creationId xmlns:a16="http://schemas.microsoft.com/office/drawing/2014/main" id="{13EBD4F7-84ED-4C82-A033-7B37005F02AE}"/>
                </a:ext>
              </a:extLst>
            </p:cNvPr>
            <p:cNvSpPr txBox="1"/>
            <p:nvPr/>
          </p:nvSpPr>
          <p:spPr>
            <a:xfrm>
              <a:off x="9206767" y="3281398"/>
              <a:ext cx="2402301" cy="784830"/>
            </a:xfrm>
            <a:prstGeom prst="rect">
              <a:avLst/>
            </a:prstGeom>
            <a:noFill/>
          </p:spPr>
          <p:txBody>
            <a:bodyPr wrap="square" rtlCol="0">
              <a:spAutoFit/>
            </a:bodyPr>
            <a:lstStyle/>
            <a:p>
              <a:pPr>
                <a:lnSpc>
                  <a:spcPts val="1800"/>
                </a:lnSpc>
              </a:pPr>
              <a:r>
                <a:rPr lang="en-US" sz="11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8" name="Freeform 34">
              <a:extLst>
                <a:ext uri="{FF2B5EF4-FFF2-40B4-BE49-F238E27FC236}">
                  <a16:creationId xmlns:a16="http://schemas.microsoft.com/office/drawing/2014/main" id="{088F1E8B-1119-43E9-9C29-56974E0599AD}"/>
                </a:ext>
              </a:extLst>
            </p:cNvPr>
            <p:cNvSpPr>
              <a:spLocks noEditPoints="1"/>
            </p:cNvSpPr>
            <p:nvPr/>
          </p:nvSpPr>
          <p:spPr bwMode="auto">
            <a:xfrm>
              <a:off x="582932" y="3037462"/>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a16="http://schemas.microsoft.com/office/drawing/2014/main" id="{066B8518-D11D-4B82-9398-156845EEACCC}"/>
                </a:ext>
              </a:extLst>
            </p:cNvPr>
            <p:cNvSpPr/>
            <p:nvPr/>
          </p:nvSpPr>
          <p:spPr>
            <a:xfrm>
              <a:off x="1439497" y="2933650"/>
              <a:ext cx="2183290" cy="400110"/>
            </a:xfrm>
            <a:prstGeom prst="rect">
              <a:avLst/>
            </a:prstGeom>
          </p:spPr>
          <p:txBody>
            <a:bodyPr wrap="none">
              <a:spAutoFit/>
            </a:bodyPr>
            <a:lstStyle/>
            <a:p>
              <a:r>
                <a:rPr lang="en-US" sz="2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Quality is Value</a:t>
              </a:r>
            </a:p>
          </p:txBody>
        </p:sp>
        <p:sp>
          <p:nvSpPr>
            <p:cNvPr id="10" name="TextBox 9">
              <a:extLst>
                <a:ext uri="{FF2B5EF4-FFF2-40B4-BE49-F238E27FC236}">
                  <a16:creationId xmlns:a16="http://schemas.microsoft.com/office/drawing/2014/main" id="{5801A562-7A17-41F1-91F7-13A409E63180}"/>
                </a:ext>
              </a:extLst>
            </p:cNvPr>
            <p:cNvSpPr txBox="1"/>
            <p:nvPr/>
          </p:nvSpPr>
          <p:spPr>
            <a:xfrm>
              <a:off x="1439497" y="3281398"/>
              <a:ext cx="2402301" cy="784830"/>
            </a:xfrm>
            <a:prstGeom prst="rect">
              <a:avLst/>
            </a:prstGeom>
            <a:noFill/>
          </p:spPr>
          <p:txBody>
            <a:bodyPr wrap="square" rtlCol="0">
              <a:spAutoFit/>
            </a:bodyPr>
            <a:lstStyle/>
            <a:p>
              <a:pPr>
                <a:lnSpc>
                  <a:spcPts val="1800"/>
                </a:lnSpc>
              </a:pPr>
              <a:r>
                <a:rPr lang="en-US" sz="1100" i="1" dirty="0">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11" name="Freeform 35">
              <a:extLst>
                <a:ext uri="{FF2B5EF4-FFF2-40B4-BE49-F238E27FC236}">
                  <a16:creationId xmlns:a16="http://schemas.microsoft.com/office/drawing/2014/main" id="{8B2DD674-CC68-4DA4-BC87-0A8FF69A2EC3}"/>
                </a:ext>
              </a:extLst>
            </p:cNvPr>
            <p:cNvSpPr>
              <a:spLocks noEditPoints="1"/>
            </p:cNvSpPr>
            <p:nvPr/>
          </p:nvSpPr>
          <p:spPr bwMode="auto">
            <a:xfrm>
              <a:off x="4424498" y="2978444"/>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Rectangle 11">
              <a:extLst>
                <a:ext uri="{FF2B5EF4-FFF2-40B4-BE49-F238E27FC236}">
                  <a16:creationId xmlns:a16="http://schemas.microsoft.com/office/drawing/2014/main" id="{99D7A0EB-B15D-4B22-A556-1CB9EF07821D}"/>
                </a:ext>
              </a:extLst>
            </p:cNvPr>
            <p:cNvSpPr/>
            <p:nvPr/>
          </p:nvSpPr>
          <p:spPr>
            <a:xfrm>
              <a:off x="5317576" y="2933650"/>
              <a:ext cx="2183290" cy="400110"/>
            </a:xfrm>
            <a:prstGeom prst="rect">
              <a:avLst/>
            </a:prstGeom>
          </p:spPr>
          <p:txBody>
            <a:bodyPr wrap="none">
              <a:spAutoFit/>
            </a:bodyPr>
            <a:lstStyle/>
            <a:p>
              <a:r>
                <a:rPr lang="en-US" sz="20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Quality is Value</a:t>
              </a:r>
            </a:p>
          </p:txBody>
        </p:sp>
        <p:sp>
          <p:nvSpPr>
            <p:cNvPr id="13" name="TextBox 12">
              <a:extLst>
                <a:ext uri="{FF2B5EF4-FFF2-40B4-BE49-F238E27FC236}">
                  <a16:creationId xmlns:a16="http://schemas.microsoft.com/office/drawing/2014/main" id="{49512ADF-73F2-4A1C-830F-710AC284FE89}"/>
                </a:ext>
              </a:extLst>
            </p:cNvPr>
            <p:cNvSpPr txBox="1"/>
            <p:nvPr/>
          </p:nvSpPr>
          <p:spPr>
            <a:xfrm>
              <a:off x="5317576" y="3281398"/>
              <a:ext cx="2402301" cy="784830"/>
            </a:xfrm>
            <a:prstGeom prst="rect">
              <a:avLst/>
            </a:prstGeom>
            <a:noFill/>
          </p:spPr>
          <p:txBody>
            <a:bodyPr wrap="square" rtlCol="0">
              <a:spAutoFit/>
            </a:bodyPr>
            <a:lstStyle/>
            <a:p>
              <a:pPr>
                <a:lnSpc>
                  <a:spcPts val="1800"/>
                </a:lnSpc>
              </a:pPr>
              <a:r>
                <a:rPr lang="en-US" sz="11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536488"/>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More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About Us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751875"/>
            <a:ext cx="9260114" cy="553998"/>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 dolor sit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amet</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adiciscing</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consecteture</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dolor sit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amet</a:t>
            </a:r>
            <a:endPar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endParaRPr>
          </a:p>
        </p:txBody>
      </p:sp>
      <p:sp>
        <p:nvSpPr>
          <p:cNvPr id="24" name="Rectangle 23">
            <a:extLst>
              <a:ext uri="{FF2B5EF4-FFF2-40B4-BE49-F238E27FC236}">
                <a16:creationId xmlns:a16="http://schemas.microsoft.com/office/drawing/2014/main" id="{E5AB7C08-5C27-4377-8C4B-077EC90A2F9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2EF6A64-3101-4AF4-B0E6-9DF4D503A866}"/>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9C46DD55-B06E-42A8-A0B8-D23D4D7232CB}"/>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4EF6BE8A-5031-40FC-816A-BF7DEC6F149D}"/>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749E6FA4-6442-4494-AFA5-78FA60C6F54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49923CB4-D27F-4FEB-96D9-26CDE3575FDF}"/>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pic>
        <p:nvPicPr>
          <p:cNvPr id="38" name="Picture Placeholder 37">
            <a:extLst>
              <a:ext uri="{FF2B5EF4-FFF2-40B4-BE49-F238E27FC236}">
                <a16:creationId xmlns:a16="http://schemas.microsoft.com/office/drawing/2014/main" id="{EC16A906-C801-4CA4-98C4-DF3AE06600DC}"/>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34428" b="34428"/>
          <a:stretch>
            <a:fillRect/>
          </a:stretch>
        </p:blipFill>
        <p:spPr/>
      </p:pic>
      <p:sp>
        <p:nvSpPr>
          <p:cNvPr id="39" name="Rectangle 38">
            <a:extLst>
              <a:ext uri="{FF2B5EF4-FFF2-40B4-BE49-F238E27FC236}">
                <a16:creationId xmlns:a16="http://schemas.microsoft.com/office/drawing/2014/main" id="{E4D5373C-BE4B-42D6-A4B6-82074BD0C40C}"/>
              </a:ext>
            </a:extLst>
          </p:cNvPr>
          <p:cNvSpPr/>
          <p:nvPr/>
        </p:nvSpPr>
        <p:spPr>
          <a:xfrm>
            <a:off x="0" y="1937245"/>
            <a:ext cx="12192000" cy="2528727"/>
          </a:xfrm>
          <a:prstGeom prst="rect">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6538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3709ECE-BBF8-480E-B87B-96DC3BDB69AB}"/>
              </a:ext>
            </a:extLst>
          </p:cNvPr>
          <p:cNvSpPr>
            <a:spLocks noGrp="1"/>
          </p:cNvSpPr>
          <p:nvPr>
            <p:ph type="ftr" sz="quarter" idx="10"/>
          </p:nvPr>
        </p:nvSpPr>
        <p:spPr/>
        <p:txBody>
          <a:bodyPr/>
          <a:lstStyle/>
          <a:p>
            <a:r>
              <a:rPr lang="en-US"/>
              <a:t>Here is your custom footer This is Master slide</a:t>
            </a:r>
            <a:endParaRPr lang="en-US" dirty="0"/>
          </a:p>
        </p:txBody>
      </p:sp>
      <p:pic>
        <p:nvPicPr>
          <p:cNvPr id="73" name="Picture Placeholder 72">
            <a:extLst>
              <a:ext uri="{FF2B5EF4-FFF2-40B4-BE49-F238E27FC236}">
                <a16:creationId xmlns:a16="http://schemas.microsoft.com/office/drawing/2014/main" id="{AAA43AC1-886E-452B-A06B-D3C371FD84B4}"/>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358" r="15358"/>
          <a:stretch>
            <a:fillRect/>
          </a:stretch>
        </p:blipFill>
        <p:spPr/>
      </p:pic>
      <p:pic>
        <p:nvPicPr>
          <p:cNvPr id="75" name="Picture Placeholder 74">
            <a:extLst>
              <a:ext uri="{FF2B5EF4-FFF2-40B4-BE49-F238E27FC236}">
                <a16:creationId xmlns:a16="http://schemas.microsoft.com/office/drawing/2014/main" id="{B0579F0A-422D-46F2-BB40-839BF6E73E62}"/>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31966" r="4012"/>
          <a:stretch/>
        </p:blipFill>
        <p:spPr>
          <a:xfrm>
            <a:off x="9318718" y="2669040"/>
            <a:ext cx="1975221" cy="1896062"/>
          </a:xfrm>
        </p:spPr>
      </p:pic>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4</a:t>
            </a:fld>
            <a:endParaRPr lang="en-US"/>
          </a:p>
        </p:txBody>
      </p:sp>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178680"/>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More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About Us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751875"/>
            <a:ext cx="9260114" cy="323165"/>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 man wherein seas our</a:t>
            </a:r>
          </a:p>
        </p:txBody>
      </p:sp>
      <p:sp>
        <p:nvSpPr>
          <p:cNvPr id="24" name="Rectangle 23">
            <a:extLst>
              <a:ext uri="{FF2B5EF4-FFF2-40B4-BE49-F238E27FC236}">
                <a16:creationId xmlns:a16="http://schemas.microsoft.com/office/drawing/2014/main" id="{E5AB7C08-5C27-4377-8C4B-077EC90A2F9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2EF6A64-3101-4AF4-B0E6-9DF4D503A866}"/>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9C46DD55-B06E-42A8-A0B8-D23D4D7232CB}"/>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4EF6BE8A-5031-40FC-816A-BF7DEC6F149D}"/>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749E6FA4-6442-4494-AFA5-78FA60C6F54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49923CB4-D27F-4FEB-96D9-26CDE3575FDF}"/>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32" name="Rectangle 31">
            <a:extLst>
              <a:ext uri="{FF2B5EF4-FFF2-40B4-BE49-F238E27FC236}">
                <a16:creationId xmlns:a16="http://schemas.microsoft.com/office/drawing/2014/main" id="{1A6D6D70-D7AF-4654-81C6-C73EE931BCC6}"/>
              </a:ext>
            </a:extLst>
          </p:cNvPr>
          <p:cNvSpPr/>
          <p:nvPr/>
        </p:nvSpPr>
        <p:spPr>
          <a:xfrm>
            <a:off x="4759667" y="1686892"/>
            <a:ext cx="6544875" cy="573940"/>
          </a:xfrm>
          <a:prstGeom prst="rect">
            <a:avLst/>
          </a:prstGeom>
        </p:spPr>
        <p:txBody>
          <a:bodyPr wrap="square">
            <a:spAutoFit/>
          </a:bodyPr>
          <a:lstStyle/>
          <a:p>
            <a:pPr>
              <a:lnSpc>
                <a:spcPts val="2000"/>
              </a:lnSpc>
            </a:pPr>
            <a:r>
              <a:rPr lang="en-US" sz="1200" b="1" dirty="0">
                <a:solidFill>
                  <a:schemeClr val="accent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accent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a PageMaker including versions of Lorem Ipsum.</a:t>
            </a:r>
          </a:p>
        </p:txBody>
      </p:sp>
      <p:cxnSp>
        <p:nvCxnSpPr>
          <p:cNvPr id="33" name="Straight Connector 32">
            <a:extLst>
              <a:ext uri="{FF2B5EF4-FFF2-40B4-BE49-F238E27FC236}">
                <a16:creationId xmlns:a16="http://schemas.microsoft.com/office/drawing/2014/main" id="{6C40AA4A-EAB7-4C3E-85A7-84415E0B286A}"/>
              </a:ext>
            </a:extLst>
          </p:cNvPr>
          <p:cNvCxnSpPr>
            <a:cxnSpLocks/>
          </p:cNvCxnSpPr>
          <p:nvPr/>
        </p:nvCxnSpPr>
        <p:spPr>
          <a:xfrm>
            <a:off x="4889664" y="2448892"/>
            <a:ext cx="6414878" cy="0"/>
          </a:xfrm>
          <a:prstGeom prst="line">
            <a:avLst/>
          </a:prstGeom>
          <a:ln w="2857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ACDDD3BD-2556-4D34-A6A7-48B1E94A1D13}"/>
              </a:ext>
            </a:extLst>
          </p:cNvPr>
          <p:cNvSpPr txBox="1"/>
          <p:nvPr/>
        </p:nvSpPr>
        <p:spPr>
          <a:xfrm>
            <a:off x="4849908" y="4764571"/>
            <a:ext cx="6384309" cy="1169551"/>
          </a:xfrm>
          <a:prstGeom prst="rect">
            <a:avLst/>
          </a:prstGeom>
          <a:noFill/>
        </p:spPr>
        <p:txBody>
          <a:bodyPr wrap="square" rtlCol="0">
            <a:spAutoFit/>
          </a:bodyPr>
          <a:lstStyle/>
          <a:p>
            <a:pPr>
              <a:lnSpc>
                <a:spcPts val="2100"/>
              </a:lnSpc>
            </a:pPr>
            <a:r>
              <a:rPr lang="en-US" sz="1300" i="1" dirty="0">
                <a:solidFill>
                  <a:schemeClr val="tx1">
                    <a:alpha val="8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leap into dummy text ever since.</a:t>
            </a:r>
          </a:p>
        </p:txBody>
      </p:sp>
      <p:pic>
        <p:nvPicPr>
          <p:cNvPr id="71" name="Picture Placeholder 70">
            <a:extLst>
              <a:ext uri="{FF2B5EF4-FFF2-40B4-BE49-F238E27FC236}">
                <a16:creationId xmlns:a16="http://schemas.microsoft.com/office/drawing/2014/main" id="{6E2850BE-60B6-4931-AC7F-EBF3FDD8AE25}"/>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5256" r="15256"/>
          <a:stretch>
            <a:fillRect/>
          </a:stretch>
        </p:blipFill>
        <p:spPr/>
      </p:pic>
      <p:pic>
        <p:nvPicPr>
          <p:cNvPr id="69" name="Picture Placeholder 68">
            <a:extLst>
              <a:ext uri="{FF2B5EF4-FFF2-40B4-BE49-F238E27FC236}">
                <a16:creationId xmlns:a16="http://schemas.microsoft.com/office/drawing/2014/main" id="{3C4FEBD1-2285-40C5-9E1F-D9E78A93DE55}"/>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12684" r="17217" b="2559"/>
          <a:stretch/>
        </p:blipFill>
        <p:spPr>
          <a:xfrm>
            <a:off x="0" y="1739900"/>
            <a:ext cx="4591748" cy="4254489"/>
          </a:xfrm>
        </p:spPr>
      </p:pic>
    </p:spTree>
    <p:extLst>
      <p:ext uri="{BB962C8B-B14F-4D97-AF65-F5344CB8AC3E}">
        <p14:creationId xmlns:p14="http://schemas.microsoft.com/office/powerpoint/2010/main" val="643563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3709ECE-BBF8-480E-B87B-96DC3BDB69AB}"/>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0E641CA5-0503-43E9-8026-AC1F29795966}"/>
              </a:ext>
            </a:extLst>
          </p:cNvPr>
          <p:cNvSpPr>
            <a:spLocks noGrp="1"/>
          </p:cNvSpPr>
          <p:nvPr>
            <p:ph type="sldNum" sz="quarter" idx="11"/>
          </p:nvPr>
        </p:nvSpPr>
        <p:spPr/>
        <p:txBody>
          <a:bodyPr/>
          <a:lstStyle/>
          <a:p>
            <a:fld id="{E6AD5F8E-A5D3-47A8-8C8C-EE844F1513A5}" type="slidenum">
              <a:rPr lang="en-US" smtClean="0"/>
              <a:pPr/>
              <a:t>5</a:t>
            </a:fld>
            <a:endParaRPr lang="en-US"/>
          </a:p>
        </p:txBody>
      </p:sp>
      <p:cxnSp>
        <p:nvCxnSpPr>
          <p:cNvPr id="16" name="Straight Connector 15">
            <a:extLst>
              <a:ext uri="{FF2B5EF4-FFF2-40B4-BE49-F238E27FC236}">
                <a16:creationId xmlns:a16="http://schemas.microsoft.com/office/drawing/2014/main" id="{A210E4D4-D258-43EC-83B5-506E12542E0B}"/>
              </a:ext>
            </a:extLst>
          </p:cNvPr>
          <p:cNvCxnSpPr>
            <a:cxnSpLocks/>
          </p:cNvCxnSpPr>
          <p:nvPr/>
        </p:nvCxnSpPr>
        <p:spPr>
          <a:xfrm>
            <a:off x="5296832" y="1536488"/>
            <a:ext cx="1598337"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9447AD2A-EB7E-4B9B-943D-2DCC884AA5B9}"/>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More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About Us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547CFFAE-B20A-450D-90ED-691BEBCCBFB7}"/>
              </a:ext>
            </a:extLst>
          </p:cNvPr>
          <p:cNvSpPr txBox="1"/>
          <p:nvPr/>
        </p:nvSpPr>
        <p:spPr>
          <a:xfrm>
            <a:off x="1465943" y="751875"/>
            <a:ext cx="9260114" cy="553998"/>
          </a:xfrm>
          <a:prstGeom prst="rect">
            <a:avLst/>
          </a:prstGeom>
          <a:noFill/>
        </p:spPr>
        <p:txBody>
          <a:bodyPr wrap="square" rtlCol="0">
            <a:spAutoFit/>
          </a:bodyPr>
          <a:lstStyle/>
          <a:p>
            <a:pPr algn="ctr">
              <a:lnSpc>
                <a:spcPct val="150000"/>
              </a:lnSpc>
            </a:pP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 dolor sit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amet</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adiciscing</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consecteture</a:t>
            </a:r>
            <a:r>
              <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rPr>
              <a:t> dolor sit </a:t>
            </a:r>
            <a:r>
              <a:rPr lang="en-US" sz="1000" i="1" dirty="0" err="1">
                <a:solidFill>
                  <a:schemeClr val="bg2">
                    <a:lumMod val="25000"/>
                  </a:schemeClr>
                </a:solidFill>
                <a:latin typeface="Open Sans "/>
                <a:ea typeface="Open Sans Extrabold" panose="020B0906030804020204" pitchFamily="34" charset="0"/>
                <a:cs typeface="Open Sans Extrabold" panose="020B0906030804020204" pitchFamily="34" charset="0"/>
              </a:rPr>
              <a:t>amet</a:t>
            </a:r>
            <a:endParaRPr lang="en-US" sz="1000" i="1" dirty="0">
              <a:solidFill>
                <a:schemeClr val="bg2">
                  <a:lumMod val="25000"/>
                </a:schemeClr>
              </a:solidFill>
              <a:latin typeface="Open Sans "/>
              <a:ea typeface="Open Sans Extrabold" panose="020B0906030804020204" pitchFamily="34" charset="0"/>
              <a:cs typeface="Open Sans Extrabold" panose="020B0906030804020204" pitchFamily="34" charset="0"/>
            </a:endParaRPr>
          </a:p>
        </p:txBody>
      </p:sp>
      <p:sp>
        <p:nvSpPr>
          <p:cNvPr id="24" name="Rectangle 23">
            <a:extLst>
              <a:ext uri="{FF2B5EF4-FFF2-40B4-BE49-F238E27FC236}">
                <a16:creationId xmlns:a16="http://schemas.microsoft.com/office/drawing/2014/main" id="{E5AB7C08-5C27-4377-8C4B-077EC90A2F9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2EF6A64-3101-4AF4-B0E6-9DF4D503A866}"/>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Chevron 16">
            <a:extLst>
              <a:ext uri="{FF2B5EF4-FFF2-40B4-BE49-F238E27FC236}">
                <a16:creationId xmlns:a16="http://schemas.microsoft.com/office/drawing/2014/main" id="{9C46DD55-B06E-42A8-A0B8-D23D4D7232CB}"/>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19">
            <a:extLst>
              <a:ext uri="{FF2B5EF4-FFF2-40B4-BE49-F238E27FC236}">
                <a16:creationId xmlns:a16="http://schemas.microsoft.com/office/drawing/2014/main" id="{4EF6BE8A-5031-40FC-816A-BF7DEC6F149D}"/>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749E6FA4-6442-4494-AFA5-78FA60C6F54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9" name="TextBox 28">
            <a:extLst>
              <a:ext uri="{FF2B5EF4-FFF2-40B4-BE49-F238E27FC236}">
                <a16:creationId xmlns:a16="http://schemas.microsoft.com/office/drawing/2014/main" id="{49923CB4-D27F-4FEB-96D9-26CDE3575FDF}"/>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34" name="Rectangle 33">
            <a:extLst>
              <a:ext uri="{FF2B5EF4-FFF2-40B4-BE49-F238E27FC236}">
                <a16:creationId xmlns:a16="http://schemas.microsoft.com/office/drawing/2014/main" id="{0536E8A8-1345-4787-97AA-24A018C8C7EB}"/>
              </a:ext>
            </a:extLst>
          </p:cNvPr>
          <p:cNvSpPr/>
          <p:nvPr/>
        </p:nvSpPr>
        <p:spPr>
          <a:xfrm>
            <a:off x="4412093" y="1966257"/>
            <a:ext cx="7779907" cy="395927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8CDC19C3-C0B0-4FFE-819B-8E3EE54AB6A0}"/>
              </a:ext>
            </a:extLst>
          </p:cNvPr>
          <p:cNvGrpSpPr/>
          <p:nvPr/>
        </p:nvGrpSpPr>
        <p:grpSpPr>
          <a:xfrm>
            <a:off x="5254644" y="2841911"/>
            <a:ext cx="6094804" cy="2207964"/>
            <a:chOff x="5035446" y="2992559"/>
            <a:chExt cx="6094804" cy="2207964"/>
          </a:xfrm>
        </p:grpSpPr>
        <p:sp>
          <p:nvSpPr>
            <p:cNvPr id="31" name="TextBox 30">
              <a:extLst>
                <a:ext uri="{FF2B5EF4-FFF2-40B4-BE49-F238E27FC236}">
                  <a16:creationId xmlns:a16="http://schemas.microsoft.com/office/drawing/2014/main" id="{10A0BD5B-9300-43E6-AA49-D385B433EF1E}"/>
                </a:ext>
              </a:extLst>
            </p:cNvPr>
            <p:cNvSpPr txBox="1"/>
            <p:nvPr/>
          </p:nvSpPr>
          <p:spPr>
            <a:xfrm>
              <a:off x="5035446" y="3492363"/>
              <a:ext cx="6094804" cy="1708160"/>
            </a:xfrm>
            <a:prstGeom prst="rect">
              <a:avLst/>
            </a:prstGeom>
            <a:noFill/>
          </p:spPr>
          <p:txBody>
            <a:bodyPr wrap="square" rtlCol="0">
              <a:spAutoFit/>
            </a:bodyPr>
            <a:lstStyle/>
            <a:p>
              <a:pPr>
                <a:lnSpc>
                  <a:spcPts val="2100"/>
                </a:lnSpc>
              </a:pP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thea</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1500s, when an unknown printer took galley of type and scrambled it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toma</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make type specimen book. It has survived not only five centuries, leap into text ever since.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Scemblead</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make a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booh</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it is survived not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onlye</a:t>
              </a:r>
              <a:endPar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2100"/>
                </a:lnSpc>
              </a:pP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Centuries also the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leep</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into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300" dirty="0">
                <a:solidFill>
                  <a:schemeClr val="bg1">
                    <a:alpha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a:extLst>
                <a:ext uri="{FF2B5EF4-FFF2-40B4-BE49-F238E27FC236}">
                  <a16:creationId xmlns:a16="http://schemas.microsoft.com/office/drawing/2014/main" id="{EA026A07-C7F1-4FE4-849D-F118ECA4ACDA}"/>
                </a:ext>
              </a:extLst>
            </p:cNvPr>
            <p:cNvSpPr txBox="1"/>
            <p:nvPr/>
          </p:nvSpPr>
          <p:spPr>
            <a:xfrm>
              <a:off x="5035446" y="2992559"/>
              <a:ext cx="2984910" cy="461665"/>
            </a:xfrm>
            <a:prstGeom prst="rect">
              <a:avLst/>
            </a:prstGeom>
            <a:noFill/>
          </p:spPr>
          <p:txBody>
            <a:bodyPr wrap="square" rtlCol="0">
              <a:spAutoFit/>
            </a:bodyPr>
            <a:lstStyle/>
            <a:p>
              <a:r>
                <a:rPr lang="en-US" sz="240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me//</a:t>
              </a:r>
            </a:p>
          </p:txBody>
        </p:sp>
      </p:grpSp>
      <p:pic>
        <p:nvPicPr>
          <p:cNvPr id="94" name="Picture Placeholder 93">
            <a:extLst>
              <a:ext uri="{FF2B5EF4-FFF2-40B4-BE49-F238E27FC236}">
                <a16:creationId xmlns:a16="http://schemas.microsoft.com/office/drawing/2014/main" id="{02C47AF9-FBBF-48DF-809C-A401D19AEA0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7167" r="22579"/>
          <a:stretch/>
        </p:blipFill>
        <p:spPr>
          <a:xfrm>
            <a:off x="1364998" y="1966256"/>
            <a:ext cx="2984911" cy="3959274"/>
          </a:xfrm>
        </p:spPr>
      </p:pic>
    </p:spTree>
    <p:extLst>
      <p:ext uri="{BB962C8B-B14F-4D97-AF65-F5344CB8AC3E}">
        <p14:creationId xmlns:p14="http://schemas.microsoft.com/office/powerpoint/2010/main" val="2728341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BB1276DD-A4CA-4D1C-A75F-469073233F54}"/>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126" b="1570"/>
          <a:stretch/>
        </p:blipFill>
        <p:spPr>
          <a:xfrm>
            <a:off x="0" y="0"/>
            <a:ext cx="12192000" cy="6858000"/>
          </a:xfrm>
        </p:spPr>
      </p:pic>
      <p:sp>
        <p:nvSpPr>
          <p:cNvPr id="5" name="Rectangle 4">
            <a:extLst>
              <a:ext uri="{FF2B5EF4-FFF2-40B4-BE49-F238E27FC236}">
                <a16:creationId xmlns:a16="http://schemas.microsoft.com/office/drawing/2014/main" id="{0190CD93-147F-4CD1-B82B-E2F5627A032A}"/>
              </a:ext>
            </a:extLst>
          </p:cNvPr>
          <p:cNvSpPr/>
          <p:nvPr/>
        </p:nvSpPr>
        <p:spPr>
          <a:xfrm>
            <a:off x="0" y="-14514"/>
            <a:ext cx="12192000" cy="6872514"/>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E69538C-F835-470B-81BB-BA336013260D}"/>
              </a:ext>
            </a:extLst>
          </p:cNvPr>
          <p:cNvSpPr/>
          <p:nvPr/>
        </p:nvSpPr>
        <p:spPr>
          <a:xfrm>
            <a:off x="3078339" y="2222501"/>
            <a:ext cx="6035322" cy="2398486"/>
          </a:xfrm>
          <a:prstGeom prst="roundRect">
            <a:avLst>
              <a:gd name="adj" fmla="val 4347"/>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B921ED13-4D4E-4355-AD27-BA7E57E0E8F2}"/>
              </a:ext>
            </a:extLst>
          </p:cNvPr>
          <p:cNvGrpSpPr/>
          <p:nvPr/>
        </p:nvGrpSpPr>
        <p:grpSpPr>
          <a:xfrm>
            <a:off x="4015425" y="2918280"/>
            <a:ext cx="4264975" cy="1006928"/>
            <a:chOff x="4227474" y="2944586"/>
            <a:chExt cx="4264975" cy="1006928"/>
          </a:xfrm>
        </p:grpSpPr>
        <p:sp>
          <p:nvSpPr>
            <p:cNvPr id="8" name="TextBox 7">
              <a:extLst>
                <a:ext uri="{FF2B5EF4-FFF2-40B4-BE49-F238E27FC236}">
                  <a16:creationId xmlns:a16="http://schemas.microsoft.com/office/drawing/2014/main" id="{6C6C174A-7AAC-4916-9F3B-95D5BE4EB16C}"/>
                </a:ext>
              </a:extLst>
            </p:cNvPr>
            <p:cNvSpPr txBox="1"/>
            <p:nvPr/>
          </p:nvSpPr>
          <p:spPr>
            <a:xfrm>
              <a:off x="5310965" y="3124885"/>
              <a:ext cx="3181484" cy="646331"/>
            </a:xfrm>
            <a:prstGeom prst="rect">
              <a:avLst/>
            </a:prstGeom>
            <a:noFill/>
          </p:spPr>
          <p:txBody>
            <a:bodyPr wrap="square" rtlCol="0">
              <a:spAutoFit/>
            </a:bodyPr>
            <a:lstStyle/>
            <a:p>
              <a:r>
                <a:rPr lang="en-US" sz="3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9" name="Oval 8">
              <a:extLst>
                <a:ext uri="{FF2B5EF4-FFF2-40B4-BE49-F238E27FC236}">
                  <a16:creationId xmlns:a16="http://schemas.microsoft.com/office/drawing/2014/main" id="{536ADB8E-A036-4280-96DA-A1942684470D}"/>
                </a:ext>
              </a:extLst>
            </p:cNvPr>
            <p:cNvSpPr/>
            <p:nvPr/>
          </p:nvSpPr>
          <p:spPr>
            <a:xfrm>
              <a:off x="4227474" y="2944586"/>
              <a:ext cx="993852" cy="1006928"/>
            </a:xfrm>
            <a:prstGeom prst="ellipse">
              <a:avLst/>
            </a:prstGeom>
            <a:solidFill>
              <a:schemeClr val="tx1">
                <a:lumMod val="95000"/>
                <a:lumOff val="5000"/>
              </a:schemeClr>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AutoShape 9">
            <a:extLst>
              <a:ext uri="{FF2B5EF4-FFF2-40B4-BE49-F238E27FC236}">
                <a16:creationId xmlns:a16="http://schemas.microsoft.com/office/drawing/2014/main" id="{4279428D-DCFB-45E1-92AC-642900A5AFEB}"/>
              </a:ext>
            </a:extLst>
          </p:cNvPr>
          <p:cNvSpPr>
            <a:spLocks/>
          </p:cNvSpPr>
          <p:nvPr/>
        </p:nvSpPr>
        <p:spPr bwMode="auto">
          <a:xfrm>
            <a:off x="4293952" y="3184028"/>
            <a:ext cx="449498" cy="468402"/>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1"/>
          </a:solidFill>
          <a:ln>
            <a:noFill/>
          </a:ln>
        </p:spPr>
        <p:txBody>
          <a:bodyPr lIns="0" tIns="0" rIns="0" bIns="0"/>
          <a:lstStyle/>
          <a:p>
            <a:endParaRPr lang="en-US"/>
          </a:p>
        </p:txBody>
      </p:sp>
    </p:spTree>
    <p:extLst>
      <p:ext uri="{BB962C8B-B14F-4D97-AF65-F5344CB8AC3E}">
        <p14:creationId xmlns:p14="http://schemas.microsoft.com/office/powerpoint/2010/main" val="4142453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24830FE8-AA97-4DF1-8DD6-417D864006EA}"/>
              </a:ext>
            </a:extLst>
          </p:cNvPr>
          <p:cNvSpPr/>
          <p:nvPr/>
        </p:nvSpPr>
        <p:spPr>
          <a:xfrm>
            <a:off x="4021274" y="2710592"/>
            <a:ext cx="2769702" cy="33359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FF932AAA-DAA9-45F2-8260-331B6FAB1F57}"/>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655E2FF7-5803-4A68-8FBA-A172270830C4}"/>
              </a:ext>
            </a:extLst>
          </p:cNvPr>
          <p:cNvSpPr>
            <a:spLocks noGrp="1"/>
          </p:cNvSpPr>
          <p:nvPr>
            <p:ph type="sldNum" sz="quarter" idx="11"/>
          </p:nvPr>
        </p:nvSpPr>
        <p:spPr/>
        <p:txBody>
          <a:bodyPr/>
          <a:lstStyle/>
          <a:p>
            <a:fld id="{E6AD5F8E-A5D3-47A8-8C8C-EE844F1513A5}" type="slidenum">
              <a:rPr lang="en-US" smtClean="0"/>
              <a:pPr/>
              <a:t>7</a:t>
            </a:fld>
            <a:endParaRPr lang="en-US"/>
          </a:p>
        </p:txBody>
      </p:sp>
      <p:pic>
        <p:nvPicPr>
          <p:cNvPr id="34" name="Picture Placeholder 33">
            <a:extLst>
              <a:ext uri="{FF2B5EF4-FFF2-40B4-BE49-F238E27FC236}">
                <a16:creationId xmlns:a16="http://schemas.microsoft.com/office/drawing/2014/main" id="{0A88814F-64B7-4C5E-A882-243934D5636C}"/>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9693" t="21362" r="9693" b="12664"/>
          <a:stretch/>
        </p:blipFill>
        <p:spPr>
          <a:xfrm>
            <a:off x="923163" y="4436161"/>
            <a:ext cx="2952152" cy="1610340"/>
          </a:xfrm>
        </p:spPr>
      </p:pic>
      <p:sp>
        <p:nvSpPr>
          <p:cNvPr id="52" name="Rectangle 51">
            <a:extLst>
              <a:ext uri="{FF2B5EF4-FFF2-40B4-BE49-F238E27FC236}">
                <a16:creationId xmlns:a16="http://schemas.microsoft.com/office/drawing/2014/main" id="{41263B5E-8DAB-4137-9C72-FC4C16994AF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E8C6F38-E0C8-49F2-A459-92A8DA845D22}"/>
              </a:ext>
            </a:extLst>
          </p:cNvPr>
          <p:cNvSpPr txBox="1"/>
          <p:nvPr/>
        </p:nvSpPr>
        <p:spPr>
          <a:xfrm>
            <a:off x="1436082" y="763226"/>
            <a:ext cx="9319837" cy="319190"/>
          </a:xfrm>
          <a:prstGeom prst="rect">
            <a:avLst/>
          </a:prstGeom>
          <a:noFill/>
        </p:spPr>
        <p:txBody>
          <a:bodyPr wrap="square" rtlCol="0">
            <a:spAutoFit/>
          </a:bodyPr>
          <a:lstStyle/>
          <a:p>
            <a:pPr algn="ctr">
              <a:lnSpc>
                <a:spcPct val="150000"/>
              </a:lnSpc>
            </a:pP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8" name="Straight Connector 7">
            <a:extLst>
              <a:ext uri="{FF2B5EF4-FFF2-40B4-BE49-F238E27FC236}">
                <a16:creationId xmlns:a16="http://schemas.microsoft.com/office/drawing/2014/main" id="{0CCB47FD-AD39-44E1-A59A-EB866ABEA06C}"/>
              </a:ext>
            </a:extLst>
          </p:cNvPr>
          <p:cNvCxnSpPr>
            <a:cxnSpLocks/>
          </p:cNvCxnSpPr>
          <p:nvPr/>
        </p:nvCxnSpPr>
        <p:spPr>
          <a:xfrm>
            <a:off x="5296832" y="1258194"/>
            <a:ext cx="159833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7435D39-6425-414C-87F4-EDB85DBB1EE2}"/>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More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Service</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9D818706-DB38-462C-BE79-9D4F2431D039}"/>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Chevron 16">
            <a:extLst>
              <a:ext uri="{FF2B5EF4-FFF2-40B4-BE49-F238E27FC236}">
                <a16:creationId xmlns:a16="http://schemas.microsoft.com/office/drawing/2014/main" id="{4DADCBED-8B95-4019-A6EB-0D69BF974C57}"/>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hevron 19">
            <a:extLst>
              <a:ext uri="{FF2B5EF4-FFF2-40B4-BE49-F238E27FC236}">
                <a16:creationId xmlns:a16="http://schemas.microsoft.com/office/drawing/2014/main" id="{FC034396-654D-4637-831E-9D816D34F522}"/>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D0156DC5-D9E4-4851-B7E9-FED32C813DD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120" name="Rectangle: Rounded Corners 119">
            <a:extLst>
              <a:ext uri="{FF2B5EF4-FFF2-40B4-BE49-F238E27FC236}">
                <a16:creationId xmlns:a16="http://schemas.microsoft.com/office/drawing/2014/main" id="{3C3D2ACF-D507-43B3-9E8A-AF6C32F4FCBD}"/>
              </a:ext>
            </a:extLst>
          </p:cNvPr>
          <p:cNvSpPr/>
          <p:nvPr/>
        </p:nvSpPr>
        <p:spPr>
          <a:xfrm>
            <a:off x="2983407" y="1818626"/>
            <a:ext cx="1716314" cy="4679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TextBox 120">
            <a:extLst>
              <a:ext uri="{FF2B5EF4-FFF2-40B4-BE49-F238E27FC236}">
                <a16:creationId xmlns:a16="http://schemas.microsoft.com/office/drawing/2014/main" id="{8D171225-742E-42BE-8469-18CB4DD5B96D}"/>
              </a:ext>
            </a:extLst>
          </p:cNvPr>
          <p:cNvSpPr txBox="1"/>
          <p:nvPr/>
        </p:nvSpPr>
        <p:spPr>
          <a:xfrm>
            <a:off x="3141651" y="1921790"/>
            <a:ext cx="1399826" cy="261610"/>
          </a:xfrm>
          <a:prstGeom prst="rect">
            <a:avLst/>
          </a:prstGeom>
          <a:noFill/>
        </p:spPr>
        <p:txBody>
          <a:bodyPr wrap="square" rtlCol="0">
            <a:spAutoFit/>
          </a:bodyPr>
          <a:lstStyle/>
          <a:p>
            <a:pPr algn="ct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Three Text Here</a:t>
            </a:r>
          </a:p>
        </p:txBody>
      </p:sp>
      <p:sp>
        <p:nvSpPr>
          <p:cNvPr id="16" name="TextBox 15">
            <a:extLst>
              <a:ext uri="{FF2B5EF4-FFF2-40B4-BE49-F238E27FC236}">
                <a16:creationId xmlns:a16="http://schemas.microsoft.com/office/drawing/2014/main" id="{60D9543B-AF94-44AC-BF74-AFA1FE7AB119}"/>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124" name="Rectangle: Rounded Corners 123">
            <a:extLst>
              <a:ext uri="{FF2B5EF4-FFF2-40B4-BE49-F238E27FC236}">
                <a16:creationId xmlns:a16="http://schemas.microsoft.com/office/drawing/2014/main" id="{5CCAAAB2-3B04-44B6-ACDF-A660E5A84382}"/>
              </a:ext>
            </a:extLst>
          </p:cNvPr>
          <p:cNvSpPr/>
          <p:nvPr/>
        </p:nvSpPr>
        <p:spPr>
          <a:xfrm>
            <a:off x="892153" y="1818626"/>
            <a:ext cx="1716314" cy="46793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TextBox 124">
            <a:extLst>
              <a:ext uri="{FF2B5EF4-FFF2-40B4-BE49-F238E27FC236}">
                <a16:creationId xmlns:a16="http://schemas.microsoft.com/office/drawing/2014/main" id="{948BDBCA-5947-4AF8-BFE9-A63D7F66A2C9}"/>
              </a:ext>
            </a:extLst>
          </p:cNvPr>
          <p:cNvSpPr txBox="1"/>
          <p:nvPr/>
        </p:nvSpPr>
        <p:spPr>
          <a:xfrm>
            <a:off x="1050397" y="1921790"/>
            <a:ext cx="1399826" cy="261610"/>
          </a:xfrm>
          <a:prstGeom prst="rect">
            <a:avLst/>
          </a:prstGeom>
          <a:noFill/>
        </p:spPr>
        <p:txBody>
          <a:bodyPr wrap="square" rtlCol="0">
            <a:spAutoFit/>
          </a:bodyPr>
          <a:lstStyle/>
          <a:p>
            <a:pPr algn="ct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Three Text Here</a:t>
            </a:r>
          </a:p>
        </p:txBody>
      </p:sp>
      <p:grpSp>
        <p:nvGrpSpPr>
          <p:cNvPr id="2" name="Group 1">
            <a:extLst>
              <a:ext uri="{FF2B5EF4-FFF2-40B4-BE49-F238E27FC236}">
                <a16:creationId xmlns:a16="http://schemas.microsoft.com/office/drawing/2014/main" id="{10396113-4AF2-44D2-8E2D-3C9C64554F6E}"/>
              </a:ext>
            </a:extLst>
          </p:cNvPr>
          <p:cNvGrpSpPr/>
          <p:nvPr/>
        </p:nvGrpSpPr>
        <p:grpSpPr>
          <a:xfrm>
            <a:off x="7861112" y="2362165"/>
            <a:ext cx="3837402" cy="3684336"/>
            <a:chOff x="7861112" y="2249394"/>
            <a:chExt cx="3837402" cy="3684336"/>
          </a:xfrm>
        </p:grpSpPr>
        <p:sp>
          <p:nvSpPr>
            <p:cNvPr id="111" name="Rectangle 7">
              <a:extLst>
                <a:ext uri="{FF2B5EF4-FFF2-40B4-BE49-F238E27FC236}">
                  <a16:creationId xmlns:a16="http://schemas.microsoft.com/office/drawing/2014/main" id="{14297A67-C2E1-4BDE-9886-03CB29CCBE59}"/>
                </a:ext>
              </a:extLst>
            </p:cNvPr>
            <p:cNvSpPr>
              <a:spLocks/>
            </p:cNvSpPr>
            <p:nvPr/>
          </p:nvSpPr>
          <p:spPr bwMode="auto">
            <a:xfrm>
              <a:off x="7861112" y="5014329"/>
              <a:ext cx="3572003" cy="91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a:t>
              </a:r>
            </a:p>
          </p:txBody>
        </p:sp>
        <p:sp>
          <p:nvSpPr>
            <p:cNvPr id="112" name="TextBox 111">
              <a:extLst>
                <a:ext uri="{FF2B5EF4-FFF2-40B4-BE49-F238E27FC236}">
                  <a16:creationId xmlns:a16="http://schemas.microsoft.com/office/drawing/2014/main" id="{3FE8BB5A-3717-4156-BFA1-9A5CB15AC99B}"/>
                </a:ext>
              </a:extLst>
            </p:cNvPr>
            <p:cNvSpPr txBox="1"/>
            <p:nvPr/>
          </p:nvSpPr>
          <p:spPr>
            <a:xfrm>
              <a:off x="7861112" y="3104798"/>
              <a:ext cx="3837402" cy="1708160"/>
            </a:xfrm>
            <a:prstGeom prst="rect">
              <a:avLst/>
            </a:prstGeom>
            <a:noFill/>
          </p:spPr>
          <p:txBody>
            <a:bodyPr wrap="square" rtlCol="0">
              <a:spAutoFit/>
            </a:bodyPr>
            <a:lstStyle/>
            <a:p>
              <a:pPr>
                <a:lnSpc>
                  <a:spcPts val="21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amete</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printing and typesetting industry. standard dummy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textsit</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ever since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thea</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1500s, when an unknown printer took galley of type and scrambled it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toma</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makes type specimen book. It has survived not only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tue</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Scemblead</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make a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booh</a:t>
              </a:r>
              <a:endPar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3" name="TextBox 112">
              <a:extLst>
                <a:ext uri="{FF2B5EF4-FFF2-40B4-BE49-F238E27FC236}">
                  <a16:creationId xmlns:a16="http://schemas.microsoft.com/office/drawing/2014/main" id="{A20F4E6A-D940-4187-9BD0-E56FC276D502}"/>
                </a:ext>
              </a:extLst>
            </p:cNvPr>
            <p:cNvSpPr txBox="1"/>
            <p:nvPr/>
          </p:nvSpPr>
          <p:spPr>
            <a:xfrm>
              <a:off x="7861112" y="2249394"/>
              <a:ext cx="2984910" cy="400110"/>
            </a:xfrm>
            <a:prstGeom prst="rect">
              <a:avLst/>
            </a:prstGeom>
            <a:noFill/>
          </p:spPr>
          <p:txBody>
            <a:bodyPr wrap="square" rtlCol="0">
              <a:spAutoFit/>
            </a:bodyPr>
            <a:lstStyle/>
            <a:p>
              <a:r>
                <a:rPr lang="en-US" sz="2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rPr>
                <a:t>Office Location</a:t>
              </a:r>
            </a:p>
          </p:txBody>
        </p:sp>
        <p:sp>
          <p:nvSpPr>
            <p:cNvPr id="114" name="TextBox 113">
              <a:extLst>
                <a:ext uri="{FF2B5EF4-FFF2-40B4-BE49-F238E27FC236}">
                  <a16:creationId xmlns:a16="http://schemas.microsoft.com/office/drawing/2014/main" id="{1872D0ED-ED6F-4177-88E4-29156B854B18}"/>
                </a:ext>
              </a:extLst>
            </p:cNvPr>
            <p:cNvSpPr txBox="1"/>
            <p:nvPr/>
          </p:nvSpPr>
          <p:spPr>
            <a:xfrm>
              <a:off x="7861112" y="2642561"/>
              <a:ext cx="3148612" cy="246221"/>
            </a:xfrm>
            <a:prstGeom prst="rect">
              <a:avLst/>
            </a:prstGeom>
            <a:noFill/>
          </p:spPr>
          <p:txBody>
            <a:bodyPr wrap="square" rtlCol="0">
              <a:spAutoFit/>
            </a:bodyPr>
            <a:lstStyle/>
            <a:p>
              <a:r>
                <a:rPr lang="en-US" sz="1000" b="1" spc="11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Something about me that you should</a:t>
              </a:r>
            </a:p>
          </p:txBody>
        </p:sp>
      </p:grpSp>
      <p:grpSp>
        <p:nvGrpSpPr>
          <p:cNvPr id="11" name="Group 10">
            <a:extLst>
              <a:ext uri="{FF2B5EF4-FFF2-40B4-BE49-F238E27FC236}">
                <a16:creationId xmlns:a16="http://schemas.microsoft.com/office/drawing/2014/main" id="{35AF274A-62FE-466C-892B-4D5974162E81}"/>
              </a:ext>
            </a:extLst>
          </p:cNvPr>
          <p:cNvGrpSpPr/>
          <p:nvPr/>
        </p:nvGrpSpPr>
        <p:grpSpPr>
          <a:xfrm>
            <a:off x="5074662" y="1818626"/>
            <a:ext cx="1716314" cy="467939"/>
            <a:chOff x="5074662" y="1818626"/>
            <a:chExt cx="1716314" cy="467939"/>
          </a:xfrm>
        </p:grpSpPr>
        <p:sp>
          <p:nvSpPr>
            <p:cNvPr id="107" name="Rectangle: Rounded Corners 106">
              <a:extLst>
                <a:ext uri="{FF2B5EF4-FFF2-40B4-BE49-F238E27FC236}">
                  <a16:creationId xmlns:a16="http://schemas.microsoft.com/office/drawing/2014/main" id="{6547A901-1DA0-45E3-907C-6C6F49C4C63A}"/>
                </a:ext>
              </a:extLst>
            </p:cNvPr>
            <p:cNvSpPr/>
            <p:nvPr/>
          </p:nvSpPr>
          <p:spPr>
            <a:xfrm>
              <a:off x="5074662" y="1818626"/>
              <a:ext cx="1716314" cy="4679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BD75594D-C815-460F-9497-6E352CD36C7C}"/>
                </a:ext>
              </a:extLst>
            </p:cNvPr>
            <p:cNvSpPr txBox="1"/>
            <p:nvPr/>
          </p:nvSpPr>
          <p:spPr>
            <a:xfrm>
              <a:off x="5232906" y="1921790"/>
              <a:ext cx="1399826" cy="261610"/>
            </a:xfrm>
            <a:prstGeom prst="rect">
              <a:avLst/>
            </a:prstGeom>
            <a:noFill/>
          </p:spPr>
          <p:txBody>
            <a:bodyPr wrap="square" rtlCol="0">
              <a:spAutoFit/>
            </a:bodyPr>
            <a:lstStyle/>
            <a:p>
              <a:pPr algn="ct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Three Text Here</a:t>
              </a:r>
            </a:p>
          </p:txBody>
        </p:sp>
      </p:grpSp>
      <p:pic>
        <p:nvPicPr>
          <p:cNvPr id="29" name="Picture Placeholder 28">
            <a:extLst>
              <a:ext uri="{FF2B5EF4-FFF2-40B4-BE49-F238E27FC236}">
                <a16:creationId xmlns:a16="http://schemas.microsoft.com/office/drawing/2014/main" id="{A92AD006-1419-4F63-882A-E59E5FF2B540}"/>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t="3316" b="16608"/>
          <a:stretch/>
        </p:blipFill>
        <p:spPr>
          <a:xfrm>
            <a:off x="4021274" y="2710592"/>
            <a:ext cx="2769702" cy="3335908"/>
          </a:xfrm>
        </p:spPr>
      </p:pic>
      <p:pic>
        <p:nvPicPr>
          <p:cNvPr id="41" name="Picture Placeholder 40">
            <a:extLst>
              <a:ext uri="{FF2B5EF4-FFF2-40B4-BE49-F238E27FC236}">
                <a16:creationId xmlns:a16="http://schemas.microsoft.com/office/drawing/2014/main" id="{9CF8490F-BB75-402B-9B12-9E8E92128592}"/>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6884" t="14505" r="6884" b="14505"/>
          <a:stretch/>
        </p:blipFill>
        <p:spPr>
          <a:xfrm>
            <a:off x="939659" y="2710592"/>
            <a:ext cx="2952152" cy="1610340"/>
          </a:xfrm>
        </p:spPr>
      </p:pic>
    </p:spTree>
    <p:extLst>
      <p:ext uri="{BB962C8B-B14F-4D97-AF65-F5344CB8AC3E}">
        <p14:creationId xmlns:p14="http://schemas.microsoft.com/office/powerpoint/2010/main" val="449503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F932AAA-DAA9-45F2-8260-331B6FAB1F57}"/>
              </a:ext>
            </a:extLst>
          </p:cNvPr>
          <p:cNvSpPr>
            <a:spLocks noGrp="1"/>
          </p:cNvSpPr>
          <p:nvPr>
            <p:ph type="ftr" sz="quarter" idx="10"/>
          </p:nvPr>
        </p:nvSpPr>
        <p:spPr/>
        <p:txBody>
          <a:bodyPr/>
          <a:lstStyle/>
          <a:p>
            <a:r>
              <a:rPr lang="en-US"/>
              <a:t>Here is your custom footer This is Master slide</a:t>
            </a:r>
            <a:endParaRPr lang="en-US" dirty="0"/>
          </a:p>
        </p:txBody>
      </p:sp>
      <p:sp>
        <p:nvSpPr>
          <p:cNvPr id="4" name="Slide Number Placeholder 3">
            <a:extLst>
              <a:ext uri="{FF2B5EF4-FFF2-40B4-BE49-F238E27FC236}">
                <a16:creationId xmlns:a16="http://schemas.microsoft.com/office/drawing/2014/main" id="{655E2FF7-5803-4A68-8FBA-A172270830C4}"/>
              </a:ext>
            </a:extLst>
          </p:cNvPr>
          <p:cNvSpPr>
            <a:spLocks noGrp="1"/>
          </p:cNvSpPr>
          <p:nvPr>
            <p:ph type="sldNum" sz="quarter" idx="11"/>
          </p:nvPr>
        </p:nvSpPr>
        <p:spPr/>
        <p:txBody>
          <a:bodyPr/>
          <a:lstStyle/>
          <a:p>
            <a:fld id="{E6AD5F8E-A5D3-47A8-8C8C-EE844F1513A5}" type="slidenum">
              <a:rPr lang="en-US" smtClean="0"/>
              <a:pPr/>
              <a:t>8</a:t>
            </a:fld>
            <a:endParaRPr lang="en-US"/>
          </a:p>
        </p:txBody>
      </p:sp>
      <p:sp>
        <p:nvSpPr>
          <p:cNvPr id="52" name="Rectangle 51">
            <a:extLst>
              <a:ext uri="{FF2B5EF4-FFF2-40B4-BE49-F238E27FC236}">
                <a16:creationId xmlns:a16="http://schemas.microsoft.com/office/drawing/2014/main" id="{41263B5E-8DAB-4137-9C72-FC4C16994AF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E8C6F38-E0C8-49F2-A459-92A8DA845D22}"/>
              </a:ext>
            </a:extLst>
          </p:cNvPr>
          <p:cNvSpPr txBox="1"/>
          <p:nvPr/>
        </p:nvSpPr>
        <p:spPr>
          <a:xfrm>
            <a:off x="1436082" y="763226"/>
            <a:ext cx="9319837" cy="319190"/>
          </a:xfrm>
          <a:prstGeom prst="rect">
            <a:avLst/>
          </a:prstGeom>
          <a:noFill/>
        </p:spPr>
        <p:txBody>
          <a:bodyPr wrap="square" rtlCol="0">
            <a:spAutoFit/>
          </a:bodyPr>
          <a:lstStyle/>
          <a:p>
            <a:pPr algn="ctr">
              <a:lnSpc>
                <a:spcPct val="150000"/>
              </a:lnSpc>
            </a:pP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85000"/>
                    <a:lumOff val="1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8" name="Straight Connector 7">
            <a:extLst>
              <a:ext uri="{FF2B5EF4-FFF2-40B4-BE49-F238E27FC236}">
                <a16:creationId xmlns:a16="http://schemas.microsoft.com/office/drawing/2014/main" id="{0CCB47FD-AD39-44E1-A59A-EB866ABEA06C}"/>
              </a:ext>
            </a:extLst>
          </p:cNvPr>
          <p:cNvCxnSpPr>
            <a:cxnSpLocks/>
          </p:cNvCxnSpPr>
          <p:nvPr/>
        </p:nvCxnSpPr>
        <p:spPr>
          <a:xfrm>
            <a:off x="5296832" y="1258194"/>
            <a:ext cx="1598337" cy="0"/>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7435D39-6425-414C-87F4-EDB85DBB1EE2}"/>
              </a:ext>
            </a:extLst>
          </p:cNvPr>
          <p:cNvSpPr txBox="1">
            <a:spLocks/>
          </p:cNvSpPr>
          <p:nvPr/>
        </p:nvSpPr>
        <p:spPr>
          <a:xfrm>
            <a:off x="838200" y="17022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More</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Service</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9D818706-DB38-462C-BE79-9D4F2431D039}"/>
              </a:ext>
            </a:extLst>
          </p:cNvPr>
          <p:cNvCxnSpPr>
            <a:cxnSpLocks/>
          </p:cNvCxnSpPr>
          <p:nvPr/>
        </p:nvCxnSpPr>
        <p:spPr>
          <a:xfrm>
            <a:off x="1127397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Chevron 16">
            <a:extLst>
              <a:ext uri="{FF2B5EF4-FFF2-40B4-BE49-F238E27FC236}">
                <a16:creationId xmlns:a16="http://schemas.microsoft.com/office/drawing/2014/main" id="{4DADCBED-8B95-4019-A6EB-0D69BF974C57}"/>
              </a:ext>
            </a:extLst>
          </p:cNvPr>
          <p:cNvSpPr/>
          <p:nvPr/>
        </p:nvSpPr>
        <p:spPr>
          <a:xfrm>
            <a:off x="1141769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hevron 19">
            <a:extLst>
              <a:ext uri="{FF2B5EF4-FFF2-40B4-BE49-F238E27FC236}">
                <a16:creationId xmlns:a16="http://schemas.microsoft.com/office/drawing/2014/main" id="{FC034396-654D-4637-831E-9D816D34F522}"/>
              </a:ext>
            </a:extLst>
          </p:cNvPr>
          <p:cNvSpPr/>
          <p:nvPr/>
        </p:nvSpPr>
        <p:spPr>
          <a:xfrm rot="10800000">
            <a:off x="1105038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D0156DC5-D9E4-4851-B7E9-FED32C813DD0}"/>
              </a:ext>
            </a:extLst>
          </p:cNvPr>
          <p:cNvSpPr txBox="1"/>
          <p:nvPr/>
        </p:nvSpPr>
        <p:spPr>
          <a:xfrm>
            <a:off x="772022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16" name="TextBox 15">
            <a:extLst>
              <a:ext uri="{FF2B5EF4-FFF2-40B4-BE49-F238E27FC236}">
                <a16:creationId xmlns:a16="http://schemas.microsoft.com/office/drawing/2014/main" id="{60D9543B-AF94-44AC-BF74-AFA1FE7AB119}"/>
              </a:ext>
            </a:extLst>
          </p:cNvPr>
          <p:cNvSpPr txBox="1"/>
          <p:nvPr/>
        </p:nvSpPr>
        <p:spPr>
          <a:xfrm>
            <a:off x="520150" y="6529387"/>
            <a:ext cx="98490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1/16/2018</a:t>
            </a:r>
          </a:p>
        </p:txBody>
      </p:sp>
      <p:sp>
        <p:nvSpPr>
          <p:cNvPr id="30" name="Rectangle 29">
            <a:extLst>
              <a:ext uri="{FF2B5EF4-FFF2-40B4-BE49-F238E27FC236}">
                <a16:creationId xmlns:a16="http://schemas.microsoft.com/office/drawing/2014/main" id="{1B0208C6-3A70-490D-960B-2F7A196C82AA}"/>
              </a:ext>
            </a:extLst>
          </p:cNvPr>
          <p:cNvSpPr/>
          <p:nvPr/>
        </p:nvSpPr>
        <p:spPr>
          <a:xfrm>
            <a:off x="975660" y="1926845"/>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DC9549C-6B06-4F10-A4D9-E58F4271C837}"/>
              </a:ext>
            </a:extLst>
          </p:cNvPr>
          <p:cNvSpPr/>
          <p:nvPr/>
        </p:nvSpPr>
        <p:spPr>
          <a:xfrm>
            <a:off x="3576420" y="1926845"/>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09B63D4B-213B-4338-81F5-7F36D9336C2E}"/>
              </a:ext>
            </a:extLst>
          </p:cNvPr>
          <p:cNvSpPr/>
          <p:nvPr/>
        </p:nvSpPr>
        <p:spPr>
          <a:xfrm>
            <a:off x="6177180" y="1926845"/>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F822E2FC-5EA5-4767-816D-CD3C61B486E7}"/>
              </a:ext>
            </a:extLst>
          </p:cNvPr>
          <p:cNvSpPr/>
          <p:nvPr/>
        </p:nvSpPr>
        <p:spPr>
          <a:xfrm>
            <a:off x="8777940" y="1926845"/>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787EEBDD-058C-4E8E-9EF0-904DD7E3AC9A}"/>
              </a:ext>
            </a:extLst>
          </p:cNvPr>
          <p:cNvGrpSpPr/>
          <p:nvPr/>
        </p:nvGrpSpPr>
        <p:grpSpPr>
          <a:xfrm>
            <a:off x="1792497" y="2304195"/>
            <a:ext cx="804727" cy="804727"/>
            <a:chOff x="838200" y="8423546"/>
            <a:chExt cx="1480930" cy="1480930"/>
          </a:xfrm>
        </p:grpSpPr>
        <p:sp>
          <p:nvSpPr>
            <p:cNvPr id="50" name="Oval 49">
              <a:extLst>
                <a:ext uri="{FF2B5EF4-FFF2-40B4-BE49-F238E27FC236}">
                  <a16:creationId xmlns:a16="http://schemas.microsoft.com/office/drawing/2014/main" id="{F74DBE96-3F80-4509-BEE8-AC7FA67A6E21}"/>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98104D4-A9C5-4E68-81F1-783D4B75E8E5}"/>
                </a:ext>
              </a:extLst>
            </p:cNvPr>
            <p:cNvSpPr/>
            <p:nvPr/>
          </p:nvSpPr>
          <p:spPr>
            <a:xfrm>
              <a:off x="970821" y="8556167"/>
              <a:ext cx="1215689" cy="12156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5">
              <a:extLst>
                <a:ext uri="{FF2B5EF4-FFF2-40B4-BE49-F238E27FC236}">
                  <a16:creationId xmlns:a16="http://schemas.microsoft.com/office/drawing/2014/main" id="{88207636-2A3D-4353-80D7-F12DDB854235}"/>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9" name="Rectangle 48">
            <a:extLst>
              <a:ext uri="{FF2B5EF4-FFF2-40B4-BE49-F238E27FC236}">
                <a16:creationId xmlns:a16="http://schemas.microsoft.com/office/drawing/2014/main" id="{35C50B5F-E426-4C0D-AC47-2AD8A54E0AA0}"/>
              </a:ext>
            </a:extLst>
          </p:cNvPr>
          <p:cNvSpPr/>
          <p:nvPr/>
        </p:nvSpPr>
        <p:spPr>
          <a:xfrm>
            <a:off x="1173805" y="3219888"/>
            <a:ext cx="2042110" cy="830997"/>
          </a:xfrm>
          <a:prstGeom prst="rect">
            <a:avLst/>
          </a:prstGeom>
        </p:spPr>
        <p:txBody>
          <a:bodyPr wrap="square">
            <a:spAutoFit/>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Lorem Ipsum</a:t>
            </a:r>
            <a:r>
              <a:rPr lang="en-US" sz="1200" dirty="0">
                <a:latin typeface="Open Sans" panose="020B0606030504020204" pitchFamily="34" charset="0"/>
                <a:ea typeface="Open Sans" panose="020B0606030504020204" pitchFamily="34" charset="0"/>
                <a:cs typeface="Open Sans" panose="020B0606030504020204" pitchFamily="34" charset="0"/>
              </a:rPr>
              <a:t> is simply dummy ever since the 1500s, when an make a survived not</a:t>
            </a:r>
          </a:p>
        </p:txBody>
      </p:sp>
      <p:grpSp>
        <p:nvGrpSpPr>
          <p:cNvPr id="56" name="Group 55">
            <a:extLst>
              <a:ext uri="{FF2B5EF4-FFF2-40B4-BE49-F238E27FC236}">
                <a16:creationId xmlns:a16="http://schemas.microsoft.com/office/drawing/2014/main" id="{BA3C7B34-BEAE-469E-9D2A-E2399BE8BA49}"/>
              </a:ext>
            </a:extLst>
          </p:cNvPr>
          <p:cNvGrpSpPr/>
          <p:nvPr/>
        </p:nvGrpSpPr>
        <p:grpSpPr>
          <a:xfrm>
            <a:off x="4393257" y="2304195"/>
            <a:ext cx="804727" cy="804727"/>
            <a:chOff x="3096867" y="8423546"/>
            <a:chExt cx="1480930" cy="1480930"/>
          </a:xfrm>
        </p:grpSpPr>
        <p:sp>
          <p:nvSpPr>
            <p:cNvPr id="58" name="Oval 57">
              <a:extLst>
                <a:ext uri="{FF2B5EF4-FFF2-40B4-BE49-F238E27FC236}">
                  <a16:creationId xmlns:a16="http://schemas.microsoft.com/office/drawing/2014/main" id="{78409C7E-BBCE-48B2-9594-DF6002BA2C66}"/>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3827F41B-83BD-4A75-B3B0-980067858B74}"/>
                </a:ext>
              </a:extLst>
            </p:cNvPr>
            <p:cNvSpPr/>
            <p:nvPr/>
          </p:nvSpPr>
          <p:spPr>
            <a:xfrm>
              <a:off x="3229488" y="8556167"/>
              <a:ext cx="1215689" cy="12156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id="{C36D6247-379F-4B85-A966-850DD1AA1992}"/>
                </a:ext>
              </a:extLst>
            </p:cNvPr>
            <p:cNvGrpSpPr/>
            <p:nvPr/>
          </p:nvGrpSpPr>
          <p:grpSpPr>
            <a:xfrm>
              <a:off x="3690441" y="9007888"/>
              <a:ext cx="293782" cy="312247"/>
              <a:chOff x="6670357" y="2277094"/>
              <a:chExt cx="555626" cy="590551"/>
            </a:xfrm>
            <a:solidFill>
              <a:schemeClr val="bg1"/>
            </a:solidFill>
          </p:grpSpPr>
          <p:sp>
            <p:nvSpPr>
              <p:cNvPr id="61" name="Rectangle 10">
                <a:extLst>
                  <a:ext uri="{FF2B5EF4-FFF2-40B4-BE49-F238E27FC236}">
                    <a16:creationId xmlns:a16="http://schemas.microsoft.com/office/drawing/2014/main" id="{14207BD8-6B60-45FA-A877-E6EF9AFD4170}"/>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11">
                <a:extLst>
                  <a:ext uri="{FF2B5EF4-FFF2-40B4-BE49-F238E27FC236}">
                    <a16:creationId xmlns:a16="http://schemas.microsoft.com/office/drawing/2014/main" id="{26FA336D-D7E7-4B22-9B3C-6269C8A2895F}"/>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
                <a:extLst>
                  <a:ext uri="{FF2B5EF4-FFF2-40B4-BE49-F238E27FC236}">
                    <a16:creationId xmlns:a16="http://schemas.microsoft.com/office/drawing/2014/main" id="{D630D46B-A11E-4A1D-B8D0-87B1B9677DE2}"/>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a:extLst>
                  <a:ext uri="{FF2B5EF4-FFF2-40B4-BE49-F238E27FC236}">
                    <a16:creationId xmlns:a16="http://schemas.microsoft.com/office/drawing/2014/main" id="{DF67D510-B7B3-4A06-9987-661AF8776CB7}"/>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a:extLst>
                  <a:ext uri="{FF2B5EF4-FFF2-40B4-BE49-F238E27FC236}">
                    <a16:creationId xmlns:a16="http://schemas.microsoft.com/office/drawing/2014/main" id="{F4FD5CD5-B2EC-4BFF-BA74-3BD07D51119C}"/>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5">
                <a:extLst>
                  <a:ext uri="{FF2B5EF4-FFF2-40B4-BE49-F238E27FC236}">
                    <a16:creationId xmlns:a16="http://schemas.microsoft.com/office/drawing/2014/main" id="{BC447281-424C-48EE-B756-B1F69BAAE422}"/>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6">
                <a:extLst>
                  <a:ext uri="{FF2B5EF4-FFF2-40B4-BE49-F238E27FC236}">
                    <a16:creationId xmlns:a16="http://schemas.microsoft.com/office/drawing/2014/main" id="{D3B9BED1-3ACE-4491-B064-E83B6B89A39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7">
                <a:extLst>
                  <a:ext uri="{FF2B5EF4-FFF2-40B4-BE49-F238E27FC236}">
                    <a16:creationId xmlns:a16="http://schemas.microsoft.com/office/drawing/2014/main" id="{C4A84697-680B-4BEF-93A2-89C81EDCD2A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8">
                <a:extLst>
                  <a:ext uri="{FF2B5EF4-FFF2-40B4-BE49-F238E27FC236}">
                    <a16:creationId xmlns:a16="http://schemas.microsoft.com/office/drawing/2014/main" id="{0960682D-4FA8-4B03-AFEA-AF2723C6A07E}"/>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9">
                <a:extLst>
                  <a:ext uri="{FF2B5EF4-FFF2-40B4-BE49-F238E27FC236}">
                    <a16:creationId xmlns:a16="http://schemas.microsoft.com/office/drawing/2014/main" id="{79DF6D07-762F-47B2-9136-4662075367F5}"/>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0">
                <a:extLst>
                  <a:ext uri="{FF2B5EF4-FFF2-40B4-BE49-F238E27FC236}">
                    <a16:creationId xmlns:a16="http://schemas.microsoft.com/office/drawing/2014/main" id="{041E3754-4A8E-4714-B7F0-82269D91761A}"/>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1">
                <a:extLst>
                  <a:ext uri="{FF2B5EF4-FFF2-40B4-BE49-F238E27FC236}">
                    <a16:creationId xmlns:a16="http://schemas.microsoft.com/office/drawing/2014/main" id="{EEC04C0A-B782-47C7-89E3-3C2C88E55399}"/>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57" name="Rectangle 56">
            <a:extLst>
              <a:ext uri="{FF2B5EF4-FFF2-40B4-BE49-F238E27FC236}">
                <a16:creationId xmlns:a16="http://schemas.microsoft.com/office/drawing/2014/main" id="{93B8AB9D-8BC7-4C12-8FF4-8DC9980CF5F7}"/>
              </a:ext>
            </a:extLst>
          </p:cNvPr>
          <p:cNvSpPr/>
          <p:nvPr/>
        </p:nvSpPr>
        <p:spPr>
          <a:xfrm>
            <a:off x="3774565" y="3219888"/>
            <a:ext cx="2042110" cy="830997"/>
          </a:xfrm>
          <a:prstGeom prst="rect">
            <a:avLst/>
          </a:prstGeom>
        </p:spPr>
        <p:txBody>
          <a:bodyPr wrap="square">
            <a:spAutoFit/>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Lorem Ipsum</a:t>
            </a:r>
            <a:r>
              <a:rPr lang="en-US" sz="1200" dirty="0">
                <a:latin typeface="Open Sans" panose="020B0606030504020204" pitchFamily="34" charset="0"/>
                <a:ea typeface="Open Sans" panose="020B0606030504020204" pitchFamily="34" charset="0"/>
                <a:cs typeface="Open Sans" panose="020B0606030504020204" pitchFamily="34" charset="0"/>
              </a:rPr>
              <a:t> is simply dummy ever since the 1500s, when an make a survived not</a:t>
            </a:r>
          </a:p>
        </p:txBody>
      </p:sp>
      <p:grpSp>
        <p:nvGrpSpPr>
          <p:cNvPr id="75" name="Group 74">
            <a:extLst>
              <a:ext uri="{FF2B5EF4-FFF2-40B4-BE49-F238E27FC236}">
                <a16:creationId xmlns:a16="http://schemas.microsoft.com/office/drawing/2014/main" id="{9454C341-45CE-4B50-A84B-59EB2E68D583}"/>
              </a:ext>
            </a:extLst>
          </p:cNvPr>
          <p:cNvGrpSpPr/>
          <p:nvPr/>
        </p:nvGrpSpPr>
        <p:grpSpPr>
          <a:xfrm>
            <a:off x="6994017" y="2304195"/>
            <a:ext cx="804727" cy="804727"/>
            <a:chOff x="838200" y="8423546"/>
            <a:chExt cx="1480930" cy="1480930"/>
          </a:xfrm>
        </p:grpSpPr>
        <p:sp>
          <p:nvSpPr>
            <p:cNvPr id="77" name="Oval 76">
              <a:extLst>
                <a:ext uri="{FF2B5EF4-FFF2-40B4-BE49-F238E27FC236}">
                  <a16:creationId xmlns:a16="http://schemas.microsoft.com/office/drawing/2014/main" id="{BB3A1EFA-B8DD-4BB5-85DC-F60FAA576EE2}"/>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EBD8229B-DF7A-402F-8A20-1AB9A8B5098F}"/>
                </a:ext>
              </a:extLst>
            </p:cNvPr>
            <p:cNvSpPr/>
            <p:nvPr/>
          </p:nvSpPr>
          <p:spPr>
            <a:xfrm>
              <a:off x="970821" y="8556167"/>
              <a:ext cx="1215689" cy="12156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Freeform 5">
              <a:extLst>
                <a:ext uri="{FF2B5EF4-FFF2-40B4-BE49-F238E27FC236}">
                  <a16:creationId xmlns:a16="http://schemas.microsoft.com/office/drawing/2014/main" id="{D85CCBBD-AE1E-4A26-8327-F0719ADE58A7}"/>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6" name="Rectangle 75">
            <a:extLst>
              <a:ext uri="{FF2B5EF4-FFF2-40B4-BE49-F238E27FC236}">
                <a16:creationId xmlns:a16="http://schemas.microsoft.com/office/drawing/2014/main" id="{4E534DDF-180D-4AC8-829F-A54AD7FF7222}"/>
              </a:ext>
            </a:extLst>
          </p:cNvPr>
          <p:cNvSpPr/>
          <p:nvPr/>
        </p:nvSpPr>
        <p:spPr>
          <a:xfrm>
            <a:off x="6375325" y="3219888"/>
            <a:ext cx="2042110" cy="830997"/>
          </a:xfrm>
          <a:prstGeom prst="rect">
            <a:avLst/>
          </a:prstGeom>
        </p:spPr>
        <p:txBody>
          <a:bodyPr wrap="square">
            <a:spAutoFit/>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Lorem Ipsum</a:t>
            </a:r>
            <a:r>
              <a:rPr lang="en-US" sz="1200" dirty="0">
                <a:latin typeface="Open Sans" panose="020B0606030504020204" pitchFamily="34" charset="0"/>
                <a:ea typeface="Open Sans" panose="020B0606030504020204" pitchFamily="34" charset="0"/>
                <a:cs typeface="Open Sans" panose="020B0606030504020204" pitchFamily="34" charset="0"/>
              </a:rPr>
              <a:t> is simply dummy ever since the 1500s, when an make a survived not</a:t>
            </a:r>
          </a:p>
        </p:txBody>
      </p:sp>
      <p:grpSp>
        <p:nvGrpSpPr>
          <p:cNvPr id="81" name="Group 80">
            <a:extLst>
              <a:ext uri="{FF2B5EF4-FFF2-40B4-BE49-F238E27FC236}">
                <a16:creationId xmlns:a16="http://schemas.microsoft.com/office/drawing/2014/main" id="{B8192187-22F1-4B8A-847E-C8D2FF2EA832}"/>
              </a:ext>
            </a:extLst>
          </p:cNvPr>
          <p:cNvGrpSpPr/>
          <p:nvPr/>
        </p:nvGrpSpPr>
        <p:grpSpPr>
          <a:xfrm>
            <a:off x="9594777" y="2304195"/>
            <a:ext cx="804727" cy="804727"/>
            <a:chOff x="3096867" y="8423546"/>
            <a:chExt cx="1480930" cy="1480930"/>
          </a:xfrm>
        </p:grpSpPr>
        <p:sp>
          <p:nvSpPr>
            <p:cNvPr id="83" name="Oval 82">
              <a:extLst>
                <a:ext uri="{FF2B5EF4-FFF2-40B4-BE49-F238E27FC236}">
                  <a16:creationId xmlns:a16="http://schemas.microsoft.com/office/drawing/2014/main" id="{AA726DEA-09F1-45F6-B3AF-173AA4A538E9}"/>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Oval 83">
              <a:extLst>
                <a:ext uri="{FF2B5EF4-FFF2-40B4-BE49-F238E27FC236}">
                  <a16:creationId xmlns:a16="http://schemas.microsoft.com/office/drawing/2014/main" id="{3DCB89F5-BBAB-478B-8948-1D62A7EB401C}"/>
                </a:ext>
              </a:extLst>
            </p:cNvPr>
            <p:cNvSpPr/>
            <p:nvPr/>
          </p:nvSpPr>
          <p:spPr>
            <a:xfrm>
              <a:off x="3229488" y="8556167"/>
              <a:ext cx="1215689" cy="12156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id="{D1AA8E10-1195-4E83-B9DD-B40D9525203C}"/>
                </a:ext>
              </a:extLst>
            </p:cNvPr>
            <p:cNvGrpSpPr/>
            <p:nvPr/>
          </p:nvGrpSpPr>
          <p:grpSpPr>
            <a:xfrm>
              <a:off x="3690441" y="9007888"/>
              <a:ext cx="293782" cy="312247"/>
              <a:chOff x="6670357" y="2277094"/>
              <a:chExt cx="555626" cy="590551"/>
            </a:xfrm>
            <a:solidFill>
              <a:schemeClr val="bg1"/>
            </a:solidFill>
          </p:grpSpPr>
          <p:sp>
            <p:nvSpPr>
              <p:cNvPr id="86" name="Rectangle 10">
                <a:extLst>
                  <a:ext uri="{FF2B5EF4-FFF2-40B4-BE49-F238E27FC236}">
                    <a16:creationId xmlns:a16="http://schemas.microsoft.com/office/drawing/2014/main" id="{0C4C9004-9E2D-40E6-9F00-AC52364A41A9}"/>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11">
                <a:extLst>
                  <a:ext uri="{FF2B5EF4-FFF2-40B4-BE49-F238E27FC236}">
                    <a16:creationId xmlns:a16="http://schemas.microsoft.com/office/drawing/2014/main" id="{48045CBC-C935-4F15-A71E-E891FA5E1CC1}"/>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
                <a:extLst>
                  <a:ext uri="{FF2B5EF4-FFF2-40B4-BE49-F238E27FC236}">
                    <a16:creationId xmlns:a16="http://schemas.microsoft.com/office/drawing/2014/main" id="{BE2D6B66-9406-4598-AFEC-1917BC78CD74}"/>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3">
                <a:extLst>
                  <a:ext uri="{FF2B5EF4-FFF2-40B4-BE49-F238E27FC236}">
                    <a16:creationId xmlns:a16="http://schemas.microsoft.com/office/drawing/2014/main" id="{1570BC77-55A7-4A02-B9D8-96B51A289447}"/>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4">
                <a:extLst>
                  <a:ext uri="{FF2B5EF4-FFF2-40B4-BE49-F238E27FC236}">
                    <a16:creationId xmlns:a16="http://schemas.microsoft.com/office/drawing/2014/main" id="{A65EB5EB-B6CC-4027-B121-E41B95A69B74}"/>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5">
                <a:extLst>
                  <a:ext uri="{FF2B5EF4-FFF2-40B4-BE49-F238E27FC236}">
                    <a16:creationId xmlns:a16="http://schemas.microsoft.com/office/drawing/2014/main" id="{BADFD364-A5BD-420F-9A31-2581B59B9F44}"/>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6">
                <a:extLst>
                  <a:ext uri="{FF2B5EF4-FFF2-40B4-BE49-F238E27FC236}">
                    <a16:creationId xmlns:a16="http://schemas.microsoft.com/office/drawing/2014/main" id="{1F5EECD2-D10C-49DD-872F-FD80BE1084F9}"/>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7">
                <a:extLst>
                  <a:ext uri="{FF2B5EF4-FFF2-40B4-BE49-F238E27FC236}">
                    <a16:creationId xmlns:a16="http://schemas.microsoft.com/office/drawing/2014/main" id="{328DCDD7-45D4-4631-9C42-5666BA07B7A4}"/>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8">
                <a:extLst>
                  <a:ext uri="{FF2B5EF4-FFF2-40B4-BE49-F238E27FC236}">
                    <a16:creationId xmlns:a16="http://schemas.microsoft.com/office/drawing/2014/main" id="{1EEC6D32-4119-411D-8BD4-328BB8FD4844}"/>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9">
                <a:extLst>
                  <a:ext uri="{FF2B5EF4-FFF2-40B4-BE49-F238E27FC236}">
                    <a16:creationId xmlns:a16="http://schemas.microsoft.com/office/drawing/2014/main" id="{79CBE0C1-3AFB-4046-B3A9-FFFF958A4213}"/>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20">
                <a:extLst>
                  <a:ext uri="{FF2B5EF4-FFF2-40B4-BE49-F238E27FC236}">
                    <a16:creationId xmlns:a16="http://schemas.microsoft.com/office/drawing/2014/main" id="{2FDCB3A4-9F8F-4539-A6C1-0ED87882ACEB}"/>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21">
                <a:extLst>
                  <a:ext uri="{FF2B5EF4-FFF2-40B4-BE49-F238E27FC236}">
                    <a16:creationId xmlns:a16="http://schemas.microsoft.com/office/drawing/2014/main" id="{05A7A2AE-A435-417F-90E3-2F852F89A0D4}"/>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82" name="Rectangle 81">
            <a:extLst>
              <a:ext uri="{FF2B5EF4-FFF2-40B4-BE49-F238E27FC236}">
                <a16:creationId xmlns:a16="http://schemas.microsoft.com/office/drawing/2014/main" id="{40069C67-BA08-4FE3-A291-CF2324FA346D}"/>
              </a:ext>
            </a:extLst>
          </p:cNvPr>
          <p:cNvSpPr/>
          <p:nvPr/>
        </p:nvSpPr>
        <p:spPr>
          <a:xfrm>
            <a:off x="8976085" y="3219888"/>
            <a:ext cx="2042110" cy="830997"/>
          </a:xfrm>
          <a:prstGeom prst="rect">
            <a:avLst/>
          </a:prstGeom>
        </p:spPr>
        <p:txBody>
          <a:bodyPr wrap="square">
            <a:spAutoFit/>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Lorem Ipsum</a:t>
            </a:r>
            <a:r>
              <a:rPr lang="en-US" sz="1200" dirty="0">
                <a:latin typeface="Open Sans" panose="020B0606030504020204" pitchFamily="34" charset="0"/>
                <a:ea typeface="Open Sans" panose="020B0606030504020204" pitchFamily="34" charset="0"/>
                <a:cs typeface="Open Sans" panose="020B0606030504020204" pitchFamily="34" charset="0"/>
              </a:rPr>
              <a:t> is simply dummy ever since the 1500s, when an make a survived not</a:t>
            </a:r>
          </a:p>
        </p:txBody>
      </p:sp>
      <p:sp>
        <p:nvSpPr>
          <p:cNvPr id="98" name="Rectangle 97">
            <a:extLst>
              <a:ext uri="{FF2B5EF4-FFF2-40B4-BE49-F238E27FC236}">
                <a16:creationId xmlns:a16="http://schemas.microsoft.com/office/drawing/2014/main" id="{6FFC7B24-1082-4997-A48E-E364F66F8CBA}"/>
              </a:ext>
            </a:extLst>
          </p:cNvPr>
          <p:cNvSpPr/>
          <p:nvPr/>
        </p:nvSpPr>
        <p:spPr>
          <a:xfrm>
            <a:off x="1536167" y="4989398"/>
            <a:ext cx="9119667" cy="1015663"/>
          </a:xfrm>
          <a:prstGeom prst="rect">
            <a:avLst/>
          </a:prstGeom>
        </p:spPr>
        <p:txBody>
          <a:bodyPr wrap="square">
            <a:spAutoFit/>
          </a:bodyPr>
          <a:lstStyle/>
          <a:p>
            <a:pPr algn="ctr">
              <a:lnSpc>
                <a:spcPts val="2400"/>
              </a:lnSpc>
            </a:pPr>
            <a:r>
              <a:rPr lang="en-US" sz="12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Open Sans" panose="020B0606030504020204" pitchFamily="34" charset="0"/>
                <a:ea typeface="Open Sans" panose="020B0606030504020204" pitchFamily="34" charset="0"/>
                <a:cs typeface="Open Sans" panose="020B0606030504020204" pitchFamily="34" charset="0"/>
              </a:rPr>
              <a:t>popularised</a:t>
            </a:r>
            <a:r>
              <a:rPr lang="en-US" sz="1200" dirty="0">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3213254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CF97605E-173B-4D34-A9BA-F5C49090F989}"/>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595" t="17995" r="1295"/>
          <a:stretch/>
        </p:blipFill>
        <p:spPr>
          <a:xfrm>
            <a:off x="0" y="0"/>
            <a:ext cx="12192000" cy="6858000"/>
          </a:xfrm>
        </p:spPr>
      </p:pic>
      <p:sp>
        <p:nvSpPr>
          <p:cNvPr id="9" name="Rectangle 8">
            <a:extLst>
              <a:ext uri="{FF2B5EF4-FFF2-40B4-BE49-F238E27FC236}">
                <a16:creationId xmlns:a16="http://schemas.microsoft.com/office/drawing/2014/main" id="{D3D85F94-3805-47F5-8462-EE7C11E1DE8B}"/>
              </a:ext>
            </a:extLst>
          </p:cNvPr>
          <p:cNvSpPr/>
          <p:nvPr/>
        </p:nvSpPr>
        <p:spPr>
          <a:xfrm>
            <a:off x="0" y="-14514"/>
            <a:ext cx="12192000" cy="6872514"/>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E89ED0BF-3540-470B-99CF-E07B439DD494}"/>
              </a:ext>
            </a:extLst>
          </p:cNvPr>
          <p:cNvSpPr/>
          <p:nvPr/>
        </p:nvSpPr>
        <p:spPr>
          <a:xfrm>
            <a:off x="3078339" y="2222501"/>
            <a:ext cx="6035322" cy="2398486"/>
          </a:xfrm>
          <a:prstGeom prst="roundRect">
            <a:avLst>
              <a:gd name="adj" fmla="val 434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B9A145C-D5AB-45F2-A738-1C6FD45C95F9}"/>
              </a:ext>
            </a:extLst>
          </p:cNvPr>
          <p:cNvGrpSpPr/>
          <p:nvPr/>
        </p:nvGrpSpPr>
        <p:grpSpPr>
          <a:xfrm>
            <a:off x="4015425" y="2918280"/>
            <a:ext cx="4161150" cy="1006928"/>
            <a:chOff x="4227474" y="2944586"/>
            <a:chExt cx="4161150" cy="1006928"/>
          </a:xfrm>
        </p:grpSpPr>
        <p:sp>
          <p:nvSpPr>
            <p:cNvPr id="12" name="TextBox 11">
              <a:extLst>
                <a:ext uri="{FF2B5EF4-FFF2-40B4-BE49-F238E27FC236}">
                  <a16:creationId xmlns:a16="http://schemas.microsoft.com/office/drawing/2014/main" id="{384BF49C-2B3B-4EC2-B616-947AEF1E4770}"/>
                </a:ext>
              </a:extLst>
            </p:cNvPr>
            <p:cNvSpPr txBox="1"/>
            <p:nvPr/>
          </p:nvSpPr>
          <p:spPr>
            <a:xfrm>
              <a:off x="5310965" y="3124885"/>
              <a:ext cx="3077659" cy="646331"/>
            </a:xfrm>
            <a:prstGeom prst="rect">
              <a:avLst/>
            </a:prstGeom>
            <a:noFill/>
          </p:spPr>
          <p:txBody>
            <a:bodyPr wrap="square" rtlCol="0">
              <a:spAutoFit/>
            </a:bodyPr>
            <a:lstStyle/>
            <a:p>
              <a:r>
                <a:rPr lang="en-US" sz="3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TEAM</a:t>
              </a:r>
            </a:p>
          </p:txBody>
        </p:sp>
        <p:sp>
          <p:nvSpPr>
            <p:cNvPr id="13" name="Oval 12">
              <a:extLst>
                <a:ext uri="{FF2B5EF4-FFF2-40B4-BE49-F238E27FC236}">
                  <a16:creationId xmlns:a16="http://schemas.microsoft.com/office/drawing/2014/main" id="{9F15E0BA-50C5-4897-90DD-E9238A6BD839}"/>
                </a:ext>
              </a:extLst>
            </p:cNvPr>
            <p:cNvSpPr/>
            <p:nvPr/>
          </p:nvSpPr>
          <p:spPr>
            <a:xfrm>
              <a:off x="4227474" y="2944586"/>
              <a:ext cx="993852" cy="1006928"/>
            </a:xfrm>
            <a:prstGeom prst="ellipse">
              <a:avLst/>
            </a:prstGeom>
            <a:solidFill>
              <a:schemeClr val="tx1">
                <a:lumMod val="95000"/>
                <a:lumOff val="5000"/>
              </a:schemeClr>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11">
            <a:extLst>
              <a:ext uri="{FF2B5EF4-FFF2-40B4-BE49-F238E27FC236}">
                <a16:creationId xmlns:a16="http://schemas.microsoft.com/office/drawing/2014/main" id="{6E5A1510-8AE9-4027-A767-F22158B47A20}"/>
              </a:ext>
            </a:extLst>
          </p:cNvPr>
          <p:cNvSpPr>
            <a:spLocks/>
          </p:cNvSpPr>
          <p:nvPr/>
        </p:nvSpPr>
        <p:spPr bwMode="auto">
          <a:xfrm>
            <a:off x="4287602" y="3214090"/>
            <a:ext cx="449498" cy="369230"/>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1"/>
          </a:solidFill>
          <a:ln>
            <a:noFill/>
          </a:ln>
        </p:spPr>
        <p:txBody>
          <a:bodyPr wrap="square" lIns="0" tIns="0" rIns="0" bIns="0">
            <a:noAutofit/>
          </a:bodyPr>
          <a:lstStyle/>
          <a:p>
            <a:endParaRPr lang="en-US"/>
          </a:p>
        </p:txBody>
      </p:sp>
    </p:spTree>
    <p:extLst>
      <p:ext uri="{BB962C8B-B14F-4D97-AF65-F5344CB8AC3E}">
        <p14:creationId xmlns:p14="http://schemas.microsoft.com/office/powerpoint/2010/main" val="114770991"/>
      </p:ext>
    </p:extLst>
  </p:cSld>
  <p:clrMapOvr>
    <a:masterClrMapping/>
  </p:clrMapOvr>
</p:sld>
</file>

<file path=ppt/theme/theme1.xml><?xml version="1.0" encoding="utf-8"?>
<a:theme xmlns:a="http://schemas.openxmlformats.org/drawingml/2006/main" name="Office Theme">
  <a:themeElements>
    <a:clrScheme name="Custom 32">
      <a:dk1>
        <a:sysClr val="windowText" lastClr="000000"/>
      </a:dk1>
      <a:lt1>
        <a:sysClr val="window" lastClr="FFFFFF"/>
      </a:lt1>
      <a:dk2>
        <a:srgbClr val="44546A"/>
      </a:dk2>
      <a:lt2>
        <a:srgbClr val="E7E6E6"/>
      </a:lt2>
      <a:accent1>
        <a:srgbClr val="00B0F0"/>
      </a:accent1>
      <a:accent2>
        <a:srgbClr val="01CF8F"/>
      </a:accent2>
      <a:accent3>
        <a:srgbClr val="92D050"/>
      </a:accent3>
      <a:accent4>
        <a:srgbClr val="FFC000"/>
      </a:accent4>
      <a:accent5>
        <a:srgbClr val="EC2127"/>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13179</TotalTime>
  <Words>2348</Words>
  <Application>Microsoft Office PowerPoint</Application>
  <PresentationFormat>Widescreen</PresentationFormat>
  <Paragraphs>288</Paragraphs>
  <Slides>26</Slides>
  <Notes>0</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26</vt:i4>
      </vt:variant>
    </vt:vector>
  </HeadingPairs>
  <TitlesOfParts>
    <vt:vector size="45" baseType="lpstr">
      <vt:lpstr>Arial</vt:lpstr>
      <vt:lpstr>Calibri</vt:lpstr>
      <vt:lpstr>Gill Sans</vt:lpstr>
      <vt:lpstr>Lato</vt:lpstr>
      <vt:lpstr>Montserrat</vt:lpstr>
      <vt:lpstr>Montserrat Light</vt:lpstr>
      <vt:lpstr>Montserrat-Bold</vt:lpstr>
      <vt:lpstr>Montserrat-Regular</vt:lpstr>
      <vt:lpstr>Open Sans</vt:lpstr>
      <vt:lpstr>Open Sans </vt:lpstr>
      <vt:lpstr>Open Sans Extrabold</vt:lpstr>
      <vt:lpstr>Open Sans Semibold</vt:lpstr>
      <vt:lpstr>Raleway </vt:lpstr>
      <vt:lpstr>Roboto</vt:lpstr>
      <vt:lpstr>Roboto Slab</vt:lpstr>
      <vt:lpstr>Roboto Slab </vt:lpstr>
      <vt:lpstr>Wingdings</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Biplob Rahman</cp:lastModifiedBy>
  <cp:revision>2015</cp:revision>
  <dcterms:created xsi:type="dcterms:W3CDTF">2017-07-18T09:08:44Z</dcterms:created>
  <dcterms:modified xsi:type="dcterms:W3CDTF">2018-01-22T07:26:13Z</dcterms:modified>
</cp:coreProperties>
</file>