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33" d="100"/>
          <a:sy n="33" d="100"/>
        </p:scale>
        <p:origin x="193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9B41E3F-C09C-4CB4-9156-3A0442F55FF6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2682031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E4B2A33-53A3-4713-8819-9E450810301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999521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3E683DA-E784-49F3-8024-2C4F03B7930B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4340776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3FA7EB-F2F9-4F35-B76D-3685008B0004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7658265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149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F30EBE-87C8-4F7B-9822-B12DBB6E4B21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815772"/>
            <a:ext cx="12200924" cy="2989942"/>
          </a:xfrm>
          <a:custGeom>
            <a:avLst/>
            <a:gdLst>
              <a:gd name="connsiteX0" fmla="*/ 0 w 12200924"/>
              <a:gd name="connsiteY0" fmla="*/ 0 h 2989942"/>
              <a:gd name="connsiteX1" fmla="*/ 12200924 w 12200924"/>
              <a:gd name="connsiteY1" fmla="*/ 0 h 2989942"/>
              <a:gd name="connsiteX2" fmla="*/ 12200924 w 12200924"/>
              <a:gd name="connsiteY2" fmla="*/ 2989942 h 2989942"/>
              <a:gd name="connsiteX3" fmla="*/ 0 w 12200924"/>
              <a:gd name="connsiteY3" fmla="*/ 2989942 h 298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0924" h="2989942">
                <a:moveTo>
                  <a:pt x="0" y="0"/>
                </a:moveTo>
                <a:lnTo>
                  <a:pt x="12200924" y="0"/>
                </a:lnTo>
                <a:lnTo>
                  <a:pt x="12200924" y="2989942"/>
                </a:lnTo>
                <a:lnTo>
                  <a:pt x="0" y="2989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2002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E8504B-B103-45A6-9958-5EA34D4CFEB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6732496" y="3813424"/>
            <a:ext cx="4312876" cy="1795401"/>
          </a:xfrm>
          <a:custGeom>
            <a:avLst/>
            <a:gdLst>
              <a:gd name="connsiteX0" fmla="*/ 0 w 4312876"/>
              <a:gd name="connsiteY0" fmla="*/ 0 h 1795401"/>
              <a:gd name="connsiteX1" fmla="*/ 4312876 w 4312876"/>
              <a:gd name="connsiteY1" fmla="*/ 0 h 1795401"/>
              <a:gd name="connsiteX2" fmla="*/ 4312876 w 4312876"/>
              <a:gd name="connsiteY2" fmla="*/ 1795401 h 1795401"/>
              <a:gd name="connsiteX3" fmla="*/ 0 w 4312876"/>
              <a:gd name="connsiteY3" fmla="*/ 1795401 h 179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2876" h="1795401">
                <a:moveTo>
                  <a:pt x="0" y="0"/>
                </a:moveTo>
                <a:lnTo>
                  <a:pt x="4312876" y="0"/>
                </a:lnTo>
                <a:lnTo>
                  <a:pt x="4312876" y="1795401"/>
                </a:lnTo>
                <a:lnTo>
                  <a:pt x="0" y="17954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C06680D-27B5-42B8-9482-B1C8E5C49E92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" y="0"/>
            <a:ext cx="7003034" cy="6858000"/>
          </a:xfrm>
          <a:custGeom>
            <a:avLst/>
            <a:gdLst>
              <a:gd name="connsiteX0" fmla="*/ 2420760 w 7003034"/>
              <a:gd name="connsiteY0" fmla="*/ 0 h 6858000"/>
              <a:gd name="connsiteX1" fmla="*/ 7003034 w 7003034"/>
              <a:gd name="connsiteY1" fmla="*/ 0 h 6858000"/>
              <a:gd name="connsiteX2" fmla="*/ 4582275 w 7003034"/>
              <a:gd name="connsiteY2" fmla="*/ 6858000 h 6858000"/>
              <a:gd name="connsiteX3" fmla="*/ 0 w 70030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3034" h="6858000">
                <a:moveTo>
                  <a:pt x="2420760" y="0"/>
                </a:moveTo>
                <a:lnTo>
                  <a:pt x="7003034" y="0"/>
                </a:lnTo>
                <a:lnTo>
                  <a:pt x="45822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53741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3FD345-8E6A-46F8-9745-5865B5D64D2D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775003" y="0"/>
            <a:ext cx="6419850" cy="6858000"/>
          </a:xfrm>
          <a:custGeom>
            <a:avLst/>
            <a:gdLst>
              <a:gd name="connsiteX0" fmla="*/ 0 w 6419850"/>
              <a:gd name="connsiteY0" fmla="*/ 0 h 6858000"/>
              <a:gd name="connsiteX1" fmla="*/ 6419850 w 6419850"/>
              <a:gd name="connsiteY1" fmla="*/ 0 h 6858000"/>
              <a:gd name="connsiteX2" fmla="*/ 6419850 w 6419850"/>
              <a:gd name="connsiteY2" fmla="*/ 6858000 h 6858000"/>
              <a:gd name="connsiteX3" fmla="*/ 0 w 6419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9850" h="6858000">
                <a:moveTo>
                  <a:pt x="0" y="0"/>
                </a:moveTo>
                <a:lnTo>
                  <a:pt x="6419850" y="0"/>
                </a:lnTo>
                <a:lnTo>
                  <a:pt x="64198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15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EDE6F64-CDDE-417D-8AA6-FF3B0EBF1264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923071" y="0"/>
            <a:ext cx="8271782" cy="6858000"/>
          </a:xfrm>
          <a:custGeom>
            <a:avLst/>
            <a:gdLst>
              <a:gd name="connsiteX0" fmla="*/ 3395246 w 8271782"/>
              <a:gd name="connsiteY0" fmla="*/ 0 h 6858000"/>
              <a:gd name="connsiteX1" fmla="*/ 8271782 w 8271782"/>
              <a:gd name="connsiteY1" fmla="*/ 0 h 6858000"/>
              <a:gd name="connsiteX2" fmla="*/ 8271782 w 8271782"/>
              <a:gd name="connsiteY2" fmla="*/ 6858000 h 6858000"/>
              <a:gd name="connsiteX3" fmla="*/ 0 w 827178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71782" h="6858000">
                <a:moveTo>
                  <a:pt x="3395246" y="0"/>
                </a:moveTo>
                <a:lnTo>
                  <a:pt x="8271782" y="0"/>
                </a:lnTo>
                <a:lnTo>
                  <a:pt x="827178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01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E72F6B-5F0C-4A69-8F0C-FBC4B9E54DF8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1522525" y="2194409"/>
            <a:ext cx="2669909" cy="2194547"/>
          </a:xfrm>
          <a:custGeom>
            <a:avLst/>
            <a:gdLst>
              <a:gd name="connsiteX0" fmla="*/ 0 w 2669909"/>
              <a:gd name="connsiteY0" fmla="*/ 0 h 2194547"/>
              <a:gd name="connsiteX1" fmla="*/ 2669909 w 2669909"/>
              <a:gd name="connsiteY1" fmla="*/ 0 h 2194547"/>
              <a:gd name="connsiteX2" fmla="*/ 2669909 w 2669909"/>
              <a:gd name="connsiteY2" fmla="*/ 2194547 h 2194547"/>
              <a:gd name="connsiteX3" fmla="*/ 0 w 2669909"/>
              <a:gd name="connsiteY3" fmla="*/ 2194547 h 219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909" h="2194547">
                <a:moveTo>
                  <a:pt x="0" y="0"/>
                </a:moveTo>
                <a:lnTo>
                  <a:pt x="2669909" y="0"/>
                </a:lnTo>
                <a:lnTo>
                  <a:pt x="2669909" y="2194547"/>
                </a:lnTo>
                <a:lnTo>
                  <a:pt x="0" y="2194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0364E9-7A18-4CA3-9389-7DB7A8E934F0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4761047" y="2194409"/>
            <a:ext cx="2669909" cy="2194547"/>
          </a:xfrm>
          <a:custGeom>
            <a:avLst/>
            <a:gdLst>
              <a:gd name="connsiteX0" fmla="*/ 0 w 2669909"/>
              <a:gd name="connsiteY0" fmla="*/ 0 h 2194547"/>
              <a:gd name="connsiteX1" fmla="*/ 2669909 w 2669909"/>
              <a:gd name="connsiteY1" fmla="*/ 0 h 2194547"/>
              <a:gd name="connsiteX2" fmla="*/ 2669909 w 2669909"/>
              <a:gd name="connsiteY2" fmla="*/ 2194547 h 2194547"/>
              <a:gd name="connsiteX3" fmla="*/ 0 w 2669909"/>
              <a:gd name="connsiteY3" fmla="*/ 2194547 h 219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909" h="2194547">
                <a:moveTo>
                  <a:pt x="0" y="0"/>
                </a:moveTo>
                <a:lnTo>
                  <a:pt x="2669909" y="0"/>
                </a:lnTo>
                <a:lnTo>
                  <a:pt x="2669909" y="2194547"/>
                </a:lnTo>
                <a:lnTo>
                  <a:pt x="0" y="2194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BC23ECF-5E55-43F8-96F2-96812E892EF3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7999569" y="2194409"/>
            <a:ext cx="2669909" cy="2194547"/>
          </a:xfrm>
          <a:custGeom>
            <a:avLst/>
            <a:gdLst>
              <a:gd name="connsiteX0" fmla="*/ 0 w 2669909"/>
              <a:gd name="connsiteY0" fmla="*/ 0 h 2194547"/>
              <a:gd name="connsiteX1" fmla="*/ 2669909 w 2669909"/>
              <a:gd name="connsiteY1" fmla="*/ 0 h 2194547"/>
              <a:gd name="connsiteX2" fmla="*/ 2669909 w 2669909"/>
              <a:gd name="connsiteY2" fmla="*/ 2194547 h 2194547"/>
              <a:gd name="connsiteX3" fmla="*/ 0 w 2669909"/>
              <a:gd name="connsiteY3" fmla="*/ 2194547 h 219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909" h="2194547">
                <a:moveTo>
                  <a:pt x="0" y="0"/>
                </a:moveTo>
                <a:lnTo>
                  <a:pt x="2669909" y="0"/>
                </a:lnTo>
                <a:lnTo>
                  <a:pt x="2669909" y="2194547"/>
                </a:lnTo>
                <a:lnTo>
                  <a:pt x="0" y="2194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215C2FA-34F3-487D-B4C4-4D4DCA747586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0"/>
            <a:ext cx="12192000" cy="2628900"/>
          </a:xfrm>
          <a:custGeom>
            <a:avLst/>
            <a:gdLst>
              <a:gd name="connsiteX0" fmla="*/ 0 w 12192000"/>
              <a:gd name="connsiteY0" fmla="*/ 0 h 2628900"/>
              <a:gd name="connsiteX1" fmla="*/ 12192000 w 12192000"/>
              <a:gd name="connsiteY1" fmla="*/ 0 h 2628900"/>
              <a:gd name="connsiteX2" fmla="*/ 12192000 w 12192000"/>
              <a:gd name="connsiteY2" fmla="*/ 2628900 h 2628900"/>
              <a:gd name="connsiteX3" fmla="*/ 0 w 12192000"/>
              <a:gd name="connsiteY3" fmla="*/ 2628900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28900">
                <a:moveTo>
                  <a:pt x="0" y="0"/>
                </a:moveTo>
                <a:lnTo>
                  <a:pt x="12192000" y="0"/>
                </a:lnTo>
                <a:lnTo>
                  <a:pt x="12192000" y="2628900"/>
                </a:lnTo>
                <a:lnTo>
                  <a:pt x="0" y="2628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94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6EFDC87-1D36-435D-A1CE-97A5A3BB71FB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1" y="3390900"/>
            <a:ext cx="6191249" cy="3467100"/>
          </a:xfrm>
          <a:custGeom>
            <a:avLst/>
            <a:gdLst>
              <a:gd name="connsiteX0" fmla="*/ 0 w 6191249"/>
              <a:gd name="connsiteY0" fmla="*/ 0 h 3467100"/>
              <a:gd name="connsiteX1" fmla="*/ 6191249 w 6191249"/>
              <a:gd name="connsiteY1" fmla="*/ 0 h 3467100"/>
              <a:gd name="connsiteX2" fmla="*/ 6191249 w 6191249"/>
              <a:gd name="connsiteY2" fmla="*/ 3467100 h 3467100"/>
              <a:gd name="connsiteX3" fmla="*/ 0 w 6191249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49" h="3467100">
                <a:moveTo>
                  <a:pt x="0" y="0"/>
                </a:moveTo>
                <a:lnTo>
                  <a:pt x="6191249" y="0"/>
                </a:lnTo>
                <a:lnTo>
                  <a:pt x="6191249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5E3F5F5-A0B5-42C1-8F30-0184449A1759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6191250" y="3390900"/>
            <a:ext cx="6000750" cy="3467100"/>
          </a:xfrm>
          <a:custGeom>
            <a:avLst/>
            <a:gdLst>
              <a:gd name="connsiteX0" fmla="*/ 0 w 6000750"/>
              <a:gd name="connsiteY0" fmla="*/ 0 h 3467100"/>
              <a:gd name="connsiteX1" fmla="*/ 6000750 w 6000750"/>
              <a:gd name="connsiteY1" fmla="*/ 0 h 3467100"/>
              <a:gd name="connsiteX2" fmla="*/ 6000750 w 6000750"/>
              <a:gd name="connsiteY2" fmla="*/ 3467100 h 3467100"/>
              <a:gd name="connsiteX3" fmla="*/ 0 w 6000750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0750" h="3467100">
                <a:moveTo>
                  <a:pt x="0" y="0"/>
                </a:moveTo>
                <a:lnTo>
                  <a:pt x="6000750" y="0"/>
                </a:lnTo>
                <a:lnTo>
                  <a:pt x="6000750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4CBCB22-C360-4289-BD1E-4CC88B733DED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6191250" y="0"/>
            <a:ext cx="6000750" cy="3390900"/>
          </a:xfrm>
          <a:custGeom>
            <a:avLst/>
            <a:gdLst>
              <a:gd name="connsiteX0" fmla="*/ 0 w 6000750"/>
              <a:gd name="connsiteY0" fmla="*/ 0 h 3390900"/>
              <a:gd name="connsiteX1" fmla="*/ 6000750 w 6000750"/>
              <a:gd name="connsiteY1" fmla="*/ 0 h 3390900"/>
              <a:gd name="connsiteX2" fmla="*/ 6000750 w 6000750"/>
              <a:gd name="connsiteY2" fmla="*/ 3390900 h 3390900"/>
              <a:gd name="connsiteX3" fmla="*/ 0 w 6000750"/>
              <a:gd name="connsiteY3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0750" h="3390900">
                <a:moveTo>
                  <a:pt x="0" y="0"/>
                </a:moveTo>
                <a:lnTo>
                  <a:pt x="6000750" y="0"/>
                </a:lnTo>
                <a:lnTo>
                  <a:pt x="6000750" y="3390900"/>
                </a:lnTo>
                <a:lnTo>
                  <a:pt x="0" y="3390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7C8F42-870D-4EBA-AE99-4D6DA6652B17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2" y="0"/>
            <a:ext cx="6191249" cy="3390900"/>
          </a:xfrm>
          <a:custGeom>
            <a:avLst/>
            <a:gdLst>
              <a:gd name="connsiteX0" fmla="*/ 0 w 6191249"/>
              <a:gd name="connsiteY0" fmla="*/ 0 h 3390900"/>
              <a:gd name="connsiteX1" fmla="*/ 6191249 w 6191249"/>
              <a:gd name="connsiteY1" fmla="*/ 0 h 3390900"/>
              <a:gd name="connsiteX2" fmla="*/ 6191249 w 6191249"/>
              <a:gd name="connsiteY2" fmla="*/ 3390900 h 3390900"/>
              <a:gd name="connsiteX3" fmla="*/ 0 w 6191249"/>
              <a:gd name="connsiteY3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49" h="3390900">
                <a:moveTo>
                  <a:pt x="0" y="0"/>
                </a:moveTo>
                <a:lnTo>
                  <a:pt x="6191249" y="0"/>
                </a:lnTo>
                <a:lnTo>
                  <a:pt x="6191249" y="3390900"/>
                </a:lnTo>
                <a:lnTo>
                  <a:pt x="0" y="3390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64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A385F80-BF58-47CB-BD9D-43D0416E7368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0"/>
            <a:ext cx="3524250" cy="6858000"/>
          </a:xfrm>
          <a:custGeom>
            <a:avLst/>
            <a:gdLst>
              <a:gd name="connsiteX0" fmla="*/ 0 w 3524250"/>
              <a:gd name="connsiteY0" fmla="*/ 0 h 6858000"/>
              <a:gd name="connsiteX1" fmla="*/ 3524250 w 3524250"/>
              <a:gd name="connsiteY1" fmla="*/ 0 h 6858000"/>
              <a:gd name="connsiteX2" fmla="*/ 3524250 w 3524250"/>
              <a:gd name="connsiteY2" fmla="*/ 6858000 h 6858000"/>
              <a:gd name="connsiteX3" fmla="*/ 0 w 35242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6858000">
                <a:moveTo>
                  <a:pt x="0" y="0"/>
                </a:moveTo>
                <a:lnTo>
                  <a:pt x="3524250" y="0"/>
                </a:lnTo>
                <a:lnTo>
                  <a:pt x="35242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40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255894-893D-4870-A485-9C0DC8C9A4B0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0"/>
            <a:ext cx="5143500" cy="6858000"/>
          </a:xfrm>
          <a:custGeom>
            <a:avLst/>
            <a:gdLst>
              <a:gd name="connsiteX0" fmla="*/ 0 w 5143500"/>
              <a:gd name="connsiteY0" fmla="*/ 0 h 6858000"/>
              <a:gd name="connsiteX1" fmla="*/ 5143500 w 5143500"/>
              <a:gd name="connsiteY1" fmla="*/ 0 h 6858000"/>
              <a:gd name="connsiteX2" fmla="*/ 5143500 w 5143500"/>
              <a:gd name="connsiteY2" fmla="*/ 6858000 h 6858000"/>
              <a:gd name="connsiteX3" fmla="*/ 0 w 5143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6858000">
                <a:moveTo>
                  <a:pt x="0" y="0"/>
                </a:moveTo>
                <a:lnTo>
                  <a:pt x="5143500" y="0"/>
                </a:lnTo>
                <a:lnTo>
                  <a:pt x="51435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5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ADFB00-32CA-42C7-932E-C726AE44D0DD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6514548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91DAC39-0D20-4CE7-B88E-A520F102B3F0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9352722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AA54322-1EC1-4A7A-AB85-03B1A0295DD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0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EC44FF-F80B-4E6D-BA30-C689EB56926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676374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5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595A2B-F46B-4EC2-BF07-3181238CC58F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095999" y="3429001"/>
            <a:ext cx="6096001" cy="3429001"/>
          </a:xfrm>
          <a:custGeom>
            <a:avLst/>
            <a:gdLst>
              <a:gd name="connsiteX0" fmla="*/ 0 w 6096001"/>
              <a:gd name="connsiteY0" fmla="*/ 0 h 3429001"/>
              <a:gd name="connsiteX1" fmla="*/ 6096001 w 6096001"/>
              <a:gd name="connsiteY1" fmla="*/ 0 h 3429001"/>
              <a:gd name="connsiteX2" fmla="*/ 6096001 w 6096001"/>
              <a:gd name="connsiteY2" fmla="*/ 3429001 h 3429001"/>
              <a:gd name="connsiteX3" fmla="*/ 0 w 6096001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1">
                <a:moveTo>
                  <a:pt x="0" y="0"/>
                </a:moveTo>
                <a:lnTo>
                  <a:pt x="6096001" y="0"/>
                </a:lnTo>
                <a:lnTo>
                  <a:pt x="6096001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7BD9D6-7E18-4BE4-95E8-4372C6ACFB18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"/>
            <a:ext cx="12192000" cy="3429001"/>
          </a:xfrm>
          <a:custGeom>
            <a:avLst/>
            <a:gdLst>
              <a:gd name="connsiteX0" fmla="*/ 0 w 12192000"/>
              <a:gd name="connsiteY0" fmla="*/ 0 h 3429001"/>
              <a:gd name="connsiteX1" fmla="*/ 12192000 w 12192000"/>
              <a:gd name="connsiteY1" fmla="*/ 0 h 3429001"/>
              <a:gd name="connsiteX2" fmla="*/ 12192000 w 12192000"/>
              <a:gd name="connsiteY2" fmla="*/ 3429001 h 3429001"/>
              <a:gd name="connsiteX3" fmla="*/ 0 w 1219200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1">
                <a:moveTo>
                  <a:pt x="0" y="0"/>
                </a:moveTo>
                <a:lnTo>
                  <a:pt x="12192000" y="0"/>
                </a:lnTo>
                <a:lnTo>
                  <a:pt x="12192000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9082A34-329A-48BA-8D7B-B74672F6C7DF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1837779" y="1893732"/>
            <a:ext cx="2183854" cy="1888998"/>
          </a:xfrm>
          <a:custGeom>
            <a:avLst/>
            <a:gdLst>
              <a:gd name="connsiteX0" fmla="*/ 0 w 2183854"/>
              <a:gd name="connsiteY0" fmla="*/ 0 h 1888998"/>
              <a:gd name="connsiteX1" fmla="*/ 2183854 w 2183854"/>
              <a:gd name="connsiteY1" fmla="*/ 0 h 1888998"/>
              <a:gd name="connsiteX2" fmla="*/ 2183854 w 2183854"/>
              <a:gd name="connsiteY2" fmla="*/ 1888998 h 1888998"/>
              <a:gd name="connsiteX3" fmla="*/ 0 w 2183854"/>
              <a:gd name="connsiteY3" fmla="*/ 1888998 h 18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854" h="1888998">
                <a:moveTo>
                  <a:pt x="0" y="0"/>
                </a:moveTo>
                <a:lnTo>
                  <a:pt x="2183854" y="0"/>
                </a:lnTo>
                <a:lnTo>
                  <a:pt x="2183854" y="1888998"/>
                </a:lnTo>
                <a:lnTo>
                  <a:pt x="0" y="188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10B8EFD-3B82-4BF9-963F-26B55CEF7AE0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5004072" y="1893732"/>
            <a:ext cx="2183854" cy="1888998"/>
          </a:xfrm>
          <a:custGeom>
            <a:avLst/>
            <a:gdLst>
              <a:gd name="connsiteX0" fmla="*/ 0 w 2183854"/>
              <a:gd name="connsiteY0" fmla="*/ 0 h 1888998"/>
              <a:gd name="connsiteX1" fmla="*/ 2183854 w 2183854"/>
              <a:gd name="connsiteY1" fmla="*/ 0 h 1888998"/>
              <a:gd name="connsiteX2" fmla="*/ 2183854 w 2183854"/>
              <a:gd name="connsiteY2" fmla="*/ 1888998 h 1888998"/>
              <a:gd name="connsiteX3" fmla="*/ 0 w 2183854"/>
              <a:gd name="connsiteY3" fmla="*/ 1888998 h 18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854" h="1888998">
                <a:moveTo>
                  <a:pt x="0" y="0"/>
                </a:moveTo>
                <a:lnTo>
                  <a:pt x="2183854" y="0"/>
                </a:lnTo>
                <a:lnTo>
                  <a:pt x="2183854" y="1888998"/>
                </a:lnTo>
                <a:lnTo>
                  <a:pt x="0" y="188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CABF211-AAB3-4C6B-A79A-E58525EDD8D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8170365" y="1893732"/>
            <a:ext cx="2183854" cy="1888998"/>
          </a:xfrm>
          <a:custGeom>
            <a:avLst/>
            <a:gdLst>
              <a:gd name="connsiteX0" fmla="*/ 0 w 2183854"/>
              <a:gd name="connsiteY0" fmla="*/ 0 h 1888998"/>
              <a:gd name="connsiteX1" fmla="*/ 2183854 w 2183854"/>
              <a:gd name="connsiteY1" fmla="*/ 0 h 1888998"/>
              <a:gd name="connsiteX2" fmla="*/ 2183854 w 2183854"/>
              <a:gd name="connsiteY2" fmla="*/ 1888998 h 1888998"/>
              <a:gd name="connsiteX3" fmla="*/ 0 w 2183854"/>
              <a:gd name="connsiteY3" fmla="*/ 1888998 h 18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854" h="1888998">
                <a:moveTo>
                  <a:pt x="0" y="0"/>
                </a:moveTo>
                <a:lnTo>
                  <a:pt x="2183854" y="0"/>
                </a:lnTo>
                <a:lnTo>
                  <a:pt x="2183854" y="1888998"/>
                </a:lnTo>
                <a:lnTo>
                  <a:pt x="0" y="188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0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  <p:sldLayoutId id="2147483908" r:id="rId1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641D707-A576-4945-81E8-536659C1034E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" r="4372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A691290-73EE-4443-AA3A-F716A5242A5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B8DF99F3-5422-44C3-A574-BE96E0DDDDFF}"/>
              </a:ext>
            </a:extLst>
          </p:cNvPr>
          <p:cNvGrpSpPr/>
          <p:nvPr/>
        </p:nvGrpSpPr>
        <p:grpSpPr>
          <a:xfrm>
            <a:off x="3998913" y="2659063"/>
            <a:ext cx="4194175" cy="1539875"/>
            <a:chOff x="-7834313" y="1882775"/>
            <a:chExt cx="4194175" cy="1539875"/>
          </a:xfrm>
        </p:grpSpPr>
        <p:sp>
          <p:nvSpPr>
            <p:cNvPr id="39" name="Oval 5">
              <a:extLst>
                <a:ext uri="{FF2B5EF4-FFF2-40B4-BE49-F238E27FC236}">
                  <a16:creationId xmlns:a16="http://schemas.microsoft.com/office/drawing/2014/main" id="{4F7FE376-B3EA-48FA-BA43-65D239633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34313" y="1882775"/>
              <a:ext cx="1538288" cy="1539875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6">
              <a:extLst>
                <a:ext uri="{FF2B5EF4-FFF2-40B4-BE49-F238E27FC236}">
                  <a16:creationId xmlns:a16="http://schemas.microsoft.com/office/drawing/2014/main" id="{816137F5-02FE-4911-A46D-1A6EB89C7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710488" y="2006600"/>
              <a:ext cx="1293813" cy="1295400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11C10672-4970-4A00-933E-1578CC54AC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59688" y="2058988"/>
              <a:ext cx="1187450" cy="1189038"/>
            </a:xfrm>
            <a:custGeom>
              <a:avLst/>
              <a:gdLst>
                <a:gd name="T0" fmla="*/ 119 w 392"/>
                <a:gd name="T1" fmla="*/ 57 h 392"/>
                <a:gd name="T2" fmla="*/ 131 w 392"/>
                <a:gd name="T3" fmla="*/ 51 h 392"/>
                <a:gd name="T4" fmla="*/ 343 w 392"/>
                <a:gd name="T5" fmla="*/ 288 h 392"/>
                <a:gd name="T6" fmla="*/ 341 w 392"/>
                <a:gd name="T7" fmla="*/ 262 h 392"/>
                <a:gd name="T8" fmla="*/ 50 w 392"/>
                <a:gd name="T9" fmla="*/ 104 h 392"/>
                <a:gd name="T10" fmla="*/ 52 w 392"/>
                <a:gd name="T11" fmla="*/ 130 h 392"/>
                <a:gd name="T12" fmla="*/ 342 w 392"/>
                <a:gd name="T13" fmla="*/ 127 h 392"/>
                <a:gd name="T14" fmla="*/ 336 w 392"/>
                <a:gd name="T15" fmla="*/ 93 h 392"/>
                <a:gd name="T16" fmla="*/ 51 w 392"/>
                <a:gd name="T17" fmla="*/ 266 h 392"/>
                <a:gd name="T18" fmla="*/ 57 w 392"/>
                <a:gd name="T19" fmla="*/ 300 h 392"/>
                <a:gd name="T20" fmla="*/ 274 w 392"/>
                <a:gd name="T21" fmla="*/ 57 h 392"/>
                <a:gd name="T22" fmla="*/ 300 w 392"/>
                <a:gd name="T23" fmla="*/ 56 h 392"/>
                <a:gd name="T24" fmla="*/ 372 w 392"/>
                <a:gd name="T25" fmla="*/ 156 h 392"/>
                <a:gd name="T26" fmla="*/ 325 w 392"/>
                <a:gd name="T27" fmla="*/ 146 h 392"/>
                <a:gd name="T28" fmla="*/ 305 w 392"/>
                <a:gd name="T29" fmla="*/ 126 h 392"/>
                <a:gd name="T30" fmla="*/ 337 w 392"/>
                <a:gd name="T31" fmla="*/ 76 h 392"/>
                <a:gd name="T32" fmla="*/ 316 w 392"/>
                <a:gd name="T33" fmla="*/ 55 h 392"/>
                <a:gd name="T34" fmla="*/ 267 w 392"/>
                <a:gd name="T35" fmla="*/ 88 h 392"/>
                <a:gd name="T36" fmla="*/ 246 w 392"/>
                <a:gd name="T37" fmla="*/ 68 h 392"/>
                <a:gd name="T38" fmla="*/ 236 w 392"/>
                <a:gd name="T39" fmla="*/ 20 h 392"/>
                <a:gd name="T40" fmla="*/ 196 w 392"/>
                <a:gd name="T41" fmla="*/ 0 h 392"/>
                <a:gd name="T42" fmla="*/ 156 w 392"/>
                <a:gd name="T43" fmla="*/ 20 h 392"/>
                <a:gd name="T44" fmla="*/ 146 w 392"/>
                <a:gd name="T45" fmla="*/ 68 h 392"/>
                <a:gd name="T46" fmla="*/ 126 w 392"/>
                <a:gd name="T47" fmla="*/ 88 h 392"/>
                <a:gd name="T48" fmla="*/ 77 w 392"/>
                <a:gd name="T49" fmla="*/ 55 h 392"/>
                <a:gd name="T50" fmla="*/ 55 w 392"/>
                <a:gd name="T51" fmla="*/ 76 h 392"/>
                <a:gd name="T52" fmla="*/ 88 w 392"/>
                <a:gd name="T53" fmla="*/ 126 h 392"/>
                <a:gd name="T54" fmla="*/ 68 w 392"/>
                <a:gd name="T55" fmla="*/ 146 h 392"/>
                <a:gd name="T56" fmla="*/ 20 w 392"/>
                <a:gd name="T57" fmla="*/ 156 h 392"/>
                <a:gd name="T58" fmla="*/ 0 w 392"/>
                <a:gd name="T59" fmla="*/ 196 h 392"/>
                <a:gd name="T60" fmla="*/ 20 w 392"/>
                <a:gd name="T61" fmla="*/ 236 h 392"/>
                <a:gd name="T62" fmla="*/ 68 w 392"/>
                <a:gd name="T63" fmla="*/ 246 h 392"/>
                <a:gd name="T64" fmla="*/ 88 w 392"/>
                <a:gd name="T65" fmla="*/ 267 h 392"/>
                <a:gd name="T66" fmla="*/ 55 w 392"/>
                <a:gd name="T67" fmla="*/ 316 h 392"/>
                <a:gd name="T68" fmla="*/ 77 w 392"/>
                <a:gd name="T69" fmla="*/ 337 h 392"/>
                <a:gd name="T70" fmla="*/ 126 w 392"/>
                <a:gd name="T71" fmla="*/ 304 h 392"/>
                <a:gd name="T72" fmla="*/ 146 w 392"/>
                <a:gd name="T73" fmla="*/ 325 h 392"/>
                <a:gd name="T74" fmla="*/ 156 w 392"/>
                <a:gd name="T75" fmla="*/ 372 h 392"/>
                <a:gd name="T76" fmla="*/ 196 w 392"/>
                <a:gd name="T77" fmla="*/ 392 h 392"/>
                <a:gd name="T78" fmla="*/ 236 w 392"/>
                <a:gd name="T79" fmla="*/ 372 h 392"/>
                <a:gd name="T80" fmla="*/ 246 w 392"/>
                <a:gd name="T81" fmla="*/ 325 h 392"/>
                <a:gd name="T82" fmla="*/ 267 w 392"/>
                <a:gd name="T83" fmla="*/ 304 h 392"/>
                <a:gd name="T84" fmla="*/ 316 w 392"/>
                <a:gd name="T85" fmla="*/ 337 h 392"/>
                <a:gd name="T86" fmla="*/ 337 w 392"/>
                <a:gd name="T87" fmla="*/ 316 h 392"/>
                <a:gd name="T88" fmla="*/ 305 w 392"/>
                <a:gd name="T89" fmla="*/ 267 h 392"/>
                <a:gd name="T90" fmla="*/ 325 w 392"/>
                <a:gd name="T91" fmla="*/ 246 h 392"/>
                <a:gd name="T92" fmla="*/ 372 w 392"/>
                <a:gd name="T93" fmla="*/ 236 h 392"/>
                <a:gd name="T94" fmla="*/ 392 w 392"/>
                <a:gd name="T95" fmla="*/ 196 h 392"/>
                <a:gd name="T96" fmla="*/ 283 w 392"/>
                <a:gd name="T97" fmla="*/ 252 h 392"/>
                <a:gd name="T98" fmla="*/ 216 w 392"/>
                <a:gd name="T99" fmla="*/ 327 h 392"/>
                <a:gd name="T100" fmla="*/ 161 w 392"/>
                <a:gd name="T101" fmla="*/ 300 h 392"/>
                <a:gd name="T102" fmla="*/ 87 w 392"/>
                <a:gd name="T103" fmla="*/ 305 h 392"/>
                <a:gd name="T104" fmla="*/ 93 w 392"/>
                <a:gd name="T105" fmla="*/ 232 h 392"/>
                <a:gd name="T106" fmla="*/ 65 w 392"/>
                <a:gd name="T107" fmla="*/ 177 h 392"/>
                <a:gd name="T108" fmla="*/ 141 w 392"/>
                <a:gd name="T109" fmla="*/ 109 h 392"/>
                <a:gd name="T110" fmla="*/ 216 w 392"/>
                <a:gd name="T111" fmla="*/ 70 h 392"/>
                <a:gd name="T112" fmla="*/ 258 w 392"/>
                <a:gd name="T113" fmla="*/ 107 h 392"/>
                <a:gd name="T114" fmla="*/ 305 w 392"/>
                <a:gd name="T115" fmla="*/ 159 h 392"/>
                <a:gd name="T116" fmla="*/ 281 w 392"/>
                <a:gd name="T117" fmla="*/ 370 h 392"/>
                <a:gd name="T118" fmla="*/ 290 w 392"/>
                <a:gd name="T119" fmla="*/ 349 h 392"/>
                <a:gd name="T120" fmla="*/ 99 w 392"/>
                <a:gd name="T121" fmla="*/ 360 h 392"/>
                <a:gd name="T122" fmla="*/ 125 w 392"/>
                <a:gd name="T123" fmla="*/ 37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2" h="392">
                  <a:moveTo>
                    <a:pt x="131" y="51"/>
                  </a:moveTo>
                  <a:cubicBezTo>
                    <a:pt x="139" y="38"/>
                    <a:pt x="136" y="23"/>
                    <a:pt x="127" y="13"/>
                  </a:cubicBezTo>
                  <a:cubicBezTo>
                    <a:pt x="124" y="14"/>
                    <a:pt x="120" y="16"/>
                    <a:pt x="116" y="17"/>
                  </a:cubicBezTo>
                  <a:cubicBezTo>
                    <a:pt x="116" y="21"/>
                    <a:pt x="113" y="23"/>
                    <a:pt x="112" y="22"/>
                  </a:cubicBezTo>
                  <a:cubicBezTo>
                    <a:pt x="113" y="28"/>
                    <a:pt x="122" y="26"/>
                    <a:pt x="121" y="20"/>
                  </a:cubicBezTo>
                  <a:cubicBezTo>
                    <a:pt x="121" y="20"/>
                    <a:pt x="128" y="22"/>
                    <a:pt x="125" y="16"/>
                  </a:cubicBezTo>
                  <a:cubicBezTo>
                    <a:pt x="131" y="21"/>
                    <a:pt x="135" y="31"/>
                    <a:pt x="132" y="40"/>
                  </a:cubicBezTo>
                  <a:cubicBezTo>
                    <a:pt x="129" y="49"/>
                    <a:pt x="120" y="50"/>
                    <a:pt x="118" y="46"/>
                  </a:cubicBezTo>
                  <a:cubicBezTo>
                    <a:pt x="116" y="49"/>
                    <a:pt x="120" y="55"/>
                    <a:pt x="127" y="51"/>
                  </a:cubicBezTo>
                  <a:cubicBezTo>
                    <a:pt x="127" y="51"/>
                    <a:pt x="123" y="55"/>
                    <a:pt x="119" y="57"/>
                  </a:cubicBezTo>
                  <a:cubicBezTo>
                    <a:pt x="111" y="61"/>
                    <a:pt x="104" y="56"/>
                    <a:pt x="104" y="50"/>
                  </a:cubicBezTo>
                  <a:cubicBezTo>
                    <a:pt x="100" y="50"/>
                    <a:pt x="98" y="57"/>
                    <a:pt x="104" y="60"/>
                  </a:cubicBezTo>
                  <a:cubicBezTo>
                    <a:pt x="94" y="58"/>
                    <a:pt x="91" y="47"/>
                    <a:pt x="91" y="45"/>
                  </a:cubicBezTo>
                  <a:cubicBezTo>
                    <a:pt x="94" y="37"/>
                    <a:pt x="101" y="40"/>
                    <a:pt x="102" y="44"/>
                  </a:cubicBezTo>
                  <a:cubicBezTo>
                    <a:pt x="106" y="39"/>
                    <a:pt x="101" y="33"/>
                    <a:pt x="95" y="36"/>
                  </a:cubicBezTo>
                  <a:cubicBezTo>
                    <a:pt x="96" y="34"/>
                    <a:pt x="97" y="33"/>
                    <a:pt x="99" y="32"/>
                  </a:cubicBezTo>
                  <a:cubicBezTo>
                    <a:pt x="107" y="31"/>
                    <a:pt x="113" y="40"/>
                    <a:pt x="114" y="45"/>
                  </a:cubicBezTo>
                  <a:cubicBezTo>
                    <a:pt x="118" y="40"/>
                    <a:pt x="117" y="31"/>
                    <a:pt x="109" y="28"/>
                  </a:cubicBezTo>
                  <a:cubicBezTo>
                    <a:pt x="92" y="24"/>
                    <a:pt x="83" y="44"/>
                    <a:pt x="93" y="56"/>
                  </a:cubicBezTo>
                  <a:cubicBezTo>
                    <a:pt x="102" y="69"/>
                    <a:pt x="122" y="65"/>
                    <a:pt x="131" y="51"/>
                  </a:cubicBezTo>
                  <a:close/>
                  <a:moveTo>
                    <a:pt x="341" y="262"/>
                  </a:moveTo>
                  <a:cubicBezTo>
                    <a:pt x="327" y="271"/>
                    <a:pt x="324" y="290"/>
                    <a:pt x="336" y="300"/>
                  </a:cubicBezTo>
                  <a:cubicBezTo>
                    <a:pt x="348" y="309"/>
                    <a:pt x="368" y="301"/>
                    <a:pt x="364" y="284"/>
                  </a:cubicBezTo>
                  <a:cubicBezTo>
                    <a:pt x="361" y="275"/>
                    <a:pt x="352" y="274"/>
                    <a:pt x="347" y="278"/>
                  </a:cubicBezTo>
                  <a:cubicBezTo>
                    <a:pt x="353" y="279"/>
                    <a:pt x="361" y="286"/>
                    <a:pt x="360" y="293"/>
                  </a:cubicBezTo>
                  <a:cubicBezTo>
                    <a:pt x="360" y="295"/>
                    <a:pt x="358" y="297"/>
                    <a:pt x="356" y="298"/>
                  </a:cubicBezTo>
                  <a:cubicBezTo>
                    <a:pt x="360" y="292"/>
                    <a:pt x="353" y="286"/>
                    <a:pt x="349" y="290"/>
                  </a:cubicBezTo>
                  <a:cubicBezTo>
                    <a:pt x="353" y="292"/>
                    <a:pt x="355" y="299"/>
                    <a:pt x="348" y="302"/>
                  </a:cubicBezTo>
                  <a:cubicBezTo>
                    <a:pt x="346" y="302"/>
                    <a:pt x="334" y="298"/>
                    <a:pt x="332" y="288"/>
                  </a:cubicBezTo>
                  <a:cubicBezTo>
                    <a:pt x="336" y="294"/>
                    <a:pt x="342" y="293"/>
                    <a:pt x="343" y="288"/>
                  </a:cubicBezTo>
                  <a:cubicBezTo>
                    <a:pt x="337" y="288"/>
                    <a:pt x="331" y="281"/>
                    <a:pt x="336" y="273"/>
                  </a:cubicBezTo>
                  <a:cubicBezTo>
                    <a:pt x="338" y="269"/>
                    <a:pt x="342" y="266"/>
                    <a:pt x="342" y="266"/>
                  </a:cubicBezTo>
                  <a:cubicBezTo>
                    <a:pt x="337" y="272"/>
                    <a:pt x="343" y="277"/>
                    <a:pt x="346" y="275"/>
                  </a:cubicBezTo>
                  <a:cubicBezTo>
                    <a:pt x="342" y="272"/>
                    <a:pt x="343" y="263"/>
                    <a:pt x="353" y="261"/>
                  </a:cubicBezTo>
                  <a:cubicBezTo>
                    <a:pt x="362" y="258"/>
                    <a:pt x="371" y="261"/>
                    <a:pt x="377" y="267"/>
                  </a:cubicBezTo>
                  <a:cubicBezTo>
                    <a:pt x="370" y="264"/>
                    <a:pt x="372" y="272"/>
                    <a:pt x="372" y="272"/>
                  </a:cubicBezTo>
                  <a:cubicBezTo>
                    <a:pt x="367" y="270"/>
                    <a:pt x="365" y="280"/>
                    <a:pt x="370" y="281"/>
                  </a:cubicBezTo>
                  <a:cubicBezTo>
                    <a:pt x="370" y="279"/>
                    <a:pt x="372" y="276"/>
                    <a:pt x="375" y="276"/>
                  </a:cubicBezTo>
                  <a:cubicBezTo>
                    <a:pt x="377" y="273"/>
                    <a:pt x="378" y="269"/>
                    <a:pt x="380" y="265"/>
                  </a:cubicBezTo>
                  <a:cubicBezTo>
                    <a:pt x="370" y="257"/>
                    <a:pt x="354" y="254"/>
                    <a:pt x="341" y="262"/>
                  </a:cubicBezTo>
                  <a:close/>
                  <a:moveTo>
                    <a:pt x="52" y="130"/>
                  </a:moveTo>
                  <a:cubicBezTo>
                    <a:pt x="65" y="122"/>
                    <a:pt x="69" y="102"/>
                    <a:pt x="57" y="93"/>
                  </a:cubicBezTo>
                  <a:cubicBezTo>
                    <a:pt x="44" y="83"/>
                    <a:pt x="25" y="92"/>
                    <a:pt x="28" y="108"/>
                  </a:cubicBezTo>
                  <a:cubicBezTo>
                    <a:pt x="31" y="117"/>
                    <a:pt x="40" y="118"/>
                    <a:pt x="45" y="114"/>
                  </a:cubicBezTo>
                  <a:cubicBezTo>
                    <a:pt x="40" y="113"/>
                    <a:pt x="31" y="107"/>
                    <a:pt x="33" y="99"/>
                  </a:cubicBezTo>
                  <a:cubicBezTo>
                    <a:pt x="33" y="97"/>
                    <a:pt x="34" y="95"/>
                    <a:pt x="36" y="94"/>
                  </a:cubicBezTo>
                  <a:cubicBezTo>
                    <a:pt x="33" y="101"/>
                    <a:pt x="40" y="106"/>
                    <a:pt x="44" y="102"/>
                  </a:cubicBezTo>
                  <a:cubicBezTo>
                    <a:pt x="40" y="101"/>
                    <a:pt x="37" y="94"/>
                    <a:pt x="45" y="91"/>
                  </a:cubicBezTo>
                  <a:cubicBezTo>
                    <a:pt x="47" y="91"/>
                    <a:pt x="58" y="94"/>
                    <a:pt x="60" y="104"/>
                  </a:cubicBezTo>
                  <a:cubicBezTo>
                    <a:pt x="57" y="98"/>
                    <a:pt x="50" y="100"/>
                    <a:pt x="50" y="104"/>
                  </a:cubicBezTo>
                  <a:cubicBezTo>
                    <a:pt x="56" y="104"/>
                    <a:pt x="61" y="111"/>
                    <a:pt x="57" y="119"/>
                  </a:cubicBezTo>
                  <a:cubicBezTo>
                    <a:pt x="55" y="123"/>
                    <a:pt x="51" y="127"/>
                    <a:pt x="51" y="127"/>
                  </a:cubicBezTo>
                  <a:cubicBezTo>
                    <a:pt x="55" y="120"/>
                    <a:pt x="49" y="116"/>
                    <a:pt x="46" y="117"/>
                  </a:cubicBezTo>
                  <a:cubicBezTo>
                    <a:pt x="50" y="120"/>
                    <a:pt x="49" y="129"/>
                    <a:pt x="40" y="132"/>
                  </a:cubicBezTo>
                  <a:cubicBezTo>
                    <a:pt x="31" y="134"/>
                    <a:pt x="21" y="131"/>
                    <a:pt x="16" y="125"/>
                  </a:cubicBezTo>
                  <a:cubicBezTo>
                    <a:pt x="22" y="128"/>
                    <a:pt x="21" y="120"/>
                    <a:pt x="21" y="120"/>
                  </a:cubicBezTo>
                  <a:cubicBezTo>
                    <a:pt x="26" y="122"/>
                    <a:pt x="28" y="112"/>
                    <a:pt x="22" y="112"/>
                  </a:cubicBezTo>
                  <a:cubicBezTo>
                    <a:pt x="23" y="113"/>
                    <a:pt x="21" y="116"/>
                    <a:pt x="18" y="116"/>
                  </a:cubicBezTo>
                  <a:cubicBezTo>
                    <a:pt x="16" y="120"/>
                    <a:pt x="14" y="123"/>
                    <a:pt x="13" y="127"/>
                  </a:cubicBezTo>
                  <a:cubicBezTo>
                    <a:pt x="23" y="136"/>
                    <a:pt x="38" y="139"/>
                    <a:pt x="52" y="130"/>
                  </a:cubicBezTo>
                  <a:close/>
                  <a:moveTo>
                    <a:pt x="336" y="93"/>
                  </a:moveTo>
                  <a:cubicBezTo>
                    <a:pt x="324" y="102"/>
                    <a:pt x="327" y="122"/>
                    <a:pt x="341" y="130"/>
                  </a:cubicBezTo>
                  <a:cubicBezTo>
                    <a:pt x="354" y="139"/>
                    <a:pt x="370" y="136"/>
                    <a:pt x="380" y="127"/>
                  </a:cubicBezTo>
                  <a:cubicBezTo>
                    <a:pt x="378" y="123"/>
                    <a:pt x="377" y="120"/>
                    <a:pt x="375" y="116"/>
                  </a:cubicBezTo>
                  <a:cubicBezTo>
                    <a:pt x="372" y="116"/>
                    <a:pt x="370" y="113"/>
                    <a:pt x="370" y="112"/>
                  </a:cubicBezTo>
                  <a:cubicBezTo>
                    <a:pt x="365" y="112"/>
                    <a:pt x="367" y="122"/>
                    <a:pt x="372" y="120"/>
                  </a:cubicBezTo>
                  <a:cubicBezTo>
                    <a:pt x="372" y="120"/>
                    <a:pt x="370" y="128"/>
                    <a:pt x="377" y="125"/>
                  </a:cubicBezTo>
                  <a:cubicBezTo>
                    <a:pt x="371" y="131"/>
                    <a:pt x="362" y="134"/>
                    <a:pt x="353" y="132"/>
                  </a:cubicBezTo>
                  <a:cubicBezTo>
                    <a:pt x="343" y="129"/>
                    <a:pt x="342" y="120"/>
                    <a:pt x="346" y="117"/>
                  </a:cubicBezTo>
                  <a:cubicBezTo>
                    <a:pt x="343" y="116"/>
                    <a:pt x="337" y="120"/>
                    <a:pt x="342" y="127"/>
                  </a:cubicBezTo>
                  <a:cubicBezTo>
                    <a:pt x="342" y="127"/>
                    <a:pt x="338" y="123"/>
                    <a:pt x="336" y="119"/>
                  </a:cubicBezTo>
                  <a:cubicBezTo>
                    <a:pt x="331" y="111"/>
                    <a:pt x="337" y="104"/>
                    <a:pt x="343" y="104"/>
                  </a:cubicBezTo>
                  <a:cubicBezTo>
                    <a:pt x="342" y="100"/>
                    <a:pt x="336" y="98"/>
                    <a:pt x="332" y="104"/>
                  </a:cubicBezTo>
                  <a:cubicBezTo>
                    <a:pt x="334" y="94"/>
                    <a:pt x="346" y="91"/>
                    <a:pt x="348" y="91"/>
                  </a:cubicBezTo>
                  <a:cubicBezTo>
                    <a:pt x="355" y="94"/>
                    <a:pt x="353" y="101"/>
                    <a:pt x="349" y="102"/>
                  </a:cubicBezTo>
                  <a:cubicBezTo>
                    <a:pt x="353" y="106"/>
                    <a:pt x="360" y="101"/>
                    <a:pt x="356" y="94"/>
                  </a:cubicBezTo>
                  <a:cubicBezTo>
                    <a:pt x="358" y="95"/>
                    <a:pt x="360" y="97"/>
                    <a:pt x="360" y="99"/>
                  </a:cubicBezTo>
                  <a:cubicBezTo>
                    <a:pt x="361" y="107"/>
                    <a:pt x="353" y="113"/>
                    <a:pt x="347" y="114"/>
                  </a:cubicBezTo>
                  <a:cubicBezTo>
                    <a:pt x="352" y="118"/>
                    <a:pt x="361" y="117"/>
                    <a:pt x="364" y="108"/>
                  </a:cubicBezTo>
                  <a:cubicBezTo>
                    <a:pt x="368" y="92"/>
                    <a:pt x="348" y="83"/>
                    <a:pt x="336" y="93"/>
                  </a:cubicBezTo>
                  <a:close/>
                  <a:moveTo>
                    <a:pt x="57" y="300"/>
                  </a:moveTo>
                  <a:cubicBezTo>
                    <a:pt x="69" y="290"/>
                    <a:pt x="65" y="271"/>
                    <a:pt x="52" y="262"/>
                  </a:cubicBezTo>
                  <a:cubicBezTo>
                    <a:pt x="38" y="254"/>
                    <a:pt x="23" y="257"/>
                    <a:pt x="13" y="265"/>
                  </a:cubicBezTo>
                  <a:cubicBezTo>
                    <a:pt x="14" y="269"/>
                    <a:pt x="16" y="273"/>
                    <a:pt x="18" y="276"/>
                  </a:cubicBezTo>
                  <a:cubicBezTo>
                    <a:pt x="21" y="276"/>
                    <a:pt x="23" y="279"/>
                    <a:pt x="22" y="281"/>
                  </a:cubicBezTo>
                  <a:cubicBezTo>
                    <a:pt x="28" y="280"/>
                    <a:pt x="26" y="270"/>
                    <a:pt x="21" y="272"/>
                  </a:cubicBezTo>
                  <a:cubicBezTo>
                    <a:pt x="21" y="272"/>
                    <a:pt x="22" y="264"/>
                    <a:pt x="16" y="267"/>
                  </a:cubicBezTo>
                  <a:cubicBezTo>
                    <a:pt x="21" y="261"/>
                    <a:pt x="31" y="258"/>
                    <a:pt x="40" y="261"/>
                  </a:cubicBezTo>
                  <a:cubicBezTo>
                    <a:pt x="49" y="263"/>
                    <a:pt x="50" y="272"/>
                    <a:pt x="46" y="275"/>
                  </a:cubicBezTo>
                  <a:cubicBezTo>
                    <a:pt x="49" y="277"/>
                    <a:pt x="55" y="272"/>
                    <a:pt x="51" y="266"/>
                  </a:cubicBezTo>
                  <a:cubicBezTo>
                    <a:pt x="51" y="266"/>
                    <a:pt x="55" y="269"/>
                    <a:pt x="57" y="273"/>
                  </a:cubicBezTo>
                  <a:cubicBezTo>
                    <a:pt x="61" y="281"/>
                    <a:pt x="56" y="288"/>
                    <a:pt x="50" y="288"/>
                  </a:cubicBezTo>
                  <a:cubicBezTo>
                    <a:pt x="50" y="293"/>
                    <a:pt x="57" y="294"/>
                    <a:pt x="60" y="288"/>
                  </a:cubicBezTo>
                  <a:cubicBezTo>
                    <a:pt x="58" y="298"/>
                    <a:pt x="47" y="302"/>
                    <a:pt x="45" y="302"/>
                  </a:cubicBezTo>
                  <a:cubicBezTo>
                    <a:pt x="37" y="299"/>
                    <a:pt x="40" y="292"/>
                    <a:pt x="44" y="290"/>
                  </a:cubicBezTo>
                  <a:cubicBezTo>
                    <a:pt x="40" y="286"/>
                    <a:pt x="33" y="292"/>
                    <a:pt x="36" y="298"/>
                  </a:cubicBezTo>
                  <a:cubicBezTo>
                    <a:pt x="34" y="297"/>
                    <a:pt x="33" y="295"/>
                    <a:pt x="33" y="293"/>
                  </a:cubicBezTo>
                  <a:cubicBezTo>
                    <a:pt x="31" y="286"/>
                    <a:pt x="40" y="279"/>
                    <a:pt x="45" y="278"/>
                  </a:cubicBezTo>
                  <a:cubicBezTo>
                    <a:pt x="40" y="274"/>
                    <a:pt x="31" y="275"/>
                    <a:pt x="28" y="284"/>
                  </a:cubicBezTo>
                  <a:cubicBezTo>
                    <a:pt x="25" y="301"/>
                    <a:pt x="44" y="309"/>
                    <a:pt x="57" y="300"/>
                  </a:cubicBezTo>
                  <a:close/>
                  <a:moveTo>
                    <a:pt x="300" y="56"/>
                  </a:moveTo>
                  <a:cubicBezTo>
                    <a:pt x="309" y="44"/>
                    <a:pt x="301" y="24"/>
                    <a:pt x="284" y="28"/>
                  </a:cubicBezTo>
                  <a:cubicBezTo>
                    <a:pt x="275" y="31"/>
                    <a:pt x="274" y="40"/>
                    <a:pt x="278" y="45"/>
                  </a:cubicBezTo>
                  <a:cubicBezTo>
                    <a:pt x="279" y="40"/>
                    <a:pt x="286" y="31"/>
                    <a:pt x="293" y="32"/>
                  </a:cubicBezTo>
                  <a:cubicBezTo>
                    <a:pt x="295" y="33"/>
                    <a:pt x="297" y="34"/>
                    <a:pt x="298" y="36"/>
                  </a:cubicBezTo>
                  <a:cubicBezTo>
                    <a:pt x="292" y="33"/>
                    <a:pt x="286" y="39"/>
                    <a:pt x="290" y="44"/>
                  </a:cubicBezTo>
                  <a:cubicBezTo>
                    <a:pt x="292" y="40"/>
                    <a:pt x="299" y="37"/>
                    <a:pt x="302" y="45"/>
                  </a:cubicBezTo>
                  <a:cubicBezTo>
                    <a:pt x="302" y="47"/>
                    <a:pt x="298" y="58"/>
                    <a:pt x="288" y="60"/>
                  </a:cubicBezTo>
                  <a:cubicBezTo>
                    <a:pt x="294" y="57"/>
                    <a:pt x="293" y="50"/>
                    <a:pt x="288" y="50"/>
                  </a:cubicBezTo>
                  <a:cubicBezTo>
                    <a:pt x="289" y="56"/>
                    <a:pt x="282" y="61"/>
                    <a:pt x="274" y="57"/>
                  </a:cubicBezTo>
                  <a:cubicBezTo>
                    <a:pt x="269" y="55"/>
                    <a:pt x="266" y="51"/>
                    <a:pt x="266" y="51"/>
                  </a:cubicBezTo>
                  <a:cubicBezTo>
                    <a:pt x="272" y="55"/>
                    <a:pt x="277" y="49"/>
                    <a:pt x="275" y="46"/>
                  </a:cubicBezTo>
                  <a:cubicBezTo>
                    <a:pt x="273" y="50"/>
                    <a:pt x="263" y="49"/>
                    <a:pt x="261" y="40"/>
                  </a:cubicBezTo>
                  <a:cubicBezTo>
                    <a:pt x="258" y="31"/>
                    <a:pt x="261" y="21"/>
                    <a:pt x="267" y="16"/>
                  </a:cubicBezTo>
                  <a:cubicBezTo>
                    <a:pt x="265" y="22"/>
                    <a:pt x="272" y="20"/>
                    <a:pt x="272" y="20"/>
                  </a:cubicBezTo>
                  <a:cubicBezTo>
                    <a:pt x="271" y="26"/>
                    <a:pt x="280" y="28"/>
                    <a:pt x="281" y="22"/>
                  </a:cubicBezTo>
                  <a:cubicBezTo>
                    <a:pt x="279" y="23"/>
                    <a:pt x="277" y="21"/>
                    <a:pt x="276" y="17"/>
                  </a:cubicBezTo>
                  <a:cubicBezTo>
                    <a:pt x="273" y="16"/>
                    <a:pt x="269" y="14"/>
                    <a:pt x="265" y="13"/>
                  </a:cubicBezTo>
                  <a:cubicBezTo>
                    <a:pt x="257" y="23"/>
                    <a:pt x="254" y="38"/>
                    <a:pt x="262" y="51"/>
                  </a:cubicBezTo>
                  <a:cubicBezTo>
                    <a:pt x="271" y="65"/>
                    <a:pt x="290" y="69"/>
                    <a:pt x="300" y="56"/>
                  </a:cubicBezTo>
                  <a:close/>
                  <a:moveTo>
                    <a:pt x="392" y="194"/>
                  </a:moveTo>
                  <a:cubicBezTo>
                    <a:pt x="389" y="194"/>
                    <a:pt x="386" y="194"/>
                    <a:pt x="384" y="194"/>
                  </a:cubicBezTo>
                  <a:cubicBezTo>
                    <a:pt x="377" y="193"/>
                    <a:pt x="372" y="185"/>
                    <a:pt x="376" y="183"/>
                  </a:cubicBezTo>
                  <a:cubicBezTo>
                    <a:pt x="371" y="179"/>
                    <a:pt x="366" y="187"/>
                    <a:pt x="374" y="193"/>
                  </a:cubicBezTo>
                  <a:cubicBezTo>
                    <a:pt x="374" y="193"/>
                    <a:pt x="367" y="191"/>
                    <a:pt x="363" y="185"/>
                  </a:cubicBezTo>
                  <a:cubicBezTo>
                    <a:pt x="358" y="177"/>
                    <a:pt x="364" y="171"/>
                    <a:pt x="367" y="173"/>
                  </a:cubicBezTo>
                  <a:cubicBezTo>
                    <a:pt x="367" y="167"/>
                    <a:pt x="361" y="167"/>
                    <a:pt x="358" y="173"/>
                  </a:cubicBezTo>
                  <a:cubicBezTo>
                    <a:pt x="358" y="173"/>
                    <a:pt x="359" y="166"/>
                    <a:pt x="362" y="163"/>
                  </a:cubicBezTo>
                  <a:cubicBezTo>
                    <a:pt x="367" y="157"/>
                    <a:pt x="372" y="159"/>
                    <a:pt x="374" y="164"/>
                  </a:cubicBezTo>
                  <a:cubicBezTo>
                    <a:pt x="377" y="162"/>
                    <a:pt x="377" y="158"/>
                    <a:pt x="372" y="156"/>
                  </a:cubicBezTo>
                  <a:cubicBezTo>
                    <a:pt x="377" y="155"/>
                    <a:pt x="383" y="157"/>
                    <a:pt x="385" y="165"/>
                  </a:cubicBezTo>
                  <a:cubicBezTo>
                    <a:pt x="386" y="172"/>
                    <a:pt x="378" y="175"/>
                    <a:pt x="376" y="171"/>
                  </a:cubicBezTo>
                  <a:cubicBezTo>
                    <a:pt x="376" y="171"/>
                    <a:pt x="379" y="171"/>
                    <a:pt x="380" y="169"/>
                  </a:cubicBezTo>
                  <a:cubicBezTo>
                    <a:pt x="380" y="163"/>
                    <a:pt x="372" y="163"/>
                    <a:pt x="372" y="167"/>
                  </a:cubicBezTo>
                  <a:cubicBezTo>
                    <a:pt x="370" y="179"/>
                    <a:pt x="387" y="181"/>
                    <a:pt x="388" y="168"/>
                  </a:cubicBezTo>
                  <a:cubicBezTo>
                    <a:pt x="388" y="154"/>
                    <a:pt x="371" y="147"/>
                    <a:pt x="361" y="161"/>
                  </a:cubicBezTo>
                  <a:cubicBezTo>
                    <a:pt x="351" y="174"/>
                    <a:pt x="358" y="189"/>
                    <a:pt x="375" y="195"/>
                  </a:cubicBezTo>
                  <a:cubicBezTo>
                    <a:pt x="374" y="195"/>
                    <a:pt x="373" y="195"/>
                    <a:pt x="373" y="195"/>
                  </a:cubicBezTo>
                  <a:cubicBezTo>
                    <a:pt x="360" y="193"/>
                    <a:pt x="338" y="186"/>
                    <a:pt x="331" y="178"/>
                  </a:cubicBezTo>
                  <a:cubicBezTo>
                    <a:pt x="312" y="157"/>
                    <a:pt x="320" y="146"/>
                    <a:pt x="325" y="146"/>
                  </a:cubicBezTo>
                  <a:cubicBezTo>
                    <a:pt x="324" y="144"/>
                    <a:pt x="322" y="143"/>
                    <a:pt x="319" y="145"/>
                  </a:cubicBezTo>
                  <a:cubicBezTo>
                    <a:pt x="319" y="143"/>
                    <a:pt x="316" y="140"/>
                    <a:pt x="314" y="143"/>
                  </a:cubicBezTo>
                  <a:cubicBezTo>
                    <a:pt x="312" y="141"/>
                    <a:pt x="307" y="143"/>
                    <a:pt x="311" y="154"/>
                  </a:cubicBezTo>
                  <a:cubicBezTo>
                    <a:pt x="311" y="152"/>
                    <a:pt x="304" y="141"/>
                    <a:pt x="304" y="131"/>
                  </a:cubicBezTo>
                  <a:cubicBezTo>
                    <a:pt x="304" y="130"/>
                    <a:pt x="304" y="130"/>
                    <a:pt x="304" y="129"/>
                  </a:cubicBezTo>
                  <a:cubicBezTo>
                    <a:pt x="311" y="127"/>
                    <a:pt x="319" y="126"/>
                    <a:pt x="326" y="128"/>
                  </a:cubicBezTo>
                  <a:cubicBezTo>
                    <a:pt x="335" y="130"/>
                    <a:pt x="338" y="134"/>
                    <a:pt x="337" y="136"/>
                  </a:cubicBezTo>
                  <a:cubicBezTo>
                    <a:pt x="331" y="138"/>
                    <a:pt x="334" y="146"/>
                    <a:pt x="339" y="146"/>
                  </a:cubicBezTo>
                  <a:cubicBezTo>
                    <a:pt x="343" y="145"/>
                    <a:pt x="349" y="139"/>
                    <a:pt x="337" y="129"/>
                  </a:cubicBezTo>
                  <a:cubicBezTo>
                    <a:pt x="329" y="123"/>
                    <a:pt x="317" y="122"/>
                    <a:pt x="305" y="126"/>
                  </a:cubicBezTo>
                  <a:cubicBezTo>
                    <a:pt x="307" y="113"/>
                    <a:pt x="316" y="108"/>
                    <a:pt x="318" y="111"/>
                  </a:cubicBezTo>
                  <a:cubicBezTo>
                    <a:pt x="320" y="107"/>
                    <a:pt x="317" y="103"/>
                    <a:pt x="312" y="104"/>
                  </a:cubicBezTo>
                  <a:cubicBezTo>
                    <a:pt x="313" y="102"/>
                    <a:pt x="312" y="98"/>
                    <a:pt x="309" y="100"/>
                  </a:cubicBezTo>
                  <a:cubicBezTo>
                    <a:pt x="309" y="98"/>
                    <a:pt x="306" y="95"/>
                    <a:pt x="304" y="98"/>
                  </a:cubicBezTo>
                  <a:cubicBezTo>
                    <a:pt x="305" y="95"/>
                    <a:pt x="310" y="87"/>
                    <a:pt x="316" y="84"/>
                  </a:cubicBezTo>
                  <a:cubicBezTo>
                    <a:pt x="324" y="80"/>
                    <a:pt x="328" y="86"/>
                    <a:pt x="325" y="93"/>
                  </a:cubicBezTo>
                  <a:cubicBezTo>
                    <a:pt x="325" y="93"/>
                    <a:pt x="332" y="90"/>
                    <a:pt x="330" y="86"/>
                  </a:cubicBezTo>
                  <a:cubicBezTo>
                    <a:pt x="336" y="89"/>
                    <a:pt x="345" y="88"/>
                    <a:pt x="352" y="80"/>
                  </a:cubicBezTo>
                  <a:cubicBezTo>
                    <a:pt x="346" y="83"/>
                    <a:pt x="339" y="79"/>
                    <a:pt x="331" y="81"/>
                  </a:cubicBezTo>
                  <a:cubicBezTo>
                    <a:pt x="331" y="81"/>
                    <a:pt x="333" y="77"/>
                    <a:pt x="337" y="76"/>
                  </a:cubicBezTo>
                  <a:cubicBezTo>
                    <a:pt x="333" y="73"/>
                    <a:pt x="326" y="71"/>
                    <a:pt x="317" y="77"/>
                  </a:cubicBezTo>
                  <a:cubicBezTo>
                    <a:pt x="317" y="77"/>
                    <a:pt x="318" y="77"/>
                    <a:pt x="318" y="76"/>
                  </a:cubicBezTo>
                  <a:cubicBezTo>
                    <a:pt x="323" y="72"/>
                    <a:pt x="333" y="67"/>
                    <a:pt x="342" y="65"/>
                  </a:cubicBezTo>
                  <a:cubicBezTo>
                    <a:pt x="341" y="65"/>
                    <a:pt x="341" y="64"/>
                    <a:pt x="340" y="63"/>
                  </a:cubicBezTo>
                  <a:cubicBezTo>
                    <a:pt x="334" y="65"/>
                    <a:pt x="327" y="67"/>
                    <a:pt x="322" y="71"/>
                  </a:cubicBezTo>
                  <a:cubicBezTo>
                    <a:pt x="325" y="65"/>
                    <a:pt x="328" y="59"/>
                    <a:pt x="329" y="52"/>
                  </a:cubicBezTo>
                  <a:cubicBezTo>
                    <a:pt x="328" y="52"/>
                    <a:pt x="328" y="51"/>
                    <a:pt x="327" y="50"/>
                  </a:cubicBezTo>
                  <a:cubicBezTo>
                    <a:pt x="326" y="60"/>
                    <a:pt x="321" y="69"/>
                    <a:pt x="316" y="75"/>
                  </a:cubicBezTo>
                  <a:cubicBezTo>
                    <a:pt x="316" y="75"/>
                    <a:pt x="316" y="75"/>
                    <a:pt x="315" y="75"/>
                  </a:cubicBezTo>
                  <a:cubicBezTo>
                    <a:pt x="321" y="67"/>
                    <a:pt x="320" y="59"/>
                    <a:pt x="316" y="55"/>
                  </a:cubicBezTo>
                  <a:cubicBezTo>
                    <a:pt x="315" y="59"/>
                    <a:pt x="312" y="61"/>
                    <a:pt x="312" y="61"/>
                  </a:cubicBezTo>
                  <a:cubicBezTo>
                    <a:pt x="314" y="53"/>
                    <a:pt x="310" y="46"/>
                    <a:pt x="313" y="40"/>
                  </a:cubicBezTo>
                  <a:cubicBezTo>
                    <a:pt x="305" y="47"/>
                    <a:pt x="304" y="57"/>
                    <a:pt x="307" y="62"/>
                  </a:cubicBezTo>
                  <a:cubicBezTo>
                    <a:pt x="302" y="61"/>
                    <a:pt x="300" y="67"/>
                    <a:pt x="300" y="67"/>
                  </a:cubicBezTo>
                  <a:cubicBezTo>
                    <a:pt x="307" y="65"/>
                    <a:pt x="312" y="69"/>
                    <a:pt x="309" y="76"/>
                  </a:cubicBezTo>
                  <a:cubicBezTo>
                    <a:pt x="305" y="83"/>
                    <a:pt x="298" y="87"/>
                    <a:pt x="294" y="88"/>
                  </a:cubicBezTo>
                  <a:cubicBezTo>
                    <a:pt x="297" y="86"/>
                    <a:pt x="294" y="84"/>
                    <a:pt x="293" y="83"/>
                  </a:cubicBezTo>
                  <a:cubicBezTo>
                    <a:pt x="294" y="81"/>
                    <a:pt x="291" y="79"/>
                    <a:pt x="288" y="80"/>
                  </a:cubicBezTo>
                  <a:cubicBezTo>
                    <a:pt x="289" y="76"/>
                    <a:pt x="285" y="72"/>
                    <a:pt x="281" y="74"/>
                  </a:cubicBezTo>
                  <a:cubicBezTo>
                    <a:pt x="284" y="77"/>
                    <a:pt x="280" y="85"/>
                    <a:pt x="267" y="88"/>
                  </a:cubicBezTo>
                  <a:cubicBezTo>
                    <a:pt x="270" y="76"/>
                    <a:pt x="269" y="63"/>
                    <a:pt x="263" y="55"/>
                  </a:cubicBezTo>
                  <a:cubicBezTo>
                    <a:pt x="254" y="43"/>
                    <a:pt x="247" y="49"/>
                    <a:pt x="247" y="53"/>
                  </a:cubicBezTo>
                  <a:cubicBezTo>
                    <a:pt x="247" y="58"/>
                    <a:pt x="254" y="62"/>
                    <a:pt x="256" y="56"/>
                  </a:cubicBezTo>
                  <a:cubicBezTo>
                    <a:pt x="258" y="55"/>
                    <a:pt x="262" y="58"/>
                    <a:pt x="265" y="67"/>
                  </a:cubicBezTo>
                  <a:cubicBezTo>
                    <a:pt x="266" y="74"/>
                    <a:pt x="266" y="81"/>
                    <a:pt x="264" y="88"/>
                  </a:cubicBezTo>
                  <a:cubicBezTo>
                    <a:pt x="263" y="88"/>
                    <a:pt x="262" y="88"/>
                    <a:pt x="261" y="88"/>
                  </a:cubicBezTo>
                  <a:cubicBezTo>
                    <a:pt x="251" y="88"/>
                    <a:pt x="241" y="82"/>
                    <a:pt x="239" y="81"/>
                  </a:cubicBezTo>
                  <a:cubicBezTo>
                    <a:pt x="250" y="85"/>
                    <a:pt x="252" y="80"/>
                    <a:pt x="249" y="78"/>
                  </a:cubicBezTo>
                  <a:cubicBezTo>
                    <a:pt x="252" y="77"/>
                    <a:pt x="250" y="73"/>
                    <a:pt x="248" y="74"/>
                  </a:cubicBezTo>
                  <a:cubicBezTo>
                    <a:pt x="250" y="71"/>
                    <a:pt x="248" y="68"/>
                    <a:pt x="246" y="68"/>
                  </a:cubicBezTo>
                  <a:cubicBezTo>
                    <a:pt x="246" y="73"/>
                    <a:pt x="235" y="81"/>
                    <a:pt x="215" y="62"/>
                  </a:cubicBezTo>
                  <a:cubicBezTo>
                    <a:pt x="206" y="55"/>
                    <a:pt x="200" y="33"/>
                    <a:pt x="197" y="20"/>
                  </a:cubicBezTo>
                  <a:cubicBezTo>
                    <a:pt x="198" y="19"/>
                    <a:pt x="198" y="18"/>
                    <a:pt x="198" y="18"/>
                  </a:cubicBezTo>
                  <a:cubicBezTo>
                    <a:pt x="204" y="34"/>
                    <a:pt x="219" y="41"/>
                    <a:pt x="231" y="32"/>
                  </a:cubicBezTo>
                  <a:cubicBezTo>
                    <a:pt x="245" y="22"/>
                    <a:pt x="238" y="4"/>
                    <a:pt x="225" y="5"/>
                  </a:cubicBezTo>
                  <a:cubicBezTo>
                    <a:pt x="212" y="6"/>
                    <a:pt x="213" y="22"/>
                    <a:pt x="226" y="21"/>
                  </a:cubicBezTo>
                  <a:cubicBezTo>
                    <a:pt x="229" y="21"/>
                    <a:pt x="229" y="12"/>
                    <a:pt x="224" y="13"/>
                  </a:cubicBezTo>
                  <a:cubicBezTo>
                    <a:pt x="221" y="13"/>
                    <a:pt x="221" y="16"/>
                    <a:pt x="221" y="16"/>
                  </a:cubicBezTo>
                  <a:cubicBezTo>
                    <a:pt x="218" y="14"/>
                    <a:pt x="220" y="6"/>
                    <a:pt x="228" y="8"/>
                  </a:cubicBezTo>
                  <a:cubicBezTo>
                    <a:pt x="235" y="9"/>
                    <a:pt x="237" y="16"/>
                    <a:pt x="236" y="20"/>
                  </a:cubicBezTo>
                  <a:cubicBezTo>
                    <a:pt x="235" y="16"/>
                    <a:pt x="231" y="15"/>
                    <a:pt x="229" y="19"/>
                  </a:cubicBezTo>
                  <a:cubicBezTo>
                    <a:pt x="234" y="21"/>
                    <a:pt x="235" y="26"/>
                    <a:pt x="229" y="31"/>
                  </a:cubicBezTo>
                  <a:cubicBezTo>
                    <a:pt x="226" y="33"/>
                    <a:pt x="220" y="34"/>
                    <a:pt x="220" y="34"/>
                  </a:cubicBezTo>
                  <a:cubicBezTo>
                    <a:pt x="226" y="31"/>
                    <a:pt x="225" y="25"/>
                    <a:pt x="220" y="25"/>
                  </a:cubicBezTo>
                  <a:cubicBezTo>
                    <a:pt x="222" y="29"/>
                    <a:pt x="216" y="35"/>
                    <a:pt x="207" y="29"/>
                  </a:cubicBezTo>
                  <a:cubicBezTo>
                    <a:pt x="201" y="25"/>
                    <a:pt x="200" y="18"/>
                    <a:pt x="200" y="18"/>
                  </a:cubicBezTo>
                  <a:cubicBezTo>
                    <a:pt x="206" y="26"/>
                    <a:pt x="214" y="21"/>
                    <a:pt x="210" y="16"/>
                  </a:cubicBezTo>
                  <a:cubicBezTo>
                    <a:pt x="207" y="21"/>
                    <a:pt x="199" y="15"/>
                    <a:pt x="199" y="9"/>
                  </a:cubicBezTo>
                  <a:cubicBezTo>
                    <a:pt x="198" y="6"/>
                    <a:pt x="198" y="3"/>
                    <a:pt x="199" y="0"/>
                  </a:cubicBezTo>
                  <a:cubicBezTo>
                    <a:pt x="198" y="0"/>
                    <a:pt x="197" y="0"/>
                    <a:pt x="196" y="0"/>
                  </a:cubicBezTo>
                  <a:cubicBezTo>
                    <a:pt x="196" y="0"/>
                    <a:pt x="195" y="0"/>
                    <a:pt x="194" y="0"/>
                  </a:cubicBezTo>
                  <a:cubicBezTo>
                    <a:pt x="194" y="3"/>
                    <a:pt x="194" y="6"/>
                    <a:pt x="194" y="9"/>
                  </a:cubicBezTo>
                  <a:cubicBezTo>
                    <a:pt x="193" y="15"/>
                    <a:pt x="186" y="21"/>
                    <a:pt x="183" y="16"/>
                  </a:cubicBezTo>
                  <a:cubicBezTo>
                    <a:pt x="179" y="21"/>
                    <a:pt x="187" y="26"/>
                    <a:pt x="193" y="18"/>
                  </a:cubicBezTo>
                  <a:cubicBezTo>
                    <a:pt x="193" y="18"/>
                    <a:pt x="191" y="25"/>
                    <a:pt x="185" y="29"/>
                  </a:cubicBezTo>
                  <a:cubicBezTo>
                    <a:pt x="177" y="35"/>
                    <a:pt x="171" y="29"/>
                    <a:pt x="173" y="25"/>
                  </a:cubicBezTo>
                  <a:cubicBezTo>
                    <a:pt x="168" y="25"/>
                    <a:pt x="167" y="31"/>
                    <a:pt x="173" y="34"/>
                  </a:cubicBezTo>
                  <a:cubicBezTo>
                    <a:pt x="173" y="34"/>
                    <a:pt x="167" y="33"/>
                    <a:pt x="164" y="31"/>
                  </a:cubicBezTo>
                  <a:cubicBezTo>
                    <a:pt x="158" y="26"/>
                    <a:pt x="159" y="21"/>
                    <a:pt x="164" y="19"/>
                  </a:cubicBezTo>
                  <a:cubicBezTo>
                    <a:pt x="162" y="15"/>
                    <a:pt x="158" y="16"/>
                    <a:pt x="156" y="20"/>
                  </a:cubicBezTo>
                  <a:cubicBezTo>
                    <a:pt x="155" y="16"/>
                    <a:pt x="158" y="9"/>
                    <a:pt x="165" y="8"/>
                  </a:cubicBezTo>
                  <a:cubicBezTo>
                    <a:pt x="172" y="6"/>
                    <a:pt x="175" y="14"/>
                    <a:pt x="171" y="16"/>
                  </a:cubicBezTo>
                  <a:cubicBezTo>
                    <a:pt x="171" y="16"/>
                    <a:pt x="172" y="13"/>
                    <a:pt x="169" y="13"/>
                  </a:cubicBezTo>
                  <a:cubicBezTo>
                    <a:pt x="163" y="12"/>
                    <a:pt x="163" y="21"/>
                    <a:pt x="167" y="21"/>
                  </a:cubicBezTo>
                  <a:cubicBezTo>
                    <a:pt x="179" y="22"/>
                    <a:pt x="181" y="6"/>
                    <a:pt x="168" y="5"/>
                  </a:cubicBezTo>
                  <a:cubicBezTo>
                    <a:pt x="154" y="4"/>
                    <a:pt x="148" y="22"/>
                    <a:pt x="161" y="32"/>
                  </a:cubicBezTo>
                  <a:cubicBezTo>
                    <a:pt x="174" y="41"/>
                    <a:pt x="189" y="34"/>
                    <a:pt x="195" y="18"/>
                  </a:cubicBezTo>
                  <a:cubicBezTo>
                    <a:pt x="195" y="18"/>
                    <a:pt x="195" y="19"/>
                    <a:pt x="195" y="20"/>
                  </a:cubicBezTo>
                  <a:cubicBezTo>
                    <a:pt x="193" y="33"/>
                    <a:pt x="186" y="55"/>
                    <a:pt x="178" y="62"/>
                  </a:cubicBezTo>
                  <a:cubicBezTo>
                    <a:pt x="157" y="81"/>
                    <a:pt x="146" y="73"/>
                    <a:pt x="146" y="68"/>
                  </a:cubicBezTo>
                  <a:cubicBezTo>
                    <a:pt x="144" y="68"/>
                    <a:pt x="143" y="71"/>
                    <a:pt x="145" y="74"/>
                  </a:cubicBezTo>
                  <a:cubicBezTo>
                    <a:pt x="143" y="73"/>
                    <a:pt x="141" y="77"/>
                    <a:pt x="143" y="78"/>
                  </a:cubicBezTo>
                  <a:cubicBezTo>
                    <a:pt x="141" y="80"/>
                    <a:pt x="143" y="85"/>
                    <a:pt x="154" y="81"/>
                  </a:cubicBezTo>
                  <a:cubicBezTo>
                    <a:pt x="152" y="82"/>
                    <a:pt x="142" y="88"/>
                    <a:pt x="131" y="88"/>
                  </a:cubicBezTo>
                  <a:cubicBezTo>
                    <a:pt x="131" y="88"/>
                    <a:pt x="130" y="88"/>
                    <a:pt x="129" y="88"/>
                  </a:cubicBezTo>
                  <a:cubicBezTo>
                    <a:pt x="127" y="81"/>
                    <a:pt x="126" y="74"/>
                    <a:pt x="128" y="67"/>
                  </a:cubicBezTo>
                  <a:cubicBezTo>
                    <a:pt x="130" y="58"/>
                    <a:pt x="134" y="55"/>
                    <a:pt x="136" y="56"/>
                  </a:cubicBezTo>
                  <a:cubicBezTo>
                    <a:pt x="139" y="62"/>
                    <a:pt x="146" y="58"/>
                    <a:pt x="146" y="53"/>
                  </a:cubicBezTo>
                  <a:cubicBezTo>
                    <a:pt x="146" y="49"/>
                    <a:pt x="139" y="43"/>
                    <a:pt x="130" y="55"/>
                  </a:cubicBezTo>
                  <a:cubicBezTo>
                    <a:pt x="124" y="63"/>
                    <a:pt x="123" y="76"/>
                    <a:pt x="126" y="88"/>
                  </a:cubicBezTo>
                  <a:cubicBezTo>
                    <a:pt x="113" y="85"/>
                    <a:pt x="108" y="77"/>
                    <a:pt x="112" y="74"/>
                  </a:cubicBezTo>
                  <a:cubicBezTo>
                    <a:pt x="108" y="72"/>
                    <a:pt x="104" y="76"/>
                    <a:pt x="104" y="80"/>
                  </a:cubicBezTo>
                  <a:cubicBezTo>
                    <a:pt x="102" y="79"/>
                    <a:pt x="99" y="81"/>
                    <a:pt x="100" y="83"/>
                  </a:cubicBezTo>
                  <a:cubicBezTo>
                    <a:pt x="98" y="84"/>
                    <a:pt x="96" y="86"/>
                    <a:pt x="98" y="88"/>
                  </a:cubicBezTo>
                  <a:cubicBezTo>
                    <a:pt x="95" y="87"/>
                    <a:pt x="88" y="83"/>
                    <a:pt x="84" y="76"/>
                  </a:cubicBezTo>
                  <a:cubicBezTo>
                    <a:pt x="80" y="69"/>
                    <a:pt x="86" y="65"/>
                    <a:pt x="93" y="67"/>
                  </a:cubicBezTo>
                  <a:cubicBezTo>
                    <a:pt x="93" y="67"/>
                    <a:pt x="90" y="61"/>
                    <a:pt x="86" y="62"/>
                  </a:cubicBezTo>
                  <a:cubicBezTo>
                    <a:pt x="89" y="57"/>
                    <a:pt x="88" y="47"/>
                    <a:pt x="80" y="40"/>
                  </a:cubicBezTo>
                  <a:cubicBezTo>
                    <a:pt x="83" y="46"/>
                    <a:pt x="79" y="53"/>
                    <a:pt x="81" y="61"/>
                  </a:cubicBezTo>
                  <a:cubicBezTo>
                    <a:pt x="81" y="61"/>
                    <a:pt x="78" y="59"/>
                    <a:pt x="77" y="55"/>
                  </a:cubicBezTo>
                  <a:cubicBezTo>
                    <a:pt x="73" y="59"/>
                    <a:pt x="71" y="67"/>
                    <a:pt x="77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2" y="69"/>
                    <a:pt x="67" y="60"/>
                    <a:pt x="66" y="50"/>
                  </a:cubicBezTo>
                  <a:cubicBezTo>
                    <a:pt x="65" y="51"/>
                    <a:pt x="64" y="52"/>
                    <a:pt x="64" y="52"/>
                  </a:cubicBezTo>
                  <a:cubicBezTo>
                    <a:pt x="65" y="59"/>
                    <a:pt x="67" y="65"/>
                    <a:pt x="71" y="71"/>
                  </a:cubicBezTo>
                  <a:cubicBezTo>
                    <a:pt x="65" y="67"/>
                    <a:pt x="59" y="65"/>
                    <a:pt x="52" y="63"/>
                  </a:cubicBezTo>
                  <a:cubicBezTo>
                    <a:pt x="52" y="64"/>
                    <a:pt x="51" y="65"/>
                    <a:pt x="51" y="65"/>
                  </a:cubicBezTo>
                  <a:cubicBezTo>
                    <a:pt x="60" y="67"/>
                    <a:pt x="70" y="72"/>
                    <a:pt x="75" y="76"/>
                  </a:cubicBezTo>
                  <a:cubicBezTo>
                    <a:pt x="75" y="77"/>
                    <a:pt x="75" y="77"/>
                    <a:pt x="76" y="77"/>
                  </a:cubicBezTo>
                  <a:cubicBezTo>
                    <a:pt x="67" y="71"/>
                    <a:pt x="60" y="73"/>
                    <a:pt x="55" y="76"/>
                  </a:cubicBezTo>
                  <a:cubicBezTo>
                    <a:pt x="60" y="77"/>
                    <a:pt x="61" y="81"/>
                    <a:pt x="61" y="81"/>
                  </a:cubicBezTo>
                  <a:cubicBezTo>
                    <a:pt x="54" y="79"/>
                    <a:pt x="47" y="83"/>
                    <a:pt x="40" y="80"/>
                  </a:cubicBezTo>
                  <a:cubicBezTo>
                    <a:pt x="47" y="88"/>
                    <a:pt x="57" y="89"/>
                    <a:pt x="63" y="86"/>
                  </a:cubicBezTo>
                  <a:cubicBezTo>
                    <a:pt x="61" y="90"/>
                    <a:pt x="67" y="93"/>
                    <a:pt x="67" y="93"/>
                  </a:cubicBezTo>
                  <a:cubicBezTo>
                    <a:pt x="65" y="86"/>
                    <a:pt x="69" y="80"/>
                    <a:pt x="76" y="84"/>
                  </a:cubicBezTo>
                  <a:cubicBezTo>
                    <a:pt x="83" y="87"/>
                    <a:pt x="88" y="95"/>
                    <a:pt x="89" y="98"/>
                  </a:cubicBezTo>
                  <a:cubicBezTo>
                    <a:pt x="86" y="95"/>
                    <a:pt x="84" y="98"/>
                    <a:pt x="84" y="100"/>
                  </a:cubicBezTo>
                  <a:cubicBezTo>
                    <a:pt x="81" y="98"/>
                    <a:pt x="79" y="102"/>
                    <a:pt x="80" y="104"/>
                  </a:cubicBezTo>
                  <a:cubicBezTo>
                    <a:pt x="76" y="103"/>
                    <a:pt x="72" y="107"/>
                    <a:pt x="74" y="111"/>
                  </a:cubicBezTo>
                  <a:cubicBezTo>
                    <a:pt x="77" y="108"/>
                    <a:pt x="86" y="113"/>
                    <a:pt x="88" y="126"/>
                  </a:cubicBezTo>
                  <a:cubicBezTo>
                    <a:pt x="76" y="122"/>
                    <a:pt x="64" y="123"/>
                    <a:pt x="56" y="129"/>
                  </a:cubicBezTo>
                  <a:cubicBezTo>
                    <a:pt x="43" y="139"/>
                    <a:pt x="49" y="145"/>
                    <a:pt x="53" y="146"/>
                  </a:cubicBezTo>
                  <a:cubicBezTo>
                    <a:pt x="59" y="146"/>
                    <a:pt x="62" y="138"/>
                    <a:pt x="56" y="136"/>
                  </a:cubicBezTo>
                  <a:cubicBezTo>
                    <a:pt x="55" y="134"/>
                    <a:pt x="58" y="130"/>
                    <a:pt x="67" y="128"/>
                  </a:cubicBezTo>
                  <a:cubicBezTo>
                    <a:pt x="74" y="126"/>
                    <a:pt x="81" y="127"/>
                    <a:pt x="88" y="129"/>
                  </a:cubicBezTo>
                  <a:cubicBezTo>
                    <a:pt x="89" y="130"/>
                    <a:pt x="89" y="130"/>
                    <a:pt x="89" y="131"/>
                  </a:cubicBezTo>
                  <a:cubicBezTo>
                    <a:pt x="88" y="141"/>
                    <a:pt x="82" y="152"/>
                    <a:pt x="81" y="154"/>
                  </a:cubicBezTo>
                  <a:cubicBezTo>
                    <a:pt x="85" y="143"/>
                    <a:pt x="81" y="141"/>
                    <a:pt x="79" y="143"/>
                  </a:cubicBezTo>
                  <a:cubicBezTo>
                    <a:pt x="77" y="140"/>
                    <a:pt x="74" y="143"/>
                    <a:pt x="74" y="145"/>
                  </a:cubicBezTo>
                  <a:cubicBezTo>
                    <a:pt x="71" y="143"/>
                    <a:pt x="68" y="144"/>
                    <a:pt x="68" y="146"/>
                  </a:cubicBezTo>
                  <a:cubicBezTo>
                    <a:pt x="73" y="146"/>
                    <a:pt x="81" y="157"/>
                    <a:pt x="62" y="178"/>
                  </a:cubicBezTo>
                  <a:cubicBezTo>
                    <a:pt x="55" y="186"/>
                    <a:pt x="33" y="193"/>
                    <a:pt x="20" y="195"/>
                  </a:cubicBezTo>
                  <a:cubicBezTo>
                    <a:pt x="19" y="195"/>
                    <a:pt x="18" y="195"/>
                    <a:pt x="18" y="195"/>
                  </a:cubicBezTo>
                  <a:cubicBezTo>
                    <a:pt x="34" y="189"/>
                    <a:pt x="42" y="174"/>
                    <a:pt x="32" y="161"/>
                  </a:cubicBezTo>
                  <a:cubicBezTo>
                    <a:pt x="22" y="147"/>
                    <a:pt x="4" y="154"/>
                    <a:pt x="5" y="168"/>
                  </a:cubicBezTo>
                  <a:cubicBezTo>
                    <a:pt x="6" y="181"/>
                    <a:pt x="22" y="179"/>
                    <a:pt x="21" y="167"/>
                  </a:cubicBezTo>
                  <a:cubicBezTo>
                    <a:pt x="21" y="163"/>
                    <a:pt x="13" y="163"/>
                    <a:pt x="13" y="169"/>
                  </a:cubicBezTo>
                  <a:cubicBezTo>
                    <a:pt x="13" y="171"/>
                    <a:pt x="16" y="171"/>
                    <a:pt x="16" y="171"/>
                  </a:cubicBezTo>
                  <a:cubicBezTo>
                    <a:pt x="14" y="175"/>
                    <a:pt x="7" y="172"/>
                    <a:pt x="8" y="165"/>
                  </a:cubicBezTo>
                  <a:cubicBezTo>
                    <a:pt x="9" y="157"/>
                    <a:pt x="16" y="155"/>
                    <a:pt x="20" y="156"/>
                  </a:cubicBezTo>
                  <a:cubicBezTo>
                    <a:pt x="16" y="158"/>
                    <a:pt x="16" y="162"/>
                    <a:pt x="19" y="164"/>
                  </a:cubicBezTo>
                  <a:cubicBezTo>
                    <a:pt x="21" y="159"/>
                    <a:pt x="26" y="157"/>
                    <a:pt x="31" y="163"/>
                  </a:cubicBezTo>
                  <a:cubicBezTo>
                    <a:pt x="33" y="166"/>
                    <a:pt x="34" y="173"/>
                    <a:pt x="34" y="173"/>
                  </a:cubicBezTo>
                  <a:cubicBezTo>
                    <a:pt x="31" y="167"/>
                    <a:pt x="26" y="167"/>
                    <a:pt x="25" y="173"/>
                  </a:cubicBezTo>
                  <a:cubicBezTo>
                    <a:pt x="29" y="171"/>
                    <a:pt x="35" y="177"/>
                    <a:pt x="30" y="185"/>
                  </a:cubicBezTo>
                  <a:cubicBezTo>
                    <a:pt x="25" y="191"/>
                    <a:pt x="18" y="193"/>
                    <a:pt x="18" y="193"/>
                  </a:cubicBezTo>
                  <a:cubicBezTo>
                    <a:pt x="27" y="187"/>
                    <a:pt x="21" y="179"/>
                    <a:pt x="16" y="183"/>
                  </a:cubicBezTo>
                  <a:cubicBezTo>
                    <a:pt x="21" y="185"/>
                    <a:pt x="16" y="193"/>
                    <a:pt x="9" y="194"/>
                  </a:cubicBezTo>
                  <a:cubicBezTo>
                    <a:pt x="6" y="194"/>
                    <a:pt x="3" y="194"/>
                    <a:pt x="0" y="194"/>
                  </a:cubicBezTo>
                  <a:cubicBezTo>
                    <a:pt x="0" y="195"/>
                    <a:pt x="0" y="195"/>
                    <a:pt x="0" y="196"/>
                  </a:cubicBezTo>
                  <a:cubicBezTo>
                    <a:pt x="0" y="197"/>
                    <a:pt x="0" y="198"/>
                    <a:pt x="0" y="198"/>
                  </a:cubicBezTo>
                  <a:cubicBezTo>
                    <a:pt x="3" y="198"/>
                    <a:pt x="6" y="198"/>
                    <a:pt x="9" y="198"/>
                  </a:cubicBezTo>
                  <a:cubicBezTo>
                    <a:pt x="16" y="199"/>
                    <a:pt x="21" y="207"/>
                    <a:pt x="16" y="209"/>
                  </a:cubicBezTo>
                  <a:cubicBezTo>
                    <a:pt x="21" y="214"/>
                    <a:pt x="27" y="206"/>
                    <a:pt x="18" y="200"/>
                  </a:cubicBezTo>
                  <a:cubicBezTo>
                    <a:pt x="18" y="200"/>
                    <a:pt x="25" y="201"/>
                    <a:pt x="30" y="207"/>
                  </a:cubicBezTo>
                  <a:cubicBezTo>
                    <a:pt x="35" y="216"/>
                    <a:pt x="29" y="222"/>
                    <a:pt x="25" y="220"/>
                  </a:cubicBezTo>
                  <a:cubicBezTo>
                    <a:pt x="26" y="225"/>
                    <a:pt x="31" y="226"/>
                    <a:pt x="34" y="220"/>
                  </a:cubicBezTo>
                  <a:cubicBezTo>
                    <a:pt x="34" y="220"/>
                    <a:pt x="33" y="226"/>
                    <a:pt x="31" y="229"/>
                  </a:cubicBezTo>
                  <a:cubicBezTo>
                    <a:pt x="26" y="235"/>
                    <a:pt x="21" y="234"/>
                    <a:pt x="19" y="229"/>
                  </a:cubicBezTo>
                  <a:cubicBezTo>
                    <a:pt x="16" y="231"/>
                    <a:pt x="16" y="235"/>
                    <a:pt x="20" y="236"/>
                  </a:cubicBezTo>
                  <a:cubicBezTo>
                    <a:pt x="16" y="237"/>
                    <a:pt x="9" y="235"/>
                    <a:pt x="8" y="228"/>
                  </a:cubicBezTo>
                  <a:cubicBezTo>
                    <a:pt x="7" y="220"/>
                    <a:pt x="14" y="218"/>
                    <a:pt x="16" y="221"/>
                  </a:cubicBezTo>
                  <a:cubicBezTo>
                    <a:pt x="16" y="221"/>
                    <a:pt x="13" y="221"/>
                    <a:pt x="13" y="223"/>
                  </a:cubicBezTo>
                  <a:cubicBezTo>
                    <a:pt x="13" y="229"/>
                    <a:pt x="21" y="229"/>
                    <a:pt x="21" y="225"/>
                  </a:cubicBezTo>
                  <a:cubicBezTo>
                    <a:pt x="22" y="213"/>
                    <a:pt x="6" y="211"/>
                    <a:pt x="5" y="225"/>
                  </a:cubicBezTo>
                  <a:cubicBezTo>
                    <a:pt x="4" y="238"/>
                    <a:pt x="22" y="245"/>
                    <a:pt x="32" y="231"/>
                  </a:cubicBezTo>
                  <a:cubicBezTo>
                    <a:pt x="42" y="218"/>
                    <a:pt x="34" y="203"/>
                    <a:pt x="18" y="198"/>
                  </a:cubicBezTo>
                  <a:cubicBezTo>
                    <a:pt x="18" y="198"/>
                    <a:pt x="19" y="197"/>
                    <a:pt x="20" y="197"/>
                  </a:cubicBezTo>
                  <a:cubicBezTo>
                    <a:pt x="33" y="200"/>
                    <a:pt x="55" y="206"/>
                    <a:pt x="62" y="214"/>
                  </a:cubicBezTo>
                  <a:cubicBezTo>
                    <a:pt x="81" y="235"/>
                    <a:pt x="73" y="246"/>
                    <a:pt x="68" y="246"/>
                  </a:cubicBezTo>
                  <a:cubicBezTo>
                    <a:pt x="68" y="248"/>
                    <a:pt x="71" y="250"/>
                    <a:pt x="74" y="248"/>
                  </a:cubicBezTo>
                  <a:cubicBezTo>
                    <a:pt x="74" y="250"/>
                    <a:pt x="77" y="252"/>
                    <a:pt x="79" y="249"/>
                  </a:cubicBezTo>
                  <a:cubicBezTo>
                    <a:pt x="81" y="251"/>
                    <a:pt x="85" y="249"/>
                    <a:pt x="81" y="239"/>
                  </a:cubicBezTo>
                  <a:cubicBezTo>
                    <a:pt x="82" y="241"/>
                    <a:pt x="88" y="251"/>
                    <a:pt x="89" y="261"/>
                  </a:cubicBezTo>
                  <a:cubicBezTo>
                    <a:pt x="89" y="262"/>
                    <a:pt x="89" y="263"/>
                    <a:pt x="88" y="264"/>
                  </a:cubicBezTo>
                  <a:cubicBezTo>
                    <a:pt x="81" y="265"/>
                    <a:pt x="74" y="266"/>
                    <a:pt x="67" y="265"/>
                  </a:cubicBezTo>
                  <a:cubicBezTo>
                    <a:pt x="58" y="262"/>
                    <a:pt x="55" y="258"/>
                    <a:pt x="56" y="256"/>
                  </a:cubicBezTo>
                  <a:cubicBezTo>
                    <a:pt x="62" y="254"/>
                    <a:pt x="59" y="246"/>
                    <a:pt x="53" y="247"/>
                  </a:cubicBezTo>
                  <a:cubicBezTo>
                    <a:pt x="49" y="247"/>
                    <a:pt x="43" y="254"/>
                    <a:pt x="56" y="263"/>
                  </a:cubicBezTo>
                  <a:cubicBezTo>
                    <a:pt x="64" y="269"/>
                    <a:pt x="76" y="270"/>
                    <a:pt x="88" y="267"/>
                  </a:cubicBezTo>
                  <a:cubicBezTo>
                    <a:pt x="86" y="279"/>
                    <a:pt x="77" y="284"/>
                    <a:pt x="74" y="281"/>
                  </a:cubicBezTo>
                  <a:cubicBezTo>
                    <a:pt x="72" y="285"/>
                    <a:pt x="76" y="289"/>
                    <a:pt x="80" y="288"/>
                  </a:cubicBezTo>
                  <a:cubicBezTo>
                    <a:pt x="79" y="291"/>
                    <a:pt x="81" y="294"/>
                    <a:pt x="84" y="292"/>
                  </a:cubicBezTo>
                  <a:cubicBezTo>
                    <a:pt x="84" y="294"/>
                    <a:pt x="86" y="297"/>
                    <a:pt x="89" y="294"/>
                  </a:cubicBezTo>
                  <a:cubicBezTo>
                    <a:pt x="88" y="298"/>
                    <a:pt x="83" y="305"/>
                    <a:pt x="76" y="308"/>
                  </a:cubicBezTo>
                  <a:cubicBezTo>
                    <a:pt x="69" y="312"/>
                    <a:pt x="65" y="306"/>
                    <a:pt x="67" y="300"/>
                  </a:cubicBezTo>
                  <a:cubicBezTo>
                    <a:pt x="67" y="300"/>
                    <a:pt x="61" y="302"/>
                    <a:pt x="63" y="307"/>
                  </a:cubicBezTo>
                  <a:cubicBezTo>
                    <a:pt x="57" y="303"/>
                    <a:pt x="47" y="305"/>
                    <a:pt x="40" y="313"/>
                  </a:cubicBezTo>
                  <a:cubicBezTo>
                    <a:pt x="47" y="310"/>
                    <a:pt x="54" y="313"/>
                    <a:pt x="61" y="312"/>
                  </a:cubicBezTo>
                  <a:cubicBezTo>
                    <a:pt x="61" y="312"/>
                    <a:pt x="60" y="315"/>
                    <a:pt x="55" y="316"/>
                  </a:cubicBezTo>
                  <a:cubicBezTo>
                    <a:pt x="60" y="320"/>
                    <a:pt x="67" y="321"/>
                    <a:pt x="76" y="315"/>
                  </a:cubicBezTo>
                  <a:cubicBezTo>
                    <a:pt x="75" y="315"/>
                    <a:pt x="75" y="316"/>
                    <a:pt x="75" y="316"/>
                  </a:cubicBezTo>
                  <a:cubicBezTo>
                    <a:pt x="70" y="321"/>
                    <a:pt x="60" y="326"/>
                    <a:pt x="51" y="327"/>
                  </a:cubicBezTo>
                  <a:cubicBezTo>
                    <a:pt x="51" y="328"/>
                    <a:pt x="52" y="328"/>
                    <a:pt x="52" y="329"/>
                  </a:cubicBezTo>
                  <a:cubicBezTo>
                    <a:pt x="59" y="328"/>
                    <a:pt x="65" y="325"/>
                    <a:pt x="71" y="322"/>
                  </a:cubicBezTo>
                  <a:cubicBezTo>
                    <a:pt x="67" y="327"/>
                    <a:pt x="65" y="334"/>
                    <a:pt x="64" y="340"/>
                  </a:cubicBezTo>
                  <a:cubicBezTo>
                    <a:pt x="64" y="341"/>
                    <a:pt x="65" y="341"/>
                    <a:pt x="66" y="342"/>
                  </a:cubicBezTo>
                  <a:cubicBezTo>
                    <a:pt x="67" y="332"/>
                    <a:pt x="72" y="323"/>
                    <a:pt x="77" y="318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1" y="325"/>
                    <a:pt x="73" y="333"/>
                    <a:pt x="77" y="337"/>
                  </a:cubicBezTo>
                  <a:cubicBezTo>
                    <a:pt x="78" y="333"/>
                    <a:pt x="81" y="331"/>
                    <a:pt x="81" y="331"/>
                  </a:cubicBezTo>
                  <a:cubicBezTo>
                    <a:pt x="79" y="339"/>
                    <a:pt x="83" y="346"/>
                    <a:pt x="80" y="352"/>
                  </a:cubicBezTo>
                  <a:cubicBezTo>
                    <a:pt x="88" y="345"/>
                    <a:pt x="89" y="336"/>
                    <a:pt x="86" y="330"/>
                  </a:cubicBezTo>
                  <a:cubicBezTo>
                    <a:pt x="90" y="331"/>
                    <a:pt x="93" y="325"/>
                    <a:pt x="93" y="325"/>
                  </a:cubicBezTo>
                  <a:cubicBezTo>
                    <a:pt x="86" y="328"/>
                    <a:pt x="80" y="323"/>
                    <a:pt x="84" y="316"/>
                  </a:cubicBezTo>
                  <a:cubicBezTo>
                    <a:pt x="88" y="310"/>
                    <a:pt x="95" y="305"/>
                    <a:pt x="98" y="304"/>
                  </a:cubicBezTo>
                  <a:cubicBezTo>
                    <a:pt x="96" y="306"/>
                    <a:pt x="98" y="308"/>
                    <a:pt x="100" y="309"/>
                  </a:cubicBezTo>
                  <a:cubicBezTo>
                    <a:pt x="99" y="312"/>
                    <a:pt x="102" y="313"/>
                    <a:pt x="104" y="312"/>
                  </a:cubicBezTo>
                  <a:cubicBezTo>
                    <a:pt x="104" y="316"/>
                    <a:pt x="108" y="320"/>
                    <a:pt x="112" y="318"/>
                  </a:cubicBezTo>
                  <a:cubicBezTo>
                    <a:pt x="108" y="316"/>
                    <a:pt x="113" y="307"/>
                    <a:pt x="126" y="304"/>
                  </a:cubicBezTo>
                  <a:cubicBezTo>
                    <a:pt x="123" y="316"/>
                    <a:pt x="124" y="329"/>
                    <a:pt x="130" y="337"/>
                  </a:cubicBezTo>
                  <a:cubicBezTo>
                    <a:pt x="139" y="349"/>
                    <a:pt x="146" y="343"/>
                    <a:pt x="146" y="339"/>
                  </a:cubicBezTo>
                  <a:cubicBezTo>
                    <a:pt x="146" y="334"/>
                    <a:pt x="139" y="331"/>
                    <a:pt x="136" y="337"/>
                  </a:cubicBezTo>
                  <a:cubicBezTo>
                    <a:pt x="134" y="337"/>
                    <a:pt x="130" y="335"/>
                    <a:pt x="128" y="325"/>
                  </a:cubicBezTo>
                  <a:cubicBezTo>
                    <a:pt x="126" y="319"/>
                    <a:pt x="127" y="311"/>
                    <a:pt x="129" y="304"/>
                  </a:cubicBezTo>
                  <a:cubicBezTo>
                    <a:pt x="130" y="304"/>
                    <a:pt x="131" y="304"/>
                    <a:pt x="131" y="304"/>
                  </a:cubicBezTo>
                  <a:cubicBezTo>
                    <a:pt x="142" y="304"/>
                    <a:pt x="152" y="310"/>
                    <a:pt x="154" y="311"/>
                  </a:cubicBezTo>
                  <a:cubicBezTo>
                    <a:pt x="143" y="307"/>
                    <a:pt x="141" y="312"/>
                    <a:pt x="143" y="314"/>
                  </a:cubicBezTo>
                  <a:cubicBezTo>
                    <a:pt x="141" y="316"/>
                    <a:pt x="143" y="319"/>
                    <a:pt x="145" y="319"/>
                  </a:cubicBezTo>
                  <a:cubicBezTo>
                    <a:pt x="143" y="322"/>
                    <a:pt x="144" y="324"/>
                    <a:pt x="146" y="325"/>
                  </a:cubicBezTo>
                  <a:cubicBezTo>
                    <a:pt x="146" y="320"/>
                    <a:pt x="157" y="312"/>
                    <a:pt x="178" y="331"/>
                  </a:cubicBezTo>
                  <a:cubicBezTo>
                    <a:pt x="186" y="338"/>
                    <a:pt x="193" y="359"/>
                    <a:pt x="195" y="372"/>
                  </a:cubicBezTo>
                  <a:cubicBezTo>
                    <a:pt x="195" y="373"/>
                    <a:pt x="195" y="374"/>
                    <a:pt x="195" y="375"/>
                  </a:cubicBezTo>
                  <a:cubicBezTo>
                    <a:pt x="189" y="358"/>
                    <a:pt x="174" y="351"/>
                    <a:pt x="161" y="360"/>
                  </a:cubicBezTo>
                  <a:cubicBezTo>
                    <a:pt x="148" y="371"/>
                    <a:pt x="154" y="388"/>
                    <a:pt x="168" y="388"/>
                  </a:cubicBezTo>
                  <a:cubicBezTo>
                    <a:pt x="181" y="387"/>
                    <a:pt x="179" y="370"/>
                    <a:pt x="167" y="371"/>
                  </a:cubicBezTo>
                  <a:cubicBezTo>
                    <a:pt x="163" y="372"/>
                    <a:pt x="163" y="380"/>
                    <a:pt x="169" y="379"/>
                  </a:cubicBezTo>
                  <a:cubicBezTo>
                    <a:pt x="172" y="379"/>
                    <a:pt x="171" y="376"/>
                    <a:pt x="171" y="376"/>
                  </a:cubicBezTo>
                  <a:cubicBezTo>
                    <a:pt x="175" y="378"/>
                    <a:pt x="172" y="386"/>
                    <a:pt x="165" y="385"/>
                  </a:cubicBezTo>
                  <a:cubicBezTo>
                    <a:pt x="158" y="383"/>
                    <a:pt x="155" y="377"/>
                    <a:pt x="156" y="372"/>
                  </a:cubicBezTo>
                  <a:cubicBezTo>
                    <a:pt x="158" y="377"/>
                    <a:pt x="162" y="377"/>
                    <a:pt x="164" y="374"/>
                  </a:cubicBezTo>
                  <a:cubicBezTo>
                    <a:pt x="159" y="371"/>
                    <a:pt x="158" y="366"/>
                    <a:pt x="164" y="362"/>
                  </a:cubicBezTo>
                  <a:cubicBezTo>
                    <a:pt x="167" y="359"/>
                    <a:pt x="173" y="358"/>
                    <a:pt x="173" y="358"/>
                  </a:cubicBezTo>
                  <a:cubicBezTo>
                    <a:pt x="167" y="361"/>
                    <a:pt x="168" y="367"/>
                    <a:pt x="173" y="367"/>
                  </a:cubicBezTo>
                  <a:cubicBezTo>
                    <a:pt x="171" y="363"/>
                    <a:pt x="177" y="358"/>
                    <a:pt x="185" y="363"/>
                  </a:cubicBezTo>
                  <a:cubicBezTo>
                    <a:pt x="191" y="367"/>
                    <a:pt x="193" y="374"/>
                    <a:pt x="193" y="374"/>
                  </a:cubicBezTo>
                  <a:cubicBezTo>
                    <a:pt x="187" y="366"/>
                    <a:pt x="179" y="371"/>
                    <a:pt x="183" y="376"/>
                  </a:cubicBezTo>
                  <a:cubicBezTo>
                    <a:pt x="186" y="371"/>
                    <a:pt x="193" y="377"/>
                    <a:pt x="194" y="383"/>
                  </a:cubicBezTo>
                  <a:cubicBezTo>
                    <a:pt x="194" y="386"/>
                    <a:pt x="194" y="389"/>
                    <a:pt x="194" y="392"/>
                  </a:cubicBezTo>
                  <a:cubicBezTo>
                    <a:pt x="195" y="392"/>
                    <a:pt x="196" y="392"/>
                    <a:pt x="196" y="392"/>
                  </a:cubicBezTo>
                  <a:cubicBezTo>
                    <a:pt x="197" y="392"/>
                    <a:pt x="198" y="392"/>
                    <a:pt x="199" y="392"/>
                  </a:cubicBezTo>
                  <a:cubicBezTo>
                    <a:pt x="198" y="389"/>
                    <a:pt x="198" y="386"/>
                    <a:pt x="199" y="383"/>
                  </a:cubicBezTo>
                  <a:cubicBezTo>
                    <a:pt x="199" y="377"/>
                    <a:pt x="207" y="371"/>
                    <a:pt x="210" y="376"/>
                  </a:cubicBezTo>
                  <a:cubicBezTo>
                    <a:pt x="214" y="371"/>
                    <a:pt x="206" y="366"/>
                    <a:pt x="200" y="374"/>
                  </a:cubicBezTo>
                  <a:cubicBezTo>
                    <a:pt x="200" y="374"/>
                    <a:pt x="201" y="367"/>
                    <a:pt x="207" y="363"/>
                  </a:cubicBezTo>
                  <a:cubicBezTo>
                    <a:pt x="216" y="358"/>
                    <a:pt x="222" y="363"/>
                    <a:pt x="220" y="367"/>
                  </a:cubicBezTo>
                  <a:cubicBezTo>
                    <a:pt x="225" y="367"/>
                    <a:pt x="226" y="361"/>
                    <a:pt x="220" y="358"/>
                  </a:cubicBezTo>
                  <a:cubicBezTo>
                    <a:pt x="220" y="358"/>
                    <a:pt x="226" y="359"/>
                    <a:pt x="229" y="362"/>
                  </a:cubicBezTo>
                  <a:cubicBezTo>
                    <a:pt x="235" y="366"/>
                    <a:pt x="234" y="371"/>
                    <a:pt x="229" y="374"/>
                  </a:cubicBezTo>
                  <a:cubicBezTo>
                    <a:pt x="231" y="377"/>
                    <a:pt x="235" y="377"/>
                    <a:pt x="236" y="372"/>
                  </a:cubicBezTo>
                  <a:cubicBezTo>
                    <a:pt x="237" y="377"/>
                    <a:pt x="235" y="383"/>
                    <a:pt x="228" y="385"/>
                  </a:cubicBezTo>
                  <a:cubicBezTo>
                    <a:pt x="220" y="386"/>
                    <a:pt x="218" y="378"/>
                    <a:pt x="221" y="376"/>
                  </a:cubicBezTo>
                  <a:cubicBezTo>
                    <a:pt x="221" y="376"/>
                    <a:pt x="221" y="379"/>
                    <a:pt x="224" y="379"/>
                  </a:cubicBezTo>
                  <a:cubicBezTo>
                    <a:pt x="229" y="380"/>
                    <a:pt x="229" y="372"/>
                    <a:pt x="226" y="371"/>
                  </a:cubicBezTo>
                  <a:cubicBezTo>
                    <a:pt x="213" y="370"/>
                    <a:pt x="212" y="387"/>
                    <a:pt x="225" y="388"/>
                  </a:cubicBezTo>
                  <a:cubicBezTo>
                    <a:pt x="238" y="388"/>
                    <a:pt x="245" y="371"/>
                    <a:pt x="231" y="360"/>
                  </a:cubicBezTo>
                  <a:cubicBezTo>
                    <a:pt x="219" y="351"/>
                    <a:pt x="204" y="358"/>
                    <a:pt x="198" y="375"/>
                  </a:cubicBezTo>
                  <a:cubicBezTo>
                    <a:pt x="198" y="374"/>
                    <a:pt x="198" y="373"/>
                    <a:pt x="197" y="372"/>
                  </a:cubicBezTo>
                  <a:cubicBezTo>
                    <a:pt x="200" y="359"/>
                    <a:pt x="206" y="338"/>
                    <a:pt x="215" y="331"/>
                  </a:cubicBezTo>
                  <a:cubicBezTo>
                    <a:pt x="235" y="312"/>
                    <a:pt x="246" y="320"/>
                    <a:pt x="246" y="325"/>
                  </a:cubicBezTo>
                  <a:cubicBezTo>
                    <a:pt x="248" y="324"/>
                    <a:pt x="250" y="322"/>
                    <a:pt x="248" y="319"/>
                  </a:cubicBezTo>
                  <a:cubicBezTo>
                    <a:pt x="250" y="319"/>
                    <a:pt x="252" y="316"/>
                    <a:pt x="249" y="314"/>
                  </a:cubicBezTo>
                  <a:cubicBezTo>
                    <a:pt x="252" y="312"/>
                    <a:pt x="250" y="307"/>
                    <a:pt x="239" y="311"/>
                  </a:cubicBezTo>
                  <a:cubicBezTo>
                    <a:pt x="241" y="310"/>
                    <a:pt x="251" y="304"/>
                    <a:pt x="261" y="304"/>
                  </a:cubicBezTo>
                  <a:cubicBezTo>
                    <a:pt x="262" y="304"/>
                    <a:pt x="263" y="304"/>
                    <a:pt x="264" y="304"/>
                  </a:cubicBezTo>
                  <a:cubicBezTo>
                    <a:pt x="266" y="311"/>
                    <a:pt x="266" y="319"/>
                    <a:pt x="265" y="325"/>
                  </a:cubicBezTo>
                  <a:cubicBezTo>
                    <a:pt x="262" y="335"/>
                    <a:pt x="258" y="337"/>
                    <a:pt x="256" y="337"/>
                  </a:cubicBezTo>
                  <a:cubicBezTo>
                    <a:pt x="254" y="331"/>
                    <a:pt x="247" y="334"/>
                    <a:pt x="247" y="339"/>
                  </a:cubicBezTo>
                  <a:cubicBezTo>
                    <a:pt x="247" y="343"/>
                    <a:pt x="254" y="349"/>
                    <a:pt x="263" y="337"/>
                  </a:cubicBezTo>
                  <a:cubicBezTo>
                    <a:pt x="269" y="329"/>
                    <a:pt x="270" y="316"/>
                    <a:pt x="267" y="304"/>
                  </a:cubicBezTo>
                  <a:cubicBezTo>
                    <a:pt x="280" y="307"/>
                    <a:pt x="284" y="316"/>
                    <a:pt x="281" y="318"/>
                  </a:cubicBezTo>
                  <a:cubicBezTo>
                    <a:pt x="285" y="320"/>
                    <a:pt x="289" y="316"/>
                    <a:pt x="288" y="312"/>
                  </a:cubicBezTo>
                  <a:cubicBezTo>
                    <a:pt x="291" y="313"/>
                    <a:pt x="294" y="312"/>
                    <a:pt x="293" y="309"/>
                  </a:cubicBezTo>
                  <a:cubicBezTo>
                    <a:pt x="294" y="308"/>
                    <a:pt x="297" y="306"/>
                    <a:pt x="294" y="304"/>
                  </a:cubicBezTo>
                  <a:cubicBezTo>
                    <a:pt x="298" y="305"/>
                    <a:pt x="305" y="310"/>
                    <a:pt x="309" y="316"/>
                  </a:cubicBezTo>
                  <a:cubicBezTo>
                    <a:pt x="312" y="323"/>
                    <a:pt x="307" y="328"/>
                    <a:pt x="300" y="325"/>
                  </a:cubicBezTo>
                  <a:cubicBezTo>
                    <a:pt x="300" y="325"/>
                    <a:pt x="302" y="331"/>
                    <a:pt x="307" y="330"/>
                  </a:cubicBezTo>
                  <a:cubicBezTo>
                    <a:pt x="304" y="336"/>
                    <a:pt x="305" y="345"/>
                    <a:pt x="313" y="352"/>
                  </a:cubicBezTo>
                  <a:cubicBezTo>
                    <a:pt x="310" y="346"/>
                    <a:pt x="314" y="339"/>
                    <a:pt x="312" y="331"/>
                  </a:cubicBezTo>
                  <a:cubicBezTo>
                    <a:pt x="312" y="331"/>
                    <a:pt x="315" y="333"/>
                    <a:pt x="316" y="337"/>
                  </a:cubicBezTo>
                  <a:cubicBezTo>
                    <a:pt x="320" y="333"/>
                    <a:pt x="321" y="325"/>
                    <a:pt x="315" y="317"/>
                  </a:cubicBezTo>
                  <a:cubicBezTo>
                    <a:pt x="316" y="317"/>
                    <a:pt x="316" y="317"/>
                    <a:pt x="316" y="318"/>
                  </a:cubicBezTo>
                  <a:cubicBezTo>
                    <a:pt x="321" y="323"/>
                    <a:pt x="326" y="332"/>
                    <a:pt x="327" y="342"/>
                  </a:cubicBezTo>
                  <a:cubicBezTo>
                    <a:pt x="328" y="341"/>
                    <a:pt x="328" y="341"/>
                    <a:pt x="329" y="340"/>
                  </a:cubicBezTo>
                  <a:cubicBezTo>
                    <a:pt x="328" y="334"/>
                    <a:pt x="325" y="327"/>
                    <a:pt x="322" y="322"/>
                  </a:cubicBezTo>
                  <a:cubicBezTo>
                    <a:pt x="327" y="325"/>
                    <a:pt x="334" y="328"/>
                    <a:pt x="340" y="329"/>
                  </a:cubicBezTo>
                  <a:cubicBezTo>
                    <a:pt x="341" y="328"/>
                    <a:pt x="341" y="328"/>
                    <a:pt x="342" y="327"/>
                  </a:cubicBezTo>
                  <a:cubicBezTo>
                    <a:pt x="333" y="326"/>
                    <a:pt x="323" y="321"/>
                    <a:pt x="318" y="316"/>
                  </a:cubicBezTo>
                  <a:cubicBezTo>
                    <a:pt x="318" y="316"/>
                    <a:pt x="317" y="315"/>
                    <a:pt x="317" y="315"/>
                  </a:cubicBezTo>
                  <a:cubicBezTo>
                    <a:pt x="326" y="321"/>
                    <a:pt x="333" y="320"/>
                    <a:pt x="337" y="316"/>
                  </a:cubicBezTo>
                  <a:cubicBezTo>
                    <a:pt x="333" y="315"/>
                    <a:pt x="331" y="312"/>
                    <a:pt x="331" y="312"/>
                  </a:cubicBezTo>
                  <a:cubicBezTo>
                    <a:pt x="339" y="313"/>
                    <a:pt x="346" y="310"/>
                    <a:pt x="352" y="313"/>
                  </a:cubicBezTo>
                  <a:cubicBezTo>
                    <a:pt x="345" y="305"/>
                    <a:pt x="336" y="303"/>
                    <a:pt x="330" y="307"/>
                  </a:cubicBezTo>
                  <a:cubicBezTo>
                    <a:pt x="332" y="302"/>
                    <a:pt x="325" y="300"/>
                    <a:pt x="325" y="300"/>
                  </a:cubicBezTo>
                  <a:cubicBezTo>
                    <a:pt x="328" y="306"/>
                    <a:pt x="324" y="312"/>
                    <a:pt x="316" y="308"/>
                  </a:cubicBezTo>
                  <a:cubicBezTo>
                    <a:pt x="310" y="305"/>
                    <a:pt x="305" y="298"/>
                    <a:pt x="304" y="294"/>
                  </a:cubicBezTo>
                  <a:cubicBezTo>
                    <a:pt x="306" y="297"/>
                    <a:pt x="309" y="294"/>
                    <a:pt x="309" y="292"/>
                  </a:cubicBezTo>
                  <a:cubicBezTo>
                    <a:pt x="312" y="294"/>
                    <a:pt x="313" y="291"/>
                    <a:pt x="312" y="288"/>
                  </a:cubicBezTo>
                  <a:cubicBezTo>
                    <a:pt x="317" y="289"/>
                    <a:pt x="320" y="285"/>
                    <a:pt x="318" y="281"/>
                  </a:cubicBezTo>
                  <a:cubicBezTo>
                    <a:pt x="316" y="284"/>
                    <a:pt x="307" y="279"/>
                    <a:pt x="305" y="267"/>
                  </a:cubicBezTo>
                  <a:cubicBezTo>
                    <a:pt x="317" y="270"/>
                    <a:pt x="329" y="269"/>
                    <a:pt x="337" y="263"/>
                  </a:cubicBezTo>
                  <a:cubicBezTo>
                    <a:pt x="349" y="254"/>
                    <a:pt x="343" y="247"/>
                    <a:pt x="339" y="247"/>
                  </a:cubicBezTo>
                  <a:cubicBezTo>
                    <a:pt x="334" y="246"/>
                    <a:pt x="331" y="254"/>
                    <a:pt x="337" y="256"/>
                  </a:cubicBezTo>
                  <a:cubicBezTo>
                    <a:pt x="338" y="258"/>
                    <a:pt x="335" y="262"/>
                    <a:pt x="326" y="265"/>
                  </a:cubicBezTo>
                  <a:cubicBezTo>
                    <a:pt x="319" y="266"/>
                    <a:pt x="311" y="265"/>
                    <a:pt x="304" y="264"/>
                  </a:cubicBezTo>
                  <a:cubicBezTo>
                    <a:pt x="304" y="263"/>
                    <a:pt x="304" y="262"/>
                    <a:pt x="304" y="261"/>
                  </a:cubicBezTo>
                  <a:cubicBezTo>
                    <a:pt x="304" y="251"/>
                    <a:pt x="311" y="241"/>
                    <a:pt x="311" y="239"/>
                  </a:cubicBezTo>
                  <a:cubicBezTo>
                    <a:pt x="307" y="249"/>
                    <a:pt x="312" y="251"/>
                    <a:pt x="314" y="249"/>
                  </a:cubicBezTo>
                  <a:cubicBezTo>
                    <a:pt x="316" y="252"/>
                    <a:pt x="319" y="250"/>
                    <a:pt x="319" y="248"/>
                  </a:cubicBezTo>
                  <a:cubicBezTo>
                    <a:pt x="322" y="250"/>
                    <a:pt x="324" y="248"/>
                    <a:pt x="325" y="246"/>
                  </a:cubicBezTo>
                  <a:cubicBezTo>
                    <a:pt x="320" y="246"/>
                    <a:pt x="312" y="235"/>
                    <a:pt x="331" y="214"/>
                  </a:cubicBezTo>
                  <a:cubicBezTo>
                    <a:pt x="338" y="206"/>
                    <a:pt x="360" y="200"/>
                    <a:pt x="373" y="197"/>
                  </a:cubicBezTo>
                  <a:cubicBezTo>
                    <a:pt x="373" y="197"/>
                    <a:pt x="374" y="198"/>
                    <a:pt x="375" y="198"/>
                  </a:cubicBezTo>
                  <a:cubicBezTo>
                    <a:pt x="358" y="203"/>
                    <a:pt x="351" y="218"/>
                    <a:pt x="361" y="231"/>
                  </a:cubicBezTo>
                  <a:cubicBezTo>
                    <a:pt x="371" y="245"/>
                    <a:pt x="388" y="238"/>
                    <a:pt x="388" y="225"/>
                  </a:cubicBezTo>
                  <a:cubicBezTo>
                    <a:pt x="387" y="211"/>
                    <a:pt x="370" y="213"/>
                    <a:pt x="372" y="225"/>
                  </a:cubicBezTo>
                  <a:cubicBezTo>
                    <a:pt x="372" y="229"/>
                    <a:pt x="380" y="229"/>
                    <a:pt x="380" y="223"/>
                  </a:cubicBezTo>
                  <a:cubicBezTo>
                    <a:pt x="379" y="221"/>
                    <a:pt x="376" y="221"/>
                    <a:pt x="376" y="221"/>
                  </a:cubicBezTo>
                  <a:cubicBezTo>
                    <a:pt x="378" y="218"/>
                    <a:pt x="386" y="220"/>
                    <a:pt x="385" y="228"/>
                  </a:cubicBezTo>
                  <a:cubicBezTo>
                    <a:pt x="383" y="235"/>
                    <a:pt x="377" y="237"/>
                    <a:pt x="372" y="236"/>
                  </a:cubicBezTo>
                  <a:cubicBezTo>
                    <a:pt x="377" y="235"/>
                    <a:pt x="377" y="231"/>
                    <a:pt x="374" y="229"/>
                  </a:cubicBezTo>
                  <a:cubicBezTo>
                    <a:pt x="372" y="234"/>
                    <a:pt x="367" y="235"/>
                    <a:pt x="362" y="229"/>
                  </a:cubicBezTo>
                  <a:cubicBezTo>
                    <a:pt x="359" y="226"/>
                    <a:pt x="358" y="220"/>
                    <a:pt x="358" y="220"/>
                  </a:cubicBezTo>
                  <a:cubicBezTo>
                    <a:pt x="361" y="226"/>
                    <a:pt x="367" y="225"/>
                    <a:pt x="367" y="220"/>
                  </a:cubicBezTo>
                  <a:cubicBezTo>
                    <a:pt x="364" y="222"/>
                    <a:pt x="358" y="216"/>
                    <a:pt x="363" y="207"/>
                  </a:cubicBezTo>
                  <a:cubicBezTo>
                    <a:pt x="367" y="201"/>
                    <a:pt x="374" y="200"/>
                    <a:pt x="374" y="200"/>
                  </a:cubicBezTo>
                  <a:cubicBezTo>
                    <a:pt x="366" y="206"/>
                    <a:pt x="371" y="214"/>
                    <a:pt x="376" y="209"/>
                  </a:cubicBezTo>
                  <a:cubicBezTo>
                    <a:pt x="372" y="207"/>
                    <a:pt x="377" y="199"/>
                    <a:pt x="384" y="198"/>
                  </a:cubicBezTo>
                  <a:cubicBezTo>
                    <a:pt x="386" y="198"/>
                    <a:pt x="389" y="198"/>
                    <a:pt x="392" y="198"/>
                  </a:cubicBezTo>
                  <a:cubicBezTo>
                    <a:pt x="392" y="198"/>
                    <a:pt x="392" y="197"/>
                    <a:pt x="392" y="196"/>
                  </a:cubicBezTo>
                  <a:cubicBezTo>
                    <a:pt x="392" y="195"/>
                    <a:pt x="392" y="195"/>
                    <a:pt x="392" y="194"/>
                  </a:cubicBezTo>
                  <a:close/>
                  <a:moveTo>
                    <a:pt x="322" y="216"/>
                  </a:moveTo>
                  <a:cubicBezTo>
                    <a:pt x="301" y="230"/>
                    <a:pt x="287" y="234"/>
                    <a:pt x="285" y="223"/>
                  </a:cubicBezTo>
                  <a:cubicBezTo>
                    <a:pt x="279" y="232"/>
                    <a:pt x="290" y="238"/>
                    <a:pt x="300" y="232"/>
                  </a:cubicBezTo>
                  <a:cubicBezTo>
                    <a:pt x="293" y="238"/>
                    <a:pt x="292" y="242"/>
                    <a:pt x="292" y="242"/>
                  </a:cubicBezTo>
                  <a:cubicBezTo>
                    <a:pt x="298" y="240"/>
                    <a:pt x="305" y="234"/>
                    <a:pt x="305" y="234"/>
                  </a:cubicBezTo>
                  <a:cubicBezTo>
                    <a:pt x="299" y="242"/>
                    <a:pt x="305" y="242"/>
                    <a:pt x="305" y="242"/>
                  </a:cubicBezTo>
                  <a:cubicBezTo>
                    <a:pt x="308" y="232"/>
                    <a:pt x="320" y="221"/>
                    <a:pt x="327" y="215"/>
                  </a:cubicBezTo>
                  <a:cubicBezTo>
                    <a:pt x="315" y="227"/>
                    <a:pt x="303" y="244"/>
                    <a:pt x="299" y="262"/>
                  </a:cubicBezTo>
                  <a:cubicBezTo>
                    <a:pt x="293" y="260"/>
                    <a:pt x="287" y="256"/>
                    <a:pt x="283" y="252"/>
                  </a:cubicBezTo>
                  <a:cubicBezTo>
                    <a:pt x="289" y="251"/>
                    <a:pt x="287" y="245"/>
                    <a:pt x="284" y="245"/>
                  </a:cubicBezTo>
                  <a:cubicBezTo>
                    <a:pt x="281" y="244"/>
                    <a:pt x="276" y="251"/>
                    <a:pt x="286" y="258"/>
                  </a:cubicBezTo>
                  <a:cubicBezTo>
                    <a:pt x="290" y="261"/>
                    <a:pt x="294" y="263"/>
                    <a:pt x="299" y="265"/>
                  </a:cubicBezTo>
                  <a:cubicBezTo>
                    <a:pt x="296" y="278"/>
                    <a:pt x="298" y="292"/>
                    <a:pt x="305" y="305"/>
                  </a:cubicBezTo>
                  <a:cubicBezTo>
                    <a:pt x="292" y="298"/>
                    <a:pt x="278" y="296"/>
                    <a:pt x="265" y="299"/>
                  </a:cubicBezTo>
                  <a:cubicBezTo>
                    <a:pt x="263" y="294"/>
                    <a:pt x="261" y="290"/>
                    <a:pt x="258" y="286"/>
                  </a:cubicBezTo>
                  <a:cubicBezTo>
                    <a:pt x="251" y="275"/>
                    <a:pt x="244" y="281"/>
                    <a:pt x="245" y="284"/>
                  </a:cubicBezTo>
                  <a:cubicBezTo>
                    <a:pt x="245" y="287"/>
                    <a:pt x="251" y="289"/>
                    <a:pt x="252" y="283"/>
                  </a:cubicBezTo>
                  <a:cubicBezTo>
                    <a:pt x="256" y="287"/>
                    <a:pt x="260" y="292"/>
                    <a:pt x="262" y="299"/>
                  </a:cubicBezTo>
                  <a:cubicBezTo>
                    <a:pt x="244" y="303"/>
                    <a:pt x="228" y="314"/>
                    <a:pt x="216" y="327"/>
                  </a:cubicBezTo>
                  <a:cubicBezTo>
                    <a:pt x="221" y="320"/>
                    <a:pt x="232" y="308"/>
                    <a:pt x="243" y="305"/>
                  </a:cubicBezTo>
                  <a:cubicBezTo>
                    <a:pt x="243" y="305"/>
                    <a:pt x="242" y="299"/>
                    <a:pt x="234" y="304"/>
                  </a:cubicBezTo>
                  <a:cubicBezTo>
                    <a:pt x="234" y="304"/>
                    <a:pt x="240" y="298"/>
                    <a:pt x="243" y="292"/>
                  </a:cubicBezTo>
                  <a:cubicBezTo>
                    <a:pt x="243" y="292"/>
                    <a:pt x="238" y="293"/>
                    <a:pt x="232" y="300"/>
                  </a:cubicBezTo>
                  <a:cubicBezTo>
                    <a:pt x="238" y="290"/>
                    <a:pt x="232" y="279"/>
                    <a:pt x="223" y="285"/>
                  </a:cubicBezTo>
                  <a:cubicBezTo>
                    <a:pt x="234" y="287"/>
                    <a:pt x="231" y="301"/>
                    <a:pt x="216" y="322"/>
                  </a:cubicBezTo>
                  <a:cubicBezTo>
                    <a:pt x="207" y="336"/>
                    <a:pt x="200" y="353"/>
                    <a:pt x="196" y="367"/>
                  </a:cubicBezTo>
                  <a:cubicBezTo>
                    <a:pt x="193" y="353"/>
                    <a:pt x="186" y="336"/>
                    <a:pt x="176" y="322"/>
                  </a:cubicBezTo>
                  <a:cubicBezTo>
                    <a:pt x="162" y="301"/>
                    <a:pt x="158" y="287"/>
                    <a:pt x="170" y="285"/>
                  </a:cubicBezTo>
                  <a:cubicBezTo>
                    <a:pt x="161" y="279"/>
                    <a:pt x="155" y="290"/>
                    <a:pt x="161" y="300"/>
                  </a:cubicBezTo>
                  <a:cubicBezTo>
                    <a:pt x="155" y="293"/>
                    <a:pt x="150" y="292"/>
                    <a:pt x="150" y="292"/>
                  </a:cubicBezTo>
                  <a:cubicBezTo>
                    <a:pt x="152" y="298"/>
                    <a:pt x="159" y="304"/>
                    <a:pt x="159" y="304"/>
                  </a:cubicBezTo>
                  <a:cubicBezTo>
                    <a:pt x="150" y="299"/>
                    <a:pt x="150" y="305"/>
                    <a:pt x="150" y="305"/>
                  </a:cubicBezTo>
                  <a:cubicBezTo>
                    <a:pt x="160" y="308"/>
                    <a:pt x="172" y="320"/>
                    <a:pt x="177" y="327"/>
                  </a:cubicBezTo>
                  <a:cubicBezTo>
                    <a:pt x="165" y="314"/>
                    <a:pt x="148" y="303"/>
                    <a:pt x="130" y="299"/>
                  </a:cubicBezTo>
                  <a:cubicBezTo>
                    <a:pt x="133" y="292"/>
                    <a:pt x="137" y="287"/>
                    <a:pt x="141" y="283"/>
                  </a:cubicBezTo>
                  <a:cubicBezTo>
                    <a:pt x="142" y="289"/>
                    <a:pt x="147" y="287"/>
                    <a:pt x="148" y="284"/>
                  </a:cubicBezTo>
                  <a:cubicBezTo>
                    <a:pt x="149" y="281"/>
                    <a:pt x="142" y="275"/>
                    <a:pt x="135" y="286"/>
                  </a:cubicBezTo>
                  <a:cubicBezTo>
                    <a:pt x="132" y="290"/>
                    <a:pt x="129" y="294"/>
                    <a:pt x="128" y="299"/>
                  </a:cubicBezTo>
                  <a:cubicBezTo>
                    <a:pt x="114" y="296"/>
                    <a:pt x="101" y="298"/>
                    <a:pt x="87" y="305"/>
                  </a:cubicBezTo>
                  <a:cubicBezTo>
                    <a:pt x="95" y="292"/>
                    <a:pt x="96" y="278"/>
                    <a:pt x="94" y="265"/>
                  </a:cubicBezTo>
                  <a:cubicBezTo>
                    <a:pt x="98" y="263"/>
                    <a:pt x="103" y="261"/>
                    <a:pt x="107" y="258"/>
                  </a:cubicBezTo>
                  <a:cubicBezTo>
                    <a:pt x="117" y="251"/>
                    <a:pt x="112" y="244"/>
                    <a:pt x="108" y="245"/>
                  </a:cubicBezTo>
                  <a:cubicBezTo>
                    <a:pt x="105" y="245"/>
                    <a:pt x="104" y="251"/>
                    <a:pt x="109" y="252"/>
                  </a:cubicBezTo>
                  <a:cubicBezTo>
                    <a:pt x="106" y="256"/>
                    <a:pt x="100" y="260"/>
                    <a:pt x="93" y="262"/>
                  </a:cubicBezTo>
                  <a:cubicBezTo>
                    <a:pt x="89" y="244"/>
                    <a:pt x="78" y="227"/>
                    <a:pt x="65" y="215"/>
                  </a:cubicBezTo>
                  <a:cubicBezTo>
                    <a:pt x="72" y="221"/>
                    <a:pt x="85" y="232"/>
                    <a:pt x="87" y="242"/>
                  </a:cubicBezTo>
                  <a:cubicBezTo>
                    <a:pt x="87" y="242"/>
                    <a:pt x="93" y="242"/>
                    <a:pt x="88" y="234"/>
                  </a:cubicBezTo>
                  <a:cubicBezTo>
                    <a:pt x="88" y="234"/>
                    <a:pt x="94" y="240"/>
                    <a:pt x="100" y="242"/>
                  </a:cubicBezTo>
                  <a:cubicBezTo>
                    <a:pt x="100" y="242"/>
                    <a:pt x="99" y="238"/>
                    <a:pt x="93" y="232"/>
                  </a:cubicBezTo>
                  <a:cubicBezTo>
                    <a:pt x="103" y="238"/>
                    <a:pt x="113" y="232"/>
                    <a:pt x="107" y="223"/>
                  </a:cubicBezTo>
                  <a:cubicBezTo>
                    <a:pt x="105" y="234"/>
                    <a:pt x="91" y="230"/>
                    <a:pt x="70" y="216"/>
                  </a:cubicBezTo>
                  <a:cubicBezTo>
                    <a:pt x="56" y="207"/>
                    <a:pt x="39" y="199"/>
                    <a:pt x="26" y="196"/>
                  </a:cubicBezTo>
                  <a:cubicBezTo>
                    <a:pt x="39" y="193"/>
                    <a:pt x="56" y="186"/>
                    <a:pt x="70" y="176"/>
                  </a:cubicBezTo>
                  <a:cubicBezTo>
                    <a:pt x="91" y="162"/>
                    <a:pt x="105" y="158"/>
                    <a:pt x="107" y="170"/>
                  </a:cubicBezTo>
                  <a:cubicBezTo>
                    <a:pt x="113" y="160"/>
                    <a:pt x="103" y="155"/>
                    <a:pt x="93" y="160"/>
                  </a:cubicBezTo>
                  <a:cubicBezTo>
                    <a:pt x="99" y="155"/>
                    <a:pt x="100" y="150"/>
                    <a:pt x="100" y="150"/>
                  </a:cubicBezTo>
                  <a:cubicBezTo>
                    <a:pt x="94" y="152"/>
                    <a:pt x="88" y="159"/>
                    <a:pt x="88" y="159"/>
                  </a:cubicBezTo>
                  <a:cubicBezTo>
                    <a:pt x="93" y="150"/>
                    <a:pt x="87" y="150"/>
                    <a:pt x="87" y="150"/>
                  </a:cubicBezTo>
                  <a:cubicBezTo>
                    <a:pt x="85" y="160"/>
                    <a:pt x="72" y="172"/>
                    <a:pt x="65" y="177"/>
                  </a:cubicBezTo>
                  <a:cubicBezTo>
                    <a:pt x="78" y="165"/>
                    <a:pt x="89" y="148"/>
                    <a:pt x="93" y="130"/>
                  </a:cubicBezTo>
                  <a:cubicBezTo>
                    <a:pt x="100" y="133"/>
                    <a:pt x="106" y="136"/>
                    <a:pt x="109" y="140"/>
                  </a:cubicBezTo>
                  <a:cubicBezTo>
                    <a:pt x="104" y="142"/>
                    <a:pt x="105" y="147"/>
                    <a:pt x="108" y="148"/>
                  </a:cubicBezTo>
                  <a:cubicBezTo>
                    <a:pt x="112" y="148"/>
                    <a:pt x="117" y="142"/>
                    <a:pt x="107" y="134"/>
                  </a:cubicBezTo>
                  <a:cubicBezTo>
                    <a:pt x="103" y="131"/>
                    <a:pt x="98" y="129"/>
                    <a:pt x="94" y="127"/>
                  </a:cubicBezTo>
                  <a:cubicBezTo>
                    <a:pt x="96" y="114"/>
                    <a:pt x="95" y="100"/>
                    <a:pt x="87" y="87"/>
                  </a:cubicBezTo>
                  <a:cubicBezTo>
                    <a:pt x="101" y="95"/>
                    <a:pt x="114" y="96"/>
                    <a:pt x="128" y="94"/>
                  </a:cubicBezTo>
                  <a:cubicBezTo>
                    <a:pt x="129" y="98"/>
                    <a:pt x="132" y="103"/>
                    <a:pt x="135" y="107"/>
                  </a:cubicBezTo>
                  <a:cubicBezTo>
                    <a:pt x="142" y="117"/>
                    <a:pt x="149" y="111"/>
                    <a:pt x="148" y="108"/>
                  </a:cubicBezTo>
                  <a:cubicBezTo>
                    <a:pt x="147" y="105"/>
                    <a:pt x="142" y="104"/>
                    <a:pt x="141" y="109"/>
                  </a:cubicBezTo>
                  <a:cubicBezTo>
                    <a:pt x="137" y="106"/>
                    <a:pt x="133" y="100"/>
                    <a:pt x="130" y="93"/>
                  </a:cubicBezTo>
                  <a:cubicBezTo>
                    <a:pt x="148" y="89"/>
                    <a:pt x="165" y="78"/>
                    <a:pt x="177" y="65"/>
                  </a:cubicBezTo>
                  <a:cubicBezTo>
                    <a:pt x="172" y="72"/>
                    <a:pt x="160" y="85"/>
                    <a:pt x="150" y="87"/>
                  </a:cubicBezTo>
                  <a:cubicBezTo>
                    <a:pt x="150" y="87"/>
                    <a:pt x="150" y="93"/>
                    <a:pt x="159" y="88"/>
                  </a:cubicBezTo>
                  <a:cubicBezTo>
                    <a:pt x="159" y="88"/>
                    <a:pt x="152" y="94"/>
                    <a:pt x="150" y="100"/>
                  </a:cubicBezTo>
                  <a:cubicBezTo>
                    <a:pt x="150" y="100"/>
                    <a:pt x="155" y="99"/>
                    <a:pt x="161" y="93"/>
                  </a:cubicBezTo>
                  <a:cubicBezTo>
                    <a:pt x="155" y="102"/>
                    <a:pt x="161" y="113"/>
                    <a:pt x="170" y="107"/>
                  </a:cubicBezTo>
                  <a:cubicBezTo>
                    <a:pt x="158" y="105"/>
                    <a:pt x="162" y="91"/>
                    <a:pt x="176" y="70"/>
                  </a:cubicBezTo>
                  <a:cubicBezTo>
                    <a:pt x="186" y="56"/>
                    <a:pt x="193" y="39"/>
                    <a:pt x="196" y="25"/>
                  </a:cubicBezTo>
                  <a:cubicBezTo>
                    <a:pt x="200" y="39"/>
                    <a:pt x="207" y="56"/>
                    <a:pt x="216" y="70"/>
                  </a:cubicBezTo>
                  <a:cubicBezTo>
                    <a:pt x="231" y="91"/>
                    <a:pt x="234" y="105"/>
                    <a:pt x="223" y="107"/>
                  </a:cubicBezTo>
                  <a:cubicBezTo>
                    <a:pt x="232" y="113"/>
                    <a:pt x="238" y="102"/>
                    <a:pt x="232" y="93"/>
                  </a:cubicBezTo>
                  <a:cubicBezTo>
                    <a:pt x="238" y="99"/>
                    <a:pt x="243" y="100"/>
                    <a:pt x="243" y="100"/>
                  </a:cubicBezTo>
                  <a:cubicBezTo>
                    <a:pt x="240" y="94"/>
                    <a:pt x="234" y="88"/>
                    <a:pt x="234" y="88"/>
                  </a:cubicBezTo>
                  <a:cubicBezTo>
                    <a:pt x="242" y="93"/>
                    <a:pt x="243" y="87"/>
                    <a:pt x="243" y="87"/>
                  </a:cubicBezTo>
                  <a:cubicBezTo>
                    <a:pt x="232" y="85"/>
                    <a:pt x="221" y="72"/>
                    <a:pt x="216" y="65"/>
                  </a:cubicBezTo>
                  <a:cubicBezTo>
                    <a:pt x="228" y="78"/>
                    <a:pt x="244" y="89"/>
                    <a:pt x="262" y="93"/>
                  </a:cubicBezTo>
                  <a:cubicBezTo>
                    <a:pt x="260" y="100"/>
                    <a:pt x="256" y="106"/>
                    <a:pt x="252" y="109"/>
                  </a:cubicBezTo>
                  <a:cubicBezTo>
                    <a:pt x="251" y="104"/>
                    <a:pt x="245" y="105"/>
                    <a:pt x="245" y="108"/>
                  </a:cubicBezTo>
                  <a:cubicBezTo>
                    <a:pt x="244" y="111"/>
                    <a:pt x="251" y="117"/>
                    <a:pt x="258" y="107"/>
                  </a:cubicBezTo>
                  <a:cubicBezTo>
                    <a:pt x="261" y="103"/>
                    <a:pt x="263" y="98"/>
                    <a:pt x="265" y="94"/>
                  </a:cubicBezTo>
                  <a:cubicBezTo>
                    <a:pt x="278" y="96"/>
                    <a:pt x="292" y="95"/>
                    <a:pt x="305" y="87"/>
                  </a:cubicBezTo>
                  <a:cubicBezTo>
                    <a:pt x="298" y="100"/>
                    <a:pt x="296" y="114"/>
                    <a:pt x="299" y="127"/>
                  </a:cubicBezTo>
                  <a:cubicBezTo>
                    <a:pt x="294" y="129"/>
                    <a:pt x="290" y="131"/>
                    <a:pt x="286" y="134"/>
                  </a:cubicBezTo>
                  <a:cubicBezTo>
                    <a:pt x="276" y="142"/>
                    <a:pt x="281" y="148"/>
                    <a:pt x="284" y="148"/>
                  </a:cubicBezTo>
                  <a:cubicBezTo>
                    <a:pt x="287" y="147"/>
                    <a:pt x="289" y="142"/>
                    <a:pt x="283" y="140"/>
                  </a:cubicBezTo>
                  <a:cubicBezTo>
                    <a:pt x="287" y="136"/>
                    <a:pt x="293" y="133"/>
                    <a:pt x="299" y="130"/>
                  </a:cubicBezTo>
                  <a:cubicBezTo>
                    <a:pt x="303" y="148"/>
                    <a:pt x="315" y="165"/>
                    <a:pt x="327" y="177"/>
                  </a:cubicBezTo>
                  <a:cubicBezTo>
                    <a:pt x="320" y="172"/>
                    <a:pt x="308" y="160"/>
                    <a:pt x="305" y="150"/>
                  </a:cubicBezTo>
                  <a:cubicBezTo>
                    <a:pt x="305" y="150"/>
                    <a:pt x="299" y="150"/>
                    <a:pt x="305" y="159"/>
                  </a:cubicBezTo>
                  <a:cubicBezTo>
                    <a:pt x="305" y="159"/>
                    <a:pt x="298" y="152"/>
                    <a:pt x="292" y="150"/>
                  </a:cubicBezTo>
                  <a:cubicBezTo>
                    <a:pt x="292" y="150"/>
                    <a:pt x="293" y="155"/>
                    <a:pt x="300" y="160"/>
                  </a:cubicBezTo>
                  <a:cubicBezTo>
                    <a:pt x="290" y="155"/>
                    <a:pt x="279" y="160"/>
                    <a:pt x="285" y="170"/>
                  </a:cubicBezTo>
                  <a:cubicBezTo>
                    <a:pt x="287" y="158"/>
                    <a:pt x="301" y="162"/>
                    <a:pt x="322" y="176"/>
                  </a:cubicBezTo>
                  <a:cubicBezTo>
                    <a:pt x="336" y="186"/>
                    <a:pt x="353" y="193"/>
                    <a:pt x="367" y="196"/>
                  </a:cubicBezTo>
                  <a:cubicBezTo>
                    <a:pt x="353" y="199"/>
                    <a:pt x="336" y="207"/>
                    <a:pt x="322" y="216"/>
                  </a:cubicBezTo>
                  <a:close/>
                  <a:moveTo>
                    <a:pt x="262" y="341"/>
                  </a:moveTo>
                  <a:cubicBezTo>
                    <a:pt x="254" y="354"/>
                    <a:pt x="257" y="369"/>
                    <a:pt x="265" y="379"/>
                  </a:cubicBezTo>
                  <a:cubicBezTo>
                    <a:pt x="269" y="378"/>
                    <a:pt x="273" y="377"/>
                    <a:pt x="276" y="375"/>
                  </a:cubicBezTo>
                  <a:cubicBezTo>
                    <a:pt x="277" y="372"/>
                    <a:pt x="279" y="370"/>
                    <a:pt x="281" y="370"/>
                  </a:cubicBezTo>
                  <a:cubicBezTo>
                    <a:pt x="280" y="365"/>
                    <a:pt x="271" y="367"/>
                    <a:pt x="272" y="372"/>
                  </a:cubicBezTo>
                  <a:cubicBezTo>
                    <a:pt x="272" y="372"/>
                    <a:pt x="265" y="370"/>
                    <a:pt x="267" y="377"/>
                  </a:cubicBezTo>
                  <a:cubicBezTo>
                    <a:pt x="261" y="371"/>
                    <a:pt x="258" y="362"/>
                    <a:pt x="261" y="352"/>
                  </a:cubicBezTo>
                  <a:cubicBezTo>
                    <a:pt x="263" y="343"/>
                    <a:pt x="273" y="342"/>
                    <a:pt x="275" y="346"/>
                  </a:cubicBezTo>
                  <a:cubicBezTo>
                    <a:pt x="277" y="343"/>
                    <a:pt x="272" y="337"/>
                    <a:pt x="266" y="342"/>
                  </a:cubicBezTo>
                  <a:cubicBezTo>
                    <a:pt x="266" y="342"/>
                    <a:pt x="269" y="338"/>
                    <a:pt x="274" y="335"/>
                  </a:cubicBezTo>
                  <a:cubicBezTo>
                    <a:pt x="282" y="331"/>
                    <a:pt x="289" y="337"/>
                    <a:pt x="288" y="343"/>
                  </a:cubicBezTo>
                  <a:cubicBezTo>
                    <a:pt x="293" y="342"/>
                    <a:pt x="294" y="336"/>
                    <a:pt x="288" y="332"/>
                  </a:cubicBezTo>
                  <a:cubicBezTo>
                    <a:pt x="298" y="334"/>
                    <a:pt x="302" y="346"/>
                    <a:pt x="302" y="348"/>
                  </a:cubicBezTo>
                  <a:cubicBezTo>
                    <a:pt x="299" y="355"/>
                    <a:pt x="292" y="353"/>
                    <a:pt x="290" y="349"/>
                  </a:cubicBezTo>
                  <a:cubicBezTo>
                    <a:pt x="286" y="353"/>
                    <a:pt x="292" y="360"/>
                    <a:pt x="298" y="356"/>
                  </a:cubicBezTo>
                  <a:cubicBezTo>
                    <a:pt x="297" y="358"/>
                    <a:pt x="295" y="360"/>
                    <a:pt x="293" y="360"/>
                  </a:cubicBezTo>
                  <a:cubicBezTo>
                    <a:pt x="286" y="361"/>
                    <a:pt x="279" y="353"/>
                    <a:pt x="278" y="347"/>
                  </a:cubicBezTo>
                  <a:cubicBezTo>
                    <a:pt x="274" y="352"/>
                    <a:pt x="275" y="361"/>
                    <a:pt x="284" y="364"/>
                  </a:cubicBezTo>
                  <a:cubicBezTo>
                    <a:pt x="301" y="368"/>
                    <a:pt x="309" y="348"/>
                    <a:pt x="300" y="336"/>
                  </a:cubicBezTo>
                  <a:cubicBezTo>
                    <a:pt x="290" y="324"/>
                    <a:pt x="271" y="327"/>
                    <a:pt x="262" y="341"/>
                  </a:cubicBezTo>
                  <a:close/>
                  <a:moveTo>
                    <a:pt x="93" y="336"/>
                  </a:moveTo>
                  <a:cubicBezTo>
                    <a:pt x="83" y="348"/>
                    <a:pt x="92" y="368"/>
                    <a:pt x="109" y="364"/>
                  </a:cubicBezTo>
                  <a:cubicBezTo>
                    <a:pt x="117" y="361"/>
                    <a:pt x="118" y="352"/>
                    <a:pt x="114" y="347"/>
                  </a:cubicBezTo>
                  <a:cubicBezTo>
                    <a:pt x="113" y="353"/>
                    <a:pt x="107" y="361"/>
                    <a:pt x="99" y="360"/>
                  </a:cubicBezTo>
                  <a:cubicBezTo>
                    <a:pt x="97" y="360"/>
                    <a:pt x="96" y="358"/>
                    <a:pt x="95" y="356"/>
                  </a:cubicBezTo>
                  <a:cubicBezTo>
                    <a:pt x="101" y="360"/>
                    <a:pt x="106" y="353"/>
                    <a:pt x="102" y="349"/>
                  </a:cubicBezTo>
                  <a:cubicBezTo>
                    <a:pt x="101" y="353"/>
                    <a:pt x="94" y="355"/>
                    <a:pt x="91" y="348"/>
                  </a:cubicBezTo>
                  <a:cubicBezTo>
                    <a:pt x="91" y="346"/>
                    <a:pt x="94" y="334"/>
                    <a:pt x="104" y="332"/>
                  </a:cubicBezTo>
                  <a:cubicBezTo>
                    <a:pt x="98" y="336"/>
                    <a:pt x="100" y="342"/>
                    <a:pt x="104" y="343"/>
                  </a:cubicBezTo>
                  <a:cubicBezTo>
                    <a:pt x="104" y="337"/>
                    <a:pt x="111" y="331"/>
                    <a:pt x="119" y="335"/>
                  </a:cubicBezTo>
                  <a:cubicBezTo>
                    <a:pt x="123" y="338"/>
                    <a:pt x="127" y="342"/>
                    <a:pt x="127" y="342"/>
                  </a:cubicBezTo>
                  <a:cubicBezTo>
                    <a:pt x="120" y="337"/>
                    <a:pt x="116" y="343"/>
                    <a:pt x="118" y="346"/>
                  </a:cubicBezTo>
                  <a:cubicBezTo>
                    <a:pt x="120" y="342"/>
                    <a:pt x="129" y="343"/>
                    <a:pt x="132" y="352"/>
                  </a:cubicBezTo>
                  <a:cubicBezTo>
                    <a:pt x="135" y="362"/>
                    <a:pt x="131" y="371"/>
                    <a:pt x="125" y="377"/>
                  </a:cubicBezTo>
                  <a:cubicBezTo>
                    <a:pt x="128" y="370"/>
                    <a:pt x="121" y="372"/>
                    <a:pt x="121" y="372"/>
                  </a:cubicBezTo>
                  <a:cubicBezTo>
                    <a:pt x="122" y="367"/>
                    <a:pt x="113" y="365"/>
                    <a:pt x="112" y="370"/>
                  </a:cubicBezTo>
                  <a:cubicBezTo>
                    <a:pt x="113" y="370"/>
                    <a:pt x="116" y="372"/>
                    <a:pt x="116" y="375"/>
                  </a:cubicBezTo>
                  <a:cubicBezTo>
                    <a:pt x="120" y="377"/>
                    <a:pt x="124" y="378"/>
                    <a:pt x="127" y="379"/>
                  </a:cubicBezTo>
                  <a:cubicBezTo>
                    <a:pt x="136" y="369"/>
                    <a:pt x="139" y="354"/>
                    <a:pt x="131" y="341"/>
                  </a:cubicBezTo>
                  <a:cubicBezTo>
                    <a:pt x="122" y="327"/>
                    <a:pt x="102" y="324"/>
                    <a:pt x="93" y="3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92775F65-25CD-4503-8C07-9B2D6C2013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794626" y="2465388"/>
              <a:ext cx="66675" cy="377825"/>
            </a:xfrm>
            <a:custGeom>
              <a:avLst/>
              <a:gdLst>
                <a:gd name="T0" fmla="*/ 42 w 42"/>
                <a:gd name="T1" fmla="*/ 7 h 238"/>
                <a:gd name="T2" fmla="*/ 32 w 42"/>
                <a:gd name="T3" fmla="*/ 7 h 238"/>
                <a:gd name="T4" fmla="*/ 24 w 42"/>
                <a:gd name="T5" fmla="*/ 0 h 238"/>
                <a:gd name="T6" fmla="*/ 22 w 42"/>
                <a:gd name="T7" fmla="*/ 9 h 238"/>
                <a:gd name="T8" fmla="*/ 11 w 42"/>
                <a:gd name="T9" fmla="*/ 13 h 238"/>
                <a:gd name="T10" fmla="*/ 21 w 42"/>
                <a:gd name="T11" fmla="*/ 21 h 238"/>
                <a:gd name="T12" fmla="*/ 21 w 42"/>
                <a:gd name="T13" fmla="*/ 30 h 238"/>
                <a:gd name="T14" fmla="*/ 30 w 42"/>
                <a:gd name="T15" fmla="*/ 24 h 238"/>
                <a:gd name="T16" fmla="*/ 40 w 42"/>
                <a:gd name="T17" fmla="*/ 26 h 238"/>
                <a:gd name="T18" fmla="*/ 36 w 42"/>
                <a:gd name="T19" fmla="*/ 17 h 238"/>
                <a:gd name="T20" fmla="*/ 42 w 42"/>
                <a:gd name="T21" fmla="*/ 7 h 238"/>
                <a:gd name="T22" fmla="*/ 21 w 42"/>
                <a:gd name="T23" fmla="*/ 61 h 238"/>
                <a:gd name="T24" fmla="*/ 13 w 42"/>
                <a:gd name="T25" fmla="*/ 51 h 238"/>
                <a:gd name="T26" fmla="*/ 11 w 42"/>
                <a:gd name="T27" fmla="*/ 63 h 238"/>
                <a:gd name="T28" fmla="*/ 0 w 42"/>
                <a:gd name="T29" fmla="*/ 66 h 238"/>
                <a:gd name="T30" fmla="*/ 9 w 42"/>
                <a:gd name="T31" fmla="*/ 72 h 238"/>
                <a:gd name="T32" fmla="*/ 9 w 42"/>
                <a:gd name="T33" fmla="*/ 84 h 238"/>
                <a:gd name="T34" fmla="*/ 19 w 42"/>
                <a:gd name="T35" fmla="*/ 76 h 238"/>
                <a:gd name="T36" fmla="*/ 28 w 42"/>
                <a:gd name="T37" fmla="*/ 80 h 238"/>
                <a:gd name="T38" fmla="*/ 24 w 42"/>
                <a:gd name="T39" fmla="*/ 68 h 238"/>
                <a:gd name="T40" fmla="*/ 32 w 42"/>
                <a:gd name="T41" fmla="*/ 59 h 238"/>
                <a:gd name="T42" fmla="*/ 21 w 42"/>
                <a:gd name="T43" fmla="*/ 61 h 238"/>
                <a:gd name="T44" fmla="*/ 13 w 42"/>
                <a:gd name="T45" fmla="*/ 105 h 238"/>
                <a:gd name="T46" fmla="*/ 11 w 42"/>
                <a:gd name="T47" fmla="*/ 114 h 238"/>
                <a:gd name="T48" fmla="*/ 0 w 42"/>
                <a:gd name="T49" fmla="*/ 120 h 238"/>
                <a:gd name="T50" fmla="*/ 9 w 42"/>
                <a:gd name="T51" fmla="*/ 126 h 238"/>
                <a:gd name="T52" fmla="*/ 9 w 42"/>
                <a:gd name="T53" fmla="*/ 135 h 238"/>
                <a:gd name="T54" fmla="*/ 19 w 42"/>
                <a:gd name="T55" fmla="*/ 129 h 238"/>
                <a:gd name="T56" fmla="*/ 28 w 42"/>
                <a:gd name="T57" fmla="*/ 131 h 238"/>
                <a:gd name="T58" fmla="*/ 24 w 42"/>
                <a:gd name="T59" fmla="*/ 122 h 238"/>
                <a:gd name="T60" fmla="*/ 30 w 42"/>
                <a:gd name="T61" fmla="*/ 112 h 238"/>
                <a:gd name="T62" fmla="*/ 21 w 42"/>
                <a:gd name="T63" fmla="*/ 112 h 238"/>
                <a:gd name="T64" fmla="*/ 13 w 42"/>
                <a:gd name="T65" fmla="*/ 105 h 238"/>
                <a:gd name="T66" fmla="*/ 21 w 42"/>
                <a:gd name="T67" fmla="*/ 164 h 238"/>
                <a:gd name="T68" fmla="*/ 13 w 42"/>
                <a:gd name="T69" fmla="*/ 154 h 238"/>
                <a:gd name="T70" fmla="*/ 11 w 42"/>
                <a:gd name="T71" fmla="*/ 166 h 238"/>
                <a:gd name="T72" fmla="*/ 0 w 42"/>
                <a:gd name="T73" fmla="*/ 170 h 238"/>
                <a:gd name="T74" fmla="*/ 9 w 42"/>
                <a:gd name="T75" fmla="*/ 175 h 238"/>
                <a:gd name="T76" fmla="*/ 11 w 42"/>
                <a:gd name="T77" fmla="*/ 187 h 238"/>
                <a:gd name="T78" fmla="*/ 19 w 42"/>
                <a:gd name="T79" fmla="*/ 179 h 238"/>
                <a:gd name="T80" fmla="*/ 30 w 42"/>
                <a:gd name="T81" fmla="*/ 183 h 238"/>
                <a:gd name="T82" fmla="*/ 26 w 42"/>
                <a:gd name="T83" fmla="*/ 173 h 238"/>
                <a:gd name="T84" fmla="*/ 32 w 42"/>
                <a:gd name="T85" fmla="*/ 164 h 238"/>
                <a:gd name="T86" fmla="*/ 21 w 42"/>
                <a:gd name="T87" fmla="*/ 164 h 238"/>
                <a:gd name="T88" fmla="*/ 32 w 42"/>
                <a:gd name="T89" fmla="*/ 215 h 238"/>
                <a:gd name="T90" fmla="*/ 24 w 42"/>
                <a:gd name="T91" fmla="*/ 206 h 238"/>
                <a:gd name="T92" fmla="*/ 21 w 42"/>
                <a:gd name="T93" fmla="*/ 217 h 238"/>
                <a:gd name="T94" fmla="*/ 11 w 42"/>
                <a:gd name="T95" fmla="*/ 221 h 238"/>
                <a:gd name="T96" fmla="*/ 21 w 42"/>
                <a:gd name="T97" fmla="*/ 227 h 238"/>
                <a:gd name="T98" fmla="*/ 21 w 42"/>
                <a:gd name="T99" fmla="*/ 238 h 238"/>
                <a:gd name="T100" fmla="*/ 30 w 42"/>
                <a:gd name="T101" fmla="*/ 231 h 238"/>
                <a:gd name="T102" fmla="*/ 40 w 42"/>
                <a:gd name="T103" fmla="*/ 235 h 238"/>
                <a:gd name="T104" fmla="*/ 36 w 42"/>
                <a:gd name="T105" fmla="*/ 223 h 238"/>
                <a:gd name="T106" fmla="*/ 42 w 42"/>
                <a:gd name="T107" fmla="*/ 214 h 238"/>
                <a:gd name="T108" fmla="*/ 32 w 42"/>
                <a:gd name="T109" fmla="*/ 21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238">
                  <a:moveTo>
                    <a:pt x="42" y="7"/>
                  </a:moveTo>
                  <a:lnTo>
                    <a:pt x="32" y="7"/>
                  </a:lnTo>
                  <a:lnTo>
                    <a:pt x="24" y="0"/>
                  </a:lnTo>
                  <a:lnTo>
                    <a:pt x="22" y="9"/>
                  </a:lnTo>
                  <a:lnTo>
                    <a:pt x="11" y="13"/>
                  </a:lnTo>
                  <a:lnTo>
                    <a:pt x="21" y="21"/>
                  </a:lnTo>
                  <a:lnTo>
                    <a:pt x="21" y="30"/>
                  </a:lnTo>
                  <a:lnTo>
                    <a:pt x="30" y="24"/>
                  </a:lnTo>
                  <a:lnTo>
                    <a:pt x="40" y="26"/>
                  </a:lnTo>
                  <a:lnTo>
                    <a:pt x="36" y="17"/>
                  </a:lnTo>
                  <a:lnTo>
                    <a:pt x="42" y="7"/>
                  </a:lnTo>
                  <a:close/>
                  <a:moveTo>
                    <a:pt x="21" y="61"/>
                  </a:moveTo>
                  <a:lnTo>
                    <a:pt x="13" y="51"/>
                  </a:lnTo>
                  <a:lnTo>
                    <a:pt x="11" y="63"/>
                  </a:lnTo>
                  <a:lnTo>
                    <a:pt x="0" y="66"/>
                  </a:lnTo>
                  <a:lnTo>
                    <a:pt x="9" y="72"/>
                  </a:lnTo>
                  <a:lnTo>
                    <a:pt x="9" y="84"/>
                  </a:lnTo>
                  <a:lnTo>
                    <a:pt x="19" y="76"/>
                  </a:lnTo>
                  <a:lnTo>
                    <a:pt x="28" y="80"/>
                  </a:lnTo>
                  <a:lnTo>
                    <a:pt x="24" y="68"/>
                  </a:lnTo>
                  <a:lnTo>
                    <a:pt x="32" y="59"/>
                  </a:lnTo>
                  <a:lnTo>
                    <a:pt x="21" y="61"/>
                  </a:lnTo>
                  <a:close/>
                  <a:moveTo>
                    <a:pt x="13" y="105"/>
                  </a:moveTo>
                  <a:lnTo>
                    <a:pt x="11" y="114"/>
                  </a:lnTo>
                  <a:lnTo>
                    <a:pt x="0" y="120"/>
                  </a:lnTo>
                  <a:lnTo>
                    <a:pt x="9" y="126"/>
                  </a:lnTo>
                  <a:lnTo>
                    <a:pt x="9" y="135"/>
                  </a:lnTo>
                  <a:lnTo>
                    <a:pt x="19" y="129"/>
                  </a:lnTo>
                  <a:lnTo>
                    <a:pt x="28" y="131"/>
                  </a:lnTo>
                  <a:lnTo>
                    <a:pt x="24" y="122"/>
                  </a:lnTo>
                  <a:lnTo>
                    <a:pt x="30" y="112"/>
                  </a:lnTo>
                  <a:lnTo>
                    <a:pt x="21" y="112"/>
                  </a:lnTo>
                  <a:lnTo>
                    <a:pt x="13" y="105"/>
                  </a:lnTo>
                  <a:close/>
                  <a:moveTo>
                    <a:pt x="21" y="164"/>
                  </a:moveTo>
                  <a:lnTo>
                    <a:pt x="13" y="154"/>
                  </a:lnTo>
                  <a:lnTo>
                    <a:pt x="11" y="166"/>
                  </a:lnTo>
                  <a:lnTo>
                    <a:pt x="0" y="170"/>
                  </a:lnTo>
                  <a:lnTo>
                    <a:pt x="9" y="175"/>
                  </a:lnTo>
                  <a:lnTo>
                    <a:pt x="11" y="187"/>
                  </a:lnTo>
                  <a:lnTo>
                    <a:pt x="19" y="179"/>
                  </a:lnTo>
                  <a:lnTo>
                    <a:pt x="30" y="183"/>
                  </a:lnTo>
                  <a:lnTo>
                    <a:pt x="26" y="173"/>
                  </a:lnTo>
                  <a:lnTo>
                    <a:pt x="32" y="164"/>
                  </a:lnTo>
                  <a:lnTo>
                    <a:pt x="21" y="164"/>
                  </a:lnTo>
                  <a:close/>
                  <a:moveTo>
                    <a:pt x="32" y="215"/>
                  </a:moveTo>
                  <a:lnTo>
                    <a:pt x="24" y="206"/>
                  </a:lnTo>
                  <a:lnTo>
                    <a:pt x="21" y="217"/>
                  </a:lnTo>
                  <a:lnTo>
                    <a:pt x="11" y="221"/>
                  </a:lnTo>
                  <a:lnTo>
                    <a:pt x="21" y="227"/>
                  </a:lnTo>
                  <a:lnTo>
                    <a:pt x="21" y="238"/>
                  </a:lnTo>
                  <a:lnTo>
                    <a:pt x="30" y="231"/>
                  </a:lnTo>
                  <a:lnTo>
                    <a:pt x="40" y="235"/>
                  </a:lnTo>
                  <a:lnTo>
                    <a:pt x="36" y="223"/>
                  </a:lnTo>
                  <a:lnTo>
                    <a:pt x="42" y="214"/>
                  </a:lnTo>
                  <a:lnTo>
                    <a:pt x="32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F166BBAC-AFB3-467C-ABA1-A3CAB8AC7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402388" y="2465388"/>
              <a:ext cx="66675" cy="377825"/>
            </a:xfrm>
            <a:custGeom>
              <a:avLst/>
              <a:gdLst>
                <a:gd name="T0" fmla="*/ 6 w 42"/>
                <a:gd name="T1" fmla="*/ 17 h 238"/>
                <a:gd name="T2" fmla="*/ 2 w 42"/>
                <a:gd name="T3" fmla="*/ 26 h 238"/>
                <a:gd name="T4" fmla="*/ 13 w 42"/>
                <a:gd name="T5" fmla="*/ 24 h 238"/>
                <a:gd name="T6" fmla="*/ 21 w 42"/>
                <a:gd name="T7" fmla="*/ 30 h 238"/>
                <a:gd name="T8" fmla="*/ 21 w 42"/>
                <a:gd name="T9" fmla="*/ 21 h 238"/>
                <a:gd name="T10" fmla="*/ 31 w 42"/>
                <a:gd name="T11" fmla="*/ 13 h 238"/>
                <a:gd name="T12" fmla="*/ 21 w 42"/>
                <a:gd name="T13" fmla="*/ 9 h 238"/>
                <a:gd name="T14" fmla="*/ 17 w 42"/>
                <a:gd name="T15" fmla="*/ 0 h 238"/>
                <a:gd name="T16" fmla="*/ 12 w 42"/>
                <a:gd name="T17" fmla="*/ 7 h 238"/>
                <a:gd name="T18" fmla="*/ 0 w 42"/>
                <a:gd name="T19" fmla="*/ 7 h 238"/>
                <a:gd name="T20" fmla="*/ 6 w 42"/>
                <a:gd name="T21" fmla="*/ 17 h 238"/>
                <a:gd name="T22" fmla="*/ 12 w 42"/>
                <a:gd name="T23" fmla="*/ 59 h 238"/>
                <a:gd name="T24" fmla="*/ 17 w 42"/>
                <a:gd name="T25" fmla="*/ 68 h 238"/>
                <a:gd name="T26" fmla="*/ 13 w 42"/>
                <a:gd name="T27" fmla="*/ 80 h 238"/>
                <a:gd name="T28" fmla="*/ 25 w 42"/>
                <a:gd name="T29" fmla="*/ 76 h 238"/>
                <a:gd name="T30" fmla="*/ 32 w 42"/>
                <a:gd name="T31" fmla="*/ 84 h 238"/>
                <a:gd name="T32" fmla="*/ 32 w 42"/>
                <a:gd name="T33" fmla="*/ 72 h 238"/>
                <a:gd name="T34" fmla="*/ 42 w 42"/>
                <a:gd name="T35" fmla="*/ 66 h 238"/>
                <a:gd name="T36" fmla="*/ 32 w 42"/>
                <a:gd name="T37" fmla="*/ 63 h 238"/>
                <a:gd name="T38" fmla="*/ 29 w 42"/>
                <a:gd name="T39" fmla="*/ 51 h 238"/>
                <a:gd name="T40" fmla="*/ 23 w 42"/>
                <a:gd name="T41" fmla="*/ 61 h 238"/>
                <a:gd name="T42" fmla="*/ 12 w 42"/>
                <a:gd name="T43" fmla="*/ 59 h 238"/>
                <a:gd name="T44" fmla="*/ 23 w 42"/>
                <a:gd name="T45" fmla="*/ 112 h 238"/>
                <a:gd name="T46" fmla="*/ 12 w 42"/>
                <a:gd name="T47" fmla="*/ 112 h 238"/>
                <a:gd name="T48" fmla="*/ 17 w 42"/>
                <a:gd name="T49" fmla="*/ 122 h 238"/>
                <a:gd name="T50" fmla="*/ 13 w 42"/>
                <a:gd name="T51" fmla="*/ 131 h 238"/>
                <a:gd name="T52" fmla="*/ 25 w 42"/>
                <a:gd name="T53" fmla="*/ 129 h 238"/>
                <a:gd name="T54" fmla="*/ 32 w 42"/>
                <a:gd name="T55" fmla="*/ 135 h 238"/>
                <a:gd name="T56" fmla="*/ 32 w 42"/>
                <a:gd name="T57" fmla="*/ 126 h 238"/>
                <a:gd name="T58" fmla="*/ 42 w 42"/>
                <a:gd name="T59" fmla="*/ 120 h 238"/>
                <a:gd name="T60" fmla="*/ 32 w 42"/>
                <a:gd name="T61" fmla="*/ 114 h 238"/>
                <a:gd name="T62" fmla="*/ 29 w 42"/>
                <a:gd name="T63" fmla="*/ 105 h 238"/>
                <a:gd name="T64" fmla="*/ 23 w 42"/>
                <a:gd name="T65" fmla="*/ 112 h 238"/>
                <a:gd name="T66" fmla="*/ 12 w 42"/>
                <a:gd name="T67" fmla="*/ 164 h 238"/>
                <a:gd name="T68" fmla="*/ 17 w 42"/>
                <a:gd name="T69" fmla="*/ 173 h 238"/>
                <a:gd name="T70" fmla="*/ 13 w 42"/>
                <a:gd name="T71" fmla="*/ 183 h 238"/>
                <a:gd name="T72" fmla="*/ 23 w 42"/>
                <a:gd name="T73" fmla="*/ 179 h 238"/>
                <a:gd name="T74" fmla="*/ 32 w 42"/>
                <a:gd name="T75" fmla="*/ 187 h 238"/>
                <a:gd name="T76" fmla="*/ 32 w 42"/>
                <a:gd name="T77" fmla="*/ 175 h 238"/>
                <a:gd name="T78" fmla="*/ 42 w 42"/>
                <a:gd name="T79" fmla="*/ 170 h 238"/>
                <a:gd name="T80" fmla="*/ 32 w 42"/>
                <a:gd name="T81" fmla="*/ 166 h 238"/>
                <a:gd name="T82" fmla="*/ 29 w 42"/>
                <a:gd name="T83" fmla="*/ 154 h 238"/>
                <a:gd name="T84" fmla="*/ 21 w 42"/>
                <a:gd name="T85" fmla="*/ 164 h 238"/>
                <a:gd name="T86" fmla="*/ 12 w 42"/>
                <a:gd name="T87" fmla="*/ 164 h 238"/>
                <a:gd name="T88" fmla="*/ 0 w 42"/>
                <a:gd name="T89" fmla="*/ 214 h 238"/>
                <a:gd name="T90" fmla="*/ 6 w 42"/>
                <a:gd name="T91" fmla="*/ 223 h 238"/>
                <a:gd name="T92" fmla="*/ 2 w 42"/>
                <a:gd name="T93" fmla="*/ 235 h 238"/>
                <a:gd name="T94" fmla="*/ 13 w 42"/>
                <a:gd name="T95" fmla="*/ 231 h 238"/>
                <a:gd name="T96" fmla="*/ 21 w 42"/>
                <a:gd name="T97" fmla="*/ 238 h 238"/>
                <a:gd name="T98" fmla="*/ 23 w 42"/>
                <a:gd name="T99" fmla="*/ 227 h 238"/>
                <a:gd name="T100" fmla="*/ 31 w 42"/>
                <a:gd name="T101" fmla="*/ 221 h 238"/>
                <a:gd name="T102" fmla="*/ 21 w 42"/>
                <a:gd name="T103" fmla="*/ 217 h 238"/>
                <a:gd name="T104" fmla="*/ 17 w 42"/>
                <a:gd name="T105" fmla="*/ 206 h 238"/>
                <a:gd name="T106" fmla="*/ 12 w 42"/>
                <a:gd name="T107" fmla="*/ 215 h 238"/>
                <a:gd name="T108" fmla="*/ 0 w 42"/>
                <a:gd name="T109" fmla="*/ 21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238">
                  <a:moveTo>
                    <a:pt x="6" y="17"/>
                  </a:moveTo>
                  <a:lnTo>
                    <a:pt x="2" y="26"/>
                  </a:lnTo>
                  <a:lnTo>
                    <a:pt x="13" y="24"/>
                  </a:lnTo>
                  <a:lnTo>
                    <a:pt x="21" y="30"/>
                  </a:lnTo>
                  <a:lnTo>
                    <a:pt x="21" y="21"/>
                  </a:lnTo>
                  <a:lnTo>
                    <a:pt x="31" y="13"/>
                  </a:lnTo>
                  <a:lnTo>
                    <a:pt x="21" y="9"/>
                  </a:lnTo>
                  <a:lnTo>
                    <a:pt x="17" y="0"/>
                  </a:lnTo>
                  <a:lnTo>
                    <a:pt x="12" y="7"/>
                  </a:lnTo>
                  <a:lnTo>
                    <a:pt x="0" y="7"/>
                  </a:lnTo>
                  <a:lnTo>
                    <a:pt x="6" y="17"/>
                  </a:lnTo>
                  <a:close/>
                  <a:moveTo>
                    <a:pt x="12" y="59"/>
                  </a:moveTo>
                  <a:lnTo>
                    <a:pt x="17" y="68"/>
                  </a:lnTo>
                  <a:lnTo>
                    <a:pt x="13" y="80"/>
                  </a:lnTo>
                  <a:lnTo>
                    <a:pt x="25" y="76"/>
                  </a:lnTo>
                  <a:lnTo>
                    <a:pt x="32" y="84"/>
                  </a:lnTo>
                  <a:lnTo>
                    <a:pt x="32" y="72"/>
                  </a:lnTo>
                  <a:lnTo>
                    <a:pt x="42" y="66"/>
                  </a:lnTo>
                  <a:lnTo>
                    <a:pt x="32" y="63"/>
                  </a:lnTo>
                  <a:lnTo>
                    <a:pt x="29" y="51"/>
                  </a:lnTo>
                  <a:lnTo>
                    <a:pt x="23" y="61"/>
                  </a:lnTo>
                  <a:lnTo>
                    <a:pt x="12" y="59"/>
                  </a:lnTo>
                  <a:close/>
                  <a:moveTo>
                    <a:pt x="23" y="112"/>
                  </a:moveTo>
                  <a:lnTo>
                    <a:pt x="12" y="112"/>
                  </a:lnTo>
                  <a:lnTo>
                    <a:pt x="17" y="122"/>
                  </a:lnTo>
                  <a:lnTo>
                    <a:pt x="13" y="131"/>
                  </a:lnTo>
                  <a:lnTo>
                    <a:pt x="25" y="129"/>
                  </a:lnTo>
                  <a:lnTo>
                    <a:pt x="32" y="135"/>
                  </a:lnTo>
                  <a:lnTo>
                    <a:pt x="32" y="126"/>
                  </a:lnTo>
                  <a:lnTo>
                    <a:pt x="42" y="120"/>
                  </a:lnTo>
                  <a:lnTo>
                    <a:pt x="32" y="114"/>
                  </a:lnTo>
                  <a:lnTo>
                    <a:pt x="29" y="105"/>
                  </a:lnTo>
                  <a:lnTo>
                    <a:pt x="23" y="112"/>
                  </a:lnTo>
                  <a:close/>
                  <a:moveTo>
                    <a:pt x="12" y="164"/>
                  </a:moveTo>
                  <a:lnTo>
                    <a:pt x="17" y="173"/>
                  </a:lnTo>
                  <a:lnTo>
                    <a:pt x="13" y="183"/>
                  </a:lnTo>
                  <a:lnTo>
                    <a:pt x="23" y="179"/>
                  </a:lnTo>
                  <a:lnTo>
                    <a:pt x="32" y="187"/>
                  </a:lnTo>
                  <a:lnTo>
                    <a:pt x="32" y="175"/>
                  </a:lnTo>
                  <a:lnTo>
                    <a:pt x="42" y="170"/>
                  </a:lnTo>
                  <a:lnTo>
                    <a:pt x="32" y="166"/>
                  </a:lnTo>
                  <a:lnTo>
                    <a:pt x="29" y="154"/>
                  </a:lnTo>
                  <a:lnTo>
                    <a:pt x="21" y="164"/>
                  </a:lnTo>
                  <a:lnTo>
                    <a:pt x="12" y="164"/>
                  </a:lnTo>
                  <a:close/>
                  <a:moveTo>
                    <a:pt x="0" y="214"/>
                  </a:moveTo>
                  <a:lnTo>
                    <a:pt x="6" y="223"/>
                  </a:lnTo>
                  <a:lnTo>
                    <a:pt x="2" y="235"/>
                  </a:lnTo>
                  <a:lnTo>
                    <a:pt x="13" y="231"/>
                  </a:lnTo>
                  <a:lnTo>
                    <a:pt x="21" y="238"/>
                  </a:lnTo>
                  <a:lnTo>
                    <a:pt x="23" y="227"/>
                  </a:lnTo>
                  <a:lnTo>
                    <a:pt x="31" y="221"/>
                  </a:lnTo>
                  <a:lnTo>
                    <a:pt x="21" y="217"/>
                  </a:lnTo>
                  <a:lnTo>
                    <a:pt x="17" y="206"/>
                  </a:lnTo>
                  <a:lnTo>
                    <a:pt x="12" y="215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1C978B55-91A5-4E29-AB6A-5F2D3C3CD2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67626" y="2219325"/>
              <a:ext cx="57150" cy="50800"/>
            </a:xfrm>
            <a:custGeom>
              <a:avLst/>
              <a:gdLst>
                <a:gd name="T0" fmla="*/ 6 w 19"/>
                <a:gd name="T1" fmla="*/ 9 h 17"/>
                <a:gd name="T2" fmla="*/ 2 w 19"/>
                <a:gd name="T3" fmla="*/ 7 h 17"/>
                <a:gd name="T4" fmla="*/ 1 w 19"/>
                <a:gd name="T5" fmla="*/ 7 h 17"/>
                <a:gd name="T6" fmla="*/ 0 w 19"/>
                <a:gd name="T7" fmla="*/ 8 h 17"/>
                <a:gd name="T8" fmla="*/ 0 w 19"/>
                <a:gd name="T9" fmla="*/ 8 h 17"/>
                <a:gd name="T10" fmla="*/ 0 w 19"/>
                <a:gd name="T11" fmla="*/ 7 h 17"/>
                <a:gd name="T12" fmla="*/ 2 w 19"/>
                <a:gd name="T13" fmla="*/ 5 h 17"/>
                <a:gd name="T14" fmla="*/ 3 w 19"/>
                <a:gd name="T15" fmla="*/ 3 h 17"/>
                <a:gd name="T16" fmla="*/ 8 w 19"/>
                <a:gd name="T17" fmla="*/ 1 h 17"/>
                <a:gd name="T18" fmla="*/ 10 w 19"/>
                <a:gd name="T19" fmla="*/ 5 h 17"/>
                <a:gd name="T20" fmla="*/ 16 w 19"/>
                <a:gd name="T21" fmla="*/ 4 h 17"/>
                <a:gd name="T22" fmla="*/ 16 w 19"/>
                <a:gd name="T23" fmla="*/ 12 h 17"/>
                <a:gd name="T24" fmla="*/ 16 w 19"/>
                <a:gd name="T25" fmla="*/ 13 h 17"/>
                <a:gd name="T26" fmla="*/ 15 w 19"/>
                <a:gd name="T27" fmla="*/ 14 h 17"/>
                <a:gd name="T28" fmla="*/ 14 w 19"/>
                <a:gd name="T29" fmla="*/ 15 h 17"/>
                <a:gd name="T30" fmla="*/ 13 w 19"/>
                <a:gd name="T31" fmla="*/ 16 h 17"/>
                <a:gd name="T32" fmla="*/ 13 w 19"/>
                <a:gd name="T33" fmla="*/ 16 h 17"/>
                <a:gd name="T34" fmla="*/ 13 w 19"/>
                <a:gd name="T35" fmla="*/ 16 h 17"/>
                <a:gd name="T36" fmla="*/ 13 w 19"/>
                <a:gd name="T37" fmla="*/ 15 h 17"/>
                <a:gd name="T38" fmla="*/ 13 w 19"/>
                <a:gd name="T39" fmla="*/ 14 h 17"/>
                <a:gd name="T40" fmla="*/ 9 w 19"/>
                <a:gd name="T41" fmla="*/ 12 h 17"/>
                <a:gd name="T42" fmla="*/ 6 w 19"/>
                <a:gd name="T43" fmla="*/ 9 h 17"/>
                <a:gd name="T44" fmla="*/ 8 w 19"/>
                <a:gd name="T45" fmla="*/ 8 h 17"/>
                <a:gd name="T46" fmla="*/ 8 w 19"/>
                <a:gd name="T47" fmla="*/ 8 h 17"/>
                <a:gd name="T48" fmla="*/ 9 w 19"/>
                <a:gd name="T49" fmla="*/ 7 h 17"/>
                <a:gd name="T50" fmla="*/ 9 w 19"/>
                <a:gd name="T51" fmla="*/ 5 h 17"/>
                <a:gd name="T52" fmla="*/ 8 w 19"/>
                <a:gd name="T53" fmla="*/ 3 h 17"/>
                <a:gd name="T54" fmla="*/ 4 w 19"/>
                <a:gd name="T55" fmla="*/ 4 h 17"/>
                <a:gd name="T56" fmla="*/ 3 w 19"/>
                <a:gd name="T57" fmla="*/ 4 h 17"/>
                <a:gd name="T58" fmla="*/ 3 w 19"/>
                <a:gd name="T59" fmla="*/ 5 h 17"/>
                <a:gd name="T60" fmla="*/ 8 w 19"/>
                <a:gd name="T61" fmla="*/ 8 h 17"/>
                <a:gd name="T62" fmla="*/ 11 w 19"/>
                <a:gd name="T63" fmla="*/ 6 h 17"/>
                <a:gd name="T64" fmla="*/ 9 w 19"/>
                <a:gd name="T65" fmla="*/ 7 h 17"/>
                <a:gd name="T66" fmla="*/ 9 w 19"/>
                <a:gd name="T67" fmla="*/ 8 h 17"/>
                <a:gd name="T68" fmla="*/ 9 w 19"/>
                <a:gd name="T69" fmla="*/ 8 h 17"/>
                <a:gd name="T70" fmla="*/ 13 w 19"/>
                <a:gd name="T71" fmla="*/ 11 h 17"/>
                <a:gd name="T72" fmla="*/ 15 w 19"/>
                <a:gd name="T73" fmla="*/ 12 h 17"/>
                <a:gd name="T74" fmla="*/ 16 w 19"/>
                <a:gd name="T75" fmla="*/ 11 h 17"/>
                <a:gd name="T76" fmla="*/ 15 w 19"/>
                <a:gd name="T77" fmla="*/ 7 h 17"/>
                <a:gd name="T78" fmla="*/ 11 w 19"/>
                <a:gd name="T7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" h="17">
                  <a:moveTo>
                    <a:pt x="6" y="9"/>
                  </a:moveTo>
                  <a:cubicBezTo>
                    <a:pt x="3" y="8"/>
                    <a:pt x="3" y="7"/>
                    <a:pt x="2" y="7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0" y="2"/>
                    <a:pt x="10" y="3"/>
                    <a:pt x="10" y="5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6"/>
                    <a:pt x="19" y="9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5" y="13"/>
                    <a:pt x="15" y="14"/>
                    <a:pt x="15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4" y="15"/>
                    <a:pt x="13" y="16"/>
                    <a:pt x="13" y="16"/>
                  </a:cubicBezTo>
                  <a:cubicBezTo>
                    <a:pt x="13" y="16"/>
                    <a:pt x="13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2" y="14"/>
                    <a:pt x="11" y="13"/>
                    <a:pt x="9" y="12"/>
                  </a:cubicBezTo>
                  <a:lnTo>
                    <a:pt x="6" y="9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3"/>
                  </a:cubicBezTo>
                  <a:cubicBezTo>
                    <a:pt x="7" y="3"/>
                    <a:pt x="5" y="2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lnTo>
                    <a:pt x="8" y="8"/>
                  </a:lnTo>
                  <a:close/>
                  <a:moveTo>
                    <a:pt x="11" y="6"/>
                  </a:moveTo>
                  <a:cubicBezTo>
                    <a:pt x="10" y="6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1"/>
                    <a:pt x="16" y="11"/>
                    <a:pt x="16" y="11"/>
                  </a:cubicBezTo>
                  <a:cubicBezTo>
                    <a:pt x="17" y="10"/>
                    <a:pt x="17" y="8"/>
                    <a:pt x="15" y="7"/>
                  </a:cubicBezTo>
                  <a:cubicBezTo>
                    <a:pt x="14" y="6"/>
                    <a:pt x="13" y="6"/>
                    <a:pt x="1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1203A790-5C34-4EBA-8E2A-BDDD2EDD9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34288" y="2182813"/>
              <a:ext cx="47625" cy="46038"/>
            </a:xfrm>
            <a:custGeom>
              <a:avLst/>
              <a:gdLst>
                <a:gd name="T0" fmla="*/ 5 w 16"/>
                <a:gd name="T1" fmla="*/ 7 h 15"/>
                <a:gd name="T2" fmla="*/ 2 w 16"/>
                <a:gd name="T3" fmla="*/ 5 h 15"/>
                <a:gd name="T4" fmla="*/ 1 w 16"/>
                <a:gd name="T5" fmla="*/ 4 h 15"/>
                <a:gd name="T6" fmla="*/ 0 w 16"/>
                <a:gd name="T7" fmla="*/ 5 h 15"/>
                <a:gd name="T8" fmla="*/ 0 w 16"/>
                <a:gd name="T9" fmla="*/ 5 h 15"/>
                <a:gd name="T10" fmla="*/ 0 w 16"/>
                <a:gd name="T11" fmla="*/ 5 h 15"/>
                <a:gd name="T12" fmla="*/ 2 w 16"/>
                <a:gd name="T13" fmla="*/ 3 h 15"/>
                <a:gd name="T14" fmla="*/ 3 w 16"/>
                <a:gd name="T15" fmla="*/ 1 h 15"/>
                <a:gd name="T16" fmla="*/ 4 w 16"/>
                <a:gd name="T17" fmla="*/ 0 h 15"/>
                <a:gd name="T18" fmla="*/ 4 w 16"/>
                <a:gd name="T19" fmla="*/ 1 h 15"/>
                <a:gd name="T20" fmla="*/ 3 w 16"/>
                <a:gd name="T21" fmla="*/ 1 h 15"/>
                <a:gd name="T22" fmla="*/ 4 w 16"/>
                <a:gd name="T23" fmla="*/ 3 h 15"/>
                <a:gd name="T24" fmla="*/ 7 w 16"/>
                <a:gd name="T25" fmla="*/ 5 h 15"/>
                <a:gd name="T26" fmla="*/ 10 w 16"/>
                <a:gd name="T27" fmla="*/ 8 h 15"/>
                <a:gd name="T28" fmla="*/ 14 w 16"/>
                <a:gd name="T29" fmla="*/ 11 h 15"/>
                <a:gd name="T30" fmla="*/ 15 w 16"/>
                <a:gd name="T31" fmla="*/ 11 h 15"/>
                <a:gd name="T32" fmla="*/ 16 w 16"/>
                <a:gd name="T33" fmla="*/ 10 h 15"/>
                <a:gd name="T34" fmla="*/ 16 w 16"/>
                <a:gd name="T35" fmla="*/ 10 h 15"/>
                <a:gd name="T36" fmla="*/ 16 w 16"/>
                <a:gd name="T37" fmla="*/ 10 h 15"/>
                <a:gd name="T38" fmla="*/ 14 w 16"/>
                <a:gd name="T39" fmla="*/ 13 h 15"/>
                <a:gd name="T40" fmla="*/ 12 w 16"/>
                <a:gd name="T41" fmla="*/ 15 h 15"/>
                <a:gd name="T42" fmla="*/ 12 w 16"/>
                <a:gd name="T43" fmla="*/ 15 h 15"/>
                <a:gd name="T44" fmla="*/ 12 w 16"/>
                <a:gd name="T45" fmla="*/ 15 h 15"/>
                <a:gd name="T46" fmla="*/ 12 w 16"/>
                <a:gd name="T47" fmla="*/ 14 h 15"/>
                <a:gd name="T48" fmla="*/ 12 w 16"/>
                <a:gd name="T49" fmla="*/ 13 h 15"/>
                <a:gd name="T50" fmla="*/ 8 w 16"/>
                <a:gd name="T51" fmla="*/ 10 h 15"/>
                <a:gd name="T52" fmla="*/ 5 w 16"/>
                <a:gd name="T5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5" y="7"/>
                  </a:moveTo>
                  <a:cubicBezTo>
                    <a:pt x="3" y="5"/>
                    <a:pt x="3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4" y="3"/>
                    <a:pt x="5" y="3"/>
                    <a:pt x="7" y="5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1"/>
                    <a:pt x="14" y="12"/>
                    <a:pt x="14" y="13"/>
                  </a:cubicBezTo>
                  <a:cubicBezTo>
                    <a:pt x="13" y="13"/>
                    <a:pt x="13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1" y="12"/>
                    <a:pt x="10" y="11"/>
                    <a:pt x="8" y="10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9E27A81-EEBA-4E65-A549-5F51E4EC1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07301" y="2149475"/>
              <a:ext cx="44450" cy="47625"/>
            </a:xfrm>
            <a:custGeom>
              <a:avLst/>
              <a:gdLst>
                <a:gd name="T0" fmla="*/ 11 w 15"/>
                <a:gd name="T1" fmla="*/ 16 h 16"/>
                <a:gd name="T2" fmla="*/ 10 w 15"/>
                <a:gd name="T3" fmla="*/ 16 h 16"/>
                <a:gd name="T4" fmla="*/ 8 w 15"/>
                <a:gd name="T5" fmla="*/ 14 h 16"/>
                <a:gd name="T6" fmla="*/ 8 w 15"/>
                <a:gd name="T7" fmla="*/ 14 h 16"/>
                <a:gd name="T8" fmla="*/ 8 w 15"/>
                <a:gd name="T9" fmla="*/ 14 h 16"/>
                <a:gd name="T10" fmla="*/ 9 w 15"/>
                <a:gd name="T11" fmla="*/ 14 h 16"/>
                <a:gd name="T12" fmla="*/ 13 w 15"/>
                <a:gd name="T13" fmla="*/ 13 h 16"/>
                <a:gd name="T14" fmla="*/ 13 w 15"/>
                <a:gd name="T15" fmla="*/ 10 h 16"/>
                <a:gd name="T16" fmla="*/ 9 w 15"/>
                <a:gd name="T17" fmla="*/ 9 h 16"/>
                <a:gd name="T18" fmla="*/ 8 w 15"/>
                <a:gd name="T19" fmla="*/ 9 h 16"/>
                <a:gd name="T20" fmla="*/ 2 w 15"/>
                <a:gd name="T21" fmla="*/ 8 h 16"/>
                <a:gd name="T22" fmla="*/ 2 w 15"/>
                <a:gd name="T23" fmla="*/ 2 h 16"/>
                <a:gd name="T24" fmla="*/ 5 w 15"/>
                <a:gd name="T25" fmla="*/ 0 h 16"/>
                <a:gd name="T26" fmla="*/ 5 w 15"/>
                <a:gd name="T27" fmla="*/ 0 h 16"/>
                <a:gd name="T28" fmla="*/ 7 w 15"/>
                <a:gd name="T29" fmla="*/ 2 h 16"/>
                <a:gd name="T30" fmla="*/ 7 w 15"/>
                <a:gd name="T31" fmla="*/ 2 h 16"/>
                <a:gd name="T32" fmla="*/ 7 w 15"/>
                <a:gd name="T33" fmla="*/ 2 h 16"/>
                <a:gd name="T34" fmla="*/ 5 w 15"/>
                <a:gd name="T35" fmla="*/ 2 h 16"/>
                <a:gd name="T36" fmla="*/ 3 w 15"/>
                <a:gd name="T37" fmla="*/ 3 h 16"/>
                <a:gd name="T38" fmla="*/ 3 w 15"/>
                <a:gd name="T39" fmla="*/ 6 h 16"/>
                <a:gd name="T40" fmla="*/ 7 w 15"/>
                <a:gd name="T41" fmla="*/ 6 h 16"/>
                <a:gd name="T42" fmla="*/ 7 w 15"/>
                <a:gd name="T43" fmla="*/ 6 h 16"/>
                <a:gd name="T44" fmla="*/ 14 w 15"/>
                <a:gd name="T45" fmla="*/ 7 h 16"/>
                <a:gd name="T46" fmla="*/ 15 w 15"/>
                <a:gd name="T47" fmla="*/ 11 h 16"/>
                <a:gd name="T48" fmla="*/ 13 w 15"/>
                <a:gd name="T49" fmla="*/ 14 h 16"/>
                <a:gd name="T50" fmla="*/ 11 w 15"/>
                <a:gd name="T5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16"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5"/>
                    <a:pt x="12" y="14"/>
                    <a:pt x="13" y="13"/>
                  </a:cubicBezTo>
                  <a:cubicBezTo>
                    <a:pt x="14" y="12"/>
                    <a:pt x="14" y="10"/>
                    <a:pt x="13" y="10"/>
                  </a:cubicBezTo>
                  <a:cubicBezTo>
                    <a:pt x="12" y="9"/>
                    <a:pt x="11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4" y="7"/>
                    <a:pt x="4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6"/>
                    <a:pt x="12" y="6"/>
                    <a:pt x="14" y="7"/>
                  </a:cubicBezTo>
                  <a:cubicBezTo>
                    <a:pt x="15" y="8"/>
                    <a:pt x="15" y="9"/>
                    <a:pt x="15" y="11"/>
                  </a:cubicBezTo>
                  <a:cubicBezTo>
                    <a:pt x="15" y="12"/>
                    <a:pt x="14" y="13"/>
                    <a:pt x="13" y="14"/>
                  </a:cubicBezTo>
                  <a:cubicBezTo>
                    <a:pt x="12" y="15"/>
                    <a:pt x="12" y="16"/>
                    <a:pt x="11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76F228C7-E8B4-494E-AB7B-23B114060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73963" y="2100263"/>
              <a:ext cx="73025" cy="69850"/>
            </a:xfrm>
            <a:custGeom>
              <a:avLst/>
              <a:gdLst>
                <a:gd name="T0" fmla="*/ 1 w 24"/>
                <a:gd name="T1" fmla="*/ 9 h 23"/>
                <a:gd name="T2" fmla="*/ 0 w 24"/>
                <a:gd name="T3" fmla="*/ 8 h 23"/>
                <a:gd name="T4" fmla="*/ 1 w 24"/>
                <a:gd name="T5" fmla="*/ 8 h 23"/>
                <a:gd name="T6" fmla="*/ 14 w 24"/>
                <a:gd name="T7" fmla="*/ 13 h 23"/>
                <a:gd name="T8" fmla="*/ 10 w 24"/>
                <a:gd name="T9" fmla="*/ 0 h 23"/>
                <a:gd name="T10" fmla="*/ 10 w 24"/>
                <a:gd name="T11" fmla="*/ 0 h 23"/>
                <a:gd name="T12" fmla="*/ 10 w 24"/>
                <a:gd name="T13" fmla="*/ 0 h 23"/>
                <a:gd name="T14" fmla="*/ 21 w 24"/>
                <a:gd name="T15" fmla="*/ 8 h 23"/>
                <a:gd name="T16" fmla="*/ 23 w 24"/>
                <a:gd name="T17" fmla="*/ 9 h 23"/>
                <a:gd name="T18" fmla="*/ 24 w 24"/>
                <a:gd name="T19" fmla="*/ 8 h 23"/>
                <a:gd name="T20" fmla="*/ 24 w 24"/>
                <a:gd name="T21" fmla="*/ 8 h 23"/>
                <a:gd name="T22" fmla="*/ 24 w 24"/>
                <a:gd name="T23" fmla="*/ 9 h 23"/>
                <a:gd name="T24" fmla="*/ 21 w 24"/>
                <a:gd name="T25" fmla="*/ 12 h 23"/>
                <a:gd name="T26" fmla="*/ 20 w 24"/>
                <a:gd name="T27" fmla="*/ 12 h 23"/>
                <a:gd name="T28" fmla="*/ 20 w 24"/>
                <a:gd name="T29" fmla="*/ 12 h 23"/>
                <a:gd name="T30" fmla="*/ 20 w 24"/>
                <a:gd name="T31" fmla="*/ 11 h 23"/>
                <a:gd name="T32" fmla="*/ 12 w 24"/>
                <a:gd name="T33" fmla="*/ 5 h 23"/>
                <a:gd name="T34" fmla="*/ 12 w 24"/>
                <a:gd name="T35" fmla="*/ 5 h 23"/>
                <a:gd name="T36" fmla="*/ 15 w 24"/>
                <a:gd name="T37" fmla="*/ 15 h 23"/>
                <a:gd name="T38" fmla="*/ 16 w 24"/>
                <a:gd name="T39" fmla="*/ 16 h 23"/>
                <a:gd name="T40" fmla="*/ 14 w 24"/>
                <a:gd name="T41" fmla="*/ 16 h 23"/>
                <a:gd name="T42" fmla="*/ 9 w 24"/>
                <a:gd name="T43" fmla="*/ 14 h 23"/>
                <a:gd name="T44" fmla="*/ 5 w 24"/>
                <a:gd name="T45" fmla="*/ 12 h 23"/>
                <a:gd name="T46" fmla="*/ 5 w 24"/>
                <a:gd name="T47" fmla="*/ 12 h 23"/>
                <a:gd name="T48" fmla="*/ 9 w 24"/>
                <a:gd name="T49" fmla="*/ 19 h 23"/>
                <a:gd name="T50" fmla="*/ 10 w 24"/>
                <a:gd name="T51" fmla="*/ 20 h 23"/>
                <a:gd name="T52" fmla="*/ 11 w 24"/>
                <a:gd name="T53" fmla="*/ 20 h 23"/>
                <a:gd name="T54" fmla="*/ 12 w 24"/>
                <a:gd name="T55" fmla="*/ 20 h 23"/>
                <a:gd name="T56" fmla="*/ 12 w 24"/>
                <a:gd name="T57" fmla="*/ 20 h 23"/>
                <a:gd name="T58" fmla="*/ 12 w 24"/>
                <a:gd name="T59" fmla="*/ 20 h 23"/>
                <a:gd name="T60" fmla="*/ 10 w 24"/>
                <a:gd name="T61" fmla="*/ 21 h 23"/>
                <a:gd name="T62" fmla="*/ 9 w 24"/>
                <a:gd name="T63" fmla="*/ 23 h 23"/>
                <a:gd name="T64" fmla="*/ 8 w 24"/>
                <a:gd name="T65" fmla="*/ 23 h 23"/>
                <a:gd name="T66" fmla="*/ 8 w 24"/>
                <a:gd name="T67" fmla="*/ 23 h 23"/>
                <a:gd name="T68" fmla="*/ 9 w 24"/>
                <a:gd name="T69" fmla="*/ 22 h 23"/>
                <a:gd name="T70" fmla="*/ 8 w 24"/>
                <a:gd name="T71" fmla="*/ 20 h 23"/>
                <a:gd name="T72" fmla="*/ 1 w 24"/>
                <a:gd name="T7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3">
                  <a:moveTo>
                    <a:pt x="1" y="9"/>
                  </a:moveTo>
                  <a:cubicBezTo>
                    <a:pt x="0" y="9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3" y="9"/>
                  </a:cubicBezTo>
                  <a:cubicBezTo>
                    <a:pt x="23" y="9"/>
                    <a:pt x="24" y="9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4" y="9"/>
                    <a:pt x="21" y="11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6"/>
                    <a:pt x="10" y="15"/>
                    <a:pt x="9" y="14"/>
                  </a:cubicBezTo>
                  <a:cubicBezTo>
                    <a:pt x="9" y="14"/>
                    <a:pt x="6" y="13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2" y="20"/>
                    <a:pt x="12" y="19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1"/>
                    <a:pt x="10" y="21"/>
                    <a:pt x="10" y="21"/>
                  </a:cubicBezTo>
                  <a:cubicBezTo>
                    <a:pt x="10" y="22"/>
                    <a:pt x="9" y="22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9" y="22"/>
                    <a:pt x="9" y="22"/>
                  </a:cubicBezTo>
                  <a:cubicBezTo>
                    <a:pt x="9" y="22"/>
                    <a:pt x="9" y="21"/>
                    <a:pt x="8" y="2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20C91457-9A27-459B-9BDF-E9ED5BF9A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19988" y="2070100"/>
              <a:ext cx="46038" cy="49213"/>
            </a:xfrm>
            <a:custGeom>
              <a:avLst/>
              <a:gdLst>
                <a:gd name="T0" fmla="*/ 5 w 15"/>
                <a:gd name="T1" fmla="*/ 7 h 16"/>
                <a:gd name="T2" fmla="*/ 2 w 15"/>
                <a:gd name="T3" fmla="*/ 4 h 16"/>
                <a:gd name="T4" fmla="*/ 1 w 15"/>
                <a:gd name="T5" fmla="*/ 3 h 16"/>
                <a:gd name="T6" fmla="*/ 0 w 15"/>
                <a:gd name="T7" fmla="*/ 4 h 16"/>
                <a:gd name="T8" fmla="*/ 0 w 15"/>
                <a:gd name="T9" fmla="*/ 4 h 16"/>
                <a:gd name="T10" fmla="*/ 0 w 15"/>
                <a:gd name="T11" fmla="*/ 3 h 16"/>
                <a:gd name="T12" fmla="*/ 2 w 15"/>
                <a:gd name="T13" fmla="*/ 2 h 16"/>
                <a:gd name="T14" fmla="*/ 4 w 15"/>
                <a:gd name="T15" fmla="*/ 0 h 16"/>
                <a:gd name="T16" fmla="*/ 5 w 15"/>
                <a:gd name="T17" fmla="*/ 0 h 16"/>
                <a:gd name="T18" fmla="*/ 5 w 15"/>
                <a:gd name="T19" fmla="*/ 0 h 16"/>
                <a:gd name="T20" fmla="*/ 4 w 15"/>
                <a:gd name="T21" fmla="*/ 1 h 16"/>
                <a:gd name="T22" fmla="*/ 4 w 15"/>
                <a:gd name="T23" fmla="*/ 2 h 16"/>
                <a:gd name="T24" fmla="*/ 7 w 15"/>
                <a:gd name="T25" fmla="*/ 6 h 16"/>
                <a:gd name="T26" fmla="*/ 9 w 15"/>
                <a:gd name="T27" fmla="*/ 9 h 16"/>
                <a:gd name="T28" fmla="*/ 12 w 15"/>
                <a:gd name="T29" fmla="*/ 12 h 16"/>
                <a:gd name="T30" fmla="*/ 14 w 15"/>
                <a:gd name="T31" fmla="*/ 13 h 16"/>
                <a:gd name="T32" fmla="*/ 14 w 15"/>
                <a:gd name="T33" fmla="*/ 12 h 16"/>
                <a:gd name="T34" fmla="*/ 15 w 15"/>
                <a:gd name="T35" fmla="*/ 12 h 16"/>
                <a:gd name="T36" fmla="*/ 15 w 15"/>
                <a:gd name="T37" fmla="*/ 12 h 16"/>
                <a:gd name="T38" fmla="*/ 12 w 15"/>
                <a:gd name="T39" fmla="*/ 14 h 16"/>
                <a:gd name="T40" fmla="*/ 10 w 15"/>
                <a:gd name="T41" fmla="*/ 16 h 16"/>
                <a:gd name="T42" fmla="*/ 10 w 15"/>
                <a:gd name="T43" fmla="*/ 16 h 16"/>
                <a:gd name="T44" fmla="*/ 10 w 15"/>
                <a:gd name="T45" fmla="*/ 16 h 16"/>
                <a:gd name="T46" fmla="*/ 10 w 15"/>
                <a:gd name="T47" fmla="*/ 15 h 16"/>
                <a:gd name="T48" fmla="*/ 10 w 15"/>
                <a:gd name="T49" fmla="*/ 14 h 16"/>
                <a:gd name="T50" fmla="*/ 7 w 15"/>
                <a:gd name="T51" fmla="*/ 10 h 16"/>
                <a:gd name="T52" fmla="*/ 5 w 15"/>
                <a:gd name="T5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6">
                  <a:moveTo>
                    <a:pt x="5" y="7"/>
                  </a:moveTo>
                  <a:cubicBezTo>
                    <a:pt x="3" y="5"/>
                    <a:pt x="3" y="4"/>
                    <a:pt x="2" y="4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5" y="3"/>
                    <a:pt x="5" y="3"/>
                    <a:pt x="7" y="6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10"/>
                    <a:pt x="12" y="12"/>
                    <a:pt x="12" y="12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2" y="14"/>
                    <a:pt x="12" y="14"/>
                  </a:cubicBezTo>
                  <a:cubicBezTo>
                    <a:pt x="12" y="15"/>
                    <a:pt x="11" y="15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3"/>
                    <a:pt x="9" y="12"/>
                    <a:pt x="7" y="10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447F2541-BB9F-420F-B105-277C8012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89826" y="2046288"/>
              <a:ext cx="55563" cy="50800"/>
            </a:xfrm>
            <a:custGeom>
              <a:avLst/>
              <a:gdLst>
                <a:gd name="T0" fmla="*/ 9 w 18"/>
                <a:gd name="T1" fmla="*/ 9 h 17"/>
                <a:gd name="T2" fmla="*/ 12 w 18"/>
                <a:gd name="T3" fmla="*/ 13 h 17"/>
                <a:gd name="T4" fmla="*/ 15 w 18"/>
                <a:gd name="T5" fmla="*/ 12 h 17"/>
                <a:gd name="T6" fmla="*/ 16 w 18"/>
                <a:gd name="T7" fmla="*/ 10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7 w 18"/>
                <a:gd name="T15" fmla="*/ 11 h 17"/>
                <a:gd name="T16" fmla="*/ 17 w 18"/>
                <a:gd name="T17" fmla="*/ 12 h 17"/>
                <a:gd name="T18" fmla="*/ 14 w 18"/>
                <a:gd name="T19" fmla="*/ 14 h 17"/>
                <a:gd name="T20" fmla="*/ 12 w 18"/>
                <a:gd name="T21" fmla="*/ 15 h 17"/>
                <a:gd name="T22" fmla="*/ 11 w 18"/>
                <a:gd name="T23" fmla="*/ 16 h 17"/>
                <a:gd name="T24" fmla="*/ 9 w 18"/>
                <a:gd name="T25" fmla="*/ 17 h 17"/>
                <a:gd name="T26" fmla="*/ 9 w 18"/>
                <a:gd name="T27" fmla="*/ 17 h 17"/>
                <a:gd name="T28" fmla="*/ 9 w 18"/>
                <a:gd name="T29" fmla="*/ 16 h 17"/>
                <a:gd name="T30" fmla="*/ 10 w 18"/>
                <a:gd name="T31" fmla="*/ 16 h 17"/>
                <a:gd name="T32" fmla="*/ 10 w 18"/>
                <a:gd name="T33" fmla="*/ 15 h 17"/>
                <a:gd name="T34" fmla="*/ 7 w 18"/>
                <a:gd name="T35" fmla="*/ 11 h 17"/>
                <a:gd name="T36" fmla="*/ 5 w 18"/>
                <a:gd name="T37" fmla="*/ 8 h 17"/>
                <a:gd name="T38" fmla="*/ 2 w 18"/>
                <a:gd name="T39" fmla="*/ 4 h 17"/>
                <a:gd name="T40" fmla="*/ 1 w 18"/>
                <a:gd name="T41" fmla="*/ 4 h 17"/>
                <a:gd name="T42" fmla="*/ 0 w 18"/>
                <a:gd name="T43" fmla="*/ 4 h 17"/>
                <a:gd name="T44" fmla="*/ 0 w 18"/>
                <a:gd name="T45" fmla="*/ 4 h 17"/>
                <a:gd name="T46" fmla="*/ 0 w 18"/>
                <a:gd name="T47" fmla="*/ 4 h 17"/>
                <a:gd name="T48" fmla="*/ 3 w 18"/>
                <a:gd name="T49" fmla="*/ 2 h 17"/>
                <a:gd name="T50" fmla="*/ 5 w 18"/>
                <a:gd name="T51" fmla="*/ 0 h 17"/>
                <a:gd name="T52" fmla="*/ 6 w 18"/>
                <a:gd name="T53" fmla="*/ 0 h 17"/>
                <a:gd name="T54" fmla="*/ 5 w 18"/>
                <a:gd name="T55" fmla="*/ 1 h 17"/>
                <a:gd name="T56" fmla="*/ 5 w 18"/>
                <a:gd name="T57" fmla="*/ 1 h 17"/>
                <a:gd name="T58" fmla="*/ 5 w 18"/>
                <a:gd name="T59" fmla="*/ 3 h 17"/>
                <a:gd name="T60" fmla="*/ 7 w 18"/>
                <a:gd name="T61" fmla="*/ 6 h 17"/>
                <a:gd name="T62" fmla="*/ 9 w 18"/>
                <a:gd name="T6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" h="17">
                  <a:moveTo>
                    <a:pt x="9" y="9"/>
                  </a:moveTo>
                  <a:cubicBezTo>
                    <a:pt x="11" y="12"/>
                    <a:pt x="12" y="13"/>
                    <a:pt x="12" y="13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7" y="10"/>
                    <a:pt x="17" y="11"/>
                  </a:cubicBezTo>
                  <a:cubicBezTo>
                    <a:pt x="18" y="11"/>
                    <a:pt x="18" y="11"/>
                    <a:pt x="17" y="12"/>
                  </a:cubicBezTo>
                  <a:cubicBezTo>
                    <a:pt x="15" y="13"/>
                    <a:pt x="15" y="13"/>
                    <a:pt x="14" y="14"/>
                  </a:cubicBezTo>
                  <a:cubicBezTo>
                    <a:pt x="13" y="14"/>
                    <a:pt x="12" y="15"/>
                    <a:pt x="12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10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3" y="5"/>
                    <a:pt x="3" y="5"/>
                    <a:pt x="2" y="4"/>
                  </a:cubicBezTo>
                  <a:cubicBezTo>
                    <a:pt x="2" y="4"/>
                    <a:pt x="2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5" y="4"/>
                    <a:pt x="7" y="6"/>
                  </a:cubicBez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D59C090C-94F0-460C-90B0-2C14140D0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50138" y="2022475"/>
              <a:ext cx="53975" cy="50800"/>
            </a:xfrm>
            <a:custGeom>
              <a:avLst/>
              <a:gdLst>
                <a:gd name="T0" fmla="*/ 9 w 18"/>
                <a:gd name="T1" fmla="*/ 9 h 17"/>
                <a:gd name="T2" fmla="*/ 12 w 18"/>
                <a:gd name="T3" fmla="*/ 13 h 17"/>
                <a:gd name="T4" fmla="*/ 14 w 18"/>
                <a:gd name="T5" fmla="*/ 12 h 17"/>
                <a:gd name="T6" fmla="*/ 16 w 18"/>
                <a:gd name="T7" fmla="*/ 10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9 h 17"/>
                <a:gd name="T14" fmla="*/ 17 w 18"/>
                <a:gd name="T15" fmla="*/ 11 h 17"/>
                <a:gd name="T16" fmla="*/ 17 w 18"/>
                <a:gd name="T17" fmla="*/ 12 h 17"/>
                <a:gd name="T18" fmla="*/ 13 w 18"/>
                <a:gd name="T19" fmla="*/ 14 h 17"/>
                <a:gd name="T20" fmla="*/ 11 w 18"/>
                <a:gd name="T21" fmla="*/ 15 h 17"/>
                <a:gd name="T22" fmla="*/ 10 w 18"/>
                <a:gd name="T23" fmla="*/ 16 h 17"/>
                <a:gd name="T24" fmla="*/ 9 w 18"/>
                <a:gd name="T25" fmla="*/ 16 h 17"/>
                <a:gd name="T26" fmla="*/ 9 w 18"/>
                <a:gd name="T27" fmla="*/ 16 h 17"/>
                <a:gd name="T28" fmla="*/ 9 w 18"/>
                <a:gd name="T29" fmla="*/ 16 h 17"/>
                <a:gd name="T30" fmla="*/ 9 w 18"/>
                <a:gd name="T31" fmla="*/ 16 h 17"/>
                <a:gd name="T32" fmla="*/ 9 w 18"/>
                <a:gd name="T33" fmla="*/ 14 h 17"/>
                <a:gd name="T34" fmla="*/ 7 w 18"/>
                <a:gd name="T35" fmla="*/ 10 h 17"/>
                <a:gd name="T36" fmla="*/ 5 w 18"/>
                <a:gd name="T37" fmla="*/ 7 h 17"/>
                <a:gd name="T38" fmla="*/ 3 w 18"/>
                <a:gd name="T39" fmla="*/ 3 h 17"/>
                <a:gd name="T40" fmla="*/ 1 w 18"/>
                <a:gd name="T41" fmla="*/ 3 h 17"/>
                <a:gd name="T42" fmla="*/ 1 w 18"/>
                <a:gd name="T43" fmla="*/ 3 h 17"/>
                <a:gd name="T44" fmla="*/ 0 w 18"/>
                <a:gd name="T45" fmla="*/ 3 h 17"/>
                <a:gd name="T46" fmla="*/ 1 w 18"/>
                <a:gd name="T47" fmla="*/ 3 h 17"/>
                <a:gd name="T48" fmla="*/ 3 w 18"/>
                <a:gd name="T49" fmla="*/ 1 h 17"/>
                <a:gd name="T50" fmla="*/ 6 w 18"/>
                <a:gd name="T51" fmla="*/ 0 h 17"/>
                <a:gd name="T52" fmla="*/ 6 w 18"/>
                <a:gd name="T53" fmla="*/ 0 h 17"/>
                <a:gd name="T54" fmla="*/ 6 w 18"/>
                <a:gd name="T55" fmla="*/ 0 h 17"/>
                <a:gd name="T56" fmla="*/ 5 w 18"/>
                <a:gd name="T57" fmla="*/ 1 h 17"/>
                <a:gd name="T58" fmla="*/ 5 w 18"/>
                <a:gd name="T59" fmla="*/ 2 h 17"/>
                <a:gd name="T60" fmla="*/ 7 w 18"/>
                <a:gd name="T61" fmla="*/ 6 h 17"/>
                <a:gd name="T62" fmla="*/ 9 w 18"/>
                <a:gd name="T6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" h="17">
                  <a:moveTo>
                    <a:pt x="9" y="9"/>
                  </a:moveTo>
                  <a:cubicBezTo>
                    <a:pt x="11" y="11"/>
                    <a:pt x="11" y="13"/>
                    <a:pt x="12" y="13"/>
                  </a:cubicBezTo>
                  <a:cubicBezTo>
                    <a:pt x="12" y="13"/>
                    <a:pt x="13" y="13"/>
                    <a:pt x="14" y="12"/>
                  </a:cubicBezTo>
                  <a:cubicBezTo>
                    <a:pt x="15" y="11"/>
                    <a:pt x="16" y="11"/>
                    <a:pt x="16" y="10"/>
                  </a:cubicBezTo>
                  <a:cubicBezTo>
                    <a:pt x="16" y="10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8" y="11"/>
                    <a:pt x="18" y="11"/>
                    <a:pt x="17" y="12"/>
                  </a:cubicBezTo>
                  <a:cubicBezTo>
                    <a:pt x="15" y="13"/>
                    <a:pt x="14" y="13"/>
                    <a:pt x="13" y="14"/>
                  </a:cubicBezTo>
                  <a:cubicBezTo>
                    <a:pt x="13" y="14"/>
                    <a:pt x="12" y="15"/>
                    <a:pt x="11" y="15"/>
                  </a:cubicBezTo>
                  <a:cubicBezTo>
                    <a:pt x="11" y="15"/>
                    <a:pt x="11" y="15"/>
                    <a:pt x="10" y="16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5"/>
                    <a:pt x="9" y="15"/>
                    <a:pt x="9" y="14"/>
                  </a:cubicBezTo>
                  <a:cubicBezTo>
                    <a:pt x="9" y="14"/>
                    <a:pt x="8" y="12"/>
                    <a:pt x="7" y="1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3"/>
                    <a:pt x="6" y="3"/>
                    <a:pt x="7" y="6"/>
                  </a:cubicBez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02E3464B-587F-4431-AB71-05492B88EF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92988" y="1997075"/>
              <a:ext cx="49213" cy="55563"/>
            </a:xfrm>
            <a:custGeom>
              <a:avLst/>
              <a:gdLst>
                <a:gd name="T0" fmla="*/ 3 w 16"/>
                <a:gd name="T1" fmla="*/ 11 h 18"/>
                <a:gd name="T2" fmla="*/ 3 w 16"/>
                <a:gd name="T3" fmla="*/ 11 h 18"/>
                <a:gd name="T4" fmla="*/ 3 w 16"/>
                <a:gd name="T5" fmla="*/ 14 h 18"/>
                <a:gd name="T6" fmla="*/ 3 w 16"/>
                <a:gd name="T7" fmla="*/ 16 h 18"/>
                <a:gd name="T8" fmla="*/ 5 w 16"/>
                <a:gd name="T9" fmla="*/ 16 h 18"/>
                <a:gd name="T10" fmla="*/ 5 w 16"/>
                <a:gd name="T11" fmla="*/ 16 h 18"/>
                <a:gd name="T12" fmla="*/ 5 w 16"/>
                <a:gd name="T13" fmla="*/ 16 h 18"/>
                <a:gd name="T14" fmla="*/ 5 w 16"/>
                <a:gd name="T15" fmla="*/ 16 h 18"/>
                <a:gd name="T16" fmla="*/ 3 w 16"/>
                <a:gd name="T17" fmla="*/ 17 h 18"/>
                <a:gd name="T18" fmla="*/ 1 w 16"/>
                <a:gd name="T19" fmla="*/ 18 h 18"/>
                <a:gd name="T20" fmla="*/ 0 w 16"/>
                <a:gd name="T21" fmla="*/ 18 h 18"/>
                <a:gd name="T22" fmla="*/ 0 w 16"/>
                <a:gd name="T23" fmla="*/ 18 h 18"/>
                <a:gd name="T24" fmla="*/ 1 w 16"/>
                <a:gd name="T25" fmla="*/ 17 h 18"/>
                <a:gd name="T26" fmla="*/ 2 w 16"/>
                <a:gd name="T27" fmla="*/ 15 h 18"/>
                <a:gd name="T28" fmla="*/ 1 w 16"/>
                <a:gd name="T29" fmla="*/ 1 h 18"/>
                <a:gd name="T30" fmla="*/ 1 w 16"/>
                <a:gd name="T31" fmla="*/ 0 h 18"/>
                <a:gd name="T32" fmla="*/ 1 w 16"/>
                <a:gd name="T33" fmla="*/ 0 h 18"/>
                <a:gd name="T34" fmla="*/ 12 w 16"/>
                <a:gd name="T35" fmla="*/ 9 h 18"/>
                <a:gd name="T36" fmla="*/ 15 w 16"/>
                <a:gd name="T37" fmla="*/ 11 h 18"/>
                <a:gd name="T38" fmla="*/ 15 w 16"/>
                <a:gd name="T39" fmla="*/ 10 h 18"/>
                <a:gd name="T40" fmla="*/ 16 w 16"/>
                <a:gd name="T41" fmla="*/ 10 h 18"/>
                <a:gd name="T42" fmla="*/ 15 w 16"/>
                <a:gd name="T43" fmla="*/ 11 h 18"/>
                <a:gd name="T44" fmla="*/ 11 w 16"/>
                <a:gd name="T45" fmla="*/ 13 h 18"/>
                <a:gd name="T46" fmla="*/ 11 w 16"/>
                <a:gd name="T47" fmla="*/ 13 h 18"/>
                <a:gd name="T48" fmla="*/ 11 w 16"/>
                <a:gd name="T49" fmla="*/ 12 h 18"/>
                <a:gd name="T50" fmla="*/ 11 w 16"/>
                <a:gd name="T51" fmla="*/ 12 h 18"/>
                <a:gd name="T52" fmla="*/ 7 w 16"/>
                <a:gd name="T53" fmla="*/ 9 h 18"/>
                <a:gd name="T54" fmla="*/ 7 w 16"/>
                <a:gd name="T55" fmla="*/ 9 h 18"/>
                <a:gd name="T56" fmla="*/ 3 w 16"/>
                <a:gd name="T57" fmla="*/ 11 h 18"/>
                <a:gd name="T58" fmla="*/ 6 w 16"/>
                <a:gd name="T59" fmla="*/ 8 h 18"/>
                <a:gd name="T60" fmla="*/ 6 w 16"/>
                <a:gd name="T61" fmla="*/ 8 h 18"/>
                <a:gd name="T62" fmla="*/ 2 w 16"/>
                <a:gd name="T63" fmla="*/ 4 h 18"/>
                <a:gd name="T64" fmla="*/ 2 w 16"/>
                <a:gd name="T65" fmla="*/ 4 h 18"/>
                <a:gd name="T66" fmla="*/ 2 w 16"/>
                <a:gd name="T67" fmla="*/ 4 h 18"/>
                <a:gd name="T68" fmla="*/ 3 w 16"/>
                <a:gd name="T69" fmla="*/ 10 h 18"/>
                <a:gd name="T70" fmla="*/ 3 w 16"/>
                <a:gd name="T71" fmla="*/ 10 h 18"/>
                <a:gd name="T72" fmla="*/ 6 w 16"/>
                <a:gd name="T7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" h="18"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3" y="17"/>
                    <a:pt x="3" y="17"/>
                  </a:cubicBezTo>
                  <a:cubicBezTo>
                    <a:pt x="3" y="17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2" y="17"/>
                    <a:pt x="2" y="16"/>
                    <a:pt x="2" y="1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9" y="7"/>
                    <a:pt x="12" y="9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5" y="11"/>
                  </a:cubicBezTo>
                  <a:cubicBezTo>
                    <a:pt x="14" y="11"/>
                    <a:pt x="13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lnTo>
                    <a:pt x="3" y="11"/>
                  </a:ln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AFC4FD5A-E81C-489B-B72F-7121C0675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56476" y="1960563"/>
              <a:ext cx="69850" cy="65088"/>
            </a:xfrm>
            <a:custGeom>
              <a:avLst/>
              <a:gdLst>
                <a:gd name="T0" fmla="*/ 15 w 23"/>
                <a:gd name="T1" fmla="*/ 8 h 21"/>
                <a:gd name="T2" fmla="*/ 15 w 23"/>
                <a:gd name="T3" fmla="*/ 8 h 21"/>
                <a:gd name="T4" fmla="*/ 15 w 23"/>
                <a:gd name="T5" fmla="*/ 8 h 21"/>
                <a:gd name="T6" fmla="*/ 13 w 23"/>
                <a:gd name="T7" fmla="*/ 3 h 21"/>
                <a:gd name="T8" fmla="*/ 12 w 23"/>
                <a:gd name="T9" fmla="*/ 3 h 21"/>
                <a:gd name="T10" fmla="*/ 11 w 23"/>
                <a:gd name="T11" fmla="*/ 3 h 21"/>
                <a:gd name="T12" fmla="*/ 10 w 23"/>
                <a:gd name="T13" fmla="*/ 3 h 21"/>
                <a:gd name="T14" fmla="*/ 11 w 23"/>
                <a:gd name="T15" fmla="*/ 3 h 21"/>
                <a:gd name="T16" fmla="*/ 14 w 23"/>
                <a:gd name="T17" fmla="*/ 1 h 21"/>
                <a:gd name="T18" fmla="*/ 16 w 23"/>
                <a:gd name="T19" fmla="*/ 0 h 21"/>
                <a:gd name="T20" fmla="*/ 17 w 23"/>
                <a:gd name="T21" fmla="*/ 0 h 21"/>
                <a:gd name="T22" fmla="*/ 16 w 23"/>
                <a:gd name="T23" fmla="*/ 1 h 21"/>
                <a:gd name="T24" fmla="*/ 16 w 23"/>
                <a:gd name="T25" fmla="*/ 1 h 21"/>
                <a:gd name="T26" fmla="*/ 15 w 23"/>
                <a:gd name="T27" fmla="*/ 2 h 21"/>
                <a:gd name="T28" fmla="*/ 17 w 23"/>
                <a:gd name="T29" fmla="*/ 7 h 21"/>
                <a:gd name="T30" fmla="*/ 18 w 23"/>
                <a:gd name="T31" fmla="*/ 10 h 21"/>
                <a:gd name="T32" fmla="*/ 20 w 23"/>
                <a:gd name="T33" fmla="*/ 14 h 21"/>
                <a:gd name="T34" fmla="*/ 21 w 23"/>
                <a:gd name="T35" fmla="*/ 15 h 21"/>
                <a:gd name="T36" fmla="*/ 22 w 23"/>
                <a:gd name="T37" fmla="*/ 15 h 21"/>
                <a:gd name="T38" fmla="*/ 23 w 23"/>
                <a:gd name="T39" fmla="*/ 15 h 21"/>
                <a:gd name="T40" fmla="*/ 22 w 23"/>
                <a:gd name="T41" fmla="*/ 15 h 21"/>
                <a:gd name="T42" fmla="*/ 19 w 23"/>
                <a:gd name="T43" fmla="*/ 16 h 21"/>
                <a:gd name="T44" fmla="*/ 17 w 23"/>
                <a:gd name="T45" fmla="*/ 17 h 21"/>
                <a:gd name="T46" fmla="*/ 16 w 23"/>
                <a:gd name="T47" fmla="*/ 17 h 21"/>
                <a:gd name="T48" fmla="*/ 17 w 23"/>
                <a:gd name="T49" fmla="*/ 17 h 21"/>
                <a:gd name="T50" fmla="*/ 17 w 23"/>
                <a:gd name="T51" fmla="*/ 17 h 21"/>
                <a:gd name="T52" fmla="*/ 18 w 23"/>
                <a:gd name="T53" fmla="*/ 15 h 21"/>
                <a:gd name="T54" fmla="*/ 16 w 23"/>
                <a:gd name="T55" fmla="*/ 11 h 21"/>
                <a:gd name="T56" fmla="*/ 15 w 23"/>
                <a:gd name="T57" fmla="*/ 9 h 21"/>
                <a:gd name="T58" fmla="*/ 15 w 23"/>
                <a:gd name="T59" fmla="*/ 9 h 21"/>
                <a:gd name="T60" fmla="*/ 8 w 23"/>
                <a:gd name="T61" fmla="*/ 12 h 21"/>
                <a:gd name="T62" fmla="*/ 8 w 23"/>
                <a:gd name="T63" fmla="*/ 12 h 21"/>
                <a:gd name="T64" fmla="*/ 8 w 23"/>
                <a:gd name="T65" fmla="*/ 14 h 21"/>
                <a:gd name="T66" fmla="*/ 10 w 23"/>
                <a:gd name="T67" fmla="*/ 18 h 21"/>
                <a:gd name="T68" fmla="*/ 11 w 23"/>
                <a:gd name="T69" fmla="*/ 19 h 21"/>
                <a:gd name="T70" fmla="*/ 12 w 23"/>
                <a:gd name="T71" fmla="*/ 19 h 21"/>
                <a:gd name="T72" fmla="*/ 13 w 23"/>
                <a:gd name="T73" fmla="*/ 19 h 21"/>
                <a:gd name="T74" fmla="*/ 12 w 23"/>
                <a:gd name="T75" fmla="*/ 19 h 21"/>
                <a:gd name="T76" fmla="*/ 9 w 23"/>
                <a:gd name="T77" fmla="*/ 20 h 21"/>
                <a:gd name="T78" fmla="*/ 7 w 23"/>
                <a:gd name="T79" fmla="*/ 21 h 21"/>
                <a:gd name="T80" fmla="*/ 6 w 23"/>
                <a:gd name="T81" fmla="*/ 21 h 21"/>
                <a:gd name="T82" fmla="*/ 7 w 23"/>
                <a:gd name="T83" fmla="*/ 21 h 21"/>
                <a:gd name="T84" fmla="*/ 7 w 23"/>
                <a:gd name="T85" fmla="*/ 21 h 21"/>
                <a:gd name="T86" fmla="*/ 7 w 23"/>
                <a:gd name="T87" fmla="*/ 19 h 21"/>
                <a:gd name="T88" fmla="*/ 6 w 23"/>
                <a:gd name="T89" fmla="*/ 15 h 21"/>
                <a:gd name="T90" fmla="*/ 4 w 23"/>
                <a:gd name="T91" fmla="*/ 12 h 21"/>
                <a:gd name="T92" fmla="*/ 3 w 23"/>
                <a:gd name="T93" fmla="*/ 7 h 21"/>
                <a:gd name="T94" fmla="*/ 2 w 23"/>
                <a:gd name="T95" fmla="*/ 7 h 21"/>
                <a:gd name="T96" fmla="*/ 1 w 23"/>
                <a:gd name="T97" fmla="*/ 7 h 21"/>
                <a:gd name="T98" fmla="*/ 0 w 23"/>
                <a:gd name="T99" fmla="*/ 7 h 21"/>
                <a:gd name="T100" fmla="*/ 1 w 23"/>
                <a:gd name="T101" fmla="*/ 7 h 21"/>
                <a:gd name="T102" fmla="*/ 4 w 23"/>
                <a:gd name="T103" fmla="*/ 5 h 21"/>
                <a:gd name="T104" fmla="*/ 6 w 23"/>
                <a:gd name="T105" fmla="*/ 4 h 21"/>
                <a:gd name="T106" fmla="*/ 6 w 23"/>
                <a:gd name="T107" fmla="*/ 4 h 21"/>
                <a:gd name="T108" fmla="*/ 6 w 23"/>
                <a:gd name="T109" fmla="*/ 5 h 21"/>
                <a:gd name="T110" fmla="*/ 6 w 23"/>
                <a:gd name="T111" fmla="*/ 5 h 21"/>
                <a:gd name="T112" fmla="*/ 5 w 23"/>
                <a:gd name="T113" fmla="*/ 6 h 21"/>
                <a:gd name="T114" fmla="*/ 7 w 23"/>
                <a:gd name="T115" fmla="*/ 11 h 21"/>
                <a:gd name="T116" fmla="*/ 7 w 23"/>
                <a:gd name="T117" fmla="*/ 11 h 21"/>
                <a:gd name="T118" fmla="*/ 7 w 23"/>
                <a:gd name="T119" fmla="*/ 11 h 21"/>
                <a:gd name="T120" fmla="*/ 15 w 23"/>
                <a:gd name="T12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" h="21">
                  <a:moveTo>
                    <a:pt x="15" y="8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3" y="5"/>
                    <a:pt x="13" y="4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1"/>
                    <a:pt x="15" y="1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6" y="3"/>
                    <a:pt x="16" y="4"/>
                    <a:pt x="17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2"/>
                    <a:pt x="20" y="13"/>
                    <a:pt x="20" y="14"/>
                  </a:cubicBezTo>
                  <a:cubicBezTo>
                    <a:pt x="20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2" y="15"/>
                  </a:cubicBezTo>
                  <a:cubicBezTo>
                    <a:pt x="21" y="16"/>
                    <a:pt x="20" y="16"/>
                    <a:pt x="19" y="16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6"/>
                    <a:pt x="18" y="16"/>
                    <a:pt x="18" y="15"/>
                  </a:cubicBezTo>
                  <a:cubicBezTo>
                    <a:pt x="17" y="14"/>
                    <a:pt x="17" y="13"/>
                    <a:pt x="16" y="1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6"/>
                    <a:pt x="10" y="17"/>
                    <a:pt x="10" y="18"/>
                  </a:cubicBezTo>
                  <a:cubicBezTo>
                    <a:pt x="10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9" y="20"/>
                    <a:pt x="8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20"/>
                    <a:pt x="7" y="19"/>
                  </a:cubicBezTo>
                  <a:cubicBezTo>
                    <a:pt x="7" y="18"/>
                    <a:pt x="7" y="17"/>
                    <a:pt x="6" y="1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2" y="6"/>
                    <a:pt x="3" y="6"/>
                    <a:pt x="4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6" y="7"/>
                    <a:pt x="6" y="8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1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D5057375-E295-4091-8FF9-5900627FC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86626" y="1949450"/>
              <a:ext cx="33338" cy="50800"/>
            </a:xfrm>
            <a:custGeom>
              <a:avLst/>
              <a:gdLst>
                <a:gd name="T0" fmla="*/ 4 w 11"/>
                <a:gd name="T1" fmla="*/ 8 h 17"/>
                <a:gd name="T2" fmla="*/ 2 w 11"/>
                <a:gd name="T3" fmla="*/ 3 h 17"/>
                <a:gd name="T4" fmla="*/ 1 w 11"/>
                <a:gd name="T5" fmla="*/ 2 h 17"/>
                <a:gd name="T6" fmla="*/ 1 w 11"/>
                <a:gd name="T7" fmla="*/ 3 h 17"/>
                <a:gd name="T8" fmla="*/ 0 w 11"/>
                <a:gd name="T9" fmla="*/ 2 h 17"/>
                <a:gd name="T10" fmla="*/ 1 w 11"/>
                <a:gd name="T11" fmla="*/ 2 h 17"/>
                <a:gd name="T12" fmla="*/ 3 w 11"/>
                <a:gd name="T13" fmla="*/ 1 h 17"/>
                <a:gd name="T14" fmla="*/ 6 w 11"/>
                <a:gd name="T15" fmla="*/ 1 h 17"/>
                <a:gd name="T16" fmla="*/ 6 w 11"/>
                <a:gd name="T17" fmla="*/ 1 h 17"/>
                <a:gd name="T18" fmla="*/ 6 w 11"/>
                <a:gd name="T19" fmla="*/ 1 h 17"/>
                <a:gd name="T20" fmla="*/ 5 w 11"/>
                <a:gd name="T21" fmla="*/ 1 h 17"/>
                <a:gd name="T22" fmla="*/ 5 w 11"/>
                <a:gd name="T23" fmla="*/ 3 h 17"/>
                <a:gd name="T24" fmla="*/ 6 w 11"/>
                <a:gd name="T25" fmla="*/ 7 h 17"/>
                <a:gd name="T26" fmla="*/ 7 w 11"/>
                <a:gd name="T27" fmla="*/ 10 h 17"/>
                <a:gd name="T28" fmla="*/ 9 w 11"/>
                <a:gd name="T29" fmla="*/ 15 h 17"/>
                <a:gd name="T30" fmla="*/ 10 w 11"/>
                <a:gd name="T31" fmla="*/ 15 h 17"/>
                <a:gd name="T32" fmla="*/ 11 w 11"/>
                <a:gd name="T33" fmla="*/ 15 h 17"/>
                <a:gd name="T34" fmla="*/ 11 w 11"/>
                <a:gd name="T35" fmla="*/ 15 h 17"/>
                <a:gd name="T36" fmla="*/ 11 w 11"/>
                <a:gd name="T37" fmla="*/ 16 h 17"/>
                <a:gd name="T38" fmla="*/ 8 w 11"/>
                <a:gd name="T39" fmla="*/ 17 h 17"/>
                <a:gd name="T40" fmla="*/ 5 w 11"/>
                <a:gd name="T41" fmla="*/ 17 h 17"/>
                <a:gd name="T42" fmla="*/ 5 w 11"/>
                <a:gd name="T43" fmla="*/ 17 h 17"/>
                <a:gd name="T44" fmla="*/ 5 w 11"/>
                <a:gd name="T45" fmla="*/ 17 h 17"/>
                <a:gd name="T46" fmla="*/ 6 w 11"/>
                <a:gd name="T47" fmla="*/ 17 h 17"/>
                <a:gd name="T48" fmla="*/ 6 w 11"/>
                <a:gd name="T49" fmla="*/ 16 h 17"/>
                <a:gd name="T50" fmla="*/ 5 w 11"/>
                <a:gd name="T51" fmla="*/ 11 h 17"/>
                <a:gd name="T52" fmla="*/ 4 w 11"/>
                <a:gd name="T5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7">
                  <a:moveTo>
                    <a:pt x="4" y="8"/>
                  </a:moveTo>
                  <a:cubicBezTo>
                    <a:pt x="3" y="4"/>
                    <a:pt x="3" y="4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3" y="2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4"/>
                    <a:pt x="6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2"/>
                    <a:pt x="8" y="14"/>
                    <a:pt x="9" y="15"/>
                  </a:cubicBezTo>
                  <a:cubicBezTo>
                    <a:pt x="9" y="15"/>
                    <a:pt x="9" y="16"/>
                    <a:pt x="10" y="15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8" y="16"/>
                    <a:pt x="8" y="17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6"/>
                    <a:pt x="6" y="16"/>
                  </a:cubicBezTo>
                  <a:cubicBezTo>
                    <a:pt x="6" y="15"/>
                    <a:pt x="5" y="13"/>
                    <a:pt x="5" y="11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F4F84A2A-4AE7-49BA-AF30-A769D095EA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250113" y="1939925"/>
              <a:ext cx="60325" cy="52388"/>
            </a:xfrm>
            <a:custGeom>
              <a:avLst/>
              <a:gdLst>
                <a:gd name="T0" fmla="*/ 4 w 20"/>
                <a:gd name="T1" fmla="*/ 7 h 17"/>
                <a:gd name="T2" fmla="*/ 3 w 20"/>
                <a:gd name="T3" fmla="*/ 3 h 17"/>
                <a:gd name="T4" fmla="*/ 2 w 20"/>
                <a:gd name="T5" fmla="*/ 2 h 17"/>
                <a:gd name="T6" fmla="*/ 1 w 20"/>
                <a:gd name="T7" fmla="*/ 2 h 17"/>
                <a:gd name="T8" fmla="*/ 0 w 20"/>
                <a:gd name="T9" fmla="*/ 2 h 17"/>
                <a:gd name="T10" fmla="*/ 1 w 20"/>
                <a:gd name="T11" fmla="*/ 2 h 17"/>
                <a:gd name="T12" fmla="*/ 4 w 20"/>
                <a:gd name="T13" fmla="*/ 1 h 17"/>
                <a:gd name="T14" fmla="*/ 6 w 20"/>
                <a:gd name="T15" fmla="*/ 0 h 17"/>
                <a:gd name="T16" fmla="*/ 10 w 20"/>
                <a:gd name="T17" fmla="*/ 0 h 17"/>
                <a:gd name="T18" fmla="*/ 12 w 20"/>
                <a:gd name="T19" fmla="*/ 3 h 17"/>
                <a:gd name="T20" fmla="*/ 11 w 20"/>
                <a:gd name="T21" fmla="*/ 8 h 17"/>
                <a:gd name="T22" fmla="*/ 16 w 20"/>
                <a:gd name="T23" fmla="*/ 12 h 17"/>
                <a:gd name="T24" fmla="*/ 19 w 20"/>
                <a:gd name="T25" fmla="*/ 13 h 17"/>
                <a:gd name="T26" fmla="*/ 20 w 20"/>
                <a:gd name="T27" fmla="*/ 13 h 17"/>
                <a:gd name="T28" fmla="*/ 20 w 20"/>
                <a:gd name="T29" fmla="*/ 13 h 17"/>
                <a:gd name="T30" fmla="*/ 20 w 20"/>
                <a:gd name="T31" fmla="*/ 14 h 17"/>
                <a:gd name="T32" fmla="*/ 18 w 20"/>
                <a:gd name="T33" fmla="*/ 14 h 17"/>
                <a:gd name="T34" fmla="*/ 15 w 20"/>
                <a:gd name="T35" fmla="*/ 14 h 17"/>
                <a:gd name="T36" fmla="*/ 12 w 20"/>
                <a:gd name="T37" fmla="*/ 12 h 17"/>
                <a:gd name="T38" fmla="*/ 9 w 20"/>
                <a:gd name="T39" fmla="*/ 9 h 17"/>
                <a:gd name="T40" fmla="*/ 9 w 20"/>
                <a:gd name="T41" fmla="*/ 9 h 17"/>
                <a:gd name="T42" fmla="*/ 7 w 20"/>
                <a:gd name="T43" fmla="*/ 10 h 17"/>
                <a:gd name="T44" fmla="*/ 7 w 20"/>
                <a:gd name="T45" fmla="*/ 10 h 17"/>
                <a:gd name="T46" fmla="*/ 7 w 20"/>
                <a:gd name="T47" fmla="*/ 10 h 17"/>
                <a:gd name="T48" fmla="*/ 8 w 20"/>
                <a:gd name="T49" fmla="*/ 15 h 17"/>
                <a:gd name="T50" fmla="*/ 9 w 20"/>
                <a:gd name="T51" fmla="*/ 15 h 17"/>
                <a:gd name="T52" fmla="*/ 10 w 20"/>
                <a:gd name="T53" fmla="*/ 15 h 17"/>
                <a:gd name="T54" fmla="*/ 10 w 20"/>
                <a:gd name="T55" fmla="*/ 15 h 17"/>
                <a:gd name="T56" fmla="*/ 10 w 20"/>
                <a:gd name="T57" fmla="*/ 16 h 17"/>
                <a:gd name="T58" fmla="*/ 7 w 20"/>
                <a:gd name="T59" fmla="*/ 16 h 17"/>
                <a:gd name="T60" fmla="*/ 5 w 20"/>
                <a:gd name="T61" fmla="*/ 17 h 17"/>
                <a:gd name="T62" fmla="*/ 4 w 20"/>
                <a:gd name="T63" fmla="*/ 17 h 17"/>
                <a:gd name="T64" fmla="*/ 4 w 20"/>
                <a:gd name="T65" fmla="*/ 17 h 17"/>
                <a:gd name="T66" fmla="*/ 5 w 20"/>
                <a:gd name="T67" fmla="*/ 16 h 17"/>
                <a:gd name="T68" fmla="*/ 5 w 20"/>
                <a:gd name="T69" fmla="*/ 15 h 17"/>
                <a:gd name="T70" fmla="*/ 5 w 20"/>
                <a:gd name="T71" fmla="*/ 11 h 17"/>
                <a:gd name="T72" fmla="*/ 4 w 20"/>
                <a:gd name="T73" fmla="*/ 7 h 17"/>
                <a:gd name="T74" fmla="*/ 7 w 20"/>
                <a:gd name="T75" fmla="*/ 8 h 17"/>
                <a:gd name="T76" fmla="*/ 7 w 20"/>
                <a:gd name="T77" fmla="*/ 9 h 17"/>
                <a:gd name="T78" fmla="*/ 8 w 20"/>
                <a:gd name="T79" fmla="*/ 8 h 17"/>
                <a:gd name="T80" fmla="*/ 10 w 20"/>
                <a:gd name="T81" fmla="*/ 8 h 17"/>
                <a:gd name="T82" fmla="*/ 10 w 20"/>
                <a:gd name="T83" fmla="*/ 4 h 17"/>
                <a:gd name="T84" fmla="*/ 6 w 20"/>
                <a:gd name="T85" fmla="*/ 1 h 17"/>
                <a:gd name="T86" fmla="*/ 5 w 20"/>
                <a:gd name="T87" fmla="*/ 2 h 17"/>
                <a:gd name="T88" fmla="*/ 5 w 20"/>
                <a:gd name="T89" fmla="*/ 2 h 17"/>
                <a:gd name="T90" fmla="*/ 7 w 20"/>
                <a:gd name="T9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" h="17">
                  <a:moveTo>
                    <a:pt x="4" y="7"/>
                  </a:moveTo>
                  <a:cubicBezTo>
                    <a:pt x="3" y="4"/>
                    <a:pt x="3" y="3"/>
                    <a:pt x="3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6" y="0"/>
                    <a:pt x="6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1"/>
                    <a:pt x="12" y="1"/>
                    <a:pt x="12" y="3"/>
                  </a:cubicBezTo>
                  <a:cubicBezTo>
                    <a:pt x="13" y="4"/>
                    <a:pt x="12" y="6"/>
                    <a:pt x="11" y="8"/>
                  </a:cubicBezTo>
                  <a:cubicBezTo>
                    <a:pt x="13" y="10"/>
                    <a:pt x="15" y="11"/>
                    <a:pt x="16" y="12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4" y="14"/>
                    <a:pt x="13" y="13"/>
                    <a:pt x="12" y="12"/>
                  </a:cubicBezTo>
                  <a:cubicBezTo>
                    <a:pt x="11" y="11"/>
                    <a:pt x="10" y="10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2"/>
                    <a:pt x="8" y="14"/>
                    <a:pt x="8" y="15"/>
                  </a:cubicBezTo>
                  <a:cubicBezTo>
                    <a:pt x="8" y="15"/>
                    <a:pt x="9" y="16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7" y="16"/>
                    <a:pt x="7" y="16"/>
                  </a:cubicBezTo>
                  <a:cubicBezTo>
                    <a:pt x="7" y="16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6"/>
                    <a:pt x="5" y="16"/>
                  </a:cubicBezTo>
                  <a:cubicBezTo>
                    <a:pt x="6" y="16"/>
                    <a:pt x="6" y="16"/>
                    <a:pt x="5" y="15"/>
                  </a:cubicBezTo>
                  <a:cubicBezTo>
                    <a:pt x="5" y="14"/>
                    <a:pt x="5" y="13"/>
                    <a:pt x="5" y="11"/>
                  </a:cubicBezTo>
                  <a:lnTo>
                    <a:pt x="4" y="7"/>
                  </a:lnTo>
                  <a:close/>
                  <a:moveTo>
                    <a:pt x="7" y="8"/>
                  </a:move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11" y="6"/>
                    <a:pt x="10" y="4"/>
                  </a:cubicBezTo>
                  <a:cubicBezTo>
                    <a:pt x="10" y="1"/>
                    <a:pt x="7" y="1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728D3E1D-A746-4992-BB98-D285FDDD8C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162801" y="1924050"/>
              <a:ext cx="55563" cy="52388"/>
            </a:xfrm>
            <a:custGeom>
              <a:avLst/>
              <a:gdLst>
                <a:gd name="T0" fmla="*/ 2 w 18"/>
                <a:gd name="T1" fmla="*/ 7 h 17"/>
                <a:gd name="T2" fmla="*/ 2 w 18"/>
                <a:gd name="T3" fmla="*/ 2 h 17"/>
                <a:gd name="T4" fmla="*/ 1 w 18"/>
                <a:gd name="T5" fmla="*/ 1 h 17"/>
                <a:gd name="T6" fmla="*/ 0 w 18"/>
                <a:gd name="T7" fmla="*/ 1 h 17"/>
                <a:gd name="T8" fmla="*/ 0 w 18"/>
                <a:gd name="T9" fmla="*/ 1 h 17"/>
                <a:gd name="T10" fmla="*/ 0 w 18"/>
                <a:gd name="T11" fmla="*/ 1 h 17"/>
                <a:gd name="T12" fmla="*/ 3 w 18"/>
                <a:gd name="T13" fmla="*/ 1 h 17"/>
                <a:gd name="T14" fmla="*/ 6 w 18"/>
                <a:gd name="T15" fmla="*/ 0 h 17"/>
                <a:gd name="T16" fmla="*/ 10 w 18"/>
                <a:gd name="T17" fmla="*/ 1 h 17"/>
                <a:gd name="T18" fmla="*/ 12 w 18"/>
                <a:gd name="T19" fmla="*/ 4 h 17"/>
                <a:gd name="T20" fmla="*/ 9 w 18"/>
                <a:gd name="T21" fmla="*/ 9 h 17"/>
                <a:gd name="T22" fmla="*/ 14 w 18"/>
                <a:gd name="T23" fmla="*/ 14 h 17"/>
                <a:gd name="T24" fmla="*/ 17 w 18"/>
                <a:gd name="T25" fmla="*/ 15 h 17"/>
                <a:gd name="T26" fmla="*/ 18 w 18"/>
                <a:gd name="T27" fmla="*/ 15 h 17"/>
                <a:gd name="T28" fmla="*/ 18 w 18"/>
                <a:gd name="T29" fmla="*/ 15 h 17"/>
                <a:gd name="T30" fmla="*/ 17 w 18"/>
                <a:gd name="T31" fmla="*/ 15 h 17"/>
                <a:gd name="T32" fmla="*/ 15 w 18"/>
                <a:gd name="T33" fmla="*/ 15 h 17"/>
                <a:gd name="T34" fmla="*/ 13 w 18"/>
                <a:gd name="T35" fmla="*/ 15 h 17"/>
                <a:gd name="T36" fmla="*/ 10 w 18"/>
                <a:gd name="T37" fmla="*/ 12 h 17"/>
                <a:gd name="T38" fmla="*/ 8 w 18"/>
                <a:gd name="T39" fmla="*/ 10 h 17"/>
                <a:gd name="T40" fmla="*/ 7 w 18"/>
                <a:gd name="T41" fmla="*/ 10 h 17"/>
                <a:gd name="T42" fmla="*/ 5 w 18"/>
                <a:gd name="T43" fmla="*/ 10 h 17"/>
                <a:gd name="T44" fmla="*/ 5 w 18"/>
                <a:gd name="T45" fmla="*/ 10 h 17"/>
                <a:gd name="T46" fmla="*/ 5 w 18"/>
                <a:gd name="T47" fmla="*/ 10 h 17"/>
                <a:gd name="T48" fmla="*/ 6 w 18"/>
                <a:gd name="T49" fmla="*/ 15 h 17"/>
                <a:gd name="T50" fmla="*/ 7 w 18"/>
                <a:gd name="T51" fmla="*/ 16 h 17"/>
                <a:gd name="T52" fmla="*/ 8 w 18"/>
                <a:gd name="T53" fmla="*/ 16 h 17"/>
                <a:gd name="T54" fmla="*/ 8 w 18"/>
                <a:gd name="T55" fmla="*/ 16 h 17"/>
                <a:gd name="T56" fmla="*/ 8 w 18"/>
                <a:gd name="T57" fmla="*/ 16 h 17"/>
                <a:gd name="T58" fmla="*/ 5 w 18"/>
                <a:gd name="T59" fmla="*/ 16 h 17"/>
                <a:gd name="T60" fmla="*/ 2 w 18"/>
                <a:gd name="T61" fmla="*/ 17 h 17"/>
                <a:gd name="T62" fmla="*/ 2 w 18"/>
                <a:gd name="T63" fmla="*/ 17 h 17"/>
                <a:gd name="T64" fmla="*/ 2 w 18"/>
                <a:gd name="T65" fmla="*/ 16 h 17"/>
                <a:gd name="T66" fmla="*/ 3 w 18"/>
                <a:gd name="T67" fmla="*/ 16 h 17"/>
                <a:gd name="T68" fmla="*/ 3 w 18"/>
                <a:gd name="T69" fmla="*/ 15 h 17"/>
                <a:gd name="T70" fmla="*/ 3 w 18"/>
                <a:gd name="T71" fmla="*/ 11 h 17"/>
                <a:gd name="T72" fmla="*/ 2 w 18"/>
                <a:gd name="T73" fmla="*/ 7 h 17"/>
                <a:gd name="T74" fmla="*/ 5 w 18"/>
                <a:gd name="T75" fmla="*/ 8 h 17"/>
                <a:gd name="T76" fmla="*/ 5 w 18"/>
                <a:gd name="T77" fmla="*/ 9 h 17"/>
                <a:gd name="T78" fmla="*/ 7 w 18"/>
                <a:gd name="T79" fmla="*/ 9 h 17"/>
                <a:gd name="T80" fmla="*/ 8 w 18"/>
                <a:gd name="T81" fmla="*/ 8 h 17"/>
                <a:gd name="T82" fmla="*/ 9 w 18"/>
                <a:gd name="T83" fmla="*/ 5 h 17"/>
                <a:gd name="T84" fmla="*/ 6 w 18"/>
                <a:gd name="T85" fmla="*/ 1 h 17"/>
                <a:gd name="T86" fmla="*/ 4 w 18"/>
                <a:gd name="T87" fmla="*/ 2 h 17"/>
                <a:gd name="T88" fmla="*/ 4 w 18"/>
                <a:gd name="T89" fmla="*/ 2 h 17"/>
                <a:gd name="T90" fmla="*/ 5 w 18"/>
                <a:gd name="T9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" h="17">
                  <a:moveTo>
                    <a:pt x="2" y="7"/>
                  </a:move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2" y="4"/>
                  </a:cubicBezTo>
                  <a:cubicBezTo>
                    <a:pt x="12" y="5"/>
                    <a:pt x="11" y="7"/>
                    <a:pt x="9" y="9"/>
                  </a:cubicBezTo>
                  <a:cubicBezTo>
                    <a:pt x="11" y="11"/>
                    <a:pt x="13" y="12"/>
                    <a:pt x="14" y="14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5"/>
                    <a:pt x="13" y="15"/>
                  </a:cubicBezTo>
                  <a:cubicBezTo>
                    <a:pt x="12" y="15"/>
                    <a:pt x="11" y="14"/>
                    <a:pt x="10" y="12"/>
                  </a:cubicBezTo>
                  <a:cubicBezTo>
                    <a:pt x="9" y="11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6" y="14"/>
                    <a:pt x="6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7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7"/>
                    <a:pt x="3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3" y="14"/>
                    <a:pt x="3" y="13"/>
                    <a:pt x="3" y="11"/>
                  </a:cubicBezTo>
                  <a:lnTo>
                    <a:pt x="2" y="7"/>
                  </a:lnTo>
                  <a:close/>
                  <a:moveTo>
                    <a:pt x="5" y="8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9" y="2"/>
                    <a:pt x="7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17ED8112-B823-4066-80AA-368815759A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110413" y="1922463"/>
              <a:ext cx="50800" cy="47625"/>
            </a:xfrm>
            <a:custGeom>
              <a:avLst/>
              <a:gdLst>
                <a:gd name="T0" fmla="*/ 5 w 17"/>
                <a:gd name="T1" fmla="*/ 11 h 16"/>
                <a:gd name="T2" fmla="*/ 5 w 17"/>
                <a:gd name="T3" fmla="*/ 11 h 16"/>
                <a:gd name="T4" fmla="*/ 4 w 17"/>
                <a:gd name="T5" fmla="*/ 14 h 16"/>
                <a:gd name="T6" fmla="*/ 4 w 17"/>
                <a:gd name="T7" fmla="*/ 15 h 16"/>
                <a:gd name="T8" fmla="*/ 5 w 17"/>
                <a:gd name="T9" fmla="*/ 16 h 16"/>
                <a:gd name="T10" fmla="*/ 5 w 17"/>
                <a:gd name="T11" fmla="*/ 16 h 16"/>
                <a:gd name="T12" fmla="*/ 5 w 17"/>
                <a:gd name="T13" fmla="*/ 16 h 16"/>
                <a:gd name="T14" fmla="*/ 5 w 17"/>
                <a:gd name="T15" fmla="*/ 16 h 16"/>
                <a:gd name="T16" fmla="*/ 3 w 17"/>
                <a:gd name="T17" fmla="*/ 16 h 16"/>
                <a:gd name="T18" fmla="*/ 0 w 17"/>
                <a:gd name="T19" fmla="*/ 16 h 16"/>
                <a:gd name="T20" fmla="*/ 0 w 17"/>
                <a:gd name="T21" fmla="*/ 16 h 16"/>
                <a:gd name="T22" fmla="*/ 0 w 17"/>
                <a:gd name="T23" fmla="*/ 16 h 16"/>
                <a:gd name="T24" fmla="*/ 1 w 17"/>
                <a:gd name="T25" fmla="*/ 16 h 16"/>
                <a:gd name="T26" fmla="*/ 2 w 17"/>
                <a:gd name="T27" fmla="*/ 14 h 16"/>
                <a:gd name="T28" fmla="*/ 7 w 17"/>
                <a:gd name="T29" fmla="*/ 0 h 16"/>
                <a:gd name="T30" fmla="*/ 8 w 17"/>
                <a:gd name="T31" fmla="*/ 0 h 16"/>
                <a:gd name="T32" fmla="*/ 8 w 17"/>
                <a:gd name="T33" fmla="*/ 0 h 16"/>
                <a:gd name="T34" fmla="*/ 14 w 17"/>
                <a:gd name="T35" fmla="*/ 13 h 16"/>
                <a:gd name="T36" fmla="*/ 16 w 17"/>
                <a:gd name="T37" fmla="*/ 15 h 16"/>
                <a:gd name="T38" fmla="*/ 17 w 17"/>
                <a:gd name="T39" fmla="*/ 15 h 16"/>
                <a:gd name="T40" fmla="*/ 17 w 17"/>
                <a:gd name="T41" fmla="*/ 16 h 16"/>
                <a:gd name="T42" fmla="*/ 16 w 17"/>
                <a:gd name="T43" fmla="*/ 16 h 16"/>
                <a:gd name="T44" fmla="*/ 12 w 17"/>
                <a:gd name="T45" fmla="*/ 16 h 16"/>
                <a:gd name="T46" fmla="*/ 12 w 17"/>
                <a:gd name="T47" fmla="*/ 16 h 16"/>
                <a:gd name="T48" fmla="*/ 12 w 17"/>
                <a:gd name="T49" fmla="*/ 15 h 16"/>
                <a:gd name="T50" fmla="*/ 12 w 17"/>
                <a:gd name="T51" fmla="*/ 15 h 16"/>
                <a:gd name="T52" fmla="*/ 10 w 17"/>
                <a:gd name="T53" fmla="*/ 11 h 16"/>
                <a:gd name="T54" fmla="*/ 10 w 17"/>
                <a:gd name="T55" fmla="*/ 10 h 16"/>
                <a:gd name="T56" fmla="*/ 5 w 17"/>
                <a:gd name="T57" fmla="*/ 11 h 16"/>
                <a:gd name="T58" fmla="*/ 10 w 17"/>
                <a:gd name="T59" fmla="*/ 9 h 16"/>
                <a:gd name="T60" fmla="*/ 10 w 17"/>
                <a:gd name="T61" fmla="*/ 9 h 16"/>
                <a:gd name="T62" fmla="*/ 8 w 17"/>
                <a:gd name="T63" fmla="*/ 4 h 16"/>
                <a:gd name="T64" fmla="*/ 8 w 17"/>
                <a:gd name="T65" fmla="*/ 4 h 16"/>
                <a:gd name="T66" fmla="*/ 7 w 17"/>
                <a:gd name="T67" fmla="*/ 4 h 16"/>
                <a:gd name="T68" fmla="*/ 6 w 17"/>
                <a:gd name="T69" fmla="*/ 9 h 16"/>
                <a:gd name="T70" fmla="*/ 6 w 17"/>
                <a:gd name="T71" fmla="*/ 10 h 16"/>
                <a:gd name="T72" fmla="*/ 10 w 17"/>
                <a:gd name="T7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6"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5"/>
                    <a:pt x="4" y="15"/>
                  </a:cubicBezTo>
                  <a:cubicBezTo>
                    <a:pt x="4" y="15"/>
                    <a:pt x="4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3" y="16"/>
                    <a:pt x="3" y="16"/>
                  </a:cubicBezTo>
                  <a:cubicBezTo>
                    <a:pt x="2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13" y="10"/>
                    <a:pt x="14" y="13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5" y="16"/>
                    <a:pt x="14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5" y="11"/>
                  </a:lnTo>
                  <a:close/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6" y="10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FA4441BE-0B9E-4915-BDC7-D138B6C5F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50088" y="1922463"/>
              <a:ext cx="53975" cy="50800"/>
            </a:xfrm>
            <a:custGeom>
              <a:avLst/>
              <a:gdLst>
                <a:gd name="T0" fmla="*/ 13 w 18"/>
                <a:gd name="T1" fmla="*/ 7 h 17"/>
                <a:gd name="T2" fmla="*/ 13 w 18"/>
                <a:gd name="T3" fmla="*/ 7 h 17"/>
                <a:gd name="T4" fmla="*/ 13 w 18"/>
                <a:gd name="T5" fmla="*/ 7 h 17"/>
                <a:gd name="T6" fmla="*/ 13 w 18"/>
                <a:gd name="T7" fmla="*/ 2 h 17"/>
                <a:gd name="T8" fmla="*/ 13 w 18"/>
                <a:gd name="T9" fmla="*/ 1 h 17"/>
                <a:gd name="T10" fmla="*/ 12 w 18"/>
                <a:gd name="T11" fmla="*/ 1 h 17"/>
                <a:gd name="T12" fmla="*/ 11 w 18"/>
                <a:gd name="T13" fmla="*/ 1 h 17"/>
                <a:gd name="T14" fmla="*/ 12 w 18"/>
                <a:gd name="T15" fmla="*/ 0 h 17"/>
                <a:gd name="T16" fmla="*/ 15 w 18"/>
                <a:gd name="T17" fmla="*/ 1 h 17"/>
                <a:gd name="T18" fmla="*/ 18 w 18"/>
                <a:gd name="T19" fmla="*/ 1 h 17"/>
                <a:gd name="T20" fmla="*/ 18 w 18"/>
                <a:gd name="T21" fmla="*/ 1 h 17"/>
                <a:gd name="T22" fmla="*/ 18 w 18"/>
                <a:gd name="T23" fmla="*/ 1 h 17"/>
                <a:gd name="T24" fmla="*/ 17 w 18"/>
                <a:gd name="T25" fmla="*/ 1 h 17"/>
                <a:gd name="T26" fmla="*/ 16 w 18"/>
                <a:gd name="T27" fmla="*/ 2 h 17"/>
                <a:gd name="T28" fmla="*/ 16 w 18"/>
                <a:gd name="T29" fmla="*/ 7 h 17"/>
                <a:gd name="T30" fmla="*/ 16 w 18"/>
                <a:gd name="T31" fmla="*/ 11 h 17"/>
                <a:gd name="T32" fmla="*/ 15 w 18"/>
                <a:gd name="T33" fmla="*/ 15 h 17"/>
                <a:gd name="T34" fmla="*/ 16 w 18"/>
                <a:gd name="T35" fmla="*/ 16 h 17"/>
                <a:gd name="T36" fmla="*/ 17 w 18"/>
                <a:gd name="T37" fmla="*/ 16 h 17"/>
                <a:gd name="T38" fmla="*/ 18 w 18"/>
                <a:gd name="T39" fmla="*/ 17 h 17"/>
                <a:gd name="T40" fmla="*/ 17 w 18"/>
                <a:gd name="T41" fmla="*/ 17 h 17"/>
                <a:gd name="T42" fmla="*/ 14 w 18"/>
                <a:gd name="T43" fmla="*/ 17 h 17"/>
                <a:gd name="T44" fmla="*/ 11 w 18"/>
                <a:gd name="T45" fmla="*/ 16 h 17"/>
                <a:gd name="T46" fmla="*/ 11 w 18"/>
                <a:gd name="T47" fmla="*/ 16 h 17"/>
                <a:gd name="T48" fmla="*/ 11 w 18"/>
                <a:gd name="T49" fmla="*/ 16 h 17"/>
                <a:gd name="T50" fmla="*/ 12 w 18"/>
                <a:gd name="T51" fmla="*/ 16 h 17"/>
                <a:gd name="T52" fmla="*/ 13 w 18"/>
                <a:gd name="T53" fmla="*/ 15 h 17"/>
                <a:gd name="T54" fmla="*/ 13 w 18"/>
                <a:gd name="T55" fmla="*/ 10 h 17"/>
                <a:gd name="T56" fmla="*/ 13 w 18"/>
                <a:gd name="T57" fmla="*/ 9 h 17"/>
                <a:gd name="T58" fmla="*/ 13 w 18"/>
                <a:gd name="T59" fmla="*/ 8 h 17"/>
                <a:gd name="T60" fmla="*/ 5 w 18"/>
                <a:gd name="T61" fmla="*/ 8 h 17"/>
                <a:gd name="T62" fmla="*/ 5 w 18"/>
                <a:gd name="T63" fmla="*/ 8 h 17"/>
                <a:gd name="T64" fmla="*/ 5 w 18"/>
                <a:gd name="T65" fmla="*/ 10 h 17"/>
                <a:gd name="T66" fmla="*/ 4 w 18"/>
                <a:gd name="T67" fmla="*/ 14 h 17"/>
                <a:gd name="T68" fmla="*/ 5 w 18"/>
                <a:gd name="T69" fmla="*/ 16 h 17"/>
                <a:gd name="T70" fmla="*/ 6 w 18"/>
                <a:gd name="T71" fmla="*/ 16 h 17"/>
                <a:gd name="T72" fmla="*/ 7 w 18"/>
                <a:gd name="T73" fmla="*/ 16 h 17"/>
                <a:gd name="T74" fmla="*/ 6 w 18"/>
                <a:gd name="T75" fmla="*/ 16 h 17"/>
                <a:gd name="T76" fmla="*/ 3 w 18"/>
                <a:gd name="T77" fmla="*/ 16 h 17"/>
                <a:gd name="T78" fmla="*/ 0 w 18"/>
                <a:gd name="T79" fmla="*/ 16 h 17"/>
                <a:gd name="T80" fmla="*/ 0 w 18"/>
                <a:gd name="T81" fmla="*/ 16 h 17"/>
                <a:gd name="T82" fmla="*/ 0 w 18"/>
                <a:gd name="T83" fmla="*/ 15 h 17"/>
                <a:gd name="T84" fmla="*/ 1 w 18"/>
                <a:gd name="T85" fmla="*/ 15 h 17"/>
                <a:gd name="T86" fmla="*/ 2 w 18"/>
                <a:gd name="T87" fmla="*/ 14 h 17"/>
                <a:gd name="T88" fmla="*/ 2 w 18"/>
                <a:gd name="T89" fmla="*/ 10 h 17"/>
                <a:gd name="T90" fmla="*/ 2 w 18"/>
                <a:gd name="T91" fmla="*/ 6 h 17"/>
                <a:gd name="T92" fmla="*/ 2 w 18"/>
                <a:gd name="T93" fmla="*/ 2 h 17"/>
                <a:gd name="T94" fmla="*/ 2 w 18"/>
                <a:gd name="T95" fmla="*/ 0 h 17"/>
                <a:gd name="T96" fmla="*/ 1 w 18"/>
                <a:gd name="T97" fmla="*/ 0 h 17"/>
                <a:gd name="T98" fmla="*/ 0 w 18"/>
                <a:gd name="T99" fmla="*/ 0 h 17"/>
                <a:gd name="T100" fmla="*/ 1 w 18"/>
                <a:gd name="T101" fmla="*/ 0 h 17"/>
                <a:gd name="T102" fmla="*/ 4 w 18"/>
                <a:gd name="T103" fmla="*/ 0 h 17"/>
                <a:gd name="T104" fmla="*/ 7 w 18"/>
                <a:gd name="T105" fmla="*/ 0 h 17"/>
                <a:gd name="T106" fmla="*/ 7 w 18"/>
                <a:gd name="T107" fmla="*/ 0 h 17"/>
                <a:gd name="T108" fmla="*/ 7 w 18"/>
                <a:gd name="T109" fmla="*/ 1 h 17"/>
                <a:gd name="T110" fmla="*/ 6 w 18"/>
                <a:gd name="T111" fmla="*/ 1 h 17"/>
                <a:gd name="T112" fmla="*/ 5 w 18"/>
                <a:gd name="T113" fmla="*/ 2 h 17"/>
                <a:gd name="T114" fmla="*/ 5 w 18"/>
                <a:gd name="T115" fmla="*/ 6 h 17"/>
                <a:gd name="T116" fmla="*/ 5 w 18"/>
                <a:gd name="T117" fmla="*/ 7 h 17"/>
                <a:gd name="T118" fmla="*/ 5 w 18"/>
                <a:gd name="T119" fmla="*/ 7 h 17"/>
                <a:gd name="T120" fmla="*/ 13 w 18"/>
                <a:gd name="T12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" h="17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3" y="1"/>
                    <a:pt x="14" y="1"/>
                    <a:pt x="15" y="1"/>
                  </a:cubicBezTo>
                  <a:cubicBezTo>
                    <a:pt x="15" y="1"/>
                    <a:pt x="17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3"/>
                    <a:pt x="16" y="4"/>
                    <a:pt x="16" y="7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4"/>
                    <a:pt x="15" y="15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8" y="16"/>
                    <a:pt x="18" y="17"/>
                  </a:cubicBezTo>
                  <a:cubicBezTo>
                    <a:pt x="18" y="17"/>
                    <a:pt x="17" y="17"/>
                    <a:pt x="17" y="17"/>
                  </a:cubicBezTo>
                  <a:cubicBezTo>
                    <a:pt x="16" y="17"/>
                    <a:pt x="14" y="17"/>
                    <a:pt x="14" y="17"/>
                  </a:cubicBezTo>
                  <a:cubicBezTo>
                    <a:pt x="13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3" y="14"/>
                    <a:pt x="13" y="12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4" y="14"/>
                    <a:pt x="4" y="14"/>
                  </a:cubicBezTo>
                  <a:cubicBezTo>
                    <a:pt x="5" y="15"/>
                    <a:pt x="5" y="15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6" y="16"/>
                    <a:pt x="6" y="16"/>
                  </a:cubicBezTo>
                  <a:cubicBezTo>
                    <a:pt x="5" y="16"/>
                    <a:pt x="4" y="16"/>
                    <a:pt x="3" y="16"/>
                  </a:cubicBezTo>
                  <a:cubicBezTo>
                    <a:pt x="2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2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E8F2B737-FE5B-4C1A-B01E-E09E34A33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6588" y="1927225"/>
              <a:ext cx="66675" cy="58738"/>
            </a:xfrm>
            <a:custGeom>
              <a:avLst/>
              <a:gdLst>
                <a:gd name="T0" fmla="*/ 7 w 22"/>
                <a:gd name="T1" fmla="*/ 0 h 19"/>
                <a:gd name="T2" fmla="*/ 7 w 22"/>
                <a:gd name="T3" fmla="*/ 0 h 19"/>
                <a:gd name="T4" fmla="*/ 8 w 22"/>
                <a:gd name="T5" fmla="*/ 0 h 19"/>
                <a:gd name="T6" fmla="*/ 11 w 22"/>
                <a:gd name="T7" fmla="*/ 13 h 19"/>
                <a:gd name="T8" fmla="*/ 19 w 22"/>
                <a:gd name="T9" fmla="*/ 2 h 19"/>
                <a:gd name="T10" fmla="*/ 20 w 22"/>
                <a:gd name="T11" fmla="*/ 2 h 19"/>
                <a:gd name="T12" fmla="*/ 20 w 22"/>
                <a:gd name="T13" fmla="*/ 2 h 19"/>
                <a:gd name="T14" fmla="*/ 20 w 22"/>
                <a:gd name="T15" fmla="*/ 16 h 19"/>
                <a:gd name="T16" fmla="*/ 20 w 22"/>
                <a:gd name="T17" fmla="*/ 18 h 19"/>
                <a:gd name="T18" fmla="*/ 22 w 22"/>
                <a:gd name="T19" fmla="*/ 18 h 19"/>
                <a:gd name="T20" fmla="*/ 22 w 22"/>
                <a:gd name="T21" fmla="*/ 18 h 19"/>
                <a:gd name="T22" fmla="*/ 21 w 22"/>
                <a:gd name="T23" fmla="*/ 19 h 19"/>
                <a:gd name="T24" fmla="*/ 17 w 22"/>
                <a:gd name="T25" fmla="*/ 18 h 19"/>
                <a:gd name="T26" fmla="*/ 16 w 22"/>
                <a:gd name="T27" fmla="*/ 17 h 19"/>
                <a:gd name="T28" fmla="*/ 17 w 22"/>
                <a:gd name="T29" fmla="*/ 17 h 19"/>
                <a:gd name="T30" fmla="*/ 17 w 22"/>
                <a:gd name="T31" fmla="*/ 16 h 19"/>
                <a:gd name="T32" fmla="*/ 17 w 22"/>
                <a:gd name="T33" fmla="*/ 7 h 19"/>
                <a:gd name="T34" fmla="*/ 17 w 22"/>
                <a:gd name="T35" fmla="*/ 7 h 19"/>
                <a:gd name="T36" fmla="*/ 11 w 22"/>
                <a:gd name="T37" fmla="*/ 16 h 19"/>
                <a:gd name="T38" fmla="*/ 10 w 22"/>
                <a:gd name="T39" fmla="*/ 17 h 19"/>
                <a:gd name="T40" fmla="*/ 10 w 22"/>
                <a:gd name="T41" fmla="*/ 16 h 19"/>
                <a:gd name="T42" fmla="*/ 8 w 22"/>
                <a:gd name="T43" fmla="*/ 10 h 19"/>
                <a:gd name="T44" fmla="*/ 7 w 22"/>
                <a:gd name="T45" fmla="*/ 5 h 19"/>
                <a:gd name="T46" fmla="*/ 6 w 22"/>
                <a:gd name="T47" fmla="*/ 5 h 19"/>
                <a:gd name="T48" fmla="*/ 4 w 22"/>
                <a:gd name="T49" fmla="*/ 14 h 19"/>
                <a:gd name="T50" fmla="*/ 4 w 22"/>
                <a:gd name="T51" fmla="*/ 15 h 19"/>
                <a:gd name="T52" fmla="*/ 4 w 22"/>
                <a:gd name="T53" fmla="*/ 15 h 19"/>
                <a:gd name="T54" fmla="*/ 5 w 22"/>
                <a:gd name="T55" fmla="*/ 16 h 19"/>
                <a:gd name="T56" fmla="*/ 5 w 22"/>
                <a:gd name="T57" fmla="*/ 16 h 19"/>
                <a:gd name="T58" fmla="*/ 5 w 22"/>
                <a:gd name="T59" fmla="*/ 16 h 19"/>
                <a:gd name="T60" fmla="*/ 3 w 22"/>
                <a:gd name="T61" fmla="*/ 15 h 19"/>
                <a:gd name="T62" fmla="*/ 1 w 22"/>
                <a:gd name="T63" fmla="*/ 15 h 19"/>
                <a:gd name="T64" fmla="*/ 0 w 22"/>
                <a:gd name="T65" fmla="*/ 15 h 19"/>
                <a:gd name="T66" fmla="*/ 1 w 22"/>
                <a:gd name="T67" fmla="*/ 15 h 19"/>
                <a:gd name="T68" fmla="*/ 1 w 22"/>
                <a:gd name="T69" fmla="*/ 15 h 19"/>
                <a:gd name="T70" fmla="*/ 2 w 22"/>
                <a:gd name="T71" fmla="*/ 13 h 19"/>
                <a:gd name="T72" fmla="*/ 7 w 22"/>
                <a:gd name="T7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21" y="18"/>
                    <a:pt x="18" y="18"/>
                    <a:pt x="17" y="18"/>
                  </a:cubicBezTo>
                  <a:cubicBezTo>
                    <a:pt x="17" y="18"/>
                    <a:pt x="16" y="18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9" y="15"/>
                    <a:pt x="8" y="11"/>
                    <a:pt x="8" y="10"/>
                  </a:cubicBezTo>
                  <a:cubicBezTo>
                    <a:pt x="8" y="10"/>
                    <a:pt x="7" y="7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3" y="16"/>
                    <a:pt x="3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4"/>
                    <a:pt x="2" y="1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id="{78E14662-6B1B-4A53-882F-3C3C25066C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16738" y="1943100"/>
              <a:ext cx="50800" cy="53975"/>
            </a:xfrm>
            <a:custGeom>
              <a:avLst/>
              <a:gdLst>
                <a:gd name="T0" fmla="*/ 7 w 17"/>
                <a:gd name="T1" fmla="*/ 10 h 18"/>
                <a:gd name="T2" fmla="*/ 6 w 17"/>
                <a:gd name="T3" fmla="*/ 10 h 18"/>
                <a:gd name="T4" fmla="*/ 5 w 17"/>
                <a:gd name="T5" fmla="*/ 13 h 18"/>
                <a:gd name="T6" fmla="*/ 4 w 17"/>
                <a:gd name="T7" fmla="*/ 14 h 18"/>
                <a:gd name="T8" fmla="*/ 5 w 17"/>
                <a:gd name="T9" fmla="*/ 15 h 18"/>
                <a:gd name="T10" fmla="*/ 5 w 17"/>
                <a:gd name="T11" fmla="*/ 15 h 18"/>
                <a:gd name="T12" fmla="*/ 5 w 17"/>
                <a:gd name="T13" fmla="*/ 15 h 18"/>
                <a:gd name="T14" fmla="*/ 5 w 17"/>
                <a:gd name="T15" fmla="*/ 15 h 18"/>
                <a:gd name="T16" fmla="*/ 3 w 17"/>
                <a:gd name="T17" fmla="*/ 15 h 18"/>
                <a:gd name="T18" fmla="*/ 0 w 17"/>
                <a:gd name="T19" fmla="*/ 14 h 18"/>
                <a:gd name="T20" fmla="*/ 0 w 17"/>
                <a:gd name="T21" fmla="*/ 14 h 18"/>
                <a:gd name="T22" fmla="*/ 0 w 17"/>
                <a:gd name="T23" fmla="*/ 14 h 18"/>
                <a:gd name="T24" fmla="*/ 1 w 17"/>
                <a:gd name="T25" fmla="*/ 14 h 18"/>
                <a:gd name="T26" fmla="*/ 3 w 17"/>
                <a:gd name="T27" fmla="*/ 12 h 18"/>
                <a:gd name="T28" fmla="*/ 11 w 17"/>
                <a:gd name="T29" fmla="*/ 1 h 18"/>
                <a:gd name="T30" fmla="*/ 12 w 17"/>
                <a:gd name="T31" fmla="*/ 0 h 18"/>
                <a:gd name="T32" fmla="*/ 13 w 17"/>
                <a:gd name="T33" fmla="*/ 1 h 18"/>
                <a:gd name="T34" fmla="*/ 14 w 17"/>
                <a:gd name="T35" fmla="*/ 15 h 18"/>
                <a:gd name="T36" fmla="*/ 16 w 17"/>
                <a:gd name="T37" fmla="*/ 18 h 18"/>
                <a:gd name="T38" fmla="*/ 16 w 17"/>
                <a:gd name="T39" fmla="*/ 18 h 18"/>
                <a:gd name="T40" fmla="*/ 17 w 17"/>
                <a:gd name="T41" fmla="*/ 18 h 18"/>
                <a:gd name="T42" fmla="*/ 16 w 17"/>
                <a:gd name="T43" fmla="*/ 18 h 18"/>
                <a:gd name="T44" fmla="*/ 12 w 17"/>
                <a:gd name="T45" fmla="*/ 17 h 18"/>
                <a:gd name="T46" fmla="*/ 11 w 17"/>
                <a:gd name="T47" fmla="*/ 17 h 18"/>
                <a:gd name="T48" fmla="*/ 12 w 17"/>
                <a:gd name="T49" fmla="*/ 17 h 18"/>
                <a:gd name="T50" fmla="*/ 12 w 17"/>
                <a:gd name="T51" fmla="*/ 16 h 18"/>
                <a:gd name="T52" fmla="*/ 11 w 17"/>
                <a:gd name="T53" fmla="*/ 11 h 18"/>
                <a:gd name="T54" fmla="*/ 11 w 17"/>
                <a:gd name="T55" fmla="*/ 11 h 18"/>
                <a:gd name="T56" fmla="*/ 7 w 17"/>
                <a:gd name="T57" fmla="*/ 10 h 18"/>
                <a:gd name="T58" fmla="*/ 11 w 17"/>
                <a:gd name="T59" fmla="*/ 10 h 18"/>
                <a:gd name="T60" fmla="*/ 11 w 17"/>
                <a:gd name="T61" fmla="*/ 10 h 18"/>
                <a:gd name="T62" fmla="*/ 11 w 17"/>
                <a:gd name="T63" fmla="*/ 5 h 18"/>
                <a:gd name="T64" fmla="*/ 11 w 17"/>
                <a:gd name="T65" fmla="*/ 4 h 18"/>
                <a:gd name="T66" fmla="*/ 10 w 17"/>
                <a:gd name="T67" fmla="*/ 4 h 18"/>
                <a:gd name="T68" fmla="*/ 7 w 17"/>
                <a:gd name="T69" fmla="*/ 9 h 18"/>
                <a:gd name="T70" fmla="*/ 7 w 17"/>
                <a:gd name="T71" fmla="*/ 9 h 18"/>
                <a:gd name="T72" fmla="*/ 11 w 17"/>
                <a:gd name="T7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8">
                  <a:moveTo>
                    <a:pt x="7" y="10"/>
                  </a:moveTo>
                  <a:cubicBezTo>
                    <a:pt x="7" y="10"/>
                    <a:pt x="7" y="10"/>
                    <a:pt x="6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4" y="14"/>
                    <a:pt x="4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2" y="15"/>
                    <a:pt x="1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3"/>
                    <a:pt x="3" y="1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1"/>
                    <a:pt x="13" y="1"/>
                  </a:cubicBezTo>
                  <a:cubicBezTo>
                    <a:pt x="13" y="2"/>
                    <a:pt x="14" y="11"/>
                    <a:pt x="14" y="15"/>
                  </a:cubicBezTo>
                  <a:cubicBezTo>
                    <a:pt x="15" y="17"/>
                    <a:pt x="15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6" y="18"/>
                    <a:pt x="16" y="18"/>
                  </a:cubicBezTo>
                  <a:cubicBezTo>
                    <a:pt x="15" y="18"/>
                    <a:pt x="13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7" y="10"/>
                  </a:lnTo>
                  <a:close/>
                  <a:moveTo>
                    <a:pt x="11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6">
              <a:extLst>
                <a:ext uri="{FF2B5EF4-FFF2-40B4-BE49-F238E27FC236}">
                  <a16:creationId xmlns:a16="http://schemas.microsoft.com/office/drawing/2014/main" id="{175A30BB-7200-460F-AC58-85DE77BFB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59588" y="1955800"/>
              <a:ext cx="66675" cy="60325"/>
            </a:xfrm>
            <a:custGeom>
              <a:avLst/>
              <a:gdLst>
                <a:gd name="T0" fmla="*/ 4 w 22"/>
                <a:gd name="T1" fmla="*/ 13 h 20"/>
                <a:gd name="T2" fmla="*/ 4 w 22"/>
                <a:gd name="T3" fmla="*/ 16 h 20"/>
                <a:gd name="T4" fmla="*/ 5 w 22"/>
                <a:gd name="T5" fmla="*/ 16 h 20"/>
                <a:gd name="T6" fmla="*/ 5 w 22"/>
                <a:gd name="T7" fmla="*/ 17 h 20"/>
                <a:gd name="T8" fmla="*/ 5 w 22"/>
                <a:gd name="T9" fmla="*/ 17 h 20"/>
                <a:gd name="T10" fmla="*/ 2 w 22"/>
                <a:gd name="T11" fmla="*/ 16 h 20"/>
                <a:gd name="T12" fmla="*/ 0 w 22"/>
                <a:gd name="T13" fmla="*/ 15 h 20"/>
                <a:gd name="T14" fmla="*/ 0 w 22"/>
                <a:gd name="T15" fmla="*/ 15 h 20"/>
                <a:gd name="T16" fmla="*/ 0 w 22"/>
                <a:gd name="T17" fmla="*/ 15 h 20"/>
                <a:gd name="T18" fmla="*/ 1 w 22"/>
                <a:gd name="T19" fmla="*/ 15 h 20"/>
                <a:gd name="T20" fmla="*/ 2 w 22"/>
                <a:gd name="T21" fmla="*/ 13 h 20"/>
                <a:gd name="T22" fmla="*/ 7 w 22"/>
                <a:gd name="T23" fmla="*/ 1 h 20"/>
                <a:gd name="T24" fmla="*/ 7 w 22"/>
                <a:gd name="T25" fmla="*/ 0 h 20"/>
                <a:gd name="T26" fmla="*/ 8 w 22"/>
                <a:gd name="T27" fmla="*/ 1 h 20"/>
                <a:gd name="T28" fmla="*/ 12 w 22"/>
                <a:gd name="T29" fmla="*/ 10 h 20"/>
                <a:gd name="T30" fmla="*/ 14 w 22"/>
                <a:gd name="T31" fmla="*/ 16 h 20"/>
                <a:gd name="T32" fmla="*/ 15 w 22"/>
                <a:gd name="T33" fmla="*/ 16 h 20"/>
                <a:gd name="T34" fmla="*/ 17 w 22"/>
                <a:gd name="T35" fmla="*/ 7 h 20"/>
                <a:gd name="T36" fmla="*/ 17 w 22"/>
                <a:gd name="T37" fmla="*/ 5 h 20"/>
                <a:gd name="T38" fmla="*/ 16 w 22"/>
                <a:gd name="T39" fmla="*/ 4 h 20"/>
                <a:gd name="T40" fmla="*/ 16 w 22"/>
                <a:gd name="T41" fmla="*/ 4 h 20"/>
                <a:gd name="T42" fmla="*/ 17 w 22"/>
                <a:gd name="T43" fmla="*/ 4 h 20"/>
                <a:gd name="T44" fmla="*/ 19 w 22"/>
                <a:gd name="T45" fmla="*/ 5 h 20"/>
                <a:gd name="T46" fmla="*/ 21 w 22"/>
                <a:gd name="T47" fmla="*/ 6 h 20"/>
                <a:gd name="T48" fmla="*/ 21 w 22"/>
                <a:gd name="T49" fmla="*/ 6 h 20"/>
                <a:gd name="T50" fmla="*/ 21 w 22"/>
                <a:gd name="T51" fmla="*/ 6 h 20"/>
                <a:gd name="T52" fmla="*/ 20 w 22"/>
                <a:gd name="T53" fmla="*/ 6 h 20"/>
                <a:gd name="T54" fmla="*/ 19 w 22"/>
                <a:gd name="T55" fmla="*/ 7 h 20"/>
                <a:gd name="T56" fmla="*/ 14 w 22"/>
                <a:gd name="T57" fmla="*/ 20 h 20"/>
                <a:gd name="T58" fmla="*/ 14 w 22"/>
                <a:gd name="T59" fmla="*/ 20 h 20"/>
                <a:gd name="T60" fmla="*/ 13 w 22"/>
                <a:gd name="T61" fmla="*/ 20 h 20"/>
                <a:gd name="T62" fmla="*/ 10 w 22"/>
                <a:gd name="T63" fmla="*/ 12 h 20"/>
                <a:gd name="T64" fmla="*/ 7 w 22"/>
                <a:gd name="T65" fmla="*/ 5 h 20"/>
                <a:gd name="T66" fmla="*/ 7 w 22"/>
                <a:gd name="T67" fmla="*/ 5 h 20"/>
                <a:gd name="T68" fmla="*/ 4 w 22"/>
                <a:gd name="T6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4" y="13"/>
                  </a:moveTo>
                  <a:cubicBezTo>
                    <a:pt x="3" y="15"/>
                    <a:pt x="3" y="16"/>
                    <a:pt x="4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6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ubicBezTo>
                    <a:pt x="1" y="15"/>
                    <a:pt x="2" y="14"/>
                    <a:pt x="2" y="1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"/>
                    <a:pt x="10" y="6"/>
                    <a:pt x="12" y="10"/>
                  </a:cubicBezTo>
                  <a:cubicBezTo>
                    <a:pt x="13" y="12"/>
                    <a:pt x="14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5"/>
                    <a:pt x="17" y="5"/>
                  </a:cubicBezTo>
                  <a:cubicBezTo>
                    <a:pt x="17" y="5"/>
                    <a:pt x="17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8" y="4"/>
                    <a:pt x="19" y="5"/>
                    <a:pt x="19" y="5"/>
                  </a:cubicBezTo>
                  <a:cubicBezTo>
                    <a:pt x="19" y="5"/>
                    <a:pt x="20" y="5"/>
                    <a:pt x="21" y="6"/>
                  </a:cubicBezTo>
                  <a:cubicBezTo>
                    <a:pt x="21" y="6"/>
                    <a:pt x="22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20" y="6"/>
                    <a:pt x="19" y="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18"/>
                    <a:pt x="11" y="14"/>
                    <a:pt x="10" y="12"/>
                  </a:cubicBezTo>
                  <a:cubicBezTo>
                    <a:pt x="8" y="9"/>
                    <a:pt x="7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E39A0604-889C-47DF-8332-05724AA9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96088" y="1979613"/>
              <a:ext cx="36513" cy="53975"/>
            </a:xfrm>
            <a:custGeom>
              <a:avLst/>
              <a:gdLst>
                <a:gd name="T0" fmla="*/ 6 w 12"/>
                <a:gd name="T1" fmla="*/ 7 h 18"/>
                <a:gd name="T2" fmla="*/ 7 w 12"/>
                <a:gd name="T3" fmla="*/ 3 h 18"/>
                <a:gd name="T4" fmla="*/ 7 w 12"/>
                <a:gd name="T5" fmla="*/ 1 h 18"/>
                <a:gd name="T6" fmla="*/ 7 w 12"/>
                <a:gd name="T7" fmla="*/ 1 h 18"/>
                <a:gd name="T8" fmla="*/ 6 w 12"/>
                <a:gd name="T9" fmla="*/ 1 h 18"/>
                <a:gd name="T10" fmla="*/ 7 w 12"/>
                <a:gd name="T11" fmla="*/ 1 h 18"/>
                <a:gd name="T12" fmla="*/ 9 w 12"/>
                <a:gd name="T13" fmla="*/ 2 h 18"/>
                <a:gd name="T14" fmla="*/ 12 w 12"/>
                <a:gd name="T15" fmla="*/ 3 h 18"/>
                <a:gd name="T16" fmla="*/ 12 w 12"/>
                <a:gd name="T17" fmla="*/ 3 h 18"/>
                <a:gd name="T18" fmla="*/ 12 w 12"/>
                <a:gd name="T19" fmla="*/ 3 h 18"/>
                <a:gd name="T20" fmla="*/ 11 w 12"/>
                <a:gd name="T21" fmla="*/ 3 h 18"/>
                <a:gd name="T22" fmla="*/ 10 w 12"/>
                <a:gd name="T23" fmla="*/ 4 h 18"/>
                <a:gd name="T24" fmla="*/ 8 w 12"/>
                <a:gd name="T25" fmla="*/ 8 h 18"/>
                <a:gd name="T26" fmla="*/ 7 w 12"/>
                <a:gd name="T27" fmla="*/ 11 h 18"/>
                <a:gd name="T28" fmla="*/ 5 w 12"/>
                <a:gd name="T29" fmla="*/ 15 h 18"/>
                <a:gd name="T30" fmla="*/ 5 w 12"/>
                <a:gd name="T31" fmla="*/ 17 h 18"/>
                <a:gd name="T32" fmla="*/ 6 w 12"/>
                <a:gd name="T33" fmla="*/ 17 h 18"/>
                <a:gd name="T34" fmla="*/ 6 w 12"/>
                <a:gd name="T35" fmla="*/ 18 h 18"/>
                <a:gd name="T36" fmla="*/ 6 w 12"/>
                <a:gd name="T37" fmla="*/ 18 h 18"/>
                <a:gd name="T38" fmla="*/ 3 w 12"/>
                <a:gd name="T39" fmla="*/ 16 h 18"/>
                <a:gd name="T40" fmla="*/ 0 w 12"/>
                <a:gd name="T41" fmla="*/ 15 h 18"/>
                <a:gd name="T42" fmla="*/ 0 w 12"/>
                <a:gd name="T43" fmla="*/ 15 h 18"/>
                <a:gd name="T44" fmla="*/ 0 w 12"/>
                <a:gd name="T45" fmla="*/ 15 h 18"/>
                <a:gd name="T46" fmla="*/ 1 w 12"/>
                <a:gd name="T47" fmla="*/ 15 h 18"/>
                <a:gd name="T48" fmla="*/ 2 w 12"/>
                <a:gd name="T49" fmla="*/ 14 h 18"/>
                <a:gd name="T50" fmla="*/ 4 w 12"/>
                <a:gd name="T51" fmla="*/ 10 h 18"/>
                <a:gd name="T52" fmla="*/ 6 w 12"/>
                <a:gd name="T53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18">
                  <a:moveTo>
                    <a:pt x="6" y="7"/>
                  </a:move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8" y="1"/>
                    <a:pt x="9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0" y="3"/>
                    <a:pt x="10" y="4"/>
                  </a:cubicBezTo>
                  <a:cubicBezTo>
                    <a:pt x="10" y="4"/>
                    <a:pt x="9" y="5"/>
                    <a:pt x="8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5"/>
                    <a:pt x="5" y="15"/>
                  </a:cubicBezTo>
                  <a:cubicBezTo>
                    <a:pt x="5" y="16"/>
                    <a:pt x="5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3" y="16"/>
                    <a:pt x="3" y="16"/>
                  </a:cubicBezTo>
                  <a:cubicBezTo>
                    <a:pt x="2" y="16"/>
                    <a:pt x="1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4"/>
                  </a:cubicBezTo>
                  <a:cubicBezTo>
                    <a:pt x="3" y="14"/>
                    <a:pt x="3" y="12"/>
                    <a:pt x="4" y="1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id="{66B301D4-9BDE-4D87-A8F7-D067EBD98D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62751" y="1997075"/>
              <a:ext cx="49213" cy="63500"/>
            </a:xfrm>
            <a:custGeom>
              <a:avLst/>
              <a:gdLst>
                <a:gd name="T0" fmla="*/ 6 w 16"/>
                <a:gd name="T1" fmla="*/ 6 h 21"/>
                <a:gd name="T2" fmla="*/ 8 w 16"/>
                <a:gd name="T3" fmla="*/ 2 h 21"/>
                <a:gd name="T4" fmla="*/ 8 w 16"/>
                <a:gd name="T5" fmla="*/ 1 h 21"/>
                <a:gd name="T6" fmla="*/ 7 w 16"/>
                <a:gd name="T7" fmla="*/ 0 h 21"/>
                <a:gd name="T8" fmla="*/ 7 w 16"/>
                <a:gd name="T9" fmla="*/ 0 h 21"/>
                <a:gd name="T10" fmla="*/ 7 w 16"/>
                <a:gd name="T11" fmla="*/ 0 h 21"/>
                <a:gd name="T12" fmla="*/ 10 w 16"/>
                <a:gd name="T13" fmla="*/ 1 h 21"/>
                <a:gd name="T14" fmla="*/ 13 w 16"/>
                <a:gd name="T15" fmla="*/ 3 h 21"/>
                <a:gd name="T16" fmla="*/ 16 w 16"/>
                <a:gd name="T17" fmla="*/ 5 h 21"/>
                <a:gd name="T18" fmla="*/ 16 w 16"/>
                <a:gd name="T19" fmla="*/ 8 h 21"/>
                <a:gd name="T20" fmla="*/ 11 w 16"/>
                <a:gd name="T21" fmla="*/ 11 h 21"/>
                <a:gd name="T22" fmla="*/ 12 w 16"/>
                <a:gd name="T23" fmla="*/ 18 h 21"/>
                <a:gd name="T24" fmla="*/ 14 w 16"/>
                <a:gd name="T25" fmla="*/ 21 h 21"/>
                <a:gd name="T26" fmla="*/ 14 w 16"/>
                <a:gd name="T27" fmla="*/ 21 h 21"/>
                <a:gd name="T28" fmla="*/ 14 w 16"/>
                <a:gd name="T29" fmla="*/ 21 h 21"/>
                <a:gd name="T30" fmla="*/ 14 w 16"/>
                <a:gd name="T31" fmla="*/ 21 h 21"/>
                <a:gd name="T32" fmla="*/ 12 w 16"/>
                <a:gd name="T33" fmla="*/ 20 h 21"/>
                <a:gd name="T34" fmla="*/ 10 w 16"/>
                <a:gd name="T35" fmla="*/ 19 h 21"/>
                <a:gd name="T36" fmla="*/ 9 w 16"/>
                <a:gd name="T37" fmla="*/ 15 h 21"/>
                <a:gd name="T38" fmla="*/ 9 w 16"/>
                <a:gd name="T39" fmla="*/ 11 h 21"/>
                <a:gd name="T40" fmla="*/ 8 w 16"/>
                <a:gd name="T41" fmla="*/ 11 h 21"/>
                <a:gd name="T42" fmla="*/ 7 w 16"/>
                <a:gd name="T43" fmla="*/ 10 h 21"/>
                <a:gd name="T44" fmla="*/ 7 w 16"/>
                <a:gd name="T45" fmla="*/ 10 h 21"/>
                <a:gd name="T46" fmla="*/ 7 w 16"/>
                <a:gd name="T47" fmla="*/ 11 h 21"/>
                <a:gd name="T48" fmla="*/ 5 w 16"/>
                <a:gd name="T49" fmla="*/ 15 h 21"/>
                <a:gd name="T50" fmla="*/ 5 w 16"/>
                <a:gd name="T51" fmla="*/ 16 h 21"/>
                <a:gd name="T52" fmla="*/ 6 w 16"/>
                <a:gd name="T53" fmla="*/ 16 h 21"/>
                <a:gd name="T54" fmla="*/ 6 w 16"/>
                <a:gd name="T55" fmla="*/ 17 h 21"/>
                <a:gd name="T56" fmla="*/ 5 w 16"/>
                <a:gd name="T57" fmla="*/ 17 h 21"/>
                <a:gd name="T58" fmla="*/ 3 w 16"/>
                <a:gd name="T59" fmla="*/ 15 h 21"/>
                <a:gd name="T60" fmla="*/ 0 w 16"/>
                <a:gd name="T61" fmla="*/ 14 h 21"/>
                <a:gd name="T62" fmla="*/ 0 w 16"/>
                <a:gd name="T63" fmla="*/ 14 h 21"/>
                <a:gd name="T64" fmla="*/ 0 w 16"/>
                <a:gd name="T65" fmla="*/ 14 h 21"/>
                <a:gd name="T66" fmla="*/ 1 w 16"/>
                <a:gd name="T67" fmla="*/ 14 h 21"/>
                <a:gd name="T68" fmla="*/ 2 w 16"/>
                <a:gd name="T69" fmla="*/ 13 h 21"/>
                <a:gd name="T70" fmla="*/ 4 w 16"/>
                <a:gd name="T71" fmla="*/ 9 h 21"/>
                <a:gd name="T72" fmla="*/ 6 w 16"/>
                <a:gd name="T73" fmla="*/ 6 h 21"/>
                <a:gd name="T74" fmla="*/ 7 w 16"/>
                <a:gd name="T75" fmla="*/ 9 h 21"/>
                <a:gd name="T76" fmla="*/ 7 w 16"/>
                <a:gd name="T77" fmla="*/ 9 h 21"/>
                <a:gd name="T78" fmla="*/ 9 w 16"/>
                <a:gd name="T79" fmla="*/ 10 h 21"/>
                <a:gd name="T80" fmla="*/ 10 w 16"/>
                <a:gd name="T81" fmla="*/ 10 h 21"/>
                <a:gd name="T82" fmla="*/ 13 w 16"/>
                <a:gd name="T83" fmla="*/ 8 h 21"/>
                <a:gd name="T84" fmla="*/ 12 w 16"/>
                <a:gd name="T85" fmla="*/ 3 h 21"/>
                <a:gd name="T86" fmla="*/ 11 w 16"/>
                <a:gd name="T87" fmla="*/ 3 h 21"/>
                <a:gd name="T88" fmla="*/ 10 w 16"/>
                <a:gd name="T89" fmla="*/ 3 h 21"/>
                <a:gd name="T90" fmla="*/ 7 w 16"/>
                <a:gd name="T9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" h="21">
                  <a:moveTo>
                    <a:pt x="6" y="6"/>
                  </a:moveTo>
                  <a:cubicBezTo>
                    <a:pt x="8" y="3"/>
                    <a:pt x="8" y="3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2"/>
                    <a:pt x="13" y="3"/>
                  </a:cubicBezTo>
                  <a:cubicBezTo>
                    <a:pt x="14" y="3"/>
                    <a:pt x="15" y="4"/>
                    <a:pt x="16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5" y="10"/>
                    <a:pt x="14" y="11"/>
                    <a:pt x="11" y="11"/>
                  </a:cubicBezTo>
                  <a:cubicBezTo>
                    <a:pt x="11" y="14"/>
                    <a:pt x="12" y="17"/>
                    <a:pt x="12" y="18"/>
                  </a:cubicBezTo>
                  <a:cubicBezTo>
                    <a:pt x="13" y="20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8"/>
                    <a:pt x="10" y="17"/>
                    <a:pt x="9" y="15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5" y="14"/>
                    <a:pt x="5" y="15"/>
                  </a:cubicBezTo>
                  <a:cubicBezTo>
                    <a:pt x="4" y="15"/>
                    <a:pt x="4" y="16"/>
                    <a:pt x="5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3"/>
                  </a:cubicBezTo>
                  <a:cubicBezTo>
                    <a:pt x="3" y="13"/>
                    <a:pt x="3" y="11"/>
                    <a:pt x="4" y="9"/>
                  </a:cubicBezTo>
                  <a:lnTo>
                    <a:pt x="6" y="6"/>
                  </a:lnTo>
                  <a:close/>
                  <a:moveTo>
                    <a:pt x="7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10" y="10"/>
                    <a:pt x="10" y="11"/>
                    <a:pt x="10" y="10"/>
                  </a:cubicBezTo>
                  <a:cubicBezTo>
                    <a:pt x="11" y="10"/>
                    <a:pt x="12" y="10"/>
                    <a:pt x="13" y="8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87C3416C-4646-4E03-B74A-4386FF99BD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692901" y="2039938"/>
              <a:ext cx="50800" cy="69850"/>
            </a:xfrm>
            <a:custGeom>
              <a:avLst/>
              <a:gdLst>
                <a:gd name="T0" fmla="*/ 7 w 17"/>
                <a:gd name="T1" fmla="*/ 6 h 23"/>
                <a:gd name="T2" fmla="*/ 10 w 17"/>
                <a:gd name="T3" fmla="*/ 3 h 23"/>
                <a:gd name="T4" fmla="*/ 10 w 17"/>
                <a:gd name="T5" fmla="*/ 1 h 23"/>
                <a:gd name="T6" fmla="*/ 9 w 17"/>
                <a:gd name="T7" fmla="*/ 0 h 23"/>
                <a:gd name="T8" fmla="*/ 9 w 17"/>
                <a:gd name="T9" fmla="*/ 0 h 23"/>
                <a:gd name="T10" fmla="*/ 9 w 17"/>
                <a:gd name="T11" fmla="*/ 0 h 23"/>
                <a:gd name="T12" fmla="*/ 12 w 17"/>
                <a:gd name="T13" fmla="*/ 2 h 23"/>
                <a:gd name="T14" fmla="*/ 14 w 17"/>
                <a:gd name="T15" fmla="*/ 4 h 23"/>
                <a:gd name="T16" fmla="*/ 17 w 17"/>
                <a:gd name="T17" fmla="*/ 7 h 23"/>
                <a:gd name="T18" fmla="*/ 17 w 17"/>
                <a:gd name="T19" fmla="*/ 10 h 23"/>
                <a:gd name="T20" fmla="*/ 12 w 17"/>
                <a:gd name="T21" fmla="*/ 12 h 23"/>
                <a:gd name="T22" fmla="*/ 12 w 17"/>
                <a:gd name="T23" fmla="*/ 19 h 23"/>
                <a:gd name="T24" fmla="*/ 13 w 17"/>
                <a:gd name="T25" fmla="*/ 22 h 23"/>
                <a:gd name="T26" fmla="*/ 14 w 17"/>
                <a:gd name="T27" fmla="*/ 22 h 23"/>
                <a:gd name="T28" fmla="*/ 14 w 17"/>
                <a:gd name="T29" fmla="*/ 22 h 23"/>
                <a:gd name="T30" fmla="*/ 13 w 17"/>
                <a:gd name="T31" fmla="*/ 22 h 23"/>
                <a:gd name="T32" fmla="*/ 12 w 17"/>
                <a:gd name="T33" fmla="*/ 21 h 23"/>
                <a:gd name="T34" fmla="*/ 10 w 17"/>
                <a:gd name="T35" fmla="*/ 20 h 23"/>
                <a:gd name="T36" fmla="*/ 9 w 17"/>
                <a:gd name="T37" fmla="*/ 15 h 23"/>
                <a:gd name="T38" fmla="*/ 9 w 17"/>
                <a:gd name="T39" fmla="*/ 12 h 23"/>
                <a:gd name="T40" fmla="*/ 9 w 17"/>
                <a:gd name="T41" fmla="*/ 11 h 23"/>
                <a:gd name="T42" fmla="*/ 8 w 17"/>
                <a:gd name="T43" fmla="*/ 10 h 23"/>
                <a:gd name="T44" fmla="*/ 7 w 17"/>
                <a:gd name="T45" fmla="*/ 10 h 23"/>
                <a:gd name="T46" fmla="*/ 7 w 17"/>
                <a:gd name="T47" fmla="*/ 11 h 23"/>
                <a:gd name="T48" fmla="*/ 5 w 17"/>
                <a:gd name="T49" fmla="*/ 14 h 23"/>
                <a:gd name="T50" fmla="*/ 5 w 17"/>
                <a:gd name="T51" fmla="*/ 16 h 23"/>
                <a:gd name="T52" fmla="*/ 6 w 17"/>
                <a:gd name="T53" fmla="*/ 17 h 23"/>
                <a:gd name="T54" fmla="*/ 6 w 17"/>
                <a:gd name="T55" fmla="*/ 17 h 23"/>
                <a:gd name="T56" fmla="*/ 5 w 17"/>
                <a:gd name="T57" fmla="*/ 17 h 23"/>
                <a:gd name="T58" fmla="*/ 3 w 17"/>
                <a:gd name="T59" fmla="*/ 15 h 23"/>
                <a:gd name="T60" fmla="*/ 1 w 17"/>
                <a:gd name="T61" fmla="*/ 14 h 23"/>
                <a:gd name="T62" fmla="*/ 0 w 17"/>
                <a:gd name="T63" fmla="*/ 13 h 23"/>
                <a:gd name="T64" fmla="*/ 1 w 17"/>
                <a:gd name="T65" fmla="*/ 13 h 23"/>
                <a:gd name="T66" fmla="*/ 1 w 17"/>
                <a:gd name="T67" fmla="*/ 14 h 23"/>
                <a:gd name="T68" fmla="*/ 3 w 17"/>
                <a:gd name="T69" fmla="*/ 13 h 23"/>
                <a:gd name="T70" fmla="*/ 5 w 17"/>
                <a:gd name="T71" fmla="*/ 9 h 23"/>
                <a:gd name="T72" fmla="*/ 7 w 17"/>
                <a:gd name="T73" fmla="*/ 6 h 23"/>
                <a:gd name="T74" fmla="*/ 8 w 17"/>
                <a:gd name="T75" fmla="*/ 9 h 23"/>
                <a:gd name="T76" fmla="*/ 8 w 17"/>
                <a:gd name="T77" fmla="*/ 9 h 23"/>
                <a:gd name="T78" fmla="*/ 10 w 17"/>
                <a:gd name="T79" fmla="*/ 11 h 23"/>
                <a:gd name="T80" fmla="*/ 11 w 17"/>
                <a:gd name="T81" fmla="*/ 11 h 23"/>
                <a:gd name="T82" fmla="*/ 14 w 17"/>
                <a:gd name="T83" fmla="*/ 9 h 23"/>
                <a:gd name="T84" fmla="*/ 13 w 17"/>
                <a:gd name="T85" fmla="*/ 4 h 23"/>
                <a:gd name="T86" fmla="*/ 12 w 17"/>
                <a:gd name="T87" fmla="*/ 4 h 23"/>
                <a:gd name="T88" fmla="*/ 12 w 17"/>
                <a:gd name="T89" fmla="*/ 4 h 23"/>
                <a:gd name="T90" fmla="*/ 8 w 17"/>
                <a:gd name="T9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" h="23">
                  <a:moveTo>
                    <a:pt x="7" y="6"/>
                  </a:moveTo>
                  <a:cubicBezTo>
                    <a:pt x="9" y="4"/>
                    <a:pt x="10" y="3"/>
                    <a:pt x="10" y="3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4" y="3"/>
                    <a:pt x="14" y="4"/>
                  </a:cubicBezTo>
                  <a:cubicBezTo>
                    <a:pt x="15" y="4"/>
                    <a:pt x="16" y="5"/>
                    <a:pt x="17" y="7"/>
                  </a:cubicBezTo>
                  <a:cubicBezTo>
                    <a:pt x="17" y="7"/>
                    <a:pt x="17" y="9"/>
                    <a:pt x="17" y="10"/>
                  </a:cubicBezTo>
                  <a:cubicBezTo>
                    <a:pt x="16" y="11"/>
                    <a:pt x="14" y="12"/>
                    <a:pt x="12" y="12"/>
                  </a:cubicBezTo>
                  <a:cubicBezTo>
                    <a:pt x="12" y="15"/>
                    <a:pt x="12" y="17"/>
                    <a:pt x="12" y="19"/>
                  </a:cubicBezTo>
                  <a:cubicBezTo>
                    <a:pt x="12" y="21"/>
                    <a:pt x="13" y="21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4" y="22"/>
                    <a:pt x="13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0"/>
                    <a:pt x="10" y="20"/>
                  </a:cubicBezTo>
                  <a:cubicBezTo>
                    <a:pt x="10" y="19"/>
                    <a:pt x="10" y="17"/>
                    <a:pt x="9" y="15"/>
                  </a:cubicBezTo>
                  <a:cubicBezTo>
                    <a:pt x="9" y="14"/>
                    <a:pt x="9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5" y="14"/>
                    <a:pt x="5" y="14"/>
                  </a:cubicBezTo>
                  <a:cubicBezTo>
                    <a:pt x="5" y="15"/>
                    <a:pt x="4" y="15"/>
                    <a:pt x="5" y="16"/>
                  </a:cubicBezTo>
                  <a:cubicBezTo>
                    <a:pt x="5" y="16"/>
                    <a:pt x="5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2" y="15"/>
                    <a:pt x="1" y="14"/>
                    <a:pt x="1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2" y="14"/>
                    <a:pt x="2" y="13"/>
                    <a:pt x="3" y="13"/>
                  </a:cubicBezTo>
                  <a:cubicBezTo>
                    <a:pt x="3" y="12"/>
                    <a:pt x="4" y="11"/>
                    <a:pt x="5" y="9"/>
                  </a:cubicBezTo>
                  <a:lnTo>
                    <a:pt x="7" y="6"/>
                  </a:lnTo>
                  <a:close/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10"/>
                    <a:pt x="9" y="10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2" y="11"/>
                    <a:pt x="13" y="11"/>
                    <a:pt x="14" y="9"/>
                  </a:cubicBezTo>
                  <a:cubicBezTo>
                    <a:pt x="16" y="7"/>
                    <a:pt x="14" y="5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8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2980A38A-BEA6-4365-991F-D2DE160A4A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653213" y="2085975"/>
              <a:ext cx="50800" cy="53975"/>
            </a:xfrm>
            <a:custGeom>
              <a:avLst/>
              <a:gdLst>
                <a:gd name="T0" fmla="*/ 8 w 17"/>
                <a:gd name="T1" fmla="*/ 6 h 18"/>
                <a:gd name="T2" fmla="*/ 7 w 17"/>
                <a:gd name="T3" fmla="*/ 6 h 18"/>
                <a:gd name="T4" fmla="*/ 5 w 17"/>
                <a:gd name="T5" fmla="*/ 8 h 18"/>
                <a:gd name="T6" fmla="*/ 4 w 17"/>
                <a:gd name="T7" fmla="*/ 9 h 18"/>
                <a:gd name="T8" fmla="*/ 4 w 17"/>
                <a:gd name="T9" fmla="*/ 10 h 18"/>
                <a:gd name="T10" fmla="*/ 4 w 17"/>
                <a:gd name="T11" fmla="*/ 10 h 18"/>
                <a:gd name="T12" fmla="*/ 4 w 17"/>
                <a:gd name="T13" fmla="*/ 10 h 18"/>
                <a:gd name="T14" fmla="*/ 4 w 17"/>
                <a:gd name="T15" fmla="*/ 10 h 18"/>
                <a:gd name="T16" fmla="*/ 2 w 17"/>
                <a:gd name="T17" fmla="*/ 9 h 18"/>
                <a:gd name="T18" fmla="*/ 0 w 17"/>
                <a:gd name="T19" fmla="*/ 7 h 18"/>
                <a:gd name="T20" fmla="*/ 0 w 17"/>
                <a:gd name="T21" fmla="*/ 7 h 18"/>
                <a:gd name="T22" fmla="*/ 0 w 17"/>
                <a:gd name="T23" fmla="*/ 7 h 18"/>
                <a:gd name="T24" fmla="*/ 1 w 17"/>
                <a:gd name="T25" fmla="*/ 7 h 18"/>
                <a:gd name="T26" fmla="*/ 3 w 17"/>
                <a:gd name="T27" fmla="*/ 7 h 18"/>
                <a:gd name="T28" fmla="*/ 16 w 17"/>
                <a:gd name="T29" fmla="*/ 0 h 18"/>
                <a:gd name="T30" fmla="*/ 17 w 17"/>
                <a:gd name="T31" fmla="*/ 0 h 18"/>
                <a:gd name="T32" fmla="*/ 17 w 17"/>
                <a:gd name="T33" fmla="*/ 1 h 18"/>
                <a:gd name="T34" fmla="*/ 13 w 17"/>
                <a:gd name="T35" fmla="*/ 14 h 18"/>
                <a:gd name="T36" fmla="*/ 13 w 17"/>
                <a:gd name="T37" fmla="*/ 17 h 18"/>
                <a:gd name="T38" fmla="*/ 13 w 17"/>
                <a:gd name="T39" fmla="*/ 18 h 18"/>
                <a:gd name="T40" fmla="*/ 13 w 17"/>
                <a:gd name="T41" fmla="*/ 18 h 18"/>
                <a:gd name="T42" fmla="*/ 13 w 17"/>
                <a:gd name="T43" fmla="*/ 17 h 18"/>
                <a:gd name="T44" fmla="*/ 9 w 17"/>
                <a:gd name="T45" fmla="*/ 15 h 18"/>
                <a:gd name="T46" fmla="*/ 9 w 17"/>
                <a:gd name="T47" fmla="*/ 14 h 18"/>
                <a:gd name="T48" fmla="*/ 9 w 17"/>
                <a:gd name="T49" fmla="*/ 14 h 18"/>
                <a:gd name="T50" fmla="*/ 10 w 17"/>
                <a:gd name="T51" fmla="*/ 14 h 18"/>
                <a:gd name="T52" fmla="*/ 11 w 17"/>
                <a:gd name="T53" fmla="*/ 10 h 18"/>
                <a:gd name="T54" fmla="*/ 11 w 17"/>
                <a:gd name="T55" fmla="*/ 9 h 18"/>
                <a:gd name="T56" fmla="*/ 8 w 17"/>
                <a:gd name="T57" fmla="*/ 6 h 18"/>
                <a:gd name="T58" fmla="*/ 12 w 17"/>
                <a:gd name="T59" fmla="*/ 8 h 18"/>
                <a:gd name="T60" fmla="*/ 12 w 17"/>
                <a:gd name="T61" fmla="*/ 8 h 18"/>
                <a:gd name="T62" fmla="*/ 14 w 17"/>
                <a:gd name="T63" fmla="*/ 3 h 18"/>
                <a:gd name="T64" fmla="*/ 14 w 17"/>
                <a:gd name="T65" fmla="*/ 3 h 18"/>
                <a:gd name="T66" fmla="*/ 14 w 17"/>
                <a:gd name="T67" fmla="*/ 3 h 18"/>
                <a:gd name="T68" fmla="*/ 9 w 17"/>
                <a:gd name="T69" fmla="*/ 6 h 18"/>
                <a:gd name="T70" fmla="*/ 9 w 17"/>
                <a:gd name="T71" fmla="*/ 6 h 18"/>
                <a:gd name="T72" fmla="*/ 12 w 17"/>
                <a:gd name="T7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8">
                  <a:moveTo>
                    <a:pt x="8" y="6"/>
                  </a:moveTo>
                  <a:cubicBezTo>
                    <a:pt x="8" y="6"/>
                    <a:pt x="8" y="6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9"/>
                    <a:pt x="2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7" y="2"/>
                    <a:pt x="14" y="11"/>
                    <a:pt x="13" y="14"/>
                  </a:cubicBezTo>
                  <a:cubicBezTo>
                    <a:pt x="12" y="16"/>
                    <a:pt x="12" y="17"/>
                    <a:pt x="13" y="17"/>
                  </a:cubicBezTo>
                  <a:cubicBezTo>
                    <a:pt x="13" y="17"/>
                    <a:pt x="13" y="17"/>
                    <a:pt x="13" y="18"/>
                  </a:cubicBezTo>
                  <a:cubicBezTo>
                    <a:pt x="13" y="18"/>
                    <a:pt x="14" y="18"/>
                    <a:pt x="13" y="18"/>
                  </a:cubicBezTo>
                  <a:cubicBezTo>
                    <a:pt x="13" y="18"/>
                    <a:pt x="13" y="18"/>
                    <a:pt x="13" y="17"/>
                  </a:cubicBezTo>
                  <a:cubicBezTo>
                    <a:pt x="12" y="17"/>
                    <a:pt x="11" y="16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lnTo>
                    <a:pt x="8" y="6"/>
                  </a:lnTo>
                  <a:close/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6160E24A-3922-4A40-A56B-238745977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08763" y="2109788"/>
              <a:ext cx="73025" cy="73025"/>
            </a:xfrm>
            <a:custGeom>
              <a:avLst/>
              <a:gdLst>
                <a:gd name="T0" fmla="*/ 16 w 24"/>
                <a:gd name="T1" fmla="*/ 14 h 24"/>
                <a:gd name="T2" fmla="*/ 16 w 24"/>
                <a:gd name="T3" fmla="*/ 14 h 24"/>
                <a:gd name="T4" fmla="*/ 16 w 24"/>
                <a:gd name="T5" fmla="*/ 14 h 24"/>
                <a:gd name="T6" fmla="*/ 19 w 24"/>
                <a:gd name="T7" fmla="*/ 10 h 24"/>
                <a:gd name="T8" fmla="*/ 20 w 24"/>
                <a:gd name="T9" fmla="*/ 9 h 24"/>
                <a:gd name="T10" fmla="*/ 19 w 24"/>
                <a:gd name="T11" fmla="*/ 8 h 24"/>
                <a:gd name="T12" fmla="*/ 19 w 24"/>
                <a:gd name="T13" fmla="*/ 8 h 24"/>
                <a:gd name="T14" fmla="*/ 19 w 24"/>
                <a:gd name="T15" fmla="*/ 8 h 24"/>
                <a:gd name="T16" fmla="*/ 21 w 24"/>
                <a:gd name="T17" fmla="*/ 10 h 24"/>
                <a:gd name="T18" fmla="*/ 23 w 24"/>
                <a:gd name="T19" fmla="*/ 12 h 24"/>
                <a:gd name="T20" fmla="*/ 24 w 24"/>
                <a:gd name="T21" fmla="*/ 12 h 24"/>
                <a:gd name="T22" fmla="*/ 23 w 24"/>
                <a:gd name="T23" fmla="*/ 12 h 24"/>
                <a:gd name="T24" fmla="*/ 23 w 24"/>
                <a:gd name="T25" fmla="*/ 12 h 24"/>
                <a:gd name="T26" fmla="*/ 21 w 24"/>
                <a:gd name="T27" fmla="*/ 12 h 24"/>
                <a:gd name="T28" fmla="*/ 18 w 24"/>
                <a:gd name="T29" fmla="*/ 15 h 24"/>
                <a:gd name="T30" fmla="*/ 16 w 24"/>
                <a:gd name="T31" fmla="*/ 18 h 24"/>
                <a:gd name="T32" fmla="*/ 13 w 24"/>
                <a:gd name="T33" fmla="*/ 21 h 24"/>
                <a:gd name="T34" fmla="*/ 12 w 24"/>
                <a:gd name="T35" fmla="*/ 23 h 24"/>
                <a:gd name="T36" fmla="*/ 13 w 24"/>
                <a:gd name="T37" fmla="*/ 24 h 24"/>
                <a:gd name="T38" fmla="*/ 13 w 24"/>
                <a:gd name="T39" fmla="*/ 24 h 24"/>
                <a:gd name="T40" fmla="*/ 13 w 24"/>
                <a:gd name="T41" fmla="*/ 24 h 24"/>
                <a:gd name="T42" fmla="*/ 10 w 24"/>
                <a:gd name="T43" fmla="*/ 21 h 24"/>
                <a:gd name="T44" fmla="*/ 8 w 24"/>
                <a:gd name="T45" fmla="*/ 20 h 24"/>
                <a:gd name="T46" fmla="*/ 8 w 24"/>
                <a:gd name="T47" fmla="*/ 19 h 24"/>
                <a:gd name="T48" fmla="*/ 9 w 24"/>
                <a:gd name="T49" fmla="*/ 19 h 24"/>
                <a:gd name="T50" fmla="*/ 9 w 24"/>
                <a:gd name="T51" fmla="*/ 20 h 24"/>
                <a:gd name="T52" fmla="*/ 10 w 24"/>
                <a:gd name="T53" fmla="*/ 19 h 24"/>
                <a:gd name="T54" fmla="*/ 14 w 24"/>
                <a:gd name="T55" fmla="*/ 16 h 24"/>
                <a:gd name="T56" fmla="*/ 15 w 24"/>
                <a:gd name="T57" fmla="*/ 15 h 24"/>
                <a:gd name="T58" fmla="*/ 15 w 24"/>
                <a:gd name="T59" fmla="*/ 15 h 24"/>
                <a:gd name="T60" fmla="*/ 9 w 24"/>
                <a:gd name="T61" fmla="*/ 9 h 24"/>
                <a:gd name="T62" fmla="*/ 9 w 24"/>
                <a:gd name="T63" fmla="*/ 9 h 24"/>
                <a:gd name="T64" fmla="*/ 8 w 24"/>
                <a:gd name="T65" fmla="*/ 10 h 24"/>
                <a:gd name="T66" fmla="*/ 5 w 24"/>
                <a:gd name="T67" fmla="*/ 14 h 24"/>
                <a:gd name="T68" fmla="*/ 4 w 24"/>
                <a:gd name="T69" fmla="*/ 15 h 24"/>
                <a:gd name="T70" fmla="*/ 5 w 24"/>
                <a:gd name="T71" fmla="*/ 16 h 24"/>
                <a:gd name="T72" fmla="*/ 5 w 24"/>
                <a:gd name="T73" fmla="*/ 16 h 24"/>
                <a:gd name="T74" fmla="*/ 5 w 24"/>
                <a:gd name="T75" fmla="*/ 16 h 24"/>
                <a:gd name="T76" fmla="*/ 3 w 24"/>
                <a:gd name="T77" fmla="*/ 14 h 24"/>
                <a:gd name="T78" fmla="*/ 1 w 24"/>
                <a:gd name="T79" fmla="*/ 12 h 24"/>
                <a:gd name="T80" fmla="*/ 0 w 24"/>
                <a:gd name="T81" fmla="*/ 12 h 24"/>
                <a:gd name="T82" fmla="*/ 1 w 24"/>
                <a:gd name="T83" fmla="*/ 12 h 24"/>
                <a:gd name="T84" fmla="*/ 1 w 24"/>
                <a:gd name="T85" fmla="*/ 12 h 24"/>
                <a:gd name="T86" fmla="*/ 3 w 24"/>
                <a:gd name="T87" fmla="*/ 12 h 24"/>
                <a:gd name="T88" fmla="*/ 6 w 24"/>
                <a:gd name="T89" fmla="*/ 9 h 24"/>
                <a:gd name="T90" fmla="*/ 8 w 24"/>
                <a:gd name="T91" fmla="*/ 6 h 24"/>
                <a:gd name="T92" fmla="*/ 12 w 24"/>
                <a:gd name="T93" fmla="*/ 3 h 24"/>
                <a:gd name="T94" fmla="*/ 12 w 24"/>
                <a:gd name="T95" fmla="*/ 1 h 24"/>
                <a:gd name="T96" fmla="*/ 11 w 24"/>
                <a:gd name="T97" fmla="*/ 1 h 24"/>
                <a:gd name="T98" fmla="*/ 11 w 24"/>
                <a:gd name="T99" fmla="*/ 0 h 24"/>
                <a:gd name="T100" fmla="*/ 12 w 24"/>
                <a:gd name="T101" fmla="*/ 0 h 24"/>
                <a:gd name="T102" fmla="*/ 14 w 24"/>
                <a:gd name="T103" fmla="*/ 3 h 24"/>
                <a:gd name="T104" fmla="*/ 16 w 24"/>
                <a:gd name="T105" fmla="*/ 4 h 24"/>
                <a:gd name="T106" fmla="*/ 16 w 24"/>
                <a:gd name="T107" fmla="*/ 5 h 24"/>
                <a:gd name="T108" fmla="*/ 15 w 24"/>
                <a:gd name="T109" fmla="*/ 5 h 24"/>
                <a:gd name="T110" fmla="*/ 15 w 24"/>
                <a:gd name="T111" fmla="*/ 4 h 24"/>
                <a:gd name="T112" fmla="*/ 13 w 24"/>
                <a:gd name="T113" fmla="*/ 5 h 24"/>
                <a:gd name="T114" fmla="*/ 10 w 24"/>
                <a:gd name="T115" fmla="*/ 8 h 24"/>
                <a:gd name="T116" fmla="*/ 10 w 24"/>
                <a:gd name="T117" fmla="*/ 8 h 24"/>
                <a:gd name="T118" fmla="*/ 10 w 24"/>
                <a:gd name="T119" fmla="*/ 8 h 24"/>
                <a:gd name="T120" fmla="*/ 16 w 24"/>
                <a:gd name="T121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" h="24"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10"/>
                    <a:pt x="21" y="10"/>
                  </a:cubicBezTo>
                  <a:cubicBezTo>
                    <a:pt x="22" y="11"/>
                    <a:pt x="23" y="11"/>
                    <a:pt x="2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2"/>
                    <a:pt x="21" y="12"/>
                  </a:cubicBezTo>
                  <a:cubicBezTo>
                    <a:pt x="21" y="13"/>
                    <a:pt x="20" y="13"/>
                    <a:pt x="18" y="1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20"/>
                    <a:pt x="13" y="21"/>
                    <a:pt x="13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3"/>
                    <a:pt x="11" y="22"/>
                    <a:pt x="10" y="21"/>
                  </a:cubicBezTo>
                  <a:cubicBezTo>
                    <a:pt x="10" y="21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1" y="19"/>
                    <a:pt x="12" y="18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2"/>
                    <a:pt x="5" y="13"/>
                    <a:pt x="5" y="14"/>
                  </a:cubicBezTo>
                  <a:cubicBezTo>
                    <a:pt x="4" y="14"/>
                    <a:pt x="4" y="15"/>
                    <a:pt x="4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3" y="14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1"/>
                    <a:pt x="5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4"/>
                    <a:pt x="11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1"/>
                    <a:pt x="13" y="2"/>
                    <a:pt x="14" y="3"/>
                  </a:cubicBezTo>
                  <a:cubicBezTo>
                    <a:pt x="14" y="3"/>
                    <a:pt x="15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4" y="4"/>
                    <a:pt x="14" y="4"/>
                    <a:pt x="13" y="5"/>
                  </a:cubicBezTo>
                  <a:cubicBezTo>
                    <a:pt x="13" y="5"/>
                    <a:pt x="13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2">
              <a:extLst>
                <a:ext uri="{FF2B5EF4-FFF2-40B4-BE49-F238E27FC236}">
                  <a16:creationId xmlns:a16="http://schemas.microsoft.com/office/drawing/2014/main" id="{F09E65D5-D9E9-42D0-8229-A56DD155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9551" y="2162175"/>
              <a:ext cx="47625" cy="47625"/>
            </a:xfrm>
            <a:custGeom>
              <a:avLst/>
              <a:gdLst>
                <a:gd name="T0" fmla="*/ 9 w 16"/>
                <a:gd name="T1" fmla="*/ 6 h 16"/>
                <a:gd name="T2" fmla="*/ 12 w 16"/>
                <a:gd name="T3" fmla="*/ 3 h 16"/>
                <a:gd name="T4" fmla="*/ 13 w 16"/>
                <a:gd name="T5" fmla="*/ 2 h 16"/>
                <a:gd name="T6" fmla="*/ 12 w 16"/>
                <a:gd name="T7" fmla="*/ 1 h 16"/>
                <a:gd name="T8" fmla="*/ 12 w 16"/>
                <a:gd name="T9" fmla="*/ 1 h 16"/>
                <a:gd name="T10" fmla="*/ 13 w 16"/>
                <a:gd name="T11" fmla="*/ 1 h 16"/>
                <a:gd name="T12" fmla="*/ 14 w 16"/>
                <a:gd name="T13" fmla="*/ 3 h 16"/>
                <a:gd name="T14" fmla="*/ 16 w 16"/>
                <a:gd name="T15" fmla="*/ 5 h 16"/>
                <a:gd name="T16" fmla="*/ 16 w 16"/>
                <a:gd name="T17" fmla="*/ 5 h 16"/>
                <a:gd name="T18" fmla="*/ 16 w 16"/>
                <a:gd name="T19" fmla="*/ 5 h 16"/>
                <a:gd name="T20" fmla="*/ 15 w 16"/>
                <a:gd name="T21" fmla="*/ 5 h 16"/>
                <a:gd name="T22" fmla="*/ 14 w 16"/>
                <a:gd name="T23" fmla="*/ 5 h 16"/>
                <a:gd name="T24" fmla="*/ 11 w 16"/>
                <a:gd name="T25" fmla="*/ 8 h 16"/>
                <a:gd name="T26" fmla="*/ 8 w 16"/>
                <a:gd name="T27" fmla="*/ 10 h 16"/>
                <a:gd name="T28" fmla="*/ 4 w 16"/>
                <a:gd name="T29" fmla="*/ 13 h 16"/>
                <a:gd name="T30" fmla="*/ 4 w 16"/>
                <a:gd name="T31" fmla="*/ 15 h 16"/>
                <a:gd name="T32" fmla="*/ 5 w 16"/>
                <a:gd name="T33" fmla="*/ 16 h 16"/>
                <a:gd name="T34" fmla="*/ 5 w 16"/>
                <a:gd name="T35" fmla="*/ 16 h 16"/>
                <a:gd name="T36" fmla="*/ 5 w 16"/>
                <a:gd name="T37" fmla="*/ 16 h 16"/>
                <a:gd name="T38" fmla="*/ 2 w 16"/>
                <a:gd name="T39" fmla="*/ 13 h 16"/>
                <a:gd name="T40" fmla="*/ 1 w 16"/>
                <a:gd name="T41" fmla="*/ 11 h 16"/>
                <a:gd name="T42" fmla="*/ 1 w 16"/>
                <a:gd name="T43" fmla="*/ 11 h 16"/>
                <a:gd name="T44" fmla="*/ 1 w 16"/>
                <a:gd name="T45" fmla="*/ 11 h 16"/>
                <a:gd name="T46" fmla="*/ 1 w 16"/>
                <a:gd name="T47" fmla="*/ 12 h 16"/>
                <a:gd name="T48" fmla="*/ 3 w 16"/>
                <a:gd name="T49" fmla="*/ 11 h 16"/>
                <a:gd name="T50" fmla="*/ 6 w 16"/>
                <a:gd name="T51" fmla="*/ 8 h 16"/>
                <a:gd name="T52" fmla="*/ 9 w 16"/>
                <a:gd name="T5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6">
                  <a:moveTo>
                    <a:pt x="9" y="6"/>
                  </a:moveTo>
                  <a:cubicBezTo>
                    <a:pt x="11" y="4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1"/>
                    <a:pt x="14" y="2"/>
                    <a:pt x="14" y="3"/>
                  </a:cubicBezTo>
                  <a:cubicBezTo>
                    <a:pt x="15" y="3"/>
                    <a:pt x="16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4" y="5"/>
                    <a:pt x="13" y="6"/>
                    <a:pt x="11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3" y="14"/>
                    <a:pt x="2" y="13"/>
                  </a:cubicBezTo>
                  <a:cubicBezTo>
                    <a:pt x="2" y="13"/>
                    <a:pt x="1" y="12"/>
                    <a:pt x="1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2" y="12"/>
                    <a:pt x="2" y="12"/>
                    <a:pt x="3" y="11"/>
                  </a:cubicBezTo>
                  <a:cubicBezTo>
                    <a:pt x="3" y="11"/>
                    <a:pt x="5" y="10"/>
                    <a:pt x="6" y="8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EED5586C-16FE-4CED-8B84-718AF408D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38913" y="2197100"/>
              <a:ext cx="73025" cy="73025"/>
            </a:xfrm>
            <a:custGeom>
              <a:avLst/>
              <a:gdLst>
                <a:gd name="T0" fmla="*/ 15 w 24"/>
                <a:gd name="T1" fmla="*/ 0 h 24"/>
                <a:gd name="T2" fmla="*/ 16 w 24"/>
                <a:gd name="T3" fmla="*/ 0 h 24"/>
                <a:gd name="T4" fmla="*/ 16 w 24"/>
                <a:gd name="T5" fmla="*/ 1 h 24"/>
                <a:gd name="T6" fmla="*/ 10 w 24"/>
                <a:gd name="T7" fmla="*/ 13 h 24"/>
                <a:gd name="T8" fmla="*/ 23 w 24"/>
                <a:gd name="T9" fmla="*/ 10 h 24"/>
                <a:gd name="T10" fmla="*/ 24 w 24"/>
                <a:gd name="T11" fmla="*/ 10 h 24"/>
                <a:gd name="T12" fmla="*/ 23 w 24"/>
                <a:gd name="T13" fmla="*/ 11 h 24"/>
                <a:gd name="T14" fmla="*/ 14 w 24"/>
                <a:gd name="T15" fmla="*/ 20 h 24"/>
                <a:gd name="T16" fmla="*/ 13 w 24"/>
                <a:gd name="T17" fmla="*/ 23 h 24"/>
                <a:gd name="T18" fmla="*/ 14 w 24"/>
                <a:gd name="T19" fmla="*/ 24 h 24"/>
                <a:gd name="T20" fmla="*/ 14 w 24"/>
                <a:gd name="T21" fmla="*/ 24 h 24"/>
                <a:gd name="T22" fmla="*/ 13 w 24"/>
                <a:gd name="T23" fmla="*/ 24 h 24"/>
                <a:gd name="T24" fmla="*/ 11 w 24"/>
                <a:gd name="T25" fmla="*/ 20 h 24"/>
                <a:gd name="T26" fmla="*/ 10 w 24"/>
                <a:gd name="T27" fmla="*/ 20 h 24"/>
                <a:gd name="T28" fmla="*/ 11 w 24"/>
                <a:gd name="T29" fmla="*/ 20 h 24"/>
                <a:gd name="T30" fmla="*/ 12 w 24"/>
                <a:gd name="T31" fmla="*/ 19 h 24"/>
                <a:gd name="T32" fmla="*/ 18 w 24"/>
                <a:gd name="T33" fmla="*/ 13 h 24"/>
                <a:gd name="T34" fmla="*/ 18 w 24"/>
                <a:gd name="T35" fmla="*/ 13 h 24"/>
                <a:gd name="T36" fmla="*/ 8 w 24"/>
                <a:gd name="T37" fmla="*/ 15 h 24"/>
                <a:gd name="T38" fmla="*/ 6 w 24"/>
                <a:gd name="T39" fmla="*/ 15 h 24"/>
                <a:gd name="T40" fmla="*/ 7 w 24"/>
                <a:gd name="T41" fmla="*/ 14 h 24"/>
                <a:gd name="T42" fmla="*/ 9 w 24"/>
                <a:gd name="T43" fmla="*/ 9 h 24"/>
                <a:gd name="T44" fmla="*/ 12 w 24"/>
                <a:gd name="T45" fmla="*/ 4 h 24"/>
                <a:gd name="T46" fmla="*/ 12 w 24"/>
                <a:gd name="T47" fmla="*/ 4 h 24"/>
                <a:gd name="T48" fmla="*/ 4 w 24"/>
                <a:gd name="T49" fmla="*/ 8 h 24"/>
                <a:gd name="T50" fmla="*/ 3 w 24"/>
                <a:gd name="T51" fmla="*/ 9 h 24"/>
                <a:gd name="T52" fmla="*/ 3 w 24"/>
                <a:gd name="T53" fmla="*/ 10 h 24"/>
                <a:gd name="T54" fmla="*/ 4 w 24"/>
                <a:gd name="T55" fmla="*/ 10 h 24"/>
                <a:gd name="T56" fmla="*/ 4 w 24"/>
                <a:gd name="T57" fmla="*/ 11 h 24"/>
                <a:gd name="T58" fmla="*/ 3 w 24"/>
                <a:gd name="T59" fmla="*/ 11 h 24"/>
                <a:gd name="T60" fmla="*/ 2 w 24"/>
                <a:gd name="T61" fmla="*/ 9 h 24"/>
                <a:gd name="T62" fmla="*/ 1 w 24"/>
                <a:gd name="T63" fmla="*/ 7 h 24"/>
                <a:gd name="T64" fmla="*/ 1 w 24"/>
                <a:gd name="T65" fmla="*/ 7 h 24"/>
                <a:gd name="T66" fmla="*/ 1 w 24"/>
                <a:gd name="T67" fmla="*/ 7 h 24"/>
                <a:gd name="T68" fmla="*/ 1 w 24"/>
                <a:gd name="T69" fmla="*/ 7 h 24"/>
                <a:gd name="T70" fmla="*/ 3 w 24"/>
                <a:gd name="T71" fmla="*/ 7 h 24"/>
                <a:gd name="T72" fmla="*/ 15 w 24"/>
                <a:gd name="T7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4">
                  <a:moveTo>
                    <a:pt x="1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1"/>
                    <a:pt x="24" y="11"/>
                    <a:pt x="23" y="1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3" y="23"/>
                    <a:pt x="11" y="21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2" y="1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7" y="13"/>
                    <a:pt x="9" y="9"/>
                    <a:pt x="9" y="9"/>
                  </a:cubicBezTo>
                  <a:cubicBezTo>
                    <a:pt x="9" y="8"/>
                    <a:pt x="11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0"/>
                    <a:pt x="2" y="9"/>
                    <a:pt x="2" y="9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7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7"/>
                    <a:pt x="3" y="7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69F04B6F-CDC5-41DF-8D10-1CCF3F6B2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723188" y="2955925"/>
              <a:ext cx="58738" cy="49213"/>
            </a:xfrm>
            <a:custGeom>
              <a:avLst/>
              <a:gdLst>
                <a:gd name="T0" fmla="*/ 8 w 19"/>
                <a:gd name="T1" fmla="*/ 3 h 16"/>
                <a:gd name="T2" fmla="*/ 7 w 19"/>
                <a:gd name="T3" fmla="*/ 3 h 16"/>
                <a:gd name="T4" fmla="*/ 4 w 19"/>
                <a:gd name="T5" fmla="*/ 3 h 16"/>
                <a:gd name="T6" fmla="*/ 3 w 19"/>
                <a:gd name="T7" fmla="*/ 3 h 16"/>
                <a:gd name="T8" fmla="*/ 3 w 19"/>
                <a:gd name="T9" fmla="*/ 4 h 16"/>
                <a:gd name="T10" fmla="*/ 3 w 19"/>
                <a:gd name="T11" fmla="*/ 5 h 16"/>
                <a:gd name="T12" fmla="*/ 3 w 19"/>
                <a:gd name="T13" fmla="*/ 5 h 16"/>
                <a:gd name="T14" fmla="*/ 2 w 19"/>
                <a:gd name="T15" fmla="*/ 5 h 16"/>
                <a:gd name="T16" fmla="*/ 2 w 19"/>
                <a:gd name="T17" fmla="*/ 3 h 16"/>
                <a:gd name="T18" fmla="*/ 0 w 19"/>
                <a:gd name="T19" fmla="*/ 0 h 16"/>
                <a:gd name="T20" fmla="*/ 0 w 19"/>
                <a:gd name="T21" fmla="*/ 0 h 16"/>
                <a:gd name="T22" fmla="*/ 1 w 19"/>
                <a:gd name="T23" fmla="*/ 0 h 16"/>
                <a:gd name="T24" fmla="*/ 1 w 19"/>
                <a:gd name="T25" fmla="*/ 1 h 16"/>
                <a:gd name="T26" fmla="*/ 3 w 19"/>
                <a:gd name="T27" fmla="*/ 1 h 16"/>
                <a:gd name="T28" fmla="*/ 18 w 19"/>
                <a:gd name="T29" fmla="*/ 0 h 16"/>
                <a:gd name="T30" fmla="*/ 19 w 19"/>
                <a:gd name="T31" fmla="*/ 0 h 16"/>
                <a:gd name="T32" fmla="*/ 18 w 19"/>
                <a:gd name="T33" fmla="*/ 1 h 16"/>
                <a:gd name="T34" fmla="*/ 9 w 19"/>
                <a:gd name="T35" fmla="*/ 12 h 16"/>
                <a:gd name="T36" fmla="*/ 8 w 19"/>
                <a:gd name="T37" fmla="*/ 14 h 16"/>
                <a:gd name="T38" fmla="*/ 8 w 19"/>
                <a:gd name="T39" fmla="*/ 15 h 16"/>
                <a:gd name="T40" fmla="*/ 8 w 19"/>
                <a:gd name="T41" fmla="*/ 15 h 16"/>
                <a:gd name="T42" fmla="*/ 8 w 19"/>
                <a:gd name="T43" fmla="*/ 15 h 16"/>
                <a:gd name="T44" fmla="*/ 6 w 19"/>
                <a:gd name="T45" fmla="*/ 11 h 16"/>
                <a:gd name="T46" fmla="*/ 6 w 19"/>
                <a:gd name="T47" fmla="*/ 10 h 16"/>
                <a:gd name="T48" fmla="*/ 6 w 19"/>
                <a:gd name="T49" fmla="*/ 11 h 16"/>
                <a:gd name="T50" fmla="*/ 6 w 19"/>
                <a:gd name="T51" fmla="*/ 11 h 16"/>
                <a:gd name="T52" fmla="*/ 10 w 19"/>
                <a:gd name="T53" fmla="*/ 7 h 16"/>
                <a:gd name="T54" fmla="*/ 10 w 19"/>
                <a:gd name="T55" fmla="*/ 7 h 16"/>
                <a:gd name="T56" fmla="*/ 8 w 19"/>
                <a:gd name="T57" fmla="*/ 3 h 16"/>
                <a:gd name="T58" fmla="*/ 10 w 19"/>
                <a:gd name="T59" fmla="*/ 6 h 16"/>
                <a:gd name="T60" fmla="*/ 11 w 19"/>
                <a:gd name="T61" fmla="*/ 6 h 16"/>
                <a:gd name="T62" fmla="*/ 14 w 19"/>
                <a:gd name="T63" fmla="*/ 2 h 16"/>
                <a:gd name="T64" fmla="*/ 15 w 19"/>
                <a:gd name="T65" fmla="*/ 2 h 16"/>
                <a:gd name="T66" fmla="*/ 14 w 19"/>
                <a:gd name="T67" fmla="*/ 2 h 16"/>
                <a:gd name="T68" fmla="*/ 9 w 19"/>
                <a:gd name="T69" fmla="*/ 2 h 16"/>
                <a:gd name="T70" fmla="*/ 9 w 19"/>
                <a:gd name="T71" fmla="*/ 3 h 16"/>
                <a:gd name="T72" fmla="*/ 10 w 19"/>
                <a:gd name="T7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16">
                  <a:moveTo>
                    <a:pt x="8" y="3"/>
                  </a:moveTo>
                  <a:cubicBezTo>
                    <a:pt x="8" y="3"/>
                    <a:pt x="7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2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2"/>
                    <a:pt x="11" y="9"/>
                    <a:pt x="9" y="12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7" y="14"/>
                    <a:pt x="7" y="13"/>
                    <a:pt x="6" y="11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8" y="3"/>
                  </a:lnTo>
                  <a:close/>
                  <a:moveTo>
                    <a:pt x="10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990935AD-FC0A-4479-B8A1-0E5E75AD7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89851" y="2989263"/>
              <a:ext cx="55563" cy="69850"/>
            </a:xfrm>
            <a:custGeom>
              <a:avLst/>
              <a:gdLst>
                <a:gd name="T0" fmla="*/ 9 w 18"/>
                <a:gd name="T1" fmla="*/ 5 h 23"/>
                <a:gd name="T2" fmla="*/ 13 w 18"/>
                <a:gd name="T3" fmla="*/ 3 h 23"/>
                <a:gd name="T4" fmla="*/ 13 w 18"/>
                <a:gd name="T5" fmla="*/ 2 h 23"/>
                <a:gd name="T6" fmla="*/ 13 w 18"/>
                <a:gd name="T7" fmla="*/ 1 h 23"/>
                <a:gd name="T8" fmla="*/ 13 w 18"/>
                <a:gd name="T9" fmla="*/ 0 h 23"/>
                <a:gd name="T10" fmla="*/ 13 w 18"/>
                <a:gd name="T11" fmla="*/ 1 h 23"/>
                <a:gd name="T12" fmla="*/ 15 w 18"/>
                <a:gd name="T13" fmla="*/ 3 h 23"/>
                <a:gd name="T14" fmla="*/ 16 w 18"/>
                <a:gd name="T15" fmla="*/ 6 h 23"/>
                <a:gd name="T16" fmla="*/ 18 w 18"/>
                <a:gd name="T17" fmla="*/ 9 h 23"/>
                <a:gd name="T18" fmla="*/ 16 w 18"/>
                <a:gd name="T19" fmla="*/ 12 h 23"/>
                <a:gd name="T20" fmla="*/ 10 w 18"/>
                <a:gd name="T21" fmla="*/ 12 h 23"/>
                <a:gd name="T22" fmla="*/ 8 w 18"/>
                <a:gd name="T23" fmla="*/ 19 h 23"/>
                <a:gd name="T24" fmla="*/ 8 w 18"/>
                <a:gd name="T25" fmla="*/ 22 h 23"/>
                <a:gd name="T26" fmla="*/ 8 w 18"/>
                <a:gd name="T27" fmla="*/ 22 h 23"/>
                <a:gd name="T28" fmla="*/ 8 w 18"/>
                <a:gd name="T29" fmla="*/ 23 h 23"/>
                <a:gd name="T30" fmla="*/ 8 w 18"/>
                <a:gd name="T31" fmla="*/ 22 h 23"/>
                <a:gd name="T32" fmla="*/ 7 w 18"/>
                <a:gd name="T33" fmla="*/ 21 h 23"/>
                <a:gd name="T34" fmla="*/ 6 w 18"/>
                <a:gd name="T35" fmla="*/ 19 h 23"/>
                <a:gd name="T36" fmla="*/ 7 w 18"/>
                <a:gd name="T37" fmla="*/ 15 h 23"/>
                <a:gd name="T38" fmla="*/ 8 w 18"/>
                <a:gd name="T39" fmla="*/ 11 h 23"/>
                <a:gd name="T40" fmla="*/ 8 w 18"/>
                <a:gd name="T41" fmla="*/ 11 h 23"/>
                <a:gd name="T42" fmla="*/ 7 w 18"/>
                <a:gd name="T43" fmla="*/ 9 h 23"/>
                <a:gd name="T44" fmla="*/ 7 w 18"/>
                <a:gd name="T45" fmla="*/ 9 h 23"/>
                <a:gd name="T46" fmla="*/ 7 w 18"/>
                <a:gd name="T47" fmla="*/ 9 h 23"/>
                <a:gd name="T48" fmla="*/ 3 w 18"/>
                <a:gd name="T49" fmla="*/ 12 h 23"/>
                <a:gd name="T50" fmla="*/ 3 w 18"/>
                <a:gd name="T51" fmla="*/ 13 h 23"/>
                <a:gd name="T52" fmla="*/ 3 w 18"/>
                <a:gd name="T53" fmla="*/ 14 h 23"/>
                <a:gd name="T54" fmla="*/ 3 w 18"/>
                <a:gd name="T55" fmla="*/ 14 h 23"/>
                <a:gd name="T56" fmla="*/ 3 w 18"/>
                <a:gd name="T57" fmla="*/ 14 h 23"/>
                <a:gd name="T58" fmla="*/ 1 w 18"/>
                <a:gd name="T59" fmla="*/ 11 h 23"/>
                <a:gd name="T60" fmla="*/ 0 w 18"/>
                <a:gd name="T61" fmla="*/ 9 h 23"/>
                <a:gd name="T62" fmla="*/ 0 w 18"/>
                <a:gd name="T63" fmla="*/ 9 h 23"/>
                <a:gd name="T64" fmla="*/ 0 w 18"/>
                <a:gd name="T65" fmla="*/ 9 h 23"/>
                <a:gd name="T66" fmla="*/ 1 w 18"/>
                <a:gd name="T67" fmla="*/ 10 h 23"/>
                <a:gd name="T68" fmla="*/ 2 w 18"/>
                <a:gd name="T69" fmla="*/ 10 h 23"/>
                <a:gd name="T70" fmla="*/ 6 w 18"/>
                <a:gd name="T71" fmla="*/ 7 h 23"/>
                <a:gd name="T72" fmla="*/ 9 w 18"/>
                <a:gd name="T73" fmla="*/ 5 h 23"/>
                <a:gd name="T74" fmla="*/ 9 w 18"/>
                <a:gd name="T75" fmla="*/ 8 h 23"/>
                <a:gd name="T76" fmla="*/ 9 w 18"/>
                <a:gd name="T77" fmla="*/ 9 h 23"/>
                <a:gd name="T78" fmla="*/ 9 w 18"/>
                <a:gd name="T79" fmla="*/ 10 h 23"/>
                <a:gd name="T80" fmla="*/ 10 w 18"/>
                <a:gd name="T81" fmla="*/ 11 h 23"/>
                <a:gd name="T82" fmla="*/ 14 w 18"/>
                <a:gd name="T83" fmla="*/ 11 h 23"/>
                <a:gd name="T84" fmla="*/ 15 w 18"/>
                <a:gd name="T85" fmla="*/ 6 h 23"/>
                <a:gd name="T86" fmla="*/ 15 w 18"/>
                <a:gd name="T87" fmla="*/ 5 h 23"/>
                <a:gd name="T88" fmla="*/ 14 w 18"/>
                <a:gd name="T89" fmla="*/ 5 h 23"/>
                <a:gd name="T90" fmla="*/ 9 w 18"/>
                <a:gd name="T9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" h="23">
                  <a:moveTo>
                    <a:pt x="9" y="5"/>
                  </a:moveTo>
                  <a:cubicBezTo>
                    <a:pt x="12" y="4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2"/>
                    <a:pt x="14" y="3"/>
                    <a:pt x="15" y="3"/>
                  </a:cubicBezTo>
                  <a:cubicBezTo>
                    <a:pt x="15" y="4"/>
                    <a:pt x="16" y="5"/>
                    <a:pt x="16" y="6"/>
                  </a:cubicBezTo>
                  <a:cubicBezTo>
                    <a:pt x="17" y="7"/>
                    <a:pt x="18" y="8"/>
                    <a:pt x="18" y="9"/>
                  </a:cubicBezTo>
                  <a:cubicBezTo>
                    <a:pt x="17" y="10"/>
                    <a:pt x="17" y="11"/>
                    <a:pt x="16" y="12"/>
                  </a:cubicBezTo>
                  <a:cubicBezTo>
                    <a:pt x="14" y="13"/>
                    <a:pt x="13" y="13"/>
                    <a:pt x="10" y="12"/>
                  </a:cubicBezTo>
                  <a:cubicBezTo>
                    <a:pt x="9" y="15"/>
                    <a:pt x="8" y="17"/>
                    <a:pt x="8" y="19"/>
                  </a:cubicBezTo>
                  <a:cubicBezTo>
                    <a:pt x="8" y="21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0"/>
                    <a:pt x="6" y="19"/>
                    <a:pt x="6" y="19"/>
                  </a:cubicBezTo>
                  <a:cubicBezTo>
                    <a:pt x="6" y="18"/>
                    <a:pt x="6" y="16"/>
                    <a:pt x="7" y="15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5" y="10"/>
                    <a:pt x="4" y="11"/>
                    <a:pt x="3" y="12"/>
                  </a:cubicBezTo>
                  <a:cubicBezTo>
                    <a:pt x="3" y="12"/>
                    <a:pt x="2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1" y="12"/>
                    <a:pt x="1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3" y="9"/>
                    <a:pt x="4" y="8"/>
                    <a:pt x="6" y="7"/>
                  </a:cubicBezTo>
                  <a:lnTo>
                    <a:pt x="9" y="5"/>
                  </a:lnTo>
                  <a:close/>
                  <a:moveTo>
                    <a:pt x="9" y="8"/>
                  </a:moveTo>
                  <a:cubicBezTo>
                    <a:pt x="9" y="8"/>
                    <a:pt x="8" y="9"/>
                    <a:pt x="9" y="9"/>
                  </a:cubicBezTo>
                  <a:cubicBezTo>
                    <a:pt x="9" y="9"/>
                    <a:pt x="9" y="10"/>
                    <a:pt x="9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6" y="9"/>
                    <a:pt x="16" y="7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E102C0B2-BF1F-4707-8195-85C0189139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61276" y="3052763"/>
              <a:ext cx="53975" cy="52388"/>
            </a:xfrm>
            <a:custGeom>
              <a:avLst/>
              <a:gdLst>
                <a:gd name="T0" fmla="*/ 8 w 18"/>
                <a:gd name="T1" fmla="*/ 4 h 17"/>
                <a:gd name="T2" fmla="*/ 7 w 18"/>
                <a:gd name="T3" fmla="*/ 4 h 17"/>
                <a:gd name="T4" fmla="*/ 4 w 18"/>
                <a:gd name="T5" fmla="*/ 5 h 17"/>
                <a:gd name="T6" fmla="*/ 3 w 18"/>
                <a:gd name="T7" fmla="*/ 5 h 17"/>
                <a:gd name="T8" fmla="*/ 3 w 18"/>
                <a:gd name="T9" fmla="*/ 6 h 17"/>
                <a:gd name="T10" fmla="*/ 3 w 18"/>
                <a:gd name="T11" fmla="*/ 7 h 17"/>
                <a:gd name="T12" fmla="*/ 3 w 18"/>
                <a:gd name="T13" fmla="*/ 7 h 17"/>
                <a:gd name="T14" fmla="*/ 3 w 18"/>
                <a:gd name="T15" fmla="*/ 7 h 17"/>
                <a:gd name="T16" fmla="*/ 2 w 18"/>
                <a:gd name="T17" fmla="*/ 5 h 17"/>
                <a:gd name="T18" fmla="*/ 0 w 18"/>
                <a:gd name="T19" fmla="*/ 3 h 17"/>
                <a:gd name="T20" fmla="*/ 0 w 18"/>
                <a:gd name="T21" fmla="*/ 3 h 17"/>
                <a:gd name="T22" fmla="*/ 0 w 18"/>
                <a:gd name="T23" fmla="*/ 3 h 17"/>
                <a:gd name="T24" fmla="*/ 1 w 18"/>
                <a:gd name="T25" fmla="*/ 3 h 17"/>
                <a:gd name="T26" fmla="*/ 3 w 18"/>
                <a:gd name="T27" fmla="*/ 4 h 17"/>
                <a:gd name="T28" fmla="*/ 17 w 18"/>
                <a:gd name="T29" fmla="*/ 0 h 17"/>
                <a:gd name="T30" fmla="*/ 18 w 18"/>
                <a:gd name="T31" fmla="*/ 0 h 17"/>
                <a:gd name="T32" fmla="*/ 18 w 18"/>
                <a:gd name="T33" fmla="*/ 1 h 17"/>
                <a:gd name="T34" fmla="*/ 11 w 18"/>
                <a:gd name="T35" fmla="*/ 13 h 17"/>
                <a:gd name="T36" fmla="*/ 10 w 18"/>
                <a:gd name="T37" fmla="*/ 16 h 17"/>
                <a:gd name="T38" fmla="*/ 10 w 18"/>
                <a:gd name="T39" fmla="*/ 16 h 17"/>
                <a:gd name="T40" fmla="*/ 10 w 18"/>
                <a:gd name="T41" fmla="*/ 17 h 17"/>
                <a:gd name="T42" fmla="*/ 10 w 18"/>
                <a:gd name="T43" fmla="*/ 16 h 17"/>
                <a:gd name="T44" fmla="*/ 7 w 18"/>
                <a:gd name="T45" fmla="*/ 13 h 17"/>
                <a:gd name="T46" fmla="*/ 7 w 18"/>
                <a:gd name="T47" fmla="*/ 12 h 17"/>
                <a:gd name="T48" fmla="*/ 7 w 18"/>
                <a:gd name="T49" fmla="*/ 12 h 17"/>
                <a:gd name="T50" fmla="*/ 8 w 18"/>
                <a:gd name="T51" fmla="*/ 12 h 17"/>
                <a:gd name="T52" fmla="*/ 10 w 18"/>
                <a:gd name="T53" fmla="*/ 8 h 17"/>
                <a:gd name="T54" fmla="*/ 10 w 18"/>
                <a:gd name="T55" fmla="*/ 8 h 17"/>
                <a:gd name="T56" fmla="*/ 8 w 18"/>
                <a:gd name="T57" fmla="*/ 4 h 17"/>
                <a:gd name="T58" fmla="*/ 11 w 18"/>
                <a:gd name="T59" fmla="*/ 7 h 17"/>
                <a:gd name="T60" fmla="*/ 11 w 18"/>
                <a:gd name="T61" fmla="*/ 7 h 17"/>
                <a:gd name="T62" fmla="*/ 14 w 18"/>
                <a:gd name="T63" fmla="*/ 2 h 17"/>
                <a:gd name="T64" fmla="*/ 14 w 18"/>
                <a:gd name="T65" fmla="*/ 2 h 17"/>
                <a:gd name="T66" fmla="*/ 14 w 18"/>
                <a:gd name="T67" fmla="*/ 2 h 17"/>
                <a:gd name="T68" fmla="*/ 9 w 18"/>
                <a:gd name="T69" fmla="*/ 4 h 17"/>
                <a:gd name="T70" fmla="*/ 9 w 18"/>
                <a:gd name="T71" fmla="*/ 4 h 17"/>
                <a:gd name="T72" fmla="*/ 11 w 18"/>
                <a:gd name="T7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17">
                  <a:moveTo>
                    <a:pt x="8" y="4"/>
                  </a:moveTo>
                  <a:cubicBezTo>
                    <a:pt x="8" y="4"/>
                    <a:pt x="7" y="4"/>
                    <a:pt x="7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7" y="2"/>
                    <a:pt x="12" y="10"/>
                    <a:pt x="11" y="13"/>
                  </a:cubicBezTo>
                  <a:cubicBezTo>
                    <a:pt x="9" y="14"/>
                    <a:pt x="10" y="15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7"/>
                    <a:pt x="10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8" y="4"/>
                  </a:lnTo>
                  <a:close/>
                  <a:moveTo>
                    <a:pt x="11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2F00E412-EB9E-4D88-9806-7BFAE0AA0C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23176" y="3082925"/>
              <a:ext cx="55563" cy="55563"/>
            </a:xfrm>
            <a:custGeom>
              <a:avLst/>
              <a:gdLst>
                <a:gd name="T0" fmla="*/ 9 w 18"/>
                <a:gd name="T1" fmla="*/ 5 h 18"/>
                <a:gd name="T2" fmla="*/ 12 w 18"/>
                <a:gd name="T3" fmla="*/ 3 h 18"/>
                <a:gd name="T4" fmla="*/ 13 w 18"/>
                <a:gd name="T5" fmla="*/ 1 h 18"/>
                <a:gd name="T6" fmla="*/ 12 w 18"/>
                <a:gd name="T7" fmla="*/ 0 h 18"/>
                <a:gd name="T8" fmla="*/ 12 w 18"/>
                <a:gd name="T9" fmla="*/ 0 h 18"/>
                <a:gd name="T10" fmla="*/ 12 w 18"/>
                <a:gd name="T11" fmla="*/ 0 h 18"/>
                <a:gd name="T12" fmla="*/ 14 w 18"/>
                <a:gd name="T13" fmla="*/ 2 h 18"/>
                <a:gd name="T14" fmla="*/ 16 w 18"/>
                <a:gd name="T15" fmla="*/ 4 h 18"/>
                <a:gd name="T16" fmla="*/ 17 w 18"/>
                <a:gd name="T17" fmla="*/ 10 h 18"/>
                <a:gd name="T18" fmla="*/ 12 w 18"/>
                <a:gd name="T19" fmla="*/ 11 h 18"/>
                <a:gd name="T20" fmla="*/ 11 w 18"/>
                <a:gd name="T21" fmla="*/ 16 h 18"/>
                <a:gd name="T22" fmla="*/ 4 w 18"/>
                <a:gd name="T23" fmla="*/ 15 h 18"/>
                <a:gd name="T24" fmla="*/ 3 w 18"/>
                <a:gd name="T25" fmla="*/ 14 h 18"/>
                <a:gd name="T26" fmla="*/ 2 w 18"/>
                <a:gd name="T27" fmla="*/ 13 h 18"/>
                <a:gd name="T28" fmla="*/ 2 w 18"/>
                <a:gd name="T29" fmla="*/ 12 h 18"/>
                <a:gd name="T30" fmla="*/ 1 w 18"/>
                <a:gd name="T31" fmla="*/ 11 h 18"/>
                <a:gd name="T32" fmla="*/ 0 w 18"/>
                <a:gd name="T33" fmla="*/ 10 h 18"/>
                <a:gd name="T34" fmla="*/ 1 w 18"/>
                <a:gd name="T35" fmla="*/ 11 h 18"/>
                <a:gd name="T36" fmla="*/ 1 w 18"/>
                <a:gd name="T37" fmla="*/ 11 h 18"/>
                <a:gd name="T38" fmla="*/ 3 w 18"/>
                <a:gd name="T39" fmla="*/ 11 h 18"/>
                <a:gd name="T40" fmla="*/ 6 w 18"/>
                <a:gd name="T41" fmla="*/ 8 h 18"/>
                <a:gd name="T42" fmla="*/ 9 w 18"/>
                <a:gd name="T43" fmla="*/ 5 h 18"/>
                <a:gd name="T44" fmla="*/ 11 w 18"/>
                <a:gd name="T45" fmla="*/ 11 h 18"/>
                <a:gd name="T46" fmla="*/ 10 w 18"/>
                <a:gd name="T47" fmla="*/ 9 h 18"/>
                <a:gd name="T48" fmla="*/ 10 w 18"/>
                <a:gd name="T49" fmla="*/ 8 h 18"/>
                <a:gd name="T50" fmla="*/ 9 w 18"/>
                <a:gd name="T51" fmla="*/ 8 h 18"/>
                <a:gd name="T52" fmla="*/ 6 w 18"/>
                <a:gd name="T53" fmla="*/ 12 h 18"/>
                <a:gd name="T54" fmla="*/ 5 w 18"/>
                <a:gd name="T55" fmla="*/ 14 h 18"/>
                <a:gd name="T56" fmla="*/ 5 w 18"/>
                <a:gd name="T57" fmla="*/ 15 h 18"/>
                <a:gd name="T58" fmla="*/ 9 w 18"/>
                <a:gd name="T59" fmla="*/ 15 h 18"/>
                <a:gd name="T60" fmla="*/ 11 w 18"/>
                <a:gd name="T61" fmla="*/ 11 h 18"/>
                <a:gd name="T62" fmla="*/ 10 w 18"/>
                <a:gd name="T63" fmla="*/ 8 h 18"/>
                <a:gd name="T64" fmla="*/ 10 w 18"/>
                <a:gd name="T65" fmla="*/ 8 h 18"/>
                <a:gd name="T66" fmla="*/ 11 w 18"/>
                <a:gd name="T67" fmla="*/ 9 h 18"/>
                <a:gd name="T68" fmla="*/ 12 w 18"/>
                <a:gd name="T69" fmla="*/ 10 h 18"/>
                <a:gd name="T70" fmla="*/ 14 w 18"/>
                <a:gd name="T71" fmla="*/ 9 h 18"/>
                <a:gd name="T72" fmla="*/ 15 w 18"/>
                <a:gd name="T73" fmla="*/ 5 h 18"/>
                <a:gd name="T74" fmla="*/ 15 w 18"/>
                <a:gd name="T75" fmla="*/ 4 h 18"/>
                <a:gd name="T76" fmla="*/ 14 w 18"/>
                <a:gd name="T77" fmla="*/ 4 h 18"/>
                <a:gd name="T78" fmla="*/ 10 w 18"/>
                <a:gd name="T7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8">
                  <a:moveTo>
                    <a:pt x="9" y="5"/>
                  </a:moveTo>
                  <a:cubicBezTo>
                    <a:pt x="11" y="3"/>
                    <a:pt x="12" y="3"/>
                    <a:pt x="12" y="3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5" y="3"/>
                    <a:pt x="16" y="4"/>
                    <a:pt x="16" y="4"/>
                  </a:cubicBezTo>
                  <a:cubicBezTo>
                    <a:pt x="18" y="7"/>
                    <a:pt x="17" y="9"/>
                    <a:pt x="17" y="10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13" y="12"/>
                    <a:pt x="13" y="15"/>
                    <a:pt x="11" y="16"/>
                  </a:cubicBezTo>
                  <a:cubicBezTo>
                    <a:pt x="10" y="18"/>
                    <a:pt x="7" y="18"/>
                    <a:pt x="4" y="15"/>
                  </a:cubicBezTo>
                  <a:cubicBezTo>
                    <a:pt x="4" y="15"/>
                    <a:pt x="4" y="15"/>
                    <a:pt x="3" y="14"/>
                  </a:cubicBezTo>
                  <a:cubicBezTo>
                    <a:pt x="3" y="14"/>
                    <a:pt x="3" y="13"/>
                    <a:pt x="2" y="13"/>
                  </a:cubicBezTo>
                  <a:cubicBezTo>
                    <a:pt x="2" y="13"/>
                    <a:pt x="2" y="12"/>
                    <a:pt x="2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0"/>
                    <a:pt x="5" y="9"/>
                    <a:pt x="6" y="8"/>
                  </a:cubicBezTo>
                  <a:lnTo>
                    <a:pt x="9" y="5"/>
                  </a:lnTo>
                  <a:close/>
                  <a:moveTo>
                    <a:pt x="11" y="11"/>
                  </a:moveTo>
                  <a:cubicBezTo>
                    <a:pt x="11" y="10"/>
                    <a:pt x="11" y="10"/>
                    <a:pt x="10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4"/>
                    <a:pt x="5" y="15"/>
                    <a:pt x="5" y="15"/>
                  </a:cubicBezTo>
                  <a:cubicBezTo>
                    <a:pt x="6" y="16"/>
                    <a:pt x="7" y="17"/>
                    <a:pt x="9" y="15"/>
                  </a:cubicBezTo>
                  <a:cubicBezTo>
                    <a:pt x="10" y="14"/>
                    <a:pt x="11" y="13"/>
                    <a:pt x="11" y="11"/>
                  </a:cubicBezTo>
                  <a:close/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8"/>
                    <a:pt x="11" y="9"/>
                  </a:cubicBezTo>
                  <a:cubicBezTo>
                    <a:pt x="11" y="9"/>
                    <a:pt x="12" y="9"/>
                    <a:pt x="12" y="10"/>
                  </a:cubicBezTo>
                  <a:cubicBezTo>
                    <a:pt x="13" y="10"/>
                    <a:pt x="14" y="9"/>
                    <a:pt x="14" y="9"/>
                  </a:cubicBezTo>
                  <a:cubicBezTo>
                    <a:pt x="15" y="8"/>
                    <a:pt x="16" y="6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lnTo>
                    <a:pt x="1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E37F54AA-12FE-403B-A1AA-64237A756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83488" y="3122613"/>
              <a:ext cx="49213" cy="49213"/>
            </a:xfrm>
            <a:custGeom>
              <a:avLst/>
              <a:gdLst>
                <a:gd name="T0" fmla="*/ 8 w 16"/>
                <a:gd name="T1" fmla="*/ 6 h 16"/>
                <a:gd name="T2" fmla="*/ 11 w 16"/>
                <a:gd name="T3" fmla="*/ 3 h 16"/>
                <a:gd name="T4" fmla="*/ 12 w 16"/>
                <a:gd name="T5" fmla="*/ 1 h 16"/>
                <a:gd name="T6" fmla="*/ 11 w 16"/>
                <a:gd name="T7" fmla="*/ 1 h 16"/>
                <a:gd name="T8" fmla="*/ 11 w 16"/>
                <a:gd name="T9" fmla="*/ 0 h 16"/>
                <a:gd name="T10" fmla="*/ 11 w 16"/>
                <a:gd name="T11" fmla="*/ 1 h 16"/>
                <a:gd name="T12" fmla="*/ 13 w 16"/>
                <a:gd name="T13" fmla="*/ 3 h 16"/>
                <a:gd name="T14" fmla="*/ 15 w 16"/>
                <a:gd name="T15" fmla="*/ 4 h 16"/>
                <a:gd name="T16" fmla="*/ 15 w 16"/>
                <a:gd name="T17" fmla="*/ 5 h 16"/>
                <a:gd name="T18" fmla="*/ 15 w 16"/>
                <a:gd name="T19" fmla="*/ 5 h 16"/>
                <a:gd name="T20" fmla="*/ 15 w 16"/>
                <a:gd name="T21" fmla="*/ 4 h 16"/>
                <a:gd name="T22" fmla="*/ 13 w 16"/>
                <a:gd name="T23" fmla="*/ 5 h 16"/>
                <a:gd name="T24" fmla="*/ 10 w 16"/>
                <a:gd name="T25" fmla="*/ 8 h 16"/>
                <a:gd name="T26" fmla="*/ 7 w 16"/>
                <a:gd name="T27" fmla="*/ 10 h 16"/>
                <a:gd name="T28" fmla="*/ 4 w 16"/>
                <a:gd name="T29" fmla="*/ 14 h 16"/>
                <a:gd name="T30" fmla="*/ 4 w 16"/>
                <a:gd name="T31" fmla="*/ 15 h 16"/>
                <a:gd name="T32" fmla="*/ 5 w 16"/>
                <a:gd name="T33" fmla="*/ 16 h 16"/>
                <a:gd name="T34" fmla="*/ 5 w 16"/>
                <a:gd name="T35" fmla="*/ 16 h 16"/>
                <a:gd name="T36" fmla="*/ 4 w 16"/>
                <a:gd name="T37" fmla="*/ 16 h 16"/>
                <a:gd name="T38" fmla="*/ 2 w 16"/>
                <a:gd name="T39" fmla="*/ 14 h 16"/>
                <a:gd name="T40" fmla="*/ 0 w 16"/>
                <a:gd name="T41" fmla="*/ 12 h 16"/>
                <a:gd name="T42" fmla="*/ 0 w 16"/>
                <a:gd name="T43" fmla="*/ 11 h 16"/>
                <a:gd name="T44" fmla="*/ 0 w 16"/>
                <a:gd name="T45" fmla="*/ 11 h 16"/>
                <a:gd name="T46" fmla="*/ 1 w 16"/>
                <a:gd name="T47" fmla="*/ 12 h 16"/>
                <a:gd name="T48" fmla="*/ 2 w 16"/>
                <a:gd name="T49" fmla="*/ 12 h 16"/>
                <a:gd name="T50" fmla="*/ 5 w 16"/>
                <a:gd name="T51" fmla="*/ 8 h 16"/>
                <a:gd name="T52" fmla="*/ 8 w 16"/>
                <a:gd name="T5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6">
                  <a:moveTo>
                    <a:pt x="8" y="6"/>
                  </a:moveTo>
                  <a:cubicBezTo>
                    <a:pt x="10" y="4"/>
                    <a:pt x="11" y="3"/>
                    <a:pt x="11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3"/>
                    <a:pt x="15" y="4"/>
                    <a:pt x="15" y="4"/>
                  </a:cubicBezTo>
                  <a:cubicBezTo>
                    <a:pt x="15" y="5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4" y="4"/>
                    <a:pt x="14" y="4"/>
                    <a:pt x="13" y="5"/>
                  </a:cubicBezTo>
                  <a:cubicBezTo>
                    <a:pt x="13" y="5"/>
                    <a:pt x="12" y="5"/>
                    <a:pt x="10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4" y="15"/>
                    <a:pt x="4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3" y="15"/>
                    <a:pt x="2" y="14"/>
                    <a:pt x="2" y="14"/>
                  </a:cubicBezTo>
                  <a:cubicBezTo>
                    <a:pt x="2" y="13"/>
                    <a:pt x="1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" y="12"/>
                    <a:pt x="2" y="12"/>
                  </a:cubicBezTo>
                  <a:cubicBezTo>
                    <a:pt x="3" y="11"/>
                    <a:pt x="4" y="10"/>
                    <a:pt x="5" y="8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">
              <a:extLst>
                <a:ext uri="{FF2B5EF4-FFF2-40B4-BE49-F238E27FC236}">
                  <a16:creationId xmlns:a16="http://schemas.microsoft.com/office/drawing/2014/main" id="{6DF7667C-2EF1-4354-9AED-28149891B5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562851" y="3159125"/>
              <a:ext cx="55563" cy="57150"/>
            </a:xfrm>
            <a:custGeom>
              <a:avLst/>
              <a:gdLst>
                <a:gd name="T0" fmla="*/ 8 w 18"/>
                <a:gd name="T1" fmla="*/ 7 h 19"/>
                <a:gd name="T2" fmla="*/ 8 w 18"/>
                <a:gd name="T3" fmla="*/ 7 h 19"/>
                <a:gd name="T4" fmla="*/ 5 w 18"/>
                <a:gd name="T5" fmla="*/ 8 h 19"/>
                <a:gd name="T6" fmla="*/ 4 w 18"/>
                <a:gd name="T7" fmla="*/ 9 h 19"/>
                <a:gd name="T8" fmla="*/ 4 w 18"/>
                <a:gd name="T9" fmla="*/ 10 h 19"/>
                <a:gd name="T10" fmla="*/ 5 w 18"/>
                <a:gd name="T11" fmla="*/ 10 h 19"/>
                <a:gd name="T12" fmla="*/ 5 w 18"/>
                <a:gd name="T13" fmla="*/ 11 h 19"/>
                <a:gd name="T14" fmla="*/ 4 w 18"/>
                <a:gd name="T15" fmla="*/ 11 h 19"/>
                <a:gd name="T16" fmla="*/ 3 w 18"/>
                <a:gd name="T17" fmla="*/ 9 h 19"/>
                <a:gd name="T18" fmla="*/ 1 w 18"/>
                <a:gd name="T19" fmla="*/ 7 h 19"/>
                <a:gd name="T20" fmla="*/ 1 w 18"/>
                <a:gd name="T21" fmla="*/ 7 h 19"/>
                <a:gd name="T22" fmla="*/ 1 w 18"/>
                <a:gd name="T23" fmla="*/ 7 h 19"/>
                <a:gd name="T24" fmla="*/ 1 w 18"/>
                <a:gd name="T25" fmla="*/ 7 h 19"/>
                <a:gd name="T26" fmla="*/ 4 w 18"/>
                <a:gd name="T27" fmla="*/ 7 h 19"/>
                <a:gd name="T28" fmla="*/ 17 w 18"/>
                <a:gd name="T29" fmla="*/ 1 h 19"/>
                <a:gd name="T30" fmla="*/ 18 w 18"/>
                <a:gd name="T31" fmla="*/ 0 h 19"/>
                <a:gd name="T32" fmla="*/ 18 w 18"/>
                <a:gd name="T33" fmla="*/ 1 h 19"/>
                <a:gd name="T34" fmla="*/ 13 w 18"/>
                <a:gd name="T35" fmla="*/ 14 h 19"/>
                <a:gd name="T36" fmla="*/ 13 w 18"/>
                <a:gd name="T37" fmla="*/ 17 h 19"/>
                <a:gd name="T38" fmla="*/ 14 w 18"/>
                <a:gd name="T39" fmla="*/ 18 h 19"/>
                <a:gd name="T40" fmla="*/ 14 w 18"/>
                <a:gd name="T41" fmla="*/ 18 h 19"/>
                <a:gd name="T42" fmla="*/ 13 w 18"/>
                <a:gd name="T43" fmla="*/ 18 h 19"/>
                <a:gd name="T44" fmla="*/ 10 w 18"/>
                <a:gd name="T45" fmla="*/ 15 h 19"/>
                <a:gd name="T46" fmla="*/ 9 w 18"/>
                <a:gd name="T47" fmla="*/ 15 h 19"/>
                <a:gd name="T48" fmla="*/ 10 w 18"/>
                <a:gd name="T49" fmla="*/ 15 h 19"/>
                <a:gd name="T50" fmla="*/ 10 w 18"/>
                <a:gd name="T51" fmla="*/ 15 h 19"/>
                <a:gd name="T52" fmla="*/ 12 w 18"/>
                <a:gd name="T53" fmla="*/ 10 h 19"/>
                <a:gd name="T54" fmla="*/ 12 w 18"/>
                <a:gd name="T55" fmla="*/ 10 h 19"/>
                <a:gd name="T56" fmla="*/ 8 w 18"/>
                <a:gd name="T57" fmla="*/ 7 h 19"/>
                <a:gd name="T58" fmla="*/ 12 w 18"/>
                <a:gd name="T59" fmla="*/ 9 h 19"/>
                <a:gd name="T60" fmla="*/ 12 w 18"/>
                <a:gd name="T61" fmla="*/ 9 h 19"/>
                <a:gd name="T62" fmla="*/ 14 w 18"/>
                <a:gd name="T63" fmla="*/ 4 h 19"/>
                <a:gd name="T64" fmla="*/ 14 w 18"/>
                <a:gd name="T65" fmla="*/ 3 h 19"/>
                <a:gd name="T66" fmla="*/ 14 w 18"/>
                <a:gd name="T67" fmla="*/ 3 h 19"/>
                <a:gd name="T68" fmla="*/ 9 w 18"/>
                <a:gd name="T69" fmla="*/ 6 h 19"/>
                <a:gd name="T70" fmla="*/ 9 w 18"/>
                <a:gd name="T71" fmla="*/ 6 h 19"/>
                <a:gd name="T72" fmla="*/ 12 w 18"/>
                <a:gd name="T7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1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4" y="10"/>
                    <a:pt x="3" y="9"/>
                    <a:pt x="3" y="9"/>
                  </a:cubicBezTo>
                  <a:cubicBezTo>
                    <a:pt x="2" y="9"/>
                    <a:pt x="2" y="8"/>
                    <a:pt x="1" y="7"/>
                  </a:cubicBezTo>
                  <a:cubicBezTo>
                    <a:pt x="1" y="7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8"/>
                    <a:pt x="4" y="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3"/>
                    <a:pt x="14" y="11"/>
                    <a:pt x="13" y="14"/>
                  </a:cubicBezTo>
                  <a:cubicBezTo>
                    <a:pt x="12" y="16"/>
                    <a:pt x="13" y="17"/>
                    <a:pt x="13" y="17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3" y="18"/>
                    <a:pt x="13" y="18"/>
                  </a:cubicBezTo>
                  <a:cubicBezTo>
                    <a:pt x="12" y="17"/>
                    <a:pt x="11" y="16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8" y="7"/>
                  </a:lnTo>
                  <a:close/>
                  <a:moveTo>
                    <a:pt x="12" y="9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0">
              <a:extLst>
                <a:ext uri="{FF2B5EF4-FFF2-40B4-BE49-F238E27FC236}">
                  <a16:creationId xmlns:a16="http://schemas.microsoft.com/office/drawing/2014/main" id="{BA4CFFC7-A13A-4A4D-B38F-083CAA0E4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10463" y="3189288"/>
              <a:ext cx="73025" cy="63500"/>
            </a:xfrm>
            <a:custGeom>
              <a:avLst/>
              <a:gdLst>
                <a:gd name="T0" fmla="*/ 5 w 24"/>
                <a:gd name="T1" fmla="*/ 11 h 21"/>
                <a:gd name="T2" fmla="*/ 4 w 24"/>
                <a:gd name="T3" fmla="*/ 14 h 21"/>
                <a:gd name="T4" fmla="*/ 5 w 24"/>
                <a:gd name="T5" fmla="*/ 14 h 21"/>
                <a:gd name="T6" fmla="*/ 5 w 24"/>
                <a:gd name="T7" fmla="*/ 15 h 21"/>
                <a:gd name="T8" fmla="*/ 4 w 24"/>
                <a:gd name="T9" fmla="*/ 15 h 21"/>
                <a:gd name="T10" fmla="*/ 2 w 24"/>
                <a:gd name="T11" fmla="*/ 13 h 21"/>
                <a:gd name="T12" fmla="*/ 0 w 24"/>
                <a:gd name="T13" fmla="*/ 12 h 21"/>
                <a:gd name="T14" fmla="*/ 0 w 24"/>
                <a:gd name="T15" fmla="*/ 11 h 21"/>
                <a:gd name="T16" fmla="*/ 1 w 24"/>
                <a:gd name="T17" fmla="*/ 11 h 21"/>
                <a:gd name="T18" fmla="*/ 1 w 24"/>
                <a:gd name="T19" fmla="*/ 12 h 21"/>
                <a:gd name="T20" fmla="*/ 3 w 24"/>
                <a:gd name="T21" fmla="*/ 10 h 21"/>
                <a:gd name="T22" fmla="*/ 11 w 24"/>
                <a:gd name="T23" fmla="*/ 0 h 21"/>
                <a:gd name="T24" fmla="*/ 12 w 24"/>
                <a:gd name="T25" fmla="*/ 0 h 21"/>
                <a:gd name="T26" fmla="*/ 12 w 24"/>
                <a:gd name="T27" fmla="*/ 1 h 21"/>
                <a:gd name="T28" fmla="*/ 13 w 24"/>
                <a:gd name="T29" fmla="*/ 10 h 21"/>
                <a:gd name="T30" fmla="*/ 14 w 24"/>
                <a:gd name="T31" fmla="*/ 17 h 21"/>
                <a:gd name="T32" fmla="*/ 14 w 24"/>
                <a:gd name="T33" fmla="*/ 17 h 21"/>
                <a:gd name="T34" fmla="*/ 20 w 24"/>
                <a:gd name="T35" fmla="*/ 9 h 21"/>
                <a:gd name="T36" fmla="*/ 20 w 24"/>
                <a:gd name="T37" fmla="*/ 7 h 21"/>
                <a:gd name="T38" fmla="*/ 19 w 24"/>
                <a:gd name="T39" fmla="*/ 6 h 21"/>
                <a:gd name="T40" fmla="*/ 19 w 24"/>
                <a:gd name="T41" fmla="*/ 6 h 21"/>
                <a:gd name="T42" fmla="*/ 20 w 24"/>
                <a:gd name="T43" fmla="*/ 6 h 21"/>
                <a:gd name="T44" fmla="*/ 22 w 24"/>
                <a:gd name="T45" fmla="*/ 8 h 21"/>
                <a:gd name="T46" fmla="*/ 23 w 24"/>
                <a:gd name="T47" fmla="*/ 9 h 21"/>
                <a:gd name="T48" fmla="*/ 24 w 24"/>
                <a:gd name="T49" fmla="*/ 9 h 21"/>
                <a:gd name="T50" fmla="*/ 23 w 24"/>
                <a:gd name="T51" fmla="*/ 9 h 21"/>
                <a:gd name="T52" fmla="*/ 23 w 24"/>
                <a:gd name="T53" fmla="*/ 9 h 21"/>
                <a:gd name="T54" fmla="*/ 21 w 24"/>
                <a:gd name="T55" fmla="*/ 10 h 21"/>
                <a:gd name="T56" fmla="*/ 13 w 24"/>
                <a:gd name="T57" fmla="*/ 20 h 21"/>
                <a:gd name="T58" fmla="*/ 12 w 24"/>
                <a:gd name="T59" fmla="*/ 21 h 21"/>
                <a:gd name="T60" fmla="*/ 12 w 24"/>
                <a:gd name="T61" fmla="*/ 20 h 21"/>
                <a:gd name="T62" fmla="*/ 11 w 24"/>
                <a:gd name="T63" fmla="*/ 11 h 21"/>
                <a:gd name="T64" fmla="*/ 10 w 24"/>
                <a:gd name="T65" fmla="*/ 4 h 21"/>
                <a:gd name="T66" fmla="*/ 10 w 24"/>
                <a:gd name="T67" fmla="*/ 4 h 21"/>
                <a:gd name="T68" fmla="*/ 5 w 24"/>
                <a:gd name="T6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21">
                  <a:moveTo>
                    <a:pt x="5" y="11"/>
                  </a:moveTo>
                  <a:cubicBezTo>
                    <a:pt x="4" y="13"/>
                    <a:pt x="4" y="13"/>
                    <a:pt x="4" y="14"/>
                  </a:cubicBezTo>
                  <a:cubicBezTo>
                    <a:pt x="4" y="14"/>
                    <a:pt x="4" y="14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3" y="14"/>
                    <a:pt x="3" y="13"/>
                    <a:pt x="2" y="13"/>
                  </a:cubicBezTo>
                  <a:cubicBezTo>
                    <a:pt x="2" y="13"/>
                    <a:pt x="1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3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6"/>
                    <a:pt x="13" y="10"/>
                  </a:cubicBezTo>
                  <a:cubicBezTo>
                    <a:pt x="13" y="12"/>
                    <a:pt x="14" y="16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20" y="6"/>
                  </a:cubicBezTo>
                  <a:cubicBezTo>
                    <a:pt x="21" y="7"/>
                    <a:pt x="21" y="7"/>
                    <a:pt x="22" y="8"/>
                  </a:cubicBezTo>
                  <a:cubicBezTo>
                    <a:pt x="22" y="8"/>
                    <a:pt x="23" y="8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2" y="9"/>
                    <a:pt x="21" y="1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2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8"/>
                    <a:pt x="11" y="14"/>
                    <a:pt x="11" y="11"/>
                  </a:cubicBezTo>
                  <a:cubicBezTo>
                    <a:pt x="10" y="8"/>
                    <a:pt x="10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8955F2C4-06EF-447F-95A7-96A1C44663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429501" y="3248025"/>
              <a:ext cx="46038" cy="57150"/>
            </a:xfrm>
            <a:custGeom>
              <a:avLst/>
              <a:gdLst>
                <a:gd name="T0" fmla="*/ 7 w 15"/>
                <a:gd name="T1" fmla="*/ 8 h 19"/>
                <a:gd name="T2" fmla="*/ 7 w 15"/>
                <a:gd name="T3" fmla="*/ 9 h 19"/>
                <a:gd name="T4" fmla="*/ 5 w 15"/>
                <a:gd name="T5" fmla="*/ 11 h 19"/>
                <a:gd name="T6" fmla="*/ 4 w 15"/>
                <a:gd name="T7" fmla="*/ 12 h 19"/>
                <a:gd name="T8" fmla="*/ 4 w 15"/>
                <a:gd name="T9" fmla="*/ 13 h 19"/>
                <a:gd name="T10" fmla="*/ 5 w 15"/>
                <a:gd name="T11" fmla="*/ 13 h 19"/>
                <a:gd name="T12" fmla="*/ 5 w 15"/>
                <a:gd name="T13" fmla="*/ 13 h 19"/>
                <a:gd name="T14" fmla="*/ 4 w 15"/>
                <a:gd name="T15" fmla="*/ 13 h 19"/>
                <a:gd name="T16" fmla="*/ 2 w 15"/>
                <a:gd name="T17" fmla="*/ 12 h 19"/>
                <a:gd name="T18" fmla="*/ 0 w 15"/>
                <a:gd name="T19" fmla="*/ 11 h 19"/>
                <a:gd name="T20" fmla="*/ 0 w 15"/>
                <a:gd name="T21" fmla="*/ 10 h 19"/>
                <a:gd name="T22" fmla="*/ 0 w 15"/>
                <a:gd name="T23" fmla="*/ 10 h 19"/>
                <a:gd name="T24" fmla="*/ 1 w 15"/>
                <a:gd name="T25" fmla="*/ 11 h 19"/>
                <a:gd name="T26" fmla="*/ 3 w 15"/>
                <a:gd name="T27" fmla="*/ 10 h 19"/>
                <a:gd name="T28" fmla="*/ 14 w 15"/>
                <a:gd name="T29" fmla="*/ 1 h 19"/>
                <a:gd name="T30" fmla="*/ 15 w 15"/>
                <a:gd name="T31" fmla="*/ 0 h 19"/>
                <a:gd name="T32" fmla="*/ 15 w 15"/>
                <a:gd name="T33" fmla="*/ 1 h 19"/>
                <a:gd name="T34" fmla="*/ 14 w 15"/>
                <a:gd name="T35" fmla="*/ 15 h 19"/>
                <a:gd name="T36" fmla="*/ 14 w 15"/>
                <a:gd name="T37" fmla="*/ 18 h 19"/>
                <a:gd name="T38" fmla="*/ 15 w 15"/>
                <a:gd name="T39" fmla="*/ 18 h 19"/>
                <a:gd name="T40" fmla="*/ 15 w 15"/>
                <a:gd name="T41" fmla="*/ 19 h 19"/>
                <a:gd name="T42" fmla="*/ 14 w 15"/>
                <a:gd name="T43" fmla="*/ 18 h 19"/>
                <a:gd name="T44" fmla="*/ 11 w 15"/>
                <a:gd name="T45" fmla="*/ 16 h 19"/>
                <a:gd name="T46" fmla="*/ 10 w 15"/>
                <a:gd name="T47" fmla="*/ 16 h 19"/>
                <a:gd name="T48" fmla="*/ 11 w 15"/>
                <a:gd name="T49" fmla="*/ 16 h 19"/>
                <a:gd name="T50" fmla="*/ 11 w 15"/>
                <a:gd name="T51" fmla="*/ 16 h 19"/>
                <a:gd name="T52" fmla="*/ 12 w 15"/>
                <a:gd name="T53" fmla="*/ 11 h 19"/>
                <a:gd name="T54" fmla="*/ 12 w 15"/>
                <a:gd name="T55" fmla="*/ 11 h 19"/>
                <a:gd name="T56" fmla="*/ 7 w 15"/>
                <a:gd name="T57" fmla="*/ 8 h 19"/>
                <a:gd name="T58" fmla="*/ 12 w 15"/>
                <a:gd name="T59" fmla="*/ 10 h 19"/>
                <a:gd name="T60" fmla="*/ 12 w 15"/>
                <a:gd name="T61" fmla="*/ 10 h 19"/>
                <a:gd name="T62" fmla="*/ 13 w 15"/>
                <a:gd name="T63" fmla="*/ 4 h 19"/>
                <a:gd name="T64" fmla="*/ 13 w 15"/>
                <a:gd name="T65" fmla="*/ 4 h 19"/>
                <a:gd name="T66" fmla="*/ 12 w 15"/>
                <a:gd name="T67" fmla="*/ 4 h 19"/>
                <a:gd name="T68" fmla="*/ 8 w 15"/>
                <a:gd name="T69" fmla="*/ 8 h 19"/>
                <a:gd name="T70" fmla="*/ 8 w 15"/>
                <a:gd name="T71" fmla="*/ 8 h 19"/>
                <a:gd name="T72" fmla="*/ 12 w 15"/>
                <a:gd name="T7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7" y="8"/>
                    <a:pt x="7" y="8"/>
                    <a:pt x="7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4" y="13"/>
                  </a:cubicBezTo>
                  <a:cubicBezTo>
                    <a:pt x="4" y="13"/>
                    <a:pt x="3" y="12"/>
                    <a:pt x="2" y="12"/>
                  </a:cubicBezTo>
                  <a:cubicBezTo>
                    <a:pt x="2" y="12"/>
                    <a:pt x="1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2" y="11"/>
                    <a:pt x="3" y="1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4" y="12"/>
                    <a:pt x="14" y="15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9"/>
                    <a:pt x="15" y="19"/>
                  </a:cubicBezTo>
                  <a:cubicBezTo>
                    <a:pt x="15" y="19"/>
                    <a:pt x="15" y="19"/>
                    <a:pt x="14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lnTo>
                    <a:pt x="7" y="8"/>
                  </a:lnTo>
                  <a:close/>
                  <a:moveTo>
                    <a:pt x="12" y="10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2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2">
              <a:extLst>
                <a:ext uri="{FF2B5EF4-FFF2-40B4-BE49-F238E27FC236}">
                  <a16:creationId xmlns:a16="http://schemas.microsoft.com/office/drawing/2014/main" id="{83E33E99-54DB-4FB8-A3EB-3BF8DDC9CA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67588" y="3265488"/>
              <a:ext cx="47625" cy="63500"/>
            </a:xfrm>
            <a:custGeom>
              <a:avLst/>
              <a:gdLst>
                <a:gd name="T0" fmla="*/ 5 w 16"/>
                <a:gd name="T1" fmla="*/ 7 h 21"/>
                <a:gd name="T2" fmla="*/ 7 w 16"/>
                <a:gd name="T3" fmla="*/ 3 h 21"/>
                <a:gd name="T4" fmla="*/ 7 w 16"/>
                <a:gd name="T5" fmla="*/ 1 h 21"/>
                <a:gd name="T6" fmla="*/ 6 w 16"/>
                <a:gd name="T7" fmla="*/ 1 h 21"/>
                <a:gd name="T8" fmla="*/ 6 w 16"/>
                <a:gd name="T9" fmla="*/ 0 h 21"/>
                <a:gd name="T10" fmla="*/ 6 w 16"/>
                <a:gd name="T11" fmla="*/ 0 h 21"/>
                <a:gd name="T12" fmla="*/ 9 w 16"/>
                <a:gd name="T13" fmla="*/ 2 h 21"/>
                <a:gd name="T14" fmla="*/ 12 w 16"/>
                <a:gd name="T15" fmla="*/ 3 h 21"/>
                <a:gd name="T16" fmla="*/ 15 w 16"/>
                <a:gd name="T17" fmla="*/ 5 h 21"/>
                <a:gd name="T18" fmla="*/ 15 w 16"/>
                <a:gd name="T19" fmla="*/ 8 h 21"/>
                <a:gd name="T20" fmla="*/ 11 w 16"/>
                <a:gd name="T21" fmla="*/ 12 h 21"/>
                <a:gd name="T22" fmla="*/ 13 w 16"/>
                <a:gd name="T23" fmla="*/ 18 h 21"/>
                <a:gd name="T24" fmla="*/ 14 w 16"/>
                <a:gd name="T25" fmla="*/ 21 h 21"/>
                <a:gd name="T26" fmla="*/ 15 w 16"/>
                <a:gd name="T27" fmla="*/ 21 h 21"/>
                <a:gd name="T28" fmla="*/ 15 w 16"/>
                <a:gd name="T29" fmla="*/ 21 h 21"/>
                <a:gd name="T30" fmla="*/ 14 w 16"/>
                <a:gd name="T31" fmla="*/ 21 h 21"/>
                <a:gd name="T32" fmla="*/ 13 w 16"/>
                <a:gd name="T33" fmla="*/ 21 h 21"/>
                <a:gd name="T34" fmla="*/ 11 w 16"/>
                <a:gd name="T35" fmla="*/ 19 h 21"/>
                <a:gd name="T36" fmla="*/ 9 w 16"/>
                <a:gd name="T37" fmla="*/ 15 h 21"/>
                <a:gd name="T38" fmla="*/ 9 w 16"/>
                <a:gd name="T39" fmla="*/ 12 h 21"/>
                <a:gd name="T40" fmla="*/ 8 w 16"/>
                <a:gd name="T41" fmla="*/ 11 h 21"/>
                <a:gd name="T42" fmla="*/ 7 w 16"/>
                <a:gd name="T43" fmla="*/ 11 h 21"/>
                <a:gd name="T44" fmla="*/ 6 w 16"/>
                <a:gd name="T45" fmla="*/ 11 h 21"/>
                <a:gd name="T46" fmla="*/ 6 w 16"/>
                <a:gd name="T47" fmla="*/ 11 h 21"/>
                <a:gd name="T48" fmla="*/ 5 w 16"/>
                <a:gd name="T49" fmla="*/ 15 h 21"/>
                <a:gd name="T50" fmla="*/ 5 w 16"/>
                <a:gd name="T51" fmla="*/ 17 h 21"/>
                <a:gd name="T52" fmla="*/ 6 w 16"/>
                <a:gd name="T53" fmla="*/ 17 h 21"/>
                <a:gd name="T54" fmla="*/ 6 w 16"/>
                <a:gd name="T55" fmla="*/ 17 h 21"/>
                <a:gd name="T56" fmla="*/ 5 w 16"/>
                <a:gd name="T57" fmla="*/ 17 h 21"/>
                <a:gd name="T58" fmla="*/ 3 w 16"/>
                <a:gd name="T59" fmla="*/ 16 h 21"/>
                <a:gd name="T60" fmla="*/ 0 w 16"/>
                <a:gd name="T61" fmla="*/ 15 h 21"/>
                <a:gd name="T62" fmla="*/ 0 w 16"/>
                <a:gd name="T63" fmla="*/ 15 h 21"/>
                <a:gd name="T64" fmla="*/ 0 w 16"/>
                <a:gd name="T65" fmla="*/ 15 h 21"/>
                <a:gd name="T66" fmla="*/ 1 w 16"/>
                <a:gd name="T67" fmla="*/ 15 h 21"/>
                <a:gd name="T68" fmla="*/ 2 w 16"/>
                <a:gd name="T69" fmla="*/ 14 h 21"/>
                <a:gd name="T70" fmla="*/ 4 w 16"/>
                <a:gd name="T71" fmla="*/ 10 h 21"/>
                <a:gd name="T72" fmla="*/ 5 w 16"/>
                <a:gd name="T73" fmla="*/ 7 h 21"/>
                <a:gd name="T74" fmla="*/ 7 w 16"/>
                <a:gd name="T75" fmla="*/ 9 h 21"/>
                <a:gd name="T76" fmla="*/ 7 w 16"/>
                <a:gd name="T77" fmla="*/ 10 h 21"/>
                <a:gd name="T78" fmla="*/ 8 w 16"/>
                <a:gd name="T79" fmla="*/ 10 h 21"/>
                <a:gd name="T80" fmla="*/ 10 w 16"/>
                <a:gd name="T81" fmla="*/ 11 h 21"/>
                <a:gd name="T82" fmla="*/ 12 w 16"/>
                <a:gd name="T83" fmla="*/ 8 h 21"/>
                <a:gd name="T84" fmla="*/ 11 w 16"/>
                <a:gd name="T85" fmla="*/ 4 h 21"/>
                <a:gd name="T86" fmla="*/ 10 w 16"/>
                <a:gd name="T87" fmla="*/ 3 h 21"/>
                <a:gd name="T88" fmla="*/ 10 w 16"/>
                <a:gd name="T89" fmla="*/ 3 h 21"/>
                <a:gd name="T90" fmla="*/ 7 w 16"/>
                <a:gd name="T9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" h="21">
                  <a:moveTo>
                    <a:pt x="5" y="7"/>
                  </a:move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9" y="1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3" y="3"/>
                    <a:pt x="14" y="4"/>
                    <a:pt x="15" y="5"/>
                  </a:cubicBezTo>
                  <a:cubicBezTo>
                    <a:pt x="15" y="6"/>
                    <a:pt x="16" y="7"/>
                    <a:pt x="15" y="8"/>
                  </a:cubicBezTo>
                  <a:cubicBezTo>
                    <a:pt x="14" y="10"/>
                    <a:pt x="13" y="11"/>
                    <a:pt x="11" y="12"/>
                  </a:cubicBezTo>
                  <a:cubicBezTo>
                    <a:pt x="11" y="14"/>
                    <a:pt x="12" y="17"/>
                    <a:pt x="13" y="18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0"/>
                    <a:pt x="11" y="20"/>
                    <a:pt x="11" y="19"/>
                  </a:cubicBezTo>
                  <a:cubicBezTo>
                    <a:pt x="10" y="18"/>
                    <a:pt x="10" y="17"/>
                    <a:pt x="9" y="15"/>
                  </a:cubicBezTo>
                  <a:cubicBezTo>
                    <a:pt x="9" y="14"/>
                    <a:pt x="9" y="12"/>
                    <a:pt x="9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4" y="16"/>
                    <a:pt x="4" y="16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5" y="17"/>
                  </a:cubicBezTo>
                  <a:cubicBezTo>
                    <a:pt x="4" y="17"/>
                    <a:pt x="3" y="16"/>
                    <a:pt x="3" y="16"/>
                  </a:cubicBezTo>
                  <a:cubicBezTo>
                    <a:pt x="2" y="16"/>
                    <a:pt x="1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2" y="15"/>
                    <a:pt x="2" y="14"/>
                  </a:cubicBezTo>
                  <a:cubicBezTo>
                    <a:pt x="2" y="13"/>
                    <a:pt x="3" y="12"/>
                    <a:pt x="4" y="10"/>
                  </a:cubicBezTo>
                  <a:lnTo>
                    <a:pt x="5" y="7"/>
                  </a:lnTo>
                  <a:close/>
                  <a:moveTo>
                    <a:pt x="7" y="9"/>
                  </a:move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1" y="11"/>
                    <a:pt x="12" y="10"/>
                    <a:pt x="12" y="8"/>
                  </a:cubicBezTo>
                  <a:cubicBezTo>
                    <a:pt x="14" y="6"/>
                    <a:pt x="12" y="4"/>
                    <a:pt x="11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E864DBA9-138C-4EC1-9DE9-B52CEB4B5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04088" y="3286125"/>
              <a:ext cx="41275" cy="58738"/>
            </a:xfrm>
            <a:custGeom>
              <a:avLst/>
              <a:gdLst>
                <a:gd name="T0" fmla="*/ 6 w 14"/>
                <a:gd name="T1" fmla="*/ 3 h 19"/>
                <a:gd name="T2" fmla="*/ 3 w 14"/>
                <a:gd name="T3" fmla="*/ 2 h 19"/>
                <a:gd name="T4" fmla="*/ 1 w 14"/>
                <a:gd name="T5" fmla="*/ 2 h 19"/>
                <a:gd name="T6" fmla="*/ 0 w 14"/>
                <a:gd name="T7" fmla="*/ 3 h 19"/>
                <a:gd name="T8" fmla="*/ 0 w 14"/>
                <a:gd name="T9" fmla="*/ 3 h 19"/>
                <a:gd name="T10" fmla="*/ 0 w 14"/>
                <a:gd name="T11" fmla="*/ 2 h 19"/>
                <a:gd name="T12" fmla="*/ 1 w 14"/>
                <a:gd name="T13" fmla="*/ 0 h 19"/>
                <a:gd name="T14" fmla="*/ 2 w 14"/>
                <a:gd name="T15" fmla="*/ 0 h 19"/>
                <a:gd name="T16" fmla="*/ 2 w 14"/>
                <a:gd name="T17" fmla="*/ 0 h 19"/>
                <a:gd name="T18" fmla="*/ 4 w 14"/>
                <a:gd name="T19" fmla="*/ 1 h 19"/>
                <a:gd name="T20" fmla="*/ 12 w 14"/>
                <a:gd name="T21" fmla="*/ 4 h 19"/>
                <a:gd name="T22" fmla="*/ 14 w 14"/>
                <a:gd name="T23" fmla="*/ 4 h 19"/>
                <a:gd name="T24" fmla="*/ 14 w 14"/>
                <a:gd name="T25" fmla="*/ 4 h 19"/>
                <a:gd name="T26" fmla="*/ 14 w 14"/>
                <a:gd name="T27" fmla="*/ 5 h 19"/>
                <a:gd name="T28" fmla="*/ 13 w 14"/>
                <a:gd name="T29" fmla="*/ 7 h 19"/>
                <a:gd name="T30" fmla="*/ 13 w 14"/>
                <a:gd name="T31" fmla="*/ 7 h 19"/>
                <a:gd name="T32" fmla="*/ 13 w 14"/>
                <a:gd name="T33" fmla="*/ 7 h 19"/>
                <a:gd name="T34" fmla="*/ 13 w 14"/>
                <a:gd name="T35" fmla="*/ 7 h 19"/>
                <a:gd name="T36" fmla="*/ 11 w 14"/>
                <a:gd name="T37" fmla="*/ 5 h 19"/>
                <a:gd name="T38" fmla="*/ 9 w 14"/>
                <a:gd name="T39" fmla="*/ 4 h 19"/>
                <a:gd name="T40" fmla="*/ 6 w 14"/>
                <a:gd name="T41" fmla="*/ 12 h 19"/>
                <a:gd name="T42" fmla="*/ 4 w 14"/>
                <a:gd name="T43" fmla="*/ 16 h 19"/>
                <a:gd name="T44" fmla="*/ 5 w 14"/>
                <a:gd name="T45" fmla="*/ 18 h 19"/>
                <a:gd name="T46" fmla="*/ 6 w 14"/>
                <a:gd name="T47" fmla="*/ 18 h 19"/>
                <a:gd name="T48" fmla="*/ 6 w 14"/>
                <a:gd name="T49" fmla="*/ 18 h 19"/>
                <a:gd name="T50" fmla="*/ 6 w 14"/>
                <a:gd name="T51" fmla="*/ 18 h 19"/>
                <a:gd name="T52" fmla="*/ 3 w 14"/>
                <a:gd name="T53" fmla="*/ 17 h 19"/>
                <a:gd name="T54" fmla="*/ 0 w 14"/>
                <a:gd name="T55" fmla="*/ 17 h 19"/>
                <a:gd name="T56" fmla="*/ 0 w 14"/>
                <a:gd name="T57" fmla="*/ 16 h 19"/>
                <a:gd name="T58" fmla="*/ 0 w 14"/>
                <a:gd name="T59" fmla="*/ 16 h 19"/>
                <a:gd name="T60" fmla="*/ 1 w 14"/>
                <a:gd name="T61" fmla="*/ 16 h 19"/>
                <a:gd name="T62" fmla="*/ 2 w 14"/>
                <a:gd name="T63" fmla="*/ 15 h 19"/>
                <a:gd name="T64" fmla="*/ 3 w 14"/>
                <a:gd name="T65" fmla="*/ 11 h 19"/>
                <a:gd name="T66" fmla="*/ 6 w 14"/>
                <a:gd name="T6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9">
                  <a:moveTo>
                    <a:pt x="6" y="3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5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5"/>
                    <a:pt x="11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4"/>
                    <a:pt x="5" y="15"/>
                    <a:pt x="4" y="16"/>
                  </a:cubicBezTo>
                  <a:cubicBezTo>
                    <a:pt x="4" y="17"/>
                    <a:pt x="4" y="17"/>
                    <a:pt x="5" y="18"/>
                  </a:cubicBezTo>
                  <a:cubicBezTo>
                    <a:pt x="5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8"/>
                  </a:cubicBezTo>
                  <a:cubicBezTo>
                    <a:pt x="4" y="18"/>
                    <a:pt x="3" y="18"/>
                    <a:pt x="3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2" y="16"/>
                    <a:pt x="2" y="15"/>
                  </a:cubicBezTo>
                  <a:cubicBezTo>
                    <a:pt x="2" y="15"/>
                    <a:pt x="3" y="13"/>
                    <a:pt x="3" y="11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4">
              <a:extLst>
                <a:ext uri="{FF2B5EF4-FFF2-40B4-BE49-F238E27FC236}">
                  <a16:creationId xmlns:a16="http://schemas.microsoft.com/office/drawing/2014/main" id="{026D6E5F-FE0F-496E-8FD7-8875C1920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229476" y="3314700"/>
              <a:ext cx="55563" cy="53975"/>
            </a:xfrm>
            <a:custGeom>
              <a:avLst/>
              <a:gdLst>
                <a:gd name="T0" fmla="*/ 5 w 18"/>
                <a:gd name="T1" fmla="*/ 6 h 18"/>
                <a:gd name="T2" fmla="*/ 5 w 18"/>
                <a:gd name="T3" fmla="*/ 3 h 18"/>
                <a:gd name="T4" fmla="*/ 10 w 18"/>
                <a:gd name="T5" fmla="*/ 1 h 18"/>
                <a:gd name="T6" fmla="*/ 13 w 18"/>
                <a:gd name="T7" fmla="*/ 1 h 18"/>
                <a:gd name="T8" fmla="*/ 13 w 18"/>
                <a:gd name="T9" fmla="*/ 2 h 18"/>
                <a:gd name="T10" fmla="*/ 12 w 18"/>
                <a:gd name="T11" fmla="*/ 5 h 18"/>
                <a:gd name="T12" fmla="*/ 12 w 18"/>
                <a:gd name="T13" fmla="*/ 5 h 18"/>
                <a:gd name="T14" fmla="*/ 12 w 18"/>
                <a:gd name="T15" fmla="*/ 5 h 18"/>
                <a:gd name="T16" fmla="*/ 12 w 18"/>
                <a:gd name="T17" fmla="*/ 3 h 18"/>
                <a:gd name="T18" fmla="*/ 10 w 18"/>
                <a:gd name="T19" fmla="*/ 1 h 18"/>
                <a:gd name="T20" fmla="*/ 7 w 18"/>
                <a:gd name="T21" fmla="*/ 3 h 18"/>
                <a:gd name="T22" fmla="*/ 9 w 18"/>
                <a:gd name="T23" fmla="*/ 9 h 18"/>
                <a:gd name="T24" fmla="*/ 12 w 18"/>
                <a:gd name="T25" fmla="*/ 13 h 18"/>
                <a:gd name="T26" fmla="*/ 14 w 18"/>
                <a:gd name="T27" fmla="*/ 11 h 18"/>
                <a:gd name="T28" fmla="*/ 14 w 18"/>
                <a:gd name="T29" fmla="*/ 9 h 18"/>
                <a:gd name="T30" fmla="*/ 13 w 18"/>
                <a:gd name="T31" fmla="*/ 9 h 18"/>
                <a:gd name="T32" fmla="*/ 12 w 18"/>
                <a:gd name="T33" fmla="*/ 9 h 18"/>
                <a:gd name="T34" fmla="*/ 13 w 18"/>
                <a:gd name="T35" fmla="*/ 9 h 18"/>
                <a:gd name="T36" fmla="*/ 15 w 18"/>
                <a:gd name="T37" fmla="*/ 9 h 18"/>
                <a:gd name="T38" fmla="*/ 16 w 18"/>
                <a:gd name="T39" fmla="*/ 10 h 18"/>
                <a:gd name="T40" fmla="*/ 13 w 18"/>
                <a:gd name="T41" fmla="*/ 14 h 18"/>
                <a:gd name="T42" fmla="*/ 15 w 18"/>
                <a:gd name="T43" fmla="*/ 17 h 18"/>
                <a:gd name="T44" fmla="*/ 17 w 18"/>
                <a:gd name="T45" fmla="*/ 18 h 18"/>
                <a:gd name="T46" fmla="*/ 18 w 18"/>
                <a:gd name="T47" fmla="*/ 18 h 18"/>
                <a:gd name="T48" fmla="*/ 17 w 18"/>
                <a:gd name="T49" fmla="*/ 18 h 18"/>
                <a:gd name="T50" fmla="*/ 15 w 18"/>
                <a:gd name="T51" fmla="*/ 18 h 18"/>
                <a:gd name="T52" fmla="*/ 11 w 18"/>
                <a:gd name="T53" fmla="*/ 15 h 18"/>
                <a:gd name="T54" fmla="*/ 6 w 18"/>
                <a:gd name="T55" fmla="*/ 16 h 18"/>
                <a:gd name="T56" fmla="*/ 1 w 18"/>
                <a:gd name="T57" fmla="*/ 11 h 18"/>
                <a:gd name="T58" fmla="*/ 5 w 18"/>
                <a:gd name="T59" fmla="*/ 6 h 18"/>
                <a:gd name="T60" fmla="*/ 10 w 18"/>
                <a:gd name="T61" fmla="*/ 15 h 18"/>
                <a:gd name="T62" fmla="*/ 7 w 18"/>
                <a:gd name="T63" fmla="*/ 10 h 18"/>
                <a:gd name="T64" fmla="*/ 6 w 18"/>
                <a:gd name="T65" fmla="*/ 7 h 18"/>
                <a:gd name="T66" fmla="*/ 3 w 18"/>
                <a:gd name="T67" fmla="*/ 10 h 18"/>
                <a:gd name="T68" fmla="*/ 7 w 18"/>
                <a:gd name="T69" fmla="*/ 15 h 18"/>
                <a:gd name="T70" fmla="*/ 10 w 18"/>
                <a:gd name="T7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18">
                  <a:moveTo>
                    <a:pt x="5" y="6"/>
                  </a:moveTo>
                  <a:cubicBezTo>
                    <a:pt x="5" y="5"/>
                    <a:pt x="5" y="4"/>
                    <a:pt x="5" y="3"/>
                  </a:cubicBezTo>
                  <a:cubicBezTo>
                    <a:pt x="5" y="2"/>
                    <a:pt x="7" y="0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2" y="4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2"/>
                    <a:pt x="11" y="2"/>
                    <a:pt x="10" y="1"/>
                  </a:cubicBezTo>
                  <a:cubicBezTo>
                    <a:pt x="9" y="1"/>
                    <a:pt x="7" y="1"/>
                    <a:pt x="7" y="3"/>
                  </a:cubicBezTo>
                  <a:cubicBezTo>
                    <a:pt x="7" y="5"/>
                    <a:pt x="8" y="7"/>
                    <a:pt x="9" y="9"/>
                  </a:cubicBezTo>
                  <a:cubicBezTo>
                    <a:pt x="10" y="10"/>
                    <a:pt x="12" y="13"/>
                    <a:pt x="12" y="13"/>
                  </a:cubicBezTo>
                  <a:cubicBezTo>
                    <a:pt x="13" y="13"/>
                    <a:pt x="14" y="12"/>
                    <a:pt x="14" y="11"/>
                  </a:cubicBezTo>
                  <a:cubicBezTo>
                    <a:pt x="14" y="10"/>
                    <a:pt x="14" y="10"/>
                    <a:pt x="1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6" y="11"/>
                    <a:pt x="14" y="13"/>
                    <a:pt x="13" y="14"/>
                  </a:cubicBezTo>
                  <a:cubicBezTo>
                    <a:pt x="14" y="16"/>
                    <a:pt x="15" y="16"/>
                    <a:pt x="15" y="17"/>
                  </a:cubicBezTo>
                  <a:cubicBezTo>
                    <a:pt x="16" y="17"/>
                    <a:pt x="17" y="18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7" y="18"/>
                    <a:pt x="17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8"/>
                    <a:pt x="12" y="17"/>
                    <a:pt x="11" y="15"/>
                  </a:cubicBezTo>
                  <a:cubicBezTo>
                    <a:pt x="10" y="16"/>
                    <a:pt x="8" y="17"/>
                    <a:pt x="6" y="16"/>
                  </a:cubicBezTo>
                  <a:cubicBezTo>
                    <a:pt x="1" y="15"/>
                    <a:pt x="0" y="12"/>
                    <a:pt x="1" y="11"/>
                  </a:cubicBezTo>
                  <a:cubicBezTo>
                    <a:pt x="1" y="8"/>
                    <a:pt x="4" y="7"/>
                    <a:pt x="5" y="6"/>
                  </a:cubicBezTo>
                  <a:close/>
                  <a:moveTo>
                    <a:pt x="10" y="15"/>
                  </a:moveTo>
                  <a:cubicBezTo>
                    <a:pt x="9" y="13"/>
                    <a:pt x="8" y="11"/>
                    <a:pt x="7" y="10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8"/>
                    <a:pt x="4" y="9"/>
                    <a:pt x="3" y="10"/>
                  </a:cubicBezTo>
                  <a:cubicBezTo>
                    <a:pt x="3" y="13"/>
                    <a:pt x="4" y="15"/>
                    <a:pt x="7" y="15"/>
                  </a:cubicBezTo>
                  <a:cubicBezTo>
                    <a:pt x="8" y="16"/>
                    <a:pt x="10" y="15"/>
                    <a:pt x="10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B7859FBB-3B97-4412-9D35-A18D5A92A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2638" y="3325813"/>
              <a:ext cx="46038" cy="52388"/>
            </a:xfrm>
            <a:custGeom>
              <a:avLst/>
              <a:gdLst>
                <a:gd name="T0" fmla="*/ 2 w 15"/>
                <a:gd name="T1" fmla="*/ 14 h 17"/>
                <a:gd name="T2" fmla="*/ 0 w 15"/>
                <a:gd name="T3" fmla="*/ 8 h 17"/>
                <a:gd name="T4" fmla="*/ 3 w 15"/>
                <a:gd name="T5" fmla="*/ 2 h 17"/>
                <a:gd name="T6" fmla="*/ 10 w 15"/>
                <a:gd name="T7" fmla="*/ 0 h 17"/>
                <a:gd name="T8" fmla="*/ 13 w 15"/>
                <a:gd name="T9" fmla="*/ 1 h 17"/>
                <a:gd name="T10" fmla="*/ 15 w 15"/>
                <a:gd name="T11" fmla="*/ 1 h 17"/>
                <a:gd name="T12" fmla="*/ 15 w 15"/>
                <a:gd name="T13" fmla="*/ 2 h 17"/>
                <a:gd name="T14" fmla="*/ 15 w 15"/>
                <a:gd name="T15" fmla="*/ 3 h 17"/>
                <a:gd name="T16" fmla="*/ 15 w 15"/>
                <a:gd name="T17" fmla="*/ 5 h 17"/>
                <a:gd name="T18" fmla="*/ 15 w 15"/>
                <a:gd name="T19" fmla="*/ 6 h 17"/>
                <a:gd name="T20" fmla="*/ 14 w 15"/>
                <a:gd name="T21" fmla="*/ 5 h 17"/>
                <a:gd name="T22" fmla="*/ 14 w 15"/>
                <a:gd name="T23" fmla="*/ 3 h 17"/>
                <a:gd name="T24" fmla="*/ 10 w 15"/>
                <a:gd name="T25" fmla="*/ 2 h 17"/>
                <a:gd name="T26" fmla="*/ 6 w 15"/>
                <a:gd name="T27" fmla="*/ 3 h 17"/>
                <a:gd name="T28" fmla="*/ 3 w 15"/>
                <a:gd name="T29" fmla="*/ 8 h 17"/>
                <a:gd name="T30" fmla="*/ 9 w 15"/>
                <a:gd name="T31" fmla="*/ 16 h 17"/>
                <a:gd name="T32" fmla="*/ 13 w 15"/>
                <a:gd name="T33" fmla="*/ 15 h 17"/>
                <a:gd name="T34" fmla="*/ 14 w 15"/>
                <a:gd name="T35" fmla="*/ 14 h 17"/>
                <a:gd name="T36" fmla="*/ 14 w 15"/>
                <a:gd name="T37" fmla="*/ 13 h 17"/>
                <a:gd name="T38" fmla="*/ 15 w 15"/>
                <a:gd name="T39" fmla="*/ 13 h 17"/>
                <a:gd name="T40" fmla="*/ 14 w 15"/>
                <a:gd name="T41" fmla="*/ 16 h 17"/>
                <a:gd name="T42" fmla="*/ 13 w 15"/>
                <a:gd name="T43" fmla="*/ 17 h 17"/>
                <a:gd name="T44" fmla="*/ 10 w 15"/>
                <a:gd name="T45" fmla="*/ 17 h 17"/>
                <a:gd name="T46" fmla="*/ 2 w 15"/>
                <a:gd name="T4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17">
                  <a:moveTo>
                    <a:pt x="2" y="14"/>
                  </a:moveTo>
                  <a:cubicBezTo>
                    <a:pt x="1" y="12"/>
                    <a:pt x="0" y="10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4"/>
                    <a:pt x="15" y="5"/>
                    <a:pt x="15" y="5"/>
                  </a:cubicBezTo>
                  <a:cubicBezTo>
                    <a:pt x="15" y="5"/>
                    <a:pt x="15" y="6"/>
                    <a:pt x="15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4" y="4"/>
                    <a:pt x="14" y="4"/>
                    <a:pt x="14" y="3"/>
                  </a:cubicBezTo>
                  <a:cubicBezTo>
                    <a:pt x="13" y="2"/>
                    <a:pt x="11" y="2"/>
                    <a:pt x="10" y="2"/>
                  </a:cubicBezTo>
                  <a:cubicBezTo>
                    <a:pt x="8" y="1"/>
                    <a:pt x="6" y="2"/>
                    <a:pt x="6" y="3"/>
                  </a:cubicBezTo>
                  <a:cubicBezTo>
                    <a:pt x="4" y="4"/>
                    <a:pt x="3" y="6"/>
                    <a:pt x="3" y="8"/>
                  </a:cubicBezTo>
                  <a:cubicBezTo>
                    <a:pt x="3" y="13"/>
                    <a:pt x="7" y="16"/>
                    <a:pt x="9" y="16"/>
                  </a:cubicBezTo>
                  <a:cubicBezTo>
                    <a:pt x="11" y="16"/>
                    <a:pt x="12" y="16"/>
                    <a:pt x="13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7" y="17"/>
                    <a:pt x="4" y="16"/>
                    <a:pt x="2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18AC8FA6-43BE-4F62-B192-7E095DD7BA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069138" y="3328988"/>
              <a:ext cx="52388" cy="49213"/>
            </a:xfrm>
            <a:custGeom>
              <a:avLst/>
              <a:gdLst>
                <a:gd name="T0" fmla="*/ 2 w 17"/>
                <a:gd name="T1" fmla="*/ 6 h 16"/>
                <a:gd name="T2" fmla="*/ 2 w 17"/>
                <a:gd name="T3" fmla="*/ 2 h 16"/>
                <a:gd name="T4" fmla="*/ 1 w 17"/>
                <a:gd name="T5" fmla="*/ 1 h 16"/>
                <a:gd name="T6" fmla="*/ 0 w 17"/>
                <a:gd name="T7" fmla="*/ 1 h 16"/>
                <a:gd name="T8" fmla="*/ 0 w 17"/>
                <a:gd name="T9" fmla="*/ 0 h 16"/>
                <a:gd name="T10" fmla="*/ 0 w 17"/>
                <a:gd name="T11" fmla="*/ 0 h 16"/>
                <a:gd name="T12" fmla="*/ 3 w 17"/>
                <a:gd name="T13" fmla="*/ 0 h 16"/>
                <a:gd name="T14" fmla="*/ 6 w 17"/>
                <a:gd name="T15" fmla="*/ 0 h 16"/>
                <a:gd name="T16" fmla="*/ 10 w 17"/>
                <a:gd name="T17" fmla="*/ 1 h 16"/>
                <a:gd name="T18" fmla="*/ 12 w 17"/>
                <a:gd name="T19" fmla="*/ 4 h 16"/>
                <a:gd name="T20" fmla="*/ 9 w 17"/>
                <a:gd name="T21" fmla="*/ 9 h 16"/>
                <a:gd name="T22" fmla="*/ 14 w 17"/>
                <a:gd name="T23" fmla="*/ 14 h 16"/>
                <a:gd name="T24" fmla="*/ 16 w 17"/>
                <a:gd name="T25" fmla="*/ 15 h 16"/>
                <a:gd name="T26" fmla="*/ 17 w 17"/>
                <a:gd name="T27" fmla="*/ 15 h 16"/>
                <a:gd name="T28" fmla="*/ 17 w 17"/>
                <a:gd name="T29" fmla="*/ 16 h 16"/>
                <a:gd name="T30" fmla="*/ 17 w 17"/>
                <a:gd name="T31" fmla="*/ 16 h 16"/>
                <a:gd name="T32" fmla="*/ 15 w 17"/>
                <a:gd name="T33" fmla="*/ 16 h 16"/>
                <a:gd name="T34" fmla="*/ 12 w 17"/>
                <a:gd name="T35" fmla="*/ 15 h 16"/>
                <a:gd name="T36" fmla="*/ 9 w 17"/>
                <a:gd name="T37" fmla="*/ 12 h 16"/>
                <a:gd name="T38" fmla="*/ 7 w 17"/>
                <a:gd name="T39" fmla="*/ 10 h 16"/>
                <a:gd name="T40" fmla="*/ 7 w 17"/>
                <a:gd name="T41" fmla="*/ 9 h 16"/>
                <a:gd name="T42" fmla="*/ 5 w 17"/>
                <a:gd name="T43" fmla="*/ 9 h 16"/>
                <a:gd name="T44" fmla="*/ 5 w 17"/>
                <a:gd name="T45" fmla="*/ 10 h 16"/>
                <a:gd name="T46" fmla="*/ 5 w 17"/>
                <a:gd name="T47" fmla="*/ 10 h 16"/>
                <a:gd name="T48" fmla="*/ 5 w 17"/>
                <a:gd name="T49" fmla="*/ 14 h 16"/>
                <a:gd name="T50" fmla="*/ 6 w 17"/>
                <a:gd name="T51" fmla="*/ 16 h 16"/>
                <a:gd name="T52" fmla="*/ 7 w 17"/>
                <a:gd name="T53" fmla="*/ 16 h 16"/>
                <a:gd name="T54" fmla="*/ 7 w 17"/>
                <a:gd name="T55" fmla="*/ 16 h 16"/>
                <a:gd name="T56" fmla="*/ 7 w 17"/>
                <a:gd name="T57" fmla="*/ 16 h 16"/>
                <a:gd name="T58" fmla="*/ 4 w 17"/>
                <a:gd name="T59" fmla="*/ 16 h 16"/>
                <a:gd name="T60" fmla="*/ 1 w 17"/>
                <a:gd name="T61" fmla="*/ 16 h 16"/>
                <a:gd name="T62" fmla="*/ 1 w 17"/>
                <a:gd name="T63" fmla="*/ 16 h 16"/>
                <a:gd name="T64" fmla="*/ 1 w 17"/>
                <a:gd name="T65" fmla="*/ 16 h 16"/>
                <a:gd name="T66" fmla="*/ 2 w 17"/>
                <a:gd name="T67" fmla="*/ 16 h 16"/>
                <a:gd name="T68" fmla="*/ 2 w 17"/>
                <a:gd name="T69" fmla="*/ 14 h 16"/>
                <a:gd name="T70" fmla="*/ 2 w 17"/>
                <a:gd name="T71" fmla="*/ 10 h 16"/>
                <a:gd name="T72" fmla="*/ 2 w 17"/>
                <a:gd name="T73" fmla="*/ 6 h 16"/>
                <a:gd name="T74" fmla="*/ 5 w 17"/>
                <a:gd name="T75" fmla="*/ 8 h 16"/>
                <a:gd name="T76" fmla="*/ 5 w 17"/>
                <a:gd name="T77" fmla="*/ 8 h 16"/>
                <a:gd name="T78" fmla="*/ 7 w 17"/>
                <a:gd name="T79" fmla="*/ 8 h 16"/>
                <a:gd name="T80" fmla="*/ 8 w 17"/>
                <a:gd name="T81" fmla="*/ 8 h 16"/>
                <a:gd name="T82" fmla="*/ 9 w 17"/>
                <a:gd name="T83" fmla="*/ 5 h 16"/>
                <a:gd name="T84" fmla="*/ 6 w 17"/>
                <a:gd name="T85" fmla="*/ 1 h 16"/>
                <a:gd name="T86" fmla="*/ 5 w 17"/>
                <a:gd name="T87" fmla="*/ 1 h 16"/>
                <a:gd name="T88" fmla="*/ 5 w 17"/>
                <a:gd name="T89" fmla="*/ 1 h 16"/>
                <a:gd name="T90" fmla="*/ 5 w 17"/>
                <a:gd name="T9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" h="16">
                  <a:moveTo>
                    <a:pt x="2" y="6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6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2" y="2"/>
                    <a:pt x="12" y="4"/>
                  </a:cubicBezTo>
                  <a:cubicBezTo>
                    <a:pt x="12" y="5"/>
                    <a:pt x="11" y="7"/>
                    <a:pt x="9" y="9"/>
                  </a:cubicBezTo>
                  <a:cubicBezTo>
                    <a:pt x="11" y="11"/>
                    <a:pt x="12" y="13"/>
                    <a:pt x="14" y="14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6"/>
                    <a:pt x="13" y="16"/>
                    <a:pt x="12" y="15"/>
                  </a:cubicBezTo>
                  <a:cubicBezTo>
                    <a:pt x="11" y="15"/>
                    <a:pt x="11" y="14"/>
                    <a:pt x="9" y="12"/>
                  </a:cubicBezTo>
                  <a:cubicBezTo>
                    <a:pt x="8" y="11"/>
                    <a:pt x="7" y="10"/>
                    <a:pt x="7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5" y="14"/>
                    <a:pt x="5" y="14"/>
                  </a:cubicBezTo>
                  <a:cubicBezTo>
                    <a:pt x="5" y="15"/>
                    <a:pt x="5" y="15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5" y="16"/>
                    <a:pt x="4" y="16"/>
                    <a:pt x="4" y="16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2" y="14"/>
                    <a:pt x="2" y="12"/>
                    <a:pt x="2" y="10"/>
                  </a:cubicBezTo>
                  <a:lnTo>
                    <a:pt x="2" y="6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9" y="2"/>
                    <a:pt x="7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7">
              <a:extLst>
                <a:ext uri="{FF2B5EF4-FFF2-40B4-BE49-F238E27FC236}">
                  <a16:creationId xmlns:a16="http://schemas.microsoft.com/office/drawing/2014/main" id="{C91BFF11-0194-4457-AA07-9884F093C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013576" y="3322638"/>
              <a:ext cx="50800" cy="55563"/>
            </a:xfrm>
            <a:custGeom>
              <a:avLst/>
              <a:gdLst>
                <a:gd name="T0" fmla="*/ 5 w 17"/>
                <a:gd name="T1" fmla="*/ 12 h 18"/>
                <a:gd name="T2" fmla="*/ 5 w 17"/>
                <a:gd name="T3" fmla="*/ 12 h 18"/>
                <a:gd name="T4" fmla="*/ 4 w 17"/>
                <a:gd name="T5" fmla="*/ 15 h 18"/>
                <a:gd name="T6" fmla="*/ 4 w 17"/>
                <a:gd name="T7" fmla="*/ 16 h 18"/>
                <a:gd name="T8" fmla="*/ 5 w 17"/>
                <a:gd name="T9" fmla="*/ 17 h 18"/>
                <a:gd name="T10" fmla="*/ 5 w 17"/>
                <a:gd name="T11" fmla="*/ 17 h 18"/>
                <a:gd name="T12" fmla="*/ 6 w 17"/>
                <a:gd name="T13" fmla="*/ 17 h 18"/>
                <a:gd name="T14" fmla="*/ 5 w 17"/>
                <a:gd name="T15" fmla="*/ 17 h 18"/>
                <a:gd name="T16" fmla="*/ 3 w 17"/>
                <a:gd name="T17" fmla="*/ 17 h 18"/>
                <a:gd name="T18" fmla="*/ 1 w 17"/>
                <a:gd name="T19" fmla="*/ 18 h 18"/>
                <a:gd name="T20" fmla="*/ 0 w 17"/>
                <a:gd name="T21" fmla="*/ 17 h 18"/>
                <a:gd name="T22" fmla="*/ 0 w 17"/>
                <a:gd name="T23" fmla="*/ 17 h 18"/>
                <a:gd name="T24" fmla="*/ 1 w 17"/>
                <a:gd name="T25" fmla="*/ 17 h 18"/>
                <a:gd name="T26" fmla="*/ 3 w 17"/>
                <a:gd name="T27" fmla="*/ 15 h 18"/>
                <a:gd name="T28" fmla="*/ 6 w 17"/>
                <a:gd name="T29" fmla="*/ 1 h 18"/>
                <a:gd name="T30" fmla="*/ 7 w 17"/>
                <a:gd name="T31" fmla="*/ 0 h 18"/>
                <a:gd name="T32" fmla="*/ 8 w 17"/>
                <a:gd name="T33" fmla="*/ 1 h 18"/>
                <a:gd name="T34" fmla="*/ 14 w 17"/>
                <a:gd name="T35" fmla="*/ 13 h 18"/>
                <a:gd name="T36" fmla="*/ 16 w 17"/>
                <a:gd name="T37" fmla="*/ 15 h 18"/>
                <a:gd name="T38" fmla="*/ 17 w 17"/>
                <a:gd name="T39" fmla="*/ 15 h 18"/>
                <a:gd name="T40" fmla="*/ 17 w 17"/>
                <a:gd name="T41" fmla="*/ 16 h 18"/>
                <a:gd name="T42" fmla="*/ 16 w 17"/>
                <a:gd name="T43" fmla="*/ 16 h 18"/>
                <a:gd name="T44" fmla="*/ 13 w 17"/>
                <a:gd name="T45" fmla="*/ 16 h 18"/>
                <a:gd name="T46" fmla="*/ 12 w 17"/>
                <a:gd name="T47" fmla="*/ 16 h 18"/>
                <a:gd name="T48" fmla="*/ 12 w 17"/>
                <a:gd name="T49" fmla="*/ 16 h 18"/>
                <a:gd name="T50" fmla="*/ 12 w 17"/>
                <a:gd name="T51" fmla="*/ 15 h 18"/>
                <a:gd name="T52" fmla="*/ 10 w 17"/>
                <a:gd name="T53" fmla="*/ 11 h 18"/>
                <a:gd name="T54" fmla="*/ 10 w 17"/>
                <a:gd name="T55" fmla="*/ 11 h 18"/>
                <a:gd name="T56" fmla="*/ 5 w 17"/>
                <a:gd name="T57" fmla="*/ 12 h 18"/>
                <a:gd name="T58" fmla="*/ 9 w 17"/>
                <a:gd name="T59" fmla="*/ 10 h 18"/>
                <a:gd name="T60" fmla="*/ 9 w 17"/>
                <a:gd name="T61" fmla="*/ 10 h 18"/>
                <a:gd name="T62" fmla="*/ 7 w 17"/>
                <a:gd name="T63" fmla="*/ 5 h 18"/>
                <a:gd name="T64" fmla="*/ 7 w 17"/>
                <a:gd name="T65" fmla="*/ 5 h 18"/>
                <a:gd name="T66" fmla="*/ 7 w 17"/>
                <a:gd name="T67" fmla="*/ 5 h 18"/>
                <a:gd name="T68" fmla="*/ 5 w 17"/>
                <a:gd name="T69" fmla="*/ 10 h 18"/>
                <a:gd name="T70" fmla="*/ 6 w 17"/>
                <a:gd name="T71" fmla="*/ 10 h 18"/>
                <a:gd name="T72" fmla="*/ 9 w 17"/>
                <a:gd name="T7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8"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4" y="17"/>
                    <a:pt x="3" y="17"/>
                  </a:cubicBezTo>
                  <a:cubicBezTo>
                    <a:pt x="3" y="17"/>
                    <a:pt x="2" y="17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8" y="2"/>
                    <a:pt x="12" y="10"/>
                    <a:pt x="14" y="13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4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lnTo>
                    <a:pt x="5" y="12"/>
                  </a:lnTo>
                  <a:close/>
                  <a:moveTo>
                    <a:pt x="9" y="10"/>
                  </a:moveTo>
                  <a:cubicBezTo>
                    <a:pt x="10" y="10"/>
                    <a:pt x="10" y="10"/>
                    <a:pt x="9" y="10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lnTo>
                    <a:pt x="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90C41CEA-A348-4D05-A817-AD0A55F7D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6426" y="3314700"/>
              <a:ext cx="33338" cy="53975"/>
            </a:xfrm>
            <a:custGeom>
              <a:avLst/>
              <a:gdLst>
                <a:gd name="T0" fmla="*/ 7 w 11"/>
                <a:gd name="T1" fmla="*/ 11 h 18"/>
                <a:gd name="T2" fmla="*/ 7 w 11"/>
                <a:gd name="T3" fmla="*/ 15 h 18"/>
                <a:gd name="T4" fmla="*/ 8 w 11"/>
                <a:gd name="T5" fmla="*/ 16 h 18"/>
                <a:gd name="T6" fmla="*/ 10 w 11"/>
                <a:gd name="T7" fmla="*/ 16 h 18"/>
                <a:gd name="T8" fmla="*/ 10 w 11"/>
                <a:gd name="T9" fmla="*/ 16 h 18"/>
                <a:gd name="T10" fmla="*/ 9 w 11"/>
                <a:gd name="T11" fmla="*/ 17 h 18"/>
                <a:gd name="T12" fmla="*/ 6 w 11"/>
                <a:gd name="T13" fmla="*/ 17 h 18"/>
                <a:gd name="T14" fmla="*/ 4 w 11"/>
                <a:gd name="T15" fmla="*/ 18 h 18"/>
                <a:gd name="T16" fmla="*/ 3 w 11"/>
                <a:gd name="T17" fmla="*/ 18 h 18"/>
                <a:gd name="T18" fmla="*/ 4 w 11"/>
                <a:gd name="T19" fmla="*/ 17 h 18"/>
                <a:gd name="T20" fmla="*/ 4 w 11"/>
                <a:gd name="T21" fmla="*/ 17 h 18"/>
                <a:gd name="T22" fmla="*/ 5 w 11"/>
                <a:gd name="T23" fmla="*/ 16 h 18"/>
                <a:gd name="T24" fmla="*/ 4 w 11"/>
                <a:gd name="T25" fmla="*/ 12 h 18"/>
                <a:gd name="T26" fmla="*/ 3 w 11"/>
                <a:gd name="T27" fmla="*/ 8 h 18"/>
                <a:gd name="T28" fmla="*/ 2 w 11"/>
                <a:gd name="T29" fmla="*/ 4 h 18"/>
                <a:gd name="T30" fmla="*/ 1 w 11"/>
                <a:gd name="T31" fmla="*/ 3 h 18"/>
                <a:gd name="T32" fmla="*/ 0 w 11"/>
                <a:gd name="T33" fmla="*/ 3 h 18"/>
                <a:gd name="T34" fmla="*/ 0 w 11"/>
                <a:gd name="T35" fmla="*/ 3 h 18"/>
                <a:gd name="T36" fmla="*/ 1 w 11"/>
                <a:gd name="T37" fmla="*/ 2 h 18"/>
                <a:gd name="T38" fmla="*/ 2 w 11"/>
                <a:gd name="T39" fmla="*/ 2 h 18"/>
                <a:gd name="T40" fmla="*/ 3 w 11"/>
                <a:gd name="T41" fmla="*/ 2 h 18"/>
                <a:gd name="T42" fmla="*/ 9 w 11"/>
                <a:gd name="T43" fmla="*/ 1 h 18"/>
                <a:gd name="T44" fmla="*/ 10 w 11"/>
                <a:gd name="T45" fmla="*/ 0 h 18"/>
                <a:gd name="T46" fmla="*/ 10 w 11"/>
                <a:gd name="T47" fmla="*/ 0 h 18"/>
                <a:gd name="T48" fmla="*/ 10 w 11"/>
                <a:gd name="T49" fmla="*/ 0 h 18"/>
                <a:gd name="T50" fmla="*/ 10 w 11"/>
                <a:gd name="T51" fmla="*/ 1 h 18"/>
                <a:gd name="T52" fmla="*/ 10 w 11"/>
                <a:gd name="T53" fmla="*/ 3 h 18"/>
                <a:gd name="T54" fmla="*/ 10 w 11"/>
                <a:gd name="T55" fmla="*/ 3 h 18"/>
                <a:gd name="T56" fmla="*/ 10 w 11"/>
                <a:gd name="T57" fmla="*/ 3 h 18"/>
                <a:gd name="T58" fmla="*/ 10 w 11"/>
                <a:gd name="T59" fmla="*/ 2 h 18"/>
                <a:gd name="T60" fmla="*/ 8 w 11"/>
                <a:gd name="T61" fmla="*/ 2 h 18"/>
                <a:gd name="T62" fmla="*/ 5 w 11"/>
                <a:gd name="T63" fmla="*/ 3 h 18"/>
                <a:gd name="T64" fmla="*/ 5 w 11"/>
                <a:gd name="T65" fmla="*/ 3 h 18"/>
                <a:gd name="T66" fmla="*/ 6 w 11"/>
                <a:gd name="T67" fmla="*/ 8 h 18"/>
                <a:gd name="T68" fmla="*/ 6 w 11"/>
                <a:gd name="T69" fmla="*/ 8 h 18"/>
                <a:gd name="T70" fmla="*/ 9 w 11"/>
                <a:gd name="T71" fmla="*/ 8 h 18"/>
                <a:gd name="T72" fmla="*/ 10 w 11"/>
                <a:gd name="T73" fmla="*/ 7 h 18"/>
                <a:gd name="T74" fmla="*/ 11 w 11"/>
                <a:gd name="T75" fmla="*/ 7 h 18"/>
                <a:gd name="T76" fmla="*/ 11 w 11"/>
                <a:gd name="T77" fmla="*/ 7 h 18"/>
                <a:gd name="T78" fmla="*/ 11 w 11"/>
                <a:gd name="T79" fmla="*/ 7 h 18"/>
                <a:gd name="T80" fmla="*/ 11 w 11"/>
                <a:gd name="T81" fmla="*/ 8 h 18"/>
                <a:gd name="T82" fmla="*/ 11 w 11"/>
                <a:gd name="T83" fmla="*/ 10 h 18"/>
                <a:gd name="T84" fmla="*/ 11 w 11"/>
                <a:gd name="T85" fmla="*/ 10 h 18"/>
                <a:gd name="T86" fmla="*/ 11 w 11"/>
                <a:gd name="T87" fmla="*/ 10 h 18"/>
                <a:gd name="T88" fmla="*/ 11 w 11"/>
                <a:gd name="T89" fmla="*/ 9 h 18"/>
                <a:gd name="T90" fmla="*/ 9 w 11"/>
                <a:gd name="T91" fmla="*/ 9 h 18"/>
                <a:gd name="T92" fmla="*/ 6 w 11"/>
                <a:gd name="T93" fmla="*/ 9 h 18"/>
                <a:gd name="T94" fmla="*/ 6 w 11"/>
                <a:gd name="T95" fmla="*/ 9 h 18"/>
                <a:gd name="T96" fmla="*/ 7 w 11"/>
                <a:gd name="T97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" h="18">
                  <a:moveTo>
                    <a:pt x="7" y="11"/>
                  </a:moveTo>
                  <a:cubicBezTo>
                    <a:pt x="7" y="13"/>
                    <a:pt x="7" y="15"/>
                    <a:pt x="7" y="15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6" y="17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5"/>
                    <a:pt x="4" y="14"/>
                    <a:pt x="4" y="1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8" y="1"/>
                    <a:pt x="9" y="1"/>
                  </a:cubicBezTo>
                  <a:cubicBezTo>
                    <a:pt x="9" y="1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10" y="7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7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lnTo>
                    <a:pt x="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1736A42B-2FAB-4E36-8819-E351705FD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07213" y="3302000"/>
              <a:ext cx="41275" cy="53975"/>
            </a:xfrm>
            <a:custGeom>
              <a:avLst/>
              <a:gdLst>
                <a:gd name="T0" fmla="*/ 5 w 14"/>
                <a:gd name="T1" fmla="*/ 3 h 18"/>
                <a:gd name="T2" fmla="*/ 2 w 14"/>
                <a:gd name="T3" fmla="*/ 4 h 18"/>
                <a:gd name="T4" fmla="*/ 0 w 14"/>
                <a:gd name="T5" fmla="*/ 5 h 18"/>
                <a:gd name="T6" fmla="*/ 0 w 14"/>
                <a:gd name="T7" fmla="*/ 6 h 18"/>
                <a:gd name="T8" fmla="*/ 0 w 14"/>
                <a:gd name="T9" fmla="*/ 6 h 18"/>
                <a:gd name="T10" fmla="*/ 0 w 14"/>
                <a:gd name="T11" fmla="*/ 6 h 18"/>
                <a:gd name="T12" fmla="*/ 0 w 14"/>
                <a:gd name="T13" fmla="*/ 3 h 18"/>
                <a:gd name="T14" fmla="*/ 0 w 14"/>
                <a:gd name="T15" fmla="*/ 3 h 18"/>
                <a:gd name="T16" fmla="*/ 1 w 14"/>
                <a:gd name="T17" fmla="*/ 3 h 18"/>
                <a:gd name="T18" fmla="*/ 3 w 14"/>
                <a:gd name="T19" fmla="*/ 3 h 18"/>
                <a:gd name="T20" fmla="*/ 11 w 14"/>
                <a:gd name="T21" fmla="*/ 0 h 18"/>
                <a:gd name="T22" fmla="*/ 12 w 14"/>
                <a:gd name="T23" fmla="*/ 0 h 18"/>
                <a:gd name="T24" fmla="*/ 13 w 14"/>
                <a:gd name="T25" fmla="*/ 0 h 18"/>
                <a:gd name="T26" fmla="*/ 13 w 14"/>
                <a:gd name="T27" fmla="*/ 0 h 18"/>
                <a:gd name="T28" fmla="*/ 14 w 14"/>
                <a:gd name="T29" fmla="*/ 2 h 18"/>
                <a:gd name="T30" fmla="*/ 13 w 14"/>
                <a:gd name="T31" fmla="*/ 3 h 18"/>
                <a:gd name="T32" fmla="*/ 13 w 14"/>
                <a:gd name="T33" fmla="*/ 2 h 18"/>
                <a:gd name="T34" fmla="*/ 13 w 14"/>
                <a:gd name="T35" fmla="*/ 2 h 18"/>
                <a:gd name="T36" fmla="*/ 10 w 14"/>
                <a:gd name="T37" fmla="*/ 2 h 18"/>
                <a:gd name="T38" fmla="*/ 8 w 14"/>
                <a:gd name="T39" fmla="*/ 2 h 18"/>
                <a:gd name="T40" fmla="*/ 10 w 14"/>
                <a:gd name="T41" fmla="*/ 11 h 18"/>
                <a:gd name="T42" fmla="*/ 11 w 14"/>
                <a:gd name="T43" fmla="*/ 15 h 18"/>
                <a:gd name="T44" fmla="*/ 12 w 14"/>
                <a:gd name="T45" fmla="*/ 16 h 18"/>
                <a:gd name="T46" fmla="*/ 13 w 14"/>
                <a:gd name="T47" fmla="*/ 16 h 18"/>
                <a:gd name="T48" fmla="*/ 14 w 14"/>
                <a:gd name="T49" fmla="*/ 16 h 18"/>
                <a:gd name="T50" fmla="*/ 13 w 14"/>
                <a:gd name="T51" fmla="*/ 16 h 18"/>
                <a:gd name="T52" fmla="*/ 10 w 14"/>
                <a:gd name="T53" fmla="*/ 17 h 18"/>
                <a:gd name="T54" fmla="*/ 8 w 14"/>
                <a:gd name="T55" fmla="*/ 18 h 18"/>
                <a:gd name="T56" fmla="*/ 7 w 14"/>
                <a:gd name="T57" fmla="*/ 18 h 18"/>
                <a:gd name="T58" fmla="*/ 8 w 14"/>
                <a:gd name="T59" fmla="*/ 17 h 18"/>
                <a:gd name="T60" fmla="*/ 8 w 14"/>
                <a:gd name="T61" fmla="*/ 17 h 18"/>
                <a:gd name="T62" fmla="*/ 9 w 14"/>
                <a:gd name="T63" fmla="*/ 16 h 18"/>
                <a:gd name="T64" fmla="*/ 7 w 14"/>
                <a:gd name="T65" fmla="*/ 11 h 18"/>
                <a:gd name="T66" fmla="*/ 5 w 14"/>
                <a:gd name="T6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8">
                  <a:moveTo>
                    <a:pt x="5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0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2" y="16"/>
                    <a:pt x="11" y="17"/>
                    <a:pt x="10" y="17"/>
                  </a:cubicBezTo>
                  <a:cubicBezTo>
                    <a:pt x="10" y="17"/>
                    <a:pt x="8" y="17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8" y="15"/>
                    <a:pt x="8" y="13"/>
                    <a:pt x="7" y="11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6A5EAB42-11C6-4DBB-91FB-A88C641E2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29426" y="3268663"/>
              <a:ext cx="53975" cy="57150"/>
            </a:xfrm>
            <a:custGeom>
              <a:avLst/>
              <a:gdLst>
                <a:gd name="T0" fmla="*/ 4 w 18"/>
                <a:gd name="T1" fmla="*/ 11 h 19"/>
                <a:gd name="T2" fmla="*/ 2 w 18"/>
                <a:gd name="T3" fmla="*/ 7 h 19"/>
                <a:gd name="T4" fmla="*/ 1 w 18"/>
                <a:gd name="T5" fmla="*/ 6 h 19"/>
                <a:gd name="T6" fmla="*/ 0 w 18"/>
                <a:gd name="T7" fmla="*/ 7 h 19"/>
                <a:gd name="T8" fmla="*/ 0 w 18"/>
                <a:gd name="T9" fmla="*/ 7 h 19"/>
                <a:gd name="T10" fmla="*/ 0 w 18"/>
                <a:gd name="T11" fmla="*/ 6 h 19"/>
                <a:gd name="T12" fmla="*/ 3 w 18"/>
                <a:gd name="T13" fmla="*/ 5 h 19"/>
                <a:gd name="T14" fmla="*/ 5 w 18"/>
                <a:gd name="T15" fmla="*/ 4 h 19"/>
                <a:gd name="T16" fmla="*/ 6 w 18"/>
                <a:gd name="T17" fmla="*/ 4 h 19"/>
                <a:gd name="T18" fmla="*/ 6 w 18"/>
                <a:gd name="T19" fmla="*/ 4 h 19"/>
                <a:gd name="T20" fmla="*/ 5 w 18"/>
                <a:gd name="T21" fmla="*/ 5 h 19"/>
                <a:gd name="T22" fmla="*/ 5 w 18"/>
                <a:gd name="T23" fmla="*/ 6 h 19"/>
                <a:gd name="T24" fmla="*/ 7 w 18"/>
                <a:gd name="T25" fmla="*/ 10 h 19"/>
                <a:gd name="T26" fmla="*/ 8 w 18"/>
                <a:gd name="T27" fmla="*/ 13 h 19"/>
                <a:gd name="T28" fmla="*/ 11 w 18"/>
                <a:gd name="T29" fmla="*/ 17 h 19"/>
                <a:gd name="T30" fmla="*/ 14 w 18"/>
                <a:gd name="T31" fmla="*/ 17 h 19"/>
                <a:gd name="T32" fmla="*/ 16 w 18"/>
                <a:gd name="T33" fmla="*/ 15 h 19"/>
                <a:gd name="T34" fmla="*/ 15 w 18"/>
                <a:gd name="T35" fmla="*/ 9 h 19"/>
                <a:gd name="T36" fmla="*/ 14 w 18"/>
                <a:gd name="T37" fmla="*/ 7 h 19"/>
                <a:gd name="T38" fmla="*/ 13 w 18"/>
                <a:gd name="T39" fmla="*/ 3 h 19"/>
                <a:gd name="T40" fmla="*/ 11 w 18"/>
                <a:gd name="T41" fmla="*/ 2 h 19"/>
                <a:gd name="T42" fmla="*/ 11 w 18"/>
                <a:gd name="T43" fmla="*/ 2 h 19"/>
                <a:gd name="T44" fmla="*/ 10 w 18"/>
                <a:gd name="T45" fmla="*/ 2 h 19"/>
                <a:gd name="T46" fmla="*/ 10 w 18"/>
                <a:gd name="T47" fmla="*/ 2 h 19"/>
                <a:gd name="T48" fmla="*/ 13 w 18"/>
                <a:gd name="T49" fmla="*/ 1 h 19"/>
                <a:gd name="T50" fmla="*/ 15 w 18"/>
                <a:gd name="T51" fmla="*/ 0 h 19"/>
                <a:gd name="T52" fmla="*/ 15 w 18"/>
                <a:gd name="T53" fmla="*/ 0 h 19"/>
                <a:gd name="T54" fmla="*/ 15 w 18"/>
                <a:gd name="T55" fmla="*/ 1 h 19"/>
                <a:gd name="T56" fmla="*/ 15 w 18"/>
                <a:gd name="T57" fmla="*/ 1 h 19"/>
                <a:gd name="T58" fmla="*/ 14 w 18"/>
                <a:gd name="T59" fmla="*/ 2 h 19"/>
                <a:gd name="T60" fmla="*/ 16 w 18"/>
                <a:gd name="T61" fmla="*/ 6 h 19"/>
                <a:gd name="T62" fmla="*/ 17 w 18"/>
                <a:gd name="T63" fmla="*/ 8 h 19"/>
                <a:gd name="T64" fmla="*/ 17 w 18"/>
                <a:gd name="T65" fmla="*/ 15 h 19"/>
                <a:gd name="T66" fmla="*/ 14 w 18"/>
                <a:gd name="T67" fmla="*/ 18 h 19"/>
                <a:gd name="T68" fmla="*/ 9 w 18"/>
                <a:gd name="T69" fmla="*/ 19 h 19"/>
                <a:gd name="T70" fmla="*/ 5 w 18"/>
                <a:gd name="T71" fmla="*/ 14 h 19"/>
                <a:gd name="T72" fmla="*/ 4 w 18"/>
                <a:gd name="T7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19">
                  <a:moveTo>
                    <a:pt x="4" y="11"/>
                  </a:moveTo>
                  <a:cubicBezTo>
                    <a:pt x="3" y="8"/>
                    <a:pt x="3" y="8"/>
                    <a:pt x="2" y="7"/>
                  </a:cubicBezTo>
                  <a:cubicBezTo>
                    <a:pt x="2" y="7"/>
                    <a:pt x="2" y="6"/>
                    <a:pt x="1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3" y="5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7"/>
                    <a:pt x="5" y="7"/>
                    <a:pt x="7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6"/>
                    <a:pt x="10" y="17"/>
                    <a:pt x="11" y="17"/>
                  </a:cubicBezTo>
                  <a:cubicBezTo>
                    <a:pt x="12" y="18"/>
                    <a:pt x="13" y="17"/>
                    <a:pt x="14" y="17"/>
                  </a:cubicBezTo>
                  <a:cubicBezTo>
                    <a:pt x="15" y="17"/>
                    <a:pt x="16" y="16"/>
                    <a:pt x="16" y="15"/>
                  </a:cubicBezTo>
                  <a:cubicBezTo>
                    <a:pt x="17" y="13"/>
                    <a:pt x="16" y="11"/>
                    <a:pt x="15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3" y="1"/>
                    <a:pt x="13" y="1"/>
                  </a:cubicBezTo>
                  <a:cubicBezTo>
                    <a:pt x="13" y="1"/>
                    <a:pt x="14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5" y="3"/>
                    <a:pt x="15" y="3"/>
                    <a:pt x="16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1"/>
                    <a:pt x="18" y="13"/>
                    <a:pt x="17" y="15"/>
                  </a:cubicBezTo>
                  <a:cubicBezTo>
                    <a:pt x="17" y="17"/>
                    <a:pt x="15" y="18"/>
                    <a:pt x="14" y="18"/>
                  </a:cubicBezTo>
                  <a:cubicBezTo>
                    <a:pt x="13" y="19"/>
                    <a:pt x="11" y="19"/>
                    <a:pt x="9" y="19"/>
                  </a:cubicBezTo>
                  <a:cubicBezTo>
                    <a:pt x="8" y="18"/>
                    <a:pt x="6" y="17"/>
                    <a:pt x="5" y="14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F1AEC76F-E26F-4172-AAF2-2B9A7FCC6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62751" y="3235325"/>
              <a:ext cx="57150" cy="69850"/>
            </a:xfrm>
            <a:custGeom>
              <a:avLst/>
              <a:gdLst>
                <a:gd name="T0" fmla="*/ 7 w 19"/>
                <a:gd name="T1" fmla="*/ 19 h 23"/>
                <a:gd name="T2" fmla="*/ 9 w 19"/>
                <a:gd name="T3" fmla="*/ 20 h 23"/>
                <a:gd name="T4" fmla="*/ 10 w 19"/>
                <a:gd name="T5" fmla="*/ 20 h 23"/>
                <a:gd name="T6" fmla="*/ 11 w 19"/>
                <a:gd name="T7" fmla="*/ 20 h 23"/>
                <a:gd name="T8" fmla="*/ 10 w 19"/>
                <a:gd name="T9" fmla="*/ 20 h 23"/>
                <a:gd name="T10" fmla="*/ 8 w 19"/>
                <a:gd name="T11" fmla="*/ 22 h 23"/>
                <a:gd name="T12" fmla="*/ 6 w 19"/>
                <a:gd name="T13" fmla="*/ 23 h 23"/>
                <a:gd name="T14" fmla="*/ 5 w 19"/>
                <a:gd name="T15" fmla="*/ 23 h 23"/>
                <a:gd name="T16" fmla="*/ 6 w 19"/>
                <a:gd name="T17" fmla="*/ 22 h 23"/>
                <a:gd name="T18" fmla="*/ 6 w 19"/>
                <a:gd name="T19" fmla="*/ 22 h 23"/>
                <a:gd name="T20" fmla="*/ 6 w 19"/>
                <a:gd name="T21" fmla="*/ 19 h 23"/>
                <a:gd name="T22" fmla="*/ 0 w 19"/>
                <a:gd name="T23" fmla="*/ 8 h 23"/>
                <a:gd name="T24" fmla="*/ 0 w 19"/>
                <a:gd name="T25" fmla="*/ 7 h 23"/>
                <a:gd name="T26" fmla="*/ 1 w 19"/>
                <a:gd name="T27" fmla="*/ 8 h 23"/>
                <a:gd name="T28" fmla="*/ 10 w 19"/>
                <a:gd name="T29" fmla="*/ 10 h 23"/>
                <a:gd name="T30" fmla="*/ 16 w 19"/>
                <a:gd name="T31" fmla="*/ 12 h 23"/>
                <a:gd name="T32" fmla="*/ 16 w 19"/>
                <a:gd name="T33" fmla="*/ 12 h 23"/>
                <a:gd name="T34" fmla="*/ 12 w 19"/>
                <a:gd name="T35" fmla="*/ 4 h 23"/>
                <a:gd name="T36" fmla="*/ 10 w 19"/>
                <a:gd name="T37" fmla="*/ 3 h 23"/>
                <a:gd name="T38" fmla="*/ 9 w 19"/>
                <a:gd name="T39" fmla="*/ 3 h 23"/>
                <a:gd name="T40" fmla="*/ 9 w 19"/>
                <a:gd name="T41" fmla="*/ 3 h 23"/>
                <a:gd name="T42" fmla="*/ 9 w 19"/>
                <a:gd name="T43" fmla="*/ 3 h 23"/>
                <a:gd name="T44" fmla="*/ 11 w 19"/>
                <a:gd name="T45" fmla="*/ 2 h 23"/>
                <a:gd name="T46" fmla="*/ 13 w 19"/>
                <a:gd name="T47" fmla="*/ 1 h 23"/>
                <a:gd name="T48" fmla="*/ 14 w 19"/>
                <a:gd name="T49" fmla="*/ 1 h 23"/>
                <a:gd name="T50" fmla="*/ 13 w 19"/>
                <a:gd name="T51" fmla="*/ 1 h 23"/>
                <a:gd name="T52" fmla="*/ 13 w 19"/>
                <a:gd name="T53" fmla="*/ 1 h 23"/>
                <a:gd name="T54" fmla="*/ 13 w 19"/>
                <a:gd name="T55" fmla="*/ 3 h 23"/>
                <a:gd name="T56" fmla="*/ 19 w 19"/>
                <a:gd name="T57" fmla="*/ 15 h 23"/>
                <a:gd name="T58" fmla="*/ 19 w 19"/>
                <a:gd name="T59" fmla="*/ 16 h 23"/>
                <a:gd name="T60" fmla="*/ 18 w 19"/>
                <a:gd name="T61" fmla="*/ 16 h 23"/>
                <a:gd name="T62" fmla="*/ 10 w 19"/>
                <a:gd name="T63" fmla="*/ 13 h 23"/>
                <a:gd name="T64" fmla="*/ 3 w 19"/>
                <a:gd name="T65" fmla="*/ 11 h 23"/>
                <a:gd name="T66" fmla="*/ 3 w 19"/>
                <a:gd name="T67" fmla="*/ 11 h 23"/>
                <a:gd name="T68" fmla="*/ 7 w 19"/>
                <a:gd name="T6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23">
                  <a:moveTo>
                    <a:pt x="7" y="19"/>
                  </a:moveTo>
                  <a:cubicBezTo>
                    <a:pt x="8" y="20"/>
                    <a:pt x="9" y="20"/>
                    <a:pt x="9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8" y="22"/>
                    <a:pt x="7" y="22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6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6" y="9"/>
                    <a:pt x="10" y="10"/>
                  </a:cubicBezTo>
                  <a:cubicBezTo>
                    <a:pt x="12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3" y="1"/>
                    <a:pt x="14" y="0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3" y="3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9" y="16"/>
                    <a:pt x="19" y="16"/>
                    <a:pt x="18" y="16"/>
                  </a:cubicBezTo>
                  <a:cubicBezTo>
                    <a:pt x="17" y="15"/>
                    <a:pt x="13" y="14"/>
                    <a:pt x="10" y="13"/>
                  </a:cubicBezTo>
                  <a:cubicBezTo>
                    <a:pt x="7" y="12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2">
              <a:extLst>
                <a:ext uri="{FF2B5EF4-FFF2-40B4-BE49-F238E27FC236}">
                  <a16:creationId xmlns:a16="http://schemas.microsoft.com/office/drawing/2014/main" id="{CBDCD500-3843-49EB-BEAD-2DC1C01A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05601" y="3216275"/>
              <a:ext cx="42863" cy="49213"/>
            </a:xfrm>
            <a:custGeom>
              <a:avLst/>
              <a:gdLst>
                <a:gd name="T0" fmla="*/ 5 w 14"/>
                <a:gd name="T1" fmla="*/ 7 h 16"/>
                <a:gd name="T2" fmla="*/ 2 w 14"/>
                <a:gd name="T3" fmla="*/ 4 h 16"/>
                <a:gd name="T4" fmla="*/ 1 w 14"/>
                <a:gd name="T5" fmla="*/ 3 h 16"/>
                <a:gd name="T6" fmla="*/ 0 w 14"/>
                <a:gd name="T7" fmla="*/ 3 h 16"/>
                <a:gd name="T8" fmla="*/ 0 w 14"/>
                <a:gd name="T9" fmla="*/ 3 h 16"/>
                <a:gd name="T10" fmla="*/ 0 w 14"/>
                <a:gd name="T11" fmla="*/ 3 h 16"/>
                <a:gd name="T12" fmla="*/ 2 w 14"/>
                <a:gd name="T13" fmla="*/ 1 h 16"/>
                <a:gd name="T14" fmla="*/ 5 w 14"/>
                <a:gd name="T15" fmla="*/ 0 h 16"/>
                <a:gd name="T16" fmla="*/ 5 w 14"/>
                <a:gd name="T17" fmla="*/ 0 h 16"/>
                <a:gd name="T18" fmla="*/ 5 w 14"/>
                <a:gd name="T19" fmla="*/ 0 h 16"/>
                <a:gd name="T20" fmla="*/ 4 w 14"/>
                <a:gd name="T21" fmla="*/ 1 h 16"/>
                <a:gd name="T22" fmla="*/ 4 w 14"/>
                <a:gd name="T23" fmla="*/ 2 h 16"/>
                <a:gd name="T24" fmla="*/ 7 w 14"/>
                <a:gd name="T25" fmla="*/ 6 h 16"/>
                <a:gd name="T26" fmla="*/ 9 w 14"/>
                <a:gd name="T27" fmla="*/ 9 h 16"/>
                <a:gd name="T28" fmla="*/ 11 w 14"/>
                <a:gd name="T29" fmla="*/ 13 h 16"/>
                <a:gd name="T30" fmla="*/ 13 w 14"/>
                <a:gd name="T31" fmla="*/ 13 h 16"/>
                <a:gd name="T32" fmla="*/ 14 w 14"/>
                <a:gd name="T33" fmla="*/ 13 h 16"/>
                <a:gd name="T34" fmla="*/ 14 w 14"/>
                <a:gd name="T35" fmla="*/ 13 h 16"/>
                <a:gd name="T36" fmla="*/ 14 w 14"/>
                <a:gd name="T37" fmla="*/ 13 h 16"/>
                <a:gd name="T38" fmla="*/ 11 w 14"/>
                <a:gd name="T39" fmla="*/ 15 h 16"/>
                <a:gd name="T40" fmla="*/ 9 w 14"/>
                <a:gd name="T41" fmla="*/ 16 h 16"/>
                <a:gd name="T42" fmla="*/ 8 w 14"/>
                <a:gd name="T43" fmla="*/ 16 h 16"/>
                <a:gd name="T44" fmla="*/ 8 w 14"/>
                <a:gd name="T45" fmla="*/ 16 h 16"/>
                <a:gd name="T46" fmla="*/ 9 w 14"/>
                <a:gd name="T47" fmla="*/ 15 h 16"/>
                <a:gd name="T48" fmla="*/ 9 w 14"/>
                <a:gd name="T49" fmla="*/ 14 h 16"/>
                <a:gd name="T50" fmla="*/ 7 w 14"/>
                <a:gd name="T51" fmla="*/ 10 h 16"/>
                <a:gd name="T52" fmla="*/ 5 w 14"/>
                <a:gd name="T5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" h="16">
                  <a:moveTo>
                    <a:pt x="5" y="7"/>
                  </a:moveTo>
                  <a:cubicBezTo>
                    <a:pt x="3" y="5"/>
                    <a:pt x="3" y="4"/>
                    <a:pt x="2" y="4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5" y="3"/>
                    <a:pt x="5" y="3"/>
                    <a:pt x="7" y="6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1"/>
                    <a:pt x="11" y="12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4"/>
                    <a:pt x="11" y="14"/>
                    <a:pt x="11" y="15"/>
                  </a:cubicBezTo>
                  <a:cubicBezTo>
                    <a:pt x="11" y="15"/>
                    <a:pt x="9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8" y="12"/>
                    <a:pt x="7" y="10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A7F59E7D-B338-4B81-8E48-8E4492138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3178175"/>
              <a:ext cx="50800" cy="57150"/>
            </a:xfrm>
            <a:custGeom>
              <a:avLst/>
              <a:gdLst>
                <a:gd name="T0" fmla="*/ 4 w 17"/>
                <a:gd name="T1" fmla="*/ 11 h 19"/>
                <a:gd name="T2" fmla="*/ 1 w 17"/>
                <a:gd name="T3" fmla="*/ 10 h 19"/>
                <a:gd name="T4" fmla="*/ 1 w 17"/>
                <a:gd name="T5" fmla="*/ 11 h 19"/>
                <a:gd name="T6" fmla="*/ 0 w 17"/>
                <a:gd name="T7" fmla="*/ 11 h 19"/>
                <a:gd name="T8" fmla="*/ 1 w 17"/>
                <a:gd name="T9" fmla="*/ 10 h 19"/>
                <a:gd name="T10" fmla="*/ 3 w 17"/>
                <a:gd name="T11" fmla="*/ 9 h 19"/>
                <a:gd name="T12" fmla="*/ 5 w 17"/>
                <a:gd name="T13" fmla="*/ 7 h 19"/>
                <a:gd name="T14" fmla="*/ 6 w 17"/>
                <a:gd name="T15" fmla="*/ 7 h 19"/>
                <a:gd name="T16" fmla="*/ 5 w 17"/>
                <a:gd name="T17" fmla="*/ 7 h 19"/>
                <a:gd name="T18" fmla="*/ 5 w 17"/>
                <a:gd name="T19" fmla="*/ 8 h 19"/>
                <a:gd name="T20" fmla="*/ 5 w 17"/>
                <a:gd name="T21" fmla="*/ 8 h 19"/>
                <a:gd name="T22" fmla="*/ 6 w 17"/>
                <a:gd name="T23" fmla="*/ 9 h 19"/>
                <a:gd name="T24" fmla="*/ 15 w 17"/>
                <a:gd name="T25" fmla="*/ 15 h 19"/>
                <a:gd name="T26" fmla="*/ 15 w 17"/>
                <a:gd name="T27" fmla="*/ 15 h 19"/>
                <a:gd name="T28" fmla="*/ 12 w 17"/>
                <a:gd name="T29" fmla="*/ 4 h 19"/>
                <a:gd name="T30" fmla="*/ 12 w 17"/>
                <a:gd name="T31" fmla="*/ 3 h 19"/>
                <a:gd name="T32" fmla="*/ 11 w 17"/>
                <a:gd name="T33" fmla="*/ 3 h 19"/>
                <a:gd name="T34" fmla="*/ 11 w 17"/>
                <a:gd name="T35" fmla="*/ 3 h 19"/>
                <a:gd name="T36" fmla="*/ 10 w 17"/>
                <a:gd name="T37" fmla="*/ 4 h 19"/>
                <a:gd name="T38" fmla="*/ 11 w 17"/>
                <a:gd name="T39" fmla="*/ 3 h 19"/>
                <a:gd name="T40" fmla="*/ 12 w 17"/>
                <a:gd name="T41" fmla="*/ 2 h 19"/>
                <a:gd name="T42" fmla="*/ 14 w 17"/>
                <a:gd name="T43" fmla="*/ 0 h 19"/>
                <a:gd name="T44" fmla="*/ 14 w 17"/>
                <a:gd name="T45" fmla="*/ 0 h 19"/>
                <a:gd name="T46" fmla="*/ 14 w 17"/>
                <a:gd name="T47" fmla="*/ 1 h 19"/>
                <a:gd name="T48" fmla="*/ 14 w 17"/>
                <a:gd name="T49" fmla="*/ 2 h 19"/>
                <a:gd name="T50" fmla="*/ 14 w 17"/>
                <a:gd name="T51" fmla="*/ 4 h 19"/>
                <a:gd name="T52" fmla="*/ 15 w 17"/>
                <a:gd name="T53" fmla="*/ 10 h 19"/>
                <a:gd name="T54" fmla="*/ 17 w 17"/>
                <a:gd name="T55" fmla="*/ 17 h 19"/>
                <a:gd name="T56" fmla="*/ 17 w 17"/>
                <a:gd name="T57" fmla="*/ 18 h 19"/>
                <a:gd name="T58" fmla="*/ 15 w 17"/>
                <a:gd name="T59" fmla="*/ 18 h 19"/>
                <a:gd name="T60" fmla="*/ 4 w 17"/>
                <a:gd name="T6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19">
                  <a:moveTo>
                    <a:pt x="4" y="11"/>
                  </a:moveTo>
                  <a:cubicBezTo>
                    <a:pt x="2" y="10"/>
                    <a:pt x="2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1" y="10"/>
                  </a:cubicBezTo>
                  <a:cubicBezTo>
                    <a:pt x="1" y="10"/>
                    <a:pt x="2" y="9"/>
                    <a:pt x="3" y="9"/>
                  </a:cubicBezTo>
                  <a:cubicBezTo>
                    <a:pt x="3" y="8"/>
                    <a:pt x="4" y="8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2"/>
                    <a:pt x="12" y="5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3" y="1"/>
                    <a:pt x="13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3" y="2"/>
                    <a:pt x="13" y="2"/>
                    <a:pt x="14" y="4"/>
                  </a:cubicBezTo>
                  <a:cubicBezTo>
                    <a:pt x="14" y="6"/>
                    <a:pt x="14" y="7"/>
                    <a:pt x="15" y="10"/>
                  </a:cubicBezTo>
                  <a:cubicBezTo>
                    <a:pt x="16" y="13"/>
                    <a:pt x="16" y="16"/>
                    <a:pt x="17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6" y="18"/>
                    <a:pt x="15" y="18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60BC1D74-D64A-4D6C-892B-051C64708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29401" y="3149600"/>
              <a:ext cx="53975" cy="58738"/>
            </a:xfrm>
            <a:custGeom>
              <a:avLst/>
              <a:gdLst>
                <a:gd name="T0" fmla="*/ 5 w 18"/>
                <a:gd name="T1" fmla="*/ 10 h 19"/>
                <a:gd name="T2" fmla="*/ 2 w 18"/>
                <a:gd name="T3" fmla="*/ 7 h 19"/>
                <a:gd name="T4" fmla="*/ 1 w 18"/>
                <a:gd name="T5" fmla="*/ 6 h 19"/>
                <a:gd name="T6" fmla="*/ 0 w 18"/>
                <a:gd name="T7" fmla="*/ 7 h 19"/>
                <a:gd name="T8" fmla="*/ 0 w 18"/>
                <a:gd name="T9" fmla="*/ 7 h 19"/>
                <a:gd name="T10" fmla="*/ 0 w 18"/>
                <a:gd name="T11" fmla="*/ 7 h 19"/>
                <a:gd name="T12" fmla="*/ 1 w 18"/>
                <a:gd name="T13" fmla="*/ 5 h 19"/>
                <a:gd name="T14" fmla="*/ 2 w 18"/>
                <a:gd name="T15" fmla="*/ 5 h 19"/>
                <a:gd name="T16" fmla="*/ 6 w 18"/>
                <a:gd name="T17" fmla="*/ 1 h 19"/>
                <a:gd name="T18" fmla="*/ 7 w 18"/>
                <a:gd name="T19" fmla="*/ 0 h 19"/>
                <a:gd name="T20" fmla="*/ 7 w 18"/>
                <a:gd name="T21" fmla="*/ 0 h 19"/>
                <a:gd name="T22" fmla="*/ 7 w 18"/>
                <a:gd name="T23" fmla="*/ 0 h 19"/>
                <a:gd name="T24" fmla="*/ 8 w 18"/>
                <a:gd name="T25" fmla="*/ 1 h 19"/>
                <a:gd name="T26" fmla="*/ 9 w 18"/>
                <a:gd name="T27" fmla="*/ 2 h 19"/>
                <a:gd name="T28" fmla="*/ 9 w 18"/>
                <a:gd name="T29" fmla="*/ 3 h 19"/>
                <a:gd name="T30" fmla="*/ 9 w 18"/>
                <a:gd name="T31" fmla="*/ 3 h 19"/>
                <a:gd name="T32" fmla="*/ 8 w 18"/>
                <a:gd name="T33" fmla="*/ 2 h 19"/>
                <a:gd name="T34" fmla="*/ 7 w 18"/>
                <a:gd name="T35" fmla="*/ 3 h 19"/>
                <a:gd name="T36" fmla="*/ 4 w 18"/>
                <a:gd name="T37" fmla="*/ 4 h 19"/>
                <a:gd name="T38" fmla="*/ 4 w 18"/>
                <a:gd name="T39" fmla="*/ 5 h 19"/>
                <a:gd name="T40" fmla="*/ 8 w 18"/>
                <a:gd name="T41" fmla="*/ 9 h 19"/>
                <a:gd name="T42" fmla="*/ 8 w 18"/>
                <a:gd name="T43" fmla="*/ 9 h 19"/>
                <a:gd name="T44" fmla="*/ 11 w 18"/>
                <a:gd name="T45" fmla="*/ 7 h 19"/>
                <a:gd name="T46" fmla="*/ 11 w 18"/>
                <a:gd name="T47" fmla="*/ 6 h 19"/>
                <a:gd name="T48" fmla="*/ 11 w 18"/>
                <a:gd name="T49" fmla="*/ 5 h 19"/>
                <a:gd name="T50" fmla="*/ 11 w 18"/>
                <a:gd name="T51" fmla="*/ 5 h 19"/>
                <a:gd name="T52" fmla="*/ 12 w 18"/>
                <a:gd name="T53" fmla="*/ 7 h 19"/>
                <a:gd name="T54" fmla="*/ 13 w 18"/>
                <a:gd name="T55" fmla="*/ 8 h 19"/>
                <a:gd name="T56" fmla="*/ 13 w 18"/>
                <a:gd name="T57" fmla="*/ 8 h 19"/>
                <a:gd name="T58" fmla="*/ 13 w 18"/>
                <a:gd name="T59" fmla="*/ 8 h 19"/>
                <a:gd name="T60" fmla="*/ 12 w 18"/>
                <a:gd name="T61" fmla="*/ 8 h 19"/>
                <a:gd name="T62" fmla="*/ 11 w 18"/>
                <a:gd name="T63" fmla="*/ 8 h 19"/>
                <a:gd name="T64" fmla="*/ 9 w 18"/>
                <a:gd name="T65" fmla="*/ 10 h 19"/>
                <a:gd name="T66" fmla="*/ 9 w 18"/>
                <a:gd name="T67" fmla="*/ 10 h 19"/>
                <a:gd name="T68" fmla="*/ 10 w 18"/>
                <a:gd name="T69" fmla="*/ 11 h 19"/>
                <a:gd name="T70" fmla="*/ 12 w 18"/>
                <a:gd name="T71" fmla="*/ 14 h 19"/>
                <a:gd name="T72" fmla="*/ 15 w 18"/>
                <a:gd name="T73" fmla="*/ 13 h 19"/>
                <a:gd name="T74" fmla="*/ 16 w 18"/>
                <a:gd name="T75" fmla="*/ 12 h 19"/>
                <a:gd name="T76" fmla="*/ 16 w 18"/>
                <a:gd name="T77" fmla="*/ 10 h 19"/>
                <a:gd name="T78" fmla="*/ 16 w 18"/>
                <a:gd name="T79" fmla="*/ 10 h 19"/>
                <a:gd name="T80" fmla="*/ 16 w 18"/>
                <a:gd name="T81" fmla="*/ 10 h 19"/>
                <a:gd name="T82" fmla="*/ 18 w 18"/>
                <a:gd name="T83" fmla="*/ 12 h 19"/>
                <a:gd name="T84" fmla="*/ 17 w 18"/>
                <a:gd name="T85" fmla="*/ 13 h 19"/>
                <a:gd name="T86" fmla="*/ 15 w 18"/>
                <a:gd name="T87" fmla="*/ 15 h 19"/>
                <a:gd name="T88" fmla="*/ 13 w 18"/>
                <a:gd name="T89" fmla="*/ 17 h 19"/>
                <a:gd name="T90" fmla="*/ 12 w 18"/>
                <a:gd name="T91" fmla="*/ 17 h 19"/>
                <a:gd name="T92" fmla="*/ 11 w 18"/>
                <a:gd name="T93" fmla="*/ 18 h 19"/>
                <a:gd name="T94" fmla="*/ 10 w 18"/>
                <a:gd name="T95" fmla="*/ 18 h 19"/>
                <a:gd name="T96" fmla="*/ 11 w 18"/>
                <a:gd name="T97" fmla="*/ 18 h 19"/>
                <a:gd name="T98" fmla="*/ 11 w 18"/>
                <a:gd name="T99" fmla="*/ 18 h 19"/>
                <a:gd name="T100" fmla="*/ 11 w 18"/>
                <a:gd name="T101" fmla="*/ 16 h 19"/>
                <a:gd name="T102" fmla="*/ 8 w 18"/>
                <a:gd name="T103" fmla="*/ 13 h 19"/>
                <a:gd name="T104" fmla="*/ 5 w 18"/>
                <a:gd name="T10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" h="19">
                  <a:moveTo>
                    <a:pt x="5" y="10"/>
                  </a:moveTo>
                  <a:cubicBezTo>
                    <a:pt x="3" y="8"/>
                    <a:pt x="3" y="7"/>
                    <a:pt x="2" y="7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6" y="1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2"/>
                    <a:pt x="8" y="2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10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2" y="6"/>
                    <a:pt x="12" y="7"/>
                  </a:cubicBezTo>
                  <a:cubicBezTo>
                    <a:pt x="13" y="7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7"/>
                    <a:pt x="12" y="7"/>
                    <a:pt x="11" y="8"/>
                  </a:cubicBezTo>
                  <a:cubicBezTo>
                    <a:pt x="11" y="8"/>
                    <a:pt x="9" y="9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2" y="13"/>
                    <a:pt x="12" y="14"/>
                  </a:cubicBezTo>
                  <a:cubicBezTo>
                    <a:pt x="13" y="15"/>
                    <a:pt x="13" y="15"/>
                    <a:pt x="15" y="13"/>
                  </a:cubicBezTo>
                  <a:cubicBezTo>
                    <a:pt x="15" y="13"/>
                    <a:pt x="16" y="12"/>
                    <a:pt x="16" y="12"/>
                  </a:cubicBezTo>
                  <a:cubicBezTo>
                    <a:pt x="17" y="11"/>
                    <a:pt x="17" y="11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7" y="10"/>
                    <a:pt x="18" y="11"/>
                    <a:pt x="18" y="12"/>
                  </a:cubicBezTo>
                  <a:cubicBezTo>
                    <a:pt x="18" y="12"/>
                    <a:pt x="18" y="12"/>
                    <a:pt x="17" y="13"/>
                  </a:cubicBezTo>
                  <a:cubicBezTo>
                    <a:pt x="16" y="14"/>
                    <a:pt x="15" y="15"/>
                    <a:pt x="15" y="15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2" y="17"/>
                    <a:pt x="12" y="17"/>
                  </a:cubicBezTo>
                  <a:cubicBezTo>
                    <a:pt x="12" y="18"/>
                    <a:pt x="11" y="18"/>
                    <a:pt x="11" y="18"/>
                  </a:cubicBezTo>
                  <a:cubicBezTo>
                    <a:pt x="11" y="19"/>
                    <a:pt x="11" y="19"/>
                    <a:pt x="10" y="18"/>
                  </a:cubicBezTo>
                  <a:cubicBezTo>
                    <a:pt x="10" y="18"/>
                    <a:pt x="10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6"/>
                  </a:cubicBezTo>
                  <a:cubicBezTo>
                    <a:pt x="10" y="16"/>
                    <a:pt x="9" y="14"/>
                    <a:pt x="8" y="13"/>
                  </a:cubicBez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CB7A76CA-99A6-45EE-BF0B-3118E93740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92888" y="3116263"/>
              <a:ext cx="69850" cy="55563"/>
            </a:xfrm>
            <a:custGeom>
              <a:avLst/>
              <a:gdLst>
                <a:gd name="T0" fmla="*/ 6 w 23"/>
                <a:gd name="T1" fmla="*/ 10 h 18"/>
                <a:gd name="T2" fmla="*/ 3 w 23"/>
                <a:gd name="T3" fmla="*/ 6 h 18"/>
                <a:gd name="T4" fmla="*/ 1 w 23"/>
                <a:gd name="T5" fmla="*/ 6 h 18"/>
                <a:gd name="T6" fmla="*/ 1 w 23"/>
                <a:gd name="T7" fmla="*/ 7 h 18"/>
                <a:gd name="T8" fmla="*/ 0 w 23"/>
                <a:gd name="T9" fmla="*/ 7 h 18"/>
                <a:gd name="T10" fmla="*/ 0 w 23"/>
                <a:gd name="T11" fmla="*/ 6 h 18"/>
                <a:gd name="T12" fmla="*/ 2 w 23"/>
                <a:gd name="T13" fmla="*/ 4 h 18"/>
                <a:gd name="T14" fmla="*/ 4 w 23"/>
                <a:gd name="T15" fmla="*/ 2 h 18"/>
                <a:gd name="T16" fmla="*/ 8 w 23"/>
                <a:gd name="T17" fmla="*/ 0 h 18"/>
                <a:gd name="T18" fmla="*/ 11 w 23"/>
                <a:gd name="T19" fmla="*/ 1 h 18"/>
                <a:gd name="T20" fmla="*/ 12 w 23"/>
                <a:gd name="T21" fmla="*/ 6 h 18"/>
                <a:gd name="T22" fmla="*/ 19 w 23"/>
                <a:gd name="T23" fmla="*/ 7 h 18"/>
                <a:gd name="T24" fmla="*/ 22 w 23"/>
                <a:gd name="T25" fmla="*/ 6 h 18"/>
                <a:gd name="T26" fmla="*/ 23 w 23"/>
                <a:gd name="T27" fmla="*/ 6 h 18"/>
                <a:gd name="T28" fmla="*/ 23 w 23"/>
                <a:gd name="T29" fmla="*/ 6 h 18"/>
                <a:gd name="T30" fmla="*/ 23 w 23"/>
                <a:gd name="T31" fmla="*/ 6 h 18"/>
                <a:gd name="T32" fmla="*/ 21 w 23"/>
                <a:gd name="T33" fmla="*/ 8 h 18"/>
                <a:gd name="T34" fmla="*/ 20 w 23"/>
                <a:gd name="T35" fmla="*/ 9 h 18"/>
                <a:gd name="T36" fmla="*/ 15 w 23"/>
                <a:gd name="T37" fmla="*/ 9 h 18"/>
                <a:gd name="T38" fmla="*/ 12 w 23"/>
                <a:gd name="T39" fmla="*/ 8 h 18"/>
                <a:gd name="T40" fmla="*/ 11 w 23"/>
                <a:gd name="T41" fmla="*/ 9 h 18"/>
                <a:gd name="T42" fmla="*/ 10 w 23"/>
                <a:gd name="T43" fmla="*/ 10 h 18"/>
                <a:gd name="T44" fmla="*/ 10 w 23"/>
                <a:gd name="T45" fmla="*/ 10 h 18"/>
                <a:gd name="T46" fmla="*/ 10 w 23"/>
                <a:gd name="T47" fmla="*/ 10 h 18"/>
                <a:gd name="T48" fmla="*/ 14 w 23"/>
                <a:gd name="T49" fmla="*/ 13 h 18"/>
                <a:gd name="T50" fmla="*/ 15 w 23"/>
                <a:gd name="T51" fmla="*/ 14 h 18"/>
                <a:gd name="T52" fmla="*/ 16 w 23"/>
                <a:gd name="T53" fmla="*/ 13 h 18"/>
                <a:gd name="T54" fmla="*/ 16 w 23"/>
                <a:gd name="T55" fmla="*/ 13 h 18"/>
                <a:gd name="T56" fmla="*/ 16 w 23"/>
                <a:gd name="T57" fmla="*/ 13 h 18"/>
                <a:gd name="T58" fmla="*/ 14 w 23"/>
                <a:gd name="T59" fmla="*/ 15 h 18"/>
                <a:gd name="T60" fmla="*/ 12 w 23"/>
                <a:gd name="T61" fmla="*/ 17 h 18"/>
                <a:gd name="T62" fmla="*/ 12 w 23"/>
                <a:gd name="T63" fmla="*/ 18 h 18"/>
                <a:gd name="T64" fmla="*/ 12 w 23"/>
                <a:gd name="T65" fmla="*/ 17 h 18"/>
                <a:gd name="T66" fmla="*/ 12 w 23"/>
                <a:gd name="T67" fmla="*/ 17 h 18"/>
                <a:gd name="T68" fmla="*/ 12 w 23"/>
                <a:gd name="T69" fmla="*/ 15 h 18"/>
                <a:gd name="T70" fmla="*/ 9 w 23"/>
                <a:gd name="T71" fmla="*/ 12 h 18"/>
                <a:gd name="T72" fmla="*/ 6 w 23"/>
                <a:gd name="T73" fmla="*/ 10 h 18"/>
                <a:gd name="T74" fmla="*/ 9 w 23"/>
                <a:gd name="T75" fmla="*/ 9 h 18"/>
                <a:gd name="T76" fmla="*/ 9 w 23"/>
                <a:gd name="T77" fmla="*/ 9 h 18"/>
                <a:gd name="T78" fmla="*/ 11 w 23"/>
                <a:gd name="T79" fmla="*/ 8 h 18"/>
                <a:gd name="T80" fmla="*/ 11 w 23"/>
                <a:gd name="T81" fmla="*/ 7 h 18"/>
                <a:gd name="T82" fmla="*/ 10 w 23"/>
                <a:gd name="T83" fmla="*/ 4 h 18"/>
                <a:gd name="T84" fmla="*/ 5 w 23"/>
                <a:gd name="T85" fmla="*/ 3 h 18"/>
                <a:gd name="T86" fmla="*/ 4 w 23"/>
                <a:gd name="T87" fmla="*/ 4 h 18"/>
                <a:gd name="T88" fmla="*/ 4 w 23"/>
                <a:gd name="T89" fmla="*/ 4 h 18"/>
                <a:gd name="T90" fmla="*/ 9 w 23"/>
                <a:gd name="T9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" h="18">
                  <a:moveTo>
                    <a:pt x="6" y="10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5" y="1"/>
                    <a:pt x="6" y="0"/>
                    <a:pt x="8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2" y="6"/>
                  </a:cubicBezTo>
                  <a:cubicBezTo>
                    <a:pt x="15" y="7"/>
                    <a:pt x="18" y="7"/>
                    <a:pt x="19" y="7"/>
                  </a:cubicBezTo>
                  <a:cubicBezTo>
                    <a:pt x="21" y="7"/>
                    <a:pt x="22" y="6"/>
                    <a:pt x="22" y="6"/>
                  </a:cubicBezTo>
                  <a:cubicBezTo>
                    <a:pt x="22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19" y="9"/>
                    <a:pt x="17" y="9"/>
                    <a:pt x="15" y="9"/>
                  </a:cubicBezTo>
                  <a:cubicBezTo>
                    <a:pt x="14" y="9"/>
                    <a:pt x="12" y="8"/>
                    <a:pt x="12" y="8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" y="12"/>
                    <a:pt x="13" y="13"/>
                    <a:pt x="14" y="13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4" y="15"/>
                  </a:cubicBezTo>
                  <a:cubicBezTo>
                    <a:pt x="13" y="16"/>
                    <a:pt x="13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1" y="15"/>
                    <a:pt x="10" y="13"/>
                    <a:pt x="9" y="12"/>
                  </a:cubicBezTo>
                  <a:lnTo>
                    <a:pt x="6" y="10"/>
                  </a:lnTo>
                  <a:close/>
                  <a:moveTo>
                    <a:pt x="9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8"/>
                    <a:pt x="11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0" y="4"/>
                  </a:cubicBezTo>
                  <a:cubicBezTo>
                    <a:pt x="8" y="2"/>
                    <a:pt x="6" y="2"/>
                    <a:pt x="5" y="3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DE657ECB-13B5-4999-B661-83D1C79DA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6851" y="3074988"/>
              <a:ext cx="44450" cy="47625"/>
            </a:xfrm>
            <a:custGeom>
              <a:avLst/>
              <a:gdLst>
                <a:gd name="T0" fmla="*/ 11 w 15"/>
                <a:gd name="T1" fmla="*/ 16 h 16"/>
                <a:gd name="T2" fmla="*/ 10 w 15"/>
                <a:gd name="T3" fmla="*/ 16 h 16"/>
                <a:gd name="T4" fmla="*/ 8 w 15"/>
                <a:gd name="T5" fmla="*/ 14 h 16"/>
                <a:gd name="T6" fmla="*/ 8 w 15"/>
                <a:gd name="T7" fmla="*/ 14 h 16"/>
                <a:gd name="T8" fmla="*/ 8 w 15"/>
                <a:gd name="T9" fmla="*/ 14 h 16"/>
                <a:gd name="T10" fmla="*/ 9 w 15"/>
                <a:gd name="T11" fmla="*/ 14 h 16"/>
                <a:gd name="T12" fmla="*/ 12 w 15"/>
                <a:gd name="T13" fmla="*/ 13 h 16"/>
                <a:gd name="T14" fmla="*/ 12 w 15"/>
                <a:gd name="T15" fmla="*/ 10 h 16"/>
                <a:gd name="T16" fmla="*/ 8 w 15"/>
                <a:gd name="T17" fmla="*/ 9 h 16"/>
                <a:gd name="T18" fmla="*/ 7 w 15"/>
                <a:gd name="T19" fmla="*/ 9 h 16"/>
                <a:gd name="T20" fmla="*/ 1 w 15"/>
                <a:gd name="T21" fmla="*/ 9 h 16"/>
                <a:gd name="T22" fmla="*/ 1 w 15"/>
                <a:gd name="T23" fmla="*/ 2 h 16"/>
                <a:gd name="T24" fmla="*/ 4 w 15"/>
                <a:gd name="T25" fmla="*/ 0 h 16"/>
                <a:gd name="T26" fmla="*/ 4 w 15"/>
                <a:gd name="T27" fmla="*/ 0 h 16"/>
                <a:gd name="T28" fmla="*/ 6 w 15"/>
                <a:gd name="T29" fmla="*/ 2 h 16"/>
                <a:gd name="T30" fmla="*/ 6 w 15"/>
                <a:gd name="T31" fmla="*/ 3 h 16"/>
                <a:gd name="T32" fmla="*/ 6 w 15"/>
                <a:gd name="T33" fmla="*/ 3 h 16"/>
                <a:gd name="T34" fmla="*/ 4 w 15"/>
                <a:gd name="T35" fmla="*/ 2 h 16"/>
                <a:gd name="T36" fmla="*/ 2 w 15"/>
                <a:gd name="T37" fmla="*/ 3 h 16"/>
                <a:gd name="T38" fmla="*/ 2 w 15"/>
                <a:gd name="T39" fmla="*/ 7 h 16"/>
                <a:gd name="T40" fmla="*/ 6 w 15"/>
                <a:gd name="T41" fmla="*/ 7 h 16"/>
                <a:gd name="T42" fmla="*/ 7 w 15"/>
                <a:gd name="T43" fmla="*/ 7 h 16"/>
                <a:gd name="T44" fmla="*/ 13 w 15"/>
                <a:gd name="T45" fmla="*/ 7 h 16"/>
                <a:gd name="T46" fmla="*/ 14 w 15"/>
                <a:gd name="T47" fmla="*/ 11 h 16"/>
                <a:gd name="T48" fmla="*/ 13 w 15"/>
                <a:gd name="T49" fmla="*/ 14 h 16"/>
                <a:gd name="T50" fmla="*/ 11 w 15"/>
                <a:gd name="T5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16"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8" y="14"/>
                    <a:pt x="7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4" y="12"/>
                    <a:pt x="13" y="10"/>
                    <a:pt x="12" y="10"/>
                  </a:cubicBezTo>
                  <a:cubicBezTo>
                    <a:pt x="12" y="9"/>
                    <a:pt x="11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4" y="10"/>
                    <a:pt x="3" y="10"/>
                    <a:pt x="1" y="9"/>
                  </a:cubicBezTo>
                  <a:cubicBezTo>
                    <a:pt x="0" y="7"/>
                    <a:pt x="0" y="5"/>
                    <a:pt x="1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1" y="4"/>
                    <a:pt x="1" y="6"/>
                    <a:pt x="2" y="7"/>
                  </a:cubicBezTo>
                  <a:cubicBezTo>
                    <a:pt x="3" y="7"/>
                    <a:pt x="4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6"/>
                    <a:pt x="11" y="6"/>
                    <a:pt x="13" y="7"/>
                  </a:cubicBezTo>
                  <a:cubicBezTo>
                    <a:pt x="14" y="8"/>
                    <a:pt x="15" y="9"/>
                    <a:pt x="14" y="11"/>
                  </a:cubicBezTo>
                  <a:cubicBezTo>
                    <a:pt x="14" y="12"/>
                    <a:pt x="14" y="13"/>
                    <a:pt x="13" y="14"/>
                  </a:cubicBezTo>
                  <a:cubicBezTo>
                    <a:pt x="12" y="15"/>
                    <a:pt x="12" y="16"/>
                    <a:pt x="11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01CDF2AA-2AF6-4DD7-94F7-E53A8776C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3038" y="3044825"/>
              <a:ext cx="50800" cy="41275"/>
            </a:xfrm>
            <a:custGeom>
              <a:avLst/>
              <a:gdLst>
                <a:gd name="T0" fmla="*/ 6 w 17"/>
                <a:gd name="T1" fmla="*/ 7 h 14"/>
                <a:gd name="T2" fmla="*/ 2 w 17"/>
                <a:gd name="T3" fmla="*/ 4 h 14"/>
                <a:gd name="T4" fmla="*/ 1 w 17"/>
                <a:gd name="T5" fmla="*/ 4 h 14"/>
                <a:gd name="T6" fmla="*/ 0 w 17"/>
                <a:gd name="T7" fmla="*/ 5 h 14"/>
                <a:gd name="T8" fmla="*/ 0 w 17"/>
                <a:gd name="T9" fmla="*/ 5 h 14"/>
                <a:gd name="T10" fmla="*/ 0 w 17"/>
                <a:gd name="T11" fmla="*/ 4 h 14"/>
                <a:gd name="T12" fmla="*/ 2 w 17"/>
                <a:gd name="T13" fmla="*/ 2 h 14"/>
                <a:gd name="T14" fmla="*/ 3 w 17"/>
                <a:gd name="T15" fmla="*/ 0 h 14"/>
                <a:gd name="T16" fmla="*/ 4 w 17"/>
                <a:gd name="T17" fmla="*/ 0 h 14"/>
                <a:gd name="T18" fmla="*/ 4 w 17"/>
                <a:gd name="T19" fmla="*/ 0 h 14"/>
                <a:gd name="T20" fmla="*/ 3 w 17"/>
                <a:gd name="T21" fmla="*/ 1 h 14"/>
                <a:gd name="T22" fmla="*/ 4 w 17"/>
                <a:gd name="T23" fmla="*/ 2 h 14"/>
                <a:gd name="T24" fmla="*/ 7 w 17"/>
                <a:gd name="T25" fmla="*/ 5 h 14"/>
                <a:gd name="T26" fmla="*/ 10 w 17"/>
                <a:gd name="T27" fmla="*/ 7 h 14"/>
                <a:gd name="T28" fmla="*/ 14 w 17"/>
                <a:gd name="T29" fmla="*/ 10 h 14"/>
                <a:gd name="T30" fmla="*/ 15 w 17"/>
                <a:gd name="T31" fmla="*/ 10 h 14"/>
                <a:gd name="T32" fmla="*/ 16 w 17"/>
                <a:gd name="T33" fmla="*/ 9 h 14"/>
                <a:gd name="T34" fmla="*/ 17 w 17"/>
                <a:gd name="T35" fmla="*/ 9 h 14"/>
                <a:gd name="T36" fmla="*/ 16 w 17"/>
                <a:gd name="T37" fmla="*/ 9 h 14"/>
                <a:gd name="T38" fmla="*/ 14 w 17"/>
                <a:gd name="T39" fmla="*/ 12 h 14"/>
                <a:gd name="T40" fmla="*/ 13 w 17"/>
                <a:gd name="T41" fmla="*/ 14 h 14"/>
                <a:gd name="T42" fmla="*/ 13 w 17"/>
                <a:gd name="T43" fmla="*/ 14 h 14"/>
                <a:gd name="T44" fmla="*/ 13 w 17"/>
                <a:gd name="T45" fmla="*/ 14 h 14"/>
                <a:gd name="T46" fmla="*/ 13 w 17"/>
                <a:gd name="T47" fmla="*/ 13 h 14"/>
                <a:gd name="T48" fmla="*/ 12 w 17"/>
                <a:gd name="T49" fmla="*/ 12 h 14"/>
                <a:gd name="T50" fmla="*/ 9 w 17"/>
                <a:gd name="T51" fmla="*/ 9 h 14"/>
                <a:gd name="T52" fmla="*/ 6 w 17"/>
                <a:gd name="T5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4">
                  <a:moveTo>
                    <a:pt x="6" y="7"/>
                  </a:moveTo>
                  <a:cubicBezTo>
                    <a:pt x="3" y="5"/>
                    <a:pt x="3" y="5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2"/>
                    <a:pt x="4" y="2"/>
                  </a:cubicBezTo>
                  <a:cubicBezTo>
                    <a:pt x="4" y="3"/>
                    <a:pt x="5" y="3"/>
                    <a:pt x="7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3" y="9"/>
                    <a:pt x="14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4" y="12"/>
                    <a:pt x="13" y="13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2" y="12"/>
                  </a:cubicBezTo>
                  <a:cubicBezTo>
                    <a:pt x="12" y="11"/>
                    <a:pt x="10" y="10"/>
                    <a:pt x="9" y="9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18AB023A-842E-4976-82DC-871D643ED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05576" y="2995613"/>
              <a:ext cx="60325" cy="50800"/>
            </a:xfrm>
            <a:custGeom>
              <a:avLst/>
              <a:gdLst>
                <a:gd name="T0" fmla="*/ 5 w 20"/>
                <a:gd name="T1" fmla="*/ 7 h 17"/>
                <a:gd name="T2" fmla="*/ 3 w 20"/>
                <a:gd name="T3" fmla="*/ 10 h 17"/>
                <a:gd name="T4" fmla="*/ 2 w 20"/>
                <a:gd name="T5" fmla="*/ 12 h 17"/>
                <a:gd name="T6" fmla="*/ 3 w 20"/>
                <a:gd name="T7" fmla="*/ 13 h 17"/>
                <a:gd name="T8" fmla="*/ 3 w 20"/>
                <a:gd name="T9" fmla="*/ 13 h 17"/>
                <a:gd name="T10" fmla="*/ 3 w 20"/>
                <a:gd name="T11" fmla="*/ 13 h 17"/>
                <a:gd name="T12" fmla="*/ 1 w 20"/>
                <a:gd name="T13" fmla="*/ 11 h 17"/>
                <a:gd name="T14" fmla="*/ 1 w 20"/>
                <a:gd name="T15" fmla="*/ 11 h 17"/>
                <a:gd name="T16" fmla="*/ 1 w 20"/>
                <a:gd name="T17" fmla="*/ 10 h 17"/>
                <a:gd name="T18" fmla="*/ 2 w 20"/>
                <a:gd name="T19" fmla="*/ 9 h 17"/>
                <a:gd name="T20" fmla="*/ 7 w 20"/>
                <a:gd name="T21" fmla="*/ 1 h 17"/>
                <a:gd name="T22" fmla="*/ 8 w 20"/>
                <a:gd name="T23" fmla="*/ 0 h 17"/>
                <a:gd name="T24" fmla="*/ 8 w 20"/>
                <a:gd name="T25" fmla="*/ 0 h 17"/>
                <a:gd name="T26" fmla="*/ 8 w 20"/>
                <a:gd name="T27" fmla="*/ 0 h 17"/>
                <a:gd name="T28" fmla="*/ 10 w 20"/>
                <a:gd name="T29" fmla="*/ 1 h 17"/>
                <a:gd name="T30" fmla="*/ 11 w 20"/>
                <a:gd name="T31" fmla="*/ 1 h 17"/>
                <a:gd name="T32" fmla="*/ 10 w 20"/>
                <a:gd name="T33" fmla="*/ 1 h 17"/>
                <a:gd name="T34" fmla="*/ 10 w 20"/>
                <a:gd name="T35" fmla="*/ 1 h 17"/>
                <a:gd name="T36" fmla="*/ 7 w 20"/>
                <a:gd name="T37" fmla="*/ 3 h 17"/>
                <a:gd name="T38" fmla="*/ 6 w 20"/>
                <a:gd name="T39" fmla="*/ 5 h 17"/>
                <a:gd name="T40" fmla="*/ 13 w 20"/>
                <a:gd name="T41" fmla="*/ 10 h 17"/>
                <a:gd name="T42" fmla="*/ 17 w 20"/>
                <a:gd name="T43" fmla="*/ 12 h 17"/>
                <a:gd name="T44" fmla="*/ 19 w 20"/>
                <a:gd name="T45" fmla="*/ 12 h 17"/>
                <a:gd name="T46" fmla="*/ 19 w 20"/>
                <a:gd name="T47" fmla="*/ 11 h 17"/>
                <a:gd name="T48" fmla="*/ 20 w 20"/>
                <a:gd name="T49" fmla="*/ 11 h 17"/>
                <a:gd name="T50" fmla="*/ 20 w 20"/>
                <a:gd name="T51" fmla="*/ 11 h 17"/>
                <a:gd name="T52" fmla="*/ 18 w 20"/>
                <a:gd name="T53" fmla="*/ 14 h 17"/>
                <a:gd name="T54" fmla="*/ 16 w 20"/>
                <a:gd name="T55" fmla="*/ 16 h 17"/>
                <a:gd name="T56" fmla="*/ 16 w 20"/>
                <a:gd name="T57" fmla="*/ 16 h 17"/>
                <a:gd name="T58" fmla="*/ 16 w 20"/>
                <a:gd name="T59" fmla="*/ 16 h 17"/>
                <a:gd name="T60" fmla="*/ 16 w 20"/>
                <a:gd name="T61" fmla="*/ 15 h 17"/>
                <a:gd name="T62" fmla="*/ 16 w 20"/>
                <a:gd name="T63" fmla="*/ 14 h 17"/>
                <a:gd name="T64" fmla="*/ 12 w 20"/>
                <a:gd name="T65" fmla="*/ 12 h 17"/>
                <a:gd name="T66" fmla="*/ 5 w 20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7">
                  <a:moveTo>
                    <a:pt x="5" y="7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1" y="11"/>
                    <a:pt x="1" y="11"/>
                  </a:cubicBezTo>
                  <a:cubicBezTo>
                    <a:pt x="1" y="11"/>
                    <a:pt x="0" y="11"/>
                    <a:pt x="1" y="11"/>
                  </a:cubicBezTo>
                  <a:cubicBezTo>
                    <a:pt x="1" y="11"/>
                    <a:pt x="1" y="11"/>
                    <a:pt x="1" y="10"/>
                  </a:cubicBezTo>
                  <a:cubicBezTo>
                    <a:pt x="2" y="10"/>
                    <a:pt x="2" y="9"/>
                    <a:pt x="2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7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8" y="12"/>
                    <a:pt x="18" y="12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7" y="14"/>
                    <a:pt x="17" y="16"/>
                    <a:pt x="16" y="16"/>
                  </a:cubicBezTo>
                  <a:cubicBezTo>
                    <a:pt x="16" y="16"/>
                    <a:pt x="16" y="17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5" y="14"/>
                    <a:pt x="14" y="13"/>
                    <a:pt x="12" y="1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A5746C13-23F2-4799-86D3-A19BF94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75413" y="2943225"/>
              <a:ext cx="58738" cy="52388"/>
            </a:xfrm>
            <a:custGeom>
              <a:avLst/>
              <a:gdLst>
                <a:gd name="T0" fmla="*/ 12 w 19"/>
                <a:gd name="T1" fmla="*/ 13 h 17"/>
                <a:gd name="T2" fmla="*/ 10 w 19"/>
                <a:gd name="T3" fmla="*/ 12 h 17"/>
                <a:gd name="T4" fmla="*/ 3 w 19"/>
                <a:gd name="T5" fmla="*/ 13 h 17"/>
                <a:gd name="T6" fmla="*/ 1 w 19"/>
                <a:gd name="T7" fmla="*/ 13 h 17"/>
                <a:gd name="T8" fmla="*/ 0 w 19"/>
                <a:gd name="T9" fmla="*/ 14 h 17"/>
                <a:gd name="T10" fmla="*/ 0 w 19"/>
                <a:gd name="T11" fmla="*/ 14 h 17"/>
                <a:gd name="T12" fmla="*/ 0 w 19"/>
                <a:gd name="T13" fmla="*/ 14 h 17"/>
                <a:gd name="T14" fmla="*/ 1 w 19"/>
                <a:gd name="T15" fmla="*/ 12 h 17"/>
                <a:gd name="T16" fmla="*/ 2 w 19"/>
                <a:gd name="T17" fmla="*/ 9 h 17"/>
                <a:gd name="T18" fmla="*/ 2 w 19"/>
                <a:gd name="T19" fmla="*/ 9 h 17"/>
                <a:gd name="T20" fmla="*/ 2 w 19"/>
                <a:gd name="T21" fmla="*/ 10 h 17"/>
                <a:gd name="T22" fmla="*/ 2 w 19"/>
                <a:gd name="T23" fmla="*/ 10 h 17"/>
                <a:gd name="T24" fmla="*/ 3 w 19"/>
                <a:gd name="T25" fmla="*/ 10 h 17"/>
                <a:gd name="T26" fmla="*/ 10 w 19"/>
                <a:gd name="T27" fmla="*/ 10 h 17"/>
                <a:gd name="T28" fmla="*/ 7 w 19"/>
                <a:gd name="T29" fmla="*/ 5 h 17"/>
                <a:gd name="T30" fmla="*/ 6 w 19"/>
                <a:gd name="T31" fmla="*/ 4 h 17"/>
                <a:gd name="T32" fmla="*/ 5 w 19"/>
                <a:gd name="T33" fmla="*/ 4 h 17"/>
                <a:gd name="T34" fmla="*/ 5 w 19"/>
                <a:gd name="T35" fmla="*/ 4 h 17"/>
                <a:gd name="T36" fmla="*/ 5 w 19"/>
                <a:gd name="T37" fmla="*/ 4 h 17"/>
                <a:gd name="T38" fmla="*/ 6 w 19"/>
                <a:gd name="T39" fmla="*/ 2 h 17"/>
                <a:gd name="T40" fmla="*/ 7 w 19"/>
                <a:gd name="T41" fmla="*/ 0 h 17"/>
                <a:gd name="T42" fmla="*/ 7 w 19"/>
                <a:gd name="T43" fmla="*/ 0 h 17"/>
                <a:gd name="T44" fmla="*/ 7 w 19"/>
                <a:gd name="T45" fmla="*/ 0 h 17"/>
                <a:gd name="T46" fmla="*/ 7 w 19"/>
                <a:gd name="T47" fmla="*/ 1 h 17"/>
                <a:gd name="T48" fmla="*/ 7 w 19"/>
                <a:gd name="T49" fmla="*/ 3 h 17"/>
                <a:gd name="T50" fmla="*/ 11 w 19"/>
                <a:gd name="T51" fmla="*/ 9 h 17"/>
                <a:gd name="T52" fmla="*/ 13 w 19"/>
                <a:gd name="T53" fmla="*/ 11 h 17"/>
                <a:gd name="T54" fmla="*/ 15 w 19"/>
                <a:gd name="T55" fmla="*/ 11 h 17"/>
                <a:gd name="T56" fmla="*/ 17 w 19"/>
                <a:gd name="T57" fmla="*/ 12 h 17"/>
                <a:gd name="T58" fmla="*/ 18 w 19"/>
                <a:gd name="T59" fmla="*/ 12 h 17"/>
                <a:gd name="T60" fmla="*/ 19 w 19"/>
                <a:gd name="T61" fmla="*/ 11 h 17"/>
                <a:gd name="T62" fmla="*/ 19 w 19"/>
                <a:gd name="T63" fmla="*/ 11 h 17"/>
                <a:gd name="T64" fmla="*/ 19 w 19"/>
                <a:gd name="T65" fmla="*/ 11 h 17"/>
                <a:gd name="T66" fmla="*/ 17 w 19"/>
                <a:gd name="T67" fmla="*/ 14 h 17"/>
                <a:gd name="T68" fmla="*/ 16 w 19"/>
                <a:gd name="T69" fmla="*/ 17 h 17"/>
                <a:gd name="T70" fmla="*/ 16 w 19"/>
                <a:gd name="T71" fmla="*/ 17 h 17"/>
                <a:gd name="T72" fmla="*/ 16 w 19"/>
                <a:gd name="T73" fmla="*/ 17 h 17"/>
                <a:gd name="T74" fmla="*/ 16 w 19"/>
                <a:gd name="T75" fmla="*/ 16 h 17"/>
                <a:gd name="T76" fmla="*/ 15 w 19"/>
                <a:gd name="T77" fmla="*/ 15 h 17"/>
                <a:gd name="T78" fmla="*/ 13 w 19"/>
                <a:gd name="T79" fmla="*/ 14 h 17"/>
                <a:gd name="T80" fmla="*/ 12 w 19"/>
                <a:gd name="T8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17">
                  <a:moveTo>
                    <a:pt x="12" y="13"/>
                  </a:moveTo>
                  <a:cubicBezTo>
                    <a:pt x="11" y="12"/>
                    <a:pt x="10" y="12"/>
                    <a:pt x="10" y="12"/>
                  </a:cubicBezTo>
                  <a:cubicBezTo>
                    <a:pt x="9" y="12"/>
                    <a:pt x="4" y="13"/>
                    <a:pt x="3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10" y="10"/>
                    <a:pt x="10" y="10"/>
                  </a:cubicBezTo>
                  <a:cubicBezTo>
                    <a:pt x="10" y="10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8" y="4"/>
                    <a:pt x="11" y="9"/>
                    <a:pt x="11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6" y="12"/>
                    <a:pt x="17" y="12"/>
                  </a:cubicBezTo>
                  <a:cubicBezTo>
                    <a:pt x="17" y="13"/>
                    <a:pt x="18" y="13"/>
                    <a:pt x="18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3"/>
                    <a:pt x="18" y="14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5"/>
                    <a:pt x="16" y="15"/>
                    <a:pt x="15" y="15"/>
                  </a:cubicBezTo>
                  <a:cubicBezTo>
                    <a:pt x="15" y="14"/>
                    <a:pt x="14" y="14"/>
                    <a:pt x="13" y="14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723FFE7A-AEC5-46CE-A479-1C06B9EF7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280276" y="2395538"/>
              <a:ext cx="427038" cy="433388"/>
            </a:xfrm>
            <a:custGeom>
              <a:avLst/>
              <a:gdLst>
                <a:gd name="T0" fmla="*/ 64 w 141"/>
                <a:gd name="T1" fmla="*/ 7 h 143"/>
                <a:gd name="T2" fmla="*/ 69 w 141"/>
                <a:gd name="T3" fmla="*/ 0 h 143"/>
                <a:gd name="T4" fmla="*/ 73 w 141"/>
                <a:gd name="T5" fmla="*/ 7 h 143"/>
                <a:gd name="T6" fmla="*/ 116 w 141"/>
                <a:gd name="T7" fmla="*/ 119 h 143"/>
                <a:gd name="T8" fmla="*/ 132 w 141"/>
                <a:gd name="T9" fmla="*/ 139 h 143"/>
                <a:gd name="T10" fmla="*/ 139 w 141"/>
                <a:gd name="T11" fmla="*/ 140 h 143"/>
                <a:gd name="T12" fmla="*/ 141 w 141"/>
                <a:gd name="T13" fmla="*/ 141 h 143"/>
                <a:gd name="T14" fmla="*/ 137 w 141"/>
                <a:gd name="T15" fmla="*/ 143 h 143"/>
                <a:gd name="T16" fmla="*/ 108 w 141"/>
                <a:gd name="T17" fmla="*/ 142 h 143"/>
                <a:gd name="T18" fmla="*/ 103 w 141"/>
                <a:gd name="T19" fmla="*/ 141 h 143"/>
                <a:gd name="T20" fmla="*/ 104 w 141"/>
                <a:gd name="T21" fmla="*/ 140 h 143"/>
                <a:gd name="T22" fmla="*/ 105 w 141"/>
                <a:gd name="T23" fmla="*/ 135 h 143"/>
                <a:gd name="T24" fmla="*/ 88 w 141"/>
                <a:gd name="T25" fmla="*/ 89 h 143"/>
                <a:gd name="T26" fmla="*/ 86 w 141"/>
                <a:gd name="T27" fmla="*/ 88 h 143"/>
                <a:gd name="T28" fmla="*/ 46 w 141"/>
                <a:gd name="T29" fmla="*/ 88 h 143"/>
                <a:gd name="T30" fmla="*/ 44 w 141"/>
                <a:gd name="T31" fmla="*/ 90 h 143"/>
                <a:gd name="T32" fmla="*/ 33 w 141"/>
                <a:gd name="T33" fmla="*/ 122 h 143"/>
                <a:gd name="T34" fmla="*/ 31 w 141"/>
                <a:gd name="T35" fmla="*/ 135 h 143"/>
                <a:gd name="T36" fmla="*/ 38 w 141"/>
                <a:gd name="T37" fmla="*/ 140 h 143"/>
                <a:gd name="T38" fmla="*/ 40 w 141"/>
                <a:gd name="T39" fmla="*/ 140 h 143"/>
                <a:gd name="T40" fmla="*/ 42 w 141"/>
                <a:gd name="T41" fmla="*/ 141 h 143"/>
                <a:gd name="T42" fmla="*/ 39 w 141"/>
                <a:gd name="T43" fmla="*/ 143 h 143"/>
                <a:gd name="T44" fmla="*/ 24 w 141"/>
                <a:gd name="T45" fmla="*/ 142 h 143"/>
                <a:gd name="T46" fmla="*/ 3 w 141"/>
                <a:gd name="T47" fmla="*/ 143 h 143"/>
                <a:gd name="T48" fmla="*/ 0 w 141"/>
                <a:gd name="T49" fmla="*/ 141 h 143"/>
                <a:gd name="T50" fmla="*/ 2 w 141"/>
                <a:gd name="T51" fmla="*/ 140 h 143"/>
                <a:gd name="T52" fmla="*/ 7 w 141"/>
                <a:gd name="T53" fmla="*/ 140 h 143"/>
                <a:gd name="T54" fmla="*/ 22 w 141"/>
                <a:gd name="T55" fmla="*/ 122 h 143"/>
                <a:gd name="T56" fmla="*/ 64 w 141"/>
                <a:gd name="T57" fmla="*/ 7 h 143"/>
                <a:gd name="T58" fmla="*/ 84 w 141"/>
                <a:gd name="T59" fmla="*/ 82 h 143"/>
                <a:gd name="T60" fmla="*/ 84 w 141"/>
                <a:gd name="T61" fmla="*/ 80 h 143"/>
                <a:gd name="T62" fmla="*/ 67 w 141"/>
                <a:gd name="T63" fmla="*/ 30 h 143"/>
                <a:gd name="T64" fmla="*/ 64 w 141"/>
                <a:gd name="T65" fmla="*/ 30 h 143"/>
                <a:gd name="T66" fmla="*/ 48 w 141"/>
                <a:gd name="T67" fmla="*/ 80 h 143"/>
                <a:gd name="T68" fmla="*/ 48 w 141"/>
                <a:gd name="T69" fmla="*/ 82 h 143"/>
                <a:gd name="T70" fmla="*/ 84 w 141"/>
                <a:gd name="T71" fmla="*/ 8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1" h="143">
                  <a:moveTo>
                    <a:pt x="64" y="7"/>
                  </a:moveTo>
                  <a:cubicBezTo>
                    <a:pt x="67" y="1"/>
                    <a:pt x="67" y="0"/>
                    <a:pt x="69" y="0"/>
                  </a:cubicBezTo>
                  <a:cubicBezTo>
                    <a:pt x="70" y="0"/>
                    <a:pt x="70" y="1"/>
                    <a:pt x="73" y="7"/>
                  </a:cubicBezTo>
                  <a:cubicBezTo>
                    <a:pt x="75" y="14"/>
                    <a:pt x="104" y="90"/>
                    <a:pt x="116" y="119"/>
                  </a:cubicBezTo>
                  <a:cubicBezTo>
                    <a:pt x="122" y="135"/>
                    <a:pt x="128" y="138"/>
                    <a:pt x="132" y="139"/>
                  </a:cubicBezTo>
                  <a:cubicBezTo>
                    <a:pt x="134" y="140"/>
                    <a:pt x="137" y="140"/>
                    <a:pt x="139" y="140"/>
                  </a:cubicBezTo>
                  <a:cubicBezTo>
                    <a:pt x="140" y="140"/>
                    <a:pt x="141" y="140"/>
                    <a:pt x="141" y="141"/>
                  </a:cubicBezTo>
                  <a:cubicBezTo>
                    <a:pt x="141" y="142"/>
                    <a:pt x="139" y="143"/>
                    <a:pt x="137" y="143"/>
                  </a:cubicBezTo>
                  <a:cubicBezTo>
                    <a:pt x="134" y="143"/>
                    <a:pt x="121" y="143"/>
                    <a:pt x="108" y="142"/>
                  </a:cubicBezTo>
                  <a:cubicBezTo>
                    <a:pt x="105" y="142"/>
                    <a:pt x="103" y="142"/>
                    <a:pt x="103" y="141"/>
                  </a:cubicBezTo>
                  <a:cubicBezTo>
                    <a:pt x="103" y="140"/>
                    <a:pt x="103" y="140"/>
                    <a:pt x="104" y="140"/>
                  </a:cubicBezTo>
                  <a:cubicBezTo>
                    <a:pt x="105" y="139"/>
                    <a:pt x="106" y="138"/>
                    <a:pt x="105" y="13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7" y="89"/>
                    <a:pt x="87" y="88"/>
                    <a:pt x="86" y="88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5" y="88"/>
                    <a:pt x="45" y="89"/>
                    <a:pt x="44" y="90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2" y="127"/>
                    <a:pt x="31" y="132"/>
                    <a:pt x="31" y="135"/>
                  </a:cubicBezTo>
                  <a:cubicBezTo>
                    <a:pt x="31" y="139"/>
                    <a:pt x="35" y="140"/>
                    <a:pt x="38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2" y="141"/>
                    <a:pt x="42" y="141"/>
                  </a:cubicBezTo>
                  <a:cubicBezTo>
                    <a:pt x="42" y="142"/>
                    <a:pt x="40" y="143"/>
                    <a:pt x="39" y="143"/>
                  </a:cubicBezTo>
                  <a:cubicBezTo>
                    <a:pt x="34" y="143"/>
                    <a:pt x="26" y="142"/>
                    <a:pt x="24" y="142"/>
                  </a:cubicBezTo>
                  <a:cubicBezTo>
                    <a:pt x="22" y="142"/>
                    <a:pt x="12" y="143"/>
                    <a:pt x="3" y="143"/>
                  </a:cubicBezTo>
                  <a:cubicBezTo>
                    <a:pt x="1" y="143"/>
                    <a:pt x="0" y="142"/>
                    <a:pt x="0" y="141"/>
                  </a:cubicBezTo>
                  <a:cubicBezTo>
                    <a:pt x="0" y="141"/>
                    <a:pt x="1" y="140"/>
                    <a:pt x="2" y="140"/>
                  </a:cubicBezTo>
                  <a:cubicBezTo>
                    <a:pt x="3" y="140"/>
                    <a:pt x="5" y="140"/>
                    <a:pt x="7" y="140"/>
                  </a:cubicBezTo>
                  <a:cubicBezTo>
                    <a:pt x="15" y="139"/>
                    <a:pt x="19" y="132"/>
                    <a:pt x="22" y="122"/>
                  </a:cubicBezTo>
                  <a:lnTo>
                    <a:pt x="64" y="7"/>
                  </a:lnTo>
                  <a:close/>
                  <a:moveTo>
                    <a:pt x="84" y="82"/>
                  </a:moveTo>
                  <a:cubicBezTo>
                    <a:pt x="85" y="82"/>
                    <a:pt x="85" y="81"/>
                    <a:pt x="84" y="80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6" y="27"/>
                    <a:pt x="65" y="27"/>
                    <a:pt x="64" y="3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81"/>
                    <a:pt x="48" y="82"/>
                    <a:pt x="48" y="82"/>
                  </a:cubicBezTo>
                  <a:lnTo>
                    <a:pt x="84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254CB621-3E17-488C-9006-5DBC1172DB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86488" y="2179638"/>
              <a:ext cx="257175" cy="239713"/>
            </a:xfrm>
            <a:custGeom>
              <a:avLst/>
              <a:gdLst>
                <a:gd name="T0" fmla="*/ 28 w 85"/>
                <a:gd name="T1" fmla="*/ 53 h 79"/>
                <a:gd name="T2" fmla="*/ 27 w 85"/>
                <a:gd name="T3" fmla="*/ 53 h 79"/>
                <a:gd name="T4" fmla="*/ 21 w 85"/>
                <a:gd name="T5" fmla="*/ 68 h 79"/>
                <a:gd name="T6" fmla="*/ 20 w 85"/>
                <a:gd name="T7" fmla="*/ 74 h 79"/>
                <a:gd name="T8" fmla="*/ 24 w 85"/>
                <a:gd name="T9" fmla="*/ 78 h 79"/>
                <a:gd name="T10" fmla="*/ 25 w 85"/>
                <a:gd name="T11" fmla="*/ 78 h 79"/>
                <a:gd name="T12" fmla="*/ 27 w 85"/>
                <a:gd name="T13" fmla="*/ 78 h 79"/>
                <a:gd name="T14" fmla="*/ 25 w 85"/>
                <a:gd name="T15" fmla="*/ 79 h 79"/>
                <a:gd name="T16" fmla="*/ 14 w 85"/>
                <a:gd name="T17" fmla="*/ 79 h 79"/>
                <a:gd name="T18" fmla="*/ 2 w 85"/>
                <a:gd name="T19" fmla="*/ 79 h 79"/>
                <a:gd name="T20" fmla="*/ 0 w 85"/>
                <a:gd name="T21" fmla="*/ 78 h 79"/>
                <a:gd name="T22" fmla="*/ 1 w 85"/>
                <a:gd name="T23" fmla="*/ 78 h 79"/>
                <a:gd name="T24" fmla="*/ 4 w 85"/>
                <a:gd name="T25" fmla="*/ 77 h 79"/>
                <a:gd name="T26" fmla="*/ 13 w 85"/>
                <a:gd name="T27" fmla="*/ 68 h 79"/>
                <a:gd name="T28" fmla="*/ 39 w 85"/>
                <a:gd name="T29" fmla="*/ 4 h 79"/>
                <a:gd name="T30" fmla="*/ 42 w 85"/>
                <a:gd name="T31" fmla="*/ 0 h 79"/>
                <a:gd name="T32" fmla="*/ 44 w 85"/>
                <a:gd name="T33" fmla="*/ 3 h 79"/>
                <a:gd name="T34" fmla="*/ 70 w 85"/>
                <a:gd name="T35" fmla="*/ 66 h 79"/>
                <a:gd name="T36" fmla="*/ 79 w 85"/>
                <a:gd name="T37" fmla="*/ 77 h 79"/>
                <a:gd name="T38" fmla="*/ 83 w 85"/>
                <a:gd name="T39" fmla="*/ 78 h 79"/>
                <a:gd name="T40" fmla="*/ 85 w 85"/>
                <a:gd name="T41" fmla="*/ 78 h 79"/>
                <a:gd name="T42" fmla="*/ 80 w 85"/>
                <a:gd name="T43" fmla="*/ 79 h 79"/>
                <a:gd name="T44" fmla="*/ 60 w 85"/>
                <a:gd name="T45" fmla="*/ 79 h 79"/>
                <a:gd name="T46" fmla="*/ 57 w 85"/>
                <a:gd name="T47" fmla="*/ 78 h 79"/>
                <a:gd name="T48" fmla="*/ 59 w 85"/>
                <a:gd name="T49" fmla="*/ 78 h 79"/>
                <a:gd name="T50" fmla="*/ 60 w 85"/>
                <a:gd name="T51" fmla="*/ 75 h 79"/>
                <a:gd name="T52" fmla="*/ 52 w 85"/>
                <a:gd name="T53" fmla="*/ 53 h 79"/>
                <a:gd name="T54" fmla="*/ 51 w 85"/>
                <a:gd name="T55" fmla="*/ 53 h 79"/>
                <a:gd name="T56" fmla="*/ 28 w 85"/>
                <a:gd name="T57" fmla="*/ 53 h 79"/>
                <a:gd name="T58" fmla="*/ 49 w 85"/>
                <a:gd name="T59" fmla="*/ 48 h 79"/>
                <a:gd name="T60" fmla="*/ 49 w 85"/>
                <a:gd name="T61" fmla="*/ 47 h 79"/>
                <a:gd name="T62" fmla="*/ 40 w 85"/>
                <a:gd name="T63" fmla="*/ 22 h 79"/>
                <a:gd name="T64" fmla="*/ 39 w 85"/>
                <a:gd name="T65" fmla="*/ 21 h 79"/>
                <a:gd name="T66" fmla="*/ 39 w 85"/>
                <a:gd name="T67" fmla="*/ 22 h 79"/>
                <a:gd name="T68" fmla="*/ 29 w 85"/>
                <a:gd name="T69" fmla="*/ 47 h 79"/>
                <a:gd name="T70" fmla="*/ 30 w 85"/>
                <a:gd name="T71" fmla="*/ 48 h 79"/>
                <a:gd name="T72" fmla="*/ 49 w 85"/>
                <a:gd name="T73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79">
                  <a:moveTo>
                    <a:pt x="28" y="53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71"/>
                    <a:pt x="20" y="73"/>
                    <a:pt x="20" y="74"/>
                  </a:cubicBezTo>
                  <a:cubicBezTo>
                    <a:pt x="20" y="76"/>
                    <a:pt x="21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27" y="79"/>
                    <a:pt x="26" y="79"/>
                    <a:pt x="25" y="79"/>
                  </a:cubicBezTo>
                  <a:cubicBezTo>
                    <a:pt x="22" y="79"/>
                    <a:pt x="17" y="79"/>
                    <a:pt x="14" y="79"/>
                  </a:cubicBezTo>
                  <a:cubicBezTo>
                    <a:pt x="13" y="79"/>
                    <a:pt x="7" y="79"/>
                    <a:pt x="2" y="79"/>
                  </a:cubicBezTo>
                  <a:cubicBezTo>
                    <a:pt x="1" y="79"/>
                    <a:pt x="0" y="79"/>
                    <a:pt x="0" y="78"/>
                  </a:cubicBezTo>
                  <a:cubicBezTo>
                    <a:pt x="0" y="78"/>
                    <a:pt x="0" y="78"/>
                    <a:pt x="1" y="78"/>
                  </a:cubicBezTo>
                  <a:cubicBezTo>
                    <a:pt x="2" y="78"/>
                    <a:pt x="4" y="78"/>
                    <a:pt x="4" y="77"/>
                  </a:cubicBezTo>
                  <a:cubicBezTo>
                    <a:pt x="9" y="77"/>
                    <a:pt x="11" y="73"/>
                    <a:pt x="13" y="6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43" y="0"/>
                    <a:pt x="43" y="0"/>
                    <a:pt x="44" y="3"/>
                  </a:cubicBezTo>
                  <a:cubicBezTo>
                    <a:pt x="47" y="8"/>
                    <a:pt x="63" y="50"/>
                    <a:pt x="70" y="66"/>
                  </a:cubicBezTo>
                  <a:cubicBezTo>
                    <a:pt x="74" y="75"/>
                    <a:pt x="77" y="77"/>
                    <a:pt x="79" y="77"/>
                  </a:cubicBezTo>
                  <a:cubicBezTo>
                    <a:pt x="81" y="78"/>
                    <a:pt x="82" y="78"/>
                    <a:pt x="83" y="78"/>
                  </a:cubicBezTo>
                  <a:cubicBezTo>
                    <a:pt x="84" y="78"/>
                    <a:pt x="85" y="78"/>
                    <a:pt x="85" y="78"/>
                  </a:cubicBezTo>
                  <a:cubicBezTo>
                    <a:pt x="85" y="79"/>
                    <a:pt x="84" y="79"/>
                    <a:pt x="80" y="79"/>
                  </a:cubicBezTo>
                  <a:cubicBezTo>
                    <a:pt x="76" y="79"/>
                    <a:pt x="69" y="79"/>
                    <a:pt x="60" y="79"/>
                  </a:cubicBezTo>
                  <a:cubicBezTo>
                    <a:pt x="59" y="79"/>
                    <a:pt x="57" y="79"/>
                    <a:pt x="57" y="78"/>
                  </a:cubicBezTo>
                  <a:cubicBezTo>
                    <a:pt x="57" y="78"/>
                    <a:pt x="58" y="78"/>
                    <a:pt x="59" y="78"/>
                  </a:cubicBezTo>
                  <a:cubicBezTo>
                    <a:pt x="60" y="77"/>
                    <a:pt x="60" y="76"/>
                    <a:pt x="60" y="75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1" y="53"/>
                    <a:pt x="51" y="53"/>
                    <a:pt x="51" y="53"/>
                  </a:cubicBezTo>
                  <a:lnTo>
                    <a:pt x="28" y="53"/>
                  </a:lnTo>
                  <a:close/>
                  <a:moveTo>
                    <a:pt x="49" y="48"/>
                  </a:moveTo>
                  <a:cubicBezTo>
                    <a:pt x="49" y="48"/>
                    <a:pt x="49" y="47"/>
                    <a:pt x="49" y="47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39" y="21"/>
                  </a:cubicBezTo>
                  <a:cubicBezTo>
                    <a:pt x="39" y="21"/>
                    <a:pt x="39" y="21"/>
                    <a:pt x="39" y="22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7"/>
                    <a:pt x="29" y="48"/>
                    <a:pt x="30" y="48"/>
                  </a:cubicBezTo>
                  <a:lnTo>
                    <a:pt x="4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CA760060-7782-4749-9095-8944264B16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99151" y="2185988"/>
              <a:ext cx="244475" cy="233363"/>
            </a:xfrm>
            <a:custGeom>
              <a:avLst/>
              <a:gdLst>
                <a:gd name="T0" fmla="*/ 11 w 81"/>
                <a:gd name="T1" fmla="*/ 30 h 77"/>
                <a:gd name="T2" fmla="*/ 10 w 81"/>
                <a:gd name="T3" fmla="*/ 8 h 77"/>
                <a:gd name="T4" fmla="*/ 6 w 81"/>
                <a:gd name="T5" fmla="*/ 2 h 77"/>
                <a:gd name="T6" fmla="*/ 2 w 81"/>
                <a:gd name="T7" fmla="*/ 2 h 77"/>
                <a:gd name="T8" fmla="*/ 0 w 81"/>
                <a:gd name="T9" fmla="*/ 1 h 77"/>
                <a:gd name="T10" fmla="*/ 3 w 81"/>
                <a:gd name="T11" fmla="*/ 0 h 77"/>
                <a:gd name="T12" fmla="*/ 17 w 81"/>
                <a:gd name="T13" fmla="*/ 0 h 77"/>
                <a:gd name="T14" fmla="*/ 31 w 81"/>
                <a:gd name="T15" fmla="*/ 0 h 77"/>
                <a:gd name="T16" fmla="*/ 50 w 81"/>
                <a:gd name="T17" fmla="*/ 4 h 77"/>
                <a:gd name="T18" fmla="*/ 57 w 81"/>
                <a:gd name="T19" fmla="*/ 18 h 77"/>
                <a:gd name="T20" fmla="*/ 43 w 81"/>
                <a:gd name="T21" fmla="*/ 41 h 77"/>
                <a:gd name="T22" fmla="*/ 66 w 81"/>
                <a:gd name="T23" fmla="*/ 68 h 77"/>
                <a:gd name="T24" fmla="*/ 77 w 81"/>
                <a:gd name="T25" fmla="*/ 75 h 77"/>
                <a:gd name="T26" fmla="*/ 80 w 81"/>
                <a:gd name="T27" fmla="*/ 76 h 77"/>
                <a:gd name="T28" fmla="*/ 81 w 81"/>
                <a:gd name="T29" fmla="*/ 76 h 77"/>
                <a:gd name="T30" fmla="*/ 79 w 81"/>
                <a:gd name="T31" fmla="*/ 77 h 77"/>
                <a:gd name="T32" fmla="*/ 70 w 81"/>
                <a:gd name="T33" fmla="*/ 77 h 77"/>
                <a:gd name="T34" fmla="*/ 59 w 81"/>
                <a:gd name="T35" fmla="*/ 76 h 77"/>
                <a:gd name="T36" fmla="*/ 45 w 81"/>
                <a:gd name="T37" fmla="*/ 60 h 77"/>
                <a:gd name="T38" fmla="*/ 34 w 81"/>
                <a:gd name="T39" fmla="*/ 46 h 77"/>
                <a:gd name="T40" fmla="*/ 33 w 81"/>
                <a:gd name="T41" fmla="*/ 46 h 77"/>
                <a:gd name="T42" fmla="*/ 24 w 81"/>
                <a:gd name="T43" fmla="*/ 45 h 77"/>
                <a:gd name="T44" fmla="*/ 23 w 81"/>
                <a:gd name="T45" fmla="*/ 46 h 77"/>
                <a:gd name="T46" fmla="*/ 23 w 81"/>
                <a:gd name="T47" fmla="*/ 48 h 77"/>
                <a:gd name="T48" fmla="*/ 23 w 81"/>
                <a:gd name="T49" fmla="*/ 70 h 77"/>
                <a:gd name="T50" fmla="*/ 27 w 81"/>
                <a:gd name="T51" fmla="*/ 75 h 77"/>
                <a:gd name="T52" fmla="*/ 32 w 81"/>
                <a:gd name="T53" fmla="*/ 76 h 77"/>
                <a:gd name="T54" fmla="*/ 34 w 81"/>
                <a:gd name="T55" fmla="*/ 76 h 77"/>
                <a:gd name="T56" fmla="*/ 32 w 81"/>
                <a:gd name="T57" fmla="*/ 77 h 77"/>
                <a:gd name="T58" fmla="*/ 16 w 81"/>
                <a:gd name="T59" fmla="*/ 77 h 77"/>
                <a:gd name="T60" fmla="*/ 4 w 81"/>
                <a:gd name="T61" fmla="*/ 77 h 77"/>
                <a:gd name="T62" fmla="*/ 2 w 81"/>
                <a:gd name="T63" fmla="*/ 76 h 77"/>
                <a:gd name="T64" fmla="*/ 4 w 81"/>
                <a:gd name="T65" fmla="*/ 76 h 77"/>
                <a:gd name="T66" fmla="*/ 7 w 81"/>
                <a:gd name="T67" fmla="*/ 75 h 77"/>
                <a:gd name="T68" fmla="*/ 10 w 81"/>
                <a:gd name="T69" fmla="*/ 70 h 77"/>
                <a:gd name="T70" fmla="*/ 11 w 81"/>
                <a:gd name="T71" fmla="*/ 48 h 77"/>
                <a:gd name="T72" fmla="*/ 11 w 81"/>
                <a:gd name="T73" fmla="*/ 30 h 77"/>
                <a:gd name="T74" fmla="*/ 23 w 81"/>
                <a:gd name="T75" fmla="*/ 38 h 77"/>
                <a:gd name="T76" fmla="*/ 24 w 81"/>
                <a:gd name="T77" fmla="*/ 40 h 77"/>
                <a:gd name="T78" fmla="*/ 32 w 81"/>
                <a:gd name="T79" fmla="*/ 41 h 77"/>
                <a:gd name="T80" fmla="*/ 39 w 81"/>
                <a:gd name="T81" fmla="*/ 39 h 77"/>
                <a:gd name="T82" fmla="*/ 45 w 81"/>
                <a:gd name="T83" fmla="*/ 23 h 77"/>
                <a:gd name="T84" fmla="*/ 29 w 81"/>
                <a:gd name="T85" fmla="*/ 5 h 77"/>
                <a:gd name="T86" fmla="*/ 24 w 81"/>
                <a:gd name="T87" fmla="*/ 5 h 77"/>
                <a:gd name="T88" fmla="*/ 23 w 81"/>
                <a:gd name="T89" fmla="*/ 6 h 77"/>
                <a:gd name="T90" fmla="*/ 23 w 81"/>
                <a:gd name="T91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7">
                  <a:moveTo>
                    <a:pt x="11" y="30"/>
                  </a:moveTo>
                  <a:cubicBezTo>
                    <a:pt x="11" y="14"/>
                    <a:pt x="11" y="11"/>
                    <a:pt x="10" y="8"/>
                  </a:cubicBezTo>
                  <a:cubicBezTo>
                    <a:pt x="10" y="4"/>
                    <a:pt x="9" y="3"/>
                    <a:pt x="6" y="2"/>
                  </a:cubicBezTo>
                  <a:cubicBezTo>
                    <a:pt x="5" y="2"/>
                    <a:pt x="4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8" y="0"/>
                    <a:pt x="14" y="0"/>
                    <a:pt x="17" y="0"/>
                  </a:cubicBezTo>
                  <a:cubicBezTo>
                    <a:pt x="20" y="0"/>
                    <a:pt x="28" y="0"/>
                    <a:pt x="31" y="0"/>
                  </a:cubicBezTo>
                  <a:cubicBezTo>
                    <a:pt x="38" y="0"/>
                    <a:pt x="45" y="0"/>
                    <a:pt x="50" y="4"/>
                  </a:cubicBezTo>
                  <a:cubicBezTo>
                    <a:pt x="53" y="6"/>
                    <a:pt x="57" y="11"/>
                    <a:pt x="57" y="18"/>
                  </a:cubicBezTo>
                  <a:cubicBezTo>
                    <a:pt x="57" y="26"/>
                    <a:pt x="54" y="33"/>
                    <a:pt x="43" y="41"/>
                  </a:cubicBezTo>
                  <a:cubicBezTo>
                    <a:pt x="53" y="53"/>
                    <a:pt x="60" y="62"/>
                    <a:pt x="66" y="68"/>
                  </a:cubicBezTo>
                  <a:cubicBezTo>
                    <a:pt x="72" y="74"/>
                    <a:pt x="76" y="75"/>
                    <a:pt x="77" y="75"/>
                  </a:cubicBezTo>
                  <a:cubicBezTo>
                    <a:pt x="78" y="76"/>
                    <a:pt x="79" y="76"/>
                    <a:pt x="80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1" y="77"/>
                    <a:pt x="81" y="77"/>
                    <a:pt x="79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4" y="77"/>
                    <a:pt x="61" y="77"/>
                    <a:pt x="59" y="76"/>
                  </a:cubicBezTo>
                  <a:cubicBezTo>
                    <a:pt x="54" y="73"/>
                    <a:pt x="50" y="68"/>
                    <a:pt x="45" y="60"/>
                  </a:cubicBezTo>
                  <a:cubicBezTo>
                    <a:pt x="41" y="55"/>
                    <a:pt x="36" y="48"/>
                    <a:pt x="34" y="46"/>
                  </a:cubicBezTo>
                  <a:cubicBezTo>
                    <a:pt x="34" y="46"/>
                    <a:pt x="33" y="46"/>
                    <a:pt x="33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6"/>
                    <a:pt x="23" y="46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57"/>
                    <a:pt x="23" y="65"/>
                    <a:pt x="23" y="70"/>
                  </a:cubicBezTo>
                  <a:cubicBezTo>
                    <a:pt x="24" y="73"/>
                    <a:pt x="24" y="75"/>
                    <a:pt x="27" y="75"/>
                  </a:cubicBezTo>
                  <a:cubicBezTo>
                    <a:pt x="29" y="75"/>
                    <a:pt x="31" y="76"/>
                    <a:pt x="32" y="76"/>
                  </a:cubicBezTo>
                  <a:cubicBezTo>
                    <a:pt x="33" y="76"/>
                    <a:pt x="34" y="76"/>
                    <a:pt x="34" y="76"/>
                  </a:cubicBezTo>
                  <a:cubicBezTo>
                    <a:pt x="34" y="77"/>
                    <a:pt x="33" y="77"/>
                    <a:pt x="32" y="77"/>
                  </a:cubicBezTo>
                  <a:cubicBezTo>
                    <a:pt x="26" y="77"/>
                    <a:pt x="18" y="77"/>
                    <a:pt x="16" y="77"/>
                  </a:cubicBezTo>
                  <a:cubicBezTo>
                    <a:pt x="14" y="77"/>
                    <a:pt x="8" y="77"/>
                    <a:pt x="4" y="77"/>
                  </a:cubicBezTo>
                  <a:cubicBezTo>
                    <a:pt x="3" y="77"/>
                    <a:pt x="2" y="77"/>
                    <a:pt x="2" y="76"/>
                  </a:cubicBezTo>
                  <a:cubicBezTo>
                    <a:pt x="2" y="76"/>
                    <a:pt x="2" y="76"/>
                    <a:pt x="4" y="76"/>
                  </a:cubicBezTo>
                  <a:cubicBezTo>
                    <a:pt x="5" y="76"/>
                    <a:pt x="6" y="75"/>
                    <a:pt x="7" y="75"/>
                  </a:cubicBezTo>
                  <a:cubicBezTo>
                    <a:pt x="9" y="75"/>
                    <a:pt x="10" y="73"/>
                    <a:pt x="10" y="70"/>
                  </a:cubicBezTo>
                  <a:cubicBezTo>
                    <a:pt x="11" y="65"/>
                    <a:pt x="11" y="57"/>
                    <a:pt x="11" y="48"/>
                  </a:cubicBezTo>
                  <a:lnTo>
                    <a:pt x="11" y="30"/>
                  </a:lnTo>
                  <a:close/>
                  <a:moveTo>
                    <a:pt x="23" y="38"/>
                  </a:moveTo>
                  <a:cubicBezTo>
                    <a:pt x="23" y="39"/>
                    <a:pt x="23" y="39"/>
                    <a:pt x="24" y="40"/>
                  </a:cubicBezTo>
                  <a:cubicBezTo>
                    <a:pt x="26" y="40"/>
                    <a:pt x="29" y="41"/>
                    <a:pt x="32" y="41"/>
                  </a:cubicBezTo>
                  <a:cubicBezTo>
                    <a:pt x="36" y="41"/>
                    <a:pt x="37" y="40"/>
                    <a:pt x="39" y="39"/>
                  </a:cubicBezTo>
                  <a:cubicBezTo>
                    <a:pt x="42" y="37"/>
                    <a:pt x="45" y="32"/>
                    <a:pt x="45" y="23"/>
                  </a:cubicBezTo>
                  <a:cubicBezTo>
                    <a:pt x="45" y="9"/>
                    <a:pt x="35" y="5"/>
                    <a:pt x="29" y="5"/>
                  </a:cubicBezTo>
                  <a:cubicBezTo>
                    <a:pt x="27" y="5"/>
                    <a:pt x="25" y="5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lnTo>
                    <a:pt x="23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C8F3012E-5228-4CAF-9F89-F678D61C15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672138" y="2179638"/>
              <a:ext cx="257175" cy="239713"/>
            </a:xfrm>
            <a:custGeom>
              <a:avLst/>
              <a:gdLst>
                <a:gd name="T0" fmla="*/ 28 w 85"/>
                <a:gd name="T1" fmla="*/ 53 h 79"/>
                <a:gd name="T2" fmla="*/ 27 w 85"/>
                <a:gd name="T3" fmla="*/ 53 h 79"/>
                <a:gd name="T4" fmla="*/ 21 w 85"/>
                <a:gd name="T5" fmla="*/ 68 h 79"/>
                <a:gd name="T6" fmla="*/ 20 w 85"/>
                <a:gd name="T7" fmla="*/ 74 h 79"/>
                <a:gd name="T8" fmla="*/ 24 w 85"/>
                <a:gd name="T9" fmla="*/ 78 h 79"/>
                <a:gd name="T10" fmla="*/ 25 w 85"/>
                <a:gd name="T11" fmla="*/ 78 h 79"/>
                <a:gd name="T12" fmla="*/ 27 w 85"/>
                <a:gd name="T13" fmla="*/ 78 h 79"/>
                <a:gd name="T14" fmla="*/ 25 w 85"/>
                <a:gd name="T15" fmla="*/ 79 h 79"/>
                <a:gd name="T16" fmla="*/ 14 w 85"/>
                <a:gd name="T17" fmla="*/ 79 h 79"/>
                <a:gd name="T18" fmla="*/ 2 w 85"/>
                <a:gd name="T19" fmla="*/ 79 h 79"/>
                <a:gd name="T20" fmla="*/ 0 w 85"/>
                <a:gd name="T21" fmla="*/ 78 h 79"/>
                <a:gd name="T22" fmla="*/ 1 w 85"/>
                <a:gd name="T23" fmla="*/ 78 h 79"/>
                <a:gd name="T24" fmla="*/ 5 w 85"/>
                <a:gd name="T25" fmla="*/ 77 h 79"/>
                <a:gd name="T26" fmla="*/ 13 w 85"/>
                <a:gd name="T27" fmla="*/ 68 h 79"/>
                <a:gd name="T28" fmla="*/ 39 w 85"/>
                <a:gd name="T29" fmla="*/ 4 h 79"/>
                <a:gd name="T30" fmla="*/ 42 w 85"/>
                <a:gd name="T31" fmla="*/ 0 h 79"/>
                <a:gd name="T32" fmla="*/ 45 w 85"/>
                <a:gd name="T33" fmla="*/ 3 h 79"/>
                <a:gd name="T34" fmla="*/ 70 w 85"/>
                <a:gd name="T35" fmla="*/ 66 h 79"/>
                <a:gd name="T36" fmla="*/ 79 w 85"/>
                <a:gd name="T37" fmla="*/ 77 h 79"/>
                <a:gd name="T38" fmla="*/ 83 w 85"/>
                <a:gd name="T39" fmla="*/ 78 h 79"/>
                <a:gd name="T40" fmla="*/ 85 w 85"/>
                <a:gd name="T41" fmla="*/ 78 h 79"/>
                <a:gd name="T42" fmla="*/ 80 w 85"/>
                <a:gd name="T43" fmla="*/ 79 h 79"/>
                <a:gd name="T44" fmla="*/ 61 w 85"/>
                <a:gd name="T45" fmla="*/ 79 h 79"/>
                <a:gd name="T46" fmla="*/ 57 w 85"/>
                <a:gd name="T47" fmla="*/ 78 h 79"/>
                <a:gd name="T48" fmla="*/ 59 w 85"/>
                <a:gd name="T49" fmla="*/ 78 h 79"/>
                <a:gd name="T50" fmla="*/ 60 w 85"/>
                <a:gd name="T51" fmla="*/ 75 h 79"/>
                <a:gd name="T52" fmla="*/ 52 w 85"/>
                <a:gd name="T53" fmla="*/ 53 h 79"/>
                <a:gd name="T54" fmla="*/ 51 w 85"/>
                <a:gd name="T55" fmla="*/ 53 h 79"/>
                <a:gd name="T56" fmla="*/ 28 w 85"/>
                <a:gd name="T57" fmla="*/ 53 h 79"/>
                <a:gd name="T58" fmla="*/ 49 w 85"/>
                <a:gd name="T59" fmla="*/ 48 h 79"/>
                <a:gd name="T60" fmla="*/ 49 w 85"/>
                <a:gd name="T61" fmla="*/ 47 h 79"/>
                <a:gd name="T62" fmla="*/ 40 w 85"/>
                <a:gd name="T63" fmla="*/ 22 h 79"/>
                <a:gd name="T64" fmla="*/ 39 w 85"/>
                <a:gd name="T65" fmla="*/ 21 h 79"/>
                <a:gd name="T66" fmla="*/ 39 w 85"/>
                <a:gd name="T67" fmla="*/ 22 h 79"/>
                <a:gd name="T68" fmla="*/ 29 w 85"/>
                <a:gd name="T69" fmla="*/ 47 h 79"/>
                <a:gd name="T70" fmla="*/ 30 w 85"/>
                <a:gd name="T71" fmla="*/ 48 h 79"/>
                <a:gd name="T72" fmla="*/ 49 w 85"/>
                <a:gd name="T73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79">
                  <a:moveTo>
                    <a:pt x="28" y="53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71"/>
                    <a:pt x="20" y="73"/>
                    <a:pt x="20" y="74"/>
                  </a:cubicBezTo>
                  <a:cubicBezTo>
                    <a:pt x="20" y="76"/>
                    <a:pt x="21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7" y="79"/>
                    <a:pt x="26" y="79"/>
                    <a:pt x="25" y="79"/>
                  </a:cubicBezTo>
                  <a:cubicBezTo>
                    <a:pt x="22" y="79"/>
                    <a:pt x="17" y="79"/>
                    <a:pt x="14" y="79"/>
                  </a:cubicBezTo>
                  <a:cubicBezTo>
                    <a:pt x="13" y="79"/>
                    <a:pt x="7" y="79"/>
                    <a:pt x="2" y="79"/>
                  </a:cubicBezTo>
                  <a:cubicBezTo>
                    <a:pt x="1" y="79"/>
                    <a:pt x="0" y="79"/>
                    <a:pt x="0" y="78"/>
                  </a:cubicBezTo>
                  <a:cubicBezTo>
                    <a:pt x="0" y="78"/>
                    <a:pt x="1" y="78"/>
                    <a:pt x="1" y="78"/>
                  </a:cubicBezTo>
                  <a:cubicBezTo>
                    <a:pt x="2" y="78"/>
                    <a:pt x="4" y="78"/>
                    <a:pt x="5" y="77"/>
                  </a:cubicBezTo>
                  <a:cubicBezTo>
                    <a:pt x="9" y="77"/>
                    <a:pt x="11" y="73"/>
                    <a:pt x="13" y="6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43" y="0"/>
                    <a:pt x="43" y="0"/>
                    <a:pt x="45" y="3"/>
                  </a:cubicBezTo>
                  <a:cubicBezTo>
                    <a:pt x="47" y="8"/>
                    <a:pt x="63" y="50"/>
                    <a:pt x="70" y="66"/>
                  </a:cubicBezTo>
                  <a:cubicBezTo>
                    <a:pt x="74" y="75"/>
                    <a:pt x="77" y="77"/>
                    <a:pt x="79" y="77"/>
                  </a:cubicBezTo>
                  <a:cubicBezTo>
                    <a:pt x="81" y="78"/>
                    <a:pt x="82" y="78"/>
                    <a:pt x="83" y="78"/>
                  </a:cubicBezTo>
                  <a:cubicBezTo>
                    <a:pt x="84" y="78"/>
                    <a:pt x="85" y="78"/>
                    <a:pt x="85" y="78"/>
                  </a:cubicBezTo>
                  <a:cubicBezTo>
                    <a:pt x="85" y="79"/>
                    <a:pt x="84" y="79"/>
                    <a:pt x="80" y="79"/>
                  </a:cubicBezTo>
                  <a:cubicBezTo>
                    <a:pt x="76" y="79"/>
                    <a:pt x="69" y="79"/>
                    <a:pt x="61" y="79"/>
                  </a:cubicBezTo>
                  <a:cubicBezTo>
                    <a:pt x="59" y="79"/>
                    <a:pt x="57" y="79"/>
                    <a:pt x="57" y="78"/>
                  </a:cubicBezTo>
                  <a:cubicBezTo>
                    <a:pt x="57" y="78"/>
                    <a:pt x="58" y="78"/>
                    <a:pt x="59" y="78"/>
                  </a:cubicBezTo>
                  <a:cubicBezTo>
                    <a:pt x="60" y="77"/>
                    <a:pt x="60" y="76"/>
                    <a:pt x="60" y="75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1" y="53"/>
                    <a:pt x="51" y="53"/>
                    <a:pt x="51" y="53"/>
                  </a:cubicBezTo>
                  <a:lnTo>
                    <a:pt x="28" y="53"/>
                  </a:lnTo>
                  <a:close/>
                  <a:moveTo>
                    <a:pt x="49" y="48"/>
                  </a:moveTo>
                  <a:cubicBezTo>
                    <a:pt x="49" y="48"/>
                    <a:pt x="49" y="47"/>
                    <a:pt x="49" y="47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39" y="21"/>
                  </a:cubicBezTo>
                  <a:cubicBezTo>
                    <a:pt x="39" y="21"/>
                    <a:pt x="39" y="21"/>
                    <a:pt x="39" y="22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7"/>
                    <a:pt x="29" y="48"/>
                    <a:pt x="30" y="48"/>
                  </a:cubicBezTo>
                  <a:lnTo>
                    <a:pt x="4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A3C49AC8-4D3F-4B23-A6BC-04397647A5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84801" y="2185988"/>
              <a:ext cx="179388" cy="236538"/>
            </a:xfrm>
            <a:custGeom>
              <a:avLst/>
              <a:gdLst>
                <a:gd name="T0" fmla="*/ 11 w 59"/>
                <a:gd name="T1" fmla="*/ 30 h 78"/>
                <a:gd name="T2" fmla="*/ 11 w 59"/>
                <a:gd name="T3" fmla="*/ 8 h 78"/>
                <a:gd name="T4" fmla="*/ 6 w 59"/>
                <a:gd name="T5" fmla="*/ 2 h 78"/>
                <a:gd name="T6" fmla="*/ 2 w 59"/>
                <a:gd name="T7" fmla="*/ 2 h 78"/>
                <a:gd name="T8" fmla="*/ 0 w 59"/>
                <a:gd name="T9" fmla="*/ 1 h 78"/>
                <a:gd name="T10" fmla="*/ 3 w 59"/>
                <a:gd name="T11" fmla="*/ 0 h 78"/>
                <a:gd name="T12" fmla="*/ 17 w 59"/>
                <a:gd name="T13" fmla="*/ 0 h 78"/>
                <a:gd name="T14" fmla="*/ 29 w 59"/>
                <a:gd name="T15" fmla="*/ 0 h 78"/>
                <a:gd name="T16" fmla="*/ 51 w 59"/>
                <a:gd name="T17" fmla="*/ 15 h 78"/>
                <a:gd name="T18" fmla="*/ 41 w 59"/>
                <a:gd name="T19" fmla="*/ 33 h 78"/>
                <a:gd name="T20" fmla="*/ 59 w 59"/>
                <a:gd name="T21" fmla="*/ 55 h 78"/>
                <a:gd name="T22" fmla="*/ 32 w 59"/>
                <a:gd name="T23" fmla="*/ 78 h 78"/>
                <a:gd name="T24" fmla="*/ 25 w 59"/>
                <a:gd name="T25" fmla="*/ 77 h 78"/>
                <a:gd name="T26" fmla="*/ 17 w 59"/>
                <a:gd name="T27" fmla="*/ 77 h 78"/>
                <a:gd name="T28" fmla="*/ 11 w 59"/>
                <a:gd name="T29" fmla="*/ 77 h 78"/>
                <a:gd name="T30" fmla="*/ 4 w 59"/>
                <a:gd name="T31" fmla="*/ 77 h 78"/>
                <a:gd name="T32" fmla="*/ 2 w 59"/>
                <a:gd name="T33" fmla="*/ 76 h 78"/>
                <a:gd name="T34" fmla="*/ 4 w 59"/>
                <a:gd name="T35" fmla="*/ 76 h 78"/>
                <a:gd name="T36" fmla="*/ 7 w 59"/>
                <a:gd name="T37" fmla="*/ 75 h 78"/>
                <a:gd name="T38" fmla="*/ 10 w 59"/>
                <a:gd name="T39" fmla="*/ 70 h 78"/>
                <a:gd name="T40" fmla="*/ 11 w 59"/>
                <a:gd name="T41" fmla="*/ 48 h 78"/>
                <a:gd name="T42" fmla="*/ 11 w 59"/>
                <a:gd name="T43" fmla="*/ 30 h 78"/>
                <a:gd name="T44" fmla="*/ 23 w 59"/>
                <a:gd name="T45" fmla="*/ 31 h 78"/>
                <a:gd name="T46" fmla="*/ 24 w 59"/>
                <a:gd name="T47" fmla="*/ 32 h 78"/>
                <a:gd name="T48" fmla="*/ 29 w 59"/>
                <a:gd name="T49" fmla="*/ 33 h 78"/>
                <a:gd name="T50" fmla="*/ 36 w 59"/>
                <a:gd name="T51" fmla="*/ 31 h 78"/>
                <a:gd name="T52" fmla="*/ 40 w 59"/>
                <a:gd name="T53" fmla="*/ 20 h 78"/>
                <a:gd name="T54" fmla="*/ 27 w 59"/>
                <a:gd name="T55" fmla="*/ 4 h 78"/>
                <a:gd name="T56" fmla="*/ 24 w 59"/>
                <a:gd name="T57" fmla="*/ 4 h 78"/>
                <a:gd name="T58" fmla="*/ 23 w 59"/>
                <a:gd name="T59" fmla="*/ 6 h 78"/>
                <a:gd name="T60" fmla="*/ 23 w 59"/>
                <a:gd name="T61" fmla="*/ 31 h 78"/>
                <a:gd name="T62" fmla="*/ 37 w 59"/>
                <a:gd name="T63" fmla="*/ 40 h 78"/>
                <a:gd name="T64" fmla="*/ 28 w 59"/>
                <a:gd name="T65" fmla="*/ 37 h 78"/>
                <a:gd name="T66" fmla="*/ 24 w 59"/>
                <a:gd name="T67" fmla="*/ 37 h 78"/>
                <a:gd name="T68" fmla="*/ 23 w 59"/>
                <a:gd name="T69" fmla="*/ 38 h 78"/>
                <a:gd name="T70" fmla="*/ 23 w 59"/>
                <a:gd name="T71" fmla="*/ 62 h 78"/>
                <a:gd name="T72" fmla="*/ 27 w 59"/>
                <a:gd name="T73" fmla="*/ 72 h 78"/>
                <a:gd name="T74" fmla="*/ 34 w 59"/>
                <a:gd name="T75" fmla="*/ 73 h 78"/>
                <a:gd name="T76" fmla="*/ 47 w 59"/>
                <a:gd name="T77" fmla="*/ 60 h 78"/>
                <a:gd name="T78" fmla="*/ 37 w 59"/>
                <a:gd name="T79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" h="78">
                  <a:moveTo>
                    <a:pt x="11" y="30"/>
                  </a:moveTo>
                  <a:cubicBezTo>
                    <a:pt x="11" y="14"/>
                    <a:pt x="11" y="11"/>
                    <a:pt x="11" y="8"/>
                  </a:cubicBezTo>
                  <a:cubicBezTo>
                    <a:pt x="10" y="4"/>
                    <a:pt x="10" y="3"/>
                    <a:pt x="6" y="2"/>
                  </a:cubicBezTo>
                  <a:cubicBezTo>
                    <a:pt x="5" y="2"/>
                    <a:pt x="4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8" y="0"/>
                    <a:pt x="15" y="0"/>
                    <a:pt x="17" y="0"/>
                  </a:cubicBezTo>
                  <a:cubicBezTo>
                    <a:pt x="22" y="0"/>
                    <a:pt x="26" y="0"/>
                    <a:pt x="29" y="0"/>
                  </a:cubicBezTo>
                  <a:cubicBezTo>
                    <a:pt x="48" y="0"/>
                    <a:pt x="51" y="10"/>
                    <a:pt x="51" y="15"/>
                  </a:cubicBezTo>
                  <a:cubicBezTo>
                    <a:pt x="51" y="24"/>
                    <a:pt x="46" y="29"/>
                    <a:pt x="41" y="33"/>
                  </a:cubicBezTo>
                  <a:cubicBezTo>
                    <a:pt x="49" y="36"/>
                    <a:pt x="59" y="43"/>
                    <a:pt x="59" y="55"/>
                  </a:cubicBezTo>
                  <a:cubicBezTo>
                    <a:pt x="59" y="66"/>
                    <a:pt x="51" y="78"/>
                    <a:pt x="32" y="78"/>
                  </a:cubicBezTo>
                  <a:cubicBezTo>
                    <a:pt x="31" y="78"/>
                    <a:pt x="28" y="78"/>
                    <a:pt x="25" y="77"/>
                  </a:cubicBezTo>
                  <a:cubicBezTo>
                    <a:pt x="22" y="77"/>
                    <a:pt x="18" y="77"/>
                    <a:pt x="17" y="77"/>
                  </a:cubicBezTo>
                  <a:cubicBezTo>
                    <a:pt x="16" y="77"/>
                    <a:pt x="14" y="77"/>
                    <a:pt x="11" y="77"/>
                  </a:cubicBezTo>
                  <a:cubicBezTo>
                    <a:pt x="9" y="77"/>
                    <a:pt x="6" y="77"/>
                    <a:pt x="4" y="77"/>
                  </a:cubicBezTo>
                  <a:cubicBezTo>
                    <a:pt x="3" y="77"/>
                    <a:pt x="2" y="77"/>
                    <a:pt x="2" y="76"/>
                  </a:cubicBezTo>
                  <a:cubicBezTo>
                    <a:pt x="2" y="76"/>
                    <a:pt x="2" y="76"/>
                    <a:pt x="4" y="76"/>
                  </a:cubicBezTo>
                  <a:cubicBezTo>
                    <a:pt x="5" y="76"/>
                    <a:pt x="6" y="75"/>
                    <a:pt x="7" y="75"/>
                  </a:cubicBezTo>
                  <a:cubicBezTo>
                    <a:pt x="9" y="75"/>
                    <a:pt x="10" y="73"/>
                    <a:pt x="10" y="70"/>
                  </a:cubicBezTo>
                  <a:cubicBezTo>
                    <a:pt x="11" y="65"/>
                    <a:pt x="11" y="57"/>
                    <a:pt x="11" y="48"/>
                  </a:cubicBezTo>
                  <a:lnTo>
                    <a:pt x="11" y="30"/>
                  </a:lnTo>
                  <a:close/>
                  <a:moveTo>
                    <a:pt x="23" y="31"/>
                  </a:moveTo>
                  <a:cubicBezTo>
                    <a:pt x="23" y="32"/>
                    <a:pt x="23" y="32"/>
                    <a:pt x="24" y="32"/>
                  </a:cubicBezTo>
                  <a:cubicBezTo>
                    <a:pt x="25" y="33"/>
                    <a:pt x="26" y="33"/>
                    <a:pt x="29" y="33"/>
                  </a:cubicBezTo>
                  <a:cubicBezTo>
                    <a:pt x="32" y="33"/>
                    <a:pt x="34" y="32"/>
                    <a:pt x="36" y="31"/>
                  </a:cubicBezTo>
                  <a:cubicBezTo>
                    <a:pt x="39" y="29"/>
                    <a:pt x="40" y="25"/>
                    <a:pt x="40" y="20"/>
                  </a:cubicBezTo>
                  <a:cubicBezTo>
                    <a:pt x="40" y="13"/>
                    <a:pt x="36" y="4"/>
                    <a:pt x="27" y="4"/>
                  </a:cubicBezTo>
                  <a:cubicBezTo>
                    <a:pt x="26" y="4"/>
                    <a:pt x="25" y="4"/>
                    <a:pt x="24" y="4"/>
                  </a:cubicBezTo>
                  <a:cubicBezTo>
                    <a:pt x="23" y="4"/>
                    <a:pt x="23" y="5"/>
                    <a:pt x="23" y="6"/>
                  </a:cubicBezTo>
                  <a:lnTo>
                    <a:pt x="23" y="31"/>
                  </a:lnTo>
                  <a:close/>
                  <a:moveTo>
                    <a:pt x="37" y="40"/>
                  </a:moveTo>
                  <a:cubicBezTo>
                    <a:pt x="35" y="38"/>
                    <a:pt x="32" y="37"/>
                    <a:pt x="28" y="37"/>
                  </a:cubicBezTo>
                  <a:cubicBezTo>
                    <a:pt x="26" y="37"/>
                    <a:pt x="25" y="37"/>
                    <a:pt x="24" y="37"/>
                  </a:cubicBezTo>
                  <a:cubicBezTo>
                    <a:pt x="23" y="37"/>
                    <a:pt x="23" y="37"/>
                    <a:pt x="23" y="38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9"/>
                    <a:pt x="23" y="71"/>
                    <a:pt x="27" y="72"/>
                  </a:cubicBezTo>
                  <a:cubicBezTo>
                    <a:pt x="29" y="73"/>
                    <a:pt x="32" y="73"/>
                    <a:pt x="34" y="73"/>
                  </a:cubicBezTo>
                  <a:cubicBezTo>
                    <a:pt x="39" y="73"/>
                    <a:pt x="47" y="71"/>
                    <a:pt x="47" y="60"/>
                  </a:cubicBezTo>
                  <a:cubicBezTo>
                    <a:pt x="47" y="54"/>
                    <a:pt x="44" y="45"/>
                    <a:pt x="3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02873618-F3BF-43EA-9FBA-F5F754D57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33976" y="2185988"/>
              <a:ext cx="100013" cy="233363"/>
            </a:xfrm>
            <a:custGeom>
              <a:avLst/>
              <a:gdLst>
                <a:gd name="T0" fmla="*/ 9 w 33"/>
                <a:gd name="T1" fmla="*/ 30 h 77"/>
                <a:gd name="T2" fmla="*/ 8 w 33"/>
                <a:gd name="T3" fmla="*/ 8 h 77"/>
                <a:gd name="T4" fmla="*/ 5 w 33"/>
                <a:gd name="T5" fmla="*/ 2 h 77"/>
                <a:gd name="T6" fmla="*/ 1 w 33"/>
                <a:gd name="T7" fmla="*/ 2 h 77"/>
                <a:gd name="T8" fmla="*/ 0 w 33"/>
                <a:gd name="T9" fmla="*/ 1 h 77"/>
                <a:gd name="T10" fmla="*/ 2 w 33"/>
                <a:gd name="T11" fmla="*/ 0 h 77"/>
                <a:gd name="T12" fmla="*/ 15 w 33"/>
                <a:gd name="T13" fmla="*/ 0 h 77"/>
                <a:gd name="T14" fmla="*/ 28 w 33"/>
                <a:gd name="T15" fmla="*/ 0 h 77"/>
                <a:gd name="T16" fmla="*/ 30 w 33"/>
                <a:gd name="T17" fmla="*/ 1 h 77"/>
                <a:gd name="T18" fmla="*/ 28 w 33"/>
                <a:gd name="T19" fmla="*/ 2 h 77"/>
                <a:gd name="T20" fmla="*/ 25 w 33"/>
                <a:gd name="T21" fmla="*/ 2 h 77"/>
                <a:gd name="T22" fmla="*/ 22 w 33"/>
                <a:gd name="T23" fmla="*/ 8 h 77"/>
                <a:gd name="T24" fmla="*/ 21 w 33"/>
                <a:gd name="T25" fmla="*/ 30 h 77"/>
                <a:gd name="T26" fmla="*/ 21 w 33"/>
                <a:gd name="T27" fmla="*/ 48 h 77"/>
                <a:gd name="T28" fmla="*/ 22 w 33"/>
                <a:gd name="T29" fmla="*/ 70 h 77"/>
                <a:gd name="T30" fmla="*/ 26 w 33"/>
                <a:gd name="T31" fmla="*/ 75 h 77"/>
                <a:gd name="T32" fmla="*/ 31 w 33"/>
                <a:gd name="T33" fmla="*/ 76 h 77"/>
                <a:gd name="T34" fmla="*/ 33 w 33"/>
                <a:gd name="T35" fmla="*/ 76 h 77"/>
                <a:gd name="T36" fmla="*/ 31 w 33"/>
                <a:gd name="T37" fmla="*/ 77 h 77"/>
                <a:gd name="T38" fmla="*/ 15 w 33"/>
                <a:gd name="T39" fmla="*/ 77 h 77"/>
                <a:gd name="T40" fmla="*/ 2 w 33"/>
                <a:gd name="T41" fmla="*/ 77 h 77"/>
                <a:gd name="T42" fmla="*/ 0 w 33"/>
                <a:gd name="T43" fmla="*/ 76 h 77"/>
                <a:gd name="T44" fmla="*/ 1 w 33"/>
                <a:gd name="T45" fmla="*/ 76 h 77"/>
                <a:gd name="T46" fmla="*/ 5 w 33"/>
                <a:gd name="T47" fmla="*/ 75 h 77"/>
                <a:gd name="T48" fmla="*/ 8 w 33"/>
                <a:gd name="T49" fmla="*/ 70 h 77"/>
                <a:gd name="T50" fmla="*/ 9 w 33"/>
                <a:gd name="T51" fmla="*/ 48 h 77"/>
                <a:gd name="T52" fmla="*/ 9 w 33"/>
                <a:gd name="T53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77">
                  <a:moveTo>
                    <a:pt x="9" y="30"/>
                  </a:moveTo>
                  <a:cubicBezTo>
                    <a:pt x="9" y="14"/>
                    <a:pt x="9" y="11"/>
                    <a:pt x="8" y="8"/>
                  </a:cubicBezTo>
                  <a:cubicBezTo>
                    <a:pt x="8" y="4"/>
                    <a:pt x="7" y="3"/>
                    <a:pt x="5" y="2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6" y="0"/>
                    <a:pt x="12" y="0"/>
                    <a:pt x="15" y="0"/>
                  </a:cubicBezTo>
                  <a:cubicBezTo>
                    <a:pt x="18" y="0"/>
                    <a:pt x="24" y="0"/>
                    <a:pt x="28" y="0"/>
                  </a:cubicBezTo>
                  <a:cubicBezTo>
                    <a:pt x="29" y="0"/>
                    <a:pt x="30" y="0"/>
                    <a:pt x="30" y="1"/>
                  </a:cubicBezTo>
                  <a:cubicBezTo>
                    <a:pt x="30" y="1"/>
                    <a:pt x="30" y="2"/>
                    <a:pt x="28" y="2"/>
                  </a:cubicBezTo>
                  <a:cubicBezTo>
                    <a:pt x="27" y="2"/>
                    <a:pt x="27" y="2"/>
                    <a:pt x="25" y="2"/>
                  </a:cubicBezTo>
                  <a:cubicBezTo>
                    <a:pt x="23" y="2"/>
                    <a:pt x="22" y="4"/>
                    <a:pt x="22" y="8"/>
                  </a:cubicBezTo>
                  <a:cubicBezTo>
                    <a:pt x="21" y="11"/>
                    <a:pt x="21" y="14"/>
                    <a:pt x="21" y="30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58"/>
                    <a:pt x="21" y="66"/>
                    <a:pt x="22" y="70"/>
                  </a:cubicBezTo>
                  <a:cubicBezTo>
                    <a:pt x="22" y="73"/>
                    <a:pt x="23" y="75"/>
                    <a:pt x="26" y="75"/>
                  </a:cubicBezTo>
                  <a:cubicBezTo>
                    <a:pt x="27" y="75"/>
                    <a:pt x="30" y="76"/>
                    <a:pt x="31" y="76"/>
                  </a:cubicBezTo>
                  <a:cubicBezTo>
                    <a:pt x="32" y="76"/>
                    <a:pt x="33" y="76"/>
                    <a:pt x="33" y="76"/>
                  </a:cubicBezTo>
                  <a:cubicBezTo>
                    <a:pt x="33" y="77"/>
                    <a:pt x="32" y="77"/>
                    <a:pt x="31" y="77"/>
                  </a:cubicBezTo>
                  <a:cubicBezTo>
                    <a:pt x="24" y="77"/>
                    <a:pt x="18" y="77"/>
                    <a:pt x="15" y="77"/>
                  </a:cubicBezTo>
                  <a:cubicBezTo>
                    <a:pt x="12" y="77"/>
                    <a:pt x="6" y="77"/>
                    <a:pt x="2" y="77"/>
                  </a:cubicBezTo>
                  <a:cubicBezTo>
                    <a:pt x="1" y="77"/>
                    <a:pt x="0" y="77"/>
                    <a:pt x="0" y="76"/>
                  </a:cubicBezTo>
                  <a:cubicBezTo>
                    <a:pt x="0" y="76"/>
                    <a:pt x="0" y="76"/>
                    <a:pt x="1" y="76"/>
                  </a:cubicBezTo>
                  <a:cubicBezTo>
                    <a:pt x="3" y="76"/>
                    <a:pt x="4" y="75"/>
                    <a:pt x="5" y="75"/>
                  </a:cubicBezTo>
                  <a:cubicBezTo>
                    <a:pt x="7" y="75"/>
                    <a:pt x="8" y="73"/>
                    <a:pt x="8" y="70"/>
                  </a:cubicBezTo>
                  <a:cubicBezTo>
                    <a:pt x="9" y="66"/>
                    <a:pt x="9" y="58"/>
                    <a:pt x="9" y="48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A87F4626-76EB-4087-9637-ED74BCE51B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006976" y="2179638"/>
              <a:ext cx="258763" cy="239713"/>
            </a:xfrm>
            <a:custGeom>
              <a:avLst/>
              <a:gdLst>
                <a:gd name="T0" fmla="*/ 27 w 85"/>
                <a:gd name="T1" fmla="*/ 53 h 79"/>
                <a:gd name="T2" fmla="*/ 27 w 85"/>
                <a:gd name="T3" fmla="*/ 53 h 79"/>
                <a:gd name="T4" fmla="*/ 21 w 85"/>
                <a:gd name="T5" fmla="*/ 68 h 79"/>
                <a:gd name="T6" fmla="*/ 19 w 85"/>
                <a:gd name="T7" fmla="*/ 74 h 79"/>
                <a:gd name="T8" fmla="*/ 24 w 85"/>
                <a:gd name="T9" fmla="*/ 78 h 79"/>
                <a:gd name="T10" fmla="*/ 25 w 85"/>
                <a:gd name="T11" fmla="*/ 78 h 79"/>
                <a:gd name="T12" fmla="*/ 27 w 85"/>
                <a:gd name="T13" fmla="*/ 78 h 79"/>
                <a:gd name="T14" fmla="*/ 25 w 85"/>
                <a:gd name="T15" fmla="*/ 79 h 79"/>
                <a:gd name="T16" fmla="*/ 14 w 85"/>
                <a:gd name="T17" fmla="*/ 79 h 79"/>
                <a:gd name="T18" fmla="*/ 2 w 85"/>
                <a:gd name="T19" fmla="*/ 79 h 79"/>
                <a:gd name="T20" fmla="*/ 0 w 85"/>
                <a:gd name="T21" fmla="*/ 78 h 79"/>
                <a:gd name="T22" fmla="*/ 1 w 85"/>
                <a:gd name="T23" fmla="*/ 78 h 79"/>
                <a:gd name="T24" fmla="*/ 4 w 85"/>
                <a:gd name="T25" fmla="*/ 77 h 79"/>
                <a:gd name="T26" fmla="*/ 13 w 85"/>
                <a:gd name="T27" fmla="*/ 68 h 79"/>
                <a:gd name="T28" fmla="*/ 39 w 85"/>
                <a:gd name="T29" fmla="*/ 4 h 79"/>
                <a:gd name="T30" fmla="*/ 42 w 85"/>
                <a:gd name="T31" fmla="*/ 0 h 79"/>
                <a:gd name="T32" fmla="*/ 44 w 85"/>
                <a:gd name="T33" fmla="*/ 3 h 79"/>
                <a:gd name="T34" fmla="*/ 70 w 85"/>
                <a:gd name="T35" fmla="*/ 66 h 79"/>
                <a:gd name="T36" fmla="*/ 79 w 85"/>
                <a:gd name="T37" fmla="*/ 77 h 79"/>
                <a:gd name="T38" fmla="*/ 83 w 85"/>
                <a:gd name="T39" fmla="*/ 78 h 79"/>
                <a:gd name="T40" fmla="*/ 85 w 85"/>
                <a:gd name="T41" fmla="*/ 78 h 79"/>
                <a:gd name="T42" fmla="*/ 80 w 85"/>
                <a:gd name="T43" fmla="*/ 79 h 79"/>
                <a:gd name="T44" fmla="*/ 60 w 85"/>
                <a:gd name="T45" fmla="*/ 79 h 79"/>
                <a:gd name="T46" fmla="*/ 57 w 85"/>
                <a:gd name="T47" fmla="*/ 78 h 79"/>
                <a:gd name="T48" fmla="*/ 59 w 85"/>
                <a:gd name="T49" fmla="*/ 78 h 79"/>
                <a:gd name="T50" fmla="*/ 60 w 85"/>
                <a:gd name="T51" fmla="*/ 75 h 79"/>
                <a:gd name="T52" fmla="*/ 51 w 85"/>
                <a:gd name="T53" fmla="*/ 53 h 79"/>
                <a:gd name="T54" fmla="*/ 50 w 85"/>
                <a:gd name="T55" fmla="*/ 53 h 79"/>
                <a:gd name="T56" fmla="*/ 27 w 85"/>
                <a:gd name="T57" fmla="*/ 53 h 79"/>
                <a:gd name="T58" fmla="*/ 48 w 85"/>
                <a:gd name="T59" fmla="*/ 48 h 79"/>
                <a:gd name="T60" fmla="*/ 49 w 85"/>
                <a:gd name="T61" fmla="*/ 47 h 79"/>
                <a:gd name="T62" fmla="*/ 40 w 85"/>
                <a:gd name="T63" fmla="*/ 22 h 79"/>
                <a:gd name="T64" fmla="*/ 39 w 85"/>
                <a:gd name="T65" fmla="*/ 21 h 79"/>
                <a:gd name="T66" fmla="*/ 39 w 85"/>
                <a:gd name="T67" fmla="*/ 22 h 79"/>
                <a:gd name="T68" fmla="*/ 29 w 85"/>
                <a:gd name="T69" fmla="*/ 47 h 79"/>
                <a:gd name="T70" fmla="*/ 30 w 85"/>
                <a:gd name="T71" fmla="*/ 48 h 79"/>
                <a:gd name="T72" fmla="*/ 48 w 85"/>
                <a:gd name="T73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79">
                  <a:moveTo>
                    <a:pt x="27" y="53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71"/>
                    <a:pt x="19" y="73"/>
                    <a:pt x="19" y="74"/>
                  </a:cubicBezTo>
                  <a:cubicBezTo>
                    <a:pt x="19" y="76"/>
                    <a:pt x="20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27" y="79"/>
                    <a:pt x="26" y="79"/>
                    <a:pt x="25" y="79"/>
                  </a:cubicBezTo>
                  <a:cubicBezTo>
                    <a:pt x="22" y="79"/>
                    <a:pt x="17" y="79"/>
                    <a:pt x="14" y="79"/>
                  </a:cubicBezTo>
                  <a:cubicBezTo>
                    <a:pt x="13" y="79"/>
                    <a:pt x="7" y="79"/>
                    <a:pt x="2" y="79"/>
                  </a:cubicBezTo>
                  <a:cubicBezTo>
                    <a:pt x="1" y="79"/>
                    <a:pt x="0" y="79"/>
                    <a:pt x="0" y="78"/>
                  </a:cubicBezTo>
                  <a:cubicBezTo>
                    <a:pt x="0" y="78"/>
                    <a:pt x="0" y="78"/>
                    <a:pt x="1" y="78"/>
                  </a:cubicBezTo>
                  <a:cubicBezTo>
                    <a:pt x="2" y="78"/>
                    <a:pt x="4" y="78"/>
                    <a:pt x="4" y="77"/>
                  </a:cubicBezTo>
                  <a:cubicBezTo>
                    <a:pt x="9" y="77"/>
                    <a:pt x="11" y="73"/>
                    <a:pt x="13" y="6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43" y="0"/>
                    <a:pt x="43" y="0"/>
                    <a:pt x="44" y="3"/>
                  </a:cubicBezTo>
                  <a:cubicBezTo>
                    <a:pt x="47" y="8"/>
                    <a:pt x="63" y="50"/>
                    <a:pt x="70" y="66"/>
                  </a:cubicBezTo>
                  <a:cubicBezTo>
                    <a:pt x="74" y="75"/>
                    <a:pt x="77" y="77"/>
                    <a:pt x="79" y="77"/>
                  </a:cubicBezTo>
                  <a:cubicBezTo>
                    <a:pt x="80" y="78"/>
                    <a:pt x="82" y="78"/>
                    <a:pt x="83" y="78"/>
                  </a:cubicBezTo>
                  <a:cubicBezTo>
                    <a:pt x="84" y="78"/>
                    <a:pt x="85" y="78"/>
                    <a:pt x="85" y="78"/>
                  </a:cubicBezTo>
                  <a:cubicBezTo>
                    <a:pt x="85" y="79"/>
                    <a:pt x="84" y="79"/>
                    <a:pt x="80" y="79"/>
                  </a:cubicBezTo>
                  <a:cubicBezTo>
                    <a:pt x="76" y="79"/>
                    <a:pt x="69" y="79"/>
                    <a:pt x="60" y="79"/>
                  </a:cubicBezTo>
                  <a:cubicBezTo>
                    <a:pt x="59" y="79"/>
                    <a:pt x="57" y="79"/>
                    <a:pt x="57" y="78"/>
                  </a:cubicBezTo>
                  <a:cubicBezTo>
                    <a:pt x="57" y="78"/>
                    <a:pt x="58" y="78"/>
                    <a:pt x="59" y="78"/>
                  </a:cubicBezTo>
                  <a:cubicBezTo>
                    <a:pt x="59" y="77"/>
                    <a:pt x="60" y="76"/>
                    <a:pt x="60" y="75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1" y="53"/>
                    <a:pt x="51" y="53"/>
                    <a:pt x="50" y="53"/>
                  </a:cubicBezTo>
                  <a:lnTo>
                    <a:pt x="27" y="53"/>
                  </a:lnTo>
                  <a:close/>
                  <a:moveTo>
                    <a:pt x="48" y="48"/>
                  </a:moveTo>
                  <a:cubicBezTo>
                    <a:pt x="49" y="48"/>
                    <a:pt x="49" y="47"/>
                    <a:pt x="49" y="47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39" y="21"/>
                  </a:cubicBezTo>
                  <a:cubicBezTo>
                    <a:pt x="39" y="21"/>
                    <a:pt x="39" y="21"/>
                    <a:pt x="39" y="22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7"/>
                    <a:pt x="29" y="48"/>
                    <a:pt x="30" y="48"/>
                  </a:cubicBez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B8DFF727-FC16-4BA0-9F49-F158E749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21226" y="2179638"/>
              <a:ext cx="260350" cy="246063"/>
            </a:xfrm>
            <a:custGeom>
              <a:avLst/>
              <a:gdLst>
                <a:gd name="T0" fmla="*/ 17 w 86"/>
                <a:gd name="T1" fmla="*/ 65 h 81"/>
                <a:gd name="T2" fmla="*/ 21 w 86"/>
                <a:gd name="T3" fmla="*/ 77 h 81"/>
                <a:gd name="T4" fmla="*/ 26 w 86"/>
                <a:gd name="T5" fmla="*/ 78 h 81"/>
                <a:gd name="T6" fmla="*/ 28 w 86"/>
                <a:gd name="T7" fmla="*/ 78 h 81"/>
                <a:gd name="T8" fmla="*/ 26 w 86"/>
                <a:gd name="T9" fmla="*/ 79 h 81"/>
                <a:gd name="T10" fmla="*/ 13 w 86"/>
                <a:gd name="T11" fmla="*/ 79 h 81"/>
                <a:gd name="T12" fmla="*/ 2 w 86"/>
                <a:gd name="T13" fmla="*/ 79 h 81"/>
                <a:gd name="T14" fmla="*/ 0 w 86"/>
                <a:gd name="T15" fmla="*/ 78 h 81"/>
                <a:gd name="T16" fmla="*/ 1 w 86"/>
                <a:gd name="T17" fmla="*/ 78 h 81"/>
                <a:gd name="T18" fmla="*/ 6 w 86"/>
                <a:gd name="T19" fmla="*/ 77 h 81"/>
                <a:gd name="T20" fmla="*/ 9 w 86"/>
                <a:gd name="T21" fmla="*/ 64 h 81"/>
                <a:gd name="T22" fmla="*/ 10 w 86"/>
                <a:gd name="T23" fmla="*/ 4 h 81"/>
                <a:gd name="T24" fmla="*/ 11 w 86"/>
                <a:gd name="T25" fmla="*/ 0 h 81"/>
                <a:gd name="T26" fmla="*/ 15 w 86"/>
                <a:gd name="T27" fmla="*/ 3 h 81"/>
                <a:gd name="T28" fmla="*/ 47 w 86"/>
                <a:gd name="T29" fmla="*/ 36 h 81"/>
                <a:gd name="T30" fmla="*/ 70 w 86"/>
                <a:gd name="T31" fmla="*/ 60 h 81"/>
                <a:gd name="T32" fmla="*/ 70 w 86"/>
                <a:gd name="T33" fmla="*/ 60 h 81"/>
                <a:gd name="T34" fmla="*/ 69 w 86"/>
                <a:gd name="T35" fmla="*/ 13 h 81"/>
                <a:gd name="T36" fmla="*/ 66 w 86"/>
                <a:gd name="T37" fmla="*/ 4 h 81"/>
                <a:gd name="T38" fmla="*/ 60 w 86"/>
                <a:gd name="T39" fmla="*/ 4 h 81"/>
                <a:gd name="T40" fmla="*/ 58 w 86"/>
                <a:gd name="T41" fmla="*/ 3 h 81"/>
                <a:gd name="T42" fmla="*/ 61 w 86"/>
                <a:gd name="T43" fmla="*/ 2 h 81"/>
                <a:gd name="T44" fmla="*/ 74 w 86"/>
                <a:gd name="T45" fmla="*/ 2 h 81"/>
                <a:gd name="T46" fmla="*/ 84 w 86"/>
                <a:gd name="T47" fmla="*/ 2 h 81"/>
                <a:gd name="T48" fmla="*/ 86 w 86"/>
                <a:gd name="T49" fmla="*/ 3 h 81"/>
                <a:gd name="T50" fmla="*/ 84 w 86"/>
                <a:gd name="T51" fmla="*/ 4 h 81"/>
                <a:gd name="T52" fmla="*/ 81 w 86"/>
                <a:gd name="T53" fmla="*/ 4 h 81"/>
                <a:gd name="T54" fmla="*/ 77 w 86"/>
                <a:gd name="T55" fmla="*/ 13 h 81"/>
                <a:gd name="T56" fmla="*/ 76 w 86"/>
                <a:gd name="T57" fmla="*/ 78 h 81"/>
                <a:gd name="T58" fmla="*/ 75 w 86"/>
                <a:gd name="T59" fmla="*/ 81 h 81"/>
                <a:gd name="T60" fmla="*/ 71 w 86"/>
                <a:gd name="T61" fmla="*/ 78 h 81"/>
                <a:gd name="T62" fmla="*/ 41 w 86"/>
                <a:gd name="T63" fmla="*/ 48 h 81"/>
                <a:gd name="T64" fmla="*/ 17 w 86"/>
                <a:gd name="T65" fmla="*/ 22 h 81"/>
                <a:gd name="T66" fmla="*/ 16 w 86"/>
                <a:gd name="T67" fmla="*/ 22 h 81"/>
                <a:gd name="T68" fmla="*/ 17 w 86"/>
                <a:gd name="T69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" h="81">
                  <a:moveTo>
                    <a:pt x="17" y="65"/>
                  </a:moveTo>
                  <a:cubicBezTo>
                    <a:pt x="18" y="74"/>
                    <a:pt x="19" y="76"/>
                    <a:pt x="21" y="77"/>
                  </a:cubicBezTo>
                  <a:cubicBezTo>
                    <a:pt x="23" y="78"/>
                    <a:pt x="25" y="78"/>
                    <a:pt x="26" y="78"/>
                  </a:cubicBezTo>
                  <a:cubicBezTo>
                    <a:pt x="27" y="78"/>
                    <a:pt x="28" y="78"/>
                    <a:pt x="28" y="78"/>
                  </a:cubicBezTo>
                  <a:cubicBezTo>
                    <a:pt x="28" y="79"/>
                    <a:pt x="27" y="79"/>
                    <a:pt x="26" y="79"/>
                  </a:cubicBezTo>
                  <a:cubicBezTo>
                    <a:pt x="19" y="79"/>
                    <a:pt x="15" y="79"/>
                    <a:pt x="13" y="79"/>
                  </a:cubicBezTo>
                  <a:cubicBezTo>
                    <a:pt x="12" y="79"/>
                    <a:pt x="7" y="79"/>
                    <a:pt x="2" y="79"/>
                  </a:cubicBezTo>
                  <a:cubicBezTo>
                    <a:pt x="0" y="79"/>
                    <a:pt x="0" y="79"/>
                    <a:pt x="0" y="78"/>
                  </a:cubicBezTo>
                  <a:cubicBezTo>
                    <a:pt x="0" y="78"/>
                    <a:pt x="0" y="78"/>
                    <a:pt x="1" y="78"/>
                  </a:cubicBezTo>
                  <a:cubicBezTo>
                    <a:pt x="3" y="78"/>
                    <a:pt x="4" y="78"/>
                    <a:pt x="6" y="77"/>
                  </a:cubicBezTo>
                  <a:cubicBezTo>
                    <a:pt x="9" y="76"/>
                    <a:pt x="9" y="73"/>
                    <a:pt x="9" y="6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12" y="0"/>
                    <a:pt x="13" y="1"/>
                    <a:pt x="15" y="3"/>
                  </a:cubicBezTo>
                  <a:cubicBezTo>
                    <a:pt x="16" y="5"/>
                    <a:pt x="32" y="21"/>
                    <a:pt x="47" y="36"/>
                  </a:cubicBezTo>
                  <a:cubicBezTo>
                    <a:pt x="54" y="43"/>
                    <a:pt x="68" y="58"/>
                    <a:pt x="70" y="60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7"/>
                    <a:pt x="68" y="5"/>
                    <a:pt x="66" y="4"/>
                  </a:cubicBezTo>
                  <a:cubicBezTo>
                    <a:pt x="64" y="4"/>
                    <a:pt x="62" y="4"/>
                    <a:pt x="60" y="4"/>
                  </a:cubicBezTo>
                  <a:cubicBezTo>
                    <a:pt x="59" y="4"/>
                    <a:pt x="58" y="3"/>
                    <a:pt x="58" y="3"/>
                  </a:cubicBezTo>
                  <a:cubicBezTo>
                    <a:pt x="58" y="2"/>
                    <a:pt x="60" y="2"/>
                    <a:pt x="61" y="2"/>
                  </a:cubicBezTo>
                  <a:cubicBezTo>
                    <a:pt x="66" y="2"/>
                    <a:pt x="71" y="2"/>
                    <a:pt x="74" y="2"/>
                  </a:cubicBezTo>
                  <a:cubicBezTo>
                    <a:pt x="75" y="2"/>
                    <a:pt x="79" y="2"/>
                    <a:pt x="84" y="2"/>
                  </a:cubicBezTo>
                  <a:cubicBezTo>
                    <a:pt x="85" y="2"/>
                    <a:pt x="86" y="2"/>
                    <a:pt x="86" y="3"/>
                  </a:cubicBezTo>
                  <a:cubicBezTo>
                    <a:pt x="86" y="3"/>
                    <a:pt x="85" y="4"/>
                    <a:pt x="84" y="4"/>
                  </a:cubicBezTo>
                  <a:cubicBezTo>
                    <a:pt x="83" y="4"/>
                    <a:pt x="82" y="4"/>
                    <a:pt x="81" y="4"/>
                  </a:cubicBezTo>
                  <a:cubicBezTo>
                    <a:pt x="78" y="5"/>
                    <a:pt x="77" y="7"/>
                    <a:pt x="77" y="13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0"/>
                    <a:pt x="76" y="81"/>
                    <a:pt x="75" y="81"/>
                  </a:cubicBezTo>
                  <a:cubicBezTo>
                    <a:pt x="74" y="81"/>
                    <a:pt x="72" y="80"/>
                    <a:pt x="71" y="78"/>
                  </a:cubicBezTo>
                  <a:cubicBezTo>
                    <a:pt x="65" y="72"/>
                    <a:pt x="52" y="59"/>
                    <a:pt x="41" y="48"/>
                  </a:cubicBezTo>
                  <a:cubicBezTo>
                    <a:pt x="30" y="37"/>
                    <a:pt x="18" y="24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7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EE1F93DF-1B30-42B3-B437-629DD32092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86488" y="2503488"/>
              <a:ext cx="257175" cy="242888"/>
            </a:xfrm>
            <a:custGeom>
              <a:avLst/>
              <a:gdLst>
                <a:gd name="T0" fmla="*/ 28 w 85"/>
                <a:gd name="T1" fmla="*/ 54 h 80"/>
                <a:gd name="T2" fmla="*/ 27 w 85"/>
                <a:gd name="T3" fmla="*/ 54 h 80"/>
                <a:gd name="T4" fmla="*/ 21 w 85"/>
                <a:gd name="T5" fmla="*/ 69 h 80"/>
                <a:gd name="T6" fmla="*/ 20 w 85"/>
                <a:gd name="T7" fmla="*/ 75 h 80"/>
                <a:gd name="T8" fmla="*/ 24 w 85"/>
                <a:gd name="T9" fmla="*/ 79 h 80"/>
                <a:gd name="T10" fmla="*/ 25 w 85"/>
                <a:gd name="T11" fmla="*/ 79 h 80"/>
                <a:gd name="T12" fmla="*/ 27 w 85"/>
                <a:gd name="T13" fmla="*/ 79 h 80"/>
                <a:gd name="T14" fmla="*/ 25 w 85"/>
                <a:gd name="T15" fmla="*/ 80 h 80"/>
                <a:gd name="T16" fmla="*/ 14 w 85"/>
                <a:gd name="T17" fmla="*/ 80 h 80"/>
                <a:gd name="T18" fmla="*/ 2 w 85"/>
                <a:gd name="T19" fmla="*/ 80 h 80"/>
                <a:gd name="T20" fmla="*/ 0 w 85"/>
                <a:gd name="T21" fmla="*/ 79 h 80"/>
                <a:gd name="T22" fmla="*/ 1 w 85"/>
                <a:gd name="T23" fmla="*/ 79 h 80"/>
                <a:gd name="T24" fmla="*/ 4 w 85"/>
                <a:gd name="T25" fmla="*/ 78 h 80"/>
                <a:gd name="T26" fmla="*/ 13 w 85"/>
                <a:gd name="T27" fmla="*/ 69 h 80"/>
                <a:gd name="T28" fmla="*/ 39 w 85"/>
                <a:gd name="T29" fmla="*/ 5 h 80"/>
                <a:gd name="T30" fmla="*/ 42 w 85"/>
                <a:gd name="T31" fmla="*/ 0 h 80"/>
                <a:gd name="T32" fmla="*/ 44 w 85"/>
                <a:gd name="T33" fmla="*/ 4 h 80"/>
                <a:gd name="T34" fmla="*/ 70 w 85"/>
                <a:gd name="T35" fmla="*/ 67 h 80"/>
                <a:gd name="T36" fmla="*/ 79 w 85"/>
                <a:gd name="T37" fmla="*/ 78 h 80"/>
                <a:gd name="T38" fmla="*/ 83 w 85"/>
                <a:gd name="T39" fmla="*/ 79 h 80"/>
                <a:gd name="T40" fmla="*/ 85 w 85"/>
                <a:gd name="T41" fmla="*/ 79 h 80"/>
                <a:gd name="T42" fmla="*/ 80 w 85"/>
                <a:gd name="T43" fmla="*/ 80 h 80"/>
                <a:gd name="T44" fmla="*/ 60 w 85"/>
                <a:gd name="T45" fmla="*/ 80 h 80"/>
                <a:gd name="T46" fmla="*/ 57 w 85"/>
                <a:gd name="T47" fmla="*/ 79 h 80"/>
                <a:gd name="T48" fmla="*/ 59 w 85"/>
                <a:gd name="T49" fmla="*/ 78 h 80"/>
                <a:gd name="T50" fmla="*/ 60 w 85"/>
                <a:gd name="T51" fmla="*/ 76 h 80"/>
                <a:gd name="T52" fmla="*/ 52 w 85"/>
                <a:gd name="T53" fmla="*/ 54 h 80"/>
                <a:gd name="T54" fmla="*/ 51 w 85"/>
                <a:gd name="T55" fmla="*/ 54 h 80"/>
                <a:gd name="T56" fmla="*/ 28 w 85"/>
                <a:gd name="T57" fmla="*/ 54 h 80"/>
                <a:gd name="T58" fmla="*/ 49 w 85"/>
                <a:gd name="T59" fmla="*/ 48 h 80"/>
                <a:gd name="T60" fmla="*/ 49 w 85"/>
                <a:gd name="T61" fmla="*/ 48 h 80"/>
                <a:gd name="T62" fmla="*/ 40 w 85"/>
                <a:gd name="T63" fmla="*/ 22 h 80"/>
                <a:gd name="T64" fmla="*/ 39 w 85"/>
                <a:gd name="T65" fmla="*/ 21 h 80"/>
                <a:gd name="T66" fmla="*/ 39 w 85"/>
                <a:gd name="T67" fmla="*/ 22 h 80"/>
                <a:gd name="T68" fmla="*/ 29 w 85"/>
                <a:gd name="T69" fmla="*/ 48 h 80"/>
                <a:gd name="T70" fmla="*/ 30 w 85"/>
                <a:gd name="T71" fmla="*/ 48 h 80"/>
                <a:gd name="T72" fmla="*/ 49 w 85"/>
                <a:gd name="T73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80">
                  <a:moveTo>
                    <a:pt x="28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0" y="72"/>
                    <a:pt x="20" y="74"/>
                    <a:pt x="20" y="75"/>
                  </a:cubicBezTo>
                  <a:cubicBezTo>
                    <a:pt x="20" y="77"/>
                    <a:pt x="21" y="79"/>
                    <a:pt x="24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79"/>
                    <a:pt x="27" y="79"/>
                    <a:pt x="27" y="79"/>
                  </a:cubicBezTo>
                  <a:cubicBezTo>
                    <a:pt x="27" y="80"/>
                    <a:pt x="26" y="80"/>
                    <a:pt x="25" y="80"/>
                  </a:cubicBezTo>
                  <a:cubicBezTo>
                    <a:pt x="22" y="80"/>
                    <a:pt x="17" y="80"/>
                    <a:pt x="14" y="80"/>
                  </a:cubicBezTo>
                  <a:cubicBezTo>
                    <a:pt x="13" y="80"/>
                    <a:pt x="7" y="80"/>
                    <a:pt x="2" y="80"/>
                  </a:cubicBezTo>
                  <a:cubicBezTo>
                    <a:pt x="1" y="80"/>
                    <a:pt x="0" y="80"/>
                    <a:pt x="0" y="79"/>
                  </a:cubicBezTo>
                  <a:cubicBezTo>
                    <a:pt x="0" y="79"/>
                    <a:pt x="0" y="79"/>
                    <a:pt x="1" y="79"/>
                  </a:cubicBezTo>
                  <a:cubicBezTo>
                    <a:pt x="2" y="79"/>
                    <a:pt x="4" y="78"/>
                    <a:pt x="4" y="78"/>
                  </a:cubicBezTo>
                  <a:cubicBezTo>
                    <a:pt x="9" y="78"/>
                    <a:pt x="11" y="74"/>
                    <a:pt x="13" y="69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2"/>
                    <a:pt x="41" y="0"/>
                    <a:pt x="42" y="0"/>
                  </a:cubicBezTo>
                  <a:cubicBezTo>
                    <a:pt x="43" y="0"/>
                    <a:pt x="43" y="1"/>
                    <a:pt x="44" y="4"/>
                  </a:cubicBezTo>
                  <a:cubicBezTo>
                    <a:pt x="47" y="9"/>
                    <a:pt x="63" y="51"/>
                    <a:pt x="70" y="67"/>
                  </a:cubicBezTo>
                  <a:cubicBezTo>
                    <a:pt x="74" y="76"/>
                    <a:pt x="77" y="78"/>
                    <a:pt x="79" y="78"/>
                  </a:cubicBezTo>
                  <a:cubicBezTo>
                    <a:pt x="81" y="78"/>
                    <a:pt x="82" y="79"/>
                    <a:pt x="83" y="79"/>
                  </a:cubicBezTo>
                  <a:cubicBezTo>
                    <a:pt x="84" y="79"/>
                    <a:pt x="85" y="79"/>
                    <a:pt x="85" y="79"/>
                  </a:cubicBezTo>
                  <a:cubicBezTo>
                    <a:pt x="85" y="80"/>
                    <a:pt x="84" y="80"/>
                    <a:pt x="80" y="80"/>
                  </a:cubicBezTo>
                  <a:cubicBezTo>
                    <a:pt x="76" y="80"/>
                    <a:pt x="69" y="80"/>
                    <a:pt x="60" y="80"/>
                  </a:cubicBezTo>
                  <a:cubicBezTo>
                    <a:pt x="59" y="80"/>
                    <a:pt x="57" y="80"/>
                    <a:pt x="57" y="79"/>
                  </a:cubicBezTo>
                  <a:cubicBezTo>
                    <a:pt x="57" y="79"/>
                    <a:pt x="58" y="79"/>
                    <a:pt x="59" y="78"/>
                  </a:cubicBezTo>
                  <a:cubicBezTo>
                    <a:pt x="60" y="78"/>
                    <a:pt x="60" y="77"/>
                    <a:pt x="60" y="76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28" y="54"/>
                  </a:lnTo>
                  <a:close/>
                  <a:moveTo>
                    <a:pt x="49" y="48"/>
                  </a:moveTo>
                  <a:cubicBezTo>
                    <a:pt x="49" y="48"/>
                    <a:pt x="49" y="48"/>
                    <a:pt x="49" y="4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1"/>
                    <a:pt x="39" y="21"/>
                  </a:cubicBezTo>
                  <a:cubicBezTo>
                    <a:pt x="39" y="21"/>
                    <a:pt x="39" y="22"/>
                    <a:pt x="39" y="22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30" y="48"/>
                  </a:cubicBezTo>
                  <a:lnTo>
                    <a:pt x="49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4E37B298-32D4-44A0-B13D-C0F6A1A52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99151" y="2513013"/>
              <a:ext cx="244475" cy="233363"/>
            </a:xfrm>
            <a:custGeom>
              <a:avLst/>
              <a:gdLst>
                <a:gd name="T0" fmla="*/ 11 w 81"/>
                <a:gd name="T1" fmla="*/ 29 h 77"/>
                <a:gd name="T2" fmla="*/ 10 w 81"/>
                <a:gd name="T3" fmla="*/ 8 h 77"/>
                <a:gd name="T4" fmla="*/ 6 w 81"/>
                <a:gd name="T5" fmla="*/ 2 h 77"/>
                <a:gd name="T6" fmla="*/ 2 w 81"/>
                <a:gd name="T7" fmla="*/ 2 h 77"/>
                <a:gd name="T8" fmla="*/ 0 w 81"/>
                <a:gd name="T9" fmla="*/ 1 h 77"/>
                <a:gd name="T10" fmla="*/ 3 w 81"/>
                <a:gd name="T11" fmla="*/ 0 h 77"/>
                <a:gd name="T12" fmla="*/ 17 w 81"/>
                <a:gd name="T13" fmla="*/ 0 h 77"/>
                <a:gd name="T14" fmla="*/ 31 w 81"/>
                <a:gd name="T15" fmla="*/ 0 h 77"/>
                <a:gd name="T16" fmla="*/ 50 w 81"/>
                <a:gd name="T17" fmla="*/ 4 h 77"/>
                <a:gd name="T18" fmla="*/ 57 w 81"/>
                <a:gd name="T19" fmla="*/ 18 h 77"/>
                <a:gd name="T20" fmla="*/ 43 w 81"/>
                <a:gd name="T21" fmla="*/ 41 h 77"/>
                <a:gd name="T22" fmla="*/ 66 w 81"/>
                <a:gd name="T23" fmla="*/ 68 h 77"/>
                <a:gd name="T24" fmla="*/ 77 w 81"/>
                <a:gd name="T25" fmla="*/ 75 h 77"/>
                <a:gd name="T26" fmla="*/ 80 w 81"/>
                <a:gd name="T27" fmla="*/ 76 h 77"/>
                <a:gd name="T28" fmla="*/ 81 w 81"/>
                <a:gd name="T29" fmla="*/ 76 h 77"/>
                <a:gd name="T30" fmla="*/ 79 w 81"/>
                <a:gd name="T31" fmla="*/ 77 h 77"/>
                <a:gd name="T32" fmla="*/ 70 w 81"/>
                <a:gd name="T33" fmla="*/ 77 h 77"/>
                <a:gd name="T34" fmla="*/ 59 w 81"/>
                <a:gd name="T35" fmla="*/ 75 h 77"/>
                <a:gd name="T36" fmla="*/ 45 w 81"/>
                <a:gd name="T37" fmla="*/ 60 h 77"/>
                <a:gd name="T38" fmla="*/ 34 w 81"/>
                <a:gd name="T39" fmla="*/ 46 h 77"/>
                <a:gd name="T40" fmla="*/ 33 w 81"/>
                <a:gd name="T41" fmla="*/ 45 h 77"/>
                <a:gd name="T42" fmla="*/ 24 w 81"/>
                <a:gd name="T43" fmla="*/ 45 h 77"/>
                <a:gd name="T44" fmla="*/ 23 w 81"/>
                <a:gd name="T45" fmla="*/ 46 h 77"/>
                <a:gd name="T46" fmla="*/ 23 w 81"/>
                <a:gd name="T47" fmla="*/ 47 h 77"/>
                <a:gd name="T48" fmla="*/ 23 w 81"/>
                <a:gd name="T49" fmla="*/ 69 h 77"/>
                <a:gd name="T50" fmla="*/ 27 w 81"/>
                <a:gd name="T51" fmla="*/ 75 h 77"/>
                <a:gd name="T52" fmla="*/ 32 w 81"/>
                <a:gd name="T53" fmla="*/ 76 h 77"/>
                <a:gd name="T54" fmla="*/ 34 w 81"/>
                <a:gd name="T55" fmla="*/ 76 h 77"/>
                <a:gd name="T56" fmla="*/ 32 w 81"/>
                <a:gd name="T57" fmla="*/ 77 h 77"/>
                <a:gd name="T58" fmla="*/ 16 w 81"/>
                <a:gd name="T59" fmla="*/ 77 h 77"/>
                <a:gd name="T60" fmla="*/ 4 w 81"/>
                <a:gd name="T61" fmla="*/ 77 h 77"/>
                <a:gd name="T62" fmla="*/ 2 w 81"/>
                <a:gd name="T63" fmla="*/ 76 h 77"/>
                <a:gd name="T64" fmla="*/ 4 w 81"/>
                <a:gd name="T65" fmla="*/ 76 h 77"/>
                <a:gd name="T66" fmla="*/ 7 w 81"/>
                <a:gd name="T67" fmla="*/ 75 h 77"/>
                <a:gd name="T68" fmla="*/ 10 w 81"/>
                <a:gd name="T69" fmla="*/ 69 h 77"/>
                <a:gd name="T70" fmla="*/ 11 w 81"/>
                <a:gd name="T71" fmla="*/ 48 h 77"/>
                <a:gd name="T72" fmla="*/ 11 w 81"/>
                <a:gd name="T73" fmla="*/ 29 h 77"/>
                <a:gd name="T74" fmla="*/ 23 w 81"/>
                <a:gd name="T75" fmla="*/ 38 h 77"/>
                <a:gd name="T76" fmla="*/ 24 w 81"/>
                <a:gd name="T77" fmla="*/ 39 h 77"/>
                <a:gd name="T78" fmla="*/ 32 w 81"/>
                <a:gd name="T79" fmla="*/ 40 h 77"/>
                <a:gd name="T80" fmla="*/ 39 w 81"/>
                <a:gd name="T81" fmla="*/ 39 h 77"/>
                <a:gd name="T82" fmla="*/ 45 w 81"/>
                <a:gd name="T83" fmla="*/ 23 h 77"/>
                <a:gd name="T84" fmla="*/ 29 w 81"/>
                <a:gd name="T85" fmla="*/ 5 h 77"/>
                <a:gd name="T86" fmla="*/ 24 w 81"/>
                <a:gd name="T87" fmla="*/ 5 h 77"/>
                <a:gd name="T88" fmla="*/ 23 w 81"/>
                <a:gd name="T89" fmla="*/ 6 h 77"/>
                <a:gd name="T90" fmla="*/ 23 w 81"/>
                <a:gd name="T91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7">
                  <a:moveTo>
                    <a:pt x="11" y="29"/>
                  </a:moveTo>
                  <a:cubicBezTo>
                    <a:pt x="11" y="14"/>
                    <a:pt x="11" y="11"/>
                    <a:pt x="10" y="8"/>
                  </a:cubicBezTo>
                  <a:cubicBezTo>
                    <a:pt x="10" y="4"/>
                    <a:pt x="9" y="3"/>
                    <a:pt x="6" y="2"/>
                  </a:cubicBezTo>
                  <a:cubicBezTo>
                    <a:pt x="5" y="2"/>
                    <a:pt x="4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8" y="0"/>
                    <a:pt x="14" y="0"/>
                    <a:pt x="17" y="0"/>
                  </a:cubicBezTo>
                  <a:cubicBezTo>
                    <a:pt x="20" y="0"/>
                    <a:pt x="28" y="0"/>
                    <a:pt x="31" y="0"/>
                  </a:cubicBezTo>
                  <a:cubicBezTo>
                    <a:pt x="38" y="0"/>
                    <a:pt x="45" y="0"/>
                    <a:pt x="50" y="4"/>
                  </a:cubicBezTo>
                  <a:cubicBezTo>
                    <a:pt x="53" y="6"/>
                    <a:pt x="57" y="11"/>
                    <a:pt x="57" y="18"/>
                  </a:cubicBezTo>
                  <a:cubicBezTo>
                    <a:pt x="57" y="26"/>
                    <a:pt x="54" y="33"/>
                    <a:pt x="43" y="41"/>
                  </a:cubicBezTo>
                  <a:cubicBezTo>
                    <a:pt x="53" y="53"/>
                    <a:pt x="60" y="62"/>
                    <a:pt x="66" y="68"/>
                  </a:cubicBezTo>
                  <a:cubicBezTo>
                    <a:pt x="72" y="74"/>
                    <a:pt x="76" y="75"/>
                    <a:pt x="77" y="75"/>
                  </a:cubicBezTo>
                  <a:cubicBezTo>
                    <a:pt x="78" y="75"/>
                    <a:pt x="79" y="76"/>
                    <a:pt x="80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1" y="77"/>
                    <a:pt x="81" y="77"/>
                    <a:pt x="79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4" y="77"/>
                    <a:pt x="61" y="77"/>
                    <a:pt x="59" y="75"/>
                  </a:cubicBezTo>
                  <a:cubicBezTo>
                    <a:pt x="54" y="73"/>
                    <a:pt x="50" y="68"/>
                    <a:pt x="45" y="60"/>
                  </a:cubicBezTo>
                  <a:cubicBezTo>
                    <a:pt x="41" y="55"/>
                    <a:pt x="36" y="48"/>
                    <a:pt x="34" y="46"/>
                  </a:cubicBezTo>
                  <a:cubicBezTo>
                    <a:pt x="34" y="46"/>
                    <a:pt x="33" y="45"/>
                    <a:pt x="33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57"/>
                    <a:pt x="23" y="65"/>
                    <a:pt x="23" y="69"/>
                  </a:cubicBezTo>
                  <a:cubicBezTo>
                    <a:pt x="24" y="72"/>
                    <a:pt x="24" y="75"/>
                    <a:pt x="27" y="75"/>
                  </a:cubicBezTo>
                  <a:cubicBezTo>
                    <a:pt x="29" y="75"/>
                    <a:pt x="31" y="76"/>
                    <a:pt x="32" y="76"/>
                  </a:cubicBezTo>
                  <a:cubicBezTo>
                    <a:pt x="33" y="76"/>
                    <a:pt x="34" y="76"/>
                    <a:pt x="34" y="76"/>
                  </a:cubicBezTo>
                  <a:cubicBezTo>
                    <a:pt x="34" y="77"/>
                    <a:pt x="33" y="77"/>
                    <a:pt x="32" y="77"/>
                  </a:cubicBezTo>
                  <a:cubicBezTo>
                    <a:pt x="26" y="77"/>
                    <a:pt x="18" y="77"/>
                    <a:pt x="16" y="77"/>
                  </a:cubicBezTo>
                  <a:cubicBezTo>
                    <a:pt x="14" y="77"/>
                    <a:pt x="8" y="77"/>
                    <a:pt x="4" y="77"/>
                  </a:cubicBezTo>
                  <a:cubicBezTo>
                    <a:pt x="3" y="77"/>
                    <a:pt x="2" y="77"/>
                    <a:pt x="2" y="76"/>
                  </a:cubicBezTo>
                  <a:cubicBezTo>
                    <a:pt x="2" y="76"/>
                    <a:pt x="2" y="76"/>
                    <a:pt x="4" y="76"/>
                  </a:cubicBezTo>
                  <a:cubicBezTo>
                    <a:pt x="5" y="76"/>
                    <a:pt x="6" y="75"/>
                    <a:pt x="7" y="75"/>
                  </a:cubicBezTo>
                  <a:cubicBezTo>
                    <a:pt x="9" y="75"/>
                    <a:pt x="10" y="72"/>
                    <a:pt x="10" y="69"/>
                  </a:cubicBezTo>
                  <a:cubicBezTo>
                    <a:pt x="11" y="65"/>
                    <a:pt x="11" y="57"/>
                    <a:pt x="11" y="48"/>
                  </a:cubicBezTo>
                  <a:lnTo>
                    <a:pt x="11" y="29"/>
                  </a:lnTo>
                  <a:close/>
                  <a:moveTo>
                    <a:pt x="23" y="38"/>
                  </a:moveTo>
                  <a:cubicBezTo>
                    <a:pt x="23" y="39"/>
                    <a:pt x="23" y="39"/>
                    <a:pt x="24" y="39"/>
                  </a:cubicBezTo>
                  <a:cubicBezTo>
                    <a:pt x="26" y="40"/>
                    <a:pt x="29" y="40"/>
                    <a:pt x="32" y="40"/>
                  </a:cubicBezTo>
                  <a:cubicBezTo>
                    <a:pt x="36" y="40"/>
                    <a:pt x="37" y="40"/>
                    <a:pt x="39" y="39"/>
                  </a:cubicBezTo>
                  <a:cubicBezTo>
                    <a:pt x="42" y="36"/>
                    <a:pt x="45" y="32"/>
                    <a:pt x="45" y="23"/>
                  </a:cubicBezTo>
                  <a:cubicBezTo>
                    <a:pt x="45" y="9"/>
                    <a:pt x="35" y="5"/>
                    <a:pt x="29" y="5"/>
                  </a:cubicBezTo>
                  <a:cubicBezTo>
                    <a:pt x="27" y="5"/>
                    <a:pt x="25" y="5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lnTo>
                    <a:pt x="23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B0FE3AE6-ABB1-42C4-8B3F-A565EBA13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1026" y="2506663"/>
              <a:ext cx="212725" cy="239713"/>
            </a:xfrm>
            <a:custGeom>
              <a:avLst/>
              <a:gdLst>
                <a:gd name="T0" fmla="*/ 29 w 70"/>
                <a:gd name="T1" fmla="*/ 7 h 79"/>
                <a:gd name="T2" fmla="*/ 14 w 70"/>
                <a:gd name="T3" fmla="*/ 8 h 79"/>
                <a:gd name="T4" fmla="*/ 4 w 70"/>
                <a:gd name="T5" fmla="*/ 11 h 79"/>
                <a:gd name="T6" fmla="*/ 2 w 70"/>
                <a:gd name="T7" fmla="*/ 14 h 79"/>
                <a:gd name="T8" fmla="*/ 1 w 70"/>
                <a:gd name="T9" fmla="*/ 16 h 79"/>
                <a:gd name="T10" fmla="*/ 0 w 70"/>
                <a:gd name="T11" fmla="*/ 14 h 79"/>
                <a:gd name="T12" fmla="*/ 2 w 70"/>
                <a:gd name="T13" fmla="*/ 2 h 79"/>
                <a:gd name="T14" fmla="*/ 4 w 70"/>
                <a:gd name="T15" fmla="*/ 0 h 79"/>
                <a:gd name="T16" fmla="*/ 8 w 70"/>
                <a:gd name="T17" fmla="*/ 1 h 79"/>
                <a:gd name="T18" fmla="*/ 18 w 70"/>
                <a:gd name="T19" fmla="*/ 2 h 79"/>
                <a:gd name="T20" fmla="*/ 59 w 70"/>
                <a:gd name="T21" fmla="*/ 2 h 79"/>
                <a:gd name="T22" fmla="*/ 66 w 70"/>
                <a:gd name="T23" fmla="*/ 1 h 79"/>
                <a:gd name="T24" fmla="*/ 69 w 70"/>
                <a:gd name="T25" fmla="*/ 1 h 79"/>
                <a:gd name="T26" fmla="*/ 70 w 70"/>
                <a:gd name="T27" fmla="*/ 3 h 79"/>
                <a:gd name="T28" fmla="*/ 69 w 70"/>
                <a:gd name="T29" fmla="*/ 15 h 79"/>
                <a:gd name="T30" fmla="*/ 68 w 70"/>
                <a:gd name="T31" fmla="*/ 17 h 79"/>
                <a:gd name="T32" fmla="*/ 67 w 70"/>
                <a:gd name="T33" fmla="*/ 15 h 79"/>
                <a:gd name="T34" fmla="*/ 67 w 70"/>
                <a:gd name="T35" fmla="*/ 13 h 79"/>
                <a:gd name="T36" fmla="*/ 55 w 70"/>
                <a:gd name="T37" fmla="*/ 8 h 79"/>
                <a:gd name="T38" fmla="*/ 42 w 70"/>
                <a:gd name="T39" fmla="*/ 7 h 79"/>
                <a:gd name="T40" fmla="*/ 42 w 70"/>
                <a:gd name="T41" fmla="*/ 50 h 79"/>
                <a:gd name="T42" fmla="*/ 43 w 70"/>
                <a:gd name="T43" fmla="*/ 72 h 79"/>
                <a:gd name="T44" fmla="*/ 47 w 70"/>
                <a:gd name="T45" fmla="*/ 77 h 79"/>
                <a:gd name="T46" fmla="*/ 52 w 70"/>
                <a:gd name="T47" fmla="*/ 78 h 79"/>
                <a:gd name="T48" fmla="*/ 54 w 70"/>
                <a:gd name="T49" fmla="*/ 78 h 79"/>
                <a:gd name="T50" fmla="*/ 52 w 70"/>
                <a:gd name="T51" fmla="*/ 79 h 79"/>
                <a:gd name="T52" fmla="*/ 35 w 70"/>
                <a:gd name="T53" fmla="*/ 79 h 79"/>
                <a:gd name="T54" fmla="*/ 23 w 70"/>
                <a:gd name="T55" fmla="*/ 79 h 79"/>
                <a:gd name="T56" fmla="*/ 20 w 70"/>
                <a:gd name="T57" fmla="*/ 78 h 79"/>
                <a:gd name="T58" fmla="*/ 22 w 70"/>
                <a:gd name="T59" fmla="*/ 78 h 79"/>
                <a:gd name="T60" fmla="*/ 26 w 70"/>
                <a:gd name="T61" fmla="*/ 77 h 79"/>
                <a:gd name="T62" fmla="*/ 29 w 70"/>
                <a:gd name="T63" fmla="*/ 71 h 79"/>
                <a:gd name="T64" fmla="*/ 29 w 70"/>
                <a:gd name="T65" fmla="*/ 50 h 79"/>
                <a:gd name="T66" fmla="*/ 29 w 70"/>
                <a:gd name="T67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79">
                  <a:moveTo>
                    <a:pt x="29" y="7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8"/>
                    <a:pt x="6" y="9"/>
                    <a:pt x="4" y="11"/>
                  </a:cubicBezTo>
                  <a:cubicBezTo>
                    <a:pt x="3" y="12"/>
                    <a:pt x="2" y="14"/>
                    <a:pt x="2" y="14"/>
                  </a:cubicBezTo>
                  <a:cubicBezTo>
                    <a:pt x="2" y="15"/>
                    <a:pt x="2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2"/>
                    <a:pt x="2" y="3"/>
                    <a:pt x="2" y="2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5" y="1"/>
                    <a:pt x="8" y="1"/>
                  </a:cubicBezTo>
                  <a:cubicBezTo>
                    <a:pt x="11" y="2"/>
                    <a:pt x="15" y="2"/>
                    <a:pt x="18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2" y="2"/>
                    <a:pt x="65" y="2"/>
                    <a:pt x="66" y="1"/>
                  </a:cubicBezTo>
                  <a:cubicBezTo>
                    <a:pt x="68" y="1"/>
                    <a:pt x="68" y="1"/>
                    <a:pt x="69" y="1"/>
                  </a:cubicBezTo>
                  <a:cubicBezTo>
                    <a:pt x="70" y="1"/>
                    <a:pt x="70" y="2"/>
                    <a:pt x="70" y="3"/>
                  </a:cubicBezTo>
                  <a:cubicBezTo>
                    <a:pt x="70" y="5"/>
                    <a:pt x="69" y="12"/>
                    <a:pt x="69" y="15"/>
                  </a:cubicBezTo>
                  <a:cubicBezTo>
                    <a:pt x="69" y="16"/>
                    <a:pt x="69" y="17"/>
                    <a:pt x="68" y="17"/>
                  </a:cubicBezTo>
                  <a:cubicBezTo>
                    <a:pt x="68" y="17"/>
                    <a:pt x="67" y="16"/>
                    <a:pt x="67" y="15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1"/>
                    <a:pt x="64" y="8"/>
                    <a:pt x="55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9"/>
                    <a:pt x="42" y="67"/>
                    <a:pt x="43" y="72"/>
                  </a:cubicBezTo>
                  <a:cubicBezTo>
                    <a:pt x="43" y="74"/>
                    <a:pt x="44" y="77"/>
                    <a:pt x="47" y="77"/>
                  </a:cubicBezTo>
                  <a:cubicBezTo>
                    <a:pt x="48" y="77"/>
                    <a:pt x="50" y="78"/>
                    <a:pt x="52" y="78"/>
                  </a:cubicBezTo>
                  <a:cubicBezTo>
                    <a:pt x="53" y="78"/>
                    <a:pt x="54" y="78"/>
                    <a:pt x="54" y="78"/>
                  </a:cubicBezTo>
                  <a:cubicBezTo>
                    <a:pt x="54" y="79"/>
                    <a:pt x="53" y="79"/>
                    <a:pt x="52" y="79"/>
                  </a:cubicBezTo>
                  <a:cubicBezTo>
                    <a:pt x="45" y="79"/>
                    <a:pt x="38" y="79"/>
                    <a:pt x="35" y="79"/>
                  </a:cubicBezTo>
                  <a:cubicBezTo>
                    <a:pt x="33" y="79"/>
                    <a:pt x="27" y="79"/>
                    <a:pt x="23" y="79"/>
                  </a:cubicBezTo>
                  <a:cubicBezTo>
                    <a:pt x="21" y="79"/>
                    <a:pt x="20" y="79"/>
                    <a:pt x="20" y="78"/>
                  </a:cubicBezTo>
                  <a:cubicBezTo>
                    <a:pt x="20" y="78"/>
                    <a:pt x="21" y="78"/>
                    <a:pt x="22" y="78"/>
                  </a:cubicBezTo>
                  <a:cubicBezTo>
                    <a:pt x="24" y="78"/>
                    <a:pt x="25" y="77"/>
                    <a:pt x="26" y="77"/>
                  </a:cubicBezTo>
                  <a:cubicBezTo>
                    <a:pt x="28" y="77"/>
                    <a:pt x="29" y="74"/>
                    <a:pt x="29" y="71"/>
                  </a:cubicBezTo>
                  <a:cubicBezTo>
                    <a:pt x="29" y="67"/>
                    <a:pt x="29" y="59"/>
                    <a:pt x="29" y="50"/>
                  </a:cubicBezTo>
                  <a:lnTo>
                    <a:pt x="2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71">
              <a:extLst>
                <a:ext uri="{FF2B5EF4-FFF2-40B4-BE49-F238E27FC236}">
                  <a16:creationId xmlns:a16="http://schemas.microsoft.com/office/drawing/2014/main" id="{2CBEC612-EE69-4AB5-9329-0E239C5D2C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68913" y="2506663"/>
              <a:ext cx="265113" cy="246063"/>
            </a:xfrm>
            <a:custGeom>
              <a:avLst/>
              <a:gdLst>
                <a:gd name="T0" fmla="*/ 17 w 88"/>
                <a:gd name="T1" fmla="*/ 34 h 81"/>
                <a:gd name="T2" fmla="*/ 12 w 88"/>
                <a:gd name="T3" fmla="*/ 19 h 81"/>
                <a:gd name="T4" fmla="*/ 37 w 88"/>
                <a:gd name="T5" fmla="*/ 0 h 81"/>
                <a:gd name="T6" fmla="*/ 49 w 88"/>
                <a:gd name="T7" fmla="*/ 2 h 81"/>
                <a:gd name="T8" fmla="*/ 51 w 88"/>
                <a:gd name="T9" fmla="*/ 5 h 81"/>
                <a:gd name="T10" fmla="*/ 50 w 88"/>
                <a:gd name="T11" fmla="*/ 18 h 81"/>
                <a:gd name="T12" fmla="*/ 48 w 88"/>
                <a:gd name="T13" fmla="*/ 20 h 81"/>
                <a:gd name="T14" fmla="*/ 48 w 88"/>
                <a:gd name="T15" fmla="*/ 18 h 81"/>
                <a:gd name="T16" fmla="*/ 45 w 88"/>
                <a:gd name="T17" fmla="*/ 9 h 81"/>
                <a:gd name="T18" fmla="*/ 33 w 88"/>
                <a:gd name="T19" fmla="*/ 5 h 81"/>
                <a:gd name="T20" fmla="*/ 22 w 88"/>
                <a:gd name="T21" fmla="*/ 16 h 81"/>
                <a:gd name="T22" fmla="*/ 39 w 88"/>
                <a:gd name="T23" fmla="*/ 44 h 81"/>
                <a:gd name="T24" fmla="*/ 57 w 88"/>
                <a:gd name="T25" fmla="*/ 61 h 81"/>
                <a:gd name="T26" fmla="*/ 62 w 88"/>
                <a:gd name="T27" fmla="*/ 45 h 81"/>
                <a:gd name="T28" fmla="*/ 60 w 88"/>
                <a:gd name="T29" fmla="*/ 40 h 81"/>
                <a:gd name="T30" fmla="*/ 55 w 88"/>
                <a:gd name="T31" fmla="*/ 39 h 81"/>
                <a:gd name="T32" fmla="*/ 54 w 88"/>
                <a:gd name="T33" fmla="*/ 38 h 81"/>
                <a:gd name="T34" fmla="*/ 56 w 88"/>
                <a:gd name="T35" fmla="*/ 37 h 81"/>
                <a:gd name="T36" fmla="*/ 68 w 88"/>
                <a:gd name="T37" fmla="*/ 37 h 81"/>
                <a:gd name="T38" fmla="*/ 72 w 88"/>
                <a:gd name="T39" fmla="*/ 39 h 81"/>
                <a:gd name="T40" fmla="*/ 62 w 88"/>
                <a:gd name="T41" fmla="*/ 64 h 81"/>
                <a:gd name="T42" fmla="*/ 76 w 88"/>
                <a:gd name="T43" fmla="*/ 74 h 81"/>
                <a:gd name="T44" fmla="*/ 87 w 88"/>
                <a:gd name="T45" fmla="*/ 78 h 81"/>
                <a:gd name="T46" fmla="*/ 88 w 88"/>
                <a:gd name="T47" fmla="*/ 78 h 81"/>
                <a:gd name="T48" fmla="*/ 85 w 88"/>
                <a:gd name="T49" fmla="*/ 79 h 81"/>
                <a:gd name="T50" fmla="*/ 77 w 88"/>
                <a:gd name="T51" fmla="*/ 79 h 81"/>
                <a:gd name="T52" fmla="*/ 53 w 88"/>
                <a:gd name="T53" fmla="*/ 71 h 81"/>
                <a:gd name="T54" fmla="*/ 29 w 88"/>
                <a:gd name="T55" fmla="*/ 81 h 81"/>
                <a:gd name="T56" fmla="*/ 0 w 88"/>
                <a:gd name="T57" fmla="*/ 58 h 81"/>
                <a:gd name="T58" fmla="*/ 17 w 88"/>
                <a:gd name="T59" fmla="*/ 34 h 81"/>
                <a:gd name="T60" fmla="*/ 49 w 88"/>
                <a:gd name="T61" fmla="*/ 68 h 81"/>
                <a:gd name="T62" fmla="*/ 31 w 88"/>
                <a:gd name="T63" fmla="*/ 50 h 81"/>
                <a:gd name="T64" fmla="*/ 20 w 88"/>
                <a:gd name="T65" fmla="*/ 38 h 81"/>
                <a:gd name="T66" fmla="*/ 12 w 88"/>
                <a:gd name="T67" fmla="*/ 53 h 81"/>
                <a:gd name="T68" fmla="*/ 32 w 88"/>
                <a:gd name="T69" fmla="*/ 74 h 81"/>
                <a:gd name="T70" fmla="*/ 49 w 88"/>
                <a:gd name="T71" fmla="*/ 6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81">
                  <a:moveTo>
                    <a:pt x="17" y="34"/>
                  </a:moveTo>
                  <a:cubicBezTo>
                    <a:pt x="13" y="28"/>
                    <a:pt x="12" y="24"/>
                    <a:pt x="12" y="19"/>
                  </a:cubicBezTo>
                  <a:cubicBezTo>
                    <a:pt x="12" y="11"/>
                    <a:pt x="19" y="0"/>
                    <a:pt x="37" y="0"/>
                  </a:cubicBezTo>
                  <a:cubicBezTo>
                    <a:pt x="42" y="0"/>
                    <a:pt x="46" y="1"/>
                    <a:pt x="49" y="2"/>
                  </a:cubicBezTo>
                  <a:cubicBezTo>
                    <a:pt x="51" y="3"/>
                    <a:pt x="51" y="4"/>
                    <a:pt x="51" y="5"/>
                  </a:cubicBezTo>
                  <a:cubicBezTo>
                    <a:pt x="51" y="8"/>
                    <a:pt x="50" y="17"/>
                    <a:pt x="50" y="18"/>
                  </a:cubicBezTo>
                  <a:cubicBezTo>
                    <a:pt x="49" y="20"/>
                    <a:pt x="49" y="20"/>
                    <a:pt x="48" y="20"/>
                  </a:cubicBezTo>
                  <a:cubicBezTo>
                    <a:pt x="48" y="20"/>
                    <a:pt x="48" y="20"/>
                    <a:pt x="48" y="18"/>
                  </a:cubicBezTo>
                  <a:cubicBezTo>
                    <a:pt x="48" y="15"/>
                    <a:pt x="47" y="12"/>
                    <a:pt x="45" y="9"/>
                  </a:cubicBezTo>
                  <a:cubicBezTo>
                    <a:pt x="43" y="7"/>
                    <a:pt x="39" y="5"/>
                    <a:pt x="33" y="5"/>
                  </a:cubicBezTo>
                  <a:cubicBezTo>
                    <a:pt x="29" y="5"/>
                    <a:pt x="22" y="8"/>
                    <a:pt x="22" y="16"/>
                  </a:cubicBezTo>
                  <a:cubicBezTo>
                    <a:pt x="22" y="26"/>
                    <a:pt x="31" y="34"/>
                    <a:pt x="39" y="44"/>
                  </a:cubicBezTo>
                  <a:cubicBezTo>
                    <a:pt x="43" y="48"/>
                    <a:pt x="56" y="59"/>
                    <a:pt x="57" y="61"/>
                  </a:cubicBezTo>
                  <a:cubicBezTo>
                    <a:pt x="60" y="58"/>
                    <a:pt x="62" y="51"/>
                    <a:pt x="62" y="45"/>
                  </a:cubicBezTo>
                  <a:cubicBezTo>
                    <a:pt x="62" y="43"/>
                    <a:pt x="62" y="41"/>
                    <a:pt x="60" y="40"/>
                  </a:cubicBezTo>
                  <a:cubicBezTo>
                    <a:pt x="59" y="39"/>
                    <a:pt x="57" y="39"/>
                    <a:pt x="55" y="39"/>
                  </a:cubicBezTo>
                  <a:cubicBezTo>
                    <a:pt x="55" y="39"/>
                    <a:pt x="54" y="38"/>
                    <a:pt x="54" y="38"/>
                  </a:cubicBezTo>
                  <a:cubicBezTo>
                    <a:pt x="54" y="37"/>
                    <a:pt x="55" y="37"/>
                    <a:pt x="56" y="37"/>
                  </a:cubicBezTo>
                  <a:cubicBezTo>
                    <a:pt x="58" y="37"/>
                    <a:pt x="62" y="37"/>
                    <a:pt x="68" y="37"/>
                  </a:cubicBezTo>
                  <a:cubicBezTo>
                    <a:pt x="70" y="38"/>
                    <a:pt x="72" y="38"/>
                    <a:pt x="72" y="39"/>
                  </a:cubicBezTo>
                  <a:cubicBezTo>
                    <a:pt x="72" y="47"/>
                    <a:pt x="67" y="57"/>
                    <a:pt x="62" y="64"/>
                  </a:cubicBezTo>
                  <a:cubicBezTo>
                    <a:pt x="68" y="70"/>
                    <a:pt x="73" y="72"/>
                    <a:pt x="76" y="74"/>
                  </a:cubicBezTo>
                  <a:cubicBezTo>
                    <a:pt x="79" y="76"/>
                    <a:pt x="85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79"/>
                    <a:pt x="87" y="79"/>
                    <a:pt x="85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66" y="79"/>
                    <a:pt x="62" y="78"/>
                    <a:pt x="53" y="71"/>
                  </a:cubicBezTo>
                  <a:cubicBezTo>
                    <a:pt x="50" y="75"/>
                    <a:pt x="43" y="81"/>
                    <a:pt x="29" y="81"/>
                  </a:cubicBezTo>
                  <a:cubicBezTo>
                    <a:pt x="7" y="81"/>
                    <a:pt x="0" y="67"/>
                    <a:pt x="0" y="58"/>
                  </a:cubicBezTo>
                  <a:cubicBezTo>
                    <a:pt x="0" y="46"/>
                    <a:pt x="11" y="37"/>
                    <a:pt x="17" y="34"/>
                  </a:cubicBezTo>
                  <a:close/>
                  <a:moveTo>
                    <a:pt x="49" y="68"/>
                  </a:moveTo>
                  <a:cubicBezTo>
                    <a:pt x="43" y="63"/>
                    <a:pt x="33" y="53"/>
                    <a:pt x="31" y="50"/>
                  </a:cubicBezTo>
                  <a:cubicBezTo>
                    <a:pt x="28" y="48"/>
                    <a:pt x="21" y="40"/>
                    <a:pt x="20" y="38"/>
                  </a:cubicBezTo>
                  <a:cubicBezTo>
                    <a:pt x="16" y="40"/>
                    <a:pt x="12" y="45"/>
                    <a:pt x="12" y="53"/>
                  </a:cubicBezTo>
                  <a:cubicBezTo>
                    <a:pt x="12" y="66"/>
                    <a:pt x="21" y="74"/>
                    <a:pt x="32" y="74"/>
                  </a:cubicBezTo>
                  <a:cubicBezTo>
                    <a:pt x="40" y="74"/>
                    <a:pt x="47" y="70"/>
                    <a:pt x="49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72">
              <a:extLst>
                <a:ext uri="{FF2B5EF4-FFF2-40B4-BE49-F238E27FC236}">
                  <a16:creationId xmlns:a16="http://schemas.microsoft.com/office/drawing/2014/main" id="{9F75E6E1-2F79-45E2-9BD3-82476512A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57751" y="2506663"/>
              <a:ext cx="217488" cy="246063"/>
            </a:xfrm>
            <a:custGeom>
              <a:avLst/>
              <a:gdLst>
                <a:gd name="T0" fmla="*/ 13 w 72"/>
                <a:gd name="T1" fmla="*/ 70 h 81"/>
                <a:gd name="T2" fmla="*/ 0 w 72"/>
                <a:gd name="T3" fmla="*/ 39 h 81"/>
                <a:gd name="T4" fmla="*/ 12 w 72"/>
                <a:gd name="T5" fmla="*/ 11 h 81"/>
                <a:gd name="T6" fmla="*/ 45 w 72"/>
                <a:gd name="T7" fmla="*/ 0 h 81"/>
                <a:gd name="T8" fmla="*/ 60 w 72"/>
                <a:gd name="T9" fmla="*/ 1 h 81"/>
                <a:gd name="T10" fmla="*/ 70 w 72"/>
                <a:gd name="T11" fmla="*/ 3 h 81"/>
                <a:gd name="T12" fmla="*/ 72 w 72"/>
                <a:gd name="T13" fmla="*/ 4 h 81"/>
                <a:gd name="T14" fmla="*/ 71 w 72"/>
                <a:gd name="T15" fmla="*/ 10 h 81"/>
                <a:gd name="T16" fmla="*/ 71 w 72"/>
                <a:gd name="T17" fmla="*/ 21 h 81"/>
                <a:gd name="T18" fmla="*/ 70 w 72"/>
                <a:gd name="T19" fmla="*/ 23 h 81"/>
                <a:gd name="T20" fmla="*/ 69 w 72"/>
                <a:gd name="T21" fmla="*/ 21 h 81"/>
                <a:gd name="T22" fmla="*/ 65 w 72"/>
                <a:gd name="T23" fmla="*/ 12 h 81"/>
                <a:gd name="T24" fmla="*/ 44 w 72"/>
                <a:gd name="T25" fmla="*/ 5 h 81"/>
                <a:gd name="T26" fmla="*/ 24 w 72"/>
                <a:gd name="T27" fmla="*/ 12 h 81"/>
                <a:gd name="T28" fmla="*/ 15 w 72"/>
                <a:gd name="T29" fmla="*/ 38 h 81"/>
                <a:gd name="T30" fmla="*/ 47 w 72"/>
                <a:gd name="T31" fmla="*/ 75 h 81"/>
                <a:gd name="T32" fmla="*/ 66 w 72"/>
                <a:gd name="T33" fmla="*/ 69 h 81"/>
                <a:gd name="T34" fmla="*/ 70 w 72"/>
                <a:gd name="T35" fmla="*/ 62 h 81"/>
                <a:gd name="T36" fmla="*/ 71 w 72"/>
                <a:gd name="T37" fmla="*/ 60 h 81"/>
                <a:gd name="T38" fmla="*/ 72 w 72"/>
                <a:gd name="T39" fmla="*/ 62 h 81"/>
                <a:gd name="T40" fmla="*/ 70 w 72"/>
                <a:gd name="T41" fmla="*/ 75 h 81"/>
                <a:gd name="T42" fmla="*/ 67 w 72"/>
                <a:gd name="T43" fmla="*/ 78 h 81"/>
                <a:gd name="T44" fmla="*/ 48 w 72"/>
                <a:gd name="T45" fmla="*/ 81 h 81"/>
                <a:gd name="T46" fmla="*/ 13 w 72"/>
                <a:gd name="T47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81">
                  <a:moveTo>
                    <a:pt x="13" y="70"/>
                  </a:moveTo>
                  <a:cubicBezTo>
                    <a:pt x="3" y="61"/>
                    <a:pt x="0" y="49"/>
                    <a:pt x="0" y="39"/>
                  </a:cubicBezTo>
                  <a:cubicBezTo>
                    <a:pt x="0" y="32"/>
                    <a:pt x="3" y="20"/>
                    <a:pt x="12" y="11"/>
                  </a:cubicBezTo>
                  <a:cubicBezTo>
                    <a:pt x="20" y="4"/>
                    <a:pt x="30" y="0"/>
                    <a:pt x="45" y="0"/>
                  </a:cubicBezTo>
                  <a:cubicBezTo>
                    <a:pt x="51" y="0"/>
                    <a:pt x="55" y="1"/>
                    <a:pt x="60" y="1"/>
                  </a:cubicBezTo>
                  <a:cubicBezTo>
                    <a:pt x="64" y="2"/>
                    <a:pt x="67" y="3"/>
                    <a:pt x="70" y="3"/>
                  </a:cubicBezTo>
                  <a:cubicBezTo>
                    <a:pt x="71" y="3"/>
                    <a:pt x="72" y="4"/>
                    <a:pt x="72" y="4"/>
                  </a:cubicBezTo>
                  <a:cubicBezTo>
                    <a:pt x="72" y="5"/>
                    <a:pt x="71" y="6"/>
                    <a:pt x="71" y="10"/>
                  </a:cubicBezTo>
                  <a:cubicBezTo>
                    <a:pt x="71" y="13"/>
                    <a:pt x="71" y="19"/>
                    <a:pt x="71" y="21"/>
                  </a:cubicBezTo>
                  <a:cubicBezTo>
                    <a:pt x="71" y="23"/>
                    <a:pt x="71" y="23"/>
                    <a:pt x="70" y="23"/>
                  </a:cubicBezTo>
                  <a:cubicBezTo>
                    <a:pt x="69" y="23"/>
                    <a:pt x="69" y="23"/>
                    <a:pt x="69" y="21"/>
                  </a:cubicBezTo>
                  <a:cubicBezTo>
                    <a:pt x="69" y="18"/>
                    <a:pt x="67" y="14"/>
                    <a:pt x="65" y="12"/>
                  </a:cubicBezTo>
                  <a:cubicBezTo>
                    <a:pt x="61" y="8"/>
                    <a:pt x="53" y="5"/>
                    <a:pt x="44" y="5"/>
                  </a:cubicBezTo>
                  <a:cubicBezTo>
                    <a:pt x="35" y="5"/>
                    <a:pt x="29" y="8"/>
                    <a:pt x="24" y="12"/>
                  </a:cubicBezTo>
                  <a:cubicBezTo>
                    <a:pt x="17" y="19"/>
                    <a:pt x="15" y="28"/>
                    <a:pt x="15" y="38"/>
                  </a:cubicBezTo>
                  <a:cubicBezTo>
                    <a:pt x="15" y="63"/>
                    <a:pt x="34" y="75"/>
                    <a:pt x="47" y="75"/>
                  </a:cubicBezTo>
                  <a:cubicBezTo>
                    <a:pt x="56" y="75"/>
                    <a:pt x="62" y="74"/>
                    <a:pt x="66" y="69"/>
                  </a:cubicBezTo>
                  <a:cubicBezTo>
                    <a:pt x="68" y="67"/>
                    <a:pt x="69" y="64"/>
                    <a:pt x="70" y="62"/>
                  </a:cubicBezTo>
                  <a:cubicBezTo>
                    <a:pt x="70" y="61"/>
                    <a:pt x="70" y="60"/>
                    <a:pt x="71" y="60"/>
                  </a:cubicBezTo>
                  <a:cubicBezTo>
                    <a:pt x="72" y="60"/>
                    <a:pt x="72" y="61"/>
                    <a:pt x="72" y="62"/>
                  </a:cubicBezTo>
                  <a:cubicBezTo>
                    <a:pt x="72" y="63"/>
                    <a:pt x="71" y="72"/>
                    <a:pt x="70" y="75"/>
                  </a:cubicBezTo>
                  <a:cubicBezTo>
                    <a:pt x="69" y="77"/>
                    <a:pt x="69" y="78"/>
                    <a:pt x="67" y="78"/>
                  </a:cubicBezTo>
                  <a:cubicBezTo>
                    <a:pt x="63" y="80"/>
                    <a:pt x="55" y="81"/>
                    <a:pt x="48" y="81"/>
                  </a:cubicBezTo>
                  <a:cubicBezTo>
                    <a:pt x="34" y="81"/>
                    <a:pt x="23" y="78"/>
                    <a:pt x="13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3">
              <a:extLst>
                <a:ext uri="{FF2B5EF4-FFF2-40B4-BE49-F238E27FC236}">
                  <a16:creationId xmlns:a16="http://schemas.microsoft.com/office/drawing/2014/main" id="{AE503EA4-8973-46E5-A907-0B122FADBB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73588" y="2513013"/>
              <a:ext cx="246063" cy="233363"/>
            </a:xfrm>
            <a:custGeom>
              <a:avLst/>
              <a:gdLst>
                <a:gd name="T0" fmla="*/ 10 w 81"/>
                <a:gd name="T1" fmla="*/ 29 h 77"/>
                <a:gd name="T2" fmla="*/ 10 w 81"/>
                <a:gd name="T3" fmla="*/ 8 h 77"/>
                <a:gd name="T4" fmla="*/ 6 w 81"/>
                <a:gd name="T5" fmla="*/ 2 h 77"/>
                <a:gd name="T6" fmla="*/ 2 w 81"/>
                <a:gd name="T7" fmla="*/ 2 h 77"/>
                <a:gd name="T8" fmla="*/ 0 w 81"/>
                <a:gd name="T9" fmla="*/ 1 h 77"/>
                <a:gd name="T10" fmla="*/ 2 w 81"/>
                <a:gd name="T11" fmla="*/ 0 h 77"/>
                <a:gd name="T12" fmla="*/ 16 w 81"/>
                <a:gd name="T13" fmla="*/ 0 h 77"/>
                <a:gd name="T14" fmla="*/ 31 w 81"/>
                <a:gd name="T15" fmla="*/ 0 h 77"/>
                <a:gd name="T16" fmla="*/ 50 w 81"/>
                <a:gd name="T17" fmla="*/ 4 h 77"/>
                <a:gd name="T18" fmla="*/ 57 w 81"/>
                <a:gd name="T19" fmla="*/ 18 h 77"/>
                <a:gd name="T20" fmla="*/ 43 w 81"/>
                <a:gd name="T21" fmla="*/ 41 h 77"/>
                <a:gd name="T22" fmla="*/ 65 w 81"/>
                <a:gd name="T23" fmla="*/ 68 h 77"/>
                <a:gd name="T24" fmla="*/ 77 w 81"/>
                <a:gd name="T25" fmla="*/ 75 h 77"/>
                <a:gd name="T26" fmla="*/ 80 w 81"/>
                <a:gd name="T27" fmla="*/ 76 h 77"/>
                <a:gd name="T28" fmla="*/ 81 w 81"/>
                <a:gd name="T29" fmla="*/ 76 h 77"/>
                <a:gd name="T30" fmla="*/ 79 w 81"/>
                <a:gd name="T31" fmla="*/ 77 h 77"/>
                <a:gd name="T32" fmla="*/ 69 w 81"/>
                <a:gd name="T33" fmla="*/ 77 h 77"/>
                <a:gd name="T34" fmla="*/ 58 w 81"/>
                <a:gd name="T35" fmla="*/ 75 h 77"/>
                <a:gd name="T36" fmla="*/ 44 w 81"/>
                <a:gd name="T37" fmla="*/ 60 h 77"/>
                <a:gd name="T38" fmla="*/ 34 w 81"/>
                <a:gd name="T39" fmla="*/ 46 h 77"/>
                <a:gd name="T40" fmla="*/ 32 w 81"/>
                <a:gd name="T41" fmla="*/ 45 h 77"/>
                <a:gd name="T42" fmla="*/ 23 w 81"/>
                <a:gd name="T43" fmla="*/ 45 h 77"/>
                <a:gd name="T44" fmla="*/ 22 w 81"/>
                <a:gd name="T45" fmla="*/ 46 h 77"/>
                <a:gd name="T46" fmla="*/ 22 w 81"/>
                <a:gd name="T47" fmla="*/ 47 h 77"/>
                <a:gd name="T48" fmla="*/ 23 w 81"/>
                <a:gd name="T49" fmla="*/ 69 h 77"/>
                <a:gd name="T50" fmla="*/ 27 w 81"/>
                <a:gd name="T51" fmla="*/ 75 h 77"/>
                <a:gd name="T52" fmla="*/ 32 w 81"/>
                <a:gd name="T53" fmla="*/ 76 h 77"/>
                <a:gd name="T54" fmla="*/ 33 w 81"/>
                <a:gd name="T55" fmla="*/ 76 h 77"/>
                <a:gd name="T56" fmla="*/ 31 w 81"/>
                <a:gd name="T57" fmla="*/ 77 h 77"/>
                <a:gd name="T58" fmla="*/ 16 w 81"/>
                <a:gd name="T59" fmla="*/ 77 h 77"/>
                <a:gd name="T60" fmla="*/ 3 w 81"/>
                <a:gd name="T61" fmla="*/ 77 h 77"/>
                <a:gd name="T62" fmla="*/ 1 w 81"/>
                <a:gd name="T63" fmla="*/ 76 h 77"/>
                <a:gd name="T64" fmla="*/ 3 w 81"/>
                <a:gd name="T65" fmla="*/ 76 h 77"/>
                <a:gd name="T66" fmla="*/ 7 w 81"/>
                <a:gd name="T67" fmla="*/ 75 h 77"/>
                <a:gd name="T68" fmla="*/ 10 w 81"/>
                <a:gd name="T69" fmla="*/ 69 h 77"/>
                <a:gd name="T70" fmla="*/ 10 w 81"/>
                <a:gd name="T71" fmla="*/ 48 h 77"/>
                <a:gd name="T72" fmla="*/ 10 w 81"/>
                <a:gd name="T73" fmla="*/ 29 h 77"/>
                <a:gd name="T74" fmla="*/ 22 w 81"/>
                <a:gd name="T75" fmla="*/ 38 h 77"/>
                <a:gd name="T76" fmla="*/ 23 w 81"/>
                <a:gd name="T77" fmla="*/ 39 h 77"/>
                <a:gd name="T78" fmla="*/ 31 w 81"/>
                <a:gd name="T79" fmla="*/ 40 h 77"/>
                <a:gd name="T80" fmla="*/ 38 w 81"/>
                <a:gd name="T81" fmla="*/ 39 h 77"/>
                <a:gd name="T82" fmla="*/ 44 w 81"/>
                <a:gd name="T83" fmla="*/ 23 h 77"/>
                <a:gd name="T84" fmla="*/ 29 w 81"/>
                <a:gd name="T85" fmla="*/ 5 h 77"/>
                <a:gd name="T86" fmla="*/ 23 w 81"/>
                <a:gd name="T87" fmla="*/ 5 h 77"/>
                <a:gd name="T88" fmla="*/ 22 w 81"/>
                <a:gd name="T89" fmla="*/ 6 h 77"/>
                <a:gd name="T90" fmla="*/ 22 w 81"/>
                <a:gd name="T91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7">
                  <a:moveTo>
                    <a:pt x="10" y="29"/>
                  </a:moveTo>
                  <a:cubicBezTo>
                    <a:pt x="10" y="14"/>
                    <a:pt x="10" y="11"/>
                    <a:pt x="10" y="8"/>
                  </a:cubicBezTo>
                  <a:cubicBezTo>
                    <a:pt x="10" y="4"/>
                    <a:pt x="9" y="3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14" y="0"/>
                    <a:pt x="16" y="0"/>
                  </a:cubicBezTo>
                  <a:cubicBezTo>
                    <a:pt x="20" y="0"/>
                    <a:pt x="27" y="0"/>
                    <a:pt x="31" y="0"/>
                  </a:cubicBezTo>
                  <a:cubicBezTo>
                    <a:pt x="37" y="0"/>
                    <a:pt x="44" y="0"/>
                    <a:pt x="50" y="4"/>
                  </a:cubicBezTo>
                  <a:cubicBezTo>
                    <a:pt x="52" y="6"/>
                    <a:pt x="57" y="11"/>
                    <a:pt x="57" y="18"/>
                  </a:cubicBezTo>
                  <a:cubicBezTo>
                    <a:pt x="57" y="26"/>
                    <a:pt x="53" y="33"/>
                    <a:pt x="43" y="41"/>
                  </a:cubicBezTo>
                  <a:cubicBezTo>
                    <a:pt x="52" y="53"/>
                    <a:pt x="59" y="62"/>
                    <a:pt x="65" y="68"/>
                  </a:cubicBezTo>
                  <a:cubicBezTo>
                    <a:pt x="71" y="74"/>
                    <a:pt x="75" y="75"/>
                    <a:pt x="77" y="75"/>
                  </a:cubicBezTo>
                  <a:cubicBezTo>
                    <a:pt x="78" y="75"/>
                    <a:pt x="79" y="76"/>
                    <a:pt x="80" y="76"/>
                  </a:cubicBezTo>
                  <a:cubicBezTo>
                    <a:pt x="80" y="76"/>
                    <a:pt x="81" y="76"/>
                    <a:pt x="81" y="76"/>
                  </a:cubicBezTo>
                  <a:cubicBezTo>
                    <a:pt x="81" y="77"/>
                    <a:pt x="80" y="77"/>
                    <a:pt x="7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3" y="77"/>
                    <a:pt x="61" y="77"/>
                    <a:pt x="58" y="75"/>
                  </a:cubicBezTo>
                  <a:cubicBezTo>
                    <a:pt x="54" y="73"/>
                    <a:pt x="50" y="68"/>
                    <a:pt x="44" y="60"/>
                  </a:cubicBezTo>
                  <a:cubicBezTo>
                    <a:pt x="40" y="55"/>
                    <a:pt x="35" y="48"/>
                    <a:pt x="34" y="46"/>
                  </a:cubicBezTo>
                  <a:cubicBezTo>
                    <a:pt x="33" y="46"/>
                    <a:pt x="33" y="45"/>
                    <a:pt x="32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2" y="45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7"/>
                    <a:pt x="22" y="65"/>
                    <a:pt x="23" y="69"/>
                  </a:cubicBezTo>
                  <a:cubicBezTo>
                    <a:pt x="23" y="72"/>
                    <a:pt x="24" y="75"/>
                    <a:pt x="27" y="75"/>
                  </a:cubicBezTo>
                  <a:cubicBezTo>
                    <a:pt x="28" y="75"/>
                    <a:pt x="31" y="76"/>
                    <a:pt x="32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3" y="77"/>
                    <a:pt x="32" y="77"/>
                    <a:pt x="31" y="77"/>
                  </a:cubicBezTo>
                  <a:cubicBezTo>
                    <a:pt x="25" y="77"/>
                    <a:pt x="17" y="77"/>
                    <a:pt x="16" y="77"/>
                  </a:cubicBezTo>
                  <a:cubicBezTo>
                    <a:pt x="14" y="77"/>
                    <a:pt x="7" y="77"/>
                    <a:pt x="3" y="77"/>
                  </a:cubicBezTo>
                  <a:cubicBezTo>
                    <a:pt x="2" y="77"/>
                    <a:pt x="1" y="77"/>
                    <a:pt x="1" y="76"/>
                  </a:cubicBezTo>
                  <a:cubicBezTo>
                    <a:pt x="1" y="76"/>
                    <a:pt x="2" y="76"/>
                    <a:pt x="3" y="76"/>
                  </a:cubicBezTo>
                  <a:cubicBezTo>
                    <a:pt x="5" y="76"/>
                    <a:pt x="6" y="75"/>
                    <a:pt x="7" y="75"/>
                  </a:cubicBezTo>
                  <a:cubicBezTo>
                    <a:pt x="9" y="75"/>
                    <a:pt x="9" y="72"/>
                    <a:pt x="10" y="69"/>
                  </a:cubicBezTo>
                  <a:cubicBezTo>
                    <a:pt x="10" y="65"/>
                    <a:pt x="10" y="57"/>
                    <a:pt x="10" y="48"/>
                  </a:cubicBezTo>
                  <a:lnTo>
                    <a:pt x="10" y="29"/>
                  </a:lnTo>
                  <a:close/>
                  <a:moveTo>
                    <a:pt x="22" y="38"/>
                  </a:moveTo>
                  <a:cubicBezTo>
                    <a:pt x="22" y="39"/>
                    <a:pt x="22" y="39"/>
                    <a:pt x="23" y="39"/>
                  </a:cubicBezTo>
                  <a:cubicBezTo>
                    <a:pt x="25" y="40"/>
                    <a:pt x="28" y="40"/>
                    <a:pt x="31" y="40"/>
                  </a:cubicBezTo>
                  <a:cubicBezTo>
                    <a:pt x="35" y="40"/>
                    <a:pt x="36" y="40"/>
                    <a:pt x="38" y="39"/>
                  </a:cubicBezTo>
                  <a:cubicBezTo>
                    <a:pt x="41" y="36"/>
                    <a:pt x="44" y="32"/>
                    <a:pt x="44" y="23"/>
                  </a:cubicBezTo>
                  <a:cubicBezTo>
                    <a:pt x="44" y="9"/>
                    <a:pt x="35" y="5"/>
                    <a:pt x="29" y="5"/>
                  </a:cubicBezTo>
                  <a:cubicBezTo>
                    <a:pt x="26" y="5"/>
                    <a:pt x="24" y="5"/>
                    <a:pt x="23" y="5"/>
                  </a:cubicBezTo>
                  <a:cubicBezTo>
                    <a:pt x="22" y="5"/>
                    <a:pt x="22" y="6"/>
                    <a:pt x="22" y="6"/>
                  </a:cubicBezTo>
                  <a:lnTo>
                    <a:pt x="22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4">
              <a:extLst>
                <a:ext uri="{FF2B5EF4-FFF2-40B4-BE49-F238E27FC236}">
                  <a16:creationId xmlns:a16="http://schemas.microsoft.com/office/drawing/2014/main" id="{79A668C5-0C4D-43CD-8BDB-D3F9906D7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46576" y="2503488"/>
              <a:ext cx="255588" cy="242888"/>
            </a:xfrm>
            <a:custGeom>
              <a:avLst/>
              <a:gdLst>
                <a:gd name="T0" fmla="*/ 27 w 84"/>
                <a:gd name="T1" fmla="*/ 54 h 80"/>
                <a:gd name="T2" fmla="*/ 26 w 84"/>
                <a:gd name="T3" fmla="*/ 54 h 80"/>
                <a:gd name="T4" fmla="*/ 21 w 84"/>
                <a:gd name="T5" fmla="*/ 69 h 80"/>
                <a:gd name="T6" fmla="*/ 19 w 84"/>
                <a:gd name="T7" fmla="*/ 75 h 80"/>
                <a:gd name="T8" fmla="*/ 23 w 84"/>
                <a:gd name="T9" fmla="*/ 79 h 80"/>
                <a:gd name="T10" fmla="*/ 25 w 84"/>
                <a:gd name="T11" fmla="*/ 79 h 80"/>
                <a:gd name="T12" fmla="*/ 26 w 84"/>
                <a:gd name="T13" fmla="*/ 79 h 80"/>
                <a:gd name="T14" fmla="*/ 25 w 84"/>
                <a:gd name="T15" fmla="*/ 80 h 80"/>
                <a:gd name="T16" fmla="*/ 14 w 84"/>
                <a:gd name="T17" fmla="*/ 80 h 80"/>
                <a:gd name="T18" fmla="*/ 2 w 84"/>
                <a:gd name="T19" fmla="*/ 80 h 80"/>
                <a:gd name="T20" fmla="*/ 0 w 84"/>
                <a:gd name="T21" fmla="*/ 79 h 80"/>
                <a:gd name="T22" fmla="*/ 1 w 84"/>
                <a:gd name="T23" fmla="*/ 79 h 80"/>
                <a:gd name="T24" fmla="*/ 4 w 84"/>
                <a:gd name="T25" fmla="*/ 78 h 80"/>
                <a:gd name="T26" fmla="*/ 13 w 84"/>
                <a:gd name="T27" fmla="*/ 69 h 80"/>
                <a:gd name="T28" fmla="*/ 39 w 84"/>
                <a:gd name="T29" fmla="*/ 5 h 80"/>
                <a:gd name="T30" fmla="*/ 41 w 84"/>
                <a:gd name="T31" fmla="*/ 0 h 80"/>
                <a:gd name="T32" fmla="*/ 44 w 84"/>
                <a:gd name="T33" fmla="*/ 4 h 80"/>
                <a:gd name="T34" fmla="*/ 69 w 84"/>
                <a:gd name="T35" fmla="*/ 67 h 80"/>
                <a:gd name="T36" fmla="*/ 79 w 84"/>
                <a:gd name="T37" fmla="*/ 78 h 80"/>
                <a:gd name="T38" fmla="*/ 83 w 84"/>
                <a:gd name="T39" fmla="*/ 79 h 80"/>
                <a:gd name="T40" fmla="*/ 84 w 84"/>
                <a:gd name="T41" fmla="*/ 79 h 80"/>
                <a:gd name="T42" fmla="*/ 79 w 84"/>
                <a:gd name="T43" fmla="*/ 80 h 80"/>
                <a:gd name="T44" fmla="*/ 60 w 84"/>
                <a:gd name="T45" fmla="*/ 80 h 80"/>
                <a:gd name="T46" fmla="*/ 57 w 84"/>
                <a:gd name="T47" fmla="*/ 79 h 80"/>
                <a:gd name="T48" fmla="*/ 58 w 84"/>
                <a:gd name="T49" fmla="*/ 78 h 80"/>
                <a:gd name="T50" fmla="*/ 59 w 84"/>
                <a:gd name="T51" fmla="*/ 76 h 80"/>
                <a:gd name="T52" fmla="*/ 51 w 84"/>
                <a:gd name="T53" fmla="*/ 54 h 80"/>
                <a:gd name="T54" fmla="*/ 50 w 84"/>
                <a:gd name="T55" fmla="*/ 54 h 80"/>
                <a:gd name="T56" fmla="*/ 27 w 84"/>
                <a:gd name="T57" fmla="*/ 54 h 80"/>
                <a:gd name="T58" fmla="*/ 48 w 84"/>
                <a:gd name="T59" fmla="*/ 48 h 80"/>
                <a:gd name="T60" fmla="*/ 49 w 84"/>
                <a:gd name="T61" fmla="*/ 48 h 80"/>
                <a:gd name="T62" fmla="*/ 39 w 84"/>
                <a:gd name="T63" fmla="*/ 22 h 80"/>
                <a:gd name="T64" fmla="*/ 39 w 84"/>
                <a:gd name="T65" fmla="*/ 21 h 80"/>
                <a:gd name="T66" fmla="*/ 38 w 84"/>
                <a:gd name="T67" fmla="*/ 22 h 80"/>
                <a:gd name="T68" fmla="*/ 29 w 84"/>
                <a:gd name="T69" fmla="*/ 48 h 80"/>
                <a:gd name="T70" fmla="*/ 29 w 84"/>
                <a:gd name="T71" fmla="*/ 48 h 80"/>
                <a:gd name="T72" fmla="*/ 48 w 84"/>
                <a:gd name="T73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80">
                  <a:moveTo>
                    <a:pt x="27" y="54"/>
                  </a:moveTo>
                  <a:cubicBezTo>
                    <a:pt x="27" y="54"/>
                    <a:pt x="26" y="54"/>
                    <a:pt x="26" y="54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0" y="72"/>
                    <a:pt x="19" y="74"/>
                    <a:pt x="19" y="75"/>
                  </a:cubicBezTo>
                  <a:cubicBezTo>
                    <a:pt x="19" y="77"/>
                    <a:pt x="20" y="79"/>
                    <a:pt x="23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80"/>
                    <a:pt x="26" y="80"/>
                    <a:pt x="25" y="80"/>
                  </a:cubicBezTo>
                  <a:cubicBezTo>
                    <a:pt x="21" y="80"/>
                    <a:pt x="17" y="80"/>
                    <a:pt x="14" y="80"/>
                  </a:cubicBezTo>
                  <a:cubicBezTo>
                    <a:pt x="13" y="80"/>
                    <a:pt x="7" y="80"/>
                    <a:pt x="2" y="80"/>
                  </a:cubicBezTo>
                  <a:cubicBezTo>
                    <a:pt x="0" y="80"/>
                    <a:pt x="0" y="80"/>
                    <a:pt x="0" y="79"/>
                  </a:cubicBezTo>
                  <a:cubicBezTo>
                    <a:pt x="0" y="79"/>
                    <a:pt x="0" y="79"/>
                    <a:pt x="1" y="79"/>
                  </a:cubicBezTo>
                  <a:cubicBezTo>
                    <a:pt x="2" y="79"/>
                    <a:pt x="3" y="78"/>
                    <a:pt x="4" y="78"/>
                  </a:cubicBezTo>
                  <a:cubicBezTo>
                    <a:pt x="9" y="78"/>
                    <a:pt x="11" y="74"/>
                    <a:pt x="13" y="69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2"/>
                    <a:pt x="40" y="0"/>
                    <a:pt x="41" y="0"/>
                  </a:cubicBezTo>
                  <a:cubicBezTo>
                    <a:pt x="42" y="0"/>
                    <a:pt x="43" y="1"/>
                    <a:pt x="44" y="4"/>
                  </a:cubicBezTo>
                  <a:cubicBezTo>
                    <a:pt x="46" y="9"/>
                    <a:pt x="63" y="51"/>
                    <a:pt x="69" y="67"/>
                  </a:cubicBezTo>
                  <a:cubicBezTo>
                    <a:pt x="73" y="76"/>
                    <a:pt x="76" y="78"/>
                    <a:pt x="79" y="78"/>
                  </a:cubicBezTo>
                  <a:cubicBezTo>
                    <a:pt x="80" y="78"/>
                    <a:pt x="82" y="79"/>
                    <a:pt x="83" y="79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4" y="80"/>
                    <a:pt x="83" y="80"/>
                    <a:pt x="79" y="80"/>
                  </a:cubicBezTo>
                  <a:cubicBezTo>
                    <a:pt x="76" y="80"/>
                    <a:pt x="68" y="80"/>
                    <a:pt x="60" y="80"/>
                  </a:cubicBezTo>
                  <a:cubicBezTo>
                    <a:pt x="58" y="80"/>
                    <a:pt x="57" y="80"/>
                    <a:pt x="57" y="79"/>
                  </a:cubicBezTo>
                  <a:cubicBezTo>
                    <a:pt x="57" y="79"/>
                    <a:pt x="57" y="79"/>
                    <a:pt x="58" y="78"/>
                  </a:cubicBezTo>
                  <a:cubicBezTo>
                    <a:pt x="59" y="78"/>
                    <a:pt x="60" y="77"/>
                    <a:pt x="59" y="7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4"/>
                    <a:pt x="51" y="54"/>
                    <a:pt x="50" y="54"/>
                  </a:cubicBezTo>
                  <a:lnTo>
                    <a:pt x="27" y="54"/>
                  </a:lnTo>
                  <a:close/>
                  <a:moveTo>
                    <a:pt x="48" y="48"/>
                  </a:moveTo>
                  <a:cubicBezTo>
                    <a:pt x="49" y="48"/>
                    <a:pt x="49" y="48"/>
                    <a:pt x="49" y="48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9" y="21"/>
                    <a:pt x="38" y="22"/>
                    <a:pt x="38" y="22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5">
              <a:extLst>
                <a:ext uri="{FF2B5EF4-FFF2-40B4-BE49-F238E27FC236}">
                  <a16:creationId xmlns:a16="http://schemas.microsoft.com/office/drawing/2014/main" id="{0C6FB22F-1E01-4CDF-97CD-6C0A256DF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7651" y="2509838"/>
              <a:ext cx="153988" cy="236538"/>
            </a:xfrm>
            <a:custGeom>
              <a:avLst/>
              <a:gdLst>
                <a:gd name="T0" fmla="*/ 23 w 51"/>
                <a:gd name="T1" fmla="*/ 49 h 78"/>
                <a:gd name="T2" fmla="*/ 24 w 51"/>
                <a:gd name="T3" fmla="*/ 70 h 78"/>
                <a:gd name="T4" fmla="*/ 28 w 51"/>
                <a:gd name="T5" fmla="*/ 76 h 78"/>
                <a:gd name="T6" fmla="*/ 33 w 51"/>
                <a:gd name="T7" fmla="*/ 77 h 78"/>
                <a:gd name="T8" fmla="*/ 35 w 51"/>
                <a:gd name="T9" fmla="*/ 77 h 78"/>
                <a:gd name="T10" fmla="*/ 32 w 51"/>
                <a:gd name="T11" fmla="*/ 78 h 78"/>
                <a:gd name="T12" fmla="*/ 17 w 51"/>
                <a:gd name="T13" fmla="*/ 78 h 78"/>
                <a:gd name="T14" fmla="*/ 4 w 51"/>
                <a:gd name="T15" fmla="*/ 78 h 78"/>
                <a:gd name="T16" fmla="*/ 1 w 51"/>
                <a:gd name="T17" fmla="*/ 77 h 78"/>
                <a:gd name="T18" fmla="*/ 3 w 51"/>
                <a:gd name="T19" fmla="*/ 77 h 78"/>
                <a:gd name="T20" fmla="*/ 7 w 51"/>
                <a:gd name="T21" fmla="*/ 76 h 78"/>
                <a:gd name="T22" fmla="*/ 10 w 51"/>
                <a:gd name="T23" fmla="*/ 70 h 78"/>
                <a:gd name="T24" fmla="*/ 10 w 51"/>
                <a:gd name="T25" fmla="*/ 49 h 78"/>
                <a:gd name="T26" fmla="*/ 10 w 51"/>
                <a:gd name="T27" fmla="*/ 30 h 78"/>
                <a:gd name="T28" fmla="*/ 10 w 51"/>
                <a:gd name="T29" fmla="*/ 9 h 78"/>
                <a:gd name="T30" fmla="*/ 6 w 51"/>
                <a:gd name="T31" fmla="*/ 3 h 78"/>
                <a:gd name="T32" fmla="*/ 2 w 51"/>
                <a:gd name="T33" fmla="*/ 3 h 78"/>
                <a:gd name="T34" fmla="*/ 0 w 51"/>
                <a:gd name="T35" fmla="*/ 2 h 78"/>
                <a:gd name="T36" fmla="*/ 2 w 51"/>
                <a:gd name="T37" fmla="*/ 1 h 78"/>
                <a:gd name="T38" fmla="*/ 11 w 51"/>
                <a:gd name="T39" fmla="*/ 1 h 78"/>
                <a:gd name="T40" fmla="*/ 17 w 51"/>
                <a:gd name="T41" fmla="*/ 1 h 78"/>
                <a:gd name="T42" fmla="*/ 44 w 51"/>
                <a:gd name="T43" fmla="*/ 1 h 78"/>
                <a:gd name="T44" fmla="*/ 48 w 51"/>
                <a:gd name="T45" fmla="*/ 0 h 78"/>
                <a:gd name="T46" fmla="*/ 50 w 51"/>
                <a:gd name="T47" fmla="*/ 0 h 78"/>
                <a:gd name="T48" fmla="*/ 51 w 51"/>
                <a:gd name="T49" fmla="*/ 1 h 78"/>
                <a:gd name="T50" fmla="*/ 50 w 51"/>
                <a:gd name="T51" fmla="*/ 5 h 78"/>
                <a:gd name="T52" fmla="*/ 49 w 51"/>
                <a:gd name="T53" fmla="*/ 14 h 78"/>
                <a:gd name="T54" fmla="*/ 48 w 51"/>
                <a:gd name="T55" fmla="*/ 15 h 78"/>
                <a:gd name="T56" fmla="*/ 47 w 51"/>
                <a:gd name="T57" fmla="*/ 14 h 78"/>
                <a:gd name="T58" fmla="*/ 47 w 51"/>
                <a:gd name="T59" fmla="*/ 10 h 78"/>
                <a:gd name="T60" fmla="*/ 40 w 51"/>
                <a:gd name="T61" fmla="*/ 7 h 78"/>
                <a:gd name="T62" fmla="*/ 24 w 51"/>
                <a:gd name="T63" fmla="*/ 6 h 78"/>
                <a:gd name="T64" fmla="*/ 23 w 51"/>
                <a:gd name="T65" fmla="*/ 8 h 78"/>
                <a:gd name="T66" fmla="*/ 23 w 51"/>
                <a:gd name="T67" fmla="*/ 33 h 78"/>
                <a:gd name="T68" fmla="*/ 24 w 51"/>
                <a:gd name="T69" fmla="*/ 34 h 78"/>
                <a:gd name="T70" fmla="*/ 37 w 51"/>
                <a:gd name="T71" fmla="*/ 34 h 78"/>
                <a:gd name="T72" fmla="*/ 42 w 51"/>
                <a:gd name="T73" fmla="*/ 34 h 78"/>
                <a:gd name="T74" fmla="*/ 46 w 51"/>
                <a:gd name="T75" fmla="*/ 32 h 78"/>
                <a:gd name="T76" fmla="*/ 47 w 51"/>
                <a:gd name="T77" fmla="*/ 31 h 78"/>
                <a:gd name="T78" fmla="*/ 48 w 51"/>
                <a:gd name="T79" fmla="*/ 32 h 78"/>
                <a:gd name="T80" fmla="*/ 47 w 51"/>
                <a:gd name="T81" fmla="*/ 38 h 78"/>
                <a:gd name="T82" fmla="*/ 47 w 51"/>
                <a:gd name="T83" fmla="*/ 46 h 78"/>
                <a:gd name="T84" fmla="*/ 46 w 51"/>
                <a:gd name="T85" fmla="*/ 48 h 78"/>
                <a:gd name="T86" fmla="*/ 45 w 51"/>
                <a:gd name="T87" fmla="*/ 47 h 78"/>
                <a:gd name="T88" fmla="*/ 44 w 51"/>
                <a:gd name="T89" fmla="*/ 43 h 78"/>
                <a:gd name="T90" fmla="*/ 39 w 51"/>
                <a:gd name="T91" fmla="*/ 40 h 78"/>
                <a:gd name="T92" fmla="*/ 24 w 51"/>
                <a:gd name="T93" fmla="*/ 39 h 78"/>
                <a:gd name="T94" fmla="*/ 23 w 51"/>
                <a:gd name="T95" fmla="*/ 40 h 78"/>
                <a:gd name="T96" fmla="*/ 23 w 51"/>
                <a:gd name="T9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" h="78">
                  <a:moveTo>
                    <a:pt x="23" y="49"/>
                  </a:moveTo>
                  <a:cubicBezTo>
                    <a:pt x="23" y="58"/>
                    <a:pt x="23" y="66"/>
                    <a:pt x="24" y="70"/>
                  </a:cubicBezTo>
                  <a:cubicBezTo>
                    <a:pt x="24" y="73"/>
                    <a:pt x="25" y="76"/>
                    <a:pt x="28" y="76"/>
                  </a:cubicBezTo>
                  <a:cubicBezTo>
                    <a:pt x="29" y="76"/>
                    <a:pt x="31" y="77"/>
                    <a:pt x="33" y="77"/>
                  </a:cubicBezTo>
                  <a:cubicBezTo>
                    <a:pt x="34" y="77"/>
                    <a:pt x="35" y="77"/>
                    <a:pt x="35" y="77"/>
                  </a:cubicBezTo>
                  <a:cubicBezTo>
                    <a:pt x="35" y="78"/>
                    <a:pt x="34" y="78"/>
                    <a:pt x="32" y="78"/>
                  </a:cubicBezTo>
                  <a:cubicBezTo>
                    <a:pt x="26" y="78"/>
                    <a:pt x="19" y="78"/>
                    <a:pt x="17" y="78"/>
                  </a:cubicBezTo>
                  <a:cubicBezTo>
                    <a:pt x="14" y="78"/>
                    <a:pt x="8" y="78"/>
                    <a:pt x="4" y="78"/>
                  </a:cubicBezTo>
                  <a:cubicBezTo>
                    <a:pt x="2" y="78"/>
                    <a:pt x="1" y="78"/>
                    <a:pt x="1" y="77"/>
                  </a:cubicBezTo>
                  <a:cubicBezTo>
                    <a:pt x="1" y="77"/>
                    <a:pt x="2" y="77"/>
                    <a:pt x="3" y="77"/>
                  </a:cubicBezTo>
                  <a:cubicBezTo>
                    <a:pt x="5" y="77"/>
                    <a:pt x="6" y="76"/>
                    <a:pt x="7" y="76"/>
                  </a:cubicBezTo>
                  <a:cubicBezTo>
                    <a:pt x="9" y="76"/>
                    <a:pt x="9" y="73"/>
                    <a:pt x="10" y="70"/>
                  </a:cubicBezTo>
                  <a:cubicBezTo>
                    <a:pt x="10" y="66"/>
                    <a:pt x="10" y="58"/>
                    <a:pt x="10" y="4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5"/>
                    <a:pt x="10" y="12"/>
                    <a:pt x="10" y="9"/>
                  </a:cubicBezTo>
                  <a:cubicBezTo>
                    <a:pt x="10" y="5"/>
                    <a:pt x="9" y="4"/>
                    <a:pt x="6" y="3"/>
                  </a:cubicBezTo>
                  <a:cubicBezTo>
                    <a:pt x="5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5" y="1"/>
                    <a:pt x="8" y="1"/>
                    <a:pt x="11" y="1"/>
                  </a:cubicBezTo>
                  <a:cubicBezTo>
                    <a:pt x="13" y="1"/>
                    <a:pt x="16" y="1"/>
                    <a:pt x="17" y="1"/>
                  </a:cubicBezTo>
                  <a:cubicBezTo>
                    <a:pt x="21" y="1"/>
                    <a:pt x="42" y="1"/>
                    <a:pt x="44" y="1"/>
                  </a:cubicBezTo>
                  <a:cubicBezTo>
                    <a:pt x="46" y="1"/>
                    <a:pt x="47" y="1"/>
                    <a:pt x="48" y="0"/>
                  </a:cubicBezTo>
                  <a:cubicBezTo>
                    <a:pt x="49" y="0"/>
                    <a:pt x="49" y="0"/>
                    <a:pt x="50" y="0"/>
                  </a:cubicBezTo>
                  <a:cubicBezTo>
                    <a:pt x="50" y="0"/>
                    <a:pt x="51" y="0"/>
                    <a:pt x="51" y="1"/>
                  </a:cubicBezTo>
                  <a:cubicBezTo>
                    <a:pt x="51" y="1"/>
                    <a:pt x="50" y="3"/>
                    <a:pt x="50" y="5"/>
                  </a:cubicBezTo>
                  <a:cubicBezTo>
                    <a:pt x="50" y="6"/>
                    <a:pt x="50" y="12"/>
                    <a:pt x="49" y="14"/>
                  </a:cubicBezTo>
                  <a:cubicBezTo>
                    <a:pt x="49" y="15"/>
                    <a:pt x="49" y="15"/>
                    <a:pt x="48" y="15"/>
                  </a:cubicBezTo>
                  <a:cubicBezTo>
                    <a:pt x="48" y="15"/>
                    <a:pt x="47" y="15"/>
                    <a:pt x="47" y="14"/>
                  </a:cubicBezTo>
                  <a:cubicBezTo>
                    <a:pt x="47" y="13"/>
                    <a:pt x="47" y="11"/>
                    <a:pt x="47" y="10"/>
                  </a:cubicBezTo>
                  <a:cubicBezTo>
                    <a:pt x="46" y="8"/>
                    <a:pt x="44" y="7"/>
                    <a:pt x="40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4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9" y="34"/>
                    <a:pt x="40" y="34"/>
                    <a:pt x="42" y="34"/>
                  </a:cubicBezTo>
                  <a:cubicBezTo>
                    <a:pt x="44" y="34"/>
                    <a:pt x="45" y="34"/>
                    <a:pt x="46" y="32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8" y="31"/>
                    <a:pt x="48" y="32"/>
                    <a:pt x="48" y="32"/>
                  </a:cubicBezTo>
                  <a:cubicBezTo>
                    <a:pt x="48" y="33"/>
                    <a:pt x="48" y="35"/>
                    <a:pt x="47" y="38"/>
                  </a:cubicBezTo>
                  <a:cubicBezTo>
                    <a:pt x="47" y="41"/>
                    <a:pt x="47" y="45"/>
                    <a:pt x="47" y="46"/>
                  </a:cubicBezTo>
                  <a:cubicBezTo>
                    <a:pt x="47" y="47"/>
                    <a:pt x="47" y="48"/>
                    <a:pt x="46" y="48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5" y="46"/>
                    <a:pt x="45" y="45"/>
                    <a:pt x="44" y="43"/>
                  </a:cubicBezTo>
                  <a:cubicBezTo>
                    <a:pt x="44" y="42"/>
                    <a:pt x="42" y="40"/>
                    <a:pt x="39" y="40"/>
                  </a:cubicBezTo>
                  <a:cubicBezTo>
                    <a:pt x="37" y="39"/>
                    <a:pt x="26" y="39"/>
                    <a:pt x="24" y="39"/>
                  </a:cubicBezTo>
                  <a:cubicBezTo>
                    <a:pt x="23" y="39"/>
                    <a:pt x="23" y="40"/>
                    <a:pt x="23" y="40"/>
                  </a:cubicBezTo>
                  <a:lnTo>
                    <a:pt x="23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6">
              <a:extLst>
                <a:ext uri="{FF2B5EF4-FFF2-40B4-BE49-F238E27FC236}">
                  <a16:creationId xmlns:a16="http://schemas.microsoft.com/office/drawing/2014/main" id="{1A54F36A-8D57-4BC0-B29C-11BC95EDF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9688" y="2506663"/>
              <a:ext cx="209550" cy="239713"/>
            </a:xfrm>
            <a:custGeom>
              <a:avLst/>
              <a:gdLst>
                <a:gd name="T0" fmla="*/ 29 w 69"/>
                <a:gd name="T1" fmla="*/ 7 h 79"/>
                <a:gd name="T2" fmla="*/ 14 w 69"/>
                <a:gd name="T3" fmla="*/ 8 h 79"/>
                <a:gd name="T4" fmla="*/ 4 w 69"/>
                <a:gd name="T5" fmla="*/ 11 h 79"/>
                <a:gd name="T6" fmla="*/ 2 w 69"/>
                <a:gd name="T7" fmla="*/ 14 h 79"/>
                <a:gd name="T8" fmla="*/ 1 w 69"/>
                <a:gd name="T9" fmla="*/ 16 h 79"/>
                <a:gd name="T10" fmla="*/ 0 w 69"/>
                <a:gd name="T11" fmla="*/ 14 h 79"/>
                <a:gd name="T12" fmla="*/ 2 w 69"/>
                <a:gd name="T13" fmla="*/ 2 h 79"/>
                <a:gd name="T14" fmla="*/ 3 w 69"/>
                <a:gd name="T15" fmla="*/ 0 h 79"/>
                <a:gd name="T16" fmla="*/ 8 w 69"/>
                <a:gd name="T17" fmla="*/ 1 h 79"/>
                <a:gd name="T18" fmla="*/ 18 w 69"/>
                <a:gd name="T19" fmla="*/ 2 h 79"/>
                <a:gd name="T20" fmla="*/ 59 w 69"/>
                <a:gd name="T21" fmla="*/ 2 h 79"/>
                <a:gd name="T22" fmla="*/ 66 w 69"/>
                <a:gd name="T23" fmla="*/ 1 h 79"/>
                <a:gd name="T24" fmla="*/ 69 w 69"/>
                <a:gd name="T25" fmla="*/ 1 h 79"/>
                <a:gd name="T26" fmla="*/ 69 w 69"/>
                <a:gd name="T27" fmla="*/ 3 h 79"/>
                <a:gd name="T28" fmla="*/ 69 w 69"/>
                <a:gd name="T29" fmla="*/ 15 h 79"/>
                <a:gd name="T30" fmla="*/ 68 w 69"/>
                <a:gd name="T31" fmla="*/ 17 h 79"/>
                <a:gd name="T32" fmla="*/ 67 w 69"/>
                <a:gd name="T33" fmla="*/ 15 h 79"/>
                <a:gd name="T34" fmla="*/ 67 w 69"/>
                <a:gd name="T35" fmla="*/ 13 h 79"/>
                <a:gd name="T36" fmla="*/ 55 w 69"/>
                <a:gd name="T37" fmla="*/ 8 h 79"/>
                <a:gd name="T38" fmla="*/ 42 w 69"/>
                <a:gd name="T39" fmla="*/ 7 h 79"/>
                <a:gd name="T40" fmla="*/ 42 w 69"/>
                <a:gd name="T41" fmla="*/ 50 h 79"/>
                <a:gd name="T42" fmla="*/ 42 w 69"/>
                <a:gd name="T43" fmla="*/ 72 h 79"/>
                <a:gd name="T44" fmla="*/ 46 w 69"/>
                <a:gd name="T45" fmla="*/ 77 h 79"/>
                <a:gd name="T46" fmla="*/ 52 w 69"/>
                <a:gd name="T47" fmla="*/ 78 h 79"/>
                <a:gd name="T48" fmla="*/ 53 w 69"/>
                <a:gd name="T49" fmla="*/ 78 h 79"/>
                <a:gd name="T50" fmla="*/ 51 w 69"/>
                <a:gd name="T51" fmla="*/ 79 h 79"/>
                <a:gd name="T52" fmla="*/ 35 w 69"/>
                <a:gd name="T53" fmla="*/ 79 h 79"/>
                <a:gd name="T54" fmla="*/ 22 w 69"/>
                <a:gd name="T55" fmla="*/ 79 h 79"/>
                <a:gd name="T56" fmla="*/ 20 w 69"/>
                <a:gd name="T57" fmla="*/ 78 h 79"/>
                <a:gd name="T58" fmla="*/ 22 w 69"/>
                <a:gd name="T59" fmla="*/ 78 h 79"/>
                <a:gd name="T60" fmla="*/ 26 w 69"/>
                <a:gd name="T61" fmla="*/ 77 h 79"/>
                <a:gd name="T62" fmla="*/ 29 w 69"/>
                <a:gd name="T63" fmla="*/ 71 h 79"/>
                <a:gd name="T64" fmla="*/ 29 w 69"/>
                <a:gd name="T65" fmla="*/ 50 h 79"/>
                <a:gd name="T66" fmla="*/ 29 w 69"/>
                <a:gd name="T67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" h="79">
                  <a:moveTo>
                    <a:pt x="29" y="7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8"/>
                    <a:pt x="5" y="9"/>
                    <a:pt x="4" y="11"/>
                  </a:cubicBezTo>
                  <a:cubicBezTo>
                    <a:pt x="3" y="12"/>
                    <a:pt x="2" y="14"/>
                    <a:pt x="2" y="14"/>
                  </a:cubicBezTo>
                  <a:cubicBezTo>
                    <a:pt x="2" y="15"/>
                    <a:pt x="2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2"/>
                    <a:pt x="2" y="3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5" y="1"/>
                    <a:pt x="8" y="1"/>
                  </a:cubicBezTo>
                  <a:cubicBezTo>
                    <a:pt x="11" y="2"/>
                    <a:pt x="15" y="2"/>
                    <a:pt x="18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2" y="2"/>
                    <a:pt x="64" y="2"/>
                    <a:pt x="66" y="1"/>
                  </a:cubicBezTo>
                  <a:cubicBezTo>
                    <a:pt x="67" y="1"/>
                    <a:pt x="68" y="1"/>
                    <a:pt x="69" y="1"/>
                  </a:cubicBezTo>
                  <a:cubicBezTo>
                    <a:pt x="69" y="1"/>
                    <a:pt x="69" y="2"/>
                    <a:pt x="69" y="3"/>
                  </a:cubicBezTo>
                  <a:cubicBezTo>
                    <a:pt x="69" y="5"/>
                    <a:pt x="69" y="12"/>
                    <a:pt x="69" y="15"/>
                  </a:cubicBezTo>
                  <a:cubicBezTo>
                    <a:pt x="69" y="16"/>
                    <a:pt x="69" y="17"/>
                    <a:pt x="68" y="17"/>
                  </a:cubicBezTo>
                  <a:cubicBezTo>
                    <a:pt x="67" y="17"/>
                    <a:pt x="67" y="16"/>
                    <a:pt x="67" y="15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1"/>
                    <a:pt x="64" y="8"/>
                    <a:pt x="55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9"/>
                    <a:pt x="42" y="67"/>
                    <a:pt x="42" y="72"/>
                  </a:cubicBezTo>
                  <a:cubicBezTo>
                    <a:pt x="43" y="74"/>
                    <a:pt x="43" y="77"/>
                    <a:pt x="46" y="77"/>
                  </a:cubicBezTo>
                  <a:cubicBezTo>
                    <a:pt x="48" y="77"/>
                    <a:pt x="50" y="78"/>
                    <a:pt x="52" y="78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79"/>
                    <a:pt x="53" y="79"/>
                    <a:pt x="51" y="79"/>
                  </a:cubicBezTo>
                  <a:cubicBezTo>
                    <a:pt x="45" y="79"/>
                    <a:pt x="38" y="79"/>
                    <a:pt x="35" y="79"/>
                  </a:cubicBezTo>
                  <a:cubicBezTo>
                    <a:pt x="33" y="79"/>
                    <a:pt x="26" y="79"/>
                    <a:pt x="22" y="79"/>
                  </a:cubicBezTo>
                  <a:cubicBezTo>
                    <a:pt x="21" y="79"/>
                    <a:pt x="20" y="79"/>
                    <a:pt x="20" y="78"/>
                  </a:cubicBezTo>
                  <a:cubicBezTo>
                    <a:pt x="20" y="78"/>
                    <a:pt x="21" y="78"/>
                    <a:pt x="22" y="78"/>
                  </a:cubicBezTo>
                  <a:cubicBezTo>
                    <a:pt x="23" y="78"/>
                    <a:pt x="25" y="77"/>
                    <a:pt x="26" y="77"/>
                  </a:cubicBezTo>
                  <a:cubicBezTo>
                    <a:pt x="28" y="77"/>
                    <a:pt x="28" y="74"/>
                    <a:pt x="29" y="71"/>
                  </a:cubicBezTo>
                  <a:cubicBezTo>
                    <a:pt x="29" y="67"/>
                    <a:pt x="29" y="59"/>
                    <a:pt x="29" y="50"/>
                  </a:cubicBezTo>
                  <a:lnTo>
                    <a:pt x="2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7">
              <a:extLst>
                <a:ext uri="{FF2B5EF4-FFF2-40B4-BE49-F238E27FC236}">
                  <a16:creationId xmlns:a16="http://schemas.microsoft.com/office/drawing/2014/main" id="{9A2AE175-0E04-4C4B-9968-6372AFA69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59501" y="2840038"/>
              <a:ext cx="247650" cy="239713"/>
            </a:xfrm>
            <a:custGeom>
              <a:avLst/>
              <a:gdLst>
                <a:gd name="T0" fmla="*/ 10 w 82"/>
                <a:gd name="T1" fmla="*/ 29 h 79"/>
                <a:gd name="T2" fmla="*/ 10 w 82"/>
                <a:gd name="T3" fmla="*/ 8 h 79"/>
                <a:gd name="T4" fmla="*/ 5 w 82"/>
                <a:gd name="T5" fmla="*/ 2 h 79"/>
                <a:gd name="T6" fmla="*/ 1 w 82"/>
                <a:gd name="T7" fmla="*/ 1 h 79"/>
                <a:gd name="T8" fmla="*/ 0 w 82"/>
                <a:gd name="T9" fmla="*/ 0 h 79"/>
                <a:gd name="T10" fmla="*/ 2 w 82"/>
                <a:gd name="T11" fmla="*/ 0 h 79"/>
                <a:gd name="T12" fmla="*/ 17 w 82"/>
                <a:gd name="T13" fmla="*/ 0 h 79"/>
                <a:gd name="T14" fmla="*/ 30 w 82"/>
                <a:gd name="T15" fmla="*/ 0 h 79"/>
                <a:gd name="T16" fmla="*/ 32 w 82"/>
                <a:gd name="T17" fmla="*/ 0 h 79"/>
                <a:gd name="T18" fmla="*/ 30 w 82"/>
                <a:gd name="T19" fmla="*/ 1 h 79"/>
                <a:gd name="T20" fmla="*/ 27 w 82"/>
                <a:gd name="T21" fmla="*/ 2 h 79"/>
                <a:gd name="T22" fmla="*/ 23 w 82"/>
                <a:gd name="T23" fmla="*/ 8 h 79"/>
                <a:gd name="T24" fmla="*/ 23 w 82"/>
                <a:gd name="T25" fmla="*/ 29 h 79"/>
                <a:gd name="T26" fmla="*/ 23 w 82"/>
                <a:gd name="T27" fmla="*/ 44 h 79"/>
                <a:gd name="T28" fmla="*/ 31 w 82"/>
                <a:gd name="T29" fmla="*/ 69 h 79"/>
                <a:gd name="T30" fmla="*/ 44 w 82"/>
                <a:gd name="T31" fmla="*/ 73 h 79"/>
                <a:gd name="T32" fmla="*/ 58 w 82"/>
                <a:gd name="T33" fmla="*/ 68 h 79"/>
                <a:gd name="T34" fmla="*/ 64 w 82"/>
                <a:gd name="T35" fmla="*/ 42 h 79"/>
                <a:gd name="T36" fmla="*/ 64 w 82"/>
                <a:gd name="T37" fmla="*/ 29 h 79"/>
                <a:gd name="T38" fmla="*/ 64 w 82"/>
                <a:gd name="T39" fmla="*/ 8 h 79"/>
                <a:gd name="T40" fmla="*/ 60 w 82"/>
                <a:gd name="T41" fmla="*/ 2 h 79"/>
                <a:gd name="T42" fmla="*/ 56 w 82"/>
                <a:gd name="T43" fmla="*/ 1 h 79"/>
                <a:gd name="T44" fmla="*/ 54 w 82"/>
                <a:gd name="T45" fmla="*/ 0 h 79"/>
                <a:gd name="T46" fmla="*/ 56 w 82"/>
                <a:gd name="T47" fmla="*/ 0 h 79"/>
                <a:gd name="T48" fmla="*/ 68 w 82"/>
                <a:gd name="T49" fmla="*/ 0 h 79"/>
                <a:gd name="T50" fmla="*/ 80 w 82"/>
                <a:gd name="T51" fmla="*/ 0 h 79"/>
                <a:gd name="T52" fmla="*/ 82 w 82"/>
                <a:gd name="T53" fmla="*/ 0 h 79"/>
                <a:gd name="T54" fmla="*/ 80 w 82"/>
                <a:gd name="T55" fmla="*/ 1 h 79"/>
                <a:gd name="T56" fmla="*/ 77 w 82"/>
                <a:gd name="T57" fmla="*/ 2 h 79"/>
                <a:gd name="T58" fmla="*/ 73 w 82"/>
                <a:gd name="T59" fmla="*/ 8 h 79"/>
                <a:gd name="T60" fmla="*/ 73 w 82"/>
                <a:gd name="T61" fmla="*/ 29 h 79"/>
                <a:gd name="T62" fmla="*/ 73 w 82"/>
                <a:gd name="T63" fmla="*/ 40 h 79"/>
                <a:gd name="T64" fmla="*/ 63 w 82"/>
                <a:gd name="T65" fmla="*/ 71 h 79"/>
                <a:gd name="T66" fmla="*/ 42 w 82"/>
                <a:gd name="T67" fmla="*/ 79 h 79"/>
                <a:gd name="T68" fmla="*/ 19 w 82"/>
                <a:gd name="T69" fmla="*/ 72 h 79"/>
                <a:gd name="T70" fmla="*/ 10 w 82"/>
                <a:gd name="T71" fmla="*/ 44 h 79"/>
                <a:gd name="T72" fmla="*/ 10 w 82"/>
                <a:gd name="T7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79">
                  <a:moveTo>
                    <a:pt x="10" y="29"/>
                  </a:moveTo>
                  <a:cubicBezTo>
                    <a:pt x="10" y="14"/>
                    <a:pt x="10" y="11"/>
                    <a:pt x="10" y="8"/>
                  </a:cubicBezTo>
                  <a:cubicBezTo>
                    <a:pt x="10" y="4"/>
                    <a:pt x="9" y="2"/>
                    <a:pt x="5" y="2"/>
                  </a:cubicBezTo>
                  <a:cubicBezTo>
                    <a:pt x="5" y="2"/>
                    <a:pt x="3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7" y="0"/>
                    <a:pt x="14" y="0"/>
                    <a:pt x="17" y="0"/>
                  </a:cubicBezTo>
                  <a:cubicBezTo>
                    <a:pt x="19" y="0"/>
                    <a:pt x="26" y="0"/>
                    <a:pt x="30" y="0"/>
                  </a:cubicBezTo>
                  <a:cubicBezTo>
                    <a:pt x="31" y="0"/>
                    <a:pt x="32" y="0"/>
                    <a:pt x="32" y="0"/>
                  </a:cubicBezTo>
                  <a:cubicBezTo>
                    <a:pt x="32" y="1"/>
                    <a:pt x="31" y="1"/>
                    <a:pt x="30" y="1"/>
                  </a:cubicBezTo>
                  <a:cubicBezTo>
                    <a:pt x="29" y="1"/>
                    <a:pt x="28" y="2"/>
                    <a:pt x="27" y="2"/>
                  </a:cubicBezTo>
                  <a:cubicBezTo>
                    <a:pt x="24" y="2"/>
                    <a:pt x="24" y="4"/>
                    <a:pt x="23" y="8"/>
                  </a:cubicBezTo>
                  <a:cubicBezTo>
                    <a:pt x="23" y="11"/>
                    <a:pt x="23" y="14"/>
                    <a:pt x="23" y="29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59"/>
                    <a:pt x="26" y="65"/>
                    <a:pt x="31" y="69"/>
                  </a:cubicBezTo>
                  <a:cubicBezTo>
                    <a:pt x="36" y="73"/>
                    <a:pt x="41" y="73"/>
                    <a:pt x="44" y="73"/>
                  </a:cubicBezTo>
                  <a:cubicBezTo>
                    <a:pt x="49" y="73"/>
                    <a:pt x="54" y="72"/>
                    <a:pt x="58" y="68"/>
                  </a:cubicBezTo>
                  <a:cubicBezTo>
                    <a:pt x="64" y="62"/>
                    <a:pt x="64" y="53"/>
                    <a:pt x="64" y="42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14"/>
                    <a:pt x="64" y="11"/>
                    <a:pt x="64" y="8"/>
                  </a:cubicBezTo>
                  <a:cubicBezTo>
                    <a:pt x="64" y="4"/>
                    <a:pt x="63" y="2"/>
                    <a:pt x="60" y="2"/>
                  </a:cubicBezTo>
                  <a:cubicBezTo>
                    <a:pt x="59" y="2"/>
                    <a:pt x="57" y="1"/>
                    <a:pt x="56" y="1"/>
                  </a:cubicBezTo>
                  <a:cubicBezTo>
                    <a:pt x="55" y="1"/>
                    <a:pt x="54" y="1"/>
                    <a:pt x="54" y="0"/>
                  </a:cubicBezTo>
                  <a:cubicBezTo>
                    <a:pt x="54" y="0"/>
                    <a:pt x="55" y="0"/>
                    <a:pt x="56" y="0"/>
                  </a:cubicBezTo>
                  <a:cubicBezTo>
                    <a:pt x="62" y="0"/>
                    <a:pt x="68" y="0"/>
                    <a:pt x="68" y="0"/>
                  </a:cubicBezTo>
                  <a:cubicBezTo>
                    <a:pt x="69" y="0"/>
                    <a:pt x="76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1"/>
                    <a:pt x="81" y="1"/>
                    <a:pt x="80" y="1"/>
                  </a:cubicBezTo>
                  <a:cubicBezTo>
                    <a:pt x="79" y="1"/>
                    <a:pt x="78" y="2"/>
                    <a:pt x="77" y="2"/>
                  </a:cubicBezTo>
                  <a:cubicBezTo>
                    <a:pt x="74" y="2"/>
                    <a:pt x="74" y="4"/>
                    <a:pt x="73" y="8"/>
                  </a:cubicBezTo>
                  <a:cubicBezTo>
                    <a:pt x="73" y="11"/>
                    <a:pt x="73" y="14"/>
                    <a:pt x="73" y="2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52"/>
                    <a:pt x="72" y="64"/>
                    <a:pt x="63" y="71"/>
                  </a:cubicBezTo>
                  <a:cubicBezTo>
                    <a:pt x="56" y="78"/>
                    <a:pt x="49" y="79"/>
                    <a:pt x="42" y="79"/>
                  </a:cubicBezTo>
                  <a:cubicBezTo>
                    <a:pt x="37" y="79"/>
                    <a:pt x="27" y="78"/>
                    <a:pt x="19" y="72"/>
                  </a:cubicBezTo>
                  <a:cubicBezTo>
                    <a:pt x="14" y="67"/>
                    <a:pt x="10" y="59"/>
                    <a:pt x="10" y="44"/>
                  </a:cubicBezTo>
                  <a:lnTo>
                    <a:pt x="1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8">
              <a:extLst>
                <a:ext uri="{FF2B5EF4-FFF2-40B4-BE49-F238E27FC236}">
                  <a16:creationId xmlns:a16="http://schemas.microsoft.com/office/drawing/2014/main" id="{70C35880-B7A0-45B6-B24C-9D9CBEB87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57876" y="2835275"/>
              <a:ext cx="263525" cy="244475"/>
            </a:xfrm>
            <a:custGeom>
              <a:avLst/>
              <a:gdLst>
                <a:gd name="T0" fmla="*/ 18 w 87"/>
                <a:gd name="T1" fmla="*/ 65 h 81"/>
                <a:gd name="T2" fmla="*/ 22 w 87"/>
                <a:gd name="T3" fmla="*/ 77 h 81"/>
                <a:gd name="T4" fmla="*/ 27 w 87"/>
                <a:gd name="T5" fmla="*/ 77 h 81"/>
                <a:gd name="T6" fmla="*/ 29 w 87"/>
                <a:gd name="T7" fmla="*/ 78 h 81"/>
                <a:gd name="T8" fmla="*/ 26 w 87"/>
                <a:gd name="T9" fmla="*/ 79 h 81"/>
                <a:gd name="T10" fmla="*/ 14 w 87"/>
                <a:gd name="T11" fmla="*/ 79 h 81"/>
                <a:gd name="T12" fmla="*/ 3 w 87"/>
                <a:gd name="T13" fmla="*/ 79 h 81"/>
                <a:gd name="T14" fmla="*/ 0 w 87"/>
                <a:gd name="T15" fmla="*/ 78 h 81"/>
                <a:gd name="T16" fmla="*/ 2 w 87"/>
                <a:gd name="T17" fmla="*/ 77 h 81"/>
                <a:gd name="T18" fmla="*/ 7 w 87"/>
                <a:gd name="T19" fmla="*/ 77 h 81"/>
                <a:gd name="T20" fmla="*/ 10 w 87"/>
                <a:gd name="T21" fmla="*/ 64 h 81"/>
                <a:gd name="T22" fmla="*/ 11 w 87"/>
                <a:gd name="T23" fmla="*/ 3 h 81"/>
                <a:gd name="T24" fmla="*/ 12 w 87"/>
                <a:gd name="T25" fmla="*/ 0 h 81"/>
                <a:gd name="T26" fmla="*/ 16 w 87"/>
                <a:gd name="T27" fmla="*/ 3 h 81"/>
                <a:gd name="T28" fmla="*/ 48 w 87"/>
                <a:gd name="T29" fmla="*/ 36 h 81"/>
                <a:gd name="T30" fmla="*/ 70 w 87"/>
                <a:gd name="T31" fmla="*/ 59 h 81"/>
                <a:gd name="T32" fmla="*/ 71 w 87"/>
                <a:gd name="T33" fmla="*/ 59 h 81"/>
                <a:gd name="T34" fmla="*/ 70 w 87"/>
                <a:gd name="T35" fmla="*/ 13 h 81"/>
                <a:gd name="T36" fmla="*/ 66 w 87"/>
                <a:gd name="T37" fmla="*/ 4 h 81"/>
                <a:gd name="T38" fmla="*/ 61 w 87"/>
                <a:gd name="T39" fmla="*/ 3 h 81"/>
                <a:gd name="T40" fmla="*/ 59 w 87"/>
                <a:gd name="T41" fmla="*/ 2 h 81"/>
                <a:gd name="T42" fmla="*/ 62 w 87"/>
                <a:gd name="T43" fmla="*/ 2 h 81"/>
                <a:gd name="T44" fmla="*/ 74 w 87"/>
                <a:gd name="T45" fmla="*/ 2 h 81"/>
                <a:gd name="T46" fmla="*/ 84 w 87"/>
                <a:gd name="T47" fmla="*/ 2 h 81"/>
                <a:gd name="T48" fmla="*/ 87 w 87"/>
                <a:gd name="T49" fmla="*/ 2 h 81"/>
                <a:gd name="T50" fmla="*/ 85 w 87"/>
                <a:gd name="T51" fmla="*/ 3 h 81"/>
                <a:gd name="T52" fmla="*/ 82 w 87"/>
                <a:gd name="T53" fmla="*/ 4 h 81"/>
                <a:gd name="T54" fmla="*/ 78 w 87"/>
                <a:gd name="T55" fmla="*/ 12 h 81"/>
                <a:gd name="T56" fmla="*/ 77 w 87"/>
                <a:gd name="T57" fmla="*/ 77 h 81"/>
                <a:gd name="T58" fmla="*/ 76 w 87"/>
                <a:gd name="T59" fmla="*/ 81 h 81"/>
                <a:gd name="T60" fmla="*/ 72 w 87"/>
                <a:gd name="T61" fmla="*/ 78 h 81"/>
                <a:gd name="T62" fmla="*/ 42 w 87"/>
                <a:gd name="T63" fmla="*/ 48 h 81"/>
                <a:gd name="T64" fmla="*/ 17 w 87"/>
                <a:gd name="T65" fmla="*/ 22 h 81"/>
                <a:gd name="T66" fmla="*/ 17 w 87"/>
                <a:gd name="T67" fmla="*/ 22 h 81"/>
                <a:gd name="T68" fmla="*/ 18 w 87"/>
                <a:gd name="T69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81">
                  <a:moveTo>
                    <a:pt x="18" y="65"/>
                  </a:moveTo>
                  <a:cubicBezTo>
                    <a:pt x="18" y="73"/>
                    <a:pt x="20" y="76"/>
                    <a:pt x="22" y="77"/>
                  </a:cubicBezTo>
                  <a:cubicBezTo>
                    <a:pt x="23" y="77"/>
                    <a:pt x="25" y="77"/>
                    <a:pt x="27" y="77"/>
                  </a:cubicBezTo>
                  <a:cubicBezTo>
                    <a:pt x="28" y="77"/>
                    <a:pt x="29" y="78"/>
                    <a:pt x="29" y="78"/>
                  </a:cubicBezTo>
                  <a:cubicBezTo>
                    <a:pt x="29" y="79"/>
                    <a:pt x="28" y="79"/>
                    <a:pt x="26" y="79"/>
                  </a:cubicBezTo>
                  <a:cubicBezTo>
                    <a:pt x="20" y="79"/>
                    <a:pt x="16" y="79"/>
                    <a:pt x="14" y="79"/>
                  </a:cubicBezTo>
                  <a:cubicBezTo>
                    <a:pt x="13" y="79"/>
                    <a:pt x="8" y="79"/>
                    <a:pt x="3" y="79"/>
                  </a:cubicBezTo>
                  <a:cubicBezTo>
                    <a:pt x="1" y="79"/>
                    <a:pt x="0" y="79"/>
                    <a:pt x="0" y="78"/>
                  </a:cubicBezTo>
                  <a:cubicBezTo>
                    <a:pt x="0" y="78"/>
                    <a:pt x="1" y="77"/>
                    <a:pt x="2" y="77"/>
                  </a:cubicBezTo>
                  <a:cubicBezTo>
                    <a:pt x="3" y="77"/>
                    <a:pt x="5" y="77"/>
                    <a:pt x="7" y="77"/>
                  </a:cubicBezTo>
                  <a:cubicBezTo>
                    <a:pt x="9" y="76"/>
                    <a:pt x="10" y="73"/>
                    <a:pt x="10" y="6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13" y="0"/>
                    <a:pt x="14" y="1"/>
                    <a:pt x="16" y="3"/>
                  </a:cubicBezTo>
                  <a:cubicBezTo>
                    <a:pt x="17" y="4"/>
                    <a:pt x="33" y="21"/>
                    <a:pt x="48" y="36"/>
                  </a:cubicBezTo>
                  <a:cubicBezTo>
                    <a:pt x="55" y="43"/>
                    <a:pt x="69" y="58"/>
                    <a:pt x="70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7"/>
                    <a:pt x="69" y="5"/>
                    <a:pt x="66" y="4"/>
                  </a:cubicBezTo>
                  <a:cubicBezTo>
                    <a:pt x="65" y="3"/>
                    <a:pt x="62" y="3"/>
                    <a:pt x="61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60" y="2"/>
                    <a:pt x="62" y="2"/>
                  </a:cubicBezTo>
                  <a:cubicBezTo>
                    <a:pt x="67" y="2"/>
                    <a:pt x="72" y="2"/>
                    <a:pt x="74" y="2"/>
                  </a:cubicBezTo>
                  <a:cubicBezTo>
                    <a:pt x="75" y="2"/>
                    <a:pt x="79" y="2"/>
                    <a:pt x="84" y="2"/>
                  </a:cubicBezTo>
                  <a:cubicBezTo>
                    <a:pt x="86" y="2"/>
                    <a:pt x="87" y="2"/>
                    <a:pt x="87" y="2"/>
                  </a:cubicBezTo>
                  <a:cubicBezTo>
                    <a:pt x="87" y="3"/>
                    <a:pt x="86" y="3"/>
                    <a:pt x="85" y="3"/>
                  </a:cubicBezTo>
                  <a:cubicBezTo>
                    <a:pt x="84" y="3"/>
                    <a:pt x="83" y="3"/>
                    <a:pt x="82" y="4"/>
                  </a:cubicBezTo>
                  <a:cubicBezTo>
                    <a:pt x="79" y="5"/>
                    <a:pt x="78" y="7"/>
                    <a:pt x="78" y="12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7" y="80"/>
                    <a:pt x="76" y="81"/>
                    <a:pt x="76" y="81"/>
                  </a:cubicBezTo>
                  <a:cubicBezTo>
                    <a:pt x="74" y="81"/>
                    <a:pt x="73" y="79"/>
                    <a:pt x="72" y="78"/>
                  </a:cubicBezTo>
                  <a:cubicBezTo>
                    <a:pt x="66" y="72"/>
                    <a:pt x="52" y="59"/>
                    <a:pt x="42" y="48"/>
                  </a:cubicBezTo>
                  <a:cubicBezTo>
                    <a:pt x="31" y="37"/>
                    <a:pt x="19" y="24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lnTo>
                    <a:pt x="18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9">
              <a:extLst>
                <a:ext uri="{FF2B5EF4-FFF2-40B4-BE49-F238E27FC236}">
                  <a16:creationId xmlns:a16="http://schemas.microsoft.com/office/drawing/2014/main" id="{CD37C985-51AA-41D6-83FD-18277AE4F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21326" y="2840038"/>
              <a:ext cx="100013" cy="234950"/>
            </a:xfrm>
            <a:custGeom>
              <a:avLst/>
              <a:gdLst>
                <a:gd name="T0" fmla="*/ 9 w 33"/>
                <a:gd name="T1" fmla="*/ 29 h 77"/>
                <a:gd name="T2" fmla="*/ 9 w 33"/>
                <a:gd name="T3" fmla="*/ 8 h 77"/>
                <a:gd name="T4" fmla="*/ 5 w 33"/>
                <a:gd name="T5" fmla="*/ 2 h 77"/>
                <a:gd name="T6" fmla="*/ 2 w 33"/>
                <a:gd name="T7" fmla="*/ 1 h 77"/>
                <a:gd name="T8" fmla="*/ 0 w 33"/>
                <a:gd name="T9" fmla="*/ 0 h 77"/>
                <a:gd name="T10" fmla="*/ 2 w 33"/>
                <a:gd name="T11" fmla="*/ 0 h 77"/>
                <a:gd name="T12" fmla="*/ 16 w 33"/>
                <a:gd name="T13" fmla="*/ 0 h 77"/>
                <a:gd name="T14" fmla="*/ 28 w 33"/>
                <a:gd name="T15" fmla="*/ 0 h 77"/>
                <a:gd name="T16" fmla="*/ 30 w 33"/>
                <a:gd name="T17" fmla="*/ 0 h 77"/>
                <a:gd name="T18" fmla="*/ 29 w 33"/>
                <a:gd name="T19" fmla="*/ 1 h 77"/>
                <a:gd name="T20" fmla="*/ 26 w 33"/>
                <a:gd name="T21" fmla="*/ 2 h 77"/>
                <a:gd name="T22" fmla="*/ 22 w 33"/>
                <a:gd name="T23" fmla="*/ 8 h 77"/>
                <a:gd name="T24" fmla="*/ 22 w 33"/>
                <a:gd name="T25" fmla="*/ 29 h 77"/>
                <a:gd name="T26" fmla="*/ 22 w 33"/>
                <a:gd name="T27" fmla="*/ 47 h 77"/>
                <a:gd name="T28" fmla="*/ 22 w 33"/>
                <a:gd name="T29" fmla="*/ 70 h 77"/>
                <a:gd name="T30" fmla="*/ 26 w 33"/>
                <a:gd name="T31" fmla="*/ 75 h 77"/>
                <a:gd name="T32" fmla="*/ 31 w 33"/>
                <a:gd name="T33" fmla="*/ 75 h 77"/>
                <a:gd name="T34" fmla="*/ 33 w 33"/>
                <a:gd name="T35" fmla="*/ 76 h 77"/>
                <a:gd name="T36" fmla="*/ 31 w 33"/>
                <a:gd name="T37" fmla="*/ 77 h 77"/>
                <a:gd name="T38" fmla="*/ 15 w 33"/>
                <a:gd name="T39" fmla="*/ 77 h 77"/>
                <a:gd name="T40" fmla="*/ 2 w 33"/>
                <a:gd name="T41" fmla="*/ 77 h 77"/>
                <a:gd name="T42" fmla="*/ 0 w 33"/>
                <a:gd name="T43" fmla="*/ 76 h 77"/>
                <a:gd name="T44" fmla="*/ 2 w 33"/>
                <a:gd name="T45" fmla="*/ 75 h 77"/>
                <a:gd name="T46" fmla="*/ 5 w 33"/>
                <a:gd name="T47" fmla="*/ 75 h 77"/>
                <a:gd name="T48" fmla="*/ 8 w 33"/>
                <a:gd name="T49" fmla="*/ 70 h 77"/>
                <a:gd name="T50" fmla="*/ 9 w 33"/>
                <a:gd name="T51" fmla="*/ 47 h 77"/>
                <a:gd name="T52" fmla="*/ 9 w 33"/>
                <a:gd name="T53" fmla="*/ 2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77">
                  <a:moveTo>
                    <a:pt x="9" y="29"/>
                  </a:moveTo>
                  <a:cubicBezTo>
                    <a:pt x="9" y="14"/>
                    <a:pt x="9" y="11"/>
                    <a:pt x="9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" y="0"/>
                    <a:pt x="13" y="0"/>
                    <a:pt x="16" y="0"/>
                  </a:cubicBezTo>
                  <a:cubicBezTo>
                    <a:pt x="18" y="0"/>
                    <a:pt x="24" y="0"/>
                    <a:pt x="2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"/>
                    <a:pt x="30" y="1"/>
                    <a:pt x="29" y="1"/>
                  </a:cubicBezTo>
                  <a:cubicBezTo>
                    <a:pt x="28" y="1"/>
                    <a:pt x="27" y="2"/>
                    <a:pt x="26" y="2"/>
                  </a:cubicBezTo>
                  <a:cubicBezTo>
                    <a:pt x="23" y="2"/>
                    <a:pt x="22" y="4"/>
                    <a:pt x="22" y="8"/>
                  </a:cubicBezTo>
                  <a:cubicBezTo>
                    <a:pt x="22" y="11"/>
                    <a:pt x="22" y="14"/>
                    <a:pt x="22" y="29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7"/>
                    <a:pt x="22" y="66"/>
                    <a:pt x="22" y="70"/>
                  </a:cubicBezTo>
                  <a:cubicBezTo>
                    <a:pt x="22" y="73"/>
                    <a:pt x="23" y="75"/>
                    <a:pt x="26" y="75"/>
                  </a:cubicBezTo>
                  <a:cubicBezTo>
                    <a:pt x="28" y="75"/>
                    <a:pt x="30" y="75"/>
                    <a:pt x="31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7"/>
                    <a:pt x="32" y="77"/>
                    <a:pt x="31" y="77"/>
                  </a:cubicBezTo>
                  <a:cubicBezTo>
                    <a:pt x="24" y="77"/>
                    <a:pt x="18" y="77"/>
                    <a:pt x="15" y="77"/>
                  </a:cubicBezTo>
                  <a:cubicBezTo>
                    <a:pt x="13" y="77"/>
                    <a:pt x="6" y="77"/>
                    <a:pt x="2" y="77"/>
                  </a:cubicBezTo>
                  <a:cubicBezTo>
                    <a:pt x="1" y="77"/>
                    <a:pt x="0" y="77"/>
                    <a:pt x="0" y="76"/>
                  </a:cubicBezTo>
                  <a:cubicBezTo>
                    <a:pt x="0" y="76"/>
                    <a:pt x="0" y="75"/>
                    <a:pt x="2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7" y="75"/>
                    <a:pt x="8" y="73"/>
                    <a:pt x="8" y="70"/>
                  </a:cubicBezTo>
                  <a:cubicBezTo>
                    <a:pt x="9" y="66"/>
                    <a:pt x="9" y="57"/>
                    <a:pt x="9" y="47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0">
              <a:extLst>
                <a:ext uri="{FF2B5EF4-FFF2-40B4-BE49-F238E27FC236}">
                  <a16:creationId xmlns:a16="http://schemas.microsoft.com/office/drawing/2014/main" id="{26863179-9B49-4821-91D6-C69FCD355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91151" y="2840038"/>
              <a:ext cx="260350" cy="239713"/>
            </a:xfrm>
            <a:custGeom>
              <a:avLst/>
              <a:gdLst>
                <a:gd name="T0" fmla="*/ 13 w 86"/>
                <a:gd name="T1" fmla="*/ 10 h 79"/>
                <a:gd name="T2" fmla="*/ 5 w 86"/>
                <a:gd name="T3" fmla="*/ 2 h 79"/>
                <a:gd name="T4" fmla="*/ 1 w 86"/>
                <a:gd name="T5" fmla="*/ 1 h 79"/>
                <a:gd name="T6" fmla="*/ 0 w 86"/>
                <a:gd name="T7" fmla="*/ 0 h 79"/>
                <a:gd name="T8" fmla="*/ 3 w 86"/>
                <a:gd name="T9" fmla="*/ 0 h 79"/>
                <a:gd name="T10" fmla="*/ 18 w 86"/>
                <a:gd name="T11" fmla="*/ 0 h 79"/>
                <a:gd name="T12" fmla="*/ 30 w 86"/>
                <a:gd name="T13" fmla="*/ 0 h 79"/>
                <a:gd name="T14" fmla="*/ 33 w 86"/>
                <a:gd name="T15" fmla="*/ 0 h 79"/>
                <a:gd name="T16" fmla="*/ 31 w 86"/>
                <a:gd name="T17" fmla="*/ 1 h 79"/>
                <a:gd name="T18" fmla="*/ 27 w 86"/>
                <a:gd name="T19" fmla="*/ 2 h 79"/>
                <a:gd name="T20" fmla="*/ 26 w 86"/>
                <a:gd name="T21" fmla="*/ 4 h 79"/>
                <a:gd name="T22" fmla="*/ 28 w 86"/>
                <a:gd name="T23" fmla="*/ 12 h 79"/>
                <a:gd name="T24" fmla="*/ 46 w 86"/>
                <a:gd name="T25" fmla="*/ 59 h 79"/>
                <a:gd name="T26" fmla="*/ 47 w 86"/>
                <a:gd name="T27" fmla="*/ 59 h 79"/>
                <a:gd name="T28" fmla="*/ 67 w 86"/>
                <a:gd name="T29" fmla="*/ 8 h 79"/>
                <a:gd name="T30" fmla="*/ 68 w 86"/>
                <a:gd name="T31" fmla="*/ 4 h 79"/>
                <a:gd name="T32" fmla="*/ 66 w 86"/>
                <a:gd name="T33" fmla="*/ 2 h 79"/>
                <a:gd name="T34" fmla="*/ 62 w 86"/>
                <a:gd name="T35" fmla="*/ 1 h 79"/>
                <a:gd name="T36" fmla="*/ 61 w 86"/>
                <a:gd name="T37" fmla="*/ 1 h 79"/>
                <a:gd name="T38" fmla="*/ 63 w 86"/>
                <a:gd name="T39" fmla="*/ 0 h 79"/>
                <a:gd name="T40" fmla="*/ 74 w 86"/>
                <a:gd name="T41" fmla="*/ 0 h 79"/>
                <a:gd name="T42" fmla="*/ 84 w 86"/>
                <a:gd name="T43" fmla="*/ 0 h 79"/>
                <a:gd name="T44" fmla="*/ 86 w 86"/>
                <a:gd name="T45" fmla="*/ 0 h 79"/>
                <a:gd name="T46" fmla="*/ 84 w 86"/>
                <a:gd name="T47" fmla="*/ 1 h 79"/>
                <a:gd name="T48" fmla="*/ 79 w 86"/>
                <a:gd name="T49" fmla="*/ 3 h 79"/>
                <a:gd name="T50" fmla="*/ 74 w 86"/>
                <a:gd name="T51" fmla="*/ 12 h 79"/>
                <a:gd name="T52" fmla="*/ 61 w 86"/>
                <a:gd name="T53" fmla="*/ 40 h 79"/>
                <a:gd name="T54" fmla="*/ 48 w 86"/>
                <a:gd name="T55" fmla="*/ 71 h 79"/>
                <a:gd name="T56" fmla="*/ 43 w 86"/>
                <a:gd name="T57" fmla="*/ 79 h 79"/>
                <a:gd name="T58" fmla="*/ 39 w 86"/>
                <a:gd name="T59" fmla="*/ 72 h 79"/>
                <a:gd name="T60" fmla="*/ 13 w 86"/>
                <a:gd name="T61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" h="79">
                  <a:moveTo>
                    <a:pt x="13" y="10"/>
                  </a:moveTo>
                  <a:cubicBezTo>
                    <a:pt x="11" y="4"/>
                    <a:pt x="9" y="3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8" y="0"/>
                    <a:pt x="14" y="0"/>
                    <a:pt x="18" y="0"/>
                  </a:cubicBezTo>
                  <a:cubicBezTo>
                    <a:pt x="20" y="0"/>
                    <a:pt x="25" y="0"/>
                    <a:pt x="30" y="0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3" y="1"/>
                    <a:pt x="32" y="1"/>
                    <a:pt x="31" y="1"/>
                  </a:cubicBezTo>
                  <a:cubicBezTo>
                    <a:pt x="30" y="1"/>
                    <a:pt x="28" y="2"/>
                    <a:pt x="27" y="2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6"/>
                    <a:pt x="27" y="9"/>
                    <a:pt x="28" y="12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51" y="48"/>
                    <a:pt x="64" y="14"/>
                    <a:pt x="67" y="8"/>
                  </a:cubicBezTo>
                  <a:cubicBezTo>
                    <a:pt x="67" y="6"/>
                    <a:pt x="68" y="5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5" y="2"/>
                    <a:pt x="64" y="1"/>
                    <a:pt x="62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0"/>
                    <a:pt x="61" y="0"/>
                    <a:pt x="63" y="0"/>
                  </a:cubicBezTo>
                  <a:cubicBezTo>
                    <a:pt x="69" y="0"/>
                    <a:pt x="73" y="0"/>
                    <a:pt x="74" y="0"/>
                  </a:cubicBezTo>
                  <a:cubicBezTo>
                    <a:pt x="76" y="0"/>
                    <a:pt x="81" y="0"/>
                    <a:pt x="84" y="0"/>
                  </a:cubicBezTo>
                  <a:cubicBezTo>
                    <a:pt x="85" y="0"/>
                    <a:pt x="86" y="0"/>
                    <a:pt x="86" y="0"/>
                  </a:cubicBezTo>
                  <a:cubicBezTo>
                    <a:pt x="86" y="1"/>
                    <a:pt x="85" y="1"/>
                    <a:pt x="84" y="1"/>
                  </a:cubicBezTo>
                  <a:cubicBezTo>
                    <a:pt x="83" y="1"/>
                    <a:pt x="81" y="1"/>
                    <a:pt x="79" y="3"/>
                  </a:cubicBezTo>
                  <a:cubicBezTo>
                    <a:pt x="78" y="4"/>
                    <a:pt x="76" y="5"/>
                    <a:pt x="74" y="12"/>
                  </a:cubicBezTo>
                  <a:cubicBezTo>
                    <a:pt x="70" y="22"/>
                    <a:pt x="67" y="27"/>
                    <a:pt x="61" y="40"/>
                  </a:cubicBezTo>
                  <a:cubicBezTo>
                    <a:pt x="55" y="55"/>
                    <a:pt x="50" y="66"/>
                    <a:pt x="48" y="71"/>
                  </a:cubicBezTo>
                  <a:cubicBezTo>
                    <a:pt x="45" y="77"/>
                    <a:pt x="44" y="79"/>
                    <a:pt x="43" y="79"/>
                  </a:cubicBezTo>
                  <a:cubicBezTo>
                    <a:pt x="42" y="79"/>
                    <a:pt x="41" y="77"/>
                    <a:pt x="39" y="72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1">
              <a:extLst>
                <a:ext uri="{FF2B5EF4-FFF2-40B4-BE49-F238E27FC236}">
                  <a16:creationId xmlns:a16="http://schemas.microsoft.com/office/drawing/2014/main" id="{E9C5BC89-DEC3-4C1A-9E95-E7364A2E9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97463" y="2838450"/>
              <a:ext cx="157163" cy="239713"/>
            </a:xfrm>
            <a:custGeom>
              <a:avLst/>
              <a:gdLst>
                <a:gd name="T0" fmla="*/ 10 w 52"/>
                <a:gd name="T1" fmla="*/ 30 h 79"/>
                <a:gd name="T2" fmla="*/ 10 w 52"/>
                <a:gd name="T3" fmla="*/ 9 h 79"/>
                <a:gd name="T4" fmla="*/ 6 w 52"/>
                <a:gd name="T5" fmla="*/ 3 h 79"/>
                <a:gd name="T6" fmla="*/ 2 w 52"/>
                <a:gd name="T7" fmla="*/ 2 h 79"/>
                <a:gd name="T8" fmla="*/ 0 w 52"/>
                <a:gd name="T9" fmla="*/ 1 h 79"/>
                <a:gd name="T10" fmla="*/ 2 w 52"/>
                <a:gd name="T11" fmla="*/ 1 h 79"/>
                <a:gd name="T12" fmla="*/ 11 w 52"/>
                <a:gd name="T13" fmla="*/ 1 h 79"/>
                <a:gd name="T14" fmla="*/ 17 w 52"/>
                <a:gd name="T15" fmla="*/ 1 h 79"/>
                <a:gd name="T16" fmla="*/ 43 w 52"/>
                <a:gd name="T17" fmla="*/ 1 h 79"/>
                <a:gd name="T18" fmla="*/ 47 w 52"/>
                <a:gd name="T19" fmla="*/ 0 h 79"/>
                <a:gd name="T20" fmla="*/ 49 w 52"/>
                <a:gd name="T21" fmla="*/ 0 h 79"/>
                <a:gd name="T22" fmla="*/ 49 w 52"/>
                <a:gd name="T23" fmla="*/ 1 h 79"/>
                <a:gd name="T24" fmla="*/ 49 w 52"/>
                <a:gd name="T25" fmla="*/ 7 h 79"/>
                <a:gd name="T26" fmla="*/ 48 w 52"/>
                <a:gd name="T27" fmla="*/ 14 h 79"/>
                <a:gd name="T28" fmla="*/ 47 w 52"/>
                <a:gd name="T29" fmla="*/ 15 h 79"/>
                <a:gd name="T30" fmla="*/ 46 w 52"/>
                <a:gd name="T31" fmla="*/ 14 h 79"/>
                <a:gd name="T32" fmla="*/ 45 w 52"/>
                <a:gd name="T33" fmla="*/ 10 h 79"/>
                <a:gd name="T34" fmla="*/ 39 w 52"/>
                <a:gd name="T35" fmla="*/ 6 h 79"/>
                <a:gd name="T36" fmla="*/ 24 w 52"/>
                <a:gd name="T37" fmla="*/ 6 h 79"/>
                <a:gd name="T38" fmla="*/ 23 w 52"/>
                <a:gd name="T39" fmla="*/ 7 h 79"/>
                <a:gd name="T40" fmla="*/ 23 w 52"/>
                <a:gd name="T41" fmla="*/ 33 h 79"/>
                <a:gd name="T42" fmla="*/ 24 w 52"/>
                <a:gd name="T43" fmla="*/ 34 h 79"/>
                <a:gd name="T44" fmla="*/ 40 w 52"/>
                <a:gd name="T45" fmla="*/ 34 h 79"/>
                <a:gd name="T46" fmla="*/ 45 w 52"/>
                <a:gd name="T47" fmla="*/ 32 h 79"/>
                <a:gd name="T48" fmla="*/ 47 w 52"/>
                <a:gd name="T49" fmla="*/ 31 h 79"/>
                <a:gd name="T50" fmla="*/ 48 w 52"/>
                <a:gd name="T51" fmla="*/ 32 h 79"/>
                <a:gd name="T52" fmla="*/ 47 w 52"/>
                <a:gd name="T53" fmla="*/ 39 h 79"/>
                <a:gd name="T54" fmla="*/ 46 w 52"/>
                <a:gd name="T55" fmla="*/ 46 h 79"/>
                <a:gd name="T56" fmla="*/ 46 w 52"/>
                <a:gd name="T57" fmla="*/ 48 h 79"/>
                <a:gd name="T58" fmla="*/ 45 w 52"/>
                <a:gd name="T59" fmla="*/ 47 h 79"/>
                <a:gd name="T60" fmla="*/ 44 w 52"/>
                <a:gd name="T61" fmla="*/ 44 h 79"/>
                <a:gd name="T62" fmla="*/ 38 w 52"/>
                <a:gd name="T63" fmla="*/ 40 h 79"/>
                <a:gd name="T64" fmla="*/ 24 w 52"/>
                <a:gd name="T65" fmla="*/ 39 h 79"/>
                <a:gd name="T66" fmla="*/ 23 w 52"/>
                <a:gd name="T67" fmla="*/ 40 h 79"/>
                <a:gd name="T68" fmla="*/ 23 w 52"/>
                <a:gd name="T69" fmla="*/ 48 h 79"/>
                <a:gd name="T70" fmla="*/ 23 w 52"/>
                <a:gd name="T71" fmla="*/ 64 h 79"/>
                <a:gd name="T72" fmla="*/ 36 w 52"/>
                <a:gd name="T73" fmla="*/ 73 h 79"/>
                <a:gd name="T74" fmla="*/ 45 w 52"/>
                <a:gd name="T75" fmla="*/ 72 h 79"/>
                <a:gd name="T76" fmla="*/ 50 w 52"/>
                <a:gd name="T77" fmla="*/ 64 h 79"/>
                <a:gd name="T78" fmla="*/ 51 w 52"/>
                <a:gd name="T79" fmla="*/ 63 h 79"/>
                <a:gd name="T80" fmla="*/ 52 w 52"/>
                <a:gd name="T81" fmla="*/ 65 h 79"/>
                <a:gd name="T82" fmla="*/ 51 w 52"/>
                <a:gd name="T83" fmla="*/ 76 h 79"/>
                <a:gd name="T84" fmla="*/ 45 w 52"/>
                <a:gd name="T85" fmla="*/ 79 h 79"/>
                <a:gd name="T86" fmla="*/ 27 w 52"/>
                <a:gd name="T87" fmla="*/ 78 h 79"/>
                <a:gd name="T88" fmla="*/ 16 w 52"/>
                <a:gd name="T89" fmla="*/ 78 h 79"/>
                <a:gd name="T90" fmla="*/ 11 w 52"/>
                <a:gd name="T91" fmla="*/ 78 h 79"/>
                <a:gd name="T92" fmla="*/ 4 w 52"/>
                <a:gd name="T93" fmla="*/ 78 h 79"/>
                <a:gd name="T94" fmla="*/ 1 w 52"/>
                <a:gd name="T95" fmla="*/ 77 h 79"/>
                <a:gd name="T96" fmla="*/ 3 w 52"/>
                <a:gd name="T97" fmla="*/ 76 h 79"/>
                <a:gd name="T98" fmla="*/ 7 w 52"/>
                <a:gd name="T99" fmla="*/ 76 h 79"/>
                <a:gd name="T100" fmla="*/ 10 w 52"/>
                <a:gd name="T101" fmla="*/ 70 h 79"/>
                <a:gd name="T102" fmla="*/ 10 w 52"/>
                <a:gd name="T103" fmla="*/ 48 h 79"/>
                <a:gd name="T104" fmla="*/ 10 w 52"/>
                <a:gd name="T105" fmla="*/ 3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" h="79">
                  <a:moveTo>
                    <a:pt x="10" y="30"/>
                  </a:moveTo>
                  <a:cubicBezTo>
                    <a:pt x="10" y="15"/>
                    <a:pt x="10" y="12"/>
                    <a:pt x="10" y="9"/>
                  </a:cubicBezTo>
                  <a:cubicBezTo>
                    <a:pt x="10" y="5"/>
                    <a:pt x="9" y="3"/>
                    <a:pt x="6" y="3"/>
                  </a:cubicBezTo>
                  <a:cubicBezTo>
                    <a:pt x="5" y="3"/>
                    <a:pt x="3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5" y="1"/>
                    <a:pt x="8" y="1"/>
                    <a:pt x="11" y="1"/>
                  </a:cubicBezTo>
                  <a:cubicBezTo>
                    <a:pt x="13" y="1"/>
                    <a:pt x="16" y="1"/>
                    <a:pt x="17" y="1"/>
                  </a:cubicBezTo>
                  <a:cubicBezTo>
                    <a:pt x="20" y="1"/>
                    <a:pt x="41" y="1"/>
                    <a:pt x="43" y="1"/>
                  </a:cubicBezTo>
                  <a:cubicBezTo>
                    <a:pt x="45" y="1"/>
                    <a:pt x="46" y="0"/>
                    <a:pt x="47" y="0"/>
                  </a:cubicBezTo>
                  <a:cubicBezTo>
                    <a:pt x="48" y="0"/>
                    <a:pt x="48" y="0"/>
                    <a:pt x="49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9" y="3"/>
                    <a:pt x="49" y="7"/>
                  </a:cubicBezTo>
                  <a:cubicBezTo>
                    <a:pt x="48" y="8"/>
                    <a:pt x="48" y="13"/>
                    <a:pt x="48" y="14"/>
                  </a:cubicBezTo>
                  <a:cubicBezTo>
                    <a:pt x="48" y="15"/>
                    <a:pt x="48" y="15"/>
                    <a:pt x="47" y="15"/>
                  </a:cubicBezTo>
                  <a:cubicBezTo>
                    <a:pt x="46" y="15"/>
                    <a:pt x="46" y="15"/>
                    <a:pt x="46" y="14"/>
                  </a:cubicBezTo>
                  <a:cubicBezTo>
                    <a:pt x="46" y="13"/>
                    <a:pt x="46" y="11"/>
                    <a:pt x="45" y="10"/>
                  </a:cubicBezTo>
                  <a:cubicBezTo>
                    <a:pt x="45" y="8"/>
                    <a:pt x="44" y="7"/>
                    <a:pt x="39" y="6"/>
                  </a:cubicBezTo>
                  <a:cubicBezTo>
                    <a:pt x="37" y="6"/>
                    <a:pt x="26" y="6"/>
                    <a:pt x="24" y="6"/>
                  </a:cubicBezTo>
                  <a:cubicBezTo>
                    <a:pt x="23" y="6"/>
                    <a:pt x="23" y="6"/>
                    <a:pt x="23" y="7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4" y="34"/>
                  </a:cubicBezTo>
                  <a:cubicBezTo>
                    <a:pt x="26" y="34"/>
                    <a:pt x="38" y="34"/>
                    <a:pt x="40" y="34"/>
                  </a:cubicBezTo>
                  <a:cubicBezTo>
                    <a:pt x="43" y="34"/>
                    <a:pt x="44" y="33"/>
                    <a:pt x="45" y="32"/>
                  </a:cubicBezTo>
                  <a:cubicBezTo>
                    <a:pt x="46" y="32"/>
                    <a:pt x="46" y="31"/>
                    <a:pt x="47" y="31"/>
                  </a:cubicBezTo>
                  <a:cubicBezTo>
                    <a:pt x="47" y="31"/>
                    <a:pt x="48" y="31"/>
                    <a:pt x="48" y="32"/>
                  </a:cubicBezTo>
                  <a:cubicBezTo>
                    <a:pt x="48" y="33"/>
                    <a:pt x="47" y="34"/>
                    <a:pt x="47" y="39"/>
                  </a:cubicBezTo>
                  <a:cubicBezTo>
                    <a:pt x="47" y="41"/>
                    <a:pt x="46" y="46"/>
                    <a:pt x="46" y="46"/>
                  </a:cubicBezTo>
                  <a:cubicBezTo>
                    <a:pt x="46" y="47"/>
                    <a:pt x="46" y="48"/>
                    <a:pt x="46" y="48"/>
                  </a:cubicBezTo>
                  <a:cubicBezTo>
                    <a:pt x="45" y="48"/>
                    <a:pt x="45" y="48"/>
                    <a:pt x="45" y="47"/>
                  </a:cubicBezTo>
                  <a:cubicBezTo>
                    <a:pt x="45" y="46"/>
                    <a:pt x="45" y="45"/>
                    <a:pt x="44" y="44"/>
                  </a:cubicBezTo>
                  <a:cubicBezTo>
                    <a:pt x="44" y="42"/>
                    <a:pt x="42" y="40"/>
                    <a:pt x="38" y="40"/>
                  </a:cubicBezTo>
                  <a:cubicBezTo>
                    <a:pt x="37" y="39"/>
                    <a:pt x="26" y="39"/>
                    <a:pt x="24" y="39"/>
                  </a:cubicBezTo>
                  <a:cubicBezTo>
                    <a:pt x="23" y="39"/>
                    <a:pt x="23" y="40"/>
                    <a:pt x="23" y="4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52"/>
                    <a:pt x="23" y="61"/>
                    <a:pt x="23" y="64"/>
                  </a:cubicBezTo>
                  <a:cubicBezTo>
                    <a:pt x="23" y="71"/>
                    <a:pt x="25" y="73"/>
                    <a:pt x="36" y="73"/>
                  </a:cubicBezTo>
                  <a:cubicBezTo>
                    <a:pt x="38" y="73"/>
                    <a:pt x="43" y="73"/>
                    <a:pt x="45" y="72"/>
                  </a:cubicBezTo>
                  <a:cubicBezTo>
                    <a:pt x="48" y="71"/>
                    <a:pt x="49" y="68"/>
                    <a:pt x="50" y="64"/>
                  </a:cubicBezTo>
                  <a:cubicBezTo>
                    <a:pt x="50" y="63"/>
                    <a:pt x="50" y="63"/>
                    <a:pt x="51" y="63"/>
                  </a:cubicBezTo>
                  <a:cubicBezTo>
                    <a:pt x="52" y="63"/>
                    <a:pt x="52" y="63"/>
                    <a:pt x="52" y="65"/>
                  </a:cubicBezTo>
                  <a:cubicBezTo>
                    <a:pt x="52" y="67"/>
                    <a:pt x="51" y="74"/>
                    <a:pt x="51" y="76"/>
                  </a:cubicBezTo>
                  <a:cubicBezTo>
                    <a:pt x="50" y="79"/>
                    <a:pt x="49" y="79"/>
                    <a:pt x="45" y="79"/>
                  </a:cubicBezTo>
                  <a:cubicBezTo>
                    <a:pt x="37" y="79"/>
                    <a:pt x="32" y="78"/>
                    <a:pt x="27" y="78"/>
                  </a:cubicBezTo>
                  <a:cubicBezTo>
                    <a:pt x="23" y="78"/>
                    <a:pt x="20" y="78"/>
                    <a:pt x="16" y="78"/>
                  </a:cubicBezTo>
                  <a:cubicBezTo>
                    <a:pt x="15" y="78"/>
                    <a:pt x="13" y="78"/>
                    <a:pt x="11" y="78"/>
                  </a:cubicBezTo>
                  <a:cubicBezTo>
                    <a:pt x="8" y="78"/>
                    <a:pt x="6" y="78"/>
                    <a:pt x="4" y="78"/>
                  </a:cubicBezTo>
                  <a:cubicBezTo>
                    <a:pt x="2" y="78"/>
                    <a:pt x="1" y="78"/>
                    <a:pt x="1" y="77"/>
                  </a:cubicBezTo>
                  <a:cubicBezTo>
                    <a:pt x="1" y="77"/>
                    <a:pt x="2" y="76"/>
                    <a:pt x="3" y="76"/>
                  </a:cubicBezTo>
                  <a:cubicBezTo>
                    <a:pt x="5" y="76"/>
                    <a:pt x="6" y="76"/>
                    <a:pt x="7" y="76"/>
                  </a:cubicBezTo>
                  <a:cubicBezTo>
                    <a:pt x="9" y="76"/>
                    <a:pt x="9" y="73"/>
                    <a:pt x="10" y="70"/>
                  </a:cubicBezTo>
                  <a:cubicBezTo>
                    <a:pt x="10" y="66"/>
                    <a:pt x="10" y="58"/>
                    <a:pt x="10" y="48"/>
                  </a:cubicBezTo>
                  <a:lnTo>
                    <a:pt x="1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2">
              <a:extLst>
                <a:ext uri="{FF2B5EF4-FFF2-40B4-BE49-F238E27FC236}">
                  <a16:creationId xmlns:a16="http://schemas.microsoft.com/office/drawing/2014/main" id="{E97D7367-9ED1-46D4-84CC-80571A49A0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70451" y="2840038"/>
              <a:ext cx="246063" cy="234950"/>
            </a:xfrm>
            <a:custGeom>
              <a:avLst/>
              <a:gdLst>
                <a:gd name="T0" fmla="*/ 11 w 81"/>
                <a:gd name="T1" fmla="*/ 29 h 77"/>
                <a:gd name="T2" fmla="*/ 10 w 81"/>
                <a:gd name="T3" fmla="*/ 8 h 77"/>
                <a:gd name="T4" fmla="*/ 6 w 81"/>
                <a:gd name="T5" fmla="*/ 2 h 77"/>
                <a:gd name="T6" fmla="*/ 2 w 81"/>
                <a:gd name="T7" fmla="*/ 1 h 77"/>
                <a:gd name="T8" fmla="*/ 0 w 81"/>
                <a:gd name="T9" fmla="*/ 0 h 77"/>
                <a:gd name="T10" fmla="*/ 2 w 81"/>
                <a:gd name="T11" fmla="*/ 0 h 77"/>
                <a:gd name="T12" fmla="*/ 16 w 81"/>
                <a:gd name="T13" fmla="*/ 0 h 77"/>
                <a:gd name="T14" fmla="*/ 31 w 81"/>
                <a:gd name="T15" fmla="*/ 0 h 77"/>
                <a:gd name="T16" fmla="*/ 50 w 81"/>
                <a:gd name="T17" fmla="*/ 4 h 77"/>
                <a:gd name="T18" fmla="*/ 57 w 81"/>
                <a:gd name="T19" fmla="*/ 18 h 77"/>
                <a:gd name="T20" fmla="*/ 43 w 81"/>
                <a:gd name="T21" fmla="*/ 41 h 77"/>
                <a:gd name="T22" fmla="*/ 66 w 81"/>
                <a:gd name="T23" fmla="*/ 68 h 77"/>
                <a:gd name="T24" fmla="*/ 77 w 81"/>
                <a:gd name="T25" fmla="*/ 75 h 77"/>
                <a:gd name="T26" fmla="*/ 80 w 81"/>
                <a:gd name="T27" fmla="*/ 75 h 77"/>
                <a:gd name="T28" fmla="*/ 81 w 81"/>
                <a:gd name="T29" fmla="*/ 76 h 77"/>
                <a:gd name="T30" fmla="*/ 79 w 81"/>
                <a:gd name="T31" fmla="*/ 77 h 77"/>
                <a:gd name="T32" fmla="*/ 70 w 81"/>
                <a:gd name="T33" fmla="*/ 77 h 77"/>
                <a:gd name="T34" fmla="*/ 59 w 81"/>
                <a:gd name="T35" fmla="*/ 75 h 77"/>
                <a:gd name="T36" fmla="*/ 44 w 81"/>
                <a:gd name="T37" fmla="*/ 60 h 77"/>
                <a:gd name="T38" fmla="*/ 34 w 81"/>
                <a:gd name="T39" fmla="*/ 46 h 77"/>
                <a:gd name="T40" fmla="*/ 32 w 81"/>
                <a:gd name="T41" fmla="*/ 45 h 77"/>
                <a:gd name="T42" fmla="*/ 23 w 81"/>
                <a:gd name="T43" fmla="*/ 45 h 77"/>
                <a:gd name="T44" fmla="*/ 23 w 81"/>
                <a:gd name="T45" fmla="*/ 46 h 77"/>
                <a:gd name="T46" fmla="*/ 23 w 81"/>
                <a:gd name="T47" fmla="*/ 47 h 77"/>
                <a:gd name="T48" fmla="*/ 23 w 81"/>
                <a:gd name="T49" fmla="*/ 69 h 77"/>
                <a:gd name="T50" fmla="*/ 27 w 81"/>
                <a:gd name="T51" fmla="*/ 75 h 77"/>
                <a:gd name="T52" fmla="*/ 32 w 81"/>
                <a:gd name="T53" fmla="*/ 75 h 77"/>
                <a:gd name="T54" fmla="*/ 33 w 81"/>
                <a:gd name="T55" fmla="*/ 76 h 77"/>
                <a:gd name="T56" fmla="*/ 31 w 81"/>
                <a:gd name="T57" fmla="*/ 77 h 77"/>
                <a:gd name="T58" fmla="*/ 16 w 81"/>
                <a:gd name="T59" fmla="*/ 77 h 77"/>
                <a:gd name="T60" fmla="*/ 4 w 81"/>
                <a:gd name="T61" fmla="*/ 77 h 77"/>
                <a:gd name="T62" fmla="*/ 2 w 81"/>
                <a:gd name="T63" fmla="*/ 76 h 77"/>
                <a:gd name="T64" fmla="*/ 3 w 81"/>
                <a:gd name="T65" fmla="*/ 75 h 77"/>
                <a:gd name="T66" fmla="*/ 7 w 81"/>
                <a:gd name="T67" fmla="*/ 75 h 77"/>
                <a:gd name="T68" fmla="*/ 10 w 81"/>
                <a:gd name="T69" fmla="*/ 69 h 77"/>
                <a:gd name="T70" fmla="*/ 11 w 81"/>
                <a:gd name="T71" fmla="*/ 47 h 77"/>
                <a:gd name="T72" fmla="*/ 11 w 81"/>
                <a:gd name="T73" fmla="*/ 29 h 77"/>
                <a:gd name="T74" fmla="*/ 23 w 81"/>
                <a:gd name="T75" fmla="*/ 38 h 77"/>
                <a:gd name="T76" fmla="*/ 24 w 81"/>
                <a:gd name="T77" fmla="*/ 39 h 77"/>
                <a:gd name="T78" fmla="*/ 31 w 81"/>
                <a:gd name="T79" fmla="*/ 40 h 77"/>
                <a:gd name="T80" fmla="*/ 39 w 81"/>
                <a:gd name="T81" fmla="*/ 39 h 77"/>
                <a:gd name="T82" fmla="*/ 45 w 81"/>
                <a:gd name="T83" fmla="*/ 23 h 77"/>
                <a:gd name="T84" fmla="*/ 29 w 81"/>
                <a:gd name="T85" fmla="*/ 4 h 77"/>
                <a:gd name="T86" fmla="*/ 24 w 81"/>
                <a:gd name="T87" fmla="*/ 5 h 77"/>
                <a:gd name="T88" fmla="*/ 23 w 81"/>
                <a:gd name="T89" fmla="*/ 6 h 77"/>
                <a:gd name="T90" fmla="*/ 23 w 81"/>
                <a:gd name="T91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7">
                  <a:moveTo>
                    <a:pt x="11" y="29"/>
                  </a:moveTo>
                  <a:cubicBezTo>
                    <a:pt x="11" y="14"/>
                    <a:pt x="11" y="11"/>
                    <a:pt x="10" y="8"/>
                  </a:cubicBezTo>
                  <a:cubicBezTo>
                    <a:pt x="10" y="4"/>
                    <a:pt x="9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14" y="0"/>
                    <a:pt x="16" y="0"/>
                  </a:cubicBezTo>
                  <a:cubicBezTo>
                    <a:pt x="20" y="0"/>
                    <a:pt x="28" y="0"/>
                    <a:pt x="31" y="0"/>
                  </a:cubicBezTo>
                  <a:cubicBezTo>
                    <a:pt x="37" y="0"/>
                    <a:pt x="44" y="0"/>
                    <a:pt x="50" y="4"/>
                  </a:cubicBezTo>
                  <a:cubicBezTo>
                    <a:pt x="53" y="6"/>
                    <a:pt x="57" y="11"/>
                    <a:pt x="57" y="18"/>
                  </a:cubicBezTo>
                  <a:cubicBezTo>
                    <a:pt x="57" y="26"/>
                    <a:pt x="54" y="33"/>
                    <a:pt x="43" y="41"/>
                  </a:cubicBezTo>
                  <a:cubicBezTo>
                    <a:pt x="52" y="53"/>
                    <a:pt x="60" y="62"/>
                    <a:pt x="66" y="68"/>
                  </a:cubicBezTo>
                  <a:cubicBezTo>
                    <a:pt x="71" y="74"/>
                    <a:pt x="76" y="75"/>
                    <a:pt x="77" y="75"/>
                  </a:cubicBezTo>
                  <a:cubicBezTo>
                    <a:pt x="78" y="75"/>
                    <a:pt x="79" y="75"/>
                    <a:pt x="80" y="75"/>
                  </a:cubicBezTo>
                  <a:cubicBezTo>
                    <a:pt x="81" y="75"/>
                    <a:pt x="81" y="76"/>
                    <a:pt x="81" y="76"/>
                  </a:cubicBezTo>
                  <a:cubicBezTo>
                    <a:pt x="81" y="77"/>
                    <a:pt x="81" y="77"/>
                    <a:pt x="79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4" y="77"/>
                    <a:pt x="61" y="77"/>
                    <a:pt x="59" y="75"/>
                  </a:cubicBezTo>
                  <a:cubicBezTo>
                    <a:pt x="54" y="73"/>
                    <a:pt x="50" y="68"/>
                    <a:pt x="44" y="60"/>
                  </a:cubicBezTo>
                  <a:cubicBezTo>
                    <a:pt x="40" y="55"/>
                    <a:pt x="36" y="48"/>
                    <a:pt x="34" y="46"/>
                  </a:cubicBezTo>
                  <a:cubicBezTo>
                    <a:pt x="34" y="45"/>
                    <a:pt x="33" y="45"/>
                    <a:pt x="32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57"/>
                    <a:pt x="23" y="65"/>
                    <a:pt x="23" y="69"/>
                  </a:cubicBezTo>
                  <a:cubicBezTo>
                    <a:pt x="23" y="72"/>
                    <a:pt x="24" y="75"/>
                    <a:pt x="27" y="75"/>
                  </a:cubicBezTo>
                  <a:cubicBezTo>
                    <a:pt x="29" y="75"/>
                    <a:pt x="31" y="75"/>
                    <a:pt x="32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7"/>
                    <a:pt x="33" y="77"/>
                    <a:pt x="31" y="77"/>
                  </a:cubicBezTo>
                  <a:cubicBezTo>
                    <a:pt x="25" y="77"/>
                    <a:pt x="18" y="77"/>
                    <a:pt x="16" y="77"/>
                  </a:cubicBezTo>
                  <a:cubicBezTo>
                    <a:pt x="14" y="77"/>
                    <a:pt x="8" y="77"/>
                    <a:pt x="4" y="77"/>
                  </a:cubicBezTo>
                  <a:cubicBezTo>
                    <a:pt x="2" y="77"/>
                    <a:pt x="2" y="77"/>
                    <a:pt x="2" y="76"/>
                  </a:cubicBezTo>
                  <a:cubicBezTo>
                    <a:pt x="2" y="76"/>
                    <a:pt x="2" y="75"/>
                    <a:pt x="3" y="75"/>
                  </a:cubicBezTo>
                  <a:cubicBezTo>
                    <a:pt x="5" y="75"/>
                    <a:pt x="6" y="75"/>
                    <a:pt x="7" y="75"/>
                  </a:cubicBezTo>
                  <a:cubicBezTo>
                    <a:pt x="9" y="75"/>
                    <a:pt x="10" y="72"/>
                    <a:pt x="10" y="69"/>
                  </a:cubicBezTo>
                  <a:cubicBezTo>
                    <a:pt x="11" y="65"/>
                    <a:pt x="11" y="57"/>
                    <a:pt x="11" y="47"/>
                  </a:cubicBezTo>
                  <a:lnTo>
                    <a:pt x="11" y="29"/>
                  </a:lnTo>
                  <a:close/>
                  <a:moveTo>
                    <a:pt x="23" y="38"/>
                  </a:moveTo>
                  <a:cubicBezTo>
                    <a:pt x="23" y="39"/>
                    <a:pt x="23" y="39"/>
                    <a:pt x="24" y="39"/>
                  </a:cubicBezTo>
                  <a:cubicBezTo>
                    <a:pt x="26" y="40"/>
                    <a:pt x="29" y="40"/>
                    <a:pt x="31" y="40"/>
                  </a:cubicBezTo>
                  <a:cubicBezTo>
                    <a:pt x="36" y="40"/>
                    <a:pt x="37" y="40"/>
                    <a:pt x="39" y="39"/>
                  </a:cubicBezTo>
                  <a:cubicBezTo>
                    <a:pt x="42" y="36"/>
                    <a:pt x="45" y="32"/>
                    <a:pt x="45" y="23"/>
                  </a:cubicBezTo>
                  <a:cubicBezTo>
                    <a:pt x="45" y="9"/>
                    <a:pt x="35" y="4"/>
                    <a:pt x="29" y="4"/>
                  </a:cubicBezTo>
                  <a:cubicBezTo>
                    <a:pt x="26" y="4"/>
                    <a:pt x="25" y="5"/>
                    <a:pt x="24" y="5"/>
                  </a:cubicBezTo>
                  <a:cubicBezTo>
                    <a:pt x="23" y="5"/>
                    <a:pt x="23" y="5"/>
                    <a:pt x="23" y="6"/>
                  </a:cubicBezTo>
                  <a:lnTo>
                    <a:pt x="23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3">
              <a:extLst>
                <a:ext uri="{FF2B5EF4-FFF2-40B4-BE49-F238E27FC236}">
                  <a16:creationId xmlns:a16="http://schemas.microsoft.com/office/drawing/2014/main" id="{8E61E035-788D-4F65-9F2A-DAFB54E0F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00576" y="2835275"/>
              <a:ext cx="130175" cy="244475"/>
            </a:xfrm>
            <a:custGeom>
              <a:avLst/>
              <a:gdLst>
                <a:gd name="T0" fmla="*/ 2 w 43"/>
                <a:gd name="T1" fmla="*/ 78 h 81"/>
                <a:gd name="T2" fmla="*/ 0 w 43"/>
                <a:gd name="T3" fmla="*/ 75 h 81"/>
                <a:gd name="T4" fmla="*/ 1 w 43"/>
                <a:gd name="T5" fmla="*/ 61 h 81"/>
                <a:gd name="T6" fmla="*/ 2 w 43"/>
                <a:gd name="T7" fmla="*/ 58 h 81"/>
                <a:gd name="T8" fmla="*/ 3 w 43"/>
                <a:gd name="T9" fmla="*/ 60 h 81"/>
                <a:gd name="T10" fmla="*/ 4 w 43"/>
                <a:gd name="T11" fmla="*/ 65 h 81"/>
                <a:gd name="T12" fmla="*/ 19 w 43"/>
                <a:gd name="T13" fmla="*/ 76 h 81"/>
                <a:gd name="T14" fmla="*/ 32 w 43"/>
                <a:gd name="T15" fmla="*/ 64 h 81"/>
                <a:gd name="T16" fmla="*/ 22 w 43"/>
                <a:gd name="T17" fmla="*/ 48 h 81"/>
                <a:gd name="T18" fmla="*/ 18 w 43"/>
                <a:gd name="T19" fmla="*/ 44 h 81"/>
                <a:gd name="T20" fmla="*/ 2 w 43"/>
                <a:gd name="T21" fmla="*/ 20 h 81"/>
                <a:gd name="T22" fmla="*/ 26 w 43"/>
                <a:gd name="T23" fmla="*/ 0 h 81"/>
                <a:gd name="T24" fmla="*/ 40 w 43"/>
                <a:gd name="T25" fmla="*/ 2 h 81"/>
                <a:gd name="T26" fmla="*/ 41 w 43"/>
                <a:gd name="T27" fmla="*/ 3 h 81"/>
                <a:gd name="T28" fmla="*/ 41 w 43"/>
                <a:gd name="T29" fmla="*/ 15 h 81"/>
                <a:gd name="T30" fmla="*/ 40 w 43"/>
                <a:gd name="T31" fmla="*/ 19 h 81"/>
                <a:gd name="T32" fmla="*/ 39 w 43"/>
                <a:gd name="T33" fmla="*/ 17 h 81"/>
                <a:gd name="T34" fmla="*/ 36 w 43"/>
                <a:gd name="T35" fmla="*/ 10 h 81"/>
                <a:gd name="T36" fmla="*/ 25 w 43"/>
                <a:gd name="T37" fmla="*/ 5 h 81"/>
                <a:gd name="T38" fmla="*/ 13 w 43"/>
                <a:gd name="T39" fmla="*/ 15 h 81"/>
                <a:gd name="T40" fmla="*/ 23 w 43"/>
                <a:gd name="T41" fmla="*/ 30 h 81"/>
                <a:gd name="T42" fmla="*/ 26 w 43"/>
                <a:gd name="T43" fmla="*/ 32 h 81"/>
                <a:gd name="T44" fmla="*/ 43 w 43"/>
                <a:gd name="T45" fmla="*/ 59 h 81"/>
                <a:gd name="T46" fmla="*/ 34 w 43"/>
                <a:gd name="T47" fmla="*/ 77 h 81"/>
                <a:gd name="T48" fmla="*/ 17 w 43"/>
                <a:gd name="T49" fmla="*/ 81 h 81"/>
                <a:gd name="T50" fmla="*/ 2 w 43"/>
                <a:gd name="T51" fmla="*/ 7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1">
                  <a:moveTo>
                    <a:pt x="2" y="78"/>
                  </a:moveTo>
                  <a:cubicBezTo>
                    <a:pt x="1" y="77"/>
                    <a:pt x="0" y="77"/>
                    <a:pt x="0" y="75"/>
                  </a:cubicBezTo>
                  <a:cubicBezTo>
                    <a:pt x="0" y="69"/>
                    <a:pt x="1" y="63"/>
                    <a:pt x="1" y="61"/>
                  </a:cubicBezTo>
                  <a:cubicBezTo>
                    <a:pt x="1" y="60"/>
                    <a:pt x="1" y="58"/>
                    <a:pt x="2" y="58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4"/>
                    <a:pt x="4" y="65"/>
                  </a:cubicBezTo>
                  <a:cubicBezTo>
                    <a:pt x="6" y="73"/>
                    <a:pt x="12" y="76"/>
                    <a:pt x="19" y="76"/>
                  </a:cubicBezTo>
                  <a:cubicBezTo>
                    <a:pt x="28" y="76"/>
                    <a:pt x="32" y="70"/>
                    <a:pt x="32" y="64"/>
                  </a:cubicBezTo>
                  <a:cubicBezTo>
                    <a:pt x="32" y="59"/>
                    <a:pt x="31" y="54"/>
                    <a:pt x="22" y="48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35"/>
                    <a:pt x="2" y="28"/>
                    <a:pt x="2" y="20"/>
                  </a:cubicBezTo>
                  <a:cubicBezTo>
                    <a:pt x="2" y="8"/>
                    <a:pt x="12" y="0"/>
                    <a:pt x="26" y="0"/>
                  </a:cubicBezTo>
                  <a:cubicBezTo>
                    <a:pt x="33" y="0"/>
                    <a:pt x="37" y="1"/>
                    <a:pt x="40" y="2"/>
                  </a:cubicBezTo>
                  <a:cubicBezTo>
                    <a:pt x="41" y="2"/>
                    <a:pt x="41" y="2"/>
                    <a:pt x="41" y="3"/>
                  </a:cubicBezTo>
                  <a:cubicBezTo>
                    <a:pt x="41" y="4"/>
                    <a:pt x="41" y="7"/>
                    <a:pt x="41" y="15"/>
                  </a:cubicBezTo>
                  <a:cubicBezTo>
                    <a:pt x="41" y="18"/>
                    <a:pt x="41" y="19"/>
                    <a:pt x="40" y="19"/>
                  </a:cubicBezTo>
                  <a:cubicBezTo>
                    <a:pt x="39" y="19"/>
                    <a:pt x="39" y="18"/>
                    <a:pt x="39" y="17"/>
                  </a:cubicBezTo>
                  <a:cubicBezTo>
                    <a:pt x="39" y="16"/>
                    <a:pt x="38" y="13"/>
                    <a:pt x="36" y="10"/>
                  </a:cubicBezTo>
                  <a:cubicBezTo>
                    <a:pt x="34" y="8"/>
                    <a:pt x="31" y="5"/>
                    <a:pt x="25" y="5"/>
                  </a:cubicBezTo>
                  <a:cubicBezTo>
                    <a:pt x="17" y="5"/>
                    <a:pt x="13" y="9"/>
                    <a:pt x="13" y="15"/>
                  </a:cubicBezTo>
                  <a:cubicBezTo>
                    <a:pt x="13" y="20"/>
                    <a:pt x="15" y="24"/>
                    <a:pt x="23" y="30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39" y="42"/>
                    <a:pt x="43" y="49"/>
                    <a:pt x="43" y="59"/>
                  </a:cubicBezTo>
                  <a:cubicBezTo>
                    <a:pt x="43" y="65"/>
                    <a:pt x="41" y="72"/>
                    <a:pt x="34" y="77"/>
                  </a:cubicBezTo>
                  <a:cubicBezTo>
                    <a:pt x="28" y="80"/>
                    <a:pt x="23" y="81"/>
                    <a:pt x="17" y="81"/>
                  </a:cubicBezTo>
                  <a:cubicBezTo>
                    <a:pt x="11" y="81"/>
                    <a:pt x="7" y="80"/>
                    <a:pt x="2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4">
              <a:extLst>
                <a:ext uri="{FF2B5EF4-FFF2-40B4-BE49-F238E27FC236}">
                  <a16:creationId xmlns:a16="http://schemas.microsoft.com/office/drawing/2014/main" id="{515DE95F-1057-4E93-A961-40E24A96C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91026" y="2840038"/>
              <a:ext cx="100013" cy="234950"/>
            </a:xfrm>
            <a:custGeom>
              <a:avLst/>
              <a:gdLst>
                <a:gd name="T0" fmla="*/ 9 w 33"/>
                <a:gd name="T1" fmla="*/ 29 h 77"/>
                <a:gd name="T2" fmla="*/ 9 w 33"/>
                <a:gd name="T3" fmla="*/ 8 h 77"/>
                <a:gd name="T4" fmla="*/ 5 w 33"/>
                <a:gd name="T5" fmla="*/ 2 h 77"/>
                <a:gd name="T6" fmla="*/ 2 w 33"/>
                <a:gd name="T7" fmla="*/ 1 h 77"/>
                <a:gd name="T8" fmla="*/ 0 w 33"/>
                <a:gd name="T9" fmla="*/ 0 h 77"/>
                <a:gd name="T10" fmla="*/ 2 w 33"/>
                <a:gd name="T11" fmla="*/ 0 h 77"/>
                <a:gd name="T12" fmla="*/ 16 w 33"/>
                <a:gd name="T13" fmla="*/ 0 h 77"/>
                <a:gd name="T14" fmla="*/ 28 w 33"/>
                <a:gd name="T15" fmla="*/ 0 h 77"/>
                <a:gd name="T16" fmla="*/ 30 w 33"/>
                <a:gd name="T17" fmla="*/ 0 h 77"/>
                <a:gd name="T18" fmla="*/ 29 w 33"/>
                <a:gd name="T19" fmla="*/ 1 h 77"/>
                <a:gd name="T20" fmla="*/ 26 w 33"/>
                <a:gd name="T21" fmla="*/ 2 h 77"/>
                <a:gd name="T22" fmla="*/ 22 w 33"/>
                <a:gd name="T23" fmla="*/ 8 h 77"/>
                <a:gd name="T24" fmla="*/ 22 w 33"/>
                <a:gd name="T25" fmla="*/ 29 h 77"/>
                <a:gd name="T26" fmla="*/ 22 w 33"/>
                <a:gd name="T27" fmla="*/ 47 h 77"/>
                <a:gd name="T28" fmla="*/ 22 w 33"/>
                <a:gd name="T29" fmla="*/ 70 h 77"/>
                <a:gd name="T30" fmla="*/ 26 w 33"/>
                <a:gd name="T31" fmla="*/ 75 h 77"/>
                <a:gd name="T32" fmla="*/ 31 w 33"/>
                <a:gd name="T33" fmla="*/ 75 h 77"/>
                <a:gd name="T34" fmla="*/ 33 w 33"/>
                <a:gd name="T35" fmla="*/ 76 h 77"/>
                <a:gd name="T36" fmla="*/ 31 w 33"/>
                <a:gd name="T37" fmla="*/ 77 h 77"/>
                <a:gd name="T38" fmla="*/ 15 w 33"/>
                <a:gd name="T39" fmla="*/ 77 h 77"/>
                <a:gd name="T40" fmla="*/ 2 w 33"/>
                <a:gd name="T41" fmla="*/ 77 h 77"/>
                <a:gd name="T42" fmla="*/ 0 w 33"/>
                <a:gd name="T43" fmla="*/ 76 h 77"/>
                <a:gd name="T44" fmla="*/ 2 w 33"/>
                <a:gd name="T45" fmla="*/ 75 h 77"/>
                <a:gd name="T46" fmla="*/ 5 w 33"/>
                <a:gd name="T47" fmla="*/ 75 h 77"/>
                <a:gd name="T48" fmla="*/ 8 w 33"/>
                <a:gd name="T49" fmla="*/ 70 h 77"/>
                <a:gd name="T50" fmla="*/ 9 w 33"/>
                <a:gd name="T51" fmla="*/ 47 h 77"/>
                <a:gd name="T52" fmla="*/ 9 w 33"/>
                <a:gd name="T53" fmla="*/ 2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77">
                  <a:moveTo>
                    <a:pt x="9" y="29"/>
                  </a:moveTo>
                  <a:cubicBezTo>
                    <a:pt x="9" y="14"/>
                    <a:pt x="9" y="11"/>
                    <a:pt x="9" y="8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" y="0"/>
                    <a:pt x="13" y="0"/>
                    <a:pt x="16" y="0"/>
                  </a:cubicBezTo>
                  <a:cubicBezTo>
                    <a:pt x="18" y="0"/>
                    <a:pt x="24" y="0"/>
                    <a:pt x="2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"/>
                    <a:pt x="30" y="1"/>
                    <a:pt x="29" y="1"/>
                  </a:cubicBezTo>
                  <a:cubicBezTo>
                    <a:pt x="28" y="1"/>
                    <a:pt x="27" y="2"/>
                    <a:pt x="26" y="2"/>
                  </a:cubicBezTo>
                  <a:cubicBezTo>
                    <a:pt x="23" y="2"/>
                    <a:pt x="22" y="4"/>
                    <a:pt x="22" y="8"/>
                  </a:cubicBezTo>
                  <a:cubicBezTo>
                    <a:pt x="22" y="11"/>
                    <a:pt x="22" y="14"/>
                    <a:pt x="22" y="29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7"/>
                    <a:pt x="22" y="66"/>
                    <a:pt x="22" y="70"/>
                  </a:cubicBezTo>
                  <a:cubicBezTo>
                    <a:pt x="22" y="73"/>
                    <a:pt x="23" y="75"/>
                    <a:pt x="26" y="75"/>
                  </a:cubicBezTo>
                  <a:cubicBezTo>
                    <a:pt x="28" y="75"/>
                    <a:pt x="30" y="75"/>
                    <a:pt x="31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7"/>
                    <a:pt x="32" y="77"/>
                    <a:pt x="31" y="77"/>
                  </a:cubicBezTo>
                  <a:cubicBezTo>
                    <a:pt x="24" y="77"/>
                    <a:pt x="18" y="77"/>
                    <a:pt x="15" y="77"/>
                  </a:cubicBezTo>
                  <a:cubicBezTo>
                    <a:pt x="13" y="77"/>
                    <a:pt x="6" y="77"/>
                    <a:pt x="2" y="77"/>
                  </a:cubicBezTo>
                  <a:cubicBezTo>
                    <a:pt x="1" y="77"/>
                    <a:pt x="0" y="77"/>
                    <a:pt x="0" y="76"/>
                  </a:cubicBezTo>
                  <a:cubicBezTo>
                    <a:pt x="0" y="76"/>
                    <a:pt x="1" y="75"/>
                    <a:pt x="2" y="75"/>
                  </a:cubicBezTo>
                  <a:cubicBezTo>
                    <a:pt x="3" y="75"/>
                    <a:pt x="5" y="75"/>
                    <a:pt x="5" y="75"/>
                  </a:cubicBezTo>
                  <a:cubicBezTo>
                    <a:pt x="8" y="75"/>
                    <a:pt x="8" y="73"/>
                    <a:pt x="8" y="70"/>
                  </a:cubicBezTo>
                  <a:cubicBezTo>
                    <a:pt x="9" y="66"/>
                    <a:pt x="9" y="57"/>
                    <a:pt x="9" y="47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5">
              <a:extLst>
                <a:ext uri="{FF2B5EF4-FFF2-40B4-BE49-F238E27FC236}">
                  <a16:creationId xmlns:a16="http://schemas.microsoft.com/office/drawing/2014/main" id="{C6708039-40BC-4D25-BAD4-BF5842581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0213" y="2835275"/>
              <a:ext cx="212725" cy="239713"/>
            </a:xfrm>
            <a:custGeom>
              <a:avLst/>
              <a:gdLst>
                <a:gd name="T0" fmla="*/ 29 w 70"/>
                <a:gd name="T1" fmla="*/ 7 h 79"/>
                <a:gd name="T2" fmla="*/ 14 w 70"/>
                <a:gd name="T3" fmla="*/ 8 h 79"/>
                <a:gd name="T4" fmla="*/ 4 w 70"/>
                <a:gd name="T5" fmla="*/ 11 h 79"/>
                <a:gd name="T6" fmla="*/ 2 w 70"/>
                <a:gd name="T7" fmla="*/ 14 h 79"/>
                <a:gd name="T8" fmla="*/ 1 w 70"/>
                <a:gd name="T9" fmla="*/ 16 h 79"/>
                <a:gd name="T10" fmla="*/ 0 w 70"/>
                <a:gd name="T11" fmla="*/ 14 h 79"/>
                <a:gd name="T12" fmla="*/ 2 w 70"/>
                <a:gd name="T13" fmla="*/ 2 h 79"/>
                <a:gd name="T14" fmla="*/ 4 w 70"/>
                <a:gd name="T15" fmla="*/ 0 h 79"/>
                <a:gd name="T16" fmla="*/ 8 w 70"/>
                <a:gd name="T17" fmla="*/ 1 h 79"/>
                <a:gd name="T18" fmla="*/ 18 w 70"/>
                <a:gd name="T19" fmla="*/ 2 h 79"/>
                <a:gd name="T20" fmla="*/ 59 w 70"/>
                <a:gd name="T21" fmla="*/ 2 h 79"/>
                <a:gd name="T22" fmla="*/ 66 w 70"/>
                <a:gd name="T23" fmla="*/ 1 h 79"/>
                <a:gd name="T24" fmla="*/ 69 w 70"/>
                <a:gd name="T25" fmla="*/ 1 h 79"/>
                <a:gd name="T26" fmla="*/ 70 w 70"/>
                <a:gd name="T27" fmla="*/ 3 h 79"/>
                <a:gd name="T28" fmla="*/ 69 w 70"/>
                <a:gd name="T29" fmla="*/ 15 h 79"/>
                <a:gd name="T30" fmla="*/ 69 w 70"/>
                <a:gd name="T31" fmla="*/ 17 h 79"/>
                <a:gd name="T32" fmla="*/ 67 w 70"/>
                <a:gd name="T33" fmla="*/ 15 h 79"/>
                <a:gd name="T34" fmla="*/ 67 w 70"/>
                <a:gd name="T35" fmla="*/ 13 h 79"/>
                <a:gd name="T36" fmla="*/ 55 w 70"/>
                <a:gd name="T37" fmla="*/ 8 h 79"/>
                <a:gd name="T38" fmla="*/ 42 w 70"/>
                <a:gd name="T39" fmla="*/ 7 h 79"/>
                <a:gd name="T40" fmla="*/ 42 w 70"/>
                <a:gd name="T41" fmla="*/ 49 h 79"/>
                <a:gd name="T42" fmla="*/ 43 w 70"/>
                <a:gd name="T43" fmla="*/ 71 h 79"/>
                <a:gd name="T44" fmla="*/ 47 w 70"/>
                <a:gd name="T45" fmla="*/ 77 h 79"/>
                <a:gd name="T46" fmla="*/ 52 w 70"/>
                <a:gd name="T47" fmla="*/ 77 h 79"/>
                <a:gd name="T48" fmla="*/ 54 w 70"/>
                <a:gd name="T49" fmla="*/ 78 h 79"/>
                <a:gd name="T50" fmla="*/ 52 w 70"/>
                <a:gd name="T51" fmla="*/ 79 h 79"/>
                <a:gd name="T52" fmla="*/ 36 w 70"/>
                <a:gd name="T53" fmla="*/ 79 h 79"/>
                <a:gd name="T54" fmla="*/ 23 w 70"/>
                <a:gd name="T55" fmla="*/ 79 h 79"/>
                <a:gd name="T56" fmla="*/ 21 w 70"/>
                <a:gd name="T57" fmla="*/ 78 h 79"/>
                <a:gd name="T58" fmla="*/ 22 w 70"/>
                <a:gd name="T59" fmla="*/ 77 h 79"/>
                <a:gd name="T60" fmla="*/ 26 w 70"/>
                <a:gd name="T61" fmla="*/ 77 h 79"/>
                <a:gd name="T62" fmla="*/ 29 w 70"/>
                <a:gd name="T63" fmla="*/ 71 h 79"/>
                <a:gd name="T64" fmla="*/ 29 w 70"/>
                <a:gd name="T65" fmla="*/ 49 h 79"/>
                <a:gd name="T66" fmla="*/ 29 w 70"/>
                <a:gd name="T67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79">
                  <a:moveTo>
                    <a:pt x="29" y="7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8"/>
                    <a:pt x="6" y="8"/>
                    <a:pt x="4" y="11"/>
                  </a:cubicBezTo>
                  <a:cubicBezTo>
                    <a:pt x="3" y="12"/>
                    <a:pt x="3" y="13"/>
                    <a:pt x="2" y="14"/>
                  </a:cubicBezTo>
                  <a:cubicBezTo>
                    <a:pt x="2" y="15"/>
                    <a:pt x="2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2"/>
                    <a:pt x="2" y="3"/>
                    <a:pt x="2" y="2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5" y="1"/>
                    <a:pt x="8" y="1"/>
                  </a:cubicBezTo>
                  <a:cubicBezTo>
                    <a:pt x="11" y="2"/>
                    <a:pt x="15" y="2"/>
                    <a:pt x="18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2" y="2"/>
                    <a:pt x="65" y="2"/>
                    <a:pt x="66" y="1"/>
                  </a:cubicBezTo>
                  <a:cubicBezTo>
                    <a:pt x="68" y="1"/>
                    <a:pt x="69" y="1"/>
                    <a:pt x="69" y="1"/>
                  </a:cubicBezTo>
                  <a:cubicBezTo>
                    <a:pt x="70" y="1"/>
                    <a:pt x="70" y="1"/>
                    <a:pt x="70" y="3"/>
                  </a:cubicBezTo>
                  <a:cubicBezTo>
                    <a:pt x="70" y="5"/>
                    <a:pt x="69" y="12"/>
                    <a:pt x="69" y="15"/>
                  </a:cubicBezTo>
                  <a:cubicBezTo>
                    <a:pt x="69" y="16"/>
                    <a:pt x="69" y="17"/>
                    <a:pt x="69" y="17"/>
                  </a:cubicBezTo>
                  <a:cubicBezTo>
                    <a:pt x="68" y="17"/>
                    <a:pt x="67" y="16"/>
                    <a:pt x="67" y="15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1"/>
                    <a:pt x="64" y="8"/>
                    <a:pt x="55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2" y="59"/>
                    <a:pt x="42" y="67"/>
                    <a:pt x="43" y="71"/>
                  </a:cubicBezTo>
                  <a:cubicBezTo>
                    <a:pt x="43" y="74"/>
                    <a:pt x="44" y="77"/>
                    <a:pt x="47" y="77"/>
                  </a:cubicBezTo>
                  <a:cubicBezTo>
                    <a:pt x="48" y="77"/>
                    <a:pt x="50" y="77"/>
                    <a:pt x="52" y="77"/>
                  </a:cubicBezTo>
                  <a:cubicBezTo>
                    <a:pt x="53" y="77"/>
                    <a:pt x="54" y="78"/>
                    <a:pt x="54" y="78"/>
                  </a:cubicBezTo>
                  <a:cubicBezTo>
                    <a:pt x="54" y="79"/>
                    <a:pt x="53" y="79"/>
                    <a:pt x="52" y="79"/>
                  </a:cubicBezTo>
                  <a:cubicBezTo>
                    <a:pt x="45" y="79"/>
                    <a:pt x="38" y="79"/>
                    <a:pt x="36" y="79"/>
                  </a:cubicBezTo>
                  <a:cubicBezTo>
                    <a:pt x="33" y="79"/>
                    <a:pt x="27" y="79"/>
                    <a:pt x="23" y="79"/>
                  </a:cubicBezTo>
                  <a:cubicBezTo>
                    <a:pt x="21" y="79"/>
                    <a:pt x="21" y="79"/>
                    <a:pt x="21" y="78"/>
                  </a:cubicBezTo>
                  <a:cubicBezTo>
                    <a:pt x="21" y="78"/>
                    <a:pt x="21" y="77"/>
                    <a:pt x="22" y="77"/>
                  </a:cubicBezTo>
                  <a:cubicBezTo>
                    <a:pt x="24" y="77"/>
                    <a:pt x="25" y="77"/>
                    <a:pt x="26" y="77"/>
                  </a:cubicBezTo>
                  <a:cubicBezTo>
                    <a:pt x="28" y="77"/>
                    <a:pt x="29" y="74"/>
                    <a:pt x="29" y="71"/>
                  </a:cubicBezTo>
                  <a:cubicBezTo>
                    <a:pt x="29" y="67"/>
                    <a:pt x="29" y="59"/>
                    <a:pt x="29" y="49"/>
                  </a:cubicBezTo>
                  <a:lnTo>
                    <a:pt x="2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6">
              <a:extLst>
                <a:ext uri="{FF2B5EF4-FFF2-40B4-BE49-F238E27FC236}">
                  <a16:creationId xmlns:a16="http://schemas.microsoft.com/office/drawing/2014/main" id="{E814F3F6-3E65-471A-8F8E-3FD949068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03676" y="2840038"/>
              <a:ext cx="239713" cy="234950"/>
            </a:xfrm>
            <a:custGeom>
              <a:avLst/>
              <a:gdLst>
                <a:gd name="T0" fmla="*/ 33 w 79"/>
                <a:gd name="T1" fmla="*/ 51 h 77"/>
                <a:gd name="T2" fmla="*/ 31 w 79"/>
                <a:gd name="T3" fmla="*/ 40 h 77"/>
                <a:gd name="T4" fmla="*/ 12 w 79"/>
                <a:gd name="T5" fmla="*/ 10 h 77"/>
                <a:gd name="T6" fmla="*/ 5 w 79"/>
                <a:gd name="T7" fmla="*/ 3 h 77"/>
                <a:gd name="T8" fmla="*/ 1 w 79"/>
                <a:gd name="T9" fmla="*/ 1 h 77"/>
                <a:gd name="T10" fmla="*/ 0 w 79"/>
                <a:gd name="T11" fmla="*/ 0 h 77"/>
                <a:gd name="T12" fmla="*/ 1 w 79"/>
                <a:gd name="T13" fmla="*/ 0 h 77"/>
                <a:gd name="T14" fmla="*/ 14 w 79"/>
                <a:gd name="T15" fmla="*/ 0 h 77"/>
                <a:gd name="T16" fmla="*/ 25 w 79"/>
                <a:gd name="T17" fmla="*/ 0 h 77"/>
                <a:gd name="T18" fmla="*/ 27 w 79"/>
                <a:gd name="T19" fmla="*/ 0 h 77"/>
                <a:gd name="T20" fmla="*/ 25 w 79"/>
                <a:gd name="T21" fmla="*/ 2 h 77"/>
                <a:gd name="T22" fmla="*/ 23 w 79"/>
                <a:gd name="T23" fmla="*/ 3 h 77"/>
                <a:gd name="T24" fmla="*/ 25 w 79"/>
                <a:gd name="T25" fmla="*/ 7 h 77"/>
                <a:gd name="T26" fmla="*/ 42 w 79"/>
                <a:gd name="T27" fmla="*/ 38 h 77"/>
                <a:gd name="T28" fmla="*/ 57 w 79"/>
                <a:gd name="T29" fmla="*/ 9 h 77"/>
                <a:gd name="T30" fmla="*/ 59 w 79"/>
                <a:gd name="T31" fmla="*/ 4 h 77"/>
                <a:gd name="T32" fmla="*/ 57 w 79"/>
                <a:gd name="T33" fmla="*/ 2 h 77"/>
                <a:gd name="T34" fmla="*/ 55 w 79"/>
                <a:gd name="T35" fmla="*/ 0 h 77"/>
                <a:gd name="T36" fmla="*/ 57 w 79"/>
                <a:gd name="T37" fmla="*/ 0 h 77"/>
                <a:gd name="T38" fmla="*/ 66 w 79"/>
                <a:gd name="T39" fmla="*/ 0 h 77"/>
                <a:gd name="T40" fmla="*/ 77 w 79"/>
                <a:gd name="T41" fmla="*/ 0 h 77"/>
                <a:gd name="T42" fmla="*/ 79 w 79"/>
                <a:gd name="T43" fmla="*/ 0 h 77"/>
                <a:gd name="T44" fmla="*/ 77 w 79"/>
                <a:gd name="T45" fmla="*/ 1 h 77"/>
                <a:gd name="T46" fmla="*/ 73 w 79"/>
                <a:gd name="T47" fmla="*/ 3 h 77"/>
                <a:gd name="T48" fmla="*/ 67 w 79"/>
                <a:gd name="T49" fmla="*/ 8 h 77"/>
                <a:gd name="T50" fmla="*/ 47 w 79"/>
                <a:gd name="T51" fmla="*/ 40 h 77"/>
                <a:gd name="T52" fmla="*/ 46 w 79"/>
                <a:gd name="T53" fmla="*/ 51 h 77"/>
                <a:gd name="T54" fmla="*/ 46 w 79"/>
                <a:gd name="T55" fmla="*/ 59 h 77"/>
                <a:gd name="T56" fmla="*/ 46 w 79"/>
                <a:gd name="T57" fmla="*/ 69 h 77"/>
                <a:gd name="T58" fmla="*/ 50 w 79"/>
                <a:gd name="T59" fmla="*/ 75 h 77"/>
                <a:gd name="T60" fmla="*/ 56 w 79"/>
                <a:gd name="T61" fmla="*/ 75 h 77"/>
                <a:gd name="T62" fmla="*/ 57 w 79"/>
                <a:gd name="T63" fmla="*/ 76 h 77"/>
                <a:gd name="T64" fmla="*/ 55 w 79"/>
                <a:gd name="T65" fmla="*/ 77 h 77"/>
                <a:gd name="T66" fmla="*/ 39 w 79"/>
                <a:gd name="T67" fmla="*/ 77 h 77"/>
                <a:gd name="T68" fmla="*/ 26 w 79"/>
                <a:gd name="T69" fmla="*/ 77 h 77"/>
                <a:gd name="T70" fmla="*/ 24 w 79"/>
                <a:gd name="T71" fmla="*/ 76 h 77"/>
                <a:gd name="T72" fmla="*/ 26 w 79"/>
                <a:gd name="T73" fmla="*/ 75 h 77"/>
                <a:gd name="T74" fmla="*/ 29 w 79"/>
                <a:gd name="T75" fmla="*/ 75 h 77"/>
                <a:gd name="T76" fmla="*/ 33 w 79"/>
                <a:gd name="T77" fmla="*/ 69 h 77"/>
                <a:gd name="T78" fmla="*/ 33 w 79"/>
                <a:gd name="T79" fmla="*/ 59 h 77"/>
                <a:gd name="T80" fmla="*/ 33 w 79"/>
                <a:gd name="T81" fmla="*/ 5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" h="77">
                  <a:moveTo>
                    <a:pt x="33" y="51"/>
                  </a:moveTo>
                  <a:cubicBezTo>
                    <a:pt x="33" y="45"/>
                    <a:pt x="32" y="43"/>
                    <a:pt x="31" y="40"/>
                  </a:cubicBezTo>
                  <a:cubicBezTo>
                    <a:pt x="30" y="38"/>
                    <a:pt x="16" y="16"/>
                    <a:pt x="12" y="10"/>
                  </a:cubicBezTo>
                  <a:cubicBezTo>
                    <a:pt x="10" y="6"/>
                    <a:pt x="7" y="4"/>
                    <a:pt x="5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11" y="0"/>
                    <a:pt x="14" y="0"/>
                  </a:cubicBezTo>
                  <a:cubicBezTo>
                    <a:pt x="17" y="0"/>
                    <a:pt x="21" y="0"/>
                    <a:pt x="25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7" y="1"/>
                    <a:pt x="26" y="1"/>
                    <a:pt x="25" y="2"/>
                  </a:cubicBezTo>
                  <a:cubicBezTo>
                    <a:pt x="24" y="2"/>
                    <a:pt x="23" y="3"/>
                    <a:pt x="23" y="3"/>
                  </a:cubicBezTo>
                  <a:cubicBezTo>
                    <a:pt x="23" y="4"/>
                    <a:pt x="24" y="6"/>
                    <a:pt x="25" y="7"/>
                  </a:cubicBezTo>
                  <a:cubicBezTo>
                    <a:pt x="26" y="10"/>
                    <a:pt x="40" y="35"/>
                    <a:pt x="42" y="38"/>
                  </a:cubicBezTo>
                  <a:cubicBezTo>
                    <a:pt x="43" y="35"/>
                    <a:pt x="56" y="13"/>
                    <a:pt x="57" y="9"/>
                  </a:cubicBezTo>
                  <a:cubicBezTo>
                    <a:pt x="58" y="7"/>
                    <a:pt x="59" y="5"/>
                    <a:pt x="59" y="4"/>
                  </a:cubicBezTo>
                  <a:cubicBezTo>
                    <a:pt x="59" y="3"/>
                    <a:pt x="58" y="2"/>
                    <a:pt x="57" y="2"/>
                  </a:cubicBezTo>
                  <a:cubicBezTo>
                    <a:pt x="56" y="1"/>
                    <a:pt x="55" y="1"/>
                    <a:pt x="55" y="0"/>
                  </a:cubicBezTo>
                  <a:cubicBezTo>
                    <a:pt x="55" y="0"/>
                    <a:pt x="55" y="0"/>
                    <a:pt x="57" y="0"/>
                  </a:cubicBezTo>
                  <a:cubicBezTo>
                    <a:pt x="60" y="0"/>
                    <a:pt x="63" y="0"/>
                    <a:pt x="66" y="0"/>
                  </a:cubicBezTo>
                  <a:cubicBezTo>
                    <a:pt x="68" y="0"/>
                    <a:pt x="75" y="0"/>
                    <a:pt x="77" y="0"/>
                  </a:cubicBezTo>
                  <a:cubicBezTo>
                    <a:pt x="78" y="0"/>
                    <a:pt x="79" y="0"/>
                    <a:pt x="79" y="0"/>
                  </a:cubicBezTo>
                  <a:cubicBezTo>
                    <a:pt x="79" y="1"/>
                    <a:pt x="78" y="1"/>
                    <a:pt x="77" y="1"/>
                  </a:cubicBezTo>
                  <a:cubicBezTo>
                    <a:pt x="76" y="1"/>
                    <a:pt x="74" y="2"/>
                    <a:pt x="73" y="3"/>
                  </a:cubicBezTo>
                  <a:cubicBezTo>
                    <a:pt x="70" y="4"/>
                    <a:pt x="69" y="5"/>
                    <a:pt x="67" y="8"/>
                  </a:cubicBezTo>
                  <a:cubicBezTo>
                    <a:pt x="64" y="12"/>
                    <a:pt x="49" y="36"/>
                    <a:pt x="47" y="40"/>
                  </a:cubicBezTo>
                  <a:cubicBezTo>
                    <a:pt x="46" y="44"/>
                    <a:pt x="46" y="47"/>
                    <a:pt x="46" y="51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6" y="61"/>
                    <a:pt x="46" y="65"/>
                    <a:pt x="46" y="69"/>
                  </a:cubicBezTo>
                  <a:cubicBezTo>
                    <a:pt x="46" y="72"/>
                    <a:pt x="47" y="75"/>
                    <a:pt x="50" y="75"/>
                  </a:cubicBezTo>
                  <a:cubicBezTo>
                    <a:pt x="52" y="75"/>
                    <a:pt x="54" y="75"/>
                    <a:pt x="56" y="75"/>
                  </a:cubicBezTo>
                  <a:cubicBezTo>
                    <a:pt x="57" y="75"/>
                    <a:pt x="57" y="76"/>
                    <a:pt x="57" y="76"/>
                  </a:cubicBezTo>
                  <a:cubicBezTo>
                    <a:pt x="57" y="77"/>
                    <a:pt x="56" y="77"/>
                    <a:pt x="55" y="77"/>
                  </a:cubicBezTo>
                  <a:cubicBezTo>
                    <a:pt x="49" y="77"/>
                    <a:pt x="42" y="77"/>
                    <a:pt x="39" y="77"/>
                  </a:cubicBezTo>
                  <a:cubicBezTo>
                    <a:pt x="37" y="77"/>
                    <a:pt x="30" y="77"/>
                    <a:pt x="26" y="77"/>
                  </a:cubicBezTo>
                  <a:cubicBezTo>
                    <a:pt x="25" y="77"/>
                    <a:pt x="24" y="77"/>
                    <a:pt x="24" y="76"/>
                  </a:cubicBezTo>
                  <a:cubicBezTo>
                    <a:pt x="24" y="76"/>
                    <a:pt x="25" y="75"/>
                    <a:pt x="26" y="75"/>
                  </a:cubicBezTo>
                  <a:cubicBezTo>
                    <a:pt x="27" y="75"/>
                    <a:pt x="29" y="75"/>
                    <a:pt x="29" y="75"/>
                  </a:cubicBezTo>
                  <a:cubicBezTo>
                    <a:pt x="31" y="75"/>
                    <a:pt x="32" y="72"/>
                    <a:pt x="33" y="69"/>
                  </a:cubicBezTo>
                  <a:cubicBezTo>
                    <a:pt x="33" y="65"/>
                    <a:pt x="33" y="61"/>
                    <a:pt x="33" y="59"/>
                  </a:cubicBezTo>
                  <a:lnTo>
                    <a:pt x="3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7">
              <a:extLst>
                <a:ext uri="{FF2B5EF4-FFF2-40B4-BE49-F238E27FC236}">
                  <a16:creationId xmlns:a16="http://schemas.microsoft.com/office/drawing/2014/main" id="{E0D83F81-B1D3-47D4-AA83-45408F2D03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121401" y="3225800"/>
              <a:ext cx="21590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8">
              <a:extLst>
                <a:ext uri="{FF2B5EF4-FFF2-40B4-BE49-F238E27FC236}">
                  <a16:creationId xmlns:a16="http://schemas.microsoft.com/office/drawing/2014/main" id="{201740D5-A7F3-44AA-8EE6-D85C89312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126163" y="2027238"/>
              <a:ext cx="21113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6093889-BFBA-4430-A3A4-AED3E412850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7" b="11277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8F8C7BA-0042-4440-96BC-09A8B8E9C73D}"/>
              </a:ext>
            </a:extLst>
          </p:cNvPr>
          <p:cNvSpPr/>
          <p:nvPr/>
        </p:nvSpPr>
        <p:spPr>
          <a:xfrm>
            <a:off x="0" y="2031363"/>
            <a:ext cx="12192000" cy="280035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3000651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AF3839C-0F6C-472F-AE7E-605F864D5006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0" b="1878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B6E86DBE-719F-434E-8314-85F0C4EAB954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2" t="21320" r="7532"/>
          <a:stretch/>
        </p:blipFill>
        <p:spPr>
          <a:xfrm>
            <a:off x="1" y="0"/>
            <a:ext cx="7003034" cy="6858000"/>
          </a:xfrm>
        </p:spPr>
      </p:pic>
      <p:sp>
        <p:nvSpPr>
          <p:cNvPr id="22" name="Title 12">
            <a:extLst>
              <a:ext uri="{FF2B5EF4-FFF2-40B4-BE49-F238E27FC236}">
                <a16:creationId xmlns:a16="http://schemas.microsoft.com/office/drawing/2014/main" id="{D9E700F5-E1CD-41ED-AA85-68D0D696E6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732496" y="1392238"/>
            <a:ext cx="3843337" cy="6794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</a:rPr>
              <a:t>Welcome! 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Message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40B983-43EB-4E55-8449-90D99ACC48A8}"/>
              </a:ext>
            </a:extLst>
          </p:cNvPr>
          <p:cNvGrpSpPr/>
          <p:nvPr/>
        </p:nvGrpSpPr>
        <p:grpSpPr>
          <a:xfrm>
            <a:off x="4674616" y="7793763"/>
            <a:ext cx="1547368" cy="456474"/>
            <a:chOff x="5322316" y="5888619"/>
            <a:chExt cx="1547368" cy="45647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FCF0D13-D163-4A4F-AC51-76A8B200CE72}"/>
                </a:ext>
              </a:extLst>
            </p:cNvPr>
            <p:cNvSpPr txBox="1"/>
            <p:nvPr/>
          </p:nvSpPr>
          <p:spPr>
            <a:xfrm>
              <a:off x="5322316" y="5888619"/>
              <a:ext cx="1547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JOHN DEO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41665D8-9090-472F-B31E-08010701B695}"/>
                </a:ext>
              </a:extLst>
            </p:cNvPr>
            <p:cNvCxnSpPr>
              <a:cxnSpLocks/>
            </p:cNvCxnSpPr>
            <p:nvPr/>
          </p:nvCxnSpPr>
          <p:spPr>
            <a:xfrm>
              <a:off x="5832977" y="6345093"/>
              <a:ext cx="526047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7C6FAD80-A76E-42FD-9354-36F45DB18E47}"/>
              </a:ext>
            </a:extLst>
          </p:cNvPr>
          <p:cNvSpPr/>
          <p:nvPr/>
        </p:nvSpPr>
        <p:spPr>
          <a:xfrm>
            <a:off x="6732496" y="2072381"/>
            <a:ext cx="431287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7D4B289A-0799-4E08-B326-2B1BA2F20A89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6" r="18796"/>
          <a:stretch>
            <a:fillRect/>
          </a:stretch>
        </p:blipFill>
        <p:spPr/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60B69A18-DA8B-455C-9AED-AB3796C86CE1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D5877C2-5D5D-4F26-B3B1-EDDFE8478D1A}"/>
              </a:ext>
            </a:extLst>
          </p:cNvPr>
          <p:cNvSpPr/>
          <p:nvPr/>
        </p:nvSpPr>
        <p:spPr>
          <a:xfrm>
            <a:off x="991462" y="3635976"/>
            <a:ext cx="431287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5623F-3426-43E2-AC6C-52343686FD1B}"/>
              </a:ext>
            </a:extLst>
          </p:cNvPr>
          <p:cNvSpPr/>
          <p:nvPr/>
        </p:nvSpPr>
        <p:spPr>
          <a:xfrm>
            <a:off x="1004714" y="1847290"/>
            <a:ext cx="2519200" cy="139785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1DA5D3-4F0C-43E3-883B-3A80C49BBC70}"/>
              </a:ext>
            </a:extLst>
          </p:cNvPr>
          <p:cNvSpPr/>
          <p:nvPr/>
        </p:nvSpPr>
        <p:spPr>
          <a:xfrm>
            <a:off x="1032985" y="1884500"/>
            <a:ext cx="24626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Business</a:t>
            </a:r>
            <a:b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0D87228-B2A2-4541-9E5D-D244194B27A5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2" r="9792"/>
          <a:stretch>
            <a:fillRect/>
          </a:stretch>
        </p:blipFill>
        <p:spPr/>
      </p:pic>
      <p:sp>
        <p:nvSpPr>
          <p:cNvPr id="14" name="Freeform 5">
            <a:extLst>
              <a:ext uri="{FF2B5EF4-FFF2-40B4-BE49-F238E27FC236}">
                <a16:creationId xmlns:a16="http://schemas.microsoft.com/office/drawing/2014/main" id="{CD8C12EC-ED70-4022-8973-FBFFA5DDA47B}"/>
              </a:ext>
            </a:extLst>
          </p:cNvPr>
          <p:cNvSpPr>
            <a:spLocks/>
          </p:cNvSpPr>
          <p:nvPr/>
        </p:nvSpPr>
        <p:spPr bwMode="auto">
          <a:xfrm>
            <a:off x="3923071" y="0"/>
            <a:ext cx="8287979" cy="6858000"/>
          </a:xfrm>
          <a:custGeom>
            <a:avLst/>
            <a:gdLst>
              <a:gd name="T0" fmla="*/ 5280 w 5280"/>
              <a:gd name="T1" fmla="*/ 0 h 4320"/>
              <a:gd name="T2" fmla="*/ 2163 w 5280"/>
              <a:gd name="T3" fmla="*/ 0 h 4320"/>
              <a:gd name="T4" fmla="*/ 0 w 5280"/>
              <a:gd name="T5" fmla="*/ 4320 h 4320"/>
              <a:gd name="T6" fmla="*/ 5280 w 5280"/>
              <a:gd name="T7" fmla="*/ 4320 h 4320"/>
              <a:gd name="T8" fmla="*/ 5280 w 5280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80" h="4320">
                <a:moveTo>
                  <a:pt x="5280" y="0"/>
                </a:moveTo>
                <a:lnTo>
                  <a:pt x="2163" y="0"/>
                </a:lnTo>
                <a:lnTo>
                  <a:pt x="0" y="4320"/>
                </a:lnTo>
                <a:lnTo>
                  <a:pt x="5280" y="4320"/>
                </a:lnTo>
                <a:lnTo>
                  <a:pt x="5280" y="0"/>
                </a:lnTo>
                <a:close/>
              </a:path>
            </a:pathLst>
          </a:custGeom>
          <a:solidFill>
            <a:schemeClr val="accent6"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1B546EB-8C1E-4862-A7B7-1A3C284FD75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A0DA2DF-A82D-40C1-9F3F-DC26EC3EDDF6}"/>
              </a:ext>
            </a:extLst>
          </p:cNvPr>
          <p:cNvSpPr/>
          <p:nvPr/>
        </p:nvSpPr>
        <p:spPr>
          <a:xfrm>
            <a:off x="865435" y="1737016"/>
            <a:ext cx="3225293" cy="139785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AB5AB03-A95D-4F27-AC09-4D1D374437D2}"/>
              </a:ext>
            </a:extLst>
          </p:cNvPr>
          <p:cNvSpPr/>
          <p:nvPr/>
        </p:nvSpPr>
        <p:spPr>
          <a:xfrm>
            <a:off x="879571" y="1774226"/>
            <a:ext cx="31970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Business</a:t>
            </a:r>
            <a:b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4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C59878-632B-45B0-824A-5AF7DDA59A2A}"/>
              </a:ext>
            </a:extLst>
          </p:cNvPr>
          <p:cNvSpPr/>
          <p:nvPr/>
        </p:nvSpPr>
        <p:spPr>
          <a:xfrm>
            <a:off x="846385" y="3593973"/>
            <a:ext cx="3923438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C0B343D-6282-4E16-9118-67E8DFBC033A}"/>
              </a:ext>
            </a:extLst>
          </p:cNvPr>
          <p:cNvGrpSpPr/>
          <p:nvPr/>
        </p:nvGrpSpPr>
        <p:grpSpPr>
          <a:xfrm>
            <a:off x="7395196" y="1890314"/>
            <a:ext cx="3906703" cy="3077373"/>
            <a:chOff x="5991677" y="2667585"/>
            <a:chExt cx="3906703" cy="3077373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239F4BB-1191-4452-88B1-58BF81FAE5E6}"/>
                </a:ext>
              </a:extLst>
            </p:cNvPr>
            <p:cNvGrpSpPr/>
            <p:nvPr/>
          </p:nvGrpSpPr>
          <p:grpSpPr>
            <a:xfrm>
              <a:off x="5991677" y="2736151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BF4B5C49-CDB3-4D8F-8911-92564C2A0BF4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29542BF-7AD7-4528-9F0D-9E4C5065F772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E225E60-EFF5-479D-90A6-D250258B0C6B}"/>
                </a:ext>
              </a:extLst>
            </p:cNvPr>
            <p:cNvSpPr txBox="1"/>
            <p:nvPr/>
          </p:nvSpPr>
          <p:spPr>
            <a:xfrm>
              <a:off x="6741803" y="2667585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54" name="Rectangle 9">
              <a:extLst>
                <a:ext uri="{FF2B5EF4-FFF2-40B4-BE49-F238E27FC236}">
                  <a16:creationId xmlns:a16="http://schemas.microsoft.com/office/drawing/2014/main" id="{D8647C92-708D-4C94-A4F3-B87068E34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6295" y="3423924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55" name="Rectangle 9">
              <a:extLst>
                <a:ext uri="{FF2B5EF4-FFF2-40B4-BE49-F238E27FC236}">
                  <a16:creationId xmlns:a16="http://schemas.microsoft.com/office/drawing/2014/main" id="{438CDA64-2DD9-4644-B8BC-AE48DFE6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677" y="5196046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DD6B07A-E8E1-483A-9818-78FDCDAF6524}"/>
                </a:ext>
              </a:extLst>
            </p:cNvPr>
            <p:cNvSpPr txBox="1"/>
            <p:nvPr/>
          </p:nvSpPr>
          <p:spPr>
            <a:xfrm>
              <a:off x="6741803" y="4334498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5189837-9139-4F90-9CA0-59A9949660FA}"/>
                </a:ext>
              </a:extLst>
            </p:cNvPr>
            <p:cNvGrpSpPr/>
            <p:nvPr/>
          </p:nvGrpSpPr>
          <p:grpSpPr>
            <a:xfrm>
              <a:off x="5991677" y="4396941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25AF012E-D9FD-4D4A-9440-AA777A9966E4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7506774-6ABF-4AAE-BBE7-E613FFF75F99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Placeholder 91">
            <a:extLst>
              <a:ext uri="{FF2B5EF4-FFF2-40B4-BE49-F238E27FC236}">
                <a16:creationId xmlns:a16="http://schemas.microsoft.com/office/drawing/2014/main" id="{FAC26A7B-D0DA-49F0-8350-5CB4F4A4DAE7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17" b="31117"/>
          <a:stretch>
            <a:fillRect/>
          </a:stretch>
        </p:blipFill>
        <p:spPr>
          <a:xfrm>
            <a:off x="0" y="0"/>
            <a:ext cx="12192000" cy="2628900"/>
          </a:xfrm>
        </p:spPr>
      </p:pic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36D3018-E0E5-43AC-B815-92FBB3434B16}"/>
              </a:ext>
            </a:extLst>
          </p:cNvPr>
          <p:cNvSpPr/>
          <p:nvPr/>
        </p:nvSpPr>
        <p:spPr>
          <a:xfrm>
            <a:off x="0" y="0"/>
            <a:ext cx="12192000" cy="2628900"/>
          </a:xfrm>
          <a:custGeom>
            <a:avLst/>
            <a:gdLst>
              <a:gd name="connsiteX0" fmla="*/ 0 w 12192000"/>
              <a:gd name="connsiteY0" fmla="*/ 0 h 2628900"/>
              <a:gd name="connsiteX1" fmla="*/ 12192000 w 12192000"/>
              <a:gd name="connsiteY1" fmla="*/ 0 h 2628900"/>
              <a:gd name="connsiteX2" fmla="*/ 12192000 w 12192000"/>
              <a:gd name="connsiteY2" fmla="*/ 2628900 h 2628900"/>
              <a:gd name="connsiteX3" fmla="*/ 0 w 12192000"/>
              <a:gd name="connsiteY3" fmla="*/ 2628900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28900">
                <a:moveTo>
                  <a:pt x="0" y="0"/>
                </a:moveTo>
                <a:lnTo>
                  <a:pt x="12192000" y="0"/>
                </a:lnTo>
                <a:lnTo>
                  <a:pt x="1219200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4945B3D-C66F-4862-9D48-FAED6CF6D1B3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46" b="29616"/>
          <a:stretch/>
        </p:blipFill>
        <p:spPr>
          <a:xfrm>
            <a:off x="1522525" y="2194409"/>
            <a:ext cx="2669909" cy="2194547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AE621935-7CA8-475C-977F-68B225309426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3" r="9383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D4780D36-1A75-4968-9C21-5BF9F963731C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9" r="9149"/>
          <a:stretch>
            <a:fillRect/>
          </a:stretch>
        </p:blipFill>
        <p:spPr/>
      </p:pic>
      <p:sp>
        <p:nvSpPr>
          <p:cNvPr id="104" name="Rectangle 103">
            <a:extLst>
              <a:ext uri="{FF2B5EF4-FFF2-40B4-BE49-F238E27FC236}">
                <a16:creationId xmlns:a16="http://schemas.microsoft.com/office/drawing/2014/main" id="{8CAB1FCE-787C-4D07-9303-498162BE6BC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67939" y="497572"/>
            <a:ext cx="24561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100C7214-7EEF-410F-8386-E6DA408486B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F88C71B-0F21-47AC-9286-AE13620309A1}"/>
              </a:ext>
            </a:extLst>
          </p:cNvPr>
          <p:cNvGrpSpPr/>
          <p:nvPr/>
        </p:nvGrpSpPr>
        <p:grpSpPr>
          <a:xfrm>
            <a:off x="1693150" y="4632390"/>
            <a:ext cx="2328657" cy="1548940"/>
            <a:chOff x="838200" y="4699234"/>
            <a:chExt cx="2328657" cy="154894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098AD8-AD71-4925-B6A8-D998E5BCC805}"/>
                </a:ext>
              </a:extLst>
            </p:cNvPr>
            <p:cNvGrpSpPr/>
            <p:nvPr/>
          </p:nvGrpSpPr>
          <p:grpSpPr>
            <a:xfrm>
              <a:off x="838200" y="4699234"/>
              <a:ext cx="2328657" cy="1035258"/>
              <a:chOff x="838200" y="4699234"/>
              <a:chExt cx="2328657" cy="1035258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636C30-EB69-4798-8BF2-46A7E687F192}"/>
                  </a:ext>
                </a:extLst>
              </p:cNvPr>
              <p:cNvSpPr txBox="1"/>
              <p:nvPr/>
            </p:nvSpPr>
            <p:spPr>
              <a:xfrm>
                <a:off x="1069667" y="469923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A17E073-6C30-4D58-8C44-69DDABD5432A}"/>
                  </a:ext>
                </a:extLst>
              </p:cNvPr>
              <p:cNvSpPr/>
              <p:nvPr/>
            </p:nvSpPr>
            <p:spPr>
              <a:xfrm>
                <a:off x="838200" y="5088161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A2F672E-DCA1-4EAC-979E-706AB8143F45}"/>
                </a:ext>
              </a:extLst>
            </p:cNvPr>
            <p:cNvGrpSpPr/>
            <p:nvPr/>
          </p:nvGrpSpPr>
          <p:grpSpPr>
            <a:xfrm>
              <a:off x="1435781" y="5991090"/>
              <a:ext cx="805918" cy="257084"/>
              <a:chOff x="1435781" y="5952990"/>
              <a:chExt cx="805918" cy="257084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98DD3E8-DCCD-4201-9DE9-28A789125201}"/>
                  </a:ext>
                </a:extLst>
              </p:cNvPr>
              <p:cNvSpPr/>
              <p:nvPr/>
            </p:nvSpPr>
            <p:spPr>
              <a:xfrm>
                <a:off x="1435781" y="59529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AutoShape 1">
                <a:extLst>
                  <a:ext uri="{FF2B5EF4-FFF2-40B4-BE49-F238E27FC236}">
                    <a16:creationId xmlns:a16="http://schemas.microsoft.com/office/drawing/2014/main" id="{B21727C7-5F60-458D-BC94-3830D34CE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877" y="60275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7B1383C-CB77-462C-90A2-D9263C2F12F7}"/>
                  </a:ext>
                </a:extLst>
              </p:cNvPr>
              <p:cNvSpPr/>
              <p:nvPr/>
            </p:nvSpPr>
            <p:spPr>
              <a:xfrm>
                <a:off x="1710198" y="59529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AutoShape 21">
                <a:extLst>
                  <a:ext uri="{FF2B5EF4-FFF2-40B4-BE49-F238E27FC236}">
                    <a16:creationId xmlns:a16="http://schemas.microsoft.com/office/drawing/2014/main" id="{04BC599D-1EC0-4DB6-82AF-FD57A00B2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880" y="60326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06A7FAA-F821-4B83-A263-4D535C2B6ED8}"/>
                  </a:ext>
                </a:extLst>
              </p:cNvPr>
              <p:cNvSpPr/>
              <p:nvPr/>
            </p:nvSpPr>
            <p:spPr>
              <a:xfrm>
                <a:off x="1984616" y="5952990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AutoShape 18">
                <a:extLst>
                  <a:ext uri="{FF2B5EF4-FFF2-40B4-BE49-F238E27FC236}">
                    <a16:creationId xmlns:a16="http://schemas.microsoft.com/office/drawing/2014/main" id="{B5595B84-D249-4825-87F5-161CEE680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407" y="60350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F497A00-594B-4BE9-9785-7EA7348AB571}"/>
              </a:ext>
            </a:extLst>
          </p:cNvPr>
          <p:cNvGrpSpPr/>
          <p:nvPr/>
        </p:nvGrpSpPr>
        <p:grpSpPr>
          <a:xfrm>
            <a:off x="4931672" y="4632390"/>
            <a:ext cx="2328657" cy="1548940"/>
            <a:chOff x="3676373" y="4699234"/>
            <a:chExt cx="2328657" cy="154894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28AE191-C617-4924-999A-DF3895076A90}"/>
                </a:ext>
              </a:extLst>
            </p:cNvPr>
            <p:cNvGrpSpPr/>
            <p:nvPr/>
          </p:nvGrpSpPr>
          <p:grpSpPr>
            <a:xfrm>
              <a:off x="3676373" y="4699234"/>
              <a:ext cx="2328657" cy="1035258"/>
              <a:chOff x="3444907" y="4739348"/>
              <a:chExt cx="2328657" cy="1035258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EC46B3A-3D5F-446E-89A8-3830356E4428}"/>
                  </a:ext>
                </a:extLst>
              </p:cNvPr>
              <p:cNvSpPr txBox="1"/>
              <p:nvPr/>
            </p:nvSpPr>
            <p:spPr>
              <a:xfrm>
                <a:off x="3676374" y="4739348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Selela</a:t>
                </a: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Gomez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A11DF02-C509-4271-86C0-62DEA99023A1}"/>
                  </a:ext>
                </a:extLst>
              </p:cNvPr>
              <p:cNvSpPr/>
              <p:nvPr/>
            </p:nvSpPr>
            <p:spPr>
              <a:xfrm>
                <a:off x="3444907" y="5128275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64D06CD-856A-4DFF-9CCB-1A7F71BD0C7B}"/>
                </a:ext>
              </a:extLst>
            </p:cNvPr>
            <p:cNvGrpSpPr/>
            <p:nvPr/>
          </p:nvGrpSpPr>
          <p:grpSpPr>
            <a:xfrm>
              <a:off x="4273954" y="5991090"/>
              <a:ext cx="805918" cy="257084"/>
              <a:chOff x="4273954" y="5991090"/>
              <a:chExt cx="805918" cy="257084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169F566-C8B9-4514-B3AB-8F19CE8E7B88}"/>
                  </a:ext>
                </a:extLst>
              </p:cNvPr>
              <p:cNvSpPr/>
              <p:nvPr/>
            </p:nvSpPr>
            <p:spPr>
              <a:xfrm>
                <a:off x="4273954" y="59910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AutoShape 1">
                <a:extLst>
                  <a:ext uri="{FF2B5EF4-FFF2-40B4-BE49-F238E27FC236}">
                    <a16:creationId xmlns:a16="http://schemas.microsoft.com/office/drawing/2014/main" id="{B75B4C23-F251-47A3-BEE6-16BE97587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6050" y="60656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031F183-56D6-4E4F-AADA-D077D179A1B4}"/>
                  </a:ext>
                </a:extLst>
              </p:cNvPr>
              <p:cNvSpPr/>
              <p:nvPr/>
            </p:nvSpPr>
            <p:spPr>
              <a:xfrm>
                <a:off x="4548371" y="59910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AutoShape 21">
                <a:extLst>
                  <a:ext uri="{FF2B5EF4-FFF2-40B4-BE49-F238E27FC236}">
                    <a16:creationId xmlns:a16="http://schemas.microsoft.com/office/drawing/2014/main" id="{84DBF56E-32DC-4084-926A-A2C5B8CC3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053" y="60707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F149DB67-E9AE-4A3E-80B9-BB29514BF683}"/>
                  </a:ext>
                </a:extLst>
              </p:cNvPr>
              <p:cNvSpPr/>
              <p:nvPr/>
            </p:nvSpPr>
            <p:spPr>
              <a:xfrm>
                <a:off x="4822789" y="5991090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AutoShape 18">
                <a:extLst>
                  <a:ext uri="{FF2B5EF4-FFF2-40B4-BE49-F238E27FC236}">
                    <a16:creationId xmlns:a16="http://schemas.microsoft.com/office/drawing/2014/main" id="{1B3390E9-9698-4A7C-94EF-9B7A5BC03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8580" y="60731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11E0153-CD75-45AE-8E8D-3F52AA3B0D5B}"/>
              </a:ext>
            </a:extLst>
          </p:cNvPr>
          <p:cNvGrpSpPr/>
          <p:nvPr/>
        </p:nvGrpSpPr>
        <p:grpSpPr>
          <a:xfrm>
            <a:off x="8170194" y="4632390"/>
            <a:ext cx="2328657" cy="1548940"/>
            <a:chOff x="6514546" y="4699234"/>
            <a:chExt cx="2328657" cy="154894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AA93248-878D-4A12-8A05-0E5F3A894312}"/>
                </a:ext>
              </a:extLst>
            </p:cNvPr>
            <p:cNvGrpSpPr/>
            <p:nvPr/>
          </p:nvGrpSpPr>
          <p:grpSpPr>
            <a:xfrm>
              <a:off x="6514546" y="4699234"/>
              <a:ext cx="2328657" cy="1035258"/>
              <a:chOff x="6051613" y="4699234"/>
              <a:chExt cx="2328657" cy="1035258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7CCFE3-D554-4E5B-9675-75BB8F42A9AF}"/>
                  </a:ext>
                </a:extLst>
              </p:cNvPr>
              <p:cNvSpPr txBox="1"/>
              <p:nvPr/>
            </p:nvSpPr>
            <p:spPr>
              <a:xfrm>
                <a:off x="6283080" y="469923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4E91D92-D81E-4488-A8FB-FE1EB221BE38}"/>
                  </a:ext>
                </a:extLst>
              </p:cNvPr>
              <p:cNvSpPr/>
              <p:nvPr/>
            </p:nvSpPr>
            <p:spPr>
              <a:xfrm>
                <a:off x="6051613" y="5088161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180E520-21C4-4E70-9774-D705C6502054}"/>
                </a:ext>
              </a:extLst>
            </p:cNvPr>
            <p:cNvGrpSpPr/>
            <p:nvPr/>
          </p:nvGrpSpPr>
          <p:grpSpPr>
            <a:xfrm>
              <a:off x="7275915" y="5991090"/>
              <a:ext cx="805918" cy="257084"/>
              <a:chOff x="7275915" y="5991090"/>
              <a:chExt cx="805918" cy="25708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1C656FFA-3F49-45EB-83DE-8AEBC6777E47}"/>
                  </a:ext>
                </a:extLst>
              </p:cNvPr>
              <p:cNvSpPr/>
              <p:nvPr/>
            </p:nvSpPr>
            <p:spPr>
              <a:xfrm>
                <a:off x="7275915" y="59910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AutoShape 1">
                <a:extLst>
                  <a:ext uri="{FF2B5EF4-FFF2-40B4-BE49-F238E27FC236}">
                    <a16:creationId xmlns:a16="http://schemas.microsoft.com/office/drawing/2014/main" id="{57D2CB6A-91A1-4426-9B74-5D74F557A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011" y="60656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22289CC-74C4-458C-A713-58ED12A20317}"/>
                  </a:ext>
                </a:extLst>
              </p:cNvPr>
              <p:cNvSpPr/>
              <p:nvPr/>
            </p:nvSpPr>
            <p:spPr>
              <a:xfrm>
                <a:off x="7550332" y="59910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AutoShape 21">
                <a:extLst>
                  <a:ext uri="{FF2B5EF4-FFF2-40B4-BE49-F238E27FC236}">
                    <a16:creationId xmlns:a16="http://schemas.microsoft.com/office/drawing/2014/main" id="{5D43A7CB-F1F9-430F-84A9-D0D801E4E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0014" y="60707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78C259D9-E241-42E7-AC00-5453474B7015}"/>
                  </a:ext>
                </a:extLst>
              </p:cNvPr>
              <p:cNvSpPr/>
              <p:nvPr/>
            </p:nvSpPr>
            <p:spPr>
              <a:xfrm>
                <a:off x="7824750" y="5991090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AutoShape 18">
                <a:extLst>
                  <a:ext uri="{FF2B5EF4-FFF2-40B4-BE49-F238E27FC236}">
                    <a16:creationId xmlns:a16="http://schemas.microsoft.com/office/drawing/2014/main" id="{855BCC91-9071-4CF8-9679-D1B0B391A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0541" y="60731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CB02389-46C0-45A8-A3E2-D123FCEB32D1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9" b="7619"/>
          <a:stretch>
            <a:fillRect/>
          </a:stretch>
        </p:blipFill>
        <p:spPr/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19BEF022-2CCD-453B-98C2-7084BE3FCB79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7" b="6667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F11A2793-E943-4F75-9A1A-90AA1FF1EAB7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7" b="6967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492E07-CEB3-4D67-AE0F-B398871FC00C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95C528-3C8E-44F5-9790-71917FC245E7}"/>
              </a:ext>
            </a:extLst>
          </p:cNvPr>
          <p:cNvSpPr/>
          <p:nvPr/>
        </p:nvSpPr>
        <p:spPr>
          <a:xfrm>
            <a:off x="1" y="0"/>
            <a:ext cx="6191249" cy="3390900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9458FFBB-2206-47F3-A879-087958BA80BC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0" b="8080"/>
          <a:stretch>
            <a:fillRect/>
          </a:stretch>
        </p:blipFill>
        <p:spPr/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9426FA0C-18E9-4BD1-9041-4381E12948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7288" y="890811"/>
            <a:ext cx="3440112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Portfolio</a:t>
            </a:r>
            <a:endParaRPr lang="en-US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1D9E2-474F-4747-8FF0-2BF7EDB7E2C5}"/>
              </a:ext>
            </a:extLst>
          </p:cNvPr>
          <p:cNvSpPr/>
          <p:nvPr/>
        </p:nvSpPr>
        <p:spPr>
          <a:xfrm>
            <a:off x="747288" y="1474469"/>
            <a:ext cx="484089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sp>
        <p:nvSpPr>
          <p:cNvPr id="60" name="Slide Number Placeholder 17">
            <a:extLst>
              <a:ext uri="{FF2B5EF4-FFF2-40B4-BE49-F238E27FC236}">
                <a16:creationId xmlns:a16="http://schemas.microsoft.com/office/drawing/2014/main" id="{BC01EDF9-3FA4-4CC5-BEB3-50A0C0555F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6A6636C8-0E91-4FF7-A4E8-6A4EA55C476B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7" r="60943"/>
          <a:stretch/>
        </p:blipFill>
        <p:spPr>
          <a:xfrm>
            <a:off x="0" y="0"/>
            <a:ext cx="3524250" cy="6858000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967C313-460A-42C4-ACEE-E6B75CBF1A83}"/>
              </a:ext>
            </a:extLst>
          </p:cNvPr>
          <p:cNvSpPr/>
          <p:nvPr/>
        </p:nvSpPr>
        <p:spPr>
          <a:xfrm>
            <a:off x="0" y="0"/>
            <a:ext cx="3524250" cy="6858000"/>
          </a:xfrm>
          <a:prstGeom prst="rect">
            <a:avLst/>
          </a:prstGeom>
          <a:solidFill>
            <a:schemeClr val="accent6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FFFCE3D-6DBA-4683-9AD8-51A49A1C16B5}"/>
              </a:ext>
            </a:extLst>
          </p:cNvPr>
          <p:cNvCxnSpPr>
            <a:cxnSpLocks/>
          </p:cNvCxnSpPr>
          <p:nvPr/>
        </p:nvCxnSpPr>
        <p:spPr>
          <a:xfrm>
            <a:off x="9310357" y="3555319"/>
            <a:ext cx="14516" cy="229189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78E019-33C4-42C0-B178-1E15900CCC01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3524250" y="3429000"/>
            <a:ext cx="8667750" cy="1905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24DD31F6-A154-4CBF-A3AE-7E5A2F9CF0E3}"/>
              </a:ext>
            </a:extLst>
          </p:cNvPr>
          <p:cNvCxnSpPr>
            <a:cxnSpLocks/>
          </p:cNvCxnSpPr>
          <p:nvPr/>
        </p:nvCxnSpPr>
        <p:spPr>
          <a:xfrm>
            <a:off x="4355090" y="3555319"/>
            <a:ext cx="14516" cy="229189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D70145F-7D47-4D03-B689-397F6489F437}"/>
              </a:ext>
            </a:extLst>
          </p:cNvPr>
          <p:cNvSpPr/>
          <p:nvPr/>
        </p:nvSpPr>
        <p:spPr>
          <a:xfrm>
            <a:off x="4132942" y="3204028"/>
            <a:ext cx="449943" cy="4499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15B0744-222D-4F7D-A68C-84C85BD674F7}"/>
              </a:ext>
            </a:extLst>
          </p:cNvPr>
          <p:cNvGrpSpPr/>
          <p:nvPr/>
        </p:nvGrpSpPr>
        <p:grpSpPr>
          <a:xfrm>
            <a:off x="644437" y="1596814"/>
            <a:ext cx="2235376" cy="3664372"/>
            <a:chOff x="482215" y="1132311"/>
            <a:chExt cx="2235376" cy="366437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3212227-EC1A-4F0C-8F1F-8661D4C16093}"/>
                </a:ext>
              </a:extLst>
            </p:cNvPr>
            <p:cNvSpPr/>
            <p:nvPr/>
          </p:nvSpPr>
          <p:spPr>
            <a:xfrm>
              <a:off x="482215" y="1132311"/>
              <a:ext cx="1992853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</a:t>
              </a:r>
            </a:p>
            <a:p>
              <a:r>
                <a:rPr lang="en-US" sz="3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Timeline</a:t>
              </a:r>
              <a:endParaRPr lang="en-U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193109D7-6DB6-4D8F-8DB1-270D19CC4843}"/>
                </a:ext>
              </a:extLst>
            </p:cNvPr>
            <p:cNvSpPr/>
            <p:nvPr/>
          </p:nvSpPr>
          <p:spPr>
            <a:xfrm>
              <a:off x="482215" y="2396026"/>
              <a:ext cx="2235376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3F49CB72-F390-46C2-8FCC-19D67A6E94C8}"/>
              </a:ext>
            </a:extLst>
          </p:cNvPr>
          <p:cNvSpPr/>
          <p:nvPr/>
        </p:nvSpPr>
        <p:spPr>
          <a:xfrm>
            <a:off x="6550478" y="3084285"/>
            <a:ext cx="569686" cy="5696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AF75F90-8F53-4E18-9D7C-13D56285BFD3}"/>
              </a:ext>
            </a:extLst>
          </p:cNvPr>
          <p:cNvSpPr/>
          <p:nvPr/>
        </p:nvSpPr>
        <p:spPr>
          <a:xfrm>
            <a:off x="9087757" y="3223078"/>
            <a:ext cx="449943" cy="4499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F724550-091D-49BC-8646-5770C9DEF2E7}"/>
              </a:ext>
            </a:extLst>
          </p:cNvPr>
          <p:cNvGrpSpPr/>
          <p:nvPr/>
        </p:nvGrpSpPr>
        <p:grpSpPr>
          <a:xfrm>
            <a:off x="6975928" y="805639"/>
            <a:ext cx="2336800" cy="1634723"/>
            <a:chOff x="1304504" y="3187891"/>
            <a:chExt cx="2336800" cy="1634723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0D21AE96-7D59-40A8-BF5B-5187200CC17B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AB664D8-1343-4BA5-AA2B-A908205030E5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2016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E2DC0E9F-88A1-4341-ACE8-4EF2929BB551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CC82C8F-5DA1-4500-A48C-0D96876FAED6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A6A4B8C-A95A-45B2-83A0-9A098841A601}"/>
              </a:ext>
            </a:extLst>
          </p:cNvPr>
          <p:cNvGrpSpPr/>
          <p:nvPr/>
        </p:nvGrpSpPr>
        <p:grpSpPr>
          <a:xfrm>
            <a:off x="4309837" y="4212494"/>
            <a:ext cx="2336800" cy="1634723"/>
            <a:chOff x="1304504" y="3187891"/>
            <a:chExt cx="2336800" cy="1634723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218C90E-199A-4CB8-9A6D-03563F041970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9D93EBEA-0AAF-43E8-BE15-D6CAD1AD09C1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F20A3D1-F3CC-4919-9E3D-B9E0153A0CE2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8071329-F13A-469A-B96D-4113C4DC0F27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AB838D8-056C-4C2F-A095-D387C0CD3A82}"/>
              </a:ext>
            </a:extLst>
          </p:cNvPr>
          <p:cNvGrpSpPr/>
          <p:nvPr/>
        </p:nvGrpSpPr>
        <p:grpSpPr>
          <a:xfrm>
            <a:off x="9231995" y="4013149"/>
            <a:ext cx="2336800" cy="1634723"/>
            <a:chOff x="1304504" y="3187891"/>
            <a:chExt cx="2336800" cy="1634723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A61A9CF-BCD2-4428-ABBE-5D73AB3AD9BF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58F3F1DE-F653-479F-854E-CEB7F86856B6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2015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6B74D186-CA28-4834-8B1F-110181E48AA7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D57C1D9-505B-4277-962A-EEE03B8F6CD5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BFB4A36-27DD-44FB-BB26-ABD9CA28C5AF}"/>
              </a:ext>
            </a:extLst>
          </p:cNvPr>
          <p:cNvCxnSpPr>
            <a:cxnSpLocks/>
          </p:cNvCxnSpPr>
          <p:nvPr/>
        </p:nvCxnSpPr>
        <p:spPr>
          <a:xfrm>
            <a:off x="6807001" y="805639"/>
            <a:ext cx="14516" cy="229189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D3D5F4C-40B7-4396-8C93-7BD1F6732D9F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4401B9F-DFA3-4EFF-B28D-FF445ED1D2B0}"/>
              </a:ext>
            </a:extLst>
          </p:cNvPr>
          <p:cNvSpPr/>
          <p:nvPr/>
        </p:nvSpPr>
        <p:spPr>
          <a:xfrm>
            <a:off x="0" y="0"/>
            <a:ext cx="5143500" cy="6858000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2C815F-F0EC-4516-A7B0-EDDE253E99FD}"/>
              </a:ext>
            </a:extLst>
          </p:cNvPr>
          <p:cNvGrpSpPr/>
          <p:nvPr/>
        </p:nvGrpSpPr>
        <p:grpSpPr>
          <a:xfrm>
            <a:off x="4629151" y="1236943"/>
            <a:ext cx="1134809" cy="4384115"/>
            <a:chOff x="4629151" y="1067080"/>
            <a:chExt cx="1134809" cy="4384115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B1A6CCA-EC28-457D-B3D8-BBB6B7B51F34}"/>
                </a:ext>
              </a:extLst>
            </p:cNvPr>
            <p:cNvGrpSpPr/>
            <p:nvPr/>
          </p:nvGrpSpPr>
          <p:grpSpPr>
            <a:xfrm>
              <a:off x="4629151" y="1067080"/>
              <a:ext cx="1134809" cy="1132310"/>
              <a:chOff x="1568450" y="1951038"/>
              <a:chExt cx="2162175" cy="2157413"/>
            </a:xfrm>
          </p:grpSpPr>
          <p:sp>
            <p:nvSpPr>
              <p:cNvPr id="44" name="Freeform 5">
                <a:extLst>
                  <a:ext uri="{FF2B5EF4-FFF2-40B4-BE49-F238E27FC236}">
                    <a16:creationId xmlns:a16="http://schemas.microsoft.com/office/drawing/2014/main" id="{CA1A4CAB-9376-40E2-AB89-24EABB93D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1982788"/>
                <a:ext cx="1292225" cy="2095500"/>
              </a:xfrm>
              <a:custGeom>
                <a:avLst/>
                <a:gdLst>
                  <a:gd name="T0" fmla="*/ 359 w 564"/>
                  <a:gd name="T1" fmla="*/ 0 h 917"/>
                  <a:gd name="T2" fmla="*/ 0 w 564"/>
                  <a:gd name="T3" fmla="*/ 458 h 917"/>
                  <a:gd name="T4" fmla="*/ 362 w 564"/>
                  <a:gd name="T5" fmla="*/ 917 h 917"/>
                  <a:gd name="T6" fmla="*/ 564 w 564"/>
                  <a:gd name="T7" fmla="*/ 404 h 917"/>
                  <a:gd name="T8" fmla="*/ 359 w 564"/>
                  <a:gd name="T9" fmla="*/ 0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4" h="917">
                    <a:moveTo>
                      <a:pt x="359" y="0"/>
                    </a:moveTo>
                    <a:cubicBezTo>
                      <a:pt x="153" y="50"/>
                      <a:pt x="0" y="236"/>
                      <a:pt x="0" y="458"/>
                    </a:cubicBezTo>
                    <a:cubicBezTo>
                      <a:pt x="0" y="681"/>
                      <a:pt x="155" y="868"/>
                      <a:pt x="362" y="917"/>
                    </a:cubicBezTo>
                    <a:cubicBezTo>
                      <a:pt x="564" y="404"/>
                      <a:pt x="564" y="404"/>
                      <a:pt x="564" y="404"/>
                    </a:cubicBezTo>
                    <a:lnTo>
                      <a:pt x="359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6">
                <a:extLst>
                  <a:ext uri="{FF2B5EF4-FFF2-40B4-BE49-F238E27FC236}">
                    <a16:creationId xmlns:a16="http://schemas.microsoft.com/office/drawing/2014/main" id="{F6229FC0-CD45-477B-876F-F1328B386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775" y="1951038"/>
                <a:ext cx="1339850" cy="2157413"/>
              </a:xfrm>
              <a:custGeom>
                <a:avLst/>
                <a:gdLst>
                  <a:gd name="T0" fmla="*/ 585 w 585"/>
                  <a:gd name="T1" fmla="*/ 472 h 944"/>
                  <a:gd name="T2" fmla="*/ 113 w 585"/>
                  <a:gd name="T3" fmla="*/ 0 h 944"/>
                  <a:gd name="T4" fmla="*/ 0 w 585"/>
                  <a:gd name="T5" fmla="*/ 14 h 944"/>
                  <a:gd name="T6" fmla="*/ 205 w 585"/>
                  <a:gd name="T7" fmla="*/ 418 h 944"/>
                  <a:gd name="T8" fmla="*/ 3 w 585"/>
                  <a:gd name="T9" fmla="*/ 931 h 944"/>
                  <a:gd name="T10" fmla="*/ 113 w 585"/>
                  <a:gd name="T11" fmla="*/ 944 h 944"/>
                  <a:gd name="T12" fmla="*/ 585 w 585"/>
                  <a:gd name="T13" fmla="*/ 472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5" h="944">
                    <a:moveTo>
                      <a:pt x="585" y="472"/>
                    </a:moveTo>
                    <a:cubicBezTo>
                      <a:pt x="585" y="211"/>
                      <a:pt x="374" y="0"/>
                      <a:pt x="113" y="0"/>
                    </a:cubicBezTo>
                    <a:cubicBezTo>
                      <a:pt x="74" y="0"/>
                      <a:pt x="36" y="5"/>
                      <a:pt x="0" y="14"/>
                    </a:cubicBezTo>
                    <a:cubicBezTo>
                      <a:pt x="205" y="418"/>
                      <a:pt x="205" y="418"/>
                      <a:pt x="205" y="418"/>
                    </a:cubicBezTo>
                    <a:cubicBezTo>
                      <a:pt x="3" y="931"/>
                      <a:pt x="3" y="931"/>
                      <a:pt x="3" y="931"/>
                    </a:cubicBezTo>
                    <a:cubicBezTo>
                      <a:pt x="38" y="940"/>
                      <a:pt x="75" y="944"/>
                      <a:pt x="113" y="944"/>
                    </a:cubicBezTo>
                    <a:cubicBezTo>
                      <a:pt x="374" y="944"/>
                      <a:pt x="585" y="733"/>
                      <a:pt x="585" y="47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DC5DD66-A94D-4E49-B615-A39404DDD89F}"/>
                </a:ext>
              </a:extLst>
            </p:cNvPr>
            <p:cNvGrpSpPr/>
            <p:nvPr/>
          </p:nvGrpSpPr>
          <p:grpSpPr>
            <a:xfrm>
              <a:off x="4629151" y="2837609"/>
              <a:ext cx="1134809" cy="1132310"/>
              <a:chOff x="1568450" y="1951038"/>
              <a:chExt cx="2162175" cy="2157413"/>
            </a:xfrm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D8AA88A4-974D-4015-A132-B06E57E24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1982788"/>
                <a:ext cx="1292225" cy="2095500"/>
              </a:xfrm>
              <a:custGeom>
                <a:avLst/>
                <a:gdLst>
                  <a:gd name="T0" fmla="*/ 359 w 564"/>
                  <a:gd name="T1" fmla="*/ 0 h 917"/>
                  <a:gd name="T2" fmla="*/ 0 w 564"/>
                  <a:gd name="T3" fmla="*/ 458 h 917"/>
                  <a:gd name="T4" fmla="*/ 362 w 564"/>
                  <a:gd name="T5" fmla="*/ 917 h 917"/>
                  <a:gd name="T6" fmla="*/ 564 w 564"/>
                  <a:gd name="T7" fmla="*/ 404 h 917"/>
                  <a:gd name="T8" fmla="*/ 359 w 564"/>
                  <a:gd name="T9" fmla="*/ 0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4" h="917">
                    <a:moveTo>
                      <a:pt x="359" y="0"/>
                    </a:moveTo>
                    <a:cubicBezTo>
                      <a:pt x="153" y="50"/>
                      <a:pt x="0" y="236"/>
                      <a:pt x="0" y="458"/>
                    </a:cubicBezTo>
                    <a:cubicBezTo>
                      <a:pt x="0" y="681"/>
                      <a:pt x="155" y="868"/>
                      <a:pt x="362" y="917"/>
                    </a:cubicBezTo>
                    <a:cubicBezTo>
                      <a:pt x="564" y="404"/>
                      <a:pt x="564" y="404"/>
                      <a:pt x="564" y="404"/>
                    </a:cubicBezTo>
                    <a:lnTo>
                      <a:pt x="359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">
                <a:extLst>
                  <a:ext uri="{FF2B5EF4-FFF2-40B4-BE49-F238E27FC236}">
                    <a16:creationId xmlns:a16="http://schemas.microsoft.com/office/drawing/2014/main" id="{B6B7DB0E-0ADD-4919-99A0-A4C230ABC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775" y="1951038"/>
                <a:ext cx="1339850" cy="2157413"/>
              </a:xfrm>
              <a:custGeom>
                <a:avLst/>
                <a:gdLst>
                  <a:gd name="T0" fmla="*/ 585 w 585"/>
                  <a:gd name="T1" fmla="*/ 472 h 944"/>
                  <a:gd name="T2" fmla="*/ 113 w 585"/>
                  <a:gd name="T3" fmla="*/ 0 h 944"/>
                  <a:gd name="T4" fmla="*/ 0 w 585"/>
                  <a:gd name="T5" fmla="*/ 14 h 944"/>
                  <a:gd name="T6" fmla="*/ 205 w 585"/>
                  <a:gd name="T7" fmla="*/ 418 h 944"/>
                  <a:gd name="T8" fmla="*/ 3 w 585"/>
                  <a:gd name="T9" fmla="*/ 931 h 944"/>
                  <a:gd name="T10" fmla="*/ 113 w 585"/>
                  <a:gd name="T11" fmla="*/ 944 h 944"/>
                  <a:gd name="T12" fmla="*/ 585 w 585"/>
                  <a:gd name="T13" fmla="*/ 472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5" h="944">
                    <a:moveTo>
                      <a:pt x="585" y="472"/>
                    </a:moveTo>
                    <a:cubicBezTo>
                      <a:pt x="585" y="211"/>
                      <a:pt x="374" y="0"/>
                      <a:pt x="113" y="0"/>
                    </a:cubicBezTo>
                    <a:cubicBezTo>
                      <a:pt x="74" y="0"/>
                      <a:pt x="36" y="5"/>
                      <a:pt x="0" y="14"/>
                    </a:cubicBezTo>
                    <a:cubicBezTo>
                      <a:pt x="205" y="418"/>
                      <a:pt x="205" y="418"/>
                      <a:pt x="205" y="418"/>
                    </a:cubicBezTo>
                    <a:cubicBezTo>
                      <a:pt x="3" y="931"/>
                      <a:pt x="3" y="931"/>
                      <a:pt x="3" y="931"/>
                    </a:cubicBezTo>
                    <a:cubicBezTo>
                      <a:pt x="38" y="940"/>
                      <a:pt x="75" y="944"/>
                      <a:pt x="113" y="944"/>
                    </a:cubicBezTo>
                    <a:cubicBezTo>
                      <a:pt x="374" y="944"/>
                      <a:pt x="585" y="733"/>
                      <a:pt x="585" y="47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0CDE187-70F9-4835-B9C0-651EDBFC7160}"/>
                </a:ext>
              </a:extLst>
            </p:cNvPr>
            <p:cNvGrpSpPr/>
            <p:nvPr/>
          </p:nvGrpSpPr>
          <p:grpSpPr>
            <a:xfrm>
              <a:off x="4629151" y="4318885"/>
              <a:ext cx="1134809" cy="1132310"/>
              <a:chOff x="1568450" y="1951038"/>
              <a:chExt cx="2162175" cy="2157413"/>
            </a:xfrm>
          </p:grpSpPr>
          <p:sp>
            <p:nvSpPr>
              <p:cNvPr id="51" name="Freeform 5">
                <a:extLst>
                  <a:ext uri="{FF2B5EF4-FFF2-40B4-BE49-F238E27FC236}">
                    <a16:creationId xmlns:a16="http://schemas.microsoft.com/office/drawing/2014/main" id="{AC947060-7E06-4A2D-A3B4-DA9F94BB6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1982788"/>
                <a:ext cx="1292225" cy="2095500"/>
              </a:xfrm>
              <a:custGeom>
                <a:avLst/>
                <a:gdLst>
                  <a:gd name="T0" fmla="*/ 359 w 564"/>
                  <a:gd name="T1" fmla="*/ 0 h 917"/>
                  <a:gd name="T2" fmla="*/ 0 w 564"/>
                  <a:gd name="T3" fmla="*/ 458 h 917"/>
                  <a:gd name="T4" fmla="*/ 362 w 564"/>
                  <a:gd name="T5" fmla="*/ 917 h 917"/>
                  <a:gd name="T6" fmla="*/ 564 w 564"/>
                  <a:gd name="T7" fmla="*/ 404 h 917"/>
                  <a:gd name="T8" fmla="*/ 359 w 564"/>
                  <a:gd name="T9" fmla="*/ 0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4" h="917">
                    <a:moveTo>
                      <a:pt x="359" y="0"/>
                    </a:moveTo>
                    <a:cubicBezTo>
                      <a:pt x="153" y="50"/>
                      <a:pt x="0" y="236"/>
                      <a:pt x="0" y="458"/>
                    </a:cubicBezTo>
                    <a:cubicBezTo>
                      <a:pt x="0" y="681"/>
                      <a:pt x="155" y="868"/>
                      <a:pt x="362" y="917"/>
                    </a:cubicBezTo>
                    <a:cubicBezTo>
                      <a:pt x="564" y="404"/>
                      <a:pt x="564" y="404"/>
                      <a:pt x="564" y="404"/>
                    </a:cubicBezTo>
                    <a:lnTo>
                      <a:pt x="359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">
                <a:extLst>
                  <a:ext uri="{FF2B5EF4-FFF2-40B4-BE49-F238E27FC236}">
                    <a16:creationId xmlns:a16="http://schemas.microsoft.com/office/drawing/2014/main" id="{D7517EA3-E256-4CDF-9186-8DA456C15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775" y="1951038"/>
                <a:ext cx="1339850" cy="2157413"/>
              </a:xfrm>
              <a:custGeom>
                <a:avLst/>
                <a:gdLst>
                  <a:gd name="T0" fmla="*/ 585 w 585"/>
                  <a:gd name="T1" fmla="*/ 472 h 944"/>
                  <a:gd name="T2" fmla="*/ 113 w 585"/>
                  <a:gd name="T3" fmla="*/ 0 h 944"/>
                  <a:gd name="T4" fmla="*/ 0 w 585"/>
                  <a:gd name="T5" fmla="*/ 14 h 944"/>
                  <a:gd name="T6" fmla="*/ 205 w 585"/>
                  <a:gd name="T7" fmla="*/ 418 h 944"/>
                  <a:gd name="T8" fmla="*/ 3 w 585"/>
                  <a:gd name="T9" fmla="*/ 931 h 944"/>
                  <a:gd name="T10" fmla="*/ 113 w 585"/>
                  <a:gd name="T11" fmla="*/ 944 h 944"/>
                  <a:gd name="T12" fmla="*/ 585 w 585"/>
                  <a:gd name="T13" fmla="*/ 472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5" h="944">
                    <a:moveTo>
                      <a:pt x="585" y="472"/>
                    </a:moveTo>
                    <a:cubicBezTo>
                      <a:pt x="585" y="211"/>
                      <a:pt x="374" y="0"/>
                      <a:pt x="113" y="0"/>
                    </a:cubicBezTo>
                    <a:cubicBezTo>
                      <a:pt x="74" y="0"/>
                      <a:pt x="36" y="5"/>
                      <a:pt x="0" y="14"/>
                    </a:cubicBezTo>
                    <a:cubicBezTo>
                      <a:pt x="205" y="418"/>
                      <a:pt x="205" y="418"/>
                      <a:pt x="205" y="418"/>
                    </a:cubicBezTo>
                    <a:cubicBezTo>
                      <a:pt x="3" y="931"/>
                      <a:pt x="3" y="931"/>
                      <a:pt x="3" y="931"/>
                    </a:cubicBezTo>
                    <a:cubicBezTo>
                      <a:pt x="38" y="940"/>
                      <a:pt x="75" y="944"/>
                      <a:pt x="113" y="944"/>
                    </a:cubicBezTo>
                    <a:cubicBezTo>
                      <a:pt x="374" y="944"/>
                      <a:pt x="585" y="733"/>
                      <a:pt x="585" y="47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C35EE5A-FAD1-4758-97AE-60072E670088}"/>
              </a:ext>
            </a:extLst>
          </p:cNvPr>
          <p:cNvGrpSpPr/>
          <p:nvPr/>
        </p:nvGrpSpPr>
        <p:grpSpPr>
          <a:xfrm>
            <a:off x="6103157" y="4705313"/>
            <a:ext cx="4960406" cy="566565"/>
            <a:chOff x="6007907" y="3752352"/>
            <a:chExt cx="4960406" cy="56656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1E4D9A4-28B2-421F-B866-0026E4440284}"/>
                </a:ext>
              </a:extLst>
            </p:cNvPr>
            <p:cNvCxnSpPr>
              <a:cxnSpLocks/>
            </p:cNvCxnSpPr>
            <p:nvPr/>
          </p:nvCxnSpPr>
          <p:spPr>
            <a:xfrm>
              <a:off x="7223566" y="3889440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C629B2B-9619-4023-B9EE-E9B357335EB3}"/>
                </a:ext>
              </a:extLst>
            </p:cNvPr>
            <p:cNvSpPr txBox="1"/>
            <p:nvPr/>
          </p:nvSpPr>
          <p:spPr>
            <a:xfrm>
              <a:off x="6007907" y="3758635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27%</a:t>
              </a:r>
            </a:p>
          </p:txBody>
        </p:sp>
        <p:sp>
          <p:nvSpPr>
            <p:cNvPr id="56" name="Rectangle 9">
              <a:extLst>
                <a:ext uri="{FF2B5EF4-FFF2-40B4-BE49-F238E27FC236}">
                  <a16:creationId xmlns:a16="http://schemas.microsoft.com/office/drawing/2014/main" id="{EF3DA65A-EE4B-4A07-B365-19B50018E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888" y="3752352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9BB8F93-2536-4F17-901A-7670C44D8DD4}"/>
              </a:ext>
            </a:extLst>
          </p:cNvPr>
          <p:cNvGrpSpPr/>
          <p:nvPr/>
        </p:nvGrpSpPr>
        <p:grpSpPr>
          <a:xfrm>
            <a:off x="6103157" y="3195455"/>
            <a:ext cx="4960406" cy="566565"/>
            <a:chOff x="6007907" y="2585635"/>
            <a:chExt cx="4960406" cy="566565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E8921FC-7D7F-402A-B7C4-F6308838B77A}"/>
                </a:ext>
              </a:extLst>
            </p:cNvPr>
            <p:cNvCxnSpPr>
              <a:cxnSpLocks/>
            </p:cNvCxnSpPr>
            <p:nvPr/>
          </p:nvCxnSpPr>
          <p:spPr>
            <a:xfrm>
              <a:off x="7223566" y="2722723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1194A0E-3310-4E15-9944-5A88FF972D24}"/>
                </a:ext>
              </a:extLst>
            </p:cNvPr>
            <p:cNvSpPr txBox="1"/>
            <p:nvPr/>
          </p:nvSpPr>
          <p:spPr>
            <a:xfrm>
              <a:off x="6007907" y="2591918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26%</a:t>
              </a:r>
            </a:p>
          </p:txBody>
        </p:sp>
        <p:sp>
          <p:nvSpPr>
            <p:cNvPr id="59" name="Rectangle 9">
              <a:extLst>
                <a:ext uri="{FF2B5EF4-FFF2-40B4-BE49-F238E27FC236}">
                  <a16:creationId xmlns:a16="http://schemas.microsoft.com/office/drawing/2014/main" id="{4099448E-0EB5-4816-94A3-2C6EBCE7E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888" y="2585635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C29DE9E-D935-456B-A956-8DA3450C0D4F}"/>
              </a:ext>
            </a:extLst>
          </p:cNvPr>
          <p:cNvGrpSpPr/>
          <p:nvPr/>
        </p:nvGrpSpPr>
        <p:grpSpPr>
          <a:xfrm>
            <a:off x="6103157" y="1423988"/>
            <a:ext cx="4960406" cy="566565"/>
            <a:chOff x="6007907" y="1404938"/>
            <a:chExt cx="4960406" cy="56656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AF49874-DEA8-40BF-8A33-2F230585002B}"/>
                </a:ext>
              </a:extLst>
            </p:cNvPr>
            <p:cNvCxnSpPr>
              <a:cxnSpLocks/>
            </p:cNvCxnSpPr>
            <p:nvPr/>
          </p:nvCxnSpPr>
          <p:spPr>
            <a:xfrm>
              <a:off x="7223566" y="1542026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52B7A6A-670E-4FC6-A4EE-11EDF5F432E9}"/>
                </a:ext>
              </a:extLst>
            </p:cNvPr>
            <p:cNvSpPr txBox="1"/>
            <p:nvPr/>
          </p:nvSpPr>
          <p:spPr>
            <a:xfrm>
              <a:off x="6007907" y="1411221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EA5D41B5-4DCB-419C-B2BF-7AF999661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888" y="1404938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C10670-2A77-400A-99AE-E20667DD5577}"/>
              </a:ext>
            </a:extLst>
          </p:cNvPr>
          <p:cNvGrpSpPr/>
          <p:nvPr/>
        </p:nvGrpSpPr>
        <p:grpSpPr>
          <a:xfrm>
            <a:off x="1065169" y="1710719"/>
            <a:ext cx="3013163" cy="3436562"/>
            <a:chOff x="501737" y="1253607"/>
            <a:chExt cx="3013163" cy="343656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7FE94A4-73BB-4967-9B06-17F2C85AE94A}"/>
                </a:ext>
              </a:extLst>
            </p:cNvPr>
            <p:cNvSpPr/>
            <p:nvPr/>
          </p:nvSpPr>
          <p:spPr>
            <a:xfrm>
              <a:off x="501737" y="1253607"/>
              <a:ext cx="2831224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</a:t>
              </a:r>
            </a:p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Infographic</a:t>
              </a:r>
              <a:endPara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35D22B5-0578-479F-925F-807C6DE6843F}"/>
                </a:ext>
              </a:extLst>
            </p:cNvPr>
            <p:cNvSpPr/>
            <p:nvPr/>
          </p:nvSpPr>
          <p:spPr>
            <a:xfrm>
              <a:off x="501737" y="2802473"/>
              <a:ext cx="3013163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C642905-B8F1-44F9-B336-C7EBBD2BB2C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r="3481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5E2B913-B1D7-419D-9B7E-C7B2C7D8096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D98B8B-D7FA-4CDE-BB80-441377B9B71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C6B8F5-B252-4AE6-92E2-CDFF18986CDB}"/>
              </a:ext>
            </a:extLst>
          </p:cNvPr>
          <p:cNvSpPr/>
          <p:nvPr/>
        </p:nvSpPr>
        <p:spPr>
          <a:xfrm>
            <a:off x="4522160" y="2613392"/>
            <a:ext cx="31476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</a:t>
            </a:r>
          </a:p>
          <a:p>
            <a:pPr>
              <a:lnSpc>
                <a:spcPts val="6000"/>
              </a:lnSpc>
            </a:pPr>
            <a:r>
              <a:rPr lang="en-US" sz="6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Location</a:t>
            </a:r>
            <a:endParaRPr lang="en-US" sz="6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9725</TotalTime>
  <Words>266</Words>
  <Application>Microsoft Office PowerPoint</Application>
  <PresentationFormat>Widescreen</PresentationFormat>
  <Paragraphs>77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Welcome! Message</vt:lpstr>
      <vt:lpstr>PowerPoint Presentation</vt:lpstr>
      <vt:lpstr>PowerPoint Presentation</vt:lpstr>
      <vt:lpstr>Our Team</vt:lpstr>
      <vt:lpstr>Creative Portfolio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1460</cp:revision>
  <dcterms:created xsi:type="dcterms:W3CDTF">2017-07-18T09:08:44Z</dcterms:created>
  <dcterms:modified xsi:type="dcterms:W3CDTF">2017-09-19T15:36:05Z</dcterms:modified>
</cp:coreProperties>
</file>