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209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57EED5-42B5-4CA5-AA0F-67D9F9180100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1431649" y="2019074"/>
            <a:ext cx="5201380" cy="1372393"/>
          </a:xfrm>
          <a:custGeom>
            <a:avLst/>
            <a:gdLst>
              <a:gd name="connsiteX0" fmla="*/ 619290 w 5201380"/>
              <a:gd name="connsiteY0" fmla="*/ 0 h 1372393"/>
              <a:gd name="connsiteX1" fmla="*/ 5201380 w 5201380"/>
              <a:gd name="connsiteY1" fmla="*/ 0 h 1372393"/>
              <a:gd name="connsiteX2" fmla="*/ 4585384 w 5201380"/>
              <a:gd name="connsiteY2" fmla="*/ 1372393 h 1372393"/>
              <a:gd name="connsiteX3" fmla="*/ 0 w 5201380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1380" h="1372393">
                <a:moveTo>
                  <a:pt x="619290" y="0"/>
                </a:moveTo>
                <a:lnTo>
                  <a:pt x="5201380" y="0"/>
                </a:lnTo>
                <a:lnTo>
                  <a:pt x="458538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A63C69-353F-431A-93E5-141BBDF3B22D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316361" y="2019075"/>
            <a:ext cx="4988181" cy="1372393"/>
          </a:xfrm>
          <a:custGeom>
            <a:avLst/>
            <a:gdLst>
              <a:gd name="connsiteX0" fmla="*/ 593907 w 4988181"/>
              <a:gd name="connsiteY0" fmla="*/ 0 h 1372393"/>
              <a:gd name="connsiteX1" fmla="*/ 4988181 w 4988181"/>
              <a:gd name="connsiteY1" fmla="*/ 0 h 1372393"/>
              <a:gd name="connsiteX2" fmla="*/ 4397434 w 4988181"/>
              <a:gd name="connsiteY2" fmla="*/ 1372393 h 1372393"/>
              <a:gd name="connsiteX3" fmla="*/ 0 w 4988181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181" h="1372393">
                <a:moveTo>
                  <a:pt x="593907" y="0"/>
                </a:moveTo>
                <a:lnTo>
                  <a:pt x="4988181" y="0"/>
                </a:lnTo>
                <a:lnTo>
                  <a:pt x="439743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5F1644-335E-4B24-B59E-F7256DD8DC7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4648654" y="4374174"/>
            <a:ext cx="1659762" cy="1659762"/>
          </a:xfrm>
          <a:custGeom>
            <a:avLst/>
            <a:gdLst>
              <a:gd name="connsiteX0" fmla="*/ 829881 w 1659762"/>
              <a:gd name="connsiteY0" fmla="*/ 0 h 1659762"/>
              <a:gd name="connsiteX1" fmla="*/ 1659762 w 1659762"/>
              <a:gd name="connsiteY1" fmla="*/ 829881 h 1659762"/>
              <a:gd name="connsiteX2" fmla="*/ 829881 w 1659762"/>
              <a:gd name="connsiteY2" fmla="*/ 1659762 h 1659762"/>
              <a:gd name="connsiteX3" fmla="*/ 0 w 1659762"/>
              <a:gd name="connsiteY3" fmla="*/ 829881 h 1659762"/>
              <a:gd name="connsiteX4" fmla="*/ 829881 w 1659762"/>
              <a:gd name="connsiteY4" fmla="*/ 0 h 165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762" h="1659762">
                <a:moveTo>
                  <a:pt x="829881" y="0"/>
                </a:moveTo>
                <a:cubicBezTo>
                  <a:pt x="1288212" y="0"/>
                  <a:pt x="1659762" y="371550"/>
                  <a:pt x="1659762" y="829881"/>
                </a:cubicBezTo>
                <a:cubicBezTo>
                  <a:pt x="1659762" y="1288212"/>
                  <a:pt x="1288212" y="1659762"/>
                  <a:pt x="829881" y="1659762"/>
                </a:cubicBezTo>
                <a:cubicBezTo>
                  <a:pt x="371550" y="1659762"/>
                  <a:pt x="0" y="1288212"/>
                  <a:pt x="0" y="829881"/>
                </a:cubicBezTo>
                <a:cubicBezTo>
                  <a:pt x="0" y="371550"/>
                  <a:pt x="371550" y="0"/>
                  <a:pt x="8298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7A380F-792B-4F10-929A-6A6FBFA0C1A3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702071" y="2106160"/>
            <a:ext cx="3633788" cy="3633788"/>
          </a:xfrm>
          <a:custGeom>
            <a:avLst/>
            <a:gdLst>
              <a:gd name="connsiteX0" fmla="*/ 1816894 w 3633788"/>
              <a:gd name="connsiteY0" fmla="*/ 0 h 3633788"/>
              <a:gd name="connsiteX1" fmla="*/ 3633788 w 3633788"/>
              <a:gd name="connsiteY1" fmla="*/ 1816894 h 3633788"/>
              <a:gd name="connsiteX2" fmla="*/ 1816894 w 3633788"/>
              <a:gd name="connsiteY2" fmla="*/ 3633788 h 3633788"/>
              <a:gd name="connsiteX3" fmla="*/ 0 w 3633788"/>
              <a:gd name="connsiteY3" fmla="*/ 1816894 h 3633788"/>
              <a:gd name="connsiteX4" fmla="*/ 1816894 w 3633788"/>
              <a:gd name="connsiteY4" fmla="*/ 0 h 363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3788" h="3633788">
                <a:moveTo>
                  <a:pt x="1816894" y="0"/>
                </a:moveTo>
                <a:cubicBezTo>
                  <a:pt x="2820337" y="0"/>
                  <a:pt x="3633788" y="813451"/>
                  <a:pt x="3633788" y="1816894"/>
                </a:cubicBezTo>
                <a:cubicBezTo>
                  <a:pt x="3633788" y="2820337"/>
                  <a:pt x="2820337" y="3633788"/>
                  <a:pt x="1816894" y="3633788"/>
                </a:cubicBezTo>
                <a:cubicBezTo>
                  <a:pt x="813451" y="3633788"/>
                  <a:pt x="0" y="2820337"/>
                  <a:pt x="0" y="1816894"/>
                </a:cubicBezTo>
                <a:cubicBezTo>
                  <a:pt x="0" y="813451"/>
                  <a:pt x="813451" y="0"/>
                  <a:pt x="18168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75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E42219-D218-4A13-A387-8FC1BF7EF51E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7229475" y="1352550"/>
            <a:ext cx="4294142" cy="5505450"/>
          </a:xfrm>
          <a:custGeom>
            <a:avLst/>
            <a:gdLst>
              <a:gd name="connsiteX0" fmla="*/ 0 w 4294142"/>
              <a:gd name="connsiteY0" fmla="*/ 0 h 5505450"/>
              <a:gd name="connsiteX1" fmla="*/ 4294142 w 4294142"/>
              <a:gd name="connsiteY1" fmla="*/ 0 h 5505450"/>
              <a:gd name="connsiteX2" fmla="*/ 4294142 w 4294142"/>
              <a:gd name="connsiteY2" fmla="*/ 5505450 h 5505450"/>
              <a:gd name="connsiteX3" fmla="*/ 0 w 4294142"/>
              <a:gd name="connsiteY3" fmla="*/ 5505450 h 550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4142" h="5505450">
                <a:moveTo>
                  <a:pt x="0" y="0"/>
                </a:moveTo>
                <a:lnTo>
                  <a:pt x="4294142" y="0"/>
                </a:lnTo>
                <a:lnTo>
                  <a:pt x="4294142" y="5505450"/>
                </a:lnTo>
                <a:lnTo>
                  <a:pt x="0" y="550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62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3722B39-283B-4EC2-A1E5-D0222A24C922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-1" y="1"/>
            <a:ext cx="12192000" cy="2359622"/>
          </a:xfrm>
          <a:custGeom>
            <a:avLst/>
            <a:gdLst>
              <a:gd name="connsiteX0" fmla="*/ 0 w 12192000"/>
              <a:gd name="connsiteY0" fmla="*/ 0 h 2359622"/>
              <a:gd name="connsiteX1" fmla="*/ 12192000 w 12192000"/>
              <a:gd name="connsiteY1" fmla="*/ 0 h 2359622"/>
              <a:gd name="connsiteX2" fmla="*/ 12192000 w 12192000"/>
              <a:gd name="connsiteY2" fmla="*/ 2359622 h 2359622"/>
              <a:gd name="connsiteX3" fmla="*/ 0 w 12192000"/>
              <a:gd name="connsiteY3" fmla="*/ 2359622 h 235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59622">
                <a:moveTo>
                  <a:pt x="0" y="0"/>
                </a:moveTo>
                <a:lnTo>
                  <a:pt x="12192000" y="0"/>
                </a:lnTo>
                <a:lnTo>
                  <a:pt x="12192000" y="2359622"/>
                </a:lnTo>
                <a:lnTo>
                  <a:pt x="0" y="2359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D577874-D8D6-4AC5-BE39-68DD401A7D35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0" y="4993440"/>
            <a:ext cx="12192000" cy="1864560"/>
          </a:xfrm>
          <a:custGeom>
            <a:avLst/>
            <a:gdLst>
              <a:gd name="connsiteX0" fmla="*/ 0 w 12192000"/>
              <a:gd name="connsiteY0" fmla="*/ 0 h 1864560"/>
              <a:gd name="connsiteX1" fmla="*/ 12192000 w 12192000"/>
              <a:gd name="connsiteY1" fmla="*/ 0 h 1864560"/>
              <a:gd name="connsiteX2" fmla="*/ 12192000 w 12192000"/>
              <a:gd name="connsiteY2" fmla="*/ 1864560 h 1864560"/>
              <a:gd name="connsiteX3" fmla="*/ 0 w 12192000"/>
              <a:gd name="connsiteY3" fmla="*/ 1864560 h 186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64560">
                <a:moveTo>
                  <a:pt x="0" y="0"/>
                </a:moveTo>
                <a:lnTo>
                  <a:pt x="12192000" y="0"/>
                </a:lnTo>
                <a:lnTo>
                  <a:pt x="12192000" y="1864560"/>
                </a:lnTo>
                <a:lnTo>
                  <a:pt x="0" y="1864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27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79C6F37-E927-43C4-96DE-844EAC00B3E3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8237A87-C569-427C-B830-FA87969E54DA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2455735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E691C59-77C0-48D7-87B8-22E210F96649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4911471" y="2133374"/>
            <a:ext cx="4824796" cy="2211326"/>
          </a:xfrm>
          <a:custGeom>
            <a:avLst/>
            <a:gdLst>
              <a:gd name="connsiteX0" fmla="*/ 0 w 4824796"/>
              <a:gd name="connsiteY0" fmla="*/ 0 h 2211326"/>
              <a:gd name="connsiteX1" fmla="*/ 4824796 w 4824796"/>
              <a:gd name="connsiteY1" fmla="*/ 0 h 2211326"/>
              <a:gd name="connsiteX2" fmla="*/ 4824796 w 4824796"/>
              <a:gd name="connsiteY2" fmla="*/ 2211326 h 2211326"/>
              <a:gd name="connsiteX3" fmla="*/ 0 w 4824796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6" h="2211326">
                <a:moveTo>
                  <a:pt x="0" y="0"/>
                </a:moveTo>
                <a:lnTo>
                  <a:pt x="4824796" y="0"/>
                </a:lnTo>
                <a:lnTo>
                  <a:pt x="4824796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62F1652-03B9-4370-B618-167E415D9D2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367205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587D868-68C7-4E25-822F-7269E70DD3C9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9822940" y="2133374"/>
            <a:ext cx="2369061" cy="2211326"/>
          </a:xfrm>
          <a:custGeom>
            <a:avLst/>
            <a:gdLst>
              <a:gd name="connsiteX0" fmla="*/ 0 w 2369061"/>
              <a:gd name="connsiteY0" fmla="*/ 0 h 2211326"/>
              <a:gd name="connsiteX1" fmla="*/ 2369061 w 2369061"/>
              <a:gd name="connsiteY1" fmla="*/ 0 h 2211326"/>
              <a:gd name="connsiteX2" fmla="*/ 2369061 w 2369061"/>
              <a:gd name="connsiteY2" fmla="*/ 2211326 h 2211326"/>
              <a:gd name="connsiteX3" fmla="*/ 0 w 2369061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211326">
                <a:moveTo>
                  <a:pt x="0" y="0"/>
                </a:moveTo>
                <a:lnTo>
                  <a:pt x="2369061" y="0"/>
                </a:lnTo>
                <a:lnTo>
                  <a:pt x="2369061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43729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777B607-2894-46B1-A7BF-370070285E7E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708119" y="2413864"/>
            <a:ext cx="2832343" cy="3014083"/>
          </a:xfrm>
          <a:custGeom>
            <a:avLst/>
            <a:gdLst>
              <a:gd name="connsiteX0" fmla="*/ 0 w 2832343"/>
              <a:gd name="connsiteY0" fmla="*/ 0 h 3014083"/>
              <a:gd name="connsiteX1" fmla="*/ 2832343 w 2832343"/>
              <a:gd name="connsiteY1" fmla="*/ 0 h 3014083"/>
              <a:gd name="connsiteX2" fmla="*/ 2832343 w 2832343"/>
              <a:gd name="connsiteY2" fmla="*/ 3014083 h 3014083"/>
              <a:gd name="connsiteX3" fmla="*/ 0 w 2832343"/>
              <a:gd name="connsiteY3" fmla="*/ 3014083 h 301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343" h="3014083">
                <a:moveTo>
                  <a:pt x="0" y="0"/>
                </a:moveTo>
                <a:lnTo>
                  <a:pt x="2832343" y="0"/>
                </a:lnTo>
                <a:lnTo>
                  <a:pt x="2832343" y="3014083"/>
                </a:lnTo>
                <a:lnTo>
                  <a:pt x="0" y="3014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19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48AACB-9ACD-416B-AA25-1DD22E34781E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0" y="4443730"/>
            <a:ext cx="4820878" cy="2414270"/>
          </a:xfrm>
          <a:custGeom>
            <a:avLst/>
            <a:gdLst>
              <a:gd name="connsiteX0" fmla="*/ 0 w 4820878"/>
              <a:gd name="connsiteY0" fmla="*/ 0 h 2414270"/>
              <a:gd name="connsiteX1" fmla="*/ 4820878 w 4820878"/>
              <a:gd name="connsiteY1" fmla="*/ 0 h 2414270"/>
              <a:gd name="connsiteX2" fmla="*/ 4820878 w 4820878"/>
              <a:gd name="connsiteY2" fmla="*/ 2414270 h 2414270"/>
              <a:gd name="connsiteX3" fmla="*/ 0 w 4820878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70">
                <a:moveTo>
                  <a:pt x="0" y="0"/>
                </a:moveTo>
                <a:lnTo>
                  <a:pt x="4820878" y="0"/>
                </a:lnTo>
                <a:lnTo>
                  <a:pt x="4820878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0A6DFFF-DBDA-41A5-87CF-1B8A8FACE416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9390EB7-85AF-48B2-A916-51FE401E5C8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9822942" y="2133374"/>
            <a:ext cx="2369061" cy="2211326"/>
          </a:xfrm>
          <a:custGeom>
            <a:avLst/>
            <a:gdLst>
              <a:gd name="connsiteX0" fmla="*/ 0 w 2369061"/>
              <a:gd name="connsiteY0" fmla="*/ 0 h 2211326"/>
              <a:gd name="connsiteX1" fmla="*/ 2369061 w 2369061"/>
              <a:gd name="connsiteY1" fmla="*/ 0 h 2211326"/>
              <a:gd name="connsiteX2" fmla="*/ 2369061 w 2369061"/>
              <a:gd name="connsiteY2" fmla="*/ 2211326 h 2211326"/>
              <a:gd name="connsiteX3" fmla="*/ 0 w 2369061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211326">
                <a:moveTo>
                  <a:pt x="0" y="0"/>
                </a:moveTo>
                <a:lnTo>
                  <a:pt x="2369061" y="0"/>
                </a:lnTo>
                <a:lnTo>
                  <a:pt x="2369061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C4FD98F-75D2-4921-B429-DDAA81C5EBE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7367206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2B99C5E-E3A7-4CC6-BD1D-AB1C1A2DCC23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11471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A54D99A-6486-4F63-A264-8F840690143E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4911471" y="2133374"/>
            <a:ext cx="4824796" cy="2211326"/>
          </a:xfrm>
          <a:custGeom>
            <a:avLst/>
            <a:gdLst>
              <a:gd name="connsiteX0" fmla="*/ 0 w 4824796"/>
              <a:gd name="connsiteY0" fmla="*/ 0 h 2211326"/>
              <a:gd name="connsiteX1" fmla="*/ 4824796 w 4824796"/>
              <a:gd name="connsiteY1" fmla="*/ 0 h 2211326"/>
              <a:gd name="connsiteX2" fmla="*/ 4824796 w 4824796"/>
              <a:gd name="connsiteY2" fmla="*/ 2211326 h 2211326"/>
              <a:gd name="connsiteX3" fmla="*/ 0 w 4824796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6" h="2211326">
                <a:moveTo>
                  <a:pt x="0" y="0"/>
                </a:moveTo>
                <a:lnTo>
                  <a:pt x="4824796" y="0"/>
                </a:lnTo>
                <a:lnTo>
                  <a:pt x="4824796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1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7F4AD4A-7B5D-40A9-A55A-E31BF5301C75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426184" y="3317771"/>
            <a:ext cx="2702916" cy="2702916"/>
          </a:xfrm>
          <a:custGeom>
            <a:avLst/>
            <a:gdLst>
              <a:gd name="connsiteX0" fmla="*/ 1351458 w 2702916"/>
              <a:gd name="connsiteY0" fmla="*/ 0 h 2702916"/>
              <a:gd name="connsiteX1" fmla="*/ 2702916 w 2702916"/>
              <a:gd name="connsiteY1" fmla="*/ 1351458 h 2702916"/>
              <a:gd name="connsiteX2" fmla="*/ 1351458 w 2702916"/>
              <a:gd name="connsiteY2" fmla="*/ 2702916 h 2702916"/>
              <a:gd name="connsiteX3" fmla="*/ 0 w 2702916"/>
              <a:gd name="connsiteY3" fmla="*/ 1351458 h 2702916"/>
              <a:gd name="connsiteX4" fmla="*/ 1351458 w 2702916"/>
              <a:gd name="connsiteY4" fmla="*/ 0 h 270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2916" h="2702916">
                <a:moveTo>
                  <a:pt x="1351458" y="0"/>
                </a:moveTo>
                <a:cubicBezTo>
                  <a:pt x="2097848" y="0"/>
                  <a:pt x="2702916" y="605068"/>
                  <a:pt x="2702916" y="1351458"/>
                </a:cubicBezTo>
                <a:cubicBezTo>
                  <a:pt x="2702916" y="2097848"/>
                  <a:pt x="2097848" y="2702916"/>
                  <a:pt x="1351458" y="2702916"/>
                </a:cubicBezTo>
                <a:cubicBezTo>
                  <a:pt x="605068" y="2702916"/>
                  <a:pt x="0" y="2097848"/>
                  <a:pt x="0" y="1351458"/>
                </a:cubicBezTo>
                <a:cubicBezTo>
                  <a:pt x="0" y="605068"/>
                  <a:pt x="605068" y="0"/>
                  <a:pt x="13514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7D0AD3-3943-49F8-9B78-4EF5D4B831DC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115485" y="2079217"/>
            <a:ext cx="4005002" cy="4005002"/>
          </a:xfrm>
          <a:custGeom>
            <a:avLst/>
            <a:gdLst>
              <a:gd name="connsiteX0" fmla="*/ 2002501 w 4005002"/>
              <a:gd name="connsiteY0" fmla="*/ 0 h 4005002"/>
              <a:gd name="connsiteX1" fmla="*/ 4005002 w 4005002"/>
              <a:gd name="connsiteY1" fmla="*/ 2002501 h 4005002"/>
              <a:gd name="connsiteX2" fmla="*/ 2002501 w 4005002"/>
              <a:gd name="connsiteY2" fmla="*/ 4005002 h 4005002"/>
              <a:gd name="connsiteX3" fmla="*/ 0 w 4005002"/>
              <a:gd name="connsiteY3" fmla="*/ 2002501 h 4005002"/>
              <a:gd name="connsiteX4" fmla="*/ 2002501 w 4005002"/>
              <a:gd name="connsiteY4" fmla="*/ 0 h 400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5002" h="4005002">
                <a:moveTo>
                  <a:pt x="2002501" y="0"/>
                </a:moveTo>
                <a:cubicBezTo>
                  <a:pt x="3108452" y="0"/>
                  <a:pt x="4005002" y="896550"/>
                  <a:pt x="4005002" y="2002501"/>
                </a:cubicBezTo>
                <a:cubicBezTo>
                  <a:pt x="4005002" y="3108452"/>
                  <a:pt x="3108452" y="4005002"/>
                  <a:pt x="2002501" y="4005002"/>
                </a:cubicBezTo>
                <a:cubicBezTo>
                  <a:pt x="896550" y="4005002"/>
                  <a:pt x="0" y="3108452"/>
                  <a:pt x="0" y="2002501"/>
                </a:cubicBezTo>
                <a:cubicBezTo>
                  <a:pt x="0" y="896550"/>
                  <a:pt x="896550" y="0"/>
                  <a:pt x="200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8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4C6894-8D2F-4080-B091-5CA778768DF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4470400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83D03BD-C426-4D7B-B4C5-C403C086ADFE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185858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47A4B6C-844D-4CB5-A5BE-C1F478F3FA12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4470400" y="420308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AA43C04-8E7A-40AA-8EB9-1914FBFA4312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6185858" y="420308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3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6193D6-6F8B-4F76-91D3-64CEC984B4EF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-1" y="-1"/>
            <a:ext cx="10599693" cy="5466467"/>
          </a:xfrm>
          <a:custGeom>
            <a:avLst/>
            <a:gdLst>
              <a:gd name="connsiteX0" fmla="*/ 4745801 w 10599693"/>
              <a:gd name="connsiteY0" fmla="*/ 3 h 5466467"/>
              <a:gd name="connsiteX1" fmla="*/ 8361099 w 10599693"/>
              <a:gd name="connsiteY1" fmla="*/ 3 h 5466467"/>
              <a:gd name="connsiteX2" fmla="*/ 4335654 w 10599693"/>
              <a:gd name="connsiteY2" fmla="*/ 5021943 h 5466467"/>
              <a:gd name="connsiteX3" fmla="*/ 720355 w 10599693"/>
              <a:gd name="connsiteY3" fmla="*/ 5021944 h 5466467"/>
              <a:gd name="connsiteX4" fmla="*/ 4745798 w 10599693"/>
              <a:gd name="connsiteY4" fmla="*/ 4 h 5466467"/>
              <a:gd name="connsiteX5" fmla="*/ 4745801 w 10599693"/>
              <a:gd name="connsiteY5" fmla="*/ 4 h 5466467"/>
              <a:gd name="connsiteX6" fmla="*/ 8721107 w 10599693"/>
              <a:gd name="connsiteY6" fmla="*/ 0 h 5466467"/>
              <a:gd name="connsiteX7" fmla="*/ 10599693 w 10599693"/>
              <a:gd name="connsiteY7" fmla="*/ 0 h 5466467"/>
              <a:gd name="connsiteX8" fmla="*/ 8507987 w 10599693"/>
              <a:gd name="connsiteY8" fmla="*/ 2609506 h 5466467"/>
              <a:gd name="connsiteX9" fmla="*/ 6629400 w 10599693"/>
              <a:gd name="connsiteY9" fmla="*/ 2609507 h 5466467"/>
              <a:gd name="connsiteX10" fmla="*/ 8721106 w 10599693"/>
              <a:gd name="connsiteY10" fmla="*/ 1 h 5466467"/>
              <a:gd name="connsiteX11" fmla="*/ 8721107 w 10599693"/>
              <a:gd name="connsiteY11" fmla="*/ 1 h 5466467"/>
              <a:gd name="connsiteX12" fmla="*/ 1 w 10599693"/>
              <a:gd name="connsiteY12" fmla="*/ 0 h 5466467"/>
              <a:gd name="connsiteX13" fmla="*/ 4381764 w 10599693"/>
              <a:gd name="connsiteY13" fmla="*/ 0 h 5466467"/>
              <a:gd name="connsiteX14" fmla="*/ 0 w 10599693"/>
              <a:gd name="connsiteY14" fmla="*/ 5466467 h 54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599693" h="5466467">
                <a:moveTo>
                  <a:pt x="4745801" y="3"/>
                </a:moveTo>
                <a:lnTo>
                  <a:pt x="8361099" y="3"/>
                </a:lnTo>
                <a:lnTo>
                  <a:pt x="4335654" y="5021943"/>
                </a:lnTo>
                <a:lnTo>
                  <a:pt x="720355" y="5021944"/>
                </a:lnTo>
                <a:lnTo>
                  <a:pt x="4745798" y="4"/>
                </a:lnTo>
                <a:lnTo>
                  <a:pt x="4745801" y="4"/>
                </a:lnTo>
                <a:close/>
                <a:moveTo>
                  <a:pt x="8721107" y="0"/>
                </a:moveTo>
                <a:lnTo>
                  <a:pt x="10599693" y="0"/>
                </a:lnTo>
                <a:lnTo>
                  <a:pt x="8507987" y="2609506"/>
                </a:lnTo>
                <a:lnTo>
                  <a:pt x="6629400" y="2609507"/>
                </a:lnTo>
                <a:lnTo>
                  <a:pt x="8721106" y="1"/>
                </a:lnTo>
                <a:lnTo>
                  <a:pt x="8721107" y="1"/>
                </a:lnTo>
                <a:close/>
                <a:moveTo>
                  <a:pt x="1" y="0"/>
                </a:moveTo>
                <a:lnTo>
                  <a:pt x="4381764" y="0"/>
                </a:lnTo>
                <a:lnTo>
                  <a:pt x="0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4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8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3995" r:id="rId15"/>
    <p:sldLayoutId id="2147483996" r:id="rId16"/>
    <p:sldLayoutId id="2147483997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3132469-80A4-470B-9F4E-A28A67E27190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A83FCF-B6E7-4CAC-AD7D-31972FDD1010}"/>
              </a:ext>
            </a:extLst>
          </p:cNvPr>
          <p:cNvGrpSpPr/>
          <p:nvPr/>
        </p:nvGrpSpPr>
        <p:grpSpPr>
          <a:xfrm>
            <a:off x="4200525" y="1236663"/>
            <a:ext cx="3790950" cy="4384675"/>
            <a:chOff x="-5080001" y="476251"/>
            <a:chExt cx="3790950" cy="4384675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D222C54C-EE10-48F4-A223-CE019ED77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80001" y="4013201"/>
              <a:ext cx="744538" cy="528638"/>
            </a:xfrm>
            <a:custGeom>
              <a:avLst/>
              <a:gdLst>
                <a:gd name="T0" fmla="*/ 13 w 511"/>
                <a:gd name="T1" fmla="*/ 10 h 363"/>
                <a:gd name="T2" fmla="*/ 65 w 511"/>
                <a:gd name="T3" fmla="*/ 12 h 363"/>
                <a:gd name="T4" fmla="*/ 106 w 511"/>
                <a:gd name="T5" fmla="*/ 10 h 363"/>
                <a:gd name="T6" fmla="*/ 113 w 511"/>
                <a:gd name="T7" fmla="*/ 16 h 363"/>
                <a:gd name="T8" fmla="*/ 92 w 511"/>
                <a:gd name="T9" fmla="*/ 38 h 363"/>
                <a:gd name="T10" fmla="*/ 160 w 511"/>
                <a:gd name="T11" fmla="*/ 200 h 363"/>
                <a:gd name="T12" fmla="*/ 202 w 511"/>
                <a:gd name="T13" fmla="*/ 288 h 363"/>
                <a:gd name="T14" fmla="*/ 241 w 511"/>
                <a:gd name="T15" fmla="*/ 203 h 363"/>
                <a:gd name="T16" fmla="*/ 250 w 511"/>
                <a:gd name="T17" fmla="*/ 177 h 363"/>
                <a:gd name="T18" fmla="*/ 185 w 511"/>
                <a:gd name="T19" fmla="*/ 34 h 363"/>
                <a:gd name="T20" fmla="*/ 163 w 511"/>
                <a:gd name="T21" fmla="*/ 24 h 363"/>
                <a:gd name="T22" fmla="*/ 144 w 511"/>
                <a:gd name="T23" fmla="*/ 16 h 363"/>
                <a:gd name="T24" fmla="*/ 158 w 511"/>
                <a:gd name="T25" fmla="*/ 10 h 363"/>
                <a:gd name="T26" fmla="*/ 211 w 511"/>
                <a:gd name="T27" fmla="*/ 12 h 363"/>
                <a:gd name="T28" fmla="*/ 242 w 511"/>
                <a:gd name="T29" fmla="*/ 10 h 363"/>
                <a:gd name="T30" fmla="*/ 256 w 511"/>
                <a:gd name="T31" fmla="*/ 14 h 363"/>
                <a:gd name="T32" fmla="*/ 236 w 511"/>
                <a:gd name="T33" fmla="*/ 38 h 363"/>
                <a:gd name="T34" fmla="*/ 251 w 511"/>
                <a:gd name="T35" fmla="*/ 80 h 363"/>
                <a:gd name="T36" fmla="*/ 273 w 511"/>
                <a:gd name="T37" fmla="*/ 128 h 363"/>
                <a:gd name="T38" fmla="*/ 307 w 511"/>
                <a:gd name="T39" fmla="*/ 37 h 363"/>
                <a:gd name="T40" fmla="*/ 279 w 511"/>
                <a:gd name="T41" fmla="*/ 14 h 363"/>
                <a:gd name="T42" fmla="*/ 289 w 511"/>
                <a:gd name="T43" fmla="*/ 9 h 363"/>
                <a:gd name="T44" fmla="*/ 320 w 511"/>
                <a:gd name="T45" fmla="*/ 10 h 363"/>
                <a:gd name="T46" fmla="*/ 328 w 511"/>
                <a:gd name="T47" fmla="*/ 10 h 363"/>
                <a:gd name="T48" fmla="*/ 353 w 511"/>
                <a:gd name="T49" fmla="*/ 9 h 363"/>
                <a:gd name="T50" fmla="*/ 358 w 511"/>
                <a:gd name="T51" fmla="*/ 9 h 363"/>
                <a:gd name="T52" fmla="*/ 364 w 511"/>
                <a:gd name="T53" fmla="*/ 14 h 363"/>
                <a:gd name="T54" fmla="*/ 342 w 511"/>
                <a:gd name="T55" fmla="*/ 27 h 363"/>
                <a:gd name="T56" fmla="*/ 329 w 511"/>
                <a:gd name="T57" fmla="*/ 49 h 363"/>
                <a:gd name="T58" fmla="*/ 286 w 511"/>
                <a:gd name="T59" fmla="*/ 158 h 363"/>
                <a:gd name="T60" fmla="*/ 349 w 511"/>
                <a:gd name="T61" fmla="*/ 292 h 363"/>
                <a:gd name="T62" fmla="*/ 455 w 511"/>
                <a:gd name="T63" fmla="*/ 39 h 363"/>
                <a:gd name="T64" fmla="*/ 420 w 511"/>
                <a:gd name="T65" fmla="*/ 14 h 363"/>
                <a:gd name="T66" fmla="*/ 429 w 511"/>
                <a:gd name="T67" fmla="*/ 10 h 363"/>
                <a:gd name="T68" fmla="*/ 459 w 511"/>
                <a:gd name="T69" fmla="*/ 10 h 363"/>
                <a:gd name="T70" fmla="*/ 501 w 511"/>
                <a:gd name="T71" fmla="*/ 9 h 363"/>
                <a:gd name="T72" fmla="*/ 511 w 511"/>
                <a:gd name="T73" fmla="*/ 16 h 363"/>
                <a:gd name="T74" fmla="*/ 491 w 511"/>
                <a:gd name="T75" fmla="*/ 33 h 363"/>
                <a:gd name="T76" fmla="*/ 472 w 511"/>
                <a:gd name="T77" fmla="*/ 67 h 363"/>
                <a:gd name="T78" fmla="*/ 337 w 511"/>
                <a:gd name="T79" fmla="*/ 361 h 363"/>
                <a:gd name="T80" fmla="*/ 315 w 511"/>
                <a:gd name="T81" fmla="*/ 319 h 363"/>
                <a:gd name="T82" fmla="*/ 263 w 511"/>
                <a:gd name="T83" fmla="*/ 205 h 363"/>
                <a:gd name="T84" fmla="*/ 202 w 511"/>
                <a:gd name="T85" fmla="*/ 344 h 363"/>
                <a:gd name="T86" fmla="*/ 192 w 511"/>
                <a:gd name="T87" fmla="*/ 363 h 363"/>
                <a:gd name="T88" fmla="*/ 126 w 511"/>
                <a:gd name="T89" fmla="*/ 219 h 363"/>
                <a:gd name="T90" fmla="*/ 67 w 511"/>
                <a:gd name="T91" fmla="*/ 82 h 363"/>
                <a:gd name="T92" fmla="*/ 0 w 511"/>
                <a:gd name="T93" fmla="*/ 17 h 363"/>
                <a:gd name="T94" fmla="*/ 13 w 511"/>
                <a:gd name="T95" fmla="*/ 1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363">
                  <a:moveTo>
                    <a:pt x="13" y="10"/>
                  </a:moveTo>
                  <a:cubicBezTo>
                    <a:pt x="23" y="10"/>
                    <a:pt x="34" y="12"/>
                    <a:pt x="65" y="12"/>
                  </a:cubicBezTo>
                  <a:cubicBezTo>
                    <a:pt x="88" y="12"/>
                    <a:pt x="100" y="10"/>
                    <a:pt x="106" y="10"/>
                  </a:cubicBezTo>
                  <a:cubicBezTo>
                    <a:pt x="112" y="10"/>
                    <a:pt x="113" y="12"/>
                    <a:pt x="113" y="16"/>
                  </a:cubicBezTo>
                  <a:cubicBezTo>
                    <a:pt x="113" y="24"/>
                    <a:pt x="92" y="23"/>
                    <a:pt x="92" y="38"/>
                  </a:cubicBezTo>
                  <a:cubicBezTo>
                    <a:pt x="92" y="53"/>
                    <a:pt x="109" y="83"/>
                    <a:pt x="160" y="200"/>
                  </a:cubicBezTo>
                  <a:cubicBezTo>
                    <a:pt x="176" y="236"/>
                    <a:pt x="197" y="288"/>
                    <a:pt x="202" y="288"/>
                  </a:cubicBezTo>
                  <a:cubicBezTo>
                    <a:pt x="204" y="288"/>
                    <a:pt x="228" y="236"/>
                    <a:pt x="241" y="203"/>
                  </a:cubicBezTo>
                  <a:cubicBezTo>
                    <a:pt x="245" y="190"/>
                    <a:pt x="250" y="186"/>
                    <a:pt x="250" y="177"/>
                  </a:cubicBezTo>
                  <a:cubicBezTo>
                    <a:pt x="250" y="171"/>
                    <a:pt x="197" y="47"/>
                    <a:pt x="185" y="34"/>
                  </a:cubicBezTo>
                  <a:cubicBezTo>
                    <a:pt x="175" y="24"/>
                    <a:pt x="170" y="25"/>
                    <a:pt x="163" y="24"/>
                  </a:cubicBezTo>
                  <a:cubicBezTo>
                    <a:pt x="144" y="22"/>
                    <a:pt x="144" y="21"/>
                    <a:pt x="144" y="16"/>
                  </a:cubicBezTo>
                  <a:cubicBezTo>
                    <a:pt x="144" y="10"/>
                    <a:pt x="153" y="10"/>
                    <a:pt x="158" y="10"/>
                  </a:cubicBezTo>
                  <a:cubicBezTo>
                    <a:pt x="169" y="10"/>
                    <a:pt x="179" y="12"/>
                    <a:pt x="211" y="12"/>
                  </a:cubicBezTo>
                  <a:cubicBezTo>
                    <a:pt x="215" y="12"/>
                    <a:pt x="230" y="10"/>
                    <a:pt x="242" y="10"/>
                  </a:cubicBezTo>
                  <a:cubicBezTo>
                    <a:pt x="250" y="10"/>
                    <a:pt x="256" y="11"/>
                    <a:pt x="256" y="14"/>
                  </a:cubicBezTo>
                  <a:cubicBezTo>
                    <a:pt x="256" y="21"/>
                    <a:pt x="236" y="22"/>
                    <a:pt x="236" y="38"/>
                  </a:cubicBezTo>
                  <a:cubicBezTo>
                    <a:pt x="236" y="48"/>
                    <a:pt x="242" y="60"/>
                    <a:pt x="251" y="80"/>
                  </a:cubicBezTo>
                  <a:cubicBezTo>
                    <a:pt x="255" y="90"/>
                    <a:pt x="269" y="128"/>
                    <a:pt x="273" y="128"/>
                  </a:cubicBezTo>
                  <a:cubicBezTo>
                    <a:pt x="278" y="128"/>
                    <a:pt x="307" y="47"/>
                    <a:pt x="307" y="37"/>
                  </a:cubicBezTo>
                  <a:cubicBezTo>
                    <a:pt x="307" y="17"/>
                    <a:pt x="279" y="25"/>
                    <a:pt x="279" y="14"/>
                  </a:cubicBezTo>
                  <a:cubicBezTo>
                    <a:pt x="279" y="10"/>
                    <a:pt x="283" y="9"/>
                    <a:pt x="289" y="9"/>
                  </a:cubicBezTo>
                  <a:cubicBezTo>
                    <a:pt x="296" y="9"/>
                    <a:pt x="311" y="10"/>
                    <a:pt x="320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34" y="10"/>
                    <a:pt x="341" y="10"/>
                    <a:pt x="353" y="9"/>
                  </a:cubicBezTo>
                  <a:cubicBezTo>
                    <a:pt x="358" y="9"/>
                    <a:pt x="358" y="9"/>
                    <a:pt x="358" y="9"/>
                  </a:cubicBezTo>
                  <a:cubicBezTo>
                    <a:pt x="361" y="9"/>
                    <a:pt x="364" y="10"/>
                    <a:pt x="364" y="14"/>
                  </a:cubicBezTo>
                  <a:cubicBezTo>
                    <a:pt x="364" y="22"/>
                    <a:pt x="350" y="19"/>
                    <a:pt x="342" y="27"/>
                  </a:cubicBezTo>
                  <a:cubicBezTo>
                    <a:pt x="338" y="32"/>
                    <a:pt x="333" y="39"/>
                    <a:pt x="329" y="49"/>
                  </a:cubicBezTo>
                  <a:cubicBezTo>
                    <a:pt x="286" y="150"/>
                    <a:pt x="286" y="149"/>
                    <a:pt x="286" y="158"/>
                  </a:cubicBezTo>
                  <a:cubicBezTo>
                    <a:pt x="286" y="160"/>
                    <a:pt x="341" y="292"/>
                    <a:pt x="349" y="292"/>
                  </a:cubicBezTo>
                  <a:cubicBezTo>
                    <a:pt x="357" y="292"/>
                    <a:pt x="455" y="55"/>
                    <a:pt x="455" y="39"/>
                  </a:cubicBezTo>
                  <a:cubicBezTo>
                    <a:pt x="455" y="16"/>
                    <a:pt x="420" y="26"/>
                    <a:pt x="420" y="14"/>
                  </a:cubicBezTo>
                  <a:cubicBezTo>
                    <a:pt x="420" y="10"/>
                    <a:pt x="420" y="10"/>
                    <a:pt x="429" y="10"/>
                  </a:cubicBezTo>
                  <a:cubicBezTo>
                    <a:pt x="434" y="10"/>
                    <a:pt x="442" y="10"/>
                    <a:pt x="459" y="10"/>
                  </a:cubicBezTo>
                  <a:cubicBezTo>
                    <a:pt x="477" y="10"/>
                    <a:pt x="478" y="9"/>
                    <a:pt x="501" y="9"/>
                  </a:cubicBezTo>
                  <a:cubicBezTo>
                    <a:pt x="506" y="9"/>
                    <a:pt x="511" y="10"/>
                    <a:pt x="511" y="16"/>
                  </a:cubicBezTo>
                  <a:cubicBezTo>
                    <a:pt x="511" y="24"/>
                    <a:pt x="501" y="23"/>
                    <a:pt x="491" y="33"/>
                  </a:cubicBezTo>
                  <a:cubicBezTo>
                    <a:pt x="483" y="41"/>
                    <a:pt x="481" y="49"/>
                    <a:pt x="472" y="67"/>
                  </a:cubicBezTo>
                  <a:cubicBezTo>
                    <a:pt x="341" y="361"/>
                    <a:pt x="344" y="361"/>
                    <a:pt x="337" y="361"/>
                  </a:cubicBezTo>
                  <a:cubicBezTo>
                    <a:pt x="332" y="361"/>
                    <a:pt x="322" y="335"/>
                    <a:pt x="315" y="319"/>
                  </a:cubicBezTo>
                  <a:cubicBezTo>
                    <a:pt x="295" y="273"/>
                    <a:pt x="268" y="205"/>
                    <a:pt x="263" y="205"/>
                  </a:cubicBezTo>
                  <a:cubicBezTo>
                    <a:pt x="256" y="205"/>
                    <a:pt x="203" y="340"/>
                    <a:pt x="202" y="344"/>
                  </a:cubicBezTo>
                  <a:cubicBezTo>
                    <a:pt x="197" y="358"/>
                    <a:pt x="196" y="363"/>
                    <a:pt x="192" y="363"/>
                  </a:cubicBezTo>
                  <a:cubicBezTo>
                    <a:pt x="182" y="363"/>
                    <a:pt x="169" y="314"/>
                    <a:pt x="126" y="219"/>
                  </a:cubicBezTo>
                  <a:cubicBezTo>
                    <a:pt x="91" y="143"/>
                    <a:pt x="76" y="105"/>
                    <a:pt x="67" y="82"/>
                  </a:cubicBezTo>
                  <a:cubicBezTo>
                    <a:pt x="34" y="0"/>
                    <a:pt x="0" y="39"/>
                    <a:pt x="0" y="17"/>
                  </a:cubicBezTo>
                  <a:cubicBezTo>
                    <a:pt x="0" y="11"/>
                    <a:pt x="7" y="10"/>
                    <a:pt x="1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AA8CF6B-54AD-4B82-B193-15CE93DCF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64038" y="4017963"/>
              <a:ext cx="536575" cy="504825"/>
            </a:xfrm>
            <a:custGeom>
              <a:avLst/>
              <a:gdLst>
                <a:gd name="T0" fmla="*/ 7 w 368"/>
                <a:gd name="T1" fmla="*/ 332 h 347"/>
                <a:gd name="T2" fmla="*/ 173 w 368"/>
                <a:gd name="T3" fmla="*/ 11 h 347"/>
                <a:gd name="T4" fmla="*/ 187 w 368"/>
                <a:gd name="T5" fmla="*/ 0 h 347"/>
                <a:gd name="T6" fmla="*/ 222 w 368"/>
                <a:gd name="T7" fmla="*/ 77 h 347"/>
                <a:gd name="T8" fmla="*/ 315 w 368"/>
                <a:gd name="T9" fmla="*/ 296 h 347"/>
                <a:gd name="T10" fmla="*/ 368 w 368"/>
                <a:gd name="T11" fmla="*/ 339 h 347"/>
                <a:gd name="T12" fmla="*/ 355 w 368"/>
                <a:gd name="T13" fmla="*/ 346 h 347"/>
                <a:gd name="T14" fmla="*/ 312 w 368"/>
                <a:gd name="T15" fmla="*/ 343 h 347"/>
                <a:gd name="T16" fmla="*/ 268 w 368"/>
                <a:gd name="T17" fmla="*/ 345 h 347"/>
                <a:gd name="T18" fmla="*/ 245 w 368"/>
                <a:gd name="T19" fmla="*/ 339 h 347"/>
                <a:gd name="T20" fmla="*/ 269 w 368"/>
                <a:gd name="T21" fmla="*/ 316 h 347"/>
                <a:gd name="T22" fmla="*/ 237 w 368"/>
                <a:gd name="T23" fmla="*/ 226 h 347"/>
                <a:gd name="T24" fmla="*/ 218 w 368"/>
                <a:gd name="T25" fmla="*/ 218 h 347"/>
                <a:gd name="T26" fmla="*/ 160 w 368"/>
                <a:gd name="T27" fmla="*/ 218 h 347"/>
                <a:gd name="T28" fmla="*/ 135 w 368"/>
                <a:gd name="T29" fmla="*/ 218 h 347"/>
                <a:gd name="T30" fmla="*/ 98 w 368"/>
                <a:gd name="T31" fmla="*/ 232 h 347"/>
                <a:gd name="T32" fmla="*/ 67 w 368"/>
                <a:gd name="T33" fmla="*/ 307 h 347"/>
                <a:gd name="T34" fmla="*/ 103 w 368"/>
                <a:gd name="T35" fmla="*/ 339 h 347"/>
                <a:gd name="T36" fmla="*/ 94 w 368"/>
                <a:gd name="T37" fmla="*/ 346 h 347"/>
                <a:gd name="T38" fmla="*/ 55 w 368"/>
                <a:gd name="T39" fmla="*/ 345 h 347"/>
                <a:gd name="T40" fmla="*/ 14 w 368"/>
                <a:gd name="T41" fmla="*/ 347 h 347"/>
                <a:gd name="T42" fmla="*/ 0 w 368"/>
                <a:gd name="T43" fmla="*/ 342 h 347"/>
                <a:gd name="T44" fmla="*/ 7 w 368"/>
                <a:gd name="T45" fmla="*/ 332 h 347"/>
                <a:gd name="T46" fmla="*/ 144 w 368"/>
                <a:gd name="T47" fmla="*/ 193 h 347"/>
                <a:gd name="T48" fmla="*/ 159 w 368"/>
                <a:gd name="T49" fmla="*/ 193 h 347"/>
                <a:gd name="T50" fmla="*/ 204 w 368"/>
                <a:gd name="T51" fmla="*/ 193 h 347"/>
                <a:gd name="T52" fmla="*/ 223 w 368"/>
                <a:gd name="T53" fmla="*/ 185 h 347"/>
                <a:gd name="T54" fmla="*/ 170 w 368"/>
                <a:gd name="T55" fmla="*/ 73 h 347"/>
                <a:gd name="T56" fmla="*/ 120 w 368"/>
                <a:gd name="T57" fmla="*/ 184 h 347"/>
                <a:gd name="T58" fmla="*/ 144 w 368"/>
                <a:gd name="T59" fmla="*/ 19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47">
                  <a:moveTo>
                    <a:pt x="7" y="332"/>
                  </a:moveTo>
                  <a:cubicBezTo>
                    <a:pt x="35" y="322"/>
                    <a:pt x="32" y="312"/>
                    <a:pt x="173" y="11"/>
                  </a:cubicBezTo>
                  <a:cubicBezTo>
                    <a:pt x="177" y="1"/>
                    <a:pt x="180" y="0"/>
                    <a:pt x="187" y="0"/>
                  </a:cubicBezTo>
                  <a:cubicBezTo>
                    <a:pt x="198" y="0"/>
                    <a:pt x="191" y="1"/>
                    <a:pt x="222" y="77"/>
                  </a:cubicBezTo>
                  <a:cubicBezTo>
                    <a:pt x="244" y="132"/>
                    <a:pt x="312" y="288"/>
                    <a:pt x="315" y="296"/>
                  </a:cubicBezTo>
                  <a:cubicBezTo>
                    <a:pt x="339" y="344"/>
                    <a:pt x="368" y="322"/>
                    <a:pt x="368" y="339"/>
                  </a:cubicBezTo>
                  <a:cubicBezTo>
                    <a:pt x="368" y="342"/>
                    <a:pt x="367" y="346"/>
                    <a:pt x="355" y="346"/>
                  </a:cubicBezTo>
                  <a:cubicBezTo>
                    <a:pt x="344" y="346"/>
                    <a:pt x="326" y="343"/>
                    <a:pt x="312" y="343"/>
                  </a:cubicBezTo>
                  <a:cubicBezTo>
                    <a:pt x="295" y="343"/>
                    <a:pt x="282" y="345"/>
                    <a:pt x="268" y="345"/>
                  </a:cubicBezTo>
                  <a:cubicBezTo>
                    <a:pt x="248" y="345"/>
                    <a:pt x="245" y="344"/>
                    <a:pt x="245" y="339"/>
                  </a:cubicBezTo>
                  <a:cubicBezTo>
                    <a:pt x="245" y="328"/>
                    <a:pt x="269" y="334"/>
                    <a:pt x="269" y="316"/>
                  </a:cubicBezTo>
                  <a:cubicBezTo>
                    <a:pt x="269" y="301"/>
                    <a:pt x="247" y="244"/>
                    <a:pt x="237" y="226"/>
                  </a:cubicBezTo>
                  <a:cubicBezTo>
                    <a:pt x="235" y="222"/>
                    <a:pt x="233" y="218"/>
                    <a:pt x="218" y="218"/>
                  </a:cubicBezTo>
                  <a:cubicBezTo>
                    <a:pt x="208" y="218"/>
                    <a:pt x="191" y="218"/>
                    <a:pt x="160" y="218"/>
                  </a:cubicBezTo>
                  <a:cubicBezTo>
                    <a:pt x="135" y="218"/>
                    <a:pt x="135" y="218"/>
                    <a:pt x="135" y="218"/>
                  </a:cubicBezTo>
                  <a:cubicBezTo>
                    <a:pt x="105" y="218"/>
                    <a:pt x="103" y="221"/>
                    <a:pt x="98" y="232"/>
                  </a:cubicBezTo>
                  <a:cubicBezTo>
                    <a:pt x="81" y="269"/>
                    <a:pt x="67" y="293"/>
                    <a:pt x="67" y="307"/>
                  </a:cubicBezTo>
                  <a:cubicBezTo>
                    <a:pt x="67" y="340"/>
                    <a:pt x="103" y="324"/>
                    <a:pt x="103" y="339"/>
                  </a:cubicBezTo>
                  <a:cubicBezTo>
                    <a:pt x="103" y="343"/>
                    <a:pt x="102" y="346"/>
                    <a:pt x="94" y="346"/>
                  </a:cubicBezTo>
                  <a:cubicBezTo>
                    <a:pt x="87" y="346"/>
                    <a:pt x="72" y="345"/>
                    <a:pt x="55" y="345"/>
                  </a:cubicBezTo>
                  <a:cubicBezTo>
                    <a:pt x="36" y="345"/>
                    <a:pt x="24" y="347"/>
                    <a:pt x="14" y="347"/>
                  </a:cubicBezTo>
                  <a:cubicBezTo>
                    <a:pt x="5" y="347"/>
                    <a:pt x="0" y="346"/>
                    <a:pt x="0" y="342"/>
                  </a:cubicBezTo>
                  <a:cubicBezTo>
                    <a:pt x="0" y="337"/>
                    <a:pt x="3" y="334"/>
                    <a:pt x="7" y="332"/>
                  </a:cubicBezTo>
                  <a:close/>
                  <a:moveTo>
                    <a:pt x="144" y="193"/>
                  </a:moveTo>
                  <a:cubicBezTo>
                    <a:pt x="159" y="193"/>
                    <a:pt x="159" y="193"/>
                    <a:pt x="159" y="193"/>
                  </a:cubicBezTo>
                  <a:cubicBezTo>
                    <a:pt x="180" y="193"/>
                    <a:pt x="204" y="193"/>
                    <a:pt x="204" y="193"/>
                  </a:cubicBezTo>
                  <a:cubicBezTo>
                    <a:pt x="217" y="193"/>
                    <a:pt x="223" y="190"/>
                    <a:pt x="223" y="185"/>
                  </a:cubicBezTo>
                  <a:cubicBezTo>
                    <a:pt x="223" y="179"/>
                    <a:pt x="179" y="73"/>
                    <a:pt x="170" y="73"/>
                  </a:cubicBezTo>
                  <a:cubicBezTo>
                    <a:pt x="164" y="73"/>
                    <a:pt x="120" y="178"/>
                    <a:pt x="120" y="184"/>
                  </a:cubicBezTo>
                  <a:cubicBezTo>
                    <a:pt x="120" y="193"/>
                    <a:pt x="124" y="193"/>
                    <a:pt x="144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6AD730B5-E3B4-465A-84E4-B5D8A846A9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757613" y="4022726"/>
              <a:ext cx="481013" cy="501650"/>
            </a:xfrm>
            <a:custGeom>
              <a:avLst/>
              <a:gdLst>
                <a:gd name="T0" fmla="*/ 14 w 330"/>
                <a:gd name="T1" fmla="*/ 2 h 345"/>
                <a:gd name="T2" fmla="*/ 93 w 330"/>
                <a:gd name="T3" fmla="*/ 2 h 345"/>
                <a:gd name="T4" fmla="*/ 141 w 330"/>
                <a:gd name="T5" fmla="*/ 0 h 345"/>
                <a:gd name="T6" fmla="*/ 245 w 330"/>
                <a:gd name="T7" fmla="*/ 80 h 345"/>
                <a:gd name="T8" fmla="*/ 185 w 330"/>
                <a:gd name="T9" fmla="*/ 172 h 345"/>
                <a:gd name="T10" fmla="*/ 280 w 330"/>
                <a:gd name="T11" fmla="*/ 305 h 345"/>
                <a:gd name="T12" fmla="*/ 324 w 330"/>
                <a:gd name="T13" fmla="*/ 328 h 345"/>
                <a:gd name="T14" fmla="*/ 330 w 330"/>
                <a:gd name="T15" fmla="*/ 333 h 345"/>
                <a:gd name="T16" fmla="*/ 295 w 330"/>
                <a:gd name="T17" fmla="*/ 345 h 345"/>
                <a:gd name="T18" fmla="*/ 254 w 330"/>
                <a:gd name="T19" fmla="*/ 334 h 345"/>
                <a:gd name="T20" fmla="*/ 169 w 330"/>
                <a:gd name="T21" fmla="*/ 220 h 345"/>
                <a:gd name="T22" fmla="*/ 133 w 330"/>
                <a:gd name="T23" fmla="*/ 183 h 345"/>
                <a:gd name="T24" fmla="*/ 123 w 330"/>
                <a:gd name="T25" fmla="*/ 183 h 345"/>
                <a:gd name="T26" fmla="*/ 94 w 330"/>
                <a:gd name="T27" fmla="*/ 183 h 345"/>
                <a:gd name="T28" fmla="*/ 86 w 330"/>
                <a:gd name="T29" fmla="*/ 216 h 345"/>
                <a:gd name="T30" fmla="*/ 87 w 330"/>
                <a:gd name="T31" fmla="*/ 284 h 345"/>
                <a:gd name="T32" fmla="*/ 145 w 330"/>
                <a:gd name="T33" fmla="*/ 337 h 345"/>
                <a:gd name="T34" fmla="*/ 137 w 330"/>
                <a:gd name="T35" fmla="*/ 345 h 345"/>
                <a:gd name="T36" fmla="*/ 69 w 330"/>
                <a:gd name="T37" fmla="*/ 341 h 345"/>
                <a:gd name="T38" fmla="*/ 16 w 330"/>
                <a:gd name="T39" fmla="*/ 343 h 345"/>
                <a:gd name="T40" fmla="*/ 6 w 330"/>
                <a:gd name="T41" fmla="*/ 336 h 345"/>
                <a:gd name="T42" fmla="*/ 46 w 330"/>
                <a:gd name="T43" fmla="*/ 287 h 345"/>
                <a:gd name="T44" fmla="*/ 47 w 330"/>
                <a:gd name="T45" fmla="*/ 137 h 345"/>
                <a:gd name="T46" fmla="*/ 46 w 330"/>
                <a:gd name="T47" fmla="*/ 57 h 345"/>
                <a:gd name="T48" fmla="*/ 0 w 330"/>
                <a:gd name="T49" fmla="*/ 9 h 345"/>
                <a:gd name="T50" fmla="*/ 14 w 330"/>
                <a:gd name="T51" fmla="*/ 2 h 345"/>
                <a:gd name="T52" fmla="*/ 90 w 330"/>
                <a:gd name="T53" fmla="*/ 160 h 345"/>
                <a:gd name="T54" fmla="*/ 111 w 330"/>
                <a:gd name="T55" fmla="*/ 164 h 345"/>
                <a:gd name="T56" fmla="*/ 115 w 330"/>
                <a:gd name="T57" fmla="*/ 164 h 345"/>
                <a:gd name="T58" fmla="*/ 129 w 330"/>
                <a:gd name="T59" fmla="*/ 164 h 345"/>
                <a:gd name="T60" fmla="*/ 205 w 330"/>
                <a:gd name="T61" fmla="*/ 98 h 345"/>
                <a:gd name="T62" fmla="*/ 112 w 330"/>
                <a:gd name="T63" fmla="*/ 20 h 345"/>
                <a:gd name="T64" fmla="*/ 86 w 330"/>
                <a:gd name="T65" fmla="*/ 72 h 345"/>
                <a:gd name="T66" fmla="*/ 86 w 330"/>
                <a:gd name="T67" fmla="*/ 86 h 345"/>
                <a:gd name="T68" fmla="*/ 90 w 330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0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3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0" y="329"/>
                    <a:pt x="330" y="333"/>
                  </a:cubicBezTo>
                  <a:cubicBezTo>
                    <a:pt x="330" y="341"/>
                    <a:pt x="330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3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2" y="164"/>
                    <a:pt x="111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5" y="132"/>
                    <a:pt x="205" y="98"/>
                  </a:cubicBezTo>
                  <a:cubicBezTo>
                    <a:pt x="205" y="65"/>
                    <a:pt x="180" y="20"/>
                    <a:pt x="112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D6628E26-5095-4415-A6C3-06DE84B286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16276" y="4022726"/>
              <a:ext cx="481013" cy="501650"/>
            </a:xfrm>
            <a:custGeom>
              <a:avLst/>
              <a:gdLst>
                <a:gd name="T0" fmla="*/ 14 w 330"/>
                <a:gd name="T1" fmla="*/ 2 h 345"/>
                <a:gd name="T2" fmla="*/ 93 w 330"/>
                <a:gd name="T3" fmla="*/ 2 h 345"/>
                <a:gd name="T4" fmla="*/ 141 w 330"/>
                <a:gd name="T5" fmla="*/ 0 h 345"/>
                <a:gd name="T6" fmla="*/ 245 w 330"/>
                <a:gd name="T7" fmla="*/ 80 h 345"/>
                <a:gd name="T8" fmla="*/ 185 w 330"/>
                <a:gd name="T9" fmla="*/ 172 h 345"/>
                <a:gd name="T10" fmla="*/ 280 w 330"/>
                <a:gd name="T11" fmla="*/ 305 h 345"/>
                <a:gd name="T12" fmla="*/ 324 w 330"/>
                <a:gd name="T13" fmla="*/ 328 h 345"/>
                <a:gd name="T14" fmla="*/ 330 w 330"/>
                <a:gd name="T15" fmla="*/ 333 h 345"/>
                <a:gd name="T16" fmla="*/ 295 w 330"/>
                <a:gd name="T17" fmla="*/ 345 h 345"/>
                <a:gd name="T18" fmla="*/ 254 w 330"/>
                <a:gd name="T19" fmla="*/ 334 h 345"/>
                <a:gd name="T20" fmla="*/ 169 w 330"/>
                <a:gd name="T21" fmla="*/ 220 h 345"/>
                <a:gd name="T22" fmla="*/ 134 w 330"/>
                <a:gd name="T23" fmla="*/ 183 h 345"/>
                <a:gd name="T24" fmla="*/ 124 w 330"/>
                <a:gd name="T25" fmla="*/ 183 h 345"/>
                <a:gd name="T26" fmla="*/ 94 w 330"/>
                <a:gd name="T27" fmla="*/ 183 h 345"/>
                <a:gd name="T28" fmla="*/ 86 w 330"/>
                <a:gd name="T29" fmla="*/ 216 h 345"/>
                <a:gd name="T30" fmla="*/ 87 w 330"/>
                <a:gd name="T31" fmla="*/ 284 h 345"/>
                <a:gd name="T32" fmla="*/ 145 w 330"/>
                <a:gd name="T33" fmla="*/ 337 h 345"/>
                <a:gd name="T34" fmla="*/ 137 w 330"/>
                <a:gd name="T35" fmla="*/ 345 h 345"/>
                <a:gd name="T36" fmla="*/ 69 w 330"/>
                <a:gd name="T37" fmla="*/ 341 h 345"/>
                <a:gd name="T38" fmla="*/ 16 w 330"/>
                <a:gd name="T39" fmla="*/ 343 h 345"/>
                <a:gd name="T40" fmla="*/ 6 w 330"/>
                <a:gd name="T41" fmla="*/ 336 h 345"/>
                <a:gd name="T42" fmla="*/ 46 w 330"/>
                <a:gd name="T43" fmla="*/ 287 h 345"/>
                <a:gd name="T44" fmla="*/ 47 w 330"/>
                <a:gd name="T45" fmla="*/ 137 h 345"/>
                <a:gd name="T46" fmla="*/ 46 w 330"/>
                <a:gd name="T47" fmla="*/ 57 h 345"/>
                <a:gd name="T48" fmla="*/ 0 w 330"/>
                <a:gd name="T49" fmla="*/ 9 h 345"/>
                <a:gd name="T50" fmla="*/ 14 w 330"/>
                <a:gd name="T51" fmla="*/ 2 h 345"/>
                <a:gd name="T52" fmla="*/ 90 w 330"/>
                <a:gd name="T53" fmla="*/ 160 h 345"/>
                <a:gd name="T54" fmla="*/ 111 w 330"/>
                <a:gd name="T55" fmla="*/ 164 h 345"/>
                <a:gd name="T56" fmla="*/ 115 w 330"/>
                <a:gd name="T57" fmla="*/ 164 h 345"/>
                <a:gd name="T58" fmla="*/ 129 w 330"/>
                <a:gd name="T59" fmla="*/ 164 h 345"/>
                <a:gd name="T60" fmla="*/ 205 w 330"/>
                <a:gd name="T61" fmla="*/ 98 h 345"/>
                <a:gd name="T62" fmla="*/ 112 w 330"/>
                <a:gd name="T63" fmla="*/ 20 h 345"/>
                <a:gd name="T64" fmla="*/ 86 w 330"/>
                <a:gd name="T65" fmla="*/ 72 h 345"/>
                <a:gd name="T66" fmla="*/ 86 w 330"/>
                <a:gd name="T67" fmla="*/ 86 h 345"/>
                <a:gd name="T68" fmla="*/ 90 w 330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0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3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0" y="329"/>
                    <a:pt x="330" y="333"/>
                  </a:cubicBezTo>
                  <a:cubicBezTo>
                    <a:pt x="330" y="341"/>
                    <a:pt x="330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4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4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2" y="164"/>
                    <a:pt x="111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5" y="132"/>
                    <a:pt x="205" y="98"/>
                  </a:cubicBezTo>
                  <a:cubicBezTo>
                    <a:pt x="205" y="65"/>
                    <a:pt x="180" y="20"/>
                    <a:pt x="112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4D9C3249-38A4-4206-8966-14F3E5119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4027488"/>
              <a:ext cx="200025" cy="493713"/>
            </a:xfrm>
            <a:custGeom>
              <a:avLst/>
              <a:gdLst>
                <a:gd name="T0" fmla="*/ 13 w 138"/>
                <a:gd name="T1" fmla="*/ 0 h 339"/>
                <a:gd name="T2" fmla="*/ 67 w 138"/>
                <a:gd name="T3" fmla="*/ 2 h 339"/>
                <a:gd name="T4" fmla="*/ 109 w 138"/>
                <a:gd name="T5" fmla="*/ 1 h 339"/>
                <a:gd name="T6" fmla="*/ 122 w 138"/>
                <a:gd name="T7" fmla="*/ 7 h 339"/>
                <a:gd name="T8" fmla="*/ 100 w 138"/>
                <a:gd name="T9" fmla="*/ 20 h 339"/>
                <a:gd name="T10" fmla="*/ 85 w 138"/>
                <a:gd name="T11" fmla="*/ 75 h 339"/>
                <a:gd name="T12" fmla="*/ 83 w 138"/>
                <a:gd name="T13" fmla="*/ 252 h 339"/>
                <a:gd name="T14" fmla="*/ 95 w 138"/>
                <a:gd name="T15" fmla="*/ 309 h 339"/>
                <a:gd name="T16" fmla="*/ 118 w 138"/>
                <a:gd name="T17" fmla="*/ 324 h 339"/>
                <a:gd name="T18" fmla="*/ 128 w 138"/>
                <a:gd name="T19" fmla="*/ 325 h 339"/>
                <a:gd name="T20" fmla="*/ 138 w 138"/>
                <a:gd name="T21" fmla="*/ 330 h 339"/>
                <a:gd name="T22" fmla="*/ 126 w 138"/>
                <a:gd name="T23" fmla="*/ 338 h 339"/>
                <a:gd name="T24" fmla="*/ 81 w 138"/>
                <a:gd name="T25" fmla="*/ 336 h 339"/>
                <a:gd name="T26" fmla="*/ 28 w 138"/>
                <a:gd name="T27" fmla="*/ 339 h 339"/>
                <a:gd name="T28" fmla="*/ 7 w 138"/>
                <a:gd name="T29" fmla="*/ 332 h 339"/>
                <a:gd name="T30" fmla="*/ 42 w 138"/>
                <a:gd name="T31" fmla="*/ 301 h 339"/>
                <a:gd name="T32" fmla="*/ 47 w 138"/>
                <a:gd name="T33" fmla="*/ 174 h 339"/>
                <a:gd name="T34" fmla="*/ 47 w 138"/>
                <a:gd name="T35" fmla="*/ 147 h 339"/>
                <a:gd name="T36" fmla="*/ 48 w 138"/>
                <a:gd name="T37" fmla="*/ 95 h 339"/>
                <a:gd name="T38" fmla="*/ 48 w 138"/>
                <a:gd name="T39" fmla="*/ 73 h 339"/>
                <a:gd name="T40" fmla="*/ 46 w 138"/>
                <a:gd name="T41" fmla="*/ 38 h 339"/>
                <a:gd name="T42" fmla="*/ 10 w 138"/>
                <a:gd name="T43" fmla="*/ 14 h 339"/>
                <a:gd name="T44" fmla="*/ 0 w 138"/>
                <a:gd name="T45" fmla="*/ 7 h 339"/>
                <a:gd name="T46" fmla="*/ 13 w 138"/>
                <a:gd name="T4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" h="339">
                  <a:moveTo>
                    <a:pt x="13" y="0"/>
                  </a:moveTo>
                  <a:cubicBezTo>
                    <a:pt x="27" y="0"/>
                    <a:pt x="41" y="2"/>
                    <a:pt x="67" y="2"/>
                  </a:cubicBezTo>
                  <a:cubicBezTo>
                    <a:pt x="88" y="2"/>
                    <a:pt x="79" y="1"/>
                    <a:pt x="109" y="1"/>
                  </a:cubicBezTo>
                  <a:cubicBezTo>
                    <a:pt x="113" y="1"/>
                    <a:pt x="122" y="1"/>
                    <a:pt x="122" y="7"/>
                  </a:cubicBezTo>
                  <a:cubicBezTo>
                    <a:pt x="122" y="12"/>
                    <a:pt x="114" y="15"/>
                    <a:pt x="100" y="20"/>
                  </a:cubicBezTo>
                  <a:cubicBezTo>
                    <a:pt x="87" y="25"/>
                    <a:pt x="85" y="56"/>
                    <a:pt x="85" y="75"/>
                  </a:cubicBezTo>
                  <a:cubicBezTo>
                    <a:pt x="85" y="187"/>
                    <a:pt x="83" y="208"/>
                    <a:pt x="83" y="252"/>
                  </a:cubicBezTo>
                  <a:cubicBezTo>
                    <a:pt x="83" y="281"/>
                    <a:pt x="86" y="296"/>
                    <a:pt x="95" y="309"/>
                  </a:cubicBezTo>
                  <a:cubicBezTo>
                    <a:pt x="105" y="323"/>
                    <a:pt x="114" y="324"/>
                    <a:pt x="118" y="324"/>
                  </a:cubicBezTo>
                  <a:cubicBezTo>
                    <a:pt x="120" y="324"/>
                    <a:pt x="126" y="325"/>
                    <a:pt x="128" y="325"/>
                  </a:cubicBezTo>
                  <a:cubicBezTo>
                    <a:pt x="133" y="325"/>
                    <a:pt x="138" y="327"/>
                    <a:pt x="138" y="330"/>
                  </a:cubicBezTo>
                  <a:cubicBezTo>
                    <a:pt x="138" y="337"/>
                    <a:pt x="134" y="338"/>
                    <a:pt x="126" y="338"/>
                  </a:cubicBezTo>
                  <a:cubicBezTo>
                    <a:pt x="100" y="338"/>
                    <a:pt x="96" y="336"/>
                    <a:pt x="81" y="336"/>
                  </a:cubicBezTo>
                  <a:cubicBezTo>
                    <a:pt x="56" y="336"/>
                    <a:pt x="45" y="339"/>
                    <a:pt x="28" y="339"/>
                  </a:cubicBezTo>
                  <a:cubicBezTo>
                    <a:pt x="9" y="339"/>
                    <a:pt x="7" y="335"/>
                    <a:pt x="7" y="332"/>
                  </a:cubicBezTo>
                  <a:cubicBezTo>
                    <a:pt x="7" y="319"/>
                    <a:pt x="35" y="332"/>
                    <a:pt x="42" y="301"/>
                  </a:cubicBezTo>
                  <a:cubicBezTo>
                    <a:pt x="43" y="297"/>
                    <a:pt x="47" y="206"/>
                    <a:pt x="47" y="174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48" y="115"/>
                    <a:pt x="48" y="95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61"/>
                    <a:pt x="47" y="49"/>
                    <a:pt x="46" y="38"/>
                  </a:cubicBezTo>
                  <a:cubicBezTo>
                    <a:pt x="43" y="21"/>
                    <a:pt x="23" y="15"/>
                    <a:pt x="10" y="14"/>
                  </a:cubicBezTo>
                  <a:cubicBezTo>
                    <a:pt x="1" y="14"/>
                    <a:pt x="0" y="9"/>
                    <a:pt x="0" y="7"/>
                  </a:cubicBezTo>
                  <a:cubicBezTo>
                    <a:pt x="0" y="4"/>
                    <a:pt x="2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4C09A6B9-D9FB-4EB4-B0AD-5D903DC6C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89188" y="4019551"/>
              <a:ext cx="531813" cy="511175"/>
            </a:xfrm>
            <a:custGeom>
              <a:avLst/>
              <a:gdLst>
                <a:gd name="T0" fmla="*/ 184 w 364"/>
                <a:gd name="T1" fmla="*/ 0 h 352"/>
                <a:gd name="T2" fmla="*/ 364 w 364"/>
                <a:gd name="T3" fmla="*/ 157 h 352"/>
                <a:gd name="T4" fmla="*/ 177 w 364"/>
                <a:gd name="T5" fmla="*/ 352 h 352"/>
                <a:gd name="T6" fmla="*/ 0 w 364"/>
                <a:gd name="T7" fmla="*/ 183 h 352"/>
                <a:gd name="T8" fmla="*/ 184 w 364"/>
                <a:gd name="T9" fmla="*/ 0 h 352"/>
                <a:gd name="T10" fmla="*/ 193 w 364"/>
                <a:gd name="T11" fmla="*/ 331 h 352"/>
                <a:gd name="T12" fmla="*/ 325 w 364"/>
                <a:gd name="T13" fmla="*/ 201 h 352"/>
                <a:gd name="T14" fmla="*/ 168 w 364"/>
                <a:gd name="T15" fmla="*/ 19 h 352"/>
                <a:gd name="T16" fmla="*/ 41 w 364"/>
                <a:gd name="T17" fmla="*/ 158 h 352"/>
                <a:gd name="T18" fmla="*/ 193 w 364"/>
                <a:gd name="T19" fmla="*/ 33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352">
                  <a:moveTo>
                    <a:pt x="184" y="0"/>
                  </a:moveTo>
                  <a:cubicBezTo>
                    <a:pt x="328" y="0"/>
                    <a:pt x="364" y="109"/>
                    <a:pt x="364" y="157"/>
                  </a:cubicBezTo>
                  <a:cubicBezTo>
                    <a:pt x="364" y="291"/>
                    <a:pt x="282" y="352"/>
                    <a:pt x="177" y="352"/>
                  </a:cubicBezTo>
                  <a:cubicBezTo>
                    <a:pt x="59" y="352"/>
                    <a:pt x="0" y="269"/>
                    <a:pt x="0" y="183"/>
                  </a:cubicBezTo>
                  <a:cubicBezTo>
                    <a:pt x="0" y="80"/>
                    <a:pt x="62" y="0"/>
                    <a:pt x="184" y="0"/>
                  </a:cubicBezTo>
                  <a:close/>
                  <a:moveTo>
                    <a:pt x="193" y="331"/>
                  </a:moveTo>
                  <a:cubicBezTo>
                    <a:pt x="246" y="331"/>
                    <a:pt x="325" y="289"/>
                    <a:pt x="325" y="201"/>
                  </a:cubicBezTo>
                  <a:cubicBezTo>
                    <a:pt x="325" y="81"/>
                    <a:pt x="252" y="19"/>
                    <a:pt x="168" y="19"/>
                  </a:cubicBezTo>
                  <a:cubicBezTo>
                    <a:pt x="104" y="19"/>
                    <a:pt x="41" y="61"/>
                    <a:pt x="41" y="158"/>
                  </a:cubicBezTo>
                  <a:cubicBezTo>
                    <a:pt x="41" y="219"/>
                    <a:pt x="85" y="331"/>
                    <a:pt x="193" y="3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E914C537-C382-47A7-8B83-9361027615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71651" y="4022726"/>
              <a:ext cx="482600" cy="501650"/>
            </a:xfrm>
            <a:custGeom>
              <a:avLst/>
              <a:gdLst>
                <a:gd name="T0" fmla="*/ 14 w 331"/>
                <a:gd name="T1" fmla="*/ 2 h 345"/>
                <a:gd name="T2" fmla="*/ 93 w 331"/>
                <a:gd name="T3" fmla="*/ 2 h 345"/>
                <a:gd name="T4" fmla="*/ 141 w 331"/>
                <a:gd name="T5" fmla="*/ 0 h 345"/>
                <a:gd name="T6" fmla="*/ 245 w 331"/>
                <a:gd name="T7" fmla="*/ 80 h 345"/>
                <a:gd name="T8" fmla="*/ 185 w 331"/>
                <a:gd name="T9" fmla="*/ 172 h 345"/>
                <a:gd name="T10" fmla="*/ 280 w 331"/>
                <a:gd name="T11" fmla="*/ 305 h 345"/>
                <a:gd name="T12" fmla="*/ 324 w 331"/>
                <a:gd name="T13" fmla="*/ 328 h 345"/>
                <a:gd name="T14" fmla="*/ 331 w 331"/>
                <a:gd name="T15" fmla="*/ 333 h 345"/>
                <a:gd name="T16" fmla="*/ 295 w 331"/>
                <a:gd name="T17" fmla="*/ 345 h 345"/>
                <a:gd name="T18" fmla="*/ 254 w 331"/>
                <a:gd name="T19" fmla="*/ 334 h 345"/>
                <a:gd name="T20" fmla="*/ 169 w 331"/>
                <a:gd name="T21" fmla="*/ 220 h 345"/>
                <a:gd name="T22" fmla="*/ 134 w 331"/>
                <a:gd name="T23" fmla="*/ 183 h 345"/>
                <a:gd name="T24" fmla="*/ 124 w 331"/>
                <a:gd name="T25" fmla="*/ 183 h 345"/>
                <a:gd name="T26" fmla="*/ 94 w 331"/>
                <a:gd name="T27" fmla="*/ 183 h 345"/>
                <a:gd name="T28" fmla="*/ 86 w 331"/>
                <a:gd name="T29" fmla="*/ 216 h 345"/>
                <a:gd name="T30" fmla="*/ 87 w 331"/>
                <a:gd name="T31" fmla="*/ 284 h 345"/>
                <a:gd name="T32" fmla="*/ 145 w 331"/>
                <a:gd name="T33" fmla="*/ 337 h 345"/>
                <a:gd name="T34" fmla="*/ 137 w 331"/>
                <a:gd name="T35" fmla="*/ 345 h 345"/>
                <a:gd name="T36" fmla="*/ 69 w 331"/>
                <a:gd name="T37" fmla="*/ 341 h 345"/>
                <a:gd name="T38" fmla="*/ 16 w 331"/>
                <a:gd name="T39" fmla="*/ 343 h 345"/>
                <a:gd name="T40" fmla="*/ 6 w 331"/>
                <a:gd name="T41" fmla="*/ 336 h 345"/>
                <a:gd name="T42" fmla="*/ 46 w 331"/>
                <a:gd name="T43" fmla="*/ 287 h 345"/>
                <a:gd name="T44" fmla="*/ 47 w 331"/>
                <a:gd name="T45" fmla="*/ 137 h 345"/>
                <a:gd name="T46" fmla="*/ 46 w 331"/>
                <a:gd name="T47" fmla="*/ 57 h 345"/>
                <a:gd name="T48" fmla="*/ 0 w 331"/>
                <a:gd name="T49" fmla="*/ 9 h 345"/>
                <a:gd name="T50" fmla="*/ 14 w 331"/>
                <a:gd name="T51" fmla="*/ 2 h 345"/>
                <a:gd name="T52" fmla="*/ 90 w 331"/>
                <a:gd name="T53" fmla="*/ 160 h 345"/>
                <a:gd name="T54" fmla="*/ 111 w 331"/>
                <a:gd name="T55" fmla="*/ 164 h 345"/>
                <a:gd name="T56" fmla="*/ 115 w 331"/>
                <a:gd name="T57" fmla="*/ 164 h 345"/>
                <a:gd name="T58" fmla="*/ 129 w 331"/>
                <a:gd name="T59" fmla="*/ 164 h 345"/>
                <a:gd name="T60" fmla="*/ 205 w 331"/>
                <a:gd name="T61" fmla="*/ 98 h 345"/>
                <a:gd name="T62" fmla="*/ 112 w 331"/>
                <a:gd name="T63" fmla="*/ 20 h 345"/>
                <a:gd name="T64" fmla="*/ 86 w 331"/>
                <a:gd name="T65" fmla="*/ 72 h 345"/>
                <a:gd name="T66" fmla="*/ 86 w 331"/>
                <a:gd name="T67" fmla="*/ 86 h 345"/>
                <a:gd name="T68" fmla="*/ 90 w 331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1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4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1" y="329"/>
                    <a:pt x="331" y="333"/>
                  </a:cubicBezTo>
                  <a:cubicBezTo>
                    <a:pt x="331" y="341"/>
                    <a:pt x="330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4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4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2" y="164"/>
                    <a:pt x="111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5" y="132"/>
                    <a:pt x="205" y="98"/>
                  </a:cubicBezTo>
                  <a:cubicBezTo>
                    <a:pt x="205" y="65"/>
                    <a:pt x="180" y="20"/>
                    <a:pt x="112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B74125A4-1F1A-46D8-9CD6-25FBFD4A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89451" y="4716463"/>
              <a:ext cx="93663" cy="142875"/>
            </a:xfrm>
            <a:custGeom>
              <a:avLst/>
              <a:gdLst>
                <a:gd name="T0" fmla="*/ 2 w 64"/>
                <a:gd name="T1" fmla="*/ 69 h 99"/>
                <a:gd name="T2" fmla="*/ 4 w 64"/>
                <a:gd name="T3" fmla="*/ 70 h 99"/>
                <a:gd name="T4" fmla="*/ 33 w 64"/>
                <a:gd name="T5" fmla="*/ 93 h 99"/>
                <a:gd name="T6" fmla="*/ 55 w 64"/>
                <a:gd name="T7" fmla="*/ 74 h 99"/>
                <a:gd name="T8" fmla="*/ 15 w 64"/>
                <a:gd name="T9" fmla="*/ 46 h 99"/>
                <a:gd name="T10" fmla="*/ 2 w 64"/>
                <a:gd name="T11" fmla="*/ 26 h 99"/>
                <a:gd name="T12" fmla="*/ 34 w 64"/>
                <a:gd name="T13" fmla="*/ 0 h 99"/>
                <a:gd name="T14" fmla="*/ 53 w 64"/>
                <a:gd name="T15" fmla="*/ 4 h 99"/>
                <a:gd name="T16" fmla="*/ 56 w 64"/>
                <a:gd name="T17" fmla="*/ 3 h 99"/>
                <a:gd name="T18" fmla="*/ 58 w 64"/>
                <a:gd name="T19" fmla="*/ 4 h 99"/>
                <a:gd name="T20" fmla="*/ 61 w 64"/>
                <a:gd name="T21" fmla="*/ 23 h 99"/>
                <a:gd name="T22" fmla="*/ 59 w 64"/>
                <a:gd name="T23" fmla="*/ 26 h 99"/>
                <a:gd name="T24" fmla="*/ 57 w 64"/>
                <a:gd name="T25" fmla="*/ 24 h 99"/>
                <a:gd name="T26" fmla="*/ 48 w 64"/>
                <a:gd name="T27" fmla="*/ 12 h 99"/>
                <a:gd name="T28" fmla="*/ 31 w 64"/>
                <a:gd name="T29" fmla="*/ 5 h 99"/>
                <a:gd name="T30" fmla="*/ 11 w 64"/>
                <a:gd name="T31" fmla="*/ 20 h 99"/>
                <a:gd name="T32" fmla="*/ 59 w 64"/>
                <a:gd name="T33" fmla="*/ 54 h 99"/>
                <a:gd name="T34" fmla="*/ 64 w 64"/>
                <a:gd name="T35" fmla="*/ 68 h 99"/>
                <a:gd name="T36" fmla="*/ 33 w 64"/>
                <a:gd name="T37" fmla="*/ 99 h 99"/>
                <a:gd name="T38" fmla="*/ 6 w 64"/>
                <a:gd name="T39" fmla="*/ 94 h 99"/>
                <a:gd name="T40" fmla="*/ 0 w 64"/>
                <a:gd name="T41" fmla="*/ 72 h 99"/>
                <a:gd name="T42" fmla="*/ 2 w 64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99">
                  <a:moveTo>
                    <a:pt x="2" y="69"/>
                  </a:moveTo>
                  <a:cubicBezTo>
                    <a:pt x="2" y="69"/>
                    <a:pt x="3" y="69"/>
                    <a:pt x="4" y="70"/>
                  </a:cubicBezTo>
                  <a:cubicBezTo>
                    <a:pt x="7" y="79"/>
                    <a:pt x="14" y="93"/>
                    <a:pt x="33" y="93"/>
                  </a:cubicBezTo>
                  <a:cubicBezTo>
                    <a:pt x="47" y="93"/>
                    <a:pt x="55" y="85"/>
                    <a:pt x="55" y="74"/>
                  </a:cubicBezTo>
                  <a:cubicBezTo>
                    <a:pt x="55" y="55"/>
                    <a:pt x="32" y="56"/>
                    <a:pt x="15" y="46"/>
                  </a:cubicBezTo>
                  <a:cubicBezTo>
                    <a:pt x="7" y="41"/>
                    <a:pt x="2" y="35"/>
                    <a:pt x="2" y="26"/>
                  </a:cubicBezTo>
                  <a:cubicBezTo>
                    <a:pt x="2" y="10"/>
                    <a:pt x="15" y="0"/>
                    <a:pt x="34" y="0"/>
                  </a:cubicBezTo>
                  <a:cubicBezTo>
                    <a:pt x="42" y="0"/>
                    <a:pt x="51" y="4"/>
                    <a:pt x="53" y="4"/>
                  </a:cubicBezTo>
                  <a:cubicBezTo>
                    <a:pt x="54" y="4"/>
                    <a:pt x="55" y="3"/>
                    <a:pt x="56" y="3"/>
                  </a:cubicBezTo>
                  <a:cubicBezTo>
                    <a:pt x="57" y="3"/>
                    <a:pt x="58" y="4"/>
                    <a:pt x="58" y="4"/>
                  </a:cubicBezTo>
                  <a:cubicBezTo>
                    <a:pt x="59" y="10"/>
                    <a:pt x="61" y="21"/>
                    <a:pt x="61" y="23"/>
                  </a:cubicBezTo>
                  <a:cubicBezTo>
                    <a:pt x="61" y="25"/>
                    <a:pt x="60" y="26"/>
                    <a:pt x="59" y="26"/>
                  </a:cubicBezTo>
                  <a:cubicBezTo>
                    <a:pt x="58" y="26"/>
                    <a:pt x="57" y="26"/>
                    <a:pt x="57" y="24"/>
                  </a:cubicBezTo>
                  <a:cubicBezTo>
                    <a:pt x="54" y="16"/>
                    <a:pt x="52" y="15"/>
                    <a:pt x="48" y="12"/>
                  </a:cubicBezTo>
                  <a:cubicBezTo>
                    <a:pt x="43" y="7"/>
                    <a:pt x="37" y="5"/>
                    <a:pt x="31" y="5"/>
                  </a:cubicBezTo>
                  <a:cubicBezTo>
                    <a:pt x="20" y="5"/>
                    <a:pt x="11" y="11"/>
                    <a:pt x="11" y="20"/>
                  </a:cubicBezTo>
                  <a:cubicBezTo>
                    <a:pt x="11" y="42"/>
                    <a:pt x="42" y="36"/>
                    <a:pt x="59" y="54"/>
                  </a:cubicBezTo>
                  <a:cubicBezTo>
                    <a:pt x="62" y="57"/>
                    <a:pt x="64" y="62"/>
                    <a:pt x="64" y="68"/>
                  </a:cubicBezTo>
                  <a:cubicBezTo>
                    <a:pt x="64" y="87"/>
                    <a:pt x="50" y="99"/>
                    <a:pt x="33" y="99"/>
                  </a:cubicBezTo>
                  <a:cubicBezTo>
                    <a:pt x="21" y="99"/>
                    <a:pt x="15" y="98"/>
                    <a:pt x="6" y="94"/>
                  </a:cubicBezTo>
                  <a:cubicBezTo>
                    <a:pt x="3" y="92"/>
                    <a:pt x="0" y="73"/>
                    <a:pt x="0" y="72"/>
                  </a:cubicBezTo>
                  <a:cubicBezTo>
                    <a:pt x="0" y="70"/>
                    <a:pt x="1" y="69"/>
                    <a:pt x="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0217CF8E-2F40-4F09-A04D-AC0D3DD9D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41813" y="4716463"/>
              <a:ext cx="111125" cy="141288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1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5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5 w 76"/>
                <a:gd name="T35" fmla="*/ 42 h 97"/>
                <a:gd name="T36" fmla="*/ 59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2 w 76"/>
                <a:gd name="T45" fmla="*/ 59 h 97"/>
                <a:gd name="T46" fmla="*/ 61 w 76"/>
                <a:gd name="T47" fmla="*/ 62 h 97"/>
                <a:gd name="T48" fmla="*/ 58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30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5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4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1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8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5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5" y="42"/>
                  </a:cubicBezTo>
                  <a:cubicBezTo>
                    <a:pt x="58" y="40"/>
                    <a:pt x="58" y="38"/>
                    <a:pt x="59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2" y="56"/>
                    <a:pt x="62" y="59"/>
                  </a:cubicBezTo>
                  <a:cubicBezTo>
                    <a:pt x="62" y="62"/>
                    <a:pt x="61" y="62"/>
                    <a:pt x="61" y="62"/>
                  </a:cubicBezTo>
                  <a:cubicBezTo>
                    <a:pt x="59" y="62"/>
                    <a:pt x="58" y="61"/>
                    <a:pt x="58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30" y="51"/>
                    <a:pt x="31" y="50"/>
                    <a:pt x="30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5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2" y="95"/>
                    <a:pt x="23" y="95"/>
                  </a:cubicBezTo>
                  <a:cubicBezTo>
                    <a:pt x="16" y="95"/>
                    <a:pt x="12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4" y="17"/>
                    <a:pt x="13" y="13"/>
                  </a:cubicBezTo>
                  <a:cubicBezTo>
                    <a:pt x="13" y="7"/>
                    <a:pt x="8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7CC31DA4-088F-4FD2-B884-4FA579F3A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78301" y="4716463"/>
              <a:ext cx="134938" cy="144463"/>
            </a:xfrm>
            <a:custGeom>
              <a:avLst/>
              <a:gdLst>
                <a:gd name="T0" fmla="*/ 51 w 93"/>
                <a:gd name="T1" fmla="*/ 0 h 99"/>
                <a:gd name="T2" fmla="*/ 85 w 93"/>
                <a:gd name="T3" fmla="*/ 10 h 99"/>
                <a:gd name="T4" fmla="*/ 88 w 93"/>
                <a:gd name="T5" fmla="*/ 8 h 99"/>
                <a:gd name="T6" fmla="*/ 90 w 93"/>
                <a:gd name="T7" fmla="*/ 11 h 99"/>
                <a:gd name="T8" fmla="*/ 92 w 93"/>
                <a:gd name="T9" fmla="*/ 29 h 99"/>
                <a:gd name="T10" fmla="*/ 91 w 93"/>
                <a:gd name="T11" fmla="*/ 32 h 99"/>
                <a:gd name="T12" fmla="*/ 88 w 93"/>
                <a:gd name="T13" fmla="*/ 30 h 99"/>
                <a:gd name="T14" fmla="*/ 51 w 93"/>
                <a:gd name="T15" fmla="*/ 5 h 99"/>
                <a:gd name="T16" fmla="*/ 12 w 93"/>
                <a:gd name="T17" fmla="*/ 44 h 99"/>
                <a:gd name="T18" fmla="*/ 57 w 93"/>
                <a:gd name="T19" fmla="*/ 92 h 99"/>
                <a:gd name="T20" fmla="*/ 89 w 93"/>
                <a:gd name="T21" fmla="*/ 72 h 99"/>
                <a:gd name="T22" fmla="*/ 91 w 93"/>
                <a:gd name="T23" fmla="*/ 71 h 99"/>
                <a:gd name="T24" fmla="*/ 93 w 93"/>
                <a:gd name="T25" fmla="*/ 73 h 99"/>
                <a:gd name="T26" fmla="*/ 90 w 93"/>
                <a:gd name="T27" fmla="*/ 86 h 99"/>
                <a:gd name="T28" fmla="*/ 88 w 93"/>
                <a:gd name="T29" fmla="*/ 89 h 99"/>
                <a:gd name="T30" fmla="*/ 53 w 93"/>
                <a:gd name="T31" fmla="*/ 99 h 99"/>
                <a:gd name="T32" fmla="*/ 0 w 93"/>
                <a:gd name="T33" fmla="*/ 52 h 99"/>
                <a:gd name="T34" fmla="*/ 51 w 93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99">
                  <a:moveTo>
                    <a:pt x="51" y="0"/>
                  </a:moveTo>
                  <a:cubicBezTo>
                    <a:pt x="69" y="0"/>
                    <a:pt x="84" y="10"/>
                    <a:pt x="85" y="10"/>
                  </a:cubicBezTo>
                  <a:cubicBezTo>
                    <a:pt x="86" y="10"/>
                    <a:pt x="87" y="8"/>
                    <a:pt x="88" y="8"/>
                  </a:cubicBezTo>
                  <a:cubicBezTo>
                    <a:pt x="89" y="8"/>
                    <a:pt x="90" y="9"/>
                    <a:pt x="90" y="11"/>
                  </a:cubicBezTo>
                  <a:cubicBezTo>
                    <a:pt x="91" y="19"/>
                    <a:pt x="92" y="28"/>
                    <a:pt x="92" y="29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0" y="32"/>
                    <a:pt x="89" y="31"/>
                    <a:pt x="88" y="30"/>
                  </a:cubicBezTo>
                  <a:cubicBezTo>
                    <a:pt x="80" y="15"/>
                    <a:pt x="68" y="5"/>
                    <a:pt x="51" y="5"/>
                  </a:cubicBezTo>
                  <a:cubicBezTo>
                    <a:pt x="28" y="5"/>
                    <a:pt x="12" y="21"/>
                    <a:pt x="12" y="44"/>
                  </a:cubicBezTo>
                  <a:cubicBezTo>
                    <a:pt x="12" y="69"/>
                    <a:pt x="24" y="92"/>
                    <a:pt x="57" y="92"/>
                  </a:cubicBezTo>
                  <a:cubicBezTo>
                    <a:pt x="74" y="92"/>
                    <a:pt x="84" y="80"/>
                    <a:pt x="89" y="72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3" y="72"/>
                    <a:pt x="93" y="73"/>
                  </a:cubicBezTo>
                  <a:cubicBezTo>
                    <a:pt x="93" y="76"/>
                    <a:pt x="91" y="84"/>
                    <a:pt x="90" y="86"/>
                  </a:cubicBezTo>
                  <a:cubicBezTo>
                    <a:pt x="90" y="88"/>
                    <a:pt x="89" y="88"/>
                    <a:pt x="88" y="89"/>
                  </a:cubicBezTo>
                  <a:cubicBezTo>
                    <a:pt x="76" y="94"/>
                    <a:pt x="67" y="99"/>
                    <a:pt x="53" y="99"/>
                  </a:cubicBezTo>
                  <a:cubicBezTo>
                    <a:pt x="13" y="99"/>
                    <a:pt x="0" y="73"/>
                    <a:pt x="0" y="52"/>
                  </a:cubicBezTo>
                  <a:cubicBezTo>
                    <a:pt x="0" y="24"/>
                    <a:pt x="17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E2661E8C-8F71-4388-8872-7694DE6C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6213" y="4716463"/>
              <a:ext cx="150813" cy="142875"/>
            </a:xfrm>
            <a:custGeom>
              <a:avLst/>
              <a:gdLst>
                <a:gd name="T0" fmla="*/ 3 w 104"/>
                <a:gd name="T1" fmla="*/ 1 h 99"/>
                <a:gd name="T2" fmla="*/ 18 w 104"/>
                <a:gd name="T3" fmla="*/ 2 h 99"/>
                <a:gd name="T4" fmla="*/ 31 w 104"/>
                <a:gd name="T5" fmla="*/ 2 h 99"/>
                <a:gd name="T6" fmla="*/ 34 w 104"/>
                <a:gd name="T7" fmla="*/ 4 h 99"/>
                <a:gd name="T8" fmla="*/ 24 w 104"/>
                <a:gd name="T9" fmla="*/ 19 h 99"/>
                <a:gd name="T10" fmla="*/ 24 w 104"/>
                <a:gd name="T11" fmla="*/ 23 h 99"/>
                <a:gd name="T12" fmla="*/ 24 w 104"/>
                <a:gd name="T13" fmla="*/ 52 h 99"/>
                <a:gd name="T14" fmla="*/ 55 w 104"/>
                <a:gd name="T15" fmla="*/ 93 h 99"/>
                <a:gd name="T16" fmla="*/ 90 w 104"/>
                <a:gd name="T17" fmla="*/ 53 h 99"/>
                <a:gd name="T18" fmla="*/ 90 w 104"/>
                <a:gd name="T19" fmla="*/ 25 h 99"/>
                <a:gd name="T20" fmla="*/ 85 w 104"/>
                <a:gd name="T21" fmla="*/ 7 h 99"/>
                <a:gd name="T22" fmla="*/ 77 w 104"/>
                <a:gd name="T23" fmla="*/ 4 h 99"/>
                <a:gd name="T24" fmla="*/ 79 w 104"/>
                <a:gd name="T25" fmla="*/ 2 h 99"/>
                <a:gd name="T26" fmla="*/ 90 w 104"/>
                <a:gd name="T27" fmla="*/ 2 h 99"/>
                <a:gd name="T28" fmla="*/ 101 w 104"/>
                <a:gd name="T29" fmla="*/ 2 h 99"/>
                <a:gd name="T30" fmla="*/ 104 w 104"/>
                <a:gd name="T31" fmla="*/ 3 h 99"/>
                <a:gd name="T32" fmla="*/ 98 w 104"/>
                <a:gd name="T33" fmla="*/ 9 h 99"/>
                <a:gd name="T34" fmla="*/ 96 w 104"/>
                <a:gd name="T35" fmla="*/ 18 h 99"/>
                <a:gd name="T36" fmla="*/ 96 w 104"/>
                <a:gd name="T37" fmla="*/ 27 h 99"/>
                <a:gd name="T38" fmla="*/ 74 w 104"/>
                <a:gd name="T39" fmla="*/ 97 h 99"/>
                <a:gd name="T40" fmla="*/ 55 w 104"/>
                <a:gd name="T41" fmla="*/ 99 h 99"/>
                <a:gd name="T42" fmla="*/ 23 w 104"/>
                <a:gd name="T43" fmla="*/ 91 h 99"/>
                <a:gd name="T44" fmla="*/ 12 w 104"/>
                <a:gd name="T45" fmla="*/ 41 h 99"/>
                <a:gd name="T46" fmla="*/ 12 w 104"/>
                <a:gd name="T47" fmla="*/ 39 h 99"/>
                <a:gd name="T48" fmla="*/ 13 w 104"/>
                <a:gd name="T49" fmla="*/ 20 h 99"/>
                <a:gd name="T50" fmla="*/ 3 w 104"/>
                <a:gd name="T51" fmla="*/ 6 h 99"/>
                <a:gd name="T52" fmla="*/ 0 w 104"/>
                <a:gd name="T53" fmla="*/ 3 h 99"/>
                <a:gd name="T54" fmla="*/ 3 w 104"/>
                <a:gd name="T55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99">
                  <a:moveTo>
                    <a:pt x="3" y="1"/>
                  </a:moveTo>
                  <a:cubicBezTo>
                    <a:pt x="7" y="1"/>
                    <a:pt x="11" y="2"/>
                    <a:pt x="18" y="2"/>
                  </a:cubicBezTo>
                  <a:cubicBezTo>
                    <a:pt x="24" y="2"/>
                    <a:pt x="21" y="2"/>
                    <a:pt x="31" y="2"/>
                  </a:cubicBezTo>
                  <a:cubicBezTo>
                    <a:pt x="32" y="2"/>
                    <a:pt x="34" y="2"/>
                    <a:pt x="34" y="4"/>
                  </a:cubicBezTo>
                  <a:cubicBezTo>
                    <a:pt x="34" y="8"/>
                    <a:pt x="24" y="0"/>
                    <a:pt x="24" y="19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34"/>
                    <a:pt x="24" y="44"/>
                    <a:pt x="24" y="52"/>
                  </a:cubicBezTo>
                  <a:cubicBezTo>
                    <a:pt x="24" y="70"/>
                    <a:pt x="24" y="93"/>
                    <a:pt x="55" y="93"/>
                  </a:cubicBezTo>
                  <a:cubicBezTo>
                    <a:pt x="70" y="93"/>
                    <a:pt x="90" y="93"/>
                    <a:pt x="90" y="53"/>
                  </a:cubicBezTo>
                  <a:cubicBezTo>
                    <a:pt x="90" y="31"/>
                    <a:pt x="90" y="31"/>
                    <a:pt x="90" y="25"/>
                  </a:cubicBezTo>
                  <a:cubicBezTo>
                    <a:pt x="90" y="18"/>
                    <a:pt x="90" y="10"/>
                    <a:pt x="85" y="7"/>
                  </a:cubicBezTo>
                  <a:cubicBezTo>
                    <a:pt x="82" y="5"/>
                    <a:pt x="77" y="6"/>
                    <a:pt x="77" y="4"/>
                  </a:cubicBezTo>
                  <a:cubicBezTo>
                    <a:pt x="77" y="3"/>
                    <a:pt x="77" y="2"/>
                    <a:pt x="79" y="2"/>
                  </a:cubicBezTo>
                  <a:cubicBezTo>
                    <a:pt x="81" y="2"/>
                    <a:pt x="88" y="2"/>
                    <a:pt x="90" y="2"/>
                  </a:cubicBezTo>
                  <a:cubicBezTo>
                    <a:pt x="95" y="2"/>
                    <a:pt x="99" y="2"/>
                    <a:pt x="101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5"/>
                    <a:pt x="99" y="6"/>
                    <a:pt x="98" y="9"/>
                  </a:cubicBezTo>
                  <a:cubicBezTo>
                    <a:pt x="96" y="11"/>
                    <a:pt x="96" y="13"/>
                    <a:pt x="96" y="18"/>
                  </a:cubicBezTo>
                  <a:cubicBezTo>
                    <a:pt x="96" y="20"/>
                    <a:pt x="96" y="23"/>
                    <a:pt x="96" y="27"/>
                  </a:cubicBezTo>
                  <a:cubicBezTo>
                    <a:pt x="96" y="78"/>
                    <a:pt x="91" y="90"/>
                    <a:pt x="74" y="97"/>
                  </a:cubicBezTo>
                  <a:cubicBezTo>
                    <a:pt x="70" y="99"/>
                    <a:pt x="60" y="99"/>
                    <a:pt x="55" y="99"/>
                  </a:cubicBezTo>
                  <a:cubicBezTo>
                    <a:pt x="39" y="99"/>
                    <a:pt x="30" y="97"/>
                    <a:pt x="23" y="91"/>
                  </a:cubicBezTo>
                  <a:cubicBezTo>
                    <a:pt x="13" y="81"/>
                    <a:pt x="12" y="69"/>
                    <a:pt x="12" y="41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0"/>
                    <a:pt x="13" y="24"/>
                    <a:pt x="13" y="20"/>
                  </a:cubicBezTo>
                  <a:cubicBezTo>
                    <a:pt x="13" y="10"/>
                    <a:pt x="12" y="7"/>
                    <a:pt x="3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7D628AEF-ADF5-4261-8BC7-06C31989E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787776" y="4716463"/>
              <a:ext cx="134938" cy="141288"/>
            </a:xfrm>
            <a:custGeom>
              <a:avLst/>
              <a:gdLst>
                <a:gd name="T0" fmla="*/ 4 w 93"/>
                <a:gd name="T1" fmla="*/ 0 h 97"/>
                <a:gd name="T2" fmla="*/ 27 w 93"/>
                <a:gd name="T3" fmla="*/ 0 h 97"/>
                <a:gd name="T4" fmla="*/ 40 w 93"/>
                <a:gd name="T5" fmla="*/ 0 h 97"/>
                <a:gd name="T6" fmla="*/ 69 w 93"/>
                <a:gd name="T7" fmla="*/ 22 h 97"/>
                <a:gd name="T8" fmla="*/ 52 w 93"/>
                <a:gd name="T9" fmla="*/ 48 h 97"/>
                <a:gd name="T10" fmla="*/ 79 w 93"/>
                <a:gd name="T11" fmla="*/ 86 h 97"/>
                <a:gd name="T12" fmla="*/ 92 w 93"/>
                <a:gd name="T13" fmla="*/ 92 h 97"/>
                <a:gd name="T14" fmla="*/ 93 w 93"/>
                <a:gd name="T15" fmla="*/ 94 h 97"/>
                <a:gd name="T16" fmla="*/ 84 w 93"/>
                <a:gd name="T17" fmla="*/ 97 h 97"/>
                <a:gd name="T18" fmla="*/ 72 w 93"/>
                <a:gd name="T19" fmla="*/ 94 h 97"/>
                <a:gd name="T20" fmla="*/ 48 w 93"/>
                <a:gd name="T21" fmla="*/ 62 h 97"/>
                <a:gd name="T22" fmla="*/ 38 w 93"/>
                <a:gd name="T23" fmla="*/ 51 h 97"/>
                <a:gd name="T24" fmla="*/ 35 w 93"/>
                <a:gd name="T25" fmla="*/ 51 h 97"/>
                <a:gd name="T26" fmla="*/ 27 w 93"/>
                <a:gd name="T27" fmla="*/ 51 h 97"/>
                <a:gd name="T28" fmla="*/ 25 w 93"/>
                <a:gd name="T29" fmla="*/ 61 h 97"/>
                <a:gd name="T30" fmla="*/ 25 w 93"/>
                <a:gd name="T31" fmla="*/ 80 h 97"/>
                <a:gd name="T32" fmla="*/ 41 w 93"/>
                <a:gd name="T33" fmla="*/ 95 h 97"/>
                <a:gd name="T34" fmla="*/ 39 w 93"/>
                <a:gd name="T35" fmla="*/ 97 h 97"/>
                <a:gd name="T36" fmla="*/ 20 w 93"/>
                <a:gd name="T37" fmla="*/ 96 h 97"/>
                <a:gd name="T38" fmla="*/ 5 w 93"/>
                <a:gd name="T39" fmla="*/ 96 h 97"/>
                <a:gd name="T40" fmla="*/ 2 w 93"/>
                <a:gd name="T41" fmla="*/ 94 h 97"/>
                <a:gd name="T42" fmla="*/ 13 w 93"/>
                <a:gd name="T43" fmla="*/ 81 h 97"/>
                <a:gd name="T44" fmla="*/ 13 w 93"/>
                <a:gd name="T45" fmla="*/ 38 h 97"/>
                <a:gd name="T46" fmla="*/ 13 w 93"/>
                <a:gd name="T47" fmla="*/ 16 h 97"/>
                <a:gd name="T48" fmla="*/ 0 w 93"/>
                <a:gd name="T49" fmla="*/ 2 h 97"/>
                <a:gd name="T50" fmla="*/ 4 w 93"/>
                <a:gd name="T51" fmla="*/ 0 h 97"/>
                <a:gd name="T52" fmla="*/ 26 w 93"/>
                <a:gd name="T53" fmla="*/ 45 h 97"/>
                <a:gd name="T54" fmla="*/ 32 w 93"/>
                <a:gd name="T55" fmla="*/ 46 h 97"/>
                <a:gd name="T56" fmla="*/ 33 w 93"/>
                <a:gd name="T57" fmla="*/ 46 h 97"/>
                <a:gd name="T58" fmla="*/ 37 w 93"/>
                <a:gd name="T59" fmla="*/ 46 h 97"/>
                <a:gd name="T60" fmla="*/ 58 w 93"/>
                <a:gd name="T61" fmla="*/ 27 h 97"/>
                <a:gd name="T62" fmla="*/ 32 w 93"/>
                <a:gd name="T63" fmla="*/ 5 h 97"/>
                <a:gd name="T64" fmla="*/ 25 w 93"/>
                <a:gd name="T65" fmla="*/ 20 h 97"/>
                <a:gd name="T66" fmla="*/ 25 w 93"/>
                <a:gd name="T67" fmla="*/ 24 h 97"/>
                <a:gd name="T68" fmla="*/ 26 w 93"/>
                <a:gd name="T69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97">
                  <a:moveTo>
                    <a:pt x="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2" y="0"/>
                    <a:pt x="35" y="0"/>
                    <a:pt x="40" y="0"/>
                  </a:cubicBezTo>
                  <a:cubicBezTo>
                    <a:pt x="55" y="0"/>
                    <a:pt x="69" y="8"/>
                    <a:pt x="69" y="22"/>
                  </a:cubicBezTo>
                  <a:cubicBezTo>
                    <a:pt x="69" y="42"/>
                    <a:pt x="52" y="46"/>
                    <a:pt x="52" y="48"/>
                  </a:cubicBezTo>
                  <a:cubicBezTo>
                    <a:pt x="52" y="50"/>
                    <a:pt x="74" y="80"/>
                    <a:pt x="79" y="86"/>
                  </a:cubicBezTo>
                  <a:cubicBezTo>
                    <a:pt x="80" y="86"/>
                    <a:pt x="85" y="92"/>
                    <a:pt x="92" y="92"/>
                  </a:cubicBezTo>
                  <a:cubicBezTo>
                    <a:pt x="92" y="92"/>
                    <a:pt x="93" y="93"/>
                    <a:pt x="93" y="94"/>
                  </a:cubicBezTo>
                  <a:cubicBezTo>
                    <a:pt x="93" y="96"/>
                    <a:pt x="93" y="97"/>
                    <a:pt x="84" y="97"/>
                  </a:cubicBezTo>
                  <a:cubicBezTo>
                    <a:pt x="83" y="97"/>
                    <a:pt x="77" y="97"/>
                    <a:pt x="72" y="94"/>
                  </a:cubicBezTo>
                  <a:cubicBezTo>
                    <a:pt x="65" y="90"/>
                    <a:pt x="55" y="73"/>
                    <a:pt x="48" y="62"/>
                  </a:cubicBezTo>
                  <a:cubicBezTo>
                    <a:pt x="42" y="52"/>
                    <a:pt x="40" y="51"/>
                    <a:pt x="38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5" y="51"/>
                    <a:pt x="25" y="51"/>
                    <a:pt x="25" y="61"/>
                  </a:cubicBezTo>
                  <a:cubicBezTo>
                    <a:pt x="25" y="80"/>
                    <a:pt x="25" y="78"/>
                    <a:pt x="25" y="80"/>
                  </a:cubicBezTo>
                  <a:cubicBezTo>
                    <a:pt x="25" y="96"/>
                    <a:pt x="41" y="90"/>
                    <a:pt x="41" y="95"/>
                  </a:cubicBezTo>
                  <a:cubicBezTo>
                    <a:pt x="41" y="96"/>
                    <a:pt x="41" y="97"/>
                    <a:pt x="39" y="97"/>
                  </a:cubicBezTo>
                  <a:cubicBezTo>
                    <a:pt x="38" y="97"/>
                    <a:pt x="21" y="96"/>
                    <a:pt x="20" y="96"/>
                  </a:cubicBezTo>
                  <a:cubicBezTo>
                    <a:pt x="13" y="96"/>
                    <a:pt x="6" y="96"/>
                    <a:pt x="5" y="96"/>
                  </a:cubicBezTo>
                  <a:cubicBezTo>
                    <a:pt x="4" y="96"/>
                    <a:pt x="2" y="96"/>
                    <a:pt x="2" y="94"/>
                  </a:cubicBezTo>
                  <a:cubicBezTo>
                    <a:pt x="2" y="90"/>
                    <a:pt x="13" y="96"/>
                    <a:pt x="13" y="81"/>
                  </a:cubicBezTo>
                  <a:cubicBezTo>
                    <a:pt x="13" y="72"/>
                    <a:pt x="13" y="53"/>
                    <a:pt x="13" y="38"/>
                  </a:cubicBezTo>
                  <a:cubicBezTo>
                    <a:pt x="13" y="24"/>
                    <a:pt x="13" y="19"/>
                    <a:pt x="13" y="16"/>
                  </a:cubicBezTo>
                  <a:cubicBezTo>
                    <a:pt x="13" y="1"/>
                    <a:pt x="0" y="7"/>
                    <a:pt x="0" y="2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26" y="45"/>
                  </a:moveTo>
                  <a:cubicBezTo>
                    <a:pt x="27" y="46"/>
                    <a:pt x="29" y="46"/>
                    <a:pt x="32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53" y="46"/>
                    <a:pt x="58" y="37"/>
                    <a:pt x="58" y="27"/>
                  </a:cubicBezTo>
                  <a:cubicBezTo>
                    <a:pt x="58" y="18"/>
                    <a:pt x="51" y="5"/>
                    <a:pt x="32" y="5"/>
                  </a:cubicBezTo>
                  <a:cubicBezTo>
                    <a:pt x="25" y="5"/>
                    <a:pt x="25" y="8"/>
                    <a:pt x="25" y="2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41"/>
                    <a:pt x="25" y="44"/>
                    <a:pt x="26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8169C514-EC2D-4A1C-B501-7E0080A86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6801" y="4716463"/>
              <a:ext cx="55563" cy="13970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3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5 w 39"/>
                <a:gd name="T23" fmla="*/ 96 h 96"/>
                <a:gd name="T24" fmla="*/ 22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7" y="0"/>
                    <a:pt x="11" y="1"/>
                    <a:pt x="19" y="1"/>
                  </a:cubicBezTo>
                  <a:cubicBezTo>
                    <a:pt x="24" y="1"/>
                    <a:pt x="22" y="1"/>
                    <a:pt x="31" y="1"/>
                  </a:cubicBezTo>
                  <a:cubicBezTo>
                    <a:pt x="31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4" y="16"/>
                    <a:pt x="24" y="22"/>
                  </a:cubicBezTo>
                  <a:cubicBezTo>
                    <a:pt x="24" y="53"/>
                    <a:pt x="23" y="59"/>
                    <a:pt x="23" y="71"/>
                  </a:cubicBezTo>
                  <a:cubicBezTo>
                    <a:pt x="23" y="80"/>
                    <a:pt x="24" y="84"/>
                    <a:pt x="27" y="88"/>
                  </a:cubicBezTo>
                  <a:cubicBezTo>
                    <a:pt x="29" y="92"/>
                    <a:pt x="32" y="92"/>
                    <a:pt x="33" y="92"/>
                  </a:cubicBezTo>
                  <a:cubicBezTo>
                    <a:pt x="33" y="92"/>
                    <a:pt x="35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5" y="96"/>
                  </a:cubicBezTo>
                  <a:cubicBezTo>
                    <a:pt x="28" y="96"/>
                    <a:pt x="27" y="95"/>
                    <a:pt x="22" y="95"/>
                  </a:cubicBezTo>
                  <a:cubicBezTo>
                    <a:pt x="15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6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B7EC1694-0C17-411D-A4B7-EA0334716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3613" y="4716463"/>
              <a:ext cx="130175" cy="139700"/>
            </a:xfrm>
            <a:custGeom>
              <a:avLst/>
              <a:gdLst>
                <a:gd name="T0" fmla="*/ 1 w 89"/>
                <a:gd name="T1" fmla="*/ 5 h 97"/>
                <a:gd name="T2" fmla="*/ 5 w 89"/>
                <a:gd name="T3" fmla="*/ 0 h 97"/>
                <a:gd name="T4" fmla="*/ 43 w 89"/>
                <a:gd name="T5" fmla="*/ 1 h 97"/>
                <a:gd name="T6" fmla="*/ 85 w 89"/>
                <a:gd name="T7" fmla="*/ 1 h 97"/>
                <a:gd name="T8" fmla="*/ 86 w 89"/>
                <a:gd name="T9" fmla="*/ 1 h 97"/>
                <a:gd name="T10" fmla="*/ 88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5 w 89"/>
                <a:gd name="T17" fmla="*/ 17 h 97"/>
                <a:gd name="T18" fmla="*/ 72 w 89"/>
                <a:gd name="T19" fmla="*/ 8 h 97"/>
                <a:gd name="T20" fmla="*/ 54 w 89"/>
                <a:gd name="T21" fmla="*/ 8 h 97"/>
                <a:gd name="T22" fmla="*/ 49 w 89"/>
                <a:gd name="T23" fmla="*/ 17 h 97"/>
                <a:gd name="T24" fmla="*/ 49 w 89"/>
                <a:gd name="T25" fmla="*/ 24 h 97"/>
                <a:gd name="T26" fmla="*/ 49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2 w 89"/>
                <a:gd name="T33" fmla="*/ 95 h 97"/>
                <a:gd name="T34" fmla="*/ 59 w 89"/>
                <a:gd name="T35" fmla="*/ 97 h 97"/>
                <a:gd name="T36" fmla="*/ 44 w 89"/>
                <a:gd name="T37" fmla="*/ 96 h 97"/>
                <a:gd name="T38" fmla="*/ 30 w 89"/>
                <a:gd name="T39" fmla="*/ 97 h 97"/>
                <a:gd name="T40" fmla="*/ 25 w 89"/>
                <a:gd name="T41" fmla="*/ 95 h 97"/>
                <a:gd name="T42" fmla="*/ 32 w 89"/>
                <a:gd name="T43" fmla="*/ 92 h 97"/>
                <a:gd name="T44" fmla="*/ 37 w 89"/>
                <a:gd name="T45" fmla="*/ 87 h 97"/>
                <a:gd name="T46" fmla="*/ 39 w 89"/>
                <a:gd name="T47" fmla="*/ 36 h 97"/>
                <a:gd name="T48" fmla="*/ 39 w 89"/>
                <a:gd name="T49" fmla="*/ 12 h 97"/>
                <a:gd name="T50" fmla="*/ 28 w 89"/>
                <a:gd name="T51" fmla="*/ 8 h 97"/>
                <a:gd name="T52" fmla="*/ 7 w 89"/>
                <a:gd name="T53" fmla="*/ 11 h 97"/>
                <a:gd name="T54" fmla="*/ 1 w 89"/>
                <a:gd name="T55" fmla="*/ 21 h 97"/>
                <a:gd name="T56" fmla="*/ 0 w 89"/>
                <a:gd name="T57" fmla="*/ 19 h 97"/>
                <a:gd name="T58" fmla="*/ 1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1" y="5"/>
                  </a:moveTo>
                  <a:cubicBezTo>
                    <a:pt x="1" y="2"/>
                    <a:pt x="1" y="0"/>
                    <a:pt x="5" y="0"/>
                  </a:cubicBezTo>
                  <a:cubicBezTo>
                    <a:pt x="15" y="0"/>
                    <a:pt x="13" y="1"/>
                    <a:pt x="43" y="1"/>
                  </a:cubicBezTo>
                  <a:cubicBezTo>
                    <a:pt x="63" y="1"/>
                    <a:pt x="77" y="1"/>
                    <a:pt x="85" y="1"/>
                  </a:cubicBezTo>
                  <a:cubicBezTo>
                    <a:pt x="85" y="1"/>
                    <a:pt x="85" y="1"/>
                    <a:pt x="86" y="1"/>
                  </a:cubicBezTo>
                  <a:cubicBezTo>
                    <a:pt x="88" y="1"/>
                    <a:pt x="88" y="3"/>
                    <a:pt x="88" y="3"/>
                  </a:cubicBezTo>
                  <a:cubicBezTo>
                    <a:pt x="88" y="5"/>
                    <a:pt x="89" y="13"/>
                    <a:pt x="89" y="14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6" y="19"/>
                    <a:pt x="86" y="19"/>
                    <a:pt x="85" y="17"/>
                  </a:cubicBezTo>
                  <a:cubicBezTo>
                    <a:pt x="84" y="11"/>
                    <a:pt x="83" y="8"/>
                    <a:pt x="7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0" y="8"/>
                    <a:pt x="49" y="9"/>
                    <a:pt x="49" y="1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55"/>
                    <a:pt x="49" y="61"/>
                    <a:pt x="49" y="73"/>
                  </a:cubicBezTo>
                  <a:cubicBezTo>
                    <a:pt x="49" y="76"/>
                    <a:pt x="49" y="79"/>
                    <a:pt x="49" y="82"/>
                  </a:cubicBezTo>
                  <a:cubicBezTo>
                    <a:pt x="49" y="85"/>
                    <a:pt x="49" y="88"/>
                    <a:pt x="51" y="89"/>
                  </a:cubicBezTo>
                  <a:cubicBezTo>
                    <a:pt x="56" y="94"/>
                    <a:pt x="62" y="92"/>
                    <a:pt x="62" y="95"/>
                  </a:cubicBezTo>
                  <a:cubicBezTo>
                    <a:pt x="62" y="97"/>
                    <a:pt x="61" y="97"/>
                    <a:pt x="59" y="97"/>
                  </a:cubicBezTo>
                  <a:cubicBezTo>
                    <a:pt x="55" y="97"/>
                    <a:pt x="48" y="96"/>
                    <a:pt x="44" y="96"/>
                  </a:cubicBezTo>
                  <a:cubicBezTo>
                    <a:pt x="40" y="96"/>
                    <a:pt x="35" y="97"/>
                    <a:pt x="30" y="97"/>
                  </a:cubicBezTo>
                  <a:cubicBezTo>
                    <a:pt x="27" y="97"/>
                    <a:pt x="25" y="97"/>
                    <a:pt x="25" y="95"/>
                  </a:cubicBezTo>
                  <a:cubicBezTo>
                    <a:pt x="25" y="92"/>
                    <a:pt x="29" y="93"/>
                    <a:pt x="32" y="92"/>
                  </a:cubicBezTo>
                  <a:cubicBezTo>
                    <a:pt x="35" y="92"/>
                    <a:pt x="37" y="90"/>
                    <a:pt x="37" y="87"/>
                  </a:cubicBezTo>
                  <a:cubicBezTo>
                    <a:pt x="38" y="77"/>
                    <a:pt x="39" y="42"/>
                    <a:pt x="39" y="36"/>
                  </a:cubicBezTo>
                  <a:cubicBezTo>
                    <a:pt x="39" y="22"/>
                    <a:pt x="39" y="12"/>
                    <a:pt x="39" y="12"/>
                  </a:cubicBezTo>
                  <a:cubicBezTo>
                    <a:pt x="39" y="8"/>
                    <a:pt x="38" y="8"/>
                    <a:pt x="28" y="8"/>
                  </a:cubicBezTo>
                  <a:cubicBezTo>
                    <a:pt x="8" y="8"/>
                    <a:pt x="8" y="10"/>
                    <a:pt x="7" y="11"/>
                  </a:cubicBezTo>
                  <a:cubicBezTo>
                    <a:pt x="3" y="16"/>
                    <a:pt x="5" y="21"/>
                    <a:pt x="1" y="21"/>
                  </a:cubicBezTo>
                  <a:cubicBezTo>
                    <a:pt x="0" y="21"/>
                    <a:pt x="0" y="21"/>
                    <a:pt x="0" y="19"/>
                  </a:cubicBezTo>
                  <a:cubicBezTo>
                    <a:pt x="0" y="15"/>
                    <a:pt x="1" y="8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610432A5-D1F2-4EE0-8717-22096958C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7401" y="4716463"/>
              <a:ext cx="57150" cy="13970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5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4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4 w 39"/>
                <a:gd name="T37" fmla="*/ 27 h 96"/>
                <a:gd name="T38" fmla="*/ 14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2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5" y="1"/>
                    <a:pt x="35" y="3"/>
                  </a:cubicBezTo>
                  <a:cubicBezTo>
                    <a:pt x="35" y="4"/>
                    <a:pt x="32" y="5"/>
                    <a:pt x="28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4" y="84"/>
                    <a:pt x="27" y="88"/>
                  </a:cubicBezTo>
                  <a:cubicBezTo>
                    <a:pt x="30" y="92"/>
                    <a:pt x="32" y="92"/>
                    <a:pt x="34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8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3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4" y="33"/>
                    <a:pt x="14" y="2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8"/>
                    <a:pt x="13" y="14"/>
                    <a:pt x="13" y="11"/>
                  </a:cubicBezTo>
                  <a:cubicBezTo>
                    <a:pt x="12" y="7"/>
                    <a:pt x="7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9C0D6B32-3782-48AF-96B3-829E84459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4716463"/>
              <a:ext cx="111125" cy="141288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0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4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5 w 76"/>
                <a:gd name="T35" fmla="*/ 42 h 97"/>
                <a:gd name="T36" fmla="*/ 58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1 w 76"/>
                <a:gd name="T45" fmla="*/ 59 h 97"/>
                <a:gd name="T46" fmla="*/ 60 w 76"/>
                <a:gd name="T47" fmla="*/ 62 h 97"/>
                <a:gd name="T48" fmla="*/ 57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29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4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3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0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7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4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5" y="42"/>
                  </a:cubicBezTo>
                  <a:cubicBezTo>
                    <a:pt x="58" y="40"/>
                    <a:pt x="58" y="38"/>
                    <a:pt x="58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1" y="56"/>
                    <a:pt x="61" y="59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9" y="62"/>
                    <a:pt x="58" y="61"/>
                    <a:pt x="57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29" y="51"/>
                    <a:pt x="31" y="50"/>
                    <a:pt x="29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4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1" y="95"/>
                    <a:pt x="23" y="95"/>
                  </a:cubicBezTo>
                  <a:cubicBezTo>
                    <a:pt x="16" y="95"/>
                    <a:pt x="11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3" y="33"/>
                    <a:pt x="13" y="25"/>
                  </a:cubicBezTo>
                  <a:cubicBezTo>
                    <a:pt x="13" y="21"/>
                    <a:pt x="13" y="17"/>
                    <a:pt x="13" y="13"/>
                  </a:cubicBezTo>
                  <a:cubicBezTo>
                    <a:pt x="13" y="7"/>
                    <a:pt x="8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EE1C886-3C6B-4816-A775-160B8A529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7526" y="4716463"/>
              <a:ext cx="93663" cy="142875"/>
            </a:xfrm>
            <a:custGeom>
              <a:avLst/>
              <a:gdLst>
                <a:gd name="T0" fmla="*/ 1 w 64"/>
                <a:gd name="T1" fmla="*/ 69 h 99"/>
                <a:gd name="T2" fmla="*/ 4 w 64"/>
                <a:gd name="T3" fmla="*/ 70 h 99"/>
                <a:gd name="T4" fmla="*/ 33 w 64"/>
                <a:gd name="T5" fmla="*/ 93 h 99"/>
                <a:gd name="T6" fmla="*/ 55 w 64"/>
                <a:gd name="T7" fmla="*/ 74 h 99"/>
                <a:gd name="T8" fmla="*/ 14 w 64"/>
                <a:gd name="T9" fmla="*/ 46 h 99"/>
                <a:gd name="T10" fmla="*/ 2 w 64"/>
                <a:gd name="T11" fmla="*/ 26 h 99"/>
                <a:gd name="T12" fmla="*/ 33 w 64"/>
                <a:gd name="T13" fmla="*/ 0 h 99"/>
                <a:gd name="T14" fmla="*/ 53 w 64"/>
                <a:gd name="T15" fmla="*/ 4 h 99"/>
                <a:gd name="T16" fmla="*/ 56 w 64"/>
                <a:gd name="T17" fmla="*/ 3 h 99"/>
                <a:gd name="T18" fmla="*/ 58 w 64"/>
                <a:gd name="T19" fmla="*/ 4 h 99"/>
                <a:gd name="T20" fmla="*/ 61 w 64"/>
                <a:gd name="T21" fmla="*/ 23 h 99"/>
                <a:gd name="T22" fmla="*/ 59 w 64"/>
                <a:gd name="T23" fmla="*/ 26 h 99"/>
                <a:gd name="T24" fmla="*/ 57 w 64"/>
                <a:gd name="T25" fmla="*/ 24 h 99"/>
                <a:gd name="T26" fmla="*/ 48 w 64"/>
                <a:gd name="T27" fmla="*/ 12 h 99"/>
                <a:gd name="T28" fmla="*/ 30 w 64"/>
                <a:gd name="T29" fmla="*/ 5 h 99"/>
                <a:gd name="T30" fmla="*/ 11 w 64"/>
                <a:gd name="T31" fmla="*/ 20 h 99"/>
                <a:gd name="T32" fmla="*/ 59 w 64"/>
                <a:gd name="T33" fmla="*/ 54 h 99"/>
                <a:gd name="T34" fmla="*/ 64 w 64"/>
                <a:gd name="T35" fmla="*/ 68 h 99"/>
                <a:gd name="T36" fmla="*/ 33 w 64"/>
                <a:gd name="T37" fmla="*/ 99 h 99"/>
                <a:gd name="T38" fmla="*/ 6 w 64"/>
                <a:gd name="T39" fmla="*/ 94 h 99"/>
                <a:gd name="T40" fmla="*/ 0 w 64"/>
                <a:gd name="T41" fmla="*/ 72 h 99"/>
                <a:gd name="T42" fmla="*/ 1 w 64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99">
                  <a:moveTo>
                    <a:pt x="1" y="69"/>
                  </a:moveTo>
                  <a:cubicBezTo>
                    <a:pt x="2" y="69"/>
                    <a:pt x="3" y="69"/>
                    <a:pt x="4" y="70"/>
                  </a:cubicBezTo>
                  <a:cubicBezTo>
                    <a:pt x="7" y="79"/>
                    <a:pt x="14" y="93"/>
                    <a:pt x="33" y="93"/>
                  </a:cubicBezTo>
                  <a:cubicBezTo>
                    <a:pt x="47" y="93"/>
                    <a:pt x="55" y="85"/>
                    <a:pt x="55" y="74"/>
                  </a:cubicBezTo>
                  <a:cubicBezTo>
                    <a:pt x="55" y="55"/>
                    <a:pt x="32" y="56"/>
                    <a:pt x="14" y="46"/>
                  </a:cubicBezTo>
                  <a:cubicBezTo>
                    <a:pt x="7" y="41"/>
                    <a:pt x="2" y="35"/>
                    <a:pt x="2" y="26"/>
                  </a:cubicBezTo>
                  <a:cubicBezTo>
                    <a:pt x="2" y="10"/>
                    <a:pt x="15" y="0"/>
                    <a:pt x="33" y="0"/>
                  </a:cubicBezTo>
                  <a:cubicBezTo>
                    <a:pt x="42" y="0"/>
                    <a:pt x="51" y="4"/>
                    <a:pt x="53" y="4"/>
                  </a:cubicBezTo>
                  <a:cubicBezTo>
                    <a:pt x="54" y="4"/>
                    <a:pt x="55" y="3"/>
                    <a:pt x="56" y="3"/>
                  </a:cubicBezTo>
                  <a:cubicBezTo>
                    <a:pt x="57" y="3"/>
                    <a:pt x="58" y="4"/>
                    <a:pt x="58" y="4"/>
                  </a:cubicBezTo>
                  <a:cubicBezTo>
                    <a:pt x="59" y="10"/>
                    <a:pt x="61" y="21"/>
                    <a:pt x="61" y="23"/>
                  </a:cubicBezTo>
                  <a:cubicBezTo>
                    <a:pt x="61" y="25"/>
                    <a:pt x="60" y="26"/>
                    <a:pt x="59" y="26"/>
                  </a:cubicBezTo>
                  <a:cubicBezTo>
                    <a:pt x="58" y="26"/>
                    <a:pt x="57" y="26"/>
                    <a:pt x="57" y="24"/>
                  </a:cubicBezTo>
                  <a:cubicBezTo>
                    <a:pt x="54" y="16"/>
                    <a:pt x="52" y="15"/>
                    <a:pt x="48" y="12"/>
                  </a:cubicBezTo>
                  <a:cubicBezTo>
                    <a:pt x="43" y="7"/>
                    <a:pt x="37" y="5"/>
                    <a:pt x="30" y="5"/>
                  </a:cubicBezTo>
                  <a:cubicBezTo>
                    <a:pt x="20" y="5"/>
                    <a:pt x="11" y="11"/>
                    <a:pt x="11" y="20"/>
                  </a:cubicBezTo>
                  <a:cubicBezTo>
                    <a:pt x="11" y="42"/>
                    <a:pt x="42" y="36"/>
                    <a:pt x="59" y="54"/>
                  </a:cubicBezTo>
                  <a:cubicBezTo>
                    <a:pt x="62" y="57"/>
                    <a:pt x="64" y="62"/>
                    <a:pt x="64" y="68"/>
                  </a:cubicBezTo>
                  <a:cubicBezTo>
                    <a:pt x="64" y="87"/>
                    <a:pt x="50" y="99"/>
                    <a:pt x="33" y="99"/>
                  </a:cubicBezTo>
                  <a:cubicBezTo>
                    <a:pt x="21" y="99"/>
                    <a:pt x="14" y="98"/>
                    <a:pt x="6" y="94"/>
                  </a:cubicBezTo>
                  <a:cubicBezTo>
                    <a:pt x="3" y="92"/>
                    <a:pt x="0" y="73"/>
                    <a:pt x="0" y="72"/>
                  </a:cubicBezTo>
                  <a:cubicBezTo>
                    <a:pt x="0" y="70"/>
                    <a:pt x="0" y="69"/>
                    <a:pt x="1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FB5A6CC-DCC5-4254-B121-178DAD3FD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8926" y="4716463"/>
              <a:ext cx="109538" cy="141288"/>
            </a:xfrm>
            <a:custGeom>
              <a:avLst/>
              <a:gdLst>
                <a:gd name="T0" fmla="*/ 3 w 75"/>
                <a:gd name="T1" fmla="*/ 0 h 97"/>
                <a:gd name="T2" fmla="*/ 7 w 75"/>
                <a:gd name="T3" fmla="*/ 0 h 97"/>
                <a:gd name="T4" fmla="*/ 19 w 75"/>
                <a:gd name="T5" fmla="*/ 1 h 97"/>
                <a:gd name="T6" fmla="*/ 33 w 75"/>
                <a:gd name="T7" fmla="*/ 0 h 97"/>
                <a:gd name="T8" fmla="*/ 35 w 75"/>
                <a:gd name="T9" fmla="*/ 2 h 97"/>
                <a:gd name="T10" fmla="*/ 24 w 75"/>
                <a:gd name="T11" fmla="*/ 16 h 97"/>
                <a:gd name="T12" fmla="*/ 23 w 75"/>
                <a:gd name="T13" fmla="*/ 72 h 97"/>
                <a:gd name="T14" fmla="*/ 23 w 75"/>
                <a:gd name="T15" fmla="*/ 78 h 97"/>
                <a:gd name="T16" fmla="*/ 26 w 75"/>
                <a:gd name="T17" fmla="*/ 88 h 97"/>
                <a:gd name="T18" fmla="*/ 32 w 75"/>
                <a:gd name="T19" fmla="*/ 89 h 97"/>
                <a:gd name="T20" fmla="*/ 74 w 75"/>
                <a:gd name="T21" fmla="*/ 77 h 97"/>
                <a:gd name="T22" fmla="*/ 75 w 75"/>
                <a:gd name="T23" fmla="*/ 79 h 97"/>
                <a:gd name="T24" fmla="*/ 59 w 75"/>
                <a:gd name="T25" fmla="*/ 97 h 97"/>
                <a:gd name="T26" fmla="*/ 22 w 75"/>
                <a:gd name="T27" fmla="*/ 95 h 97"/>
                <a:gd name="T28" fmla="*/ 6 w 75"/>
                <a:gd name="T29" fmla="*/ 96 h 97"/>
                <a:gd name="T30" fmla="*/ 2 w 75"/>
                <a:gd name="T31" fmla="*/ 95 h 97"/>
                <a:gd name="T32" fmla="*/ 4 w 75"/>
                <a:gd name="T33" fmla="*/ 93 h 97"/>
                <a:gd name="T34" fmla="*/ 8 w 75"/>
                <a:gd name="T35" fmla="*/ 91 h 97"/>
                <a:gd name="T36" fmla="*/ 12 w 75"/>
                <a:gd name="T37" fmla="*/ 65 h 97"/>
                <a:gd name="T38" fmla="*/ 12 w 75"/>
                <a:gd name="T39" fmla="*/ 48 h 97"/>
                <a:gd name="T40" fmla="*/ 13 w 75"/>
                <a:gd name="T41" fmla="*/ 25 h 97"/>
                <a:gd name="T42" fmla="*/ 12 w 75"/>
                <a:gd name="T43" fmla="*/ 13 h 97"/>
                <a:gd name="T44" fmla="*/ 2 w 75"/>
                <a:gd name="T45" fmla="*/ 4 h 97"/>
                <a:gd name="T46" fmla="*/ 0 w 75"/>
                <a:gd name="T47" fmla="*/ 2 h 97"/>
                <a:gd name="T48" fmla="*/ 3 w 75"/>
                <a:gd name="T4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" h="97">
                  <a:moveTo>
                    <a:pt x="3" y="0"/>
                  </a:moveTo>
                  <a:cubicBezTo>
                    <a:pt x="4" y="0"/>
                    <a:pt x="5" y="0"/>
                    <a:pt x="7" y="0"/>
                  </a:cubicBezTo>
                  <a:cubicBezTo>
                    <a:pt x="10" y="0"/>
                    <a:pt x="13" y="1"/>
                    <a:pt x="19" y="1"/>
                  </a:cubicBezTo>
                  <a:cubicBezTo>
                    <a:pt x="26" y="1"/>
                    <a:pt x="30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7"/>
                    <a:pt x="25" y="0"/>
                    <a:pt x="24" y="16"/>
                  </a:cubicBezTo>
                  <a:cubicBezTo>
                    <a:pt x="23" y="25"/>
                    <a:pt x="23" y="71"/>
                    <a:pt x="23" y="72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2"/>
                    <a:pt x="24" y="88"/>
                    <a:pt x="26" y="88"/>
                  </a:cubicBezTo>
                  <a:cubicBezTo>
                    <a:pt x="29" y="89"/>
                    <a:pt x="30" y="89"/>
                    <a:pt x="32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4" y="77"/>
                    <a:pt x="75" y="77"/>
                    <a:pt x="75" y="79"/>
                  </a:cubicBezTo>
                  <a:cubicBezTo>
                    <a:pt x="75" y="87"/>
                    <a:pt x="65" y="97"/>
                    <a:pt x="59" y="97"/>
                  </a:cubicBezTo>
                  <a:cubicBezTo>
                    <a:pt x="42" y="97"/>
                    <a:pt x="31" y="95"/>
                    <a:pt x="22" y="95"/>
                  </a:cubicBezTo>
                  <a:cubicBezTo>
                    <a:pt x="15" y="95"/>
                    <a:pt x="12" y="96"/>
                    <a:pt x="6" y="96"/>
                  </a:cubicBezTo>
                  <a:cubicBezTo>
                    <a:pt x="3" y="96"/>
                    <a:pt x="2" y="96"/>
                    <a:pt x="2" y="95"/>
                  </a:cubicBezTo>
                  <a:cubicBezTo>
                    <a:pt x="2" y="93"/>
                    <a:pt x="3" y="93"/>
                    <a:pt x="4" y="93"/>
                  </a:cubicBezTo>
                  <a:cubicBezTo>
                    <a:pt x="4" y="93"/>
                    <a:pt x="6" y="93"/>
                    <a:pt x="8" y="91"/>
                  </a:cubicBezTo>
                  <a:cubicBezTo>
                    <a:pt x="11" y="89"/>
                    <a:pt x="12" y="85"/>
                    <a:pt x="12" y="65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1"/>
                    <a:pt x="13" y="33"/>
                    <a:pt x="13" y="25"/>
                  </a:cubicBezTo>
                  <a:cubicBezTo>
                    <a:pt x="13" y="21"/>
                    <a:pt x="13" y="17"/>
                    <a:pt x="12" y="13"/>
                  </a:cubicBezTo>
                  <a:cubicBezTo>
                    <a:pt x="12" y="7"/>
                    <a:pt x="7" y="4"/>
                    <a:pt x="2" y="4"/>
                  </a:cubicBezTo>
                  <a:cubicBezTo>
                    <a:pt x="0" y="4"/>
                    <a:pt x="0" y="4"/>
                    <a:pt x="0" y="2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04F5663-1A88-4CB0-A68D-7DD2B4578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1763" y="4716463"/>
              <a:ext cx="55563" cy="139700"/>
            </a:xfrm>
            <a:custGeom>
              <a:avLst/>
              <a:gdLst>
                <a:gd name="T0" fmla="*/ 3 w 38"/>
                <a:gd name="T1" fmla="*/ 0 h 96"/>
                <a:gd name="T2" fmla="*/ 18 w 38"/>
                <a:gd name="T3" fmla="*/ 1 h 96"/>
                <a:gd name="T4" fmla="*/ 30 w 38"/>
                <a:gd name="T5" fmla="*/ 1 h 96"/>
                <a:gd name="T6" fmla="*/ 34 w 38"/>
                <a:gd name="T7" fmla="*/ 3 h 96"/>
                <a:gd name="T8" fmla="*/ 28 w 38"/>
                <a:gd name="T9" fmla="*/ 6 h 96"/>
                <a:gd name="T10" fmla="*/ 23 w 38"/>
                <a:gd name="T11" fmla="*/ 22 h 96"/>
                <a:gd name="T12" fmla="*/ 23 w 38"/>
                <a:gd name="T13" fmla="*/ 71 h 96"/>
                <a:gd name="T14" fmla="*/ 26 w 38"/>
                <a:gd name="T15" fmla="*/ 88 h 96"/>
                <a:gd name="T16" fmla="*/ 33 w 38"/>
                <a:gd name="T17" fmla="*/ 92 h 96"/>
                <a:gd name="T18" fmla="*/ 36 w 38"/>
                <a:gd name="T19" fmla="*/ 92 h 96"/>
                <a:gd name="T20" fmla="*/ 38 w 38"/>
                <a:gd name="T21" fmla="*/ 94 h 96"/>
                <a:gd name="T22" fmla="*/ 35 w 38"/>
                <a:gd name="T23" fmla="*/ 96 h 96"/>
                <a:gd name="T24" fmla="*/ 22 w 38"/>
                <a:gd name="T25" fmla="*/ 95 h 96"/>
                <a:gd name="T26" fmla="*/ 7 w 38"/>
                <a:gd name="T27" fmla="*/ 96 h 96"/>
                <a:gd name="T28" fmla="*/ 1 w 38"/>
                <a:gd name="T29" fmla="*/ 94 h 96"/>
                <a:gd name="T30" fmla="*/ 11 w 38"/>
                <a:gd name="T31" fmla="*/ 85 h 96"/>
                <a:gd name="T32" fmla="*/ 13 w 38"/>
                <a:gd name="T33" fmla="*/ 50 h 96"/>
                <a:gd name="T34" fmla="*/ 13 w 38"/>
                <a:gd name="T35" fmla="*/ 42 h 96"/>
                <a:gd name="T36" fmla="*/ 13 w 38"/>
                <a:gd name="T37" fmla="*/ 27 h 96"/>
                <a:gd name="T38" fmla="*/ 13 w 38"/>
                <a:gd name="T39" fmla="*/ 21 h 96"/>
                <a:gd name="T40" fmla="*/ 12 w 38"/>
                <a:gd name="T41" fmla="*/ 11 h 96"/>
                <a:gd name="T42" fmla="*/ 2 w 38"/>
                <a:gd name="T43" fmla="*/ 4 h 96"/>
                <a:gd name="T44" fmla="*/ 0 w 38"/>
                <a:gd name="T45" fmla="*/ 2 h 96"/>
                <a:gd name="T46" fmla="*/ 3 w 38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96">
                  <a:moveTo>
                    <a:pt x="3" y="0"/>
                  </a:moveTo>
                  <a:cubicBezTo>
                    <a:pt x="7" y="0"/>
                    <a:pt x="11" y="1"/>
                    <a:pt x="18" y="1"/>
                  </a:cubicBezTo>
                  <a:cubicBezTo>
                    <a:pt x="24" y="1"/>
                    <a:pt x="22" y="1"/>
                    <a:pt x="30" y="1"/>
                  </a:cubicBezTo>
                  <a:cubicBezTo>
                    <a:pt x="31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3" y="16"/>
                    <a:pt x="23" y="22"/>
                  </a:cubicBezTo>
                  <a:cubicBezTo>
                    <a:pt x="23" y="53"/>
                    <a:pt x="23" y="59"/>
                    <a:pt x="23" y="71"/>
                  </a:cubicBezTo>
                  <a:cubicBezTo>
                    <a:pt x="23" y="80"/>
                    <a:pt x="24" y="84"/>
                    <a:pt x="26" y="88"/>
                  </a:cubicBezTo>
                  <a:cubicBezTo>
                    <a:pt x="29" y="92"/>
                    <a:pt x="32" y="92"/>
                    <a:pt x="33" y="92"/>
                  </a:cubicBezTo>
                  <a:cubicBezTo>
                    <a:pt x="33" y="92"/>
                    <a:pt x="35" y="92"/>
                    <a:pt x="36" y="92"/>
                  </a:cubicBezTo>
                  <a:cubicBezTo>
                    <a:pt x="37" y="92"/>
                    <a:pt x="38" y="93"/>
                    <a:pt x="38" y="94"/>
                  </a:cubicBezTo>
                  <a:cubicBezTo>
                    <a:pt x="38" y="96"/>
                    <a:pt x="37" y="96"/>
                    <a:pt x="35" y="96"/>
                  </a:cubicBezTo>
                  <a:cubicBezTo>
                    <a:pt x="28" y="96"/>
                    <a:pt x="27" y="95"/>
                    <a:pt x="22" y="95"/>
                  </a:cubicBezTo>
                  <a:cubicBezTo>
                    <a:pt x="15" y="95"/>
                    <a:pt x="12" y="96"/>
                    <a:pt x="7" y="96"/>
                  </a:cubicBezTo>
                  <a:cubicBezTo>
                    <a:pt x="2" y="96"/>
                    <a:pt x="1" y="95"/>
                    <a:pt x="1" y="94"/>
                  </a:cubicBezTo>
                  <a:cubicBezTo>
                    <a:pt x="1" y="90"/>
                    <a:pt x="9" y="94"/>
                    <a:pt x="11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2" y="11"/>
                  </a:cubicBezTo>
                  <a:cubicBezTo>
                    <a:pt x="12" y="7"/>
                    <a:pt x="6" y="5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6333FB44-4AFC-40AA-A90D-FBD465B3E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68576" y="4716463"/>
              <a:ext cx="173038" cy="139700"/>
            </a:xfrm>
            <a:custGeom>
              <a:avLst/>
              <a:gdLst>
                <a:gd name="T0" fmla="*/ 2 w 118"/>
                <a:gd name="T1" fmla="*/ 0 h 96"/>
                <a:gd name="T2" fmla="*/ 9 w 118"/>
                <a:gd name="T3" fmla="*/ 1 h 96"/>
                <a:gd name="T4" fmla="*/ 19 w 118"/>
                <a:gd name="T5" fmla="*/ 1 h 96"/>
                <a:gd name="T6" fmla="*/ 22 w 118"/>
                <a:gd name="T7" fmla="*/ 3 h 96"/>
                <a:gd name="T8" fmla="*/ 58 w 118"/>
                <a:gd name="T9" fmla="*/ 78 h 96"/>
                <a:gd name="T10" fmla="*/ 63 w 118"/>
                <a:gd name="T11" fmla="*/ 70 h 96"/>
                <a:gd name="T12" fmla="*/ 80 w 118"/>
                <a:gd name="T13" fmla="*/ 34 h 96"/>
                <a:gd name="T14" fmla="*/ 94 w 118"/>
                <a:gd name="T15" fmla="*/ 4 h 96"/>
                <a:gd name="T16" fmla="*/ 99 w 118"/>
                <a:gd name="T17" fmla="*/ 0 h 96"/>
                <a:gd name="T18" fmla="*/ 111 w 118"/>
                <a:gd name="T19" fmla="*/ 1 h 96"/>
                <a:gd name="T20" fmla="*/ 113 w 118"/>
                <a:gd name="T21" fmla="*/ 2 h 96"/>
                <a:gd name="T22" fmla="*/ 109 w 118"/>
                <a:gd name="T23" fmla="*/ 5 h 96"/>
                <a:gd name="T24" fmla="*/ 103 w 118"/>
                <a:gd name="T25" fmla="*/ 20 h 96"/>
                <a:gd name="T26" fmla="*/ 104 w 118"/>
                <a:gd name="T27" fmla="*/ 71 h 96"/>
                <a:gd name="T28" fmla="*/ 115 w 118"/>
                <a:gd name="T29" fmla="*/ 92 h 96"/>
                <a:gd name="T30" fmla="*/ 118 w 118"/>
                <a:gd name="T31" fmla="*/ 94 h 96"/>
                <a:gd name="T32" fmla="*/ 115 w 118"/>
                <a:gd name="T33" fmla="*/ 96 h 96"/>
                <a:gd name="T34" fmla="*/ 101 w 118"/>
                <a:gd name="T35" fmla="*/ 96 h 96"/>
                <a:gd name="T36" fmla="*/ 87 w 118"/>
                <a:gd name="T37" fmla="*/ 96 h 96"/>
                <a:gd name="T38" fmla="*/ 85 w 118"/>
                <a:gd name="T39" fmla="*/ 95 h 96"/>
                <a:gd name="T40" fmla="*/ 93 w 118"/>
                <a:gd name="T41" fmla="*/ 86 h 96"/>
                <a:gd name="T42" fmla="*/ 94 w 118"/>
                <a:gd name="T43" fmla="*/ 77 h 96"/>
                <a:gd name="T44" fmla="*/ 92 w 118"/>
                <a:gd name="T45" fmla="*/ 33 h 96"/>
                <a:gd name="T46" fmla="*/ 91 w 118"/>
                <a:gd name="T47" fmla="*/ 27 h 96"/>
                <a:gd name="T48" fmla="*/ 86 w 118"/>
                <a:gd name="T49" fmla="*/ 36 h 96"/>
                <a:gd name="T50" fmla="*/ 67 w 118"/>
                <a:gd name="T51" fmla="*/ 73 h 96"/>
                <a:gd name="T52" fmla="*/ 56 w 118"/>
                <a:gd name="T53" fmla="*/ 94 h 96"/>
                <a:gd name="T54" fmla="*/ 48 w 118"/>
                <a:gd name="T55" fmla="*/ 82 h 96"/>
                <a:gd name="T56" fmla="*/ 22 w 118"/>
                <a:gd name="T57" fmla="*/ 30 h 96"/>
                <a:gd name="T58" fmla="*/ 21 w 118"/>
                <a:gd name="T59" fmla="*/ 36 h 96"/>
                <a:gd name="T60" fmla="*/ 20 w 118"/>
                <a:gd name="T61" fmla="*/ 71 h 96"/>
                <a:gd name="T62" fmla="*/ 20 w 118"/>
                <a:gd name="T63" fmla="*/ 77 h 96"/>
                <a:gd name="T64" fmla="*/ 30 w 118"/>
                <a:gd name="T65" fmla="*/ 92 h 96"/>
                <a:gd name="T66" fmla="*/ 32 w 118"/>
                <a:gd name="T67" fmla="*/ 94 h 96"/>
                <a:gd name="T68" fmla="*/ 30 w 118"/>
                <a:gd name="T69" fmla="*/ 96 h 96"/>
                <a:gd name="T70" fmla="*/ 16 w 118"/>
                <a:gd name="T71" fmla="*/ 96 h 96"/>
                <a:gd name="T72" fmla="*/ 5 w 118"/>
                <a:gd name="T73" fmla="*/ 96 h 96"/>
                <a:gd name="T74" fmla="*/ 2 w 118"/>
                <a:gd name="T75" fmla="*/ 94 h 96"/>
                <a:gd name="T76" fmla="*/ 13 w 118"/>
                <a:gd name="T77" fmla="*/ 84 h 96"/>
                <a:gd name="T78" fmla="*/ 15 w 118"/>
                <a:gd name="T79" fmla="*/ 30 h 96"/>
                <a:gd name="T80" fmla="*/ 1 w 118"/>
                <a:gd name="T81" fmla="*/ 4 h 96"/>
                <a:gd name="T82" fmla="*/ 0 w 118"/>
                <a:gd name="T83" fmla="*/ 2 h 96"/>
                <a:gd name="T84" fmla="*/ 2 w 118"/>
                <a:gd name="T8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8" h="96">
                  <a:moveTo>
                    <a:pt x="2" y="0"/>
                  </a:moveTo>
                  <a:cubicBezTo>
                    <a:pt x="3" y="0"/>
                    <a:pt x="8" y="1"/>
                    <a:pt x="9" y="1"/>
                  </a:cubicBezTo>
                  <a:cubicBezTo>
                    <a:pt x="13" y="1"/>
                    <a:pt x="17" y="1"/>
                    <a:pt x="19" y="1"/>
                  </a:cubicBezTo>
                  <a:cubicBezTo>
                    <a:pt x="21" y="1"/>
                    <a:pt x="22" y="2"/>
                    <a:pt x="22" y="3"/>
                  </a:cubicBezTo>
                  <a:cubicBezTo>
                    <a:pt x="35" y="30"/>
                    <a:pt x="57" y="78"/>
                    <a:pt x="58" y="78"/>
                  </a:cubicBezTo>
                  <a:cubicBezTo>
                    <a:pt x="60" y="78"/>
                    <a:pt x="61" y="73"/>
                    <a:pt x="63" y="70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94" y="5"/>
                    <a:pt x="93" y="6"/>
                    <a:pt x="94" y="4"/>
                  </a:cubicBezTo>
                  <a:cubicBezTo>
                    <a:pt x="95" y="2"/>
                    <a:pt x="94" y="0"/>
                    <a:pt x="99" y="0"/>
                  </a:cubicBezTo>
                  <a:cubicBezTo>
                    <a:pt x="105" y="0"/>
                    <a:pt x="102" y="1"/>
                    <a:pt x="111" y="1"/>
                  </a:cubicBezTo>
                  <a:cubicBezTo>
                    <a:pt x="112" y="1"/>
                    <a:pt x="113" y="1"/>
                    <a:pt x="113" y="2"/>
                  </a:cubicBezTo>
                  <a:cubicBezTo>
                    <a:pt x="113" y="4"/>
                    <a:pt x="112" y="5"/>
                    <a:pt x="109" y="5"/>
                  </a:cubicBezTo>
                  <a:cubicBezTo>
                    <a:pt x="104" y="6"/>
                    <a:pt x="103" y="8"/>
                    <a:pt x="103" y="20"/>
                  </a:cubicBezTo>
                  <a:cubicBezTo>
                    <a:pt x="103" y="52"/>
                    <a:pt x="104" y="59"/>
                    <a:pt x="104" y="71"/>
                  </a:cubicBezTo>
                  <a:cubicBezTo>
                    <a:pt x="104" y="90"/>
                    <a:pt x="107" y="92"/>
                    <a:pt x="115" y="92"/>
                  </a:cubicBezTo>
                  <a:cubicBezTo>
                    <a:pt x="117" y="92"/>
                    <a:pt x="118" y="94"/>
                    <a:pt x="118" y="94"/>
                  </a:cubicBezTo>
                  <a:cubicBezTo>
                    <a:pt x="118" y="96"/>
                    <a:pt x="117" y="96"/>
                    <a:pt x="115" y="96"/>
                  </a:cubicBezTo>
                  <a:cubicBezTo>
                    <a:pt x="107" y="96"/>
                    <a:pt x="105" y="96"/>
                    <a:pt x="101" y="96"/>
                  </a:cubicBezTo>
                  <a:cubicBezTo>
                    <a:pt x="94" y="96"/>
                    <a:pt x="92" y="96"/>
                    <a:pt x="87" y="96"/>
                  </a:cubicBezTo>
                  <a:cubicBezTo>
                    <a:pt x="85" y="96"/>
                    <a:pt x="85" y="95"/>
                    <a:pt x="85" y="95"/>
                  </a:cubicBezTo>
                  <a:cubicBezTo>
                    <a:pt x="85" y="91"/>
                    <a:pt x="91" y="95"/>
                    <a:pt x="93" y="86"/>
                  </a:cubicBezTo>
                  <a:cubicBezTo>
                    <a:pt x="94" y="84"/>
                    <a:pt x="94" y="81"/>
                    <a:pt x="94" y="77"/>
                  </a:cubicBezTo>
                  <a:cubicBezTo>
                    <a:pt x="94" y="62"/>
                    <a:pt x="92" y="33"/>
                    <a:pt x="92" y="33"/>
                  </a:cubicBezTo>
                  <a:cubicBezTo>
                    <a:pt x="92" y="29"/>
                    <a:pt x="91" y="27"/>
                    <a:pt x="91" y="27"/>
                  </a:cubicBezTo>
                  <a:cubicBezTo>
                    <a:pt x="90" y="27"/>
                    <a:pt x="88" y="31"/>
                    <a:pt x="86" y="36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3" y="94"/>
                    <a:pt x="52" y="90"/>
                    <a:pt x="48" y="82"/>
                  </a:cubicBezTo>
                  <a:cubicBezTo>
                    <a:pt x="23" y="30"/>
                    <a:pt x="23" y="30"/>
                    <a:pt x="22" y="30"/>
                  </a:cubicBezTo>
                  <a:cubicBezTo>
                    <a:pt x="22" y="30"/>
                    <a:pt x="21" y="32"/>
                    <a:pt x="21" y="36"/>
                  </a:cubicBezTo>
                  <a:cubicBezTo>
                    <a:pt x="21" y="55"/>
                    <a:pt x="20" y="61"/>
                    <a:pt x="20" y="7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4"/>
                    <a:pt x="20" y="91"/>
                    <a:pt x="30" y="92"/>
                  </a:cubicBezTo>
                  <a:cubicBezTo>
                    <a:pt x="31" y="92"/>
                    <a:pt x="32" y="93"/>
                    <a:pt x="32" y="94"/>
                  </a:cubicBezTo>
                  <a:cubicBezTo>
                    <a:pt x="32" y="96"/>
                    <a:pt x="32" y="96"/>
                    <a:pt x="30" y="96"/>
                  </a:cubicBezTo>
                  <a:cubicBezTo>
                    <a:pt x="26" y="96"/>
                    <a:pt x="18" y="96"/>
                    <a:pt x="16" y="96"/>
                  </a:cubicBezTo>
                  <a:cubicBezTo>
                    <a:pt x="15" y="96"/>
                    <a:pt x="11" y="96"/>
                    <a:pt x="5" y="96"/>
                  </a:cubicBezTo>
                  <a:cubicBezTo>
                    <a:pt x="4" y="96"/>
                    <a:pt x="2" y="96"/>
                    <a:pt x="2" y="94"/>
                  </a:cubicBezTo>
                  <a:cubicBezTo>
                    <a:pt x="2" y="90"/>
                    <a:pt x="10" y="96"/>
                    <a:pt x="13" y="84"/>
                  </a:cubicBezTo>
                  <a:cubicBezTo>
                    <a:pt x="14" y="80"/>
                    <a:pt x="15" y="43"/>
                    <a:pt x="15" y="30"/>
                  </a:cubicBezTo>
                  <a:cubicBezTo>
                    <a:pt x="15" y="13"/>
                    <a:pt x="13" y="7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D1BACCB1-DD5A-4A9F-BE7E-5B985FDC1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9501" y="4716463"/>
              <a:ext cx="57150" cy="139700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5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1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4" y="84"/>
                    <a:pt x="27" y="88"/>
                  </a:cubicBezTo>
                  <a:cubicBezTo>
                    <a:pt x="30" y="92"/>
                    <a:pt x="32" y="92"/>
                    <a:pt x="33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5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7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801ED09B-3F75-4785-85F3-64D4940A4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6313" y="4716463"/>
              <a:ext cx="130175" cy="139700"/>
            </a:xfrm>
            <a:custGeom>
              <a:avLst/>
              <a:gdLst>
                <a:gd name="T0" fmla="*/ 1 w 89"/>
                <a:gd name="T1" fmla="*/ 5 h 97"/>
                <a:gd name="T2" fmla="*/ 5 w 89"/>
                <a:gd name="T3" fmla="*/ 0 h 97"/>
                <a:gd name="T4" fmla="*/ 43 w 89"/>
                <a:gd name="T5" fmla="*/ 1 h 97"/>
                <a:gd name="T6" fmla="*/ 85 w 89"/>
                <a:gd name="T7" fmla="*/ 1 h 97"/>
                <a:gd name="T8" fmla="*/ 86 w 89"/>
                <a:gd name="T9" fmla="*/ 1 h 97"/>
                <a:gd name="T10" fmla="*/ 88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5 w 89"/>
                <a:gd name="T17" fmla="*/ 17 h 97"/>
                <a:gd name="T18" fmla="*/ 72 w 89"/>
                <a:gd name="T19" fmla="*/ 8 h 97"/>
                <a:gd name="T20" fmla="*/ 54 w 89"/>
                <a:gd name="T21" fmla="*/ 8 h 97"/>
                <a:gd name="T22" fmla="*/ 50 w 89"/>
                <a:gd name="T23" fmla="*/ 17 h 97"/>
                <a:gd name="T24" fmla="*/ 50 w 89"/>
                <a:gd name="T25" fmla="*/ 24 h 97"/>
                <a:gd name="T26" fmla="*/ 49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2 w 89"/>
                <a:gd name="T33" fmla="*/ 95 h 97"/>
                <a:gd name="T34" fmla="*/ 59 w 89"/>
                <a:gd name="T35" fmla="*/ 97 h 97"/>
                <a:gd name="T36" fmla="*/ 44 w 89"/>
                <a:gd name="T37" fmla="*/ 96 h 97"/>
                <a:gd name="T38" fmla="*/ 30 w 89"/>
                <a:gd name="T39" fmla="*/ 97 h 97"/>
                <a:gd name="T40" fmla="*/ 26 w 89"/>
                <a:gd name="T41" fmla="*/ 95 h 97"/>
                <a:gd name="T42" fmla="*/ 33 w 89"/>
                <a:gd name="T43" fmla="*/ 92 h 97"/>
                <a:gd name="T44" fmla="*/ 38 w 89"/>
                <a:gd name="T45" fmla="*/ 87 h 97"/>
                <a:gd name="T46" fmla="*/ 39 w 89"/>
                <a:gd name="T47" fmla="*/ 36 h 97"/>
                <a:gd name="T48" fmla="*/ 39 w 89"/>
                <a:gd name="T49" fmla="*/ 12 h 97"/>
                <a:gd name="T50" fmla="*/ 29 w 89"/>
                <a:gd name="T51" fmla="*/ 8 h 97"/>
                <a:gd name="T52" fmla="*/ 7 w 89"/>
                <a:gd name="T53" fmla="*/ 11 h 97"/>
                <a:gd name="T54" fmla="*/ 1 w 89"/>
                <a:gd name="T55" fmla="*/ 21 h 97"/>
                <a:gd name="T56" fmla="*/ 0 w 89"/>
                <a:gd name="T57" fmla="*/ 19 h 97"/>
                <a:gd name="T58" fmla="*/ 1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1" y="5"/>
                  </a:moveTo>
                  <a:cubicBezTo>
                    <a:pt x="2" y="2"/>
                    <a:pt x="1" y="0"/>
                    <a:pt x="5" y="0"/>
                  </a:cubicBezTo>
                  <a:cubicBezTo>
                    <a:pt x="15" y="0"/>
                    <a:pt x="14" y="1"/>
                    <a:pt x="43" y="1"/>
                  </a:cubicBezTo>
                  <a:cubicBezTo>
                    <a:pt x="63" y="1"/>
                    <a:pt x="78" y="1"/>
                    <a:pt x="85" y="1"/>
                  </a:cubicBezTo>
                  <a:cubicBezTo>
                    <a:pt x="85" y="1"/>
                    <a:pt x="85" y="1"/>
                    <a:pt x="86" y="1"/>
                  </a:cubicBezTo>
                  <a:cubicBezTo>
                    <a:pt x="88" y="1"/>
                    <a:pt x="88" y="3"/>
                    <a:pt x="88" y="3"/>
                  </a:cubicBezTo>
                  <a:cubicBezTo>
                    <a:pt x="88" y="5"/>
                    <a:pt x="89" y="13"/>
                    <a:pt x="89" y="14"/>
                  </a:cubicBezTo>
                  <a:cubicBezTo>
                    <a:pt x="89" y="19"/>
                    <a:pt x="89" y="19"/>
                    <a:pt x="87" y="19"/>
                  </a:cubicBezTo>
                  <a:cubicBezTo>
                    <a:pt x="87" y="19"/>
                    <a:pt x="86" y="19"/>
                    <a:pt x="85" y="17"/>
                  </a:cubicBezTo>
                  <a:cubicBezTo>
                    <a:pt x="84" y="11"/>
                    <a:pt x="83" y="8"/>
                    <a:pt x="7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0" y="8"/>
                    <a:pt x="50" y="9"/>
                    <a:pt x="50" y="1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55"/>
                    <a:pt x="49" y="61"/>
                    <a:pt x="49" y="73"/>
                  </a:cubicBezTo>
                  <a:cubicBezTo>
                    <a:pt x="49" y="76"/>
                    <a:pt x="49" y="79"/>
                    <a:pt x="49" y="82"/>
                  </a:cubicBezTo>
                  <a:cubicBezTo>
                    <a:pt x="49" y="85"/>
                    <a:pt x="49" y="88"/>
                    <a:pt x="51" y="89"/>
                  </a:cubicBezTo>
                  <a:cubicBezTo>
                    <a:pt x="56" y="94"/>
                    <a:pt x="62" y="92"/>
                    <a:pt x="62" y="95"/>
                  </a:cubicBezTo>
                  <a:cubicBezTo>
                    <a:pt x="62" y="97"/>
                    <a:pt x="61" y="97"/>
                    <a:pt x="59" y="97"/>
                  </a:cubicBezTo>
                  <a:cubicBezTo>
                    <a:pt x="56" y="97"/>
                    <a:pt x="49" y="96"/>
                    <a:pt x="44" y="96"/>
                  </a:cubicBezTo>
                  <a:cubicBezTo>
                    <a:pt x="41" y="96"/>
                    <a:pt x="35" y="97"/>
                    <a:pt x="30" y="97"/>
                  </a:cubicBezTo>
                  <a:cubicBezTo>
                    <a:pt x="28" y="97"/>
                    <a:pt x="26" y="97"/>
                    <a:pt x="26" y="95"/>
                  </a:cubicBezTo>
                  <a:cubicBezTo>
                    <a:pt x="26" y="92"/>
                    <a:pt x="29" y="93"/>
                    <a:pt x="33" y="92"/>
                  </a:cubicBezTo>
                  <a:cubicBezTo>
                    <a:pt x="35" y="92"/>
                    <a:pt x="37" y="90"/>
                    <a:pt x="38" y="87"/>
                  </a:cubicBezTo>
                  <a:cubicBezTo>
                    <a:pt x="39" y="77"/>
                    <a:pt x="39" y="42"/>
                    <a:pt x="39" y="36"/>
                  </a:cubicBezTo>
                  <a:cubicBezTo>
                    <a:pt x="39" y="22"/>
                    <a:pt x="39" y="12"/>
                    <a:pt x="39" y="12"/>
                  </a:cubicBezTo>
                  <a:cubicBezTo>
                    <a:pt x="39" y="8"/>
                    <a:pt x="38" y="8"/>
                    <a:pt x="29" y="8"/>
                  </a:cubicBezTo>
                  <a:cubicBezTo>
                    <a:pt x="9" y="8"/>
                    <a:pt x="8" y="10"/>
                    <a:pt x="7" y="11"/>
                  </a:cubicBezTo>
                  <a:cubicBezTo>
                    <a:pt x="3" y="16"/>
                    <a:pt x="5" y="21"/>
                    <a:pt x="1" y="21"/>
                  </a:cubicBezTo>
                  <a:cubicBezTo>
                    <a:pt x="1" y="21"/>
                    <a:pt x="0" y="21"/>
                    <a:pt x="0" y="19"/>
                  </a:cubicBezTo>
                  <a:cubicBezTo>
                    <a:pt x="0" y="15"/>
                    <a:pt x="1" y="8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F2D86DFB-528B-4C90-A07C-D6D8ED032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8513" y="4716463"/>
              <a:ext cx="109538" cy="141288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1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5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6 w 76"/>
                <a:gd name="T35" fmla="*/ 42 h 97"/>
                <a:gd name="T36" fmla="*/ 59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2 w 76"/>
                <a:gd name="T45" fmla="*/ 59 h 97"/>
                <a:gd name="T46" fmla="*/ 61 w 76"/>
                <a:gd name="T47" fmla="*/ 62 h 97"/>
                <a:gd name="T48" fmla="*/ 58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30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5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4 w 76"/>
                <a:gd name="T85" fmla="*/ 25 h 97"/>
                <a:gd name="T86" fmla="*/ 13 w 76"/>
                <a:gd name="T87" fmla="*/ 13 h 97"/>
                <a:gd name="T88" fmla="*/ 3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1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8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5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6" y="42"/>
                  </a:cubicBezTo>
                  <a:cubicBezTo>
                    <a:pt x="58" y="40"/>
                    <a:pt x="58" y="38"/>
                    <a:pt x="59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2" y="56"/>
                    <a:pt x="62" y="59"/>
                  </a:cubicBezTo>
                  <a:cubicBezTo>
                    <a:pt x="62" y="62"/>
                    <a:pt x="61" y="62"/>
                    <a:pt x="61" y="62"/>
                  </a:cubicBezTo>
                  <a:cubicBezTo>
                    <a:pt x="59" y="62"/>
                    <a:pt x="58" y="61"/>
                    <a:pt x="58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30" y="51"/>
                    <a:pt x="31" y="50"/>
                    <a:pt x="30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5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2" y="95"/>
                    <a:pt x="23" y="95"/>
                  </a:cubicBezTo>
                  <a:cubicBezTo>
                    <a:pt x="16" y="95"/>
                    <a:pt x="12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4" y="17"/>
                    <a:pt x="13" y="13"/>
                  </a:cubicBezTo>
                  <a:cubicBezTo>
                    <a:pt x="13" y="7"/>
                    <a:pt x="8" y="4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0362DABA-F620-4FB5-8521-BA1828FC8F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11351" y="4716463"/>
              <a:ext cx="142875" cy="139700"/>
            </a:xfrm>
            <a:custGeom>
              <a:avLst/>
              <a:gdLst>
                <a:gd name="T0" fmla="*/ 7 w 98"/>
                <a:gd name="T1" fmla="*/ 0 h 96"/>
                <a:gd name="T2" fmla="*/ 19 w 98"/>
                <a:gd name="T3" fmla="*/ 0 h 96"/>
                <a:gd name="T4" fmla="*/ 45 w 98"/>
                <a:gd name="T5" fmla="*/ 0 h 96"/>
                <a:gd name="T6" fmla="*/ 98 w 98"/>
                <a:gd name="T7" fmla="*/ 43 h 96"/>
                <a:gd name="T8" fmla="*/ 79 w 98"/>
                <a:gd name="T9" fmla="*/ 87 h 96"/>
                <a:gd name="T10" fmla="*/ 51 w 98"/>
                <a:gd name="T11" fmla="*/ 96 h 96"/>
                <a:gd name="T12" fmla="*/ 19 w 98"/>
                <a:gd name="T13" fmla="*/ 96 h 96"/>
                <a:gd name="T14" fmla="*/ 6 w 98"/>
                <a:gd name="T15" fmla="*/ 96 h 96"/>
                <a:gd name="T16" fmla="*/ 3 w 98"/>
                <a:gd name="T17" fmla="*/ 95 h 96"/>
                <a:gd name="T18" fmla="*/ 7 w 98"/>
                <a:gd name="T19" fmla="*/ 91 h 96"/>
                <a:gd name="T20" fmla="*/ 13 w 98"/>
                <a:gd name="T21" fmla="*/ 83 h 96"/>
                <a:gd name="T22" fmla="*/ 13 w 98"/>
                <a:gd name="T23" fmla="*/ 46 h 96"/>
                <a:gd name="T24" fmla="*/ 13 w 98"/>
                <a:gd name="T25" fmla="*/ 12 h 96"/>
                <a:gd name="T26" fmla="*/ 6 w 98"/>
                <a:gd name="T27" fmla="*/ 5 h 96"/>
                <a:gd name="T28" fmla="*/ 0 w 98"/>
                <a:gd name="T29" fmla="*/ 2 h 96"/>
                <a:gd name="T30" fmla="*/ 7 w 98"/>
                <a:gd name="T31" fmla="*/ 0 h 96"/>
                <a:gd name="T32" fmla="*/ 37 w 98"/>
                <a:gd name="T33" fmla="*/ 90 h 96"/>
                <a:gd name="T34" fmla="*/ 46 w 98"/>
                <a:gd name="T35" fmla="*/ 91 h 96"/>
                <a:gd name="T36" fmla="*/ 49 w 98"/>
                <a:gd name="T37" fmla="*/ 91 h 96"/>
                <a:gd name="T38" fmla="*/ 77 w 98"/>
                <a:gd name="T39" fmla="*/ 80 h 96"/>
                <a:gd name="T40" fmla="*/ 87 w 98"/>
                <a:gd name="T41" fmla="*/ 50 h 96"/>
                <a:gd name="T42" fmla="*/ 41 w 98"/>
                <a:gd name="T43" fmla="*/ 5 h 96"/>
                <a:gd name="T44" fmla="*/ 25 w 98"/>
                <a:gd name="T45" fmla="*/ 23 h 96"/>
                <a:gd name="T46" fmla="*/ 24 w 98"/>
                <a:gd name="T47" fmla="*/ 48 h 96"/>
                <a:gd name="T48" fmla="*/ 24 w 98"/>
                <a:gd name="T49" fmla="*/ 77 h 96"/>
                <a:gd name="T50" fmla="*/ 37 w 98"/>
                <a:gd name="T51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96">
                  <a:moveTo>
                    <a:pt x="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6" y="0"/>
                    <a:pt x="36" y="0"/>
                    <a:pt x="45" y="0"/>
                  </a:cubicBezTo>
                  <a:cubicBezTo>
                    <a:pt x="69" y="0"/>
                    <a:pt x="98" y="14"/>
                    <a:pt x="98" y="43"/>
                  </a:cubicBezTo>
                  <a:cubicBezTo>
                    <a:pt x="98" y="70"/>
                    <a:pt x="91" y="78"/>
                    <a:pt x="79" y="87"/>
                  </a:cubicBezTo>
                  <a:cubicBezTo>
                    <a:pt x="74" y="91"/>
                    <a:pt x="63" y="96"/>
                    <a:pt x="51" y="96"/>
                  </a:cubicBezTo>
                  <a:cubicBezTo>
                    <a:pt x="48" y="96"/>
                    <a:pt x="29" y="96"/>
                    <a:pt x="19" y="96"/>
                  </a:cubicBezTo>
                  <a:cubicBezTo>
                    <a:pt x="11" y="96"/>
                    <a:pt x="8" y="96"/>
                    <a:pt x="6" y="96"/>
                  </a:cubicBezTo>
                  <a:cubicBezTo>
                    <a:pt x="3" y="96"/>
                    <a:pt x="3" y="96"/>
                    <a:pt x="3" y="95"/>
                  </a:cubicBezTo>
                  <a:cubicBezTo>
                    <a:pt x="3" y="92"/>
                    <a:pt x="5" y="93"/>
                    <a:pt x="7" y="91"/>
                  </a:cubicBezTo>
                  <a:cubicBezTo>
                    <a:pt x="10" y="90"/>
                    <a:pt x="13" y="86"/>
                    <a:pt x="13" y="83"/>
                  </a:cubicBezTo>
                  <a:cubicBezTo>
                    <a:pt x="13" y="68"/>
                    <a:pt x="13" y="58"/>
                    <a:pt x="13" y="46"/>
                  </a:cubicBezTo>
                  <a:cubicBezTo>
                    <a:pt x="13" y="35"/>
                    <a:pt x="13" y="28"/>
                    <a:pt x="13" y="12"/>
                  </a:cubicBezTo>
                  <a:cubicBezTo>
                    <a:pt x="13" y="9"/>
                    <a:pt x="10" y="5"/>
                    <a:pt x="6" y="5"/>
                  </a:cubicBezTo>
                  <a:cubicBezTo>
                    <a:pt x="3" y="5"/>
                    <a:pt x="0" y="5"/>
                    <a:pt x="0" y="2"/>
                  </a:cubicBezTo>
                  <a:cubicBezTo>
                    <a:pt x="0" y="0"/>
                    <a:pt x="2" y="0"/>
                    <a:pt x="7" y="0"/>
                  </a:cubicBezTo>
                  <a:close/>
                  <a:moveTo>
                    <a:pt x="37" y="90"/>
                  </a:moveTo>
                  <a:cubicBezTo>
                    <a:pt x="39" y="91"/>
                    <a:pt x="43" y="91"/>
                    <a:pt x="46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62" y="91"/>
                    <a:pt x="69" y="88"/>
                    <a:pt x="77" y="80"/>
                  </a:cubicBezTo>
                  <a:cubicBezTo>
                    <a:pt x="85" y="73"/>
                    <a:pt x="87" y="60"/>
                    <a:pt x="87" y="50"/>
                  </a:cubicBezTo>
                  <a:cubicBezTo>
                    <a:pt x="87" y="19"/>
                    <a:pt x="62" y="5"/>
                    <a:pt x="41" y="5"/>
                  </a:cubicBezTo>
                  <a:cubicBezTo>
                    <a:pt x="25" y="5"/>
                    <a:pt x="25" y="6"/>
                    <a:pt x="25" y="23"/>
                  </a:cubicBezTo>
                  <a:cubicBezTo>
                    <a:pt x="25" y="28"/>
                    <a:pt x="24" y="46"/>
                    <a:pt x="24" y="48"/>
                  </a:cubicBezTo>
                  <a:cubicBezTo>
                    <a:pt x="24" y="62"/>
                    <a:pt x="24" y="71"/>
                    <a:pt x="24" y="77"/>
                  </a:cubicBezTo>
                  <a:cubicBezTo>
                    <a:pt x="24" y="89"/>
                    <a:pt x="26" y="87"/>
                    <a:pt x="3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2EFF1F42-D07D-4949-807B-DA594B873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78288" y="1936751"/>
              <a:ext cx="1722438" cy="1219200"/>
            </a:xfrm>
            <a:custGeom>
              <a:avLst/>
              <a:gdLst>
                <a:gd name="T0" fmla="*/ 29 w 1181"/>
                <a:gd name="T1" fmla="*/ 23 h 838"/>
                <a:gd name="T2" fmla="*/ 151 w 1181"/>
                <a:gd name="T3" fmla="*/ 26 h 838"/>
                <a:gd name="T4" fmla="*/ 246 w 1181"/>
                <a:gd name="T5" fmla="*/ 23 h 838"/>
                <a:gd name="T6" fmla="*/ 261 w 1181"/>
                <a:gd name="T7" fmla="*/ 36 h 838"/>
                <a:gd name="T8" fmla="*/ 214 w 1181"/>
                <a:gd name="T9" fmla="*/ 88 h 838"/>
                <a:gd name="T10" fmla="*/ 370 w 1181"/>
                <a:gd name="T11" fmla="*/ 461 h 838"/>
                <a:gd name="T12" fmla="*/ 466 w 1181"/>
                <a:gd name="T13" fmla="*/ 666 h 838"/>
                <a:gd name="T14" fmla="*/ 557 w 1181"/>
                <a:gd name="T15" fmla="*/ 469 h 838"/>
                <a:gd name="T16" fmla="*/ 579 w 1181"/>
                <a:gd name="T17" fmla="*/ 409 h 838"/>
                <a:gd name="T18" fmla="*/ 428 w 1181"/>
                <a:gd name="T19" fmla="*/ 78 h 838"/>
                <a:gd name="T20" fmla="*/ 378 w 1181"/>
                <a:gd name="T21" fmla="*/ 55 h 838"/>
                <a:gd name="T22" fmla="*/ 334 w 1181"/>
                <a:gd name="T23" fmla="*/ 37 h 838"/>
                <a:gd name="T24" fmla="*/ 366 w 1181"/>
                <a:gd name="T25" fmla="*/ 22 h 838"/>
                <a:gd name="T26" fmla="*/ 487 w 1181"/>
                <a:gd name="T27" fmla="*/ 26 h 838"/>
                <a:gd name="T28" fmla="*/ 560 w 1181"/>
                <a:gd name="T29" fmla="*/ 22 h 838"/>
                <a:gd name="T30" fmla="*/ 593 w 1181"/>
                <a:gd name="T31" fmla="*/ 31 h 838"/>
                <a:gd name="T32" fmla="*/ 546 w 1181"/>
                <a:gd name="T33" fmla="*/ 87 h 838"/>
                <a:gd name="T34" fmla="*/ 580 w 1181"/>
                <a:gd name="T35" fmla="*/ 185 h 838"/>
                <a:gd name="T36" fmla="*/ 632 w 1181"/>
                <a:gd name="T37" fmla="*/ 297 h 838"/>
                <a:gd name="T38" fmla="*/ 711 w 1181"/>
                <a:gd name="T39" fmla="*/ 86 h 838"/>
                <a:gd name="T40" fmla="*/ 645 w 1181"/>
                <a:gd name="T41" fmla="*/ 33 h 838"/>
                <a:gd name="T42" fmla="*/ 669 w 1181"/>
                <a:gd name="T43" fmla="*/ 21 h 838"/>
                <a:gd name="T44" fmla="*/ 740 w 1181"/>
                <a:gd name="T45" fmla="*/ 23 h 838"/>
                <a:gd name="T46" fmla="*/ 758 w 1181"/>
                <a:gd name="T47" fmla="*/ 23 h 838"/>
                <a:gd name="T48" fmla="*/ 817 w 1181"/>
                <a:gd name="T49" fmla="*/ 20 h 838"/>
                <a:gd name="T50" fmla="*/ 827 w 1181"/>
                <a:gd name="T51" fmla="*/ 20 h 838"/>
                <a:gd name="T52" fmla="*/ 841 w 1181"/>
                <a:gd name="T53" fmla="*/ 31 h 838"/>
                <a:gd name="T54" fmla="*/ 792 w 1181"/>
                <a:gd name="T55" fmla="*/ 63 h 838"/>
                <a:gd name="T56" fmla="*/ 761 w 1181"/>
                <a:gd name="T57" fmla="*/ 114 h 838"/>
                <a:gd name="T58" fmla="*/ 661 w 1181"/>
                <a:gd name="T59" fmla="*/ 365 h 838"/>
                <a:gd name="T60" fmla="*/ 808 w 1181"/>
                <a:gd name="T61" fmla="*/ 674 h 838"/>
                <a:gd name="T62" fmla="*/ 1052 w 1181"/>
                <a:gd name="T63" fmla="*/ 89 h 838"/>
                <a:gd name="T64" fmla="*/ 970 w 1181"/>
                <a:gd name="T65" fmla="*/ 33 h 838"/>
                <a:gd name="T66" fmla="*/ 991 w 1181"/>
                <a:gd name="T67" fmla="*/ 22 h 838"/>
                <a:gd name="T68" fmla="*/ 1061 w 1181"/>
                <a:gd name="T69" fmla="*/ 23 h 838"/>
                <a:gd name="T70" fmla="*/ 1159 w 1181"/>
                <a:gd name="T71" fmla="*/ 21 h 838"/>
                <a:gd name="T72" fmla="*/ 1181 w 1181"/>
                <a:gd name="T73" fmla="*/ 36 h 838"/>
                <a:gd name="T74" fmla="*/ 1136 w 1181"/>
                <a:gd name="T75" fmla="*/ 75 h 838"/>
                <a:gd name="T76" fmla="*/ 1093 w 1181"/>
                <a:gd name="T77" fmla="*/ 154 h 838"/>
                <a:gd name="T78" fmla="*/ 779 w 1181"/>
                <a:gd name="T79" fmla="*/ 835 h 838"/>
                <a:gd name="T80" fmla="*/ 729 w 1181"/>
                <a:gd name="T81" fmla="*/ 737 h 838"/>
                <a:gd name="T82" fmla="*/ 608 w 1181"/>
                <a:gd name="T83" fmla="*/ 473 h 838"/>
                <a:gd name="T84" fmla="*/ 466 w 1181"/>
                <a:gd name="T85" fmla="*/ 795 h 838"/>
                <a:gd name="T86" fmla="*/ 443 w 1181"/>
                <a:gd name="T87" fmla="*/ 838 h 838"/>
                <a:gd name="T88" fmla="*/ 291 w 1181"/>
                <a:gd name="T89" fmla="*/ 506 h 838"/>
                <a:gd name="T90" fmla="*/ 155 w 1181"/>
                <a:gd name="T91" fmla="*/ 190 h 838"/>
                <a:gd name="T92" fmla="*/ 0 w 1181"/>
                <a:gd name="T93" fmla="*/ 39 h 838"/>
                <a:gd name="T94" fmla="*/ 29 w 1181"/>
                <a:gd name="T95" fmla="*/ 23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81" h="838">
                  <a:moveTo>
                    <a:pt x="29" y="23"/>
                  </a:moveTo>
                  <a:cubicBezTo>
                    <a:pt x="54" y="23"/>
                    <a:pt x="78" y="26"/>
                    <a:pt x="151" y="26"/>
                  </a:cubicBezTo>
                  <a:cubicBezTo>
                    <a:pt x="204" y="26"/>
                    <a:pt x="231" y="23"/>
                    <a:pt x="246" y="23"/>
                  </a:cubicBezTo>
                  <a:cubicBezTo>
                    <a:pt x="259" y="23"/>
                    <a:pt x="261" y="26"/>
                    <a:pt x="261" y="36"/>
                  </a:cubicBezTo>
                  <a:cubicBezTo>
                    <a:pt x="261" y="54"/>
                    <a:pt x="214" y="52"/>
                    <a:pt x="214" y="88"/>
                  </a:cubicBezTo>
                  <a:cubicBezTo>
                    <a:pt x="214" y="122"/>
                    <a:pt x="252" y="191"/>
                    <a:pt x="370" y="461"/>
                  </a:cubicBezTo>
                  <a:cubicBezTo>
                    <a:pt x="407" y="545"/>
                    <a:pt x="455" y="666"/>
                    <a:pt x="466" y="666"/>
                  </a:cubicBezTo>
                  <a:cubicBezTo>
                    <a:pt x="473" y="666"/>
                    <a:pt x="527" y="545"/>
                    <a:pt x="557" y="469"/>
                  </a:cubicBezTo>
                  <a:cubicBezTo>
                    <a:pt x="568" y="440"/>
                    <a:pt x="579" y="430"/>
                    <a:pt x="579" y="409"/>
                  </a:cubicBezTo>
                  <a:cubicBezTo>
                    <a:pt x="579" y="395"/>
                    <a:pt x="455" y="109"/>
                    <a:pt x="428" y="78"/>
                  </a:cubicBezTo>
                  <a:cubicBezTo>
                    <a:pt x="406" y="54"/>
                    <a:pt x="393" y="56"/>
                    <a:pt x="378" y="55"/>
                  </a:cubicBezTo>
                  <a:cubicBezTo>
                    <a:pt x="334" y="51"/>
                    <a:pt x="334" y="47"/>
                    <a:pt x="334" y="37"/>
                  </a:cubicBezTo>
                  <a:cubicBezTo>
                    <a:pt x="334" y="23"/>
                    <a:pt x="354" y="22"/>
                    <a:pt x="366" y="22"/>
                  </a:cubicBezTo>
                  <a:cubicBezTo>
                    <a:pt x="390" y="22"/>
                    <a:pt x="414" y="26"/>
                    <a:pt x="487" y="26"/>
                  </a:cubicBezTo>
                  <a:cubicBezTo>
                    <a:pt x="497" y="26"/>
                    <a:pt x="532" y="22"/>
                    <a:pt x="560" y="22"/>
                  </a:cubicBezTo>
                  <a:cubicBezTo>
                    <a:pt x="579" y="22"/>
                    <a:pt x="593" y="24"/>
                    <a:pt x="593" y="31"/>
                  </a:cubicBezTo>
                  <a:cubicBezTo>
                    <a:pt x="593" y="47"/>
                    <a:pt x="546" y="51"/>
                    <a:pt x="546" y="87"/>
                  </a:cubicBezTo>
                  <a:cubicBezTo>
                    <a:pt x="546" y="111"/>
                    <a:pt x="559" y="138"/>
                    <a:pt x="580" y="185"/>
                  </a:cubicBezTo>
                  <a:cubicBezTo>
                    <a:pt x="590" y="207"/>
                    <a:pt x="622" y="297"/>
                    <a:pt x="632" y="297"/>
                  </a:cubicBezTo>
                  <a:cubicBezTo>
                    <a:pt x="644" y="297"/>
                    <a:pt x="711" y="108"/>
                    <a:pt x="711" y="86"/>
                  </a:cubicBezTo>
                  <a:cubicBezTo>
                    <a:pt x="711" y="40"/>
                    <a:pt x="645" y="56"/>
                    <a:pt x="645" y="33"/>
                  </a:cubicBezTo>
                  <a:cubicBezTo>
                    <a:pt x="645" y="23"/>
                    <a:pt x="654" y="21"/>
                    <a:pt x="669" y="21"/>
                  </a:cubicBezTo>
                  <a:cubicBezTo>
                    <a:pt x="685" y="21"/>
                    <a:pt x="719" y="23"/>
                    <a:pt x="740" y="23"/>
                  </a:cubicBezTo>
                  <a:cubicBezTo>
                    <a:pt x="758" y="23"/>
                    <a:pt x="758" y="23"/>
                    <a:pt x="758" y="23"/>
                  </a:cubicBezTo>
                  <a:cubicBezTo>
                    <a:pt x="773" y="23"/>
                    <a:pt x="788" y="22"/>
                    <a:pt x="817" y="20"/>
                  </a:cubicBezTo>
                  <a:cubicBezTo>
                    <a:pt x="827" y="20"/>
                    <a:pt x="827" y="20"/>
                    <a:pt x="827" y="20"/>
                  </a:cubicBezTo>
                  <a:cubicBezTo>
                    <a:pt x="835" y="20"/>
                    <a:pt x="841" y="22"/>
                    <a:pt x="841" y="31"/>
                  </a:cubicBezTo>
                  <a:cubicBezTo>
                    <a:pt x="841" y="51"/>
                    <a:pt x="809" y="44"/>
                    <a:pt x="792" y="63"/>
                  </a:cubicBezTo>
                  <a:cubicBezTo>
                    <a:pt x="782" y="73"/>
                    <a:pt x="771" y="89"/>
                    <a:pt x="761" y="114"/>
                  </a:cubicBezTo>
                  <a:cubicBezTo>
                    <a:pt x="663" y="347"/>
                    <a:pt x="661" y="343"/>
                    <a:pt x="661" y="365"/>
                  </a:cubicBezTo>
                  <a:cubicBezTo>
                    <a:pt x="661" y="371"/>
                    <a:pt x="789" y="674"/>
                    <a:pt x="808" y="674"/>
                  </a:cubicBezTo>
                  <a:cubicBezTo>
                    <a:pt x="826" y="674"/>
                    <a:pt x="1052" y="126"/>
                    <a:pt x="1052" y="89"/>
                  </a:cubicBezTo>
                  <a:cubicBezTo>
                    <a:pt x="1052" y="37"/>
                    <a:pt x="970" y="60"/>
                    <a:pt x="970" y="33"/>
                  </a:cubicBezTo>
                  <a:cubicBezTo>
                    <a:pt x="970" y="23"/>
                    <a:pt x="971" y="22"/>
                    <a:pt x="991" y="22"/>
                  </a:cubicBezTo>
                  <a:cubicBezTo>
                    <a:pt x="1004" y="22"/>
                    <a:pt x="1022" y="23"/>
                    <a:pt x="1061" y="23"/>
                  </a:cubicBezTo>
                  <a:cubicBezTo>
                    <a:pt x="1103" y="23"/>
                    <a:pt x="1105" y="21"/>
                    <a:pt x="1159" y="21"/>
                  </a:cubicBezTo>
                  <a:cubicBezTo>
                    <a:pt x="1171" y="21"/>
                    <a:pt x="1181" y="23"/>
                    <a:pt x="1181" y="36"/>
                  </a:cubicBezTo>
                  <a:cubicBezTo>
                    <a:pt x="1181" y="54"/>
                    <a:pt x="1159" y="52"/>
                    <a:pt x="1136" y="75"/>
                  </a:cubicBezTo>
                  <a:cubicBezTo>
                    <a:pt x="1117" y="94"/>
                    <a:pt x="1111" y="112"/>
                    <a:pt x="1093" y="154"/>
                  </a:cubicBezTo>
                  <a:cubicBezTo>
                    <a:pt x="789" y="834"/>
                    <a:pt x="795" y="835"/>
                    <a:pt x="779" y="835"/>
                  </a:cubicBezTo>
                  <a:cubicBezTo>
                    <a:pt x="767" y="835"/>
                    <a:pt x="745" y="773"/>
                    <a:pt x="729" y="737"/>
                  </a:cubicBezTo>
                  <a:cubicBezTo>
                    <a:pt x="682" y="630"/>
                    <a:pt x="620" y="473"/>
                    <a:pt x="608" y="473"/>
                  </a:cubicBezTo>
                  <a:cubicBezTo>
                    <a:pt x="592" y="473"/>
                    <a:pt x="468" y="786"/>
                    <a:pt x="466" y="795"/>
                  </a:cubicBezTo>
                  <a:cubicBezTo>
                    <a:pt x="455" y="827"/>
                    <a:pt x="454" y="838"/>
                    <a:pt x="443" y="838"/>
                  </a:cubicBezTo>
                  <a:cubicBezTo>
                    <a:pt x="420" y="838"/>
                    <a:pt x="391" y="725"/>
                    <a:pt x="291" y="506"/>
                  </a:cubicBezTo>
                  <a:cubicBezTo>
                    <a:pt x="210" y="331"/>
                    <a:pt x="176" y="242"/>
                    <a:pt x="155" y="190"/>
                  </a:cubicBezTo>
                  <a:cubicBezTo>
                    <a:pt x="79" y="0"/>
                    <a:pt x="0" y="89"/>
                    <a:pt x="0" y="39"/>
                  </a:cubicBezTo>
                  <a:cubicBezTo>
                    <a:pt x="0" y="24"/>
                    <a:pt x="17" y="23"/>
                    <a:pt x="2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518085C0-0B5D-4869-9E15-FD0E181E1F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83113" y="671513"/>
              <a:ext cx="2760663" cy="3140075"/>
            </a:xfrm>
            <a:custGeom>
              <a:avLst/>
              <a:gdLst>
                <a:gd name="T0" fmla="*/ 947 w 1893"/>
                <a:gd name="T1" fmla="*/ 2159 h 2159"/>
                <a:gd name="T2" fmla="*/ 932 w 1893"/>
                <a:gd name="T3" fmla="*/ 2151 h 2159"/>
                <a:gd name="T4" fmla="*/ 1 w 1893"/>
                <a:gd name="T5" fmla="*/ 637 h 2159"/>
                <a:gd name="T6" fmla="*/ 0 w 1893"/>
                <a:gd name="T7" fmla="*/ 625 h 2159"/>
                <a:gd name="T8" fmla="*/ 8 w 1893"/>
                <a:gd name="T9" fmla="*/ 615 h 2159"/>
                <a:gd name="T10" fmla="*/ 937 w 1893"/>
                <a:gd name="T11" fmla="*/ 3 h 2159"/>
                <a:gd name="T12" fmla="*/ 947 w 1893"/>
                <a:gd name="T13" fmla="*/ 0 h 2159"/>
                <a:gd name="T14" fmla="*/ 956 w 1893"/>
                <a:gd name="T15" fmla="*/ 3 h 2159"/>
                <a:gd name="T16" fmla="*/ 1886 w 1893"/>
                <a:gd name="T17" fmla="*/ 615 h 2159"/>
                <a:gd name="T18" fmla="*/ 1893 w 1893"/>
                <a:gd name="T19" fmla="*/ 625 h 2159"/>
                <a:gd name="T20" fmla="*/ 1892 w 1893"/>
                <a:gd name="T21" fmla="*/ 637 h 2159"/>
                <a:gd name="T22" fmla="*/ 961 w 1893"/>
                <a:gd name="T23" fmla="*/ 2151 h 2159"/>
                <a:gd name="T24" fmla="*/ 947 w 1893"/>
                <a:gd name="T25" fmla="*/ 2159 h 2159"/>
                <a:gd name="T26" fmla="*/ 66 w 1893"/>
                <a:gd name="T27" fmla="*/ 645 h 2159"/>
                <a:gd name="T28" fmla="*/ 947 w 1893"/>
                <a:gd name="T29" fmla="*/ 2087 h 2159"/>
                <a:gd name="T30" fmla="*/ 1828 w 1893"/>
                <a:gd name="T31" fmla="*/ 645 h 2159"/>
                <a:gd name="T32" fmla="*/ 947 w 1893"/>
                <a:gd name="T33" fmla="*/ 66 h 2159"/>
                <a:gd name="T34" fmla="*/ 66 w 1893"/>
                <a:gd name="T35" fmla="*/ 645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3" h="2159">
                  <a:moveTo>
                    <a:pt x="947" y="2159"/>
                  </a:moveTo>
                  <a:cubicBezTo>
                    <a:pt x="932" y="2151"/>
                    <a:pt x="932" y="2151"/>
                    <a:pt x="932" y="2151"/>
                  </a:cubicBezTo>
                  <a:cubicBezTo>
                    <a:pt x="399" y="1878"/>
                    <a:pt x="51" y="1311"/>
                    <a:pt x="1" y="637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8" y="615"/>
                    <a:pt x="8" y="615"/>
                    <a:pt x="8" y="615"/>
                  </a:cubicBezTo>
                  <a:cubicBezTo>
                    <a:pt x="189" y="380"/>
                    <a:pt x="606" y="105"/>
                    <a:pt x="937" y="3"/>
                  </a:cubicBezTo>
                  <a:cubicBezTo>
                    <a:pt x="947" y="0"/>
                    <a:pt x="947" y="0"/>
                    <a:pt x="947" y="0"/>
                  </a:cubicBezTo>
                  <a:cubicBezTo>
                    <a:pt x="956" y="3"/>
                    <a:pt x="956" y="3"/>
                    <a:pt x="956" y="3"/>
                  </a:cubicBezTo>
                  <a:cubicBezTo>
                    <a:pt x="1288" y="105"/>
                    <a:pt x="1705" y="380"/>
                    <a:pt x="1886" y="615"/>
                  </a:cubicBezTo>
                  <a:cubicBezTo>
                    <a:pt x="1893" y="625"/>
                    <a:pt x="1893" y="625"/>
                    <a:pt x="1893" y="625"/>
                  </a:cubicBezTo>
                  <a:cubicBezTo>
                    <a:pt x="1892" y="637"/>
                    <a:pt x="1892" y="637"/>
                    <a:pt x="1892" y="637"/>
                  </a:cubicBezTo>
                  <a:cubicBezTo>
                    <a:pt x="1842" y="1312"/>
                    <a:pt x="1494" y="1878"/>
                    <a:pt x="961" y="2151"/>
                  </a:cubicBezTo>
                  <a:lnTo>
                    <a:pt x="947" y="2159"/>
                  </a:lnTo>
                  <a:close/>
                  <a:moveTo>
                    <a:pt x="66" y="645"/>
                  </a:moveTo>
                  <a:cubicBezTo>
                    <a:pt x="117" y="1285"/>
                    <a:pt x="445" y="1823"/>
                    <a:pt x="947" y="2087"/>
                  </a:cubicBezTo>
                  <a:cubicBezTo>
                    <a:pt x="1449" y="1823"/>
                    <a:pt x="1777" y="1285"/>
                    <a:pt x="1828" y="645"/>
                  </a:cubicBezTo>
                  <a:cubicBezTo>
                    <a:pt x="1654" y="426"/>
                    <a:pt x="1256" y="165"/>
                    <a:pt x="947" y="66"/>
                  </a:cubicBezTo>
                  <a:cubicBezTo>
                    <a:pt x="637" y="165"/>
                    <a:pt x="239" y="426"/>
                    <a:pt x="66" y="6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1">
              <a:extLst>
                <a:ext uri="{FF2B5EF4-FFF2-40B4-BE49-F238E27FC236}">
                  <a16:creationId xmlns:a16="http://schemas.microsoft.com/office/drawing/2014/main" id="{5B57B229-662C-4C4D-8890-F139ED786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4963" y="476251"/>
              <a:ext cx="1885950" cy="1141413"/>
            </a:xfrm>
            <a:custGeom>
              <a:avLst/>
              <a:gdLst>
                <a:gd name="T0" fmla="*/ 1284 w 1294"/>
                <a:gd name="T1" fmla="*/ 3 h 784"/>
                <a:gd name="T2" fmla="*/ 1117 w 1294"/>
                <a:gd name="T3" fmla="*/ 84 h 784"/>
                <a:gd name="T4" fmla="*/ 653 w 1294"/>
                <a:gd name="T5" fmla="*/ 676 h 784"/>
                <a:gd name="T6" fmla="*/ 647 w 1294"/>
                <a:gd name="T7" fmla="*/ 676 h 784"/>
                <a:gd name="T8" fmla="*/ 641 w 1294"/>
                <a:gd name="T9" fmla="*/ 676 h 784"/>
                <a:gd name="T10" fmla="*/ 177 w 1294"/>
                <a:gd name="T11" fmla="*/ 84 h 784"/>
                <a:gd name="T12" fmla="*/ 10 w 1294"/>
                <a:gd name="T13" fmla="*/ 3 h 784"/>
                <a:gd name="T14" fmla="*/ 2 w 1294"/>
                <a:gd name="T15" fmla="*/ 10 h 784"/>
                <a:gd name="T16" fmla="*/ 60 w 1294"/>
                <a:gd name="T17" fmla="*/ 186 h 784"/>
                <a:gd name="T18" fmla="*/ 585 w 1294"/>
                <a:gd name="T19" fmla="*/ 725 h 784"/>
                <a:gd name="T20" fmla="*/ 584 w 1294"/>
                <a:gd name="T21" fmla="*/ 748 h 784"/>
                <a:gd name="T22" fmla="*/ 552 w 1294"/>
                <a:gd name="T23" fmla="*/ 784 h 784"/>
                <a:gd name="T24" fmla="*/ 742 w 1294"/>
                <a:gd name="T25" fmla="*/ 784 h 784"/>
                <a:gd name="T26" fmla="*/ 710 w 1294"/>
                <a:gd name="T27" fmla="*/ 748 h 784"/>
                <a:gd name="T28" fmla="*/ 708 w 1294"/>
                <a:gd name="T29" fmla="*/ 725 h 784"/>
                <a:gd name="T30" fmla="*/ 1234 w 1294"/>
                <a:gd name="T31" fmla="*/ 186 h 784"/>
                <a:gd name="T32" fmla="*/ 1291 w 1294"/>
                <a:gd name="T33" fmla="*/ 10 h 784"/>
                <a:gd name="T34" fmla="*/ 1284 w 1294"/>
                <a:gd name="T35" fmla="*/ 3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4" h="784">
                  <a:moveTo>
                    <a:pt x="1284" y="3"/>
                  </a:moveTo>
                  <a:cubicBezTo>
                    <a:pt x="1284" y="3"/>
                    <a:pt x="1134" y="74"/>
                    <a:pt x="1117" y="84"/>
                  </a:cubicBezTo>
                  <a:cubicBezTo>
                    <a:pt x="1099" y="94"/>
                    <a:pt x="653" y="676"/>
                    <a:pt x="653" y="676"/>
                  </a:cubicBezTo>
                  <a:cubicBezTo>
                    <a:pt x="653" y="676"/>
                    <a:pt x="650" y="676"/>
                    <a:pt x="647" y="676"/>
                  </a:cubicBezTo>
                  <a:cubicBezTo>
                    <a:pt x="643" y="676"/>
                    <a:pt x="641" y="676"/>
                    <a:pt x="641" y="676"/>
                  </a:cubicBezTo>
                  <a:cubicBezTo>
                    <a:pt x="641" y="676"/>
                    <a:pt x="194" y="94"/>
                    <a:pt x="177" y="84"/>
                  </a:cubicBezTo>
                  <a:cubicBezTo>
                    <a:pt x="159" y="74"/>
                    <a:pt x="10" y="3"/>
                    <a:pt x="10" y="3"/>
                  </a:cubicBezTo>
                  <a:cubicBezTo>
                    <a:pt x="2" y="0"/>
                    <a:pt x="0" y="2"/>
                    <a:pt x="2" y="10"/>
                  </a:cubicBezTo>
                  <a:cubicBezTo>
                    <a:pt x="2" y="10"/>
                    <a:pt x="52" y="167"/>
                    <a:pt x="60" y="186"/>
                  </a:cubicBezTo>
                  <a:cubicBezTo>
                    <a:pt x="68" y="205"/>
                    <a:pt x="585" y="725"/>
                    <a:pt x="585" y="725"/>
                  </a:cubicBezTo>
                  <a:cubicBezTo>
                    <a:pt x="585" y="725"/>
                    <a:pt x="584" y="735"/>
                    <a:pt x="584" y="748"/>
                  </a:cubicBezTo>
                  <a:cubicBezTo>
                    <a:pt x="552" y="784"/>
                    <a:pt x="552" y="784"/>
                    <a:pt x="552" y="784"/>
                  </a:cubicBezTo>
                  <a:cubicBezTo>
                    <a:pt x="742" y="784"/>
                    <a:pt x="742" y="784"/>
                    <a:pt x="742" y="784"/>
                  </a:cubicBezTo>
                  <a:cubicBezTo>
                    <a:pt x="710" y="748"/>
                    <a:pt x="710" y="748"/>
                    <a:pt x="710" y="748"/>
                  </a:cubicBezTo>
                  <a:cubicBezTo>
                    <a:pt x="709" y="735"/>
                    <a:pt x="708" y="725"/>
                    <a:pt x="708" y="725"/>
                  </a:cubicBezTo>
                  <a:cubicBezTo>
                    <a:pt x="708" y="725"/>
                    <a:pt x="1226" y="205"/>
                    <a:pt x="1234" y="186"/>
                  </a:cubicBezTo>
                  <a:cubicBezTo>
                    <a:pt x="1241" y="167"/>
                    <a:pt x="1291" y="10"/>
                    <a:pt x="1291" y="10"/>
                  </a:cubicBezTo>
                  <a:cubicBezTo>
                    <a:pt x="1294" y="2"/>
                    <a:pt x="1291" y="0"/>
                    <a:pt x="1284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2">
              <a:extLst>
                <a:ext uri="{FF2B5EF4-FFF2-40B4-BE49-F238E27FC236}">
                  <a16:creationId xmlns:a16="http://schemas.microsoft.com/office/drawing/2014/main" id="{01F48547-018B-4992-8965-2B63A766A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03688" y="1570038"/>
              <a:ext cx="1797050" cy="98425"/>
            </a:xfrm>
            <a:custGeom>
              <a:avLst/>
              <a:gdLst>
                <a:gd name="T0" fmla="*/ 919 w 1232"/>
                <a:gd name="T1" fmla="*/ 60 h 67"/>
                <a:gd name="T2" fmla="*/ 1215 w 1232"/>
                <a:gd name="T3" fmla="*/ 22 h 67"/>
                <a:gd name="T4" fmla="*/ 908 w 1232"/>
                <a:gd name="T5" fmla="*/ 0 h 67"/>
                <a:gd name="T6" fmla="*/ 325 w 1232"/>
                <a:gd name="T7" fmla="*/ 0 h 67"/>
                <a:gd name="T8" fmla="*/ 18 w 1232"/>
                <a:gd name="T9" fmla="*/ 22 h 67"/>
                <a:gd name="T10" fmla="*/ 314 w 1232"/>
                <a:gd name="T11" fmla="*/ 60 h 67"/>
                <a:gd name="T12" fmla="*/ 919 w 1232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2" h="67">
                  <a:moveTo>
                    <a:pt x="919" y="60"/>
                  </a:moveTo>
                  <a:cubicBezTo>
                    <a:pt x="1134" y="67"/>
                    <a:pt x="1232" y="26"/>
                    <a:pt x="1215" y="22"/>
                  </a:cubicBezTo>
                  <a:cubicBezTo>
                    <a:pt x="1151" y="4"/>
                    <a:pt x="1056" y="0"/>
                    <a:pt x="908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176" y="0"/>
                    <a:pt x="81" y="4"/>
                    <a:pt x="18" y="22"/>
                  </a:cubicBezTo>
                  <a:cubicBezTo>
                    <a:pt x="0" y="26"/>
                    <a:pt x="99" y="67"/>
                    <a:pt x="314" y="60"/>
                  </a:cubicBezTo>
                  <a:lnTo>
                    <a:pt x="919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5818044-45DB-4ADA-88AD-A605A154136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59B86F-B005-4488-80A9-A80660A6103A}"/>
              </a:ext>
            </a:extLst>
          </p:cNvPr>
          <p:cNvSpPr/>
          <p:nvPr/>
        </p:nvSpPr>
        <p:spPr>
          <a:xfrm>
            <a:off x="0" y="3249386"/>
            <a:ext cx="4791075" cy="35922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126AB81-BA09-44EF-B2F3-9AA4AF91140D}"/>
              </a:ext>
            </a:extLst>
          </p:cNvPr>
          <p:cNvSpPr/>
          <p:nvPr/>
        </p:nvSpPr>
        <p:spPr>
          <a:xfrm>
            <a:off x="4816" y="0"/>
            <a:ext cx="7749449" cy="6858000"/>
          </a:xfrm>
          <a:custGeom>
            <a:avLst/>
            <a:gdLst>
              <a:gd name="connsiteX0" fmla="*/ 0 w 7749449"/>
              <a:gd name="connsiteY0" fmla="*/ 0 h 6858000"/>
              <a:gd name="connsiteX1" fmla="*/ 4825274 w 7749449"/>
              <a:gd name="connsiteY1" fmla="*/ 0 h 6858000"/>
              <a:gd name="connsiteX2" fmla="*/ 7749449 w 7749449"/>
              <a:gd name="connsiteY2" fmla="*/ 6858000 h 6858000"/>
              <a:gd name="connsiteX3" fmla="*/ 0 w 7749449"/>
              <a:gd name="connsiteY3" fmla="*/ 6858000 h 6858000"/>
              <a:gd name="connsiteX4" fmla="*/ 0 w 774944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49449" h="6858000">
                <a:moveTo>
                  <a:pt x="0" y="0"/>
                </a:moveTo>
                <a:lnTo>
                  <a:pt x="4825274" y="0"/>
                </a:lnTo>
                <a:lnTo>
                  <a:pt x="774944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963420" y="2026122"/>
            <a:ext cx="4175765" cy="2805756"/>
            <a:chOff x="6602905" y="1807822"/>
            <a:chExt cx="4175765" cy="280575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17576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:a16="http://schemas.microsoft.com/office/drawing/2014/main" id="{54317289-06BB-4926-BC3B-01508D39D973}"/>
              </a:ext>
            </a:extLst>
          </p:cNvPr>
          <p:cNvSpPr>
            <a:spLocks/>
          </p:cNvSpPr>
          <p:nvPr/>
        </p:nvSpPr>
        <p:spPr bwMode="auto">
          <a:xfrm>
            <a:off x="4825274" y="0"/>
            <a:ext cx="4311650" cy="6858000"/>
          </a:xfrm>
          <a:custGeom>
            <a:avLst/>
            <a:gdLst>
              <a:gd name="T0" fmla="*/ 0 w 2716"/>
              <a:gd name="T1" fmla="*/ 0 h 4344"/>
              <a:gd name="T2" fmla="*/ 1842 w 2716"/>
              <a:gd name="T3" fmla="*/ 4344 h 4344"/>
              <a:gd name="T4" fmla="*/ 2716 w 2716"/>
              <a:gd name="T5" fmla="*/ 4344 h 4344"/>
              <a:gd name="T6" fmla="*/ 826 w 2716"/>
              <a:gd name="T7" fmla="*/ 0 h 4344"/>
              <a:gd name="T8" fmla="*/ 0 w 2716"/>
              <a:gd name="T9" fmla="*/ 0 h 4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6" h="4344">
                <a:moveTo>
                  <a:pt x="0" y="0"/>
                </a:moveTo>
                <a:lnTo>
                  <a:pt x="1842" y="4344"/>
                </a:lnTo>
                <a:lnTo>
                  <a:pt x="2716" y="4344"/>
                </a:lnTo>
                <a:lnTo>
                  <a:pt x="82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192D26D-2FAA-4D06-ABD7-22642A03758D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" b="25695"/>
          <a:stretch/>
        </p:blipFill>
        <p:spPr>
          <a:xfrm>
            <a:off x="7229475" y="1352550"/>
            <a:ext cx="4294142" cy="5505450"/>
          </a:xfr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BC2D4E4-460F-4CB7-AA4C-AB5FF121F21B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88" b="35488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7E8EA54-98F4-4D59-8D69-EA46C3C8C231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64" b="33564"/>
          <a:stretch>
            <a:fillRect/>
          </a:stretch>
        </p:blipFill>
        <p:spPr/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6647B809-7C27-4404-96A5-BA4D5A39B533}"/>
              </a:ext>
            </a:extLst>
          </p:cNvPr>
          <p:cNvSpPr/>
          <p:nvPr/>
        </p:nvSpPr>
        <p:spPr>
          <a:xfrm>
            <a:off x="-1" y="1"/>
            <a:ext cx="12192000" cy="2359622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762EFD-9092-4C88-BBE2-0825321D1653}"/>
              </a:ext>
            </a:extLst>
          </p:cNvPr>
          <p:cNvSpPr/>
          <p:nvPr/>
        </p:nvSpPr>
        <p:spPr>
          <a:xfrm>
            <a:off x="0" y="2359623"/>
            <a:ext cx="12192000" cy="2633817"/>
          </a:xfrm>
          <a:prstGeom prst="rect">
            <a:avLst/>
          </a:prstGeom>
          <a:solidFill>
            <a:schemeClr val="bg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796938-033B-4C31-8DD2-6D86DFF0A86E}"/>
              </a:ext>
            </a:extLst>
          </p:cNvPr>
          <p:cNvGrpSpPr/>
          <p:nvPr/>
        </p:nvGrpSpPr>
        <p:grpSpPr>
          <a:xfrm>
            <a:off x="1269260" y="2772307"/>
            <a:ext cx="9653478" cy="1808449"/>
            <a:chOff x="1269260" y="2821230"/>
            <a:chExt cx="9653478" cy="18084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F7C1A2D-584A-44D8-8D06-5AC1C0564676}"/>
                </a:ext>
              </a:extLst>
            </p:cNvPr>
            <p:cNvGrpSpPr/>
            <p:nvPr/>
          </p:nvGrpSpPr>
          <p:grpSpPr>
            <a:xfrm>
              <a:off x="1269260" y="2821230"/>
              <a:ext cx="2012919" cy="1808449"/>
              <a:chOff x="1040212" y="1090829"/>
              <a:chExt cx="2012919" cy="1808449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DE3078F-F6ED-48CE-9950-DADF43ADB9F9}"/>
                  </a:ext>
                </a:extLst>
              </p:cNvPr>
              <p:cNvGrpSpPr/>
              <p:nvPr/>
            </p:nvGrpSpPr>
            <p:grpSpPr>
              <a:xfrm>
                <a:off x="1040212" y="1773619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6" name="Rectangle 9">
                  <a:extLst>
                    <a:ext uri="{FF2B5EF4-FFF2-40B4-BE49-F238E27FC236}">
                      <a16:creationId xmlns:a16="http://schemas.microsoft.com/office/drawing/2014/main" id="{F784F5F9-5476-42B1-BF36-53E63E8BE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EBB37E1-B917-4027-8A22-401A0C34FC59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34DC2FA2-1A08-4B61-BA8F-3A52E1F2F7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F20233E-B2ED-4927-A78A-B305EC10C9CA}"/>
                  </a:ext>
                </a:extLst>
              </p:cNvPr>
              <p:cNvGrpSpPr/>
              <p:nvPr/>
            </p:nvGrpSpPr>
            <p:grpSpPr>
              <a:xfrm>
                <a:off x="1877826" y="1090829"/>
                <a:ext cx="337690" cy="432936"/>
                <a:chOff x="2522538" y="3189288"/>
                <a:chExt cx="371475" cy="476250"/>
              </a:xfrm>
              <a:solidFill>
                <a:schemeClr val="tx2"/>
              </a:solidFill>
            </p:grpSpPr>
            <p:sp>
              <p:nvSpPr>
                <p:cNvPr id="27" name="Freeform 5">
                  <a:extLst>
                    <a:ext uri="{FF2B5EF4-FFF2-40B4-BE49-F238E27FC236}">
                      <a16:creationId xmlns:a16="http://schemas.microsoft.com/office/drawing/2014/main" id="{881524F5-500E-40F7-9067-EB6EDD4018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6">
                  <a:extLst>
                    <a:ext uri="{FF2B5EF4-FFF2-40B4-BE49-F238E27FC236}">
                      <a16:creationId xmlns:a16="http://schemas.microsoft.com/office/drawing/2014/main" id="{65724012-3E56-4F7B-A330-2E0A5ED274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7">
                  <a:extLst>
                    <a:ext uri="{FF2B5EF4-FFF2-40B4-BE49-F238E27FC236}">
                      <a16:creationId xmlns:a16="http://schemas.microsoft.com/office/drawing/2014/main" id="{AEA6E3B9-DD44-4575-8691-779B82D1D7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B4B412-592C-4076-8901-9D28618BD692}"/>
                </a:ext>
              </a:extLst>
            </p:cNvPr>
            <p:cNvGrpSpPr/>
            <p:nvPr/>
          </p:nvGrpSpPr>
          <p:grpSpPr>
            <a:xfrm>
              <a:off x="5089539" y="2821230"/>
              <a:ext cx="2012919" cy="1808449"/>
              <a:chOff x="4860492" y="1090829"/>
              <a:chExt cx="2012919" cy="1808449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E4318EF-75CE-404C-AF9F-6B5CE6CC5A5C}"/>
                  </a:ext>
                </a:extLst>
              </p:cNvPr>
              <p:cNvGrpSpPr/>
              <p:nvPr/>
            </p:nvGrpSpPr>
            <p:grpSpPr>
              <a:xfrm>
                <a:off x="4860492" y="1773619"/>
                <a:ext cx="2012919" cy="1125659"/>
                <a:chOff x="5089541" y="2005317"/>
                <a:chExt cx="2012919" cy="1125659"/>
              </a:xfrm>
            </p:grpSpPr>
            <p:sp>
              <p:nvSpPr>
                <p:cNvPr id="40" name="Rectangle 9">
                  <a:extLst>
                    <a:ext uri="{FF2B5EF4-FFF2-40B4-BE49-F238E27FC236}">
                      <a16:creationId xmlns:a16="http://schemas.microsoft.com/office/drawing/2014/main" id="{FF1D3906-6B4B-40D2-B265-1DAC2A7FF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541" y="2740463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EB9DEC1D-6FED-40E7-AC50-B268EEDF27F1}"/>
                    </a:ext>
                  </a:extLst>
                </p:cNvPr>
                <p:cNvSpPr txBox="1"/>
                <p:nvPr/>
              </p:nvSpPr>
              <p:spPr>
                <a:xfrm>
                  <a:off x="5163139" y="2005317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Nahila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nateya</a:t>
                  </a:r>
                  <a:endPara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3EAFEF58-F41F-448B-8105-9169DF4E0A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91291" y="2639243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Freeform 9">
                <a:extLst>
                  <a:ext uri="{FF2B5EF4-FFF2-40B4-BE49-F238E27FC236}">
                    <a16:creationId xmlns:a16="http://schemas.microsoft.com/office/drawing/2014/main" id="{E686853B-AB77-409B-96D6-67030A3C6E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5534" y="1090829"/>
                <a:ext cx="422835" cy="43293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84E9EC-2D35-43B6-B16A-9422476D260A}"/>
                </a:ext>
              </a:extLst>
            </p:cNvPr>
            <p:cNvGrpSpPr/>
            <p:nvPr/>
          </p:nvGrpSpPr>
          <p:grpSpPr>
            <a:xfrm>
              <a:off x="8909819" y="2821230"/>
              <a:ext cx="2012919" cy="1808449"/>
              <a:chOff x="8680771" y="1090829"/>
              <a:chExt cx="2012919" cy="180844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7021539-CA4E-4201-9C71-32EE1506639F}"/>
                  </a:ext>
                </a:extLst>
              </p:cNvPr>
              <p:cNvGrpSpPr/>
              <p:nvPr/>
            </p:nvGrpSpPr>
            <p:grpSpPr>
              <a:xfrm>
                <a:off x="8680771" y="1773619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2" name="Rectangle 9">
                  <a:extLst>
                    <a:ext uri="{FF2B5EF4-FFF2-40B4-BE49-F238E27FC236}">
                      <a16:creationId xmlns:a16="http://schemas.microsoft.com/office/drawing/2014/main" id="{86C7F900-8151-48E0-9609-3BB85B0F4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D5D6587-47C0-436C-B6FF-DBE45EB86DDA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741275B-AE27-4579-B533-FAC5B323B2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25ECFAD2-3082-4CBB-B49A-EF44422A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78699" y="1090829"/>
                <a:ext cx="417062" cy="432936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CF66AA-EAE6-4B4F-A591-36485DDB958D}"/>
              </a:ext>
            </a:extLst>
          </p:cNvPr>
          <p:cNvGrpSpPr/>
          <p:nvPr/>
        </p:nvGrpSpPr>
        <p:grpSpPr>
          <a:xfrm>
            <a:off x="2144651" y="361664"/>
            <a:ext cx="7902698" cy="1581826"/>
            <a:chOff x="2144651" y="4430982"/>
            <a:chExt cx="7902698" cy="158182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2144651" y="5151034"/>
              <a:ext cx="790269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4972135" y="4430982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FBAAA07E-F02F-4CF7-8B21-04DC27E57EB5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2" b="15622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E077BD84-795A-4A00-BDDA-DE58F68D1F01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5" b="15665"/>
          <a:stretch>
            <a:fillRect/>
          </a:stretch>
        </p:blipFill>
        <p:spPr>
          <a:xfrm>
            <a:off x="0" y="2133600"/>
            <a:ext cx="4821238" cy="2211388"/>
          </a:xfrm>
        </p:spPr>
      </p:pic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774BF4F-2CA7-4706-8516-4F3376FF6E00}"/>
              </a:ext>
            </a:extLst>
          </p:cNvPr>
          <p:cNvSpPr/>
          <p:nvPr/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  <a:solidFill>
            <a:schemeClr val="accent4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A15AB8AA-6F9E-43AA-80DD-BF5710A2DF0C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6" r="17216"/>
          <a:stretch>
            <a:fillRect/>
          </a:stretch>
        </p:blipFill>
        <p:spPr/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FA715F8-27F7-418B-92C3-8CB7EF24AB90}"/>
              </a:ext>
            </a:extLst>
          </p:cNvPr>
          <p:cNvSpPr/>
          <p:nvPr/>
        </p:nvSpPr>
        <p:spPr>
          <a:xfrm>
            <a:off x="2455735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2FCDBD25-EC18-42FC-A55F-387C209430E3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0" b="3240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69A4C2FC-CD2F-4C65-92E9-EE8F3D91E86B}"/>
              </a:ext>
            </a:extLst>
          </p:cNvPr>
          <p:cNvPicPr>
            <a:picLocks noGrp="1" noChangeAspect="1"/>
          </p:cNvPicPr>
          <p:nvPr>
            <p:ph type="pic" sz="quarter" idx="10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5" r="25075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DFDA57E-C3B0-416D-8E02-E562B7BE1B19}"/>
              </a:ext>
            </a:extLst>
          </p:cNvPr>
          <p:cNvSpPr/>
          <p:nvPr/>
        </p:nvSpPr>
        <p:spPr>
          <a:xfrm>
            <a:off x="0" y="4443730"/>
            <a:ext cx="2369061" cy="2414270"/>
          </a:xfrm>
          <a:prstGeom prst="rect">
            <a:avLst/>
          </a:prstGeom>
          <a:solidFill>
            <a:schemeClr val="accent2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5D9F14-13F1-4C89-8818-740901FBB87D}"/>
              </a:ext>
            </a:extLst>
          </p:cNvPr>
          <p:cNvGrpSpPr/>
          <p:nvPr/>
        </p:nvGrpSpPr>
        <p:grpSpPr>
          <a:xfrm>
            <a:off x="2841679" y="4986424"/>
            <a:ext cx="1597172" cy="1328883"/>
            <a:chOff x="7753148" y="2436710"/>
            <a:chExt cx="1597172" cy="132888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C52B906-7361-4817-A5B9-6DACB4F09A74}"/>
                </a:ext>
              </a:extLst>
            </p:cNvPr>
            <p:cNvSpPr txBox="1"/>
            <p:nvPr/>
          </p:nvSpPr>
          <p:spPr>
            <a:xfrm>
              <a:off x="7884140" y="2924839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59681BF-5188-4617-A91C-5A588FFE5EE1}"/>
                </a:ext>
              </a:extLst>
            </p:cNvPr>
            <p:cNvSpPr/>
            <p:nvPr/>
          </p:nvSpPr>
          <p:spPr>
            <a:xfrm>
              <a:off x="7753148" y="3173123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B48D29F6-9D6A-4DD8-9812-29AD4D7E6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0317" y="2436710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9F1E83B-3088-422F-9A99-9316BAF351E0}"/>
              </a:ext>
            </a:extLst>
          </p:cNvPr>
          <p:cNvSpPr/>
          <p:nvPr/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  <a:solidFill>
            <a:schemeClr val="accent4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128C650-56EE-4942-843E-634A43F9B117}"/>
              </a:ext>
            </a:extLst>
          </p:cNvPr>
          <p:cNvGrpSpPr/>
          <p:nvPr/>
        </p:nvGrpSpPr>
        <p:grpSpPr>
          <a:xfrm>
            <a:off x="397725" y="4986424"/>
            <a:ext cx="1573610" cy="1328883"/>
            <a:chOff x="5309195" y="2436710"/>
            <a:chExt cx="1573610" cy="132888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D040C25-30B4-499A-BC48-53AF4C09CB44}"/>
                </a:ext>
              </a:extLst>
            </p:cNvPr>
            <p:cNvGrpSpPr/>
            <p:nvPr/>
          </p:nvGrpSpPr>
          <p:grpSpPr>
            <a:xfrm>
              <a:off x="5927155" y="2436710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5CF5E6BF-8DF4-4161-9492-A92D493258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">
                <a:extLst>
                  <a:ext uri="{FF2B5EF4-FFF2-40B4-BE49-F238E27FC236}">
                    <a16:creationId xmlns:a16="http://schemas.microsoft.com/office/drawing/2014/main" id="{C203FBA3-36B6-4E7A-A3A3-914FC84A0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">
                <a:extLst>
                  <a:ext uri="{FF2B5EF4-FFF2-40B4-BE49-F238E27FC236}">
                    <a16:creationId xmlns:a16="http://schemas.microsoft.com/office/drawing/2014/main" id="{8E46BDA5-10FF-408E-ABA8-8B4940092B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8E0E604-5FAE-4FAE-BD44-3E519ABC2F84}"/>
                </a:ext>
              </a:extLst>
            </p:cNvPr>
            <p:cNvSpPr txBox="1"/>
            <p:nvPr/>
          </p:nvSpPr>
          <p:spPr>
            <a:xfrm>
              <a:off x="5432496" y="2924839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6DA2725-E1D9-4FA2-8E41-4CDE0904A4C3}"/>
                </a:ext>
              </a:extLst>
            </p:cNvPr>
            <p:cNvSpPr/>
            <p:nvPr/>
          </p:nvSpPr>
          <p:spPr>
            <a:xfrm>
              <a:off x="5309195" y="3173123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38C61A-614B-46E1-91AB-6D902E749743}"/>
              </a:ext>
            </a:extLst>
          </p:cNvPr>
          <p:cNvGrpSpPr/>
          <p:nvPr/>
        </p:nvGrpSpPr>
        <p:grpSpPr>
          <a:xfrm>
            <a:off x="5313141" y="4986424"/>
            <a:ext cx="1565718" cy="1328883"/>
            <a:chOff x="10224610" y="2436710"/>
            <a:chExt cx="1565718" cy="1328883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4C63CA6-FEA5-4E93-9017-0F52734BDB2D}"/>
                </a:ext>
              </a:extLst>
            </p:cNvPr>
            <p:cNvSpPr txBox="1"/>
            <p:nvPr/>
          </p:nvSpPr>
          <p:spPr>
            <a:xfrm>
              <a:off x="10353200" y="2924839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DCD8BBF-1645-48D0-A2FE-D4E7F8AB8DFA}"/>
                </a:ext>
              </a:extLst>
            </p:cNvPr>
            <p:cNvSpPr/>
            <p:nvPr/>
          </p:nvSpPr>
          <p:spPr>
            <a:xfrm>
              <a:off x="10224610" y="3173123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63D0DC9E-84F3-4A1C-B9A0-1AB4FFC84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8938" y="2436710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E26616F6-A7A1-405E-99AA-AF5E26D50186}"/>
              </a:ext>
            </a:extLst>
          </p:cNvPr>
          <p:cNvSpPr/>
          <p:nvPr/>
        </p:nvSpPr>
        <p:spPr>
          <a:xfrm>
            <a:off x="495604" y="2679910"/>
            <a:ext cx="382967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EBCD7F4-A0A1-4DFA-BEB0-F87E637B76B1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9" r="1649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4CF7B1-5FBA-45A4-A6BF-5F091FFC44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Our</a:t>
            </a:r>
            <a:r>
              <a:rPr lang="en-US" sz="3200" dirty="0"/>
              <a:t> Team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95B9DB4-BB14-4693-B0AF-D3C7CD74E85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85DD426-249D-4315-8B2B-C5FEDD8699BB}"/>
              </a:ext>
            </a:extLst>
          </p:cNvPr>
          <p:cNvGrpSpPr/>
          <p:nvPr/>
        </p:nvGrpSpPr>
        <p:grpSpPr>
          <a:xfrm>
            <a:off x="838200" y="2413863"/>
            <a:ext cx="3632200" cy="898397"/>
            <a:chOff x="838200" y="2705591"/>
            <a:chExt cx="3632200" cy="898397"/>
          </a:xfrm>
        </p:grpSpPr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D5267F7-8A0B-4152-B310-F7C0E575F7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9798" y="3255495"/>
              <a:ext cx="1390602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F5D2AE7-6D06-4498-A156-C30DEFD5DE6A}"/>
                </a:ext>
              </a:extLst>
            </p:cNvPr>
            <p:cNvSpPr txBox="1"/>
            <p:nvPr/>
          </p:nvSpPr>
          <p:spPr>
            <a:xfrm>
              <a:off x="3492068" y="2705591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73" name="Rectangle 9">
              <a:extLst>
                <a:ext uri="{FF2B5EF4-FFF2-40B4-BE49-F238E27FC236}">
                  <a16:creationId xmlns:a16="http://schemas.microsoft.com/office/drawing/2014/main" id="{F470BEAC-D488-4A38-AF29-3E41522F1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54955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06F95E93-0B8D-4960-A264-306B6C53A96A}"/>
                </a:ext>
              </a:extLst>
            </p:cNvPr>
            <p:cNvGrpSpPr/>
            <p:nvPr/>
          </p:nvGrpSpPr>
          <p:grpSpPr>
            <a:xfrm>
              <a:off x="3544729" y="3423364"/>
              <a:ext cx="693291" cy="180624"/>
              <a:chOff x="1871822" y="5616406"/>
              <a:chExt cx="610631" cy="159087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5DA79DEC-1758-49D7-AA0E-DE59EEA3C3B9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8B8FE495-AB57-4213-BF5B-F63D9C1C961E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5" name="AutoShape 1">
                  <a:extLst>
                    <a:ext uri="{FF2B5EF4-FFF2-40B4-BE49-F238E27FC236}">
                      <a16:creationId xmlns:a16="http://schemas.microsoft.com/office/drawing/2014/main" id="{8CAE332B-D973-4B29-B63E-E8B7EE7E90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750D6EF4-FE97-4F92-B44B-6E41C49F2DFF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7D574FF2-E57E-47E8-AA44-56C25EFCFFFE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AutoShape 21">
                  <a:extLst>
                    <a:ext uri="{FF2B5EF4-FFF2-40B4-BE49-F238E27FC236}">
                      <a16:creationId xmlns:a16="http://schemas.microsoft.com/office/drawing/2014/main" id="{FA85C905-6AF9-4E2F-8027-411DDC12E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97B80941-7D26-4BFD-A000-3F9EF7426E68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9B4FD616-6D68-494E-97ED-A9838241F602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1" name="AutoShape 18">
                  <a:extLst>
                    <a:ext uri="{FF2B5EF4-FFF2-40B4-BE49-F238E27FC236}">
                      <a16:creationId xmlns:a16="http://schemas.microsoft.com/office/drawing/2014/main" id="{9A835D40-9F5A-4A3B-AC02-51E3FD7487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F2A07C-B2F5-477C-B11B-B58FB1DA24E8}"/>
              </a:ext>
            </a:extLst>
          </p:cNvPr>
          <p:cNvGrpSpPr/>
          <p:nvPr/>
        </p:nvGrpSpPr>
        <p:grpSpPr>
          <a:xfrm>
            <a:off x="7721600" y="2413863"/>
            <a:ext cx="3632200" cy="892573"/>
            <a:chOff x="7721600" y="2705591"/>
            <a:chExt cx="3632200" cy="892573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550BA8B9-C428-4E0A-8F0A-A4BB52DDA75B}"/>
                </a:ext>
              </a:extLst>
            </p:cNvPr>
            <p:cNvCxnSpPr>
              <a:cxnSpLocks/>
            </p:cNvCxnSpPr>
            <p:nvPr/>
          </p:nvCxnSpPr>
          <p:spPr>
            <a:xfrm>
              <a:off x="7721600" y="3255495"/>
              <a:ext cx="1390602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33DA7B2-27EA-4292-A3DB-A364A40E99B9}"/>
                </a:ext>
              </a:extLst>
            </p:cNvPr>
            <p:cNvSpPr txBox="1"/>
            <p:nvPr/>
          </p:nvSpPr>
          <p:spPr>
            <a:xfrm>
              <a:off x="7988730" y="2705591"/>
              <a:ext cx="864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sp>
          <p:nvSpPr>
            <p:cNvPr id="76" name="Rectangle 9">
              <a:extLst>
                <a:ext uri="{FF2B5EF4-FFF2-40B4-BE49-F238E27FC236}">
                  <a16:creationId xmlns:a16="http://schemas.microsoft.com/office/drawing/2014/main" id="{1542A5A8-D900-4917-80BE-0A105E34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476" y="2954955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AFA06B22-8925-4552-9F18-6E5F0AC90DA6}"/>
                </a:ext>
              </a:extLst>
            </p:cNvPr>
            <p:cNvGrpSpPr/>
            <p:nvPr/>
          </p:nvGrpSpPr>
          <p:grpSpPr>
            <a:xfrm>
              <a:off x="8070255" y="3417540"/>
              <a:ext cx="693291" cy="180624"/>
              <a:chOff x="1871822" y="5616406"/>
              <a:chExt cx="610631" cy="159087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EC38FC2E-BBD0-4400-AEFB-89020E9B4BEC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02566199-74F6-4EFE-BA74-01B5510F55C4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AutoShape 1">
                  <a:extLst>
                    <a:ext uri="{FF2B5EF4-FFF2-40B4-BE49-F238E27FC236}">
                      <a16:creationId xmlns:a16="http://schemas.microsoft.com/office/drawing/2014/main" id="{1E190D59-0971-4DB3-B670-26F3DA6B2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6EADB5D-3778-4437-AED2-B555893FF9E2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D7F99201-AEA9-4915-BFCC-A0ACA3D0D050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AutoShape 21">
                  <a:extLst>
                    <a:ext uri="{FF2B5EF4-FFF2-40B4-BE49-F238E27FC236}">
                      <a16:creationId xmlns:a16="http://schemas.microsoft.com/office/drawing/2014/main" id="{11F6AB29-AF18-46B3-B24B-64B0FA53E9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5BA65486-6C52-43E8-97FE-27DDCC267F24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555D3793-3BFE-4ECD-ACD3-59D0557F01F2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AutoShape 18">
                  <a:extLst>
                    <a:ext uri="{FF2B5EF4-FFF2-40B4-BE49-F238E27FC236}">
                      <a16:creationId xmlns:a16="http://schemas.microsoft.com/office/drawing/2014/main" id="{0F503F9E-3C98-4876-8911-DA35EA1B8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F2848C-1A73-4151-BE6A-F00E355F6DA9}"/>
              </a:ext>
            </a:extLst>
          </p:cNvPr>
          <p:cNvGrpSpPr/>
          <p:nvPr/>
        </p:nvGrpSpPr>
        <p:grpSpPr>
          <a:xfrm>
            <a:off x="838200" y="4535371"/>
            <a:ext cx="3632200" cy="865871"/>
            <a:chOff x="838200" y="4421047"/>
            <a:chExt cx="3632200" cy="865871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1FF9CD3-389A-47DF-95A0-B9389C113E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9798" y="4970952"/>
              <a:ext cx="1390602" cy="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85EF819-7CC5-4034-AFBB-51BC45E14A39}"/>
                </a:ext>
              </a:extLst>
            </p:cNvPr>
            <p:cNvSpPr txBox="1"/>
            <p:nvPr/>
          </p:nvSpPr>
          <p:spPr>
            <a:xfrm>
              <a:off x="3492069" y="4421047"/>
              <a:ext cx="798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EE9D8450-7ACE-406D-BC69-D34062E65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670412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2DC3AA7E-8214-4880-B643-B68070396776}"/>
                </a:ext>
              </a:extLst>
            </p:cNvPr>
            <p:cNvGrpSpPr/>
            <p:nvPr/>
          </p:nvGrpSpPr>
          <p:grpSpPr>
            <a:xfrm>
              <a:off x="3544729" y="5106294"/>
              <a:ext cx="693291" cy="180624"/>
              <a:chOff x="1871822" y="5616406"/>
              <a:chExt cx="610631" cy="159087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B77E1573-C7F7-4F14-B68A-C8002F03E5B7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F8A6F49C-6551-425F-A89A-EED51077C051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6" name="AutoShape 1">
                  <a:extLst>
                    <a:ext uri="{FF2B5EF4-FFF2-40B4-BE49-F238E27FC236}">
                      <a16:creationId xmlns:a16="http://schemas.microsoft.com/office/drawing/2014/main" id="{5CAB1AC2-D607-4555-819B-2050965BB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EBFAEA9C-20BB-45B4-A62D-133337F6ED58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62E7F693-612C-4708-9A39-942C4F86391D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4" name="AutoShape 21">
                  <a:extLst>
                    <a:ext uri="{FF2B5EF4-FFF2-40B4-BE49-F238E27FC236}">
                      <a16:creationId xmlns:a16="http://schemas.microsoft.com/office/drawing/2014/main" id="{E9975095-97C1-455F-851F-1E576A18C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0B7C2726-1E4A-44B8-87E7-89A4C8DDF67B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02F2E29C-D66E-4A87-829E-8FEDB30F8EC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2" name="AutoShape 18">
                  <a:extLst>
                    <a:ext uri="{FF2B5EF4-FFF2-40B4-BE49-F238E27FC236}">
                      <a16:creationId xmlns:a16="http://schemas.microsoft.com/office/drawing/2014/main" id="{589FE769-313C-46ED-86B5-66BA4841CF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2149AC-F246-442C-A547-A8935B5897AA}"/>
              </a:ext>
            </a:extLst>
          </p:cNvPr>
          <p:cNvGrpSpPr/>
          <p:nvPr/>
        </p:nvGrpSpPr>
        <p:grpSpPr>
          <a:xfrm>
            <a:off x="7721600" y="4535371"/>
            <a:ext cx="3632200" cy="892574"/>
            <a:chOff x="7721600" y="4421047"/>
            <a:chExt cx="3632200" cy="892574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923D0F9-17D0-4C1F-B2A9-3B53CEE37AC0}"/>
                </a:ext>
              </a:extLst>
            </p:cNvPr>
            <p:cNvCxnSpPr>
              <a:cxnSpLocks/>
            </p:cNvCxnSpPr>
            <p:nvPr/>
          </p:nvCxnSpPr>
          <p:spPr>
            <a:xfrm>
              <a:off x="7721600" y="4970953"/>
              <a:ext cx="1390602" cy="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5D88D93-AB6E-4C79-9016-F129D1293A08}"/>
                </a:ext>
              </a:extLst>
            </p:cNvPr>
            <p:cNvSpPr txBox="1"/>
            <p:nvPr/>
          </p:nvSpPr>
          <p:spPr>
            <a:xfrm>
              <a:off x="7988730" y="4421047"/>
              <a:ext cx="864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75" name="Rectangle 9">
              <a:extLst>
                <a:ext uri="{FF2B5EF4-FFF2-40B4-BE49-F238E27FC236}">
                  <a16:creationId xmlns:a16="http://schemas.microsoft.com/office/drawing/2014/main" id="{34806632-5BEF-449A-BDEC-50B69C0B5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476" y="4670412"/>
              <a:ext cx="1890324" cy="60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 and lorem to reliability. By using simple</a:t>
              </a:r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9A851AE5-1603-4D4D-9B18-E65E84CDB10E}"/>
                </a:ext>
              </a:extLst>
            </p:cNvPr>
            <p:cNvGrpSpPr/>
            <p:nvPr/>
          </p:nvGrpSpPr>
          <p:grpSpPr>
            <a:xfrm>
              <a:off x="8070255" y="5132997"/>
              <a:ext cx="693291" cy="180624"/>
              <a:chOff x="1871822" y="5616406"/>
              <a:chExt cx="610631" cy="159087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6EE669A5-19B6-4719-BD20-674EAB876347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F642BF11-18CB-4BE2-8016-DA69297D7406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6" name="AutoShape 1">
                  <a:extLst>
                    <a:ext uri="{FF2B5EF4-FFF2-40B4-BE49-F238E27FC236}">
                      <a16:creationId xmlns:a16="http://schemas.microsoft.com/office/drawing/2014/main" id="{1EF93F3B-299B-43B2-B016-30BF37298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B9B29D90-7494-49BE-ADF3-0C133F896E4D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8CD127F0-B9DB-4720-9A01-26A9E93C671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4" name="AutoShape 21">
                  <a:extLst>
                    <a:ext uri="{FF2B5EF4-FFF2-40B4-BE49-F238E27FC236}">
                      <a16:creationId xmlns:a16="http://schemas.microsoft.com/office/drawing/2014/main" id="{E0E5F6D2-A498-4DD6-A172-DE24AF083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D342D5DD-3AD6-48B8-B9E7-B143F76771AF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CDE35273-B9B2-48C8-A9E7-4475232E743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2" name="AutoShape 18">
                  <a:extLst>
                    <a:ext uri="{FF2B5EF4-FFF2-40B4-BE49-F238E27FC236}">
                      <a16:creationId xmlns:a16="http://schemas.microsoft.com/office/drawing/2014/main" id="{F538EA84-ACFB-4C36-92DF-E7B8CF5C55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9628FFB2-9B7E-4C4F-949B-974198BF5900}"/>
              </a:ext>
            </a:extLst>
          </p:cNvPr>
          <p:cNvPicPr>
            <a:picLocks noGrp="1" noChangeAspect="1"/>
          </p:cNvPicPr>
          <p:nvPr>
            <p:ph type="pic" sz="quarter" idx="1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E7052CDA-E056-4CD2-83D7-D7C8F227F0B3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2" b="15622"/>
          <a:stretch>
            <a:fillRect/>
          </a:stretch>
        </p:blipFill>
        <p:spPr/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DF6FE58-B180-4D30-B24B-49F52157A5D2}"/>
              </a:ext>
            </a:extLst>
          </p:cNvPr>
          <p:cNvSpPr/>
          <p:nvPr/>
        </p:nvSpPr>
        <p:spPr>
          <a:xfrm>
            <a:off x="4911471" y="2133374"/>
            <a:ext cx="4824796" cy="2211326"/>
          </a:xfrm>
          <a:custGeom>
            <a:avLst/>
            <a:gdLst>
              <a:gd name="connsiteX0" fmla="*/ 0 w 4824796"/>
              <a:gd name="connsiteY0" fmla="*/ 0 h 2211326"/>
              <a:gd name="connsiteX1" fmla="*/ 4824796 w 4824796"/>
              <a:gd name="connsiteY1" fmla="*/ 0 h 2211326"/>
              <a:gd name="connsiteX2" fmla="*/ 4824796 w 4824796"/>
              <a:gd name="connsiteY2" fmla="*/ 2211326 h 2211326"/>
              <a:gd name="connsiteX3" fmla="*/ 0 w 4824796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6" h="2211326">
                <a:moveTo>
                  <a:pt x="0" y="0"/>
                </a:moveTo>
                <a:lnTo>
                  <a:pt x="4824796" y="0"/>
                </a:lnTo>
                <a:lnTo>
                  <a:pt x="4824796" y="2211326"/>
                </a:lnTo>
                <a:lnTo>
                  <a:pt x="0" y="2211326"/>
                </a:lnTo>
                <a:close/>
              </a:path>
            </a:pathLst>
          </a:custGeom>
          <a:solidFill>
            <a:schemeClr val="accent4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2CBBBCF7-C3C8-41A3-9B92-D4730C8814B0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5" r="13815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F51D249A-E96E-4B0E-BF82-128063899B1B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7" b="7147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FD932B41-E54C-4674-A2B6-2134E41736E0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0" b="16610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4044C7B1-29A6-4BF4-85EF-625BA14BC5D7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1" r="22401"/>
          <a:stretch>
            <a:fillRect/>
          </a:stretch>
        </p:blipFill>
        <p:spPr/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EAECC3-5EE9-4056-9E1C-A3918F475F2E}"/>
              </a:ext>
            </a:extLst>
          </p:cNvPr>
          <p:cNvSpPr/>
          <p:nvPr/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  <a:solidFill>
            <a:schemeClr val="accent5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387ABD-3BEE-4BD6-931F-EE95E0B36E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Port folio</a:t>
            </a:r>
            <a:endParaRPr lang="en-US" b="1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82CAC93-E854-478D-9E0C-90BE44A29FA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16424B-CED2-4D9B-8B86-1F6FF278153A}"/>
              </a:ext>
            </a:extLst>
          </p:cNvPr>
          <p:cNvSpPr/>
          <p:nvPr/>
        </p:nvSpPr>
        <p:spPr>
          <a:xfrm>
            <a:off x="5195712" y="2551670"/>
            <a:ext cx="4256315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79EAC32-D4E3-43D1-995F-26896979D434}"/>
              </a:ext>
            </a:extLst>
          </p:cNvPr>
          <p:cNvSpPr/>
          <p:nvPr/>
        </p:nvSpPr>
        <p:spPr>
          <a:xfrm>
            <a:off x="5036859" y="4835257"/>
            <a:ext cx="21182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021B58-1044-42D5-93F5-83FE3EA20047}"/>
              </a:ext>
            </a:extLst>
          </p:cNvPr>
          <p:cNvCxnSpPr>
            <a:cxnSpLocks/>
          </p:cNvCxnSpPr>
          <p:nvPr/>
        </p:nvCxnSpPr>
        <p:spPr>
          <a:xfrm flipV="1">
            <a:off x="1789043" y="5400038"/>
            <a:ext cx="0" cy="1103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C4FFEFB-57EE-47A0-A154-372EDCF59B8A}"/>
              </a:ext>
            </a:extLst>
          </p:cNvPr>
          <p:cNvCxnSpPr/>
          <p:nvPr/>
        </p:nvCxnSpPr>
        <p:spPr>
          <a:xfrm flipV="1">
            <a:off x="3627782" y="4814189"/>
            <a:ext cx="0" cy="1017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7CE0C6E-D5A5-4162-A0D8-A24021026F05}"/>
              </a:ext>
            </a:extLst>
          </p:cNvPr>
          <p:cNvCxnSpPr/>
          <p:nvPr/>
        </p:nvCxnSpPr>
        <p:spPr>
          <a:xfrm flipV="1">
            <a:off x="5466522" y="4142646"/>
            <a:ext cx="0" cy="1017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E0A4F6B-E95E-4D42-AF5D-5D86B8C2E9D1}"/>
              </a:ext>
            </a:extLst>
          </p:cNvPr>
          <p:cNvCxnSpPr>
            <a:cxnSpLocks/>
          </p:cNvCxnSpPr>
          <p:nvPr/>
        </p:nvCxnSpPr>
        <p:spPr>
          <a:xfrm flipV="1">
            <a:off x="9144001" y="3020219"/>
            <a:ext cx="0" cy="905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6EF0438-1DA1-4C91-83D3-527F5B280976}"/>
              </a:ext>
            </a:extLst>
          </p:cNvPr>
          <p:cNvCxnSpPr>
            <a:cxnSpLocks/>
          </p:cNvCxnSpPr>
          <p:nvPr/>
        </p:nvCxnSpPr>
        <p:spPr>
          <a:xfrm flipV="1">
            <a:off x="7305262" y="3610682"/>
            <a:ext cx="0" cy="878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8383DF-00FD-47B2-9F07-512F8B41981C}"/>
              </a:ext>
            </a:extLst>
          </p:cNvPr>
          <p:cNvGrpSpPr/>
          <p:nvPr/>
        </p:nvGrpSpPr>
        <p:grpSpPr>
          <a:xfrm>
            <a:off x="1431649" y="4501684"/>
            <a:ext cx="1282975" cy="685204"/>
            <a:chOff x="1431649" y="4995673"/>
            <a:chExt cx="1282975" cy="68520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C478507-E92A-4E21-92F9-C6B8C2691478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2627BBF-6A77-4954-A52A-23AA88732C5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92B86DA-00FE-45E9-8E16-A68C78B7B8B6}"/>
              </a:ext>
            </a:extLst>
          </p:cNvPr>
          <p:cNvGrpSpPr/>
          <p:nvPr/>
        </p:nvGrpSpPr>
        <p:grpSpPr>
          <a:xfrm>
            <a:off x="1431649" y="6347052"/>
            <a:ext cx="1955505" cy="510948"/>
            <a:chOff x="1431649" y="3978085"/>
            <a:chExt cx="1955505" cy="51094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A6FD150-4997-4417-B86A-97E302C15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649" y="3978085"/>
              <a:ext cx="1955505" cy="510948"/>
            </a:xfrm>
            <a:custGeom>
              <a:avLst/>
              <a:gdLst>
                <a:gd name="T0" fmla="*/ 1392 w 1579"/>
                <a:gd name="T1" fmla="*/ 290 h 290"/>
                <a:gd name="T2" fmla="*/ 0 w 1579"/>
                <a:gd name="T3" fmla="*/ 290 h 290"/>
                <a:gd name="T4" fmla="*/ 188 w 1579"/>
                <a:gd name="T5" fmla="*/ 0 h 290"/>
                <a:gd name="T6" fmla="*/ 1579 w 1579"/>
                <a:gd name="T7" fmla="*/ 0 h 290"/>
                <a:gd name="T8" fmla="*/ 1392 w 1579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290">
                  <a:moveTo>
                    <a:pt x="1392" y="290"/>
                  </a:moveTo>
                  <a:lnTo>
                    <a:pt x="0" y="290"/>
                  </a:lnTo>
                  <a:lnTo>
                    <a:pt x="188" y="0"/>
                  </a:lnTo>
                  <a:lnTo>
                    <a:pt x="1579" y="0"/>
                  </a:lnTo>
                  <a:lnTo>
                    <a:pt x="1392" y="2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1AFBE0F-7CC8-46BC-B10B-31EA91A82636}"/>
                </a:ext>
              </a:extLst>
            </p:cNvPr>
            <p:cNvSpPr txBox="1"/>
            <p:nvPr/>
          </p:nvSpPr>
          <p:spPr>
            <a:xfrm>
              <a:off x="2047764" y="404889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F61ACEA-FE16-41B4-8483-0F0F184A1E63}"/>
              </a:ext>
            </a:extLst>
          </p:cNvPr>
          <p:cNvGrpSpPr/>
          <p:nvPr/>
        </p:nvGrpSpPr>
        <p:grpSpPr>
          <a:xfrm>
            <a:off x="3274948" y="5618071"/>
            <a:ext cx="1955505" cy="510948"/>
            <a:chOff x="3274948" y="3978085"/>
            <a:chExt cx="1955505" cy="510948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73DE5DDB-0944-418C-B34D-0FC391592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948" y="3978085"/>
              <a:ext cx="1955505" cy="510948"/>
            </a:xfrm>
            <a:custGeom>
              <a:avLst/>
              <a:gdLst>
                <a:gd name="T0" fmla="*/ 1392 w 1579"/>
                <a:gd name="T1" fmla="*/ 290 h 290"/>
                <a:gd name="T2" fmla="*/ 0 w 1579"/>
                <a:gd name="T3" fmla="*/ 290 h 290"/>
                <a:gd name="T4" fmla="*/ 188 w 1579"/>
                <a:gd name="T5" fmla="*/ 0 h 290"/>
                <a:gd name="T6" fmla="*/ 1579 w 1579"/>
                <a:gd name="T7" fmla="*/ 0 h 290"/>
                <a:gd name="T8" fmla="*/ 1392 w 1579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290">
                  <a:moveTo>
                    <a:pt x="1392" y="290"/>
                  </a:moveTo>
                  <a:lnTo>
                    <a:pt x="0" y="290"/>
                  </a:lnTo>
                  <a:lnTo>
                    <a:pt x="188" y="0"/>
                  </a:lnTo>
                  <a:lnTo>
                    <a:pt x="1579" y="0"/>
                  </a:lnTo>
                  <a:lnTo>
                    <a:pt x="1392" y="29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C4F1E69-B301-4AD7-80AD-3BC790B07F59}"/>
                </a:ext>
              </a:extLst>
            </p:cNvPr>
            <p:cNvSpPr txBox="1"/>
            <p:nvPr/>
          </p:nvSpPr>
          <p:spPr>
            <a:xfrm>
              <a:off x="3891063" y="404889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A06A27B-5CB9-4E51-B28D-7BFF4A685034}"/>
              </a:ext>
            </a:extLst>
          </p:cNvPr>
          <p:cNvGrpSpPr/>
          <p:nvPr/>
        </p:nvGrpSpPr>
        <p:grpSpPr>
          <a:xfrm>
            <a:off x="5118247" y="4889090"/>
            <a:ext cx="1955505" cy="510948"/>
            <a:chOff x="5118247" y="3978085"/>
            <a:chExt cx="1955505" cy="510948"/>
          </a:xfrm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id="{6F5138C4-F04B-4AF2-8657-D81919A95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247" y="3978085"/>
              <a:ext cx="1955505" cy="510948"/>
            </a:xfrm>
            <a:custGeom>
              <a:avLst/>
              <a:gdLst>
                <a:gd name="T0" fmla="*/ 1392 w 1579"/>
                <a:gd name="T1" fmla="*/ 290 h 290"/>
                <a:gd name="T2" fmla="*/ 0 w 1579"/>
                <a:gd name="T3" fmla="*/ 290 h 290"/>
                <a:gd name="T4" fmla="*/ 188 w 1579"/>
                <a:gd name="T5" fmla="*/ 0 h 290"/>
                <a:gd name="T6" fmla="*/ 1579 w 1579"/>
                <a:gd name="T7" fmla="*/ 0 h 290"/>
                <a:gd name="T8" fmla="*/ 1392 w 1579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290">
                  <a:moveTo>
                    <a:pt x="1392" y="290"/>
                  </a:moveTo>
                  <a:lnTo>
                    <a:pt x="0" y="290"/>
                  </a:lnTo>
                  <a:lnTo>
                    <a:pt x="188" y="0"/>
                  </a:lnTo>
                  <a:lnTo>
                    <a:pt x="1579" y="0"/>
                  </a:lnTo>
                  <a:lnTo>
                    <a:pt x="1392" y="29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B7104D7-F721-43D1-A4B3-3EC3110CE303}"/>
                </a:ext>
              </a:extLst>
            </p:cNvPr>
            <p:cNvSpPr txBox="1"/>
            <p:nvPr/>
          </p:nvSpPr>
          <p:spPr>
            <a:xfrm>
              <a:off x="5734362" y="404889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4A3FD0-4420-484A-A44F-3CE72CD3906E}"/>
              </a:ext>
            </a:extLst>
          </p:cNvPr>
          <p:cNvGrpSpPr/>
          <p:nvPr/>
        </p:nvGrpSpPr>
        <p:grpSpPr>
          <a:xfrm>
            <a:off x="6961546" y="4160109"/>
            <a:ext cx="1955505" cy="510948"/>
            <a:chOff x="6961546" y="3978085"/>
            <a:chExt cx="1955505" cy="510948"/>
          </a:xfrm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21D3A25C-ABAE-4B89-9160-A4FC7636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546" y="3978085"/>
              <a:ext cx="1955505" cy="510948"/>
            </a:xfrm>
            <a:custGeom>
              <a:avLst/>
              <a:gdLst>
                <a:gd name="T0" fmla="*/ 1392 w 1579"/>
                <a:gd name="T1" fmla="*/ 290 h 290"/>
                <a:gd name="T2" fmla="*/ 0 w 1579"/>
                <a:gd name="T3" fmla="*/ 290 h 290"/>
                <a:gd name="T4" fmla="*/ 188 w 1579"/>
                <a:gd name="T5" fmla="*/ 0 h 290"/>
                <a:gd name="T6" fmla="*/ 1579 w 1579"/>
                <a:gd name="T7" fmla="*/ 0 h 290"/>
                <a:gd name="T8" fmla="*/ 1392 w 1579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290">
                  <a:moveTo>
                    <a:pt x="1392" y="290"/>
                  </a:moveTo>
                  <a:lnTo>
                    <a:pt x="0" y="290"/>
                  </a:lnTo>
                  <a:lnTo>
                    <a:pt x="188" y="0"/>
                  </a:lnTo>
                  <a:lnTo>
                    <a:pt x="1579" y="0"/>
                  </a:lnTo>
                  <a:lnTo>
                    <a:pt x="1392" y="29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48A7481-CBFA-45DA-91D3-A20844B3C19F}"/>
                </a:ext>
              </a:extLst>
            </p:cNvPr>
            <p:cNvSpPr txBox="1"/>
            <p:nvPr/>
          </p:nvSpPr>
          <p:spPr>
            <a:xfrm>
              <a:off x="7577661" y="404889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7ACA3A-5BE3-4705-9465-5CB5C03A91D7}"/>
              </a:ext>
            </a:extLst>
          </p:cNvPr>
          <p:cNvGrpSpPr/>
          <p:nvPr/>
        </p:nvGrpSpPr>
        <p:grpSpPr>
          <a:xfrm>
            <a:off x="8804845" y="3431128"/>
            <a:ext cx="1955505" cy="510948"/>
            <a:chOff x="8804845" y="3978085"/>
            <a:chExt cx="1955505" cy="510948"/>
          </a:xfrm>
        </p:grpSpPr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1E8D02E1-DD2F-4ADF-A27E-597BFEBF8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4845" y="3978085"/>
              <a:ext cx="1955505" cy="510948"/>
            </a:xfrm>
            <a:custGeom>
              <a:avLst/>
              <a:gdLst>
                <a:gd name="T0" fmla="*/ 1392 w 1579"/>
                <a:gd name="T1" fmla="*/ 290 h 290"/>
                <a:gd name="T2" fmla="*/ 0 w 1579"/>
                <a:gd name="T3" fmla="*/ 290 h 290"/>
                <a:gd name="T4" fmla="*/ 188 w 1579"/>
                <a:gd name="T5" fmla="*/ 0 h 290"/>
                <a:gd name="T6" fmla="*/ 1579 w 1579"/>
                <a:gd name="T7" fmla="*/ 0 h 290"/>
                <a:gd name="T8" fmla="*/ 1392 w 1579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290">
                  <a:moveTo>
                    <a:pt x="1392" y="290"/>
                  </a:moveTo>
                  <a:lnTo>
                    <a:pt x="0" y="290"/>
                  </a:lnTo>
                  <a:lnTo>
                    <a:pt x="188" y="0"/>
                  </a:lnTo>
                  <a:lnTo>
                    <a:pt x="1579" y="0"/>
                  </a:lnTo>
                  <a:lnTo>
                    <a:pt x="1392" y="2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D38857-9F3D-4D42-A3D3-0ED513E7A7EB}"/>
                </a:ext>
              </a:extLst>
            </p:cNvPr>
            <p:cNvSpPr txBox="1"/>
            <p:nvPr/>
          </p:nvSpPr>
          <p:spPr>
            <a:xfrm>
              <a:off x="9420960" y="4048893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7447E5-4A5A-4C74-AEC1-02468B173A20}"/>
              </a:ext>
            </a:extLst>
          </p:cNvPr>
          <p:cNvGrpSpPr/>
          <p:nvPr/>
        </p:nvGrpSpPr>
        <p:grpSpPr>
          <a:xfrm>
            <a:off x="3274948" y="3925790"/>
            <a:ext cx="1282975" cy="685204"/>
            <a:chOff x="1431649" y="4995673"/>
            <a:chExt cx="1282975" cy="68520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7D8140E-CF01-4E94-BFFE-BC85AD91D3EC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401977F-74B5-424F-8B61-1AD790F07495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C69FC7B-0975-47A3-89D8-3F741E467C43}"/>
              </a:ext>
            </a:extLst>
          </p:cNvPr>
          <p:cNvGrpSpPr/>
          <p:nvPr/>
        </p:nvGrpSpPr>
        <p:grpSpPr>
          <a:xfrm>
            <a:off x="5118247" y="3349894"/>
            <a:ext cx="1282975" cy="685204"/>
            <a:chOff x="1431649" y="4995673"/>
            <a:chExt cx="1282975" cy="68520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0C71B84-243F-42BB-B6CE-70AA3F3A7CD1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CAA0F7C-D068-4B0B-8580-2E01FA0465B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6AAD4F-0101-4CC9-816C-70C5B1E5A8FD}"/>
              </a:ext>
            </a:extLst>
          </p:cNvPr>
          <p:cNvGrpSpPr/>
          <p:nvPr/>
        </p:nvGrpSpPr>
        <p:grpSpPr>
          <a:xfrm>
            <a:off x="6961546" y="2773998"/>
            <a:ext cx="1282975" cy="685204"/>
            <a:chOff x="1431649" y="4995673"/>
            <a:chExt cx="1282975" cy="685204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CB3E904-2985-412C-87FB-2EB8F785DBE6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E05E607-65CA-4A52-B02E-93117A1F9225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5D678D0-4A83-4305-9BC5-A21C8D82685A}"/>
              </a:ext>
            </a:extLst>
          </p:cNvPr>
          <p:cNvGrpSpPr/>
          <p:nvPr/>
        </p:nvGrpSpPr>
        <p:grpSpPr>
          <a:xfrm>
            <a:off x="8804845" y="2198102"/>
            <a:ext cx="1282975" cy="685204"/>
            <a:chOff x="1431649" y="4995673"/>
            <a:chExt cx="1282975" cy="68520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DDFEA5-7F97-41C8-A9C8-F7CAD441C3EF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2B139C2-9670-497B-BCEF-58B5A1A490A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05F991E-CBA2-4076-8AC4-F165220373ED}"/>
              </a:ext>
            </a:extLst>
          </p:cNvPr>
          <p:cNvGrpSpPr/>
          <p:nvPr/>
        </p:nvGrpSpPr>
        <p:grpSpPr>
          <a:xfrm>
            <a:off x="1433120" y="2135190"/>
            <a:ext cx="9325761" cy="4068077"/>
            <a:chOff x="1630017" y="2104103"/>
            <a:chExt cx="9325761" cy="406807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9FD3079-0790-49D0-A2AA-09EA7BBA4E07}"/>
                </a:ext>
              </a:extLst>
            </p:cNvPr>
            <p:cNvGrpSpPr/>
            <p:nvPr/>
          </p:nvGrpSpPr>
          <p:grpSpPr>
            <a:xfrm>
              <a:off x="1630017" y="2104103"/>
              <a:ext cx="4138622" cy="4068077"/>
              <a:chOff x="-6157913" y="1257300"/>
              <a:chExt cx="4470400" cy="4394200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630FB5DC-03A9-4DBB-9E3E-B3D8F85F5D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52901" y="1257300"/>
                <a:ext cx="712788" cy="711200"/>
              </a:xfrm>
              <a:custGeom>
                <a:avLst/>
                <a:gdLst>
                  <a:gd name="T0" fmla="*/ 232 w 232"/>
                  <a:gd name="T1" fmla="*/ 116 h 232"/>
                  <a:gd name="T2" fmla="*/ 116 w 232"/>
                  <a:gd name="T3" fmla="*/ 232 h 232"/>
                  <a:gd name="T4" fmla="*/ 0 w 232"/>
                  <a:gd name="T5" fmla="*/ 116 h 232"/>
                  <a:gd name="T6" fmla="*/ 116 w 232"/>
                  <a:gd name="T7" fmla="*/ 0 h 232"/>
                  <a:gd name="T8" fmla="*/ 232 w 232"/>
                  <a:gd name="T9" fmla="*/ 116 h 232"/>
                  <a:gd name="T10" fmla="*/ 232 w 232"/>
                  <a:gd name="T11" fmla="*/ 116 h 232"/>
                  <a:gd name="T12" fmla="*/ 232 w 232"/>
                  <a:gd name="T13" fmla="*/ 11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232">
                    <a:moveTo>
                      <a:pt x="232" y="116"/>
                    </a:moveTo>
                    <a:cubicBezTo>
                      <a:pt x="232" y="180"/>
                      <a:pt x="180" y="232"/>
                      <a:pt x="116" y="232"/>
                    </a:cubicBezTo>
                    <a:cubicBezTo>
                      <a:pt x="52" y="232"/>
                      <a:pt x="0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  <a:cubicBezTo>
                      <a:pt x="180" y="0"/>
                      <a:pt x="232" y="52"/>
                      <a:pt x="232" y="116"/>
                    </a:cubicBezTo>
                    <a:close/>
                    <a:moveTo>
                      <a:pt x="232" y="116"/>
                    </a:moveTo>
                    <a:cubicBezTo>
                      <a:pt x="232" y="116"/>
                      <a:pt x="232" y="116"/>
                      <a:pt x="232" y="1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DACF26CF-3B00-42FE-A65D-8B75DEC2DE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292476" y="4052888"/>
                <a:ext cx="403225" cy="250825"/>
              </a:xfrm>
              <a:custGeom>
                <a:avLst/>
                <a:gdLst>
                  <a:gd name="T0" fmla="*/ 0 w 131"/>
                  <a:gd name="T1" fmla="*/ 61 h 82"/>
                  <a:gd name="T2" fmla="*/ 0 w 131"/>
                  <a:gd name="T3" fmla="*/ 68 h 82"/>
                  <a:gd name="T4" fmla="*/ 11 w 131"/>
                  <a:gd name="T5" fmla="*/ 69 h 82"/>
                  <a:gd name="T6" fmla="*/ 131 w 131"/>
                  <a:gd name="T7" fmla="*/ 82 h 82"/>
                  <a:gd name="T8" fmla="*/ 131 w 131"/>
                  <a:gd name="T9" fmla="*/ 20 h 82"/>
                  <a:gd name="T10" fmla="*/ 120 w 131"/>
                  <a:gd name="T11" fmla="*/ 0 h 82"/>
                  <a:gd name="T12" fmla="*/ 42 w 131"/>
                  <a:gd name="T13" fmla="*/ 61 h 82"/>
                  <a:gd name="T14" fmla="*/ 0 w 131"/>
                  <a:gd name="T15" fmla="*/ 61 h 82"/>
                  <a:gd name="T16" fmla="*/ 0 w 131"/>
                  <a:gd name="T17" fmla="*/ 61 h 82"/>
                  <a:gd name="T18" fmla="*/ 0 w 131"/>
                  <a:gd name="T19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82">
                    <a:moveTo>
                      <a:pt x="0" y="61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4" y="68"/>
                      <a:pt x="8" y="68"/>
                      <a:pt x="11" y="69"/>
                    </a:cubicBezTo>
                    <a:cubicBezTo>
                      <a:pt x="131" y="82"/>
                      <a:pt x="131" y="82"/>
                      <a:pt x="131" y="82"/>
                    </a:cubicBezTo>
                    <a:cubicBezTo>
                      <a:pt x="131" y="20"/>
                      <a:pt x="131" y="20"/>
                      <a:pt x="131" y="20"/>
                    </a:cubicBezTo>
                    <a:cubicBezTo>
                      <a:pt x="131" y="11"/>
                      <a:pt x="126" y="4"/>
                      <a:pt x="120" y="0"/>
                    </a:cubicBezTo>
                    <a:cubicBezTo>
                      <a:pt x="111" y="35"/>
                      <a:pt x="79" y="61"/>
                      <a:pt x="42" y="61"/>
                    </a:cubicBezTo>
                    <a:lnTo>
                      <a:pt x="0" y="61"/>
                    </a:lnTo>
                    <a:close/>
                    <a:moveTo>
                      <a:pt x="0" y="61"/>
                    </a:moveTo>
                    <a:cubicBezTo>
                      <a:pt x="0" y="61"/>
                      <a:pt x="0" y="61"/>
                      <a:pt x="0" y="61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C789082F-6E1E-4DC3-81EE-18DEBE021F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673601" y="2082800"/>
                <a:ext cx="1746250" cy="1665288"/>
              </a:xfrm>
              <a:custGeom>
                <a:avLst/>
                <a:gdLst>
                  <a:gd name="T0" fmla="*/ 112 w 568"/>
                  <a:gd name="T1" fmla="*/ 464 h 543"/>
                  <a:gd name="T2" fmla="*/ 114 w 568"/>
                  <a:gd name="T3" fmla="*/ 133 h 543"/>
                  <a:gd name="T4" fmla="*/ 125 w 568"/>
                  <a:gd name="T5" fmla="*/ 122 h 543"/>
                  <a:gd name="T6" fmla="*/ 135 w 568"/>
                  <a:gd name="T7" fmla="*/ 133 h 543"/>
                  <a:gd name="T8" fmla="*/ 135 w 568"/>
                  <a:gd name="T9" fmla="*/ 482 h 543"/>
                  <a:gd name="T10" fmla="*/ 161 w 568"/>
                  <a:gd name="T11" fmla="*/ 543 h 543"/>
                  <a:gd name="T12" fmla="*/ 433 w 568"/>
                  <a:gd name="T13" fmla="*/ 543 h 543"/>
                  <a:gd name="T14" fmla="*/ 432 w 568"/>
                  <a:gd name="T15" fmla="*/ 505 h 543"/>
                  <a:gd name="T16" fmla="*/ 361 w 568"/>
                  <a:gd name="T17" fmla="*/ 461 h 543"/>
                  <a:gd name="T18" fmla="*/ 330 w 568"/>
                  <a:gd name="T19" fmla="*/ 334 h 543"/>
                  <a:gd name="T20" fmla="*/ 432 w 568"/>
                  <a:gd name="T21" fmla="*/ 292 h 543"/>
                  <a:gd name="T22" fmla="*/ 432 w 568"/>
                  <a:gd name="T23" fmla="*/ 133 h 543"/>
                  <a:gd name="T24" fmla="*/ 443 w 568"/>
                  <a:gd name="T25" fmla="*/ 121 h 543"/>
                  <a:gd name="T26" fmla="*/ 455 w 568"/>
                  <a:gd name="T27" fmla="*/ 133 h 543"/>
                  <a:gd name="T28" fmla="*/ 456 w 568"/>
                  <a:gd name="T29" fmla="*/ 301 h 543"/>
                  <a:gd name="T30" fmla="*/ 568 w 568"/>
                  <a:gd name="T31" fmla="*/ 370 h 543"/>
                  <a:gd name="T32" fmla="*/ 567 w 568"/>
                  <a:gd name="T33" fmla="*/ 132 h 543"/>
                  <a:gd name="T34" fmla="*/ 435 w 568"/>
                  <a:gd name="T35" fmla="*/ 0 h 543"/>
                  <a:gd name="T36" fmla="*/ 376 w 568"/>
                  <a:gd name="T37" fmla="*/ 0 h 543"/>
                  <a:gd name="T38" fmla="*/ 308 w 568"/>
                  <a:gd name="T39" fmla="*/ 182 h 543"/>
                  <a:gd name="T40" fmla="*/ 324 w 568"/>
                  <a:gd name="T41" fmla="*/ 104 h 543"/>
                  <a:gd name="T42" fmla="*/ 322 w 568"/>
                  <a:gd name="T43" fmla="*/ 89 h 543"/>
                  <a:gd name="T44" fmla="*/ 299 w 568"/>
                  <a:gd name="T45" fmla="*/ 48 h 543"/>
                  <a:gd name="T46" fmla="*/ 319 w 568"/>
                  <a:gd name="T47" fmla="*/ 12 h 543"/>
                  <a:gd name="T48" fmla="*/ 319 w 568"/>
                  <a:gd name="T49" fmla="*/ 4 h 543"/>
                  <a:gd name="T50" fmla="*/ 312 w 568"/>
                  <a:gd name="T51" fmla="*/ 0 h 543"/>
                  <a:gd name="T52" fmla="*/ 258 w 568"/>
                  <a:gd name="T53" fmla="*/ 0 h 543"/>
                  <a:gd name="T54" fmla="*/ 251 w 568"/>
                  <a:gd name="T55" fmla="*/ 4 h 543"/>
                  <a:gd name="T56" fmla="*/ 250 w 568"/>
                  <a:gd name="T57" fmla="*/ 12 h 543"/>
                  <a:gd name="T58" fmla="*/ 270 w 568"/>
                  <a:gd name="T59" fmla="*/ 48 h 543"/>
                  <a:gd name="T60" fmla="*/ 248 w 568"/>
                  <a:gd name="T61" fmla="*/ 89 h 543"/>
                  <a:gd name="T62" fmla="*/ 245 w 568"/>
                  <a:gd name="T63" fmla="*/ 104 h 543"/>
                  <a:gd name="T64" fmla="*/ 260 w 568"/>
                  <a:gd name="T65" fmla="*/ 182 h 543"/>
                  <a:gd name="T66" fmla="*/ 194 w 568"/>
                  <a:gd name="T67" fmla="*/ 0 h 543"/>
                  <a:gd name="T68" fmla="*/ 134 w 568"/>
                  <a:gd name="T69" fmla="*/ 0 h 543"/>
                  <a:gd name="T70" fmla="*/ 2 w 568"/>
                  <a:gd name="T71" fmla="*/ 132 h 543"/>
                  <a:gd name="T72" fmla="*/ 0 w 568"/>
                  <a:gd name="T73" fmla="*/ 457 h 543"/>
                  <a:gd name="T74" fmla="*/ 62 w 568"/>
                  <a:gd name="T75" fmla="*/ 453 h 543"/>
                  <a:gd name="T76" fmla="*/ 112 w 568"/>
                  <a:gd name="T77" fmla="*/ 464 h 543"/>
                  <a:gd name="T78" fmla="*/ 112 w 568"/>
                  <a:gd name="T79" fmla="*/ 464 h 543"/>
                  <a:gd name="T80" fmla="*/ 112 w 568"/>
                  <a:gd name="T81" fmla="*/ 46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8" h="543">
                    <a:moveTo>
                      <a:pt x="112" y="464"/>
                    </a:moveTo>
                    <a:cubicBezTo>
                      <a:pt x="114" y="133"/>
                      <a:pt x="114" y="133"/>
                      <a:pt x="114" y="133"/>
                    </a:cubicBezTo>
                    <a:cubicBezTo>
                      <a:pt x="114" y="127"/>
                      <a:pt x="119" y="122"/>
                      <a:pt x="125" y="122"/>
                    </a:cubicBezTo>
                    <a:cubicBezTo>
                      <a:pt x="131" y="122"/>
                      <a:pt x="135" y="127"/>
                      <a:pt x="135" y="133"/>
                    </a:cubicBezTo>
                    <a:cubicBezTo>
                      <a:pt x="135" y="482"/>
                      <a:pt x="135" y="482"/>
                      <a:pt x="135" y="482"/>
                    </a:cubicBezTo>
                    <a:cubicBezTo>
                      <a:pt x="151" y="498"/>
                      <a:pt x="160" y="519"/>
                      <a:pt x="161" y="543"/>
                    </a:cubicBezTo>
                    <a:cubicBezTo>
                      <a:pt x="433" y="543"/>
                      <a:pt x="433" y="543"/>
                      <a:pt x="433" y="543"/>
                    </a:cubicBezTo>
                    <a:cubicBezTo>
                      <a:pt x="433" y="531"/>
                      <a:pt x="433" y="521"/>
                      <a:pt x="432" y="505"/>
                    </a:cubicBezTo>
                    <a:cubicBezTo>
                      <a:pt x="361" y="461"/>
                      <a:pt x="361" y="461"/>
                      <a:pt x="361" y="461"/>
                    </a:cubicBezTo>
                    <a:cubicBezTo>
                      <a:pt x="318" y="435"/>
                      <a:pt x="304" y="378"/>
                      <a:pt x="330" y="334"/>
                    </a:cubicBezTo>
                    <a:cubicBezTo>
                      <a:pt x="352" y="298"/>
                      <a:pt x="394" y="282"/>
                      <a:pt x="432" y="292"/>
                    </a:cubicBezTo>
                    <a:cubicBezTo>
                      <a:pt x="432" y="248"/>
                      <a:pt x="432" y="196"/>
                      <a:pt x="432" y="133"/>
                    </a:cubicBezTo>
                    <a:cubicBezTo>
                      <a:pt x="432" y="126"/>
                      <a:pt x="437" y="121"/>
                      <a:pt x="443" y="121"/>
                    </a:cubicBezTo>
                    <a:cubicBezTo>
                      <a:pt x="450" y="121"/>
                      <a:pt x="455" y="126"/>
                      <a:pt x="455" y="133"/>
                    </a:cubicBezTo>
                    <a:cubicBezTo>
                      <a:pt x="456" y="301"/>
                      <a:pt x="456" y="301"/>
                      <a:pt x="456" y="301"/>
                    </a:cubicBezTo>
                    <a:cubicBezTo>
                      <a:pt x="459" y="303"/>
                      <a:pt x="446" y="295"/>
                      <a:pt x="568" y="370"/>
                    </a:cubicBezTo>
                    <a:cubicBezTo>
                      <a:pt x="567" y="132"/>
                      <a:pt x="567" y="132"/>
                      <a:pt x="567" y="132"/>
                    </a:cubicBezTo>
                    <a:cubicBezTo>
                      <a:pt x="567" y="59"/>
                      <a:pt x="507" y="0"/>
                      <a:pt x="435" y="0"/>
                    </a:cubicBezTo>
                    <a:cubicBezTo>
                      <a:pt x="376" y="0"/>
                      <a:pt x="376" y="0"/>
                      <a:pt x="376" y="0"/>
                    </a:cubicBezTo>
                    <a:cubicBezTo>
                      <a:pt x="368" y="19"/>
                      <a:pt x="316" y="161"/>
                      <a:pt x="308" y="182"/>
                    </a:cubicBezTo>
                    <a:cubicBezTo>
                      <a:pt x="324" y="104"/>
                      <a:pt x="324" y="104"/>
                      <a:pt x="324" y="104"/>
                    </a:cubicBezTo>
                    <a:cubicBezTo>
                      <a:pt x="325" y="99"/>
                      <a:pt x="325" y="93"/>
                      <a:pt x="322" y="89"/>
                    </a:cubicBezTo>
                    <a:cubicBezTo>
                      <a:pt x="299" y="48"/>
                      <a:pt x="299" y="48"/>
                      <a:pt x="299" y="48"/>
                    </a:cubicBezTo>
                    <a:cubicBezTo>
                      <a:pt x="319" y="12"/>
                      <a:pt x="319" y="12"/>
                      <a:pt x="319" y="12"/>
                    </a:cubicBezTo>
                    <a:cubicBezTo>
                      <a:pt x="321" y="10"/>
                      <a:pt x="321" y="7"/>
                      <a:pt x="319" y="4"/>
                    </a:cubicBezTo>
                    <a:cubicBezTo>
                      <a:pt x="318" y="2"/>
                      <a:pt x="315" y="0"/>
                      <a:pt x="312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255" y="0"/>
                      <a:pt x="252" y="2"/>
                      <a:pt x="251" y="4"/>
                    </a:cubicBezTo>
                    <a:cubicBezTo>
                      <a:pt x="249" y="7"/>
                      <a:pt x="249" y="10"/>
                      <a:pt x="250" y="12"/>
                    </a:cubicBezTo>
                    <a:cubicBezTo>
                      <a:pt x="270" y="48"/>
                      <a:pt x="270" y="48"/>
                      <a:pt x="270" y="48"/>
                    </a:cubicBezTo>
                    <a:cubicBezTo>
                      <a:pt x="248" y="89"/>
                      <a:pt x="248" y="89"/>
                      <a:pt x="248" y="89"/>
                    </a:cubicBezTo>
                    <a:cubicBezTo>
                      <a:pt x="245" y="93"/>
                      <a:pt x="244" y="99"/>
                      <a:pt x="245" y="104"/>
                    </a:cubicBezTo>
                    <a:cubicBezTo>
                      <a:pt x="260" y="182"/>
                      <a:pt x="260" y="182"/>
                      <a:pt x="260" y="182"/>
                    </a:cubicBezTo>
                    <a:cubicBezTo>
                      <a:pt x="253" y="163"/>
                      <a:pt x="202" y="20"/>
                      <a:pt x="194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62" y="0"/>
                      <a:pt x="2" y="59"/>
                      <a:pt x="2" y="13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62" y="453"/>
                      <a:pt x="62" y="453"/>
                      <a:pt x="62" y="453"/>
                    </a:cubicBezTo>
                    <a:cubicBezTo>
                      <a:pt x="80" y="452"/>
                      <a:pt x="97" y="456"/>
                      <a:pt x="112" y="464"/>
                    </a:cubicBezTo>
                    <a:close/>
                    <a:moveTo>
                      <a:pt x="112" y="464"/>
                    </a:moveTo>
                    <a:cubicBezTo>
                      <a:pt x="112" y="464"/>
                      <a:pt x="112" y="464"/>
                      <a:pt x="112" y="46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9760D8F4-8B3E-4795-9A86-95C0D874FC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76651" y="4240213"/>
                <a:ext cx="334963" cy="1036638"/>
              </a:xfrm>
              <a:custGeom>
                <a:avLst/>
                <a:gdLst>
                  <a:gd name="T0" fmla="*/ 64 w 109"/>
                  <a:gd name="T1" fmla="*/ 181 h 338"/>
                  <a:gd name="T2" fmla="*/ 64 w 109"/>
                  <a:gd name="T3" fmla="*/ 173 h 338"/>
                  <a:gd name="T4" fmla="*/ 46 w 109"/>
                  <a:gd name="T5" fmla="*/ 133 h 338"/>
                  <a:gd name="T6" fmla="*/ 64 w 109"/>
                  <a:gd name="T7" fmla="*/ 33 h 338"/>
                  <a:gd name="T8" fmla="*/ 64 w 109"/>
                  <a:gd name="T9" fmla="*/ 0 h 338"/>
                  <a:gd name="T10" fmla="*/ 0 w 109"/>
                  <a:gd name="T11" fmla="*/ 0 h 338"/>
                  <a:gd name="T12" fmla="*/ 0 w 109"/>
                  <a:gd name="T13" fmla="*/ 316 h 338"/>
                  <a:gd name="T14" fmla="*/ 54 w 109"/>
                  <a:gd name="T15" fmla="*/ 316 h 338"/>
                  <a:gd name="T16" fmla="*/ 109 w 109"/>
                  <a:gd name="T17" fmla="*/ 338 h 338"/>
                  <a:gd name="T18" fmla="*/ 109 w 109"/>
                  <a:gd name="T19" fmla="*/ 274 h 338"/>
                  <a:gd name="T20" fmla="*/ 98 w 109"/>
                  <a:gd name="T21" fmla="*/ 249 h 338"/>
                  <a:gd name="T22" fmla="*/ 64 w 109"/>
                  <a:gd name="T23" fmla="*/ 181 h 338"/>
                  <a:gd name="T24" fmla="*/ 64 w 109"/>
                  <a:gd name="T25" fmla="*/ 181 h 338"/>
                  <a:gd name="T26" fmla="*/ 64 w 109"/>
                  <a:gd name="T27" fmla="*/ 181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9" h="338">
                    <a:moveTo>
                      <a:pt x="64" y="181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52" y="146"/>
                      <a:pt x="55" y="154"/>
                      <a:pt x="46" y="133"/>
                    </a:cubicBezTo>
                    <a:cubicBezTo>
                      <a:pt x="30" y="98"/>
                      <a:pt x="38" y="58"/>
                      <a:pt x="64" y="33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54" y="316"/>
                      <a:pt x="54" y="316"/>
                      <a:pt x="54" y="316"/>
                    </a:cubicBezTo>
                    <a:cubicBezTo>
                      <a:pt x="75" y="316"/>
                      <a:pt x="95" y="324"/>
                      <a:pt x="109" y="338"/>
                    </a:cubicBezTo>
                    <a:cubicBezTo>
                      <a:pt x="109" y="274"/>
                      <a:pt x="109" y="274"/>
                      <a:pt x="109" y="274"/>
                    </a:cubicBezTo>
                    <a:cubicBezTo>
                      <a:pt x="98" y="249"/>
                      <a:pt x="98" y="249"/>
                      <a:pt x="98" y="249"/>
                    </a:cubicBezTo>
                    <a:cubicBezTo>
                      <a:pt x="77" y="233"/>
                      <a:pt x="64" y="209"/>
                      <a:pt x="64" y="181"/>
                    </a:cubicBezTo>
                    <a:close/>
                    <a:moveTo>
                      <a:pt x="64" y="181"/>
                    </a:moveTo>
                    <a:cubicBezTo>
                      <a:pt x="64" y="181"/>
                      <a:pt x="64" y="181"/>
                      <a:pt x="64" y="181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9">
                <a:extLst>
                  <a:ext uri="{FF2B5EF4-FFF2-40B4-BE49-F238E27FC236}">
                    <a16:creationId xmlns:a16="http://schemas.microsoft.com/office/drawing/2014/main" id="{93B934C6-15A1-4570-8485-A60A6BF71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257676" y="4240213"/>
                <a:ext cx="88900" cy="968375"/>
              </a:xfrm>
              <a:prstGeom prst="rect">
                <a:avLst/>
              </a:pr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FDF3F3FD-FED0-48D6-8F76-CCC3D8FBEC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268663" y="3678238"/>
                <a:ext cx="117475" cy="69850"/>
              </a:xfrm>
              <a:custGeom>
                <a:avLst/>
                <a:gdLst>
                  <a:gd name="T0" fmla="*/ 38 w 38"/>
                  <a:gd name="T1" fmla="*/ 23 h 23"/>
                  <a:gd name="T2" fmla="*/ 0 w 38"/>
                  <a:gd name="T3" fmla="*/ 0 h 23"/>
                  <a:gd name="T4" fmla="*/ 0 w 38"/>
                  <a:gd name="T5" fmla="*/ 23 h 23"/>
                  <a:gd name="T6" fmla="*/ 38 w 38"/>
                  <a:gd name="T7" fmla="*/ 23 h 23"/>
                  <a:gd name="T8" fmla="*/ 38 w 38"/>
                  <a:gd name="T9" fmla="*/ 23 h 23"/>
                  <a:gd name="T10" fmla="*/ 38 w 38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23">
                    <a:moveTo>
                      <a:pt x="38" y="2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5" y="23"/>
                      <a:pt x="35" y="23"/>
                      <a:pt x="38" y="23"/>
                    </a:cubicBezTo>
                    <a:close/>
                    <a:moveTo>
                      <a:pt x="38" y="23"/>
                    </a:moveTo>
                    <a:cubicBezTo>
                      <a:pt x="38" y="23"/>
                      <a:pt x="38" y="23"/>
                      <a:pt x="38" y="2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1">
                <a:extLst>
                  <a:ext uri="{FF2B5EF4-FFF2-40B4-BE49-F238E27FC236}">
                    <a16:creationId xmlns:a16="http://schemas.microsoft.com/office/drawing/2014/main" id="{B79171E3-EDC8-49DC-AD1D-D2114B8749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6438" y="2266950"/>
                <a:ext cx="682625" cy="681038"/>
              </a:xfrm>
              <a:custGeom>
                <a:avLst/>
                <a:gdLst>
                  <a:gd name="T0" fmla="*/ 222 w 222"/>
                  <a:gd name="T1" fmla="*/ 111 h 222"/>
                  <a:gd name="T2" fmla="*/ 111 w 222"/>
                  <a:gd name="T3" fmla="*/ 222 h 222"/>
                  <a:gd name="T4" fmla="*/ 0 w 222"/>
                  <a:gd name="T5" fmla="*/ 111 h 222"/>
                  <a:gd name="T6" fmla="*/ 111 w 222"/>
                  <a:gd name="T7" fmla="*/ 0 h 222"/>
                  <a:gd name="T8" fmla="*/ 222 w 222"/>
                  <a:gd name="T9" fmla="*/ 111 h 222"/>
                  <a:gd name="T10" fmla="*/ 222 w 222"/>
                  <a:gd name="T11" fmla="*/ 111 h 222"/>
                  <a:gd name="T12" fmla="*/ 222 w 222"/>
                  <a:gd name="T13" fmla="*/ 11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2" h="222">
                    <a:moveTo>
                      <a:pt x="222" y="111"/>
                    </a:moveTo>
                    <a:cubicBezTo>
                      <a:pt x="222" y="172"/>
                      <a:pt x="173" y="222"/>
                      <a:pt x="111" y="222"/>
                    </a:cubicBezTo>
                    <a:cubicBezTo>
                      <a:pt x="50" y="222"/>
                      <a:pt x="0" y="172"/>
                      <a:pt x="0" y="111"/>
                    </a:cubicBezTo>
                    <a:cubicBezTo>
                      <a:pt x="0" y="49"/>
                      <a:pt x="50" y="0"/>
                      <a:pt x="111" y="0"/>
                    </a:cubicBezTo>
                    <a:cubicBezTo>
                      <a:pt x="173" y="0"/>
                      <a:pt x="222" y="49"/>
                      <a:pt x="222" y="111"/>
                    </a:cubicBezTo>
                    <a:close/>
                    <a:moveTo>
                      <a:pt x="222" y="111"/>
                    </a:moveTo>
                    <a:cubicBezTo>
                      <a:pt x="222" y="111"/>
                      <a:pt x="222" y="111"/>
                      <a:pt x="222" y="111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FBC131FD-DF72-4EDB-8DDF-8FEE91D0CA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733676" y="2303463"/>
                <a:ext cx="661988" cy="657225"/>
              </a:xfrm>
              <a:custGeom>
                <a:avLst/>
                <a:gdLst>
                  <a:gd name="T0" fmla="*/ 215 w 215"/>
                  <a:gd name="T1" fmla="*/ 107 h 214"/>
                  <a:gd name="T2" fmla="*/ 107 w 215"/>
                  <a:gd name="T3" fmla="*/ 214 h 214"/>
                  <a:gd name="T4" fmla="*/ 0 w 215"/>
                  <a:gd name="T5" fmla="*/ 107 h 214"/>
                  <a:gd name="T6" fmla="*/ 107 w 215"/>
                  <a:gd name="T7" fmla="*/ 0 h 214"/>
                  <a:gd name="T8" fmla="*/ 215 w 215"/>
                  <a:gd name="T9" fmla="*/ 107 h 214"/>
                  <a:gd name="T10" fmla="*/ 215 w 215"/>
                  <a:gd name="T11" fmla="*/ 107 h 214"/>
                  <a:gd name="T12" fmla="*/ 215 w 215"/>
                  <a:gd name="T13" fmla="*/ 107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5" h="214">
                    <a:moveTo>
                      <a:pt x="215" y="107"/>
                    </a:moveTo>
                    <a:cubicBezTo>
                      <a:pt x="215" y="166"/>
                      <a:pt x="166" y="214"/>
                      <a:pt x="107" y="214"/>
                    </a:cubicBezTo>
                    <a:cubicBezTo>
                      <a:pt x="48" y="214"/>
                      <a:pt x="0" y="166"/>
                      <a:pt x="0" y="107"/>
                    </a:cubicBezTo>
                    <a:cubicBezTo>
                      <a:pt x="0" y="48"/>
                      <a:pt x="48" y="0"/>
                      <a:pt x="107" y="0"/>
                    </a:cubicBezTo>
                    <a:cubicBezTo>
                      <a:pt x="166" y="0"/>
                      <a:pt x="215" y="48"/>
                      <a:pt x="215" y="107"/>
                    </a:cubicBezTo>
                    <a:close/>
                    <a:moveTo>
                      <a:pt x="215" y="107"/>
                    </a:moveTo>
                    <a:cubicBezTo>
                      <a:pt x="215" y="107"/>
                      <a:pt x="215" y="107"/>
                      <a:pt x="215" y="107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3">
                <a:extLst>
                  <a:ext uri="{FF2B5EF4-FFF2-40B4-BE49-F238E27FC236}">
                    <a16:creationId xmlns:a16="http://schemas.microsoft.com/office/drawing/2014/main" id="{CE187731-1157-4082-B7CC-B56EBE727E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75051" y="3086100"/>
                <a:ext cx="1887538" cy="2565400"/>
              </a:xfrm>
              <a:custGeom>
                <a:avLst/>
                <a:gdLst>
                  <a:gd name="T0" fmla="*/ 578 w 614"/>
                  <a:gd name="T1" fmla="*/ 70 h 836"/>
                  <a:gd name="T2" fmla="*/ 543 w 614"/>
                  <a:gd name="T3" fmla="*/ 105 h 836"/>
                  <a:gd name="T4" fmla="*/ 543 w 614"/>
                  <a:gd name="T5" fmla="*/ 457 h 836"/>
                  <a:gd name="T6" fmla="*/ 485 w 614"/>
                  <a:gd name="T7" fmla="*/ 457 h 836"/>
                  <a:gd name="T8" fmla="*/ 510 w 614"/>
                  <a:gd name="T9" fmla="*/ 84 h 836"/>
                  <a:gd name="T10" fmla="*/ 445 w 614"/>
                  <a:gd name="T11" fmla="*/ 10 h 836"/>
                  <a:gd name="T12" fmla="*/ 322 w 614"/>
                  <a:gd name="T13" fmla="*/ 2 h 836"/>
                  <a:gd name="T14" fmla="*/ 250 w 614"/>
                  <a:gd name="T15" fmla="*/ 53 h 836"/>
                  <a:gd name="T16" fmla="*/ 351 w 614"/>
                  <a:gd name="T17" fmla="*/ 35 h 836"/>
                  <a:gd name="T18" fmla="*/ 214 w 614"/>
                  <a:gd name="T19" fmla="*/ 99 h 836"/>
                  <a:gd name="T20" fmla="*/ 77 w 614"/>
                  <a:gd name="T21" fmla="*/ 15 h 836"/>
                  <a:gd name="T22" fmla="*/ 13 w 614"/>
                  <a:gd name="T23" fmla="*/ 31 h 836"/>
                  <a:gd name="T24" fmla="*/ 29 w 614"/>
                  <a:gd name="T25" fmla="*/ 95 h 836"/>
                  <a:gd name="T26" fmla="*/ 187 w 614"/>
                  <a:gd name="T27" fmla="*/ 191 h 836"/>
                  <a:gd name="T28" fmla="*/ 211 w 614"/>
                  <a:gd name="T29" fmla="*/ 198 h 836"/>
                  <a:gd name="T30" fmla="*/ 231 w 614"/>
                  <a:gd name="T31" fmla="*/ 194 h 836"/>
                  <a:gd name="T32" fmla="*/ 390 w 614"/>
                  <a:gd name="T33" fmla="*/ 119 h 836"/>
                  <a:gd name="T34" fmla="*/ 236 w 614"/>
                  <a:gd name="T35" fmla="*/ 245 h 836"/>
                  <a:gd name="T36" fmla="*/ 226 w 614"/>
                  <a:gd name="T37" fmla="*/ 397 h 836"/>
                  <a:gd name="T38" fmla="*/ 342 w 614"/>
                  <a:gd name="T39" fmla="*/ 410 h 836"/>
                  <a:gd name="T40" fmla="*/ 107 w 614"/>
                  <a:gd name="T41" fmla="*/ 428 h 836"/>
                  <a:gd name="T42" fmla="*/ 63 w 614"/>
                  <a:gd name="T43" fmla="*/ 455 h 836"/>
                  <a:gd name="T44" fmla="*/ 60 w 614"/>
                  <a:gd name="T45" fmla="*/ 506 h 836"/>
                  <a:gd name="T46" fmla="*/ 190 w 614"/>
                  <a:gd name="T47" fmla="*/ 796 h 836"/>
                  <a:gd name="T48" fmla="*/ 264 w 614"/>
                  <a:gd name="T49" fmla="*/ 824 h 836"/>
                  <a:gd name="T50" fmla="*/ 292 w 614"/>
                  <a:gd name="T51" fmla="*/ 750 h 836"/>
                  <a:gd name="T52" fmla="*/ 194 w 614"/>
                  <a:gd name="T53" fmla="*/ 533 h 836"/>
                  <a:gd name="T54" fmla="*/ 543 w 614"/>
                  <a:gd name="T55" fmla="*/ 528 h 836"/>
                  <a:gd name="T56" fmla="*/ 543 w 614"/>
                  <a:gd name="T57" fmla="*/ 596 h 836"/>
                  <a:gd name="T58" fmla="*/ 314 w 614"/>
                  <a:gd name="T59" fmla="*/ 596 h 836"/>
                  <a:gd name="T60" fmla="*/ 314 w 614"/>
                  <a:gd name="T61" fmla="*/ 531 h 836"/>
                  <a:gd name="T62" fmla="*/ 250 w 614"/>
                  <a:gd name="T63" fmla="*/ 548 h 836"/>
                  <a:gd name="T64" fmla="*/ 314 w 614"/>
                  <a:gd name="T65" fmla="*/ 691 h 836"/>
                  <a:gd name="T66" fmla="*/ 314 w 614"/>
                  <a:gd name="T67" fmla="*/ 667 h 836"/>
                  <a:gd name="T68" fmla="*/ 543 w 614"/>
                  <a:gd name="T69" fmla="*/ 667 h 836"/>
                  <a:gd name="T70" fmla="*/ 543 w 614"/>
                  <a:gd name="T71" fmla="*/ 772 h 836"/>
                  <a:gd name="T72" fmla="*/ 578 w 614"/>
                  <a:gd name="T73" fmla="*/ 808 h 836"/>
                  <a:gd name="T74" fmla="*/ 614 w 614"/>
                  <a:gd name="T75" fmla="*/ 772 h 836"/>
                  <a:gd name="T76" fmla="*/ 614 w 614"/>
                  <a:gd name="T77" fmla="*/ 105 h 836"/>
                  <a:gd name="T78" fmla="*/ 578 w 614"/>
                  <a:gd name="T79" fmla="*/ 70 h 836"/>
                  <a:gd name="T80" fmla="*/ 578 w 614"/>
                  <a:gd name="T81" fmla="*/ 70 h 836"/>
                  <a:gd name="T82" fmla="*/ 578 w 614"/>
                  <a:gd name="T83" fmla="*/ 70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14" h="836">
                    <a:moveTo>
                      <a:pt x="578" y="70"/>
                    </a:moveTo>
                    <a:cubicBezTo>
                      <a:pt x="559" y="70"/>
                      <a:pt x="543" y="86"/>
                      <a:pt x="543" y="105"/>
                    </a:cubicBezTo>
                    <a:cubicBezTo>
                      <a:pt x="543" y="457"/>
                      <a:pt x="543" y="457"/>
                      <a:pt x="543" y="457"/>
                    </a:cubicBezTo>
                    <a:cubicBezTo>
                      <a:pt x="485" y="457"/>
                      <a:pt x="485" y="457"/>
                      <a:pt x="485" y="457"/>
                    </a:cubicBezTo>
                    <a:cubicBezTo>
                      <a:pt x="510" y="84"/>
                      <a:pt x="510" y="84"/>
                      <a:pt x="510" y="84"/>
                    </a:cubicBezTo>
                    <a:cubicBezTo>
                      <a:pt x="512" y="46"/>
                      <a:pt x="483" y="13"/>
                      <a:pt x="445" y="10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88" y="0"/>
                      <a:pt x="258" y="22"/>
                      <a:pt x="250" y="53"/>
                    </a:cubicBezTo>
                    <a:cubicBezTo>
                      <a:pt x="351" y="35"/>
                      <a:pt x="351" y="35"/>
                      <a:pt x="351" y="35"/>
                    </a:cubicBezTo>
                    <a:cubicBezTo>
                      <a:pt x="214" y="99"/>
                      <a:pt x="214" y="99"/>
                      <a:pt x="214" y="99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55" y="2"/>
                      <a:pt x="26" y="9"/>
                      <a:pt x="13" y="31"/>
                    </a:cubicBezTo>
                    <a:cubicBezTo>
                      <a:pt x="0" y="53"/>
                      <a:pt x="7" y="81"/>
                      <a:pt x="29" y="95"/>
                    </a:cubicBezTo>
                    <a:cubicBezTo>
                      <a:pt x="187" y="191"/>
                      <a:pt x="187" y="191"/>
                      <a:pt x="187" y="191"/>
                    </a:cubicBezTo>
                    <a:cubicBezTo>
                      <a:pt x="195" y="196"/>
                      <a:pt x="203" y="198"/>
                      <a:pt x="211" y="198"/>
                    </a:cubicBezTo>
                    <a:cubicBezTo>
                      <a:pt x="218" y="198"/>
                      <a:pt x="225" y="197"/>
                      <a:pt x="231" y="194"/>
                    </a:cubicBezTo>
                    <a:cubicBezTo>
                      <a:pt x="390" y="119"/>
                      <a:pt x="390" y="119"/>
                      <a:pt x="390" y="119"/>
                    </a:cubicBezTo>
                    <a:cubicBezTo>
                      <a:pt x="239" y="246"/>
                      <a:pt x="247" y="240"/>
                      <a:pt x="236" y="245"/>
                    </a:cubicBezTo>
                    <a:cubicBezTo>
                      <a:pt x="226" y="397"/>
                      <a:pt x="226" y="397"/>
                      <a:pt x="226" y="397"/>
                    </a:cubicBezTo>
                    <a:cubicBezTo>
                      <a:pt x="342" y="410"/>
                      <a:pt x="342" y="410"/>
                      <a:pt x="342" y="410"/>
                    </a:cubicBezTo>
                    <a:cubicBezTo>
                      <a:pt x="107" y="428"/>
                      <a:pt x="107" y="428"/>
                      <a:pt x="107" y="428"/>
                    </a:cubicBezTo>
                    <a:cubicBezTo>
                      <a:pt x="89" y="429"/>
                      <a:pt x="72" y="439"/>
                      <a:pt x="63" y="455"/>
                    </a:cubicBezTo>
                    <a:cubicBezTo>
                      <a:pt x="54" y="471"/>
                      <a:pt x="53" y="490"/>
                      <a:pt x="60" y="506"/>
                    </a:cubicBezTo>
                    <a:cubicBezTo>
                      <a:pt x="190" y="796"/>
                      <a:pt x="190" y="796"/>
                      <a:pt x="190" y="796"/>
                    </a:cubicBezTo>
                    <a:cubicBezTo>
                      <a:pt x="203" y="824"/>
                      <a:pt x="236" y="836"/>
                      <a:pt x="264" y="824"/>
                    </a:cubicBezTo>
                    <a:cubicBezTo>
                      <a:pt x="292" y="811"/>
                      <a:pt x="305" y="778"/>
                      <a:pt x="292" y="750"/>
                    </a:cubicBezTo>
                    <a:cubicBezTo>
                      <a:pt x="194" y="533"/>
                      <a:pt x="194" y="533"/>
                      <a:pt x="194" y="533"/>
                    </a:cubicBezTo>
                    <a:cubicBezTo>
                      <a:pt x="282" y="526"/>
                      <a:pt x="206" y="528"/>
                      <a:pt x="543" y="528"/>
                    </a:cubicBezTo>
                    <a:cubicBezTo>
                      <a:pt x="543" y="596"/>
                      <a:pt x="543" y="596"/>
                      <a:pt x="543" y="596"/>
                    </a:cubicBezTo>
                    <a:cubicBezTo>
                      <a:pt x="314" y="596"/>
                      <a:pt x="314" y="596"/>
                      <a:pt x="314" y="596"/>
                    </a:cubicBezTo>
                    <a:cubicBezTo>
                      <a:pt x="314" y="531"/>
                      <a:pt x="314" y="531"/>
                      <a:pt x="314" y="531"/>
                    </a:cubicBezTo>
                    <a:cubicBezTo>
                      <a:pt x="250" y="548"/>
                      <a:pt x="250" y="548"/>
                      <a:pt x="250" y="548"/>
                    </a:cubicBezTo>
                    <a:cubicBezTo>
                      <a:pt x="286" y="628"/>
                      <a:pt x="296" y="650"/>
                      <a:pt x="314" y="691"/>
                    </a:cubicBezTo>
                    <a:cubicBezTo>
                      <a:pt x="314" y="667"/>
                      <a:pt x="314" y="667"/>
                      <a:pt x="314" y="667"/>
                    </a:cubicBezTo>
                    <a:cubicBezTo>
                      <a:pt x="543" y="667"/>
                      <a:pt x="543" y="667"/>
                      <a:pt x="543" y="667"/>
                    </a:cubicBezTo>
                    <a:cubicBezTo>
                      <a:pt x="543" y="772"/>
                      <a:pt x="543" y="772"/>
                      <a:pt x="543" y="772"/>
                    </a:cubicBezTo>
                    <a:cubicBezTo>
                      <a:pt x="543" y="792"/>
                      <a:pt x="559" y="808"/>
                      <a:pt x="578" y="808"/>
                    </a:cubicBezTo>
                    <a:cubicBezTo>
                      <a:pt x="598" y="808"/>
                      <a:pt x="614" y="792"/>
                      <a:pt x="614" y="772"/>
                    </a:cubicBezTo>
                    <a:cubicBezTo>
                      <a:pt x="614" y="105"/>
                      <a:pt x="614" y="105"/>
                      <a:pt x="614" y="105"/>
                    </a:cubicBezTo>
                    <a:cubicBezTo>
                      <a:pt x="614" y="86"/>
                      <a:pt x="598" y="70"/>
                      <a:pt x="578" y="70"/>
                    </a:cubicBezTo>
                    <a:close/>
                    <a:moveTo>
                      <a:pt x="578" y="70"/>
                    </a:moveTo>
                    <a:cubicBezTo>
                      <a:pt x="578" y="70"/>
                      <a:pt x="578" y="70"/>
                      <a:pt x="578" y="70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4">
                <a:extLst>
                  <a:ext uri="{FF2B5EF4-FFF2-40B4-BE49-F238E27FC236}">
                    <a16:creationId xmlns:a16="http://schemas.microsoft.com/office/drawing/2014/main" id="{0DD70F1A-5919-495C-8CED-39805B382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157913" y="3059113"/>
                <a:ext cx="3092450" cy="2546350"/>
              </a:xfrm>
              <a:custGeom>
                <a:avLst/>
                <a:gdLst>
                  <a:gd name="T0" fmla="*/ 759 w 1006"/>
                  <a:gd name="T1" fmla="*/ 749 h 830"/>
                  <a:gd name="T2" fmla="*/ 974 w 1006"/>
                  <a:gd name="T3" fmla="*/ 337 h 830"/>
                  <a:gd name="T4" fmla="*/ 974 w 1006"/>
                  <a:gd name="T5" fmla="*/ 273 h 830"/>
                  <a:gd name="T6" fmla="*/ 598 w 1006"/>
                  <a:gd name="T7" fmla="*/ 225 h 830"/>
                  <a:gd name="T8" fmla="*/ 388 w 1006"/>
                  <a:gd name="T9" fmla="*/ 192 h 830"/>
                  <a:gd name="T10" fmla="*/ 370 w 1006"/>
                  <a:gd name="T11" fmla="*/ 128 h 830"/>
                  <a:gd name="T12" fmla="*/ 292 w 1006"/>
                  <a:gd name="T13" fmla="*/ 2 h 830"/>
                  <a:gd name="T14" fmla="*/ 104 w 1006"/>
                  <a:gd name="T15" fmla="*/ 84 h 830"/>
                  <a:gd name="T16" fmla="*/ 161 w 1006"/>
                  <a:gd name="T17" fmla="*/ 464 h 830"/>
                  <a:gd name="T18" fmla="*/ 71 w 1006"/>
                  <a:gd name="T19" fmla="*/ 112 h 830"/>
                  <a:gd name="T20" fmla="*/ 0 w 1006"/>
                  <a:gd name="T21" fmla="*/ 112 h 830"/>
                  <a:gd name="T22" fmla="*/ 35 w 1006"/>
                  <a:gd name="T23" fmla="*/ 817 h 830"/>
                  <a:gd name="T24" fmla="*/ 71 w 1006"/>
                  <a:gd name="T25" fmla="*/ 676 h 830"/>
                  <a:gd name="T26" fmla="*/ 275 w 1006"/>
                  <a:gd name="T27" fmla="*/ 605 h 830"/>
                  <a:gd name="T28" fmla="*/ 71 w 1006"/>
                  <a:gd name="T29" fmla="*/ 535 h 830"/>
                  <a:gd name="T30" fmla="*/ 381 w 1006"/>
                  <a:gd name="T31" fmla="*/ 555 h 830"/>
                  <a:gd name="T32" fmla="*/ 225 w 1006"/>
                  <a:gd name="T33" fmla="*/ 810 h 830"/>
                  <a:gd name="T34" fmla="*/ 517 w 1006"/>
                  <a:gd name="T35" fmla="*/ 571 h 830"/>
                  <a:gd name="T36" fmla="*/ 497 w 1006"/>
                  <a:gd name="T37" fmla="*/ 482 h 830"/>
                  <a:gd name="T38" fmla="*/ 389 w 1006"/>
                  <a:gd name="T39" fmla="*/ 415 h 830"/>
                  <a:gd name="T40" fmla="*/ 542 w 1006"/>
                  <a:gd name="T41" fmla="*/ 452 h 830"/>
                  <a:gd name="T42" fmla="*/ 476 w 1006"/>
                  <a:gd name="T43" fmla="*/ 357 h 830"/>
                  <a:gd name="T44" fmla="*/ 383 w 1006"/>
                  <a:gd name="T45" fmla="*/ 332 h 830"/>
                  <a:gd name="T46" fmla="*/ 292 w 1006"/>
                  <a:gd name="T47" fmla="*/ 296 h 830"/>
                  <a:gd name="T48" fmla="*/ 329 w 1006"/>
                  <a:gd name="T49" fmla="*/ 268 h 830"/>
                  <a:gd name="T50" fmla="*/ 465 w 1006"/>
                  <a:gd name="T51" fmla="*/ 280 h 830"/>
                  <a:gd name="T52" fmla="*/ 462 w 1006"/>
                  <a:gd name="T53" fmla="*/ 327 h 830"/>
                  <a:gd name="T54" fmla="*/ 695 w 1006"/>
                  <a:gd name="T55" fmla="*/ 337 h 830"/>
                  <a:gd name="T56" fmla="*/ 612 w 1006"/>
                  <a:gd name="T57" fmla="*/ 749 h 830"/>
                  <a:gd name="T58" fmla="*/ 571 w 1006"/>
                  <a:gd name="T59" fmla="*/ 575 h 830"/>
                  <a:gd name="T60" fmla="*/ 505 w 1006"/>
                  <a:gd name="T61" fmla="*/ 781 h 830"/>
                  <a:gd name="T62" fmla="*/ 593 w 1006"/>
                  <a:gd name="T63" fmla="*/ 812 h 830"/>
                  <a:gd name="T64" fmla="*/ 893 w 1006"/>
                  <a:gd name="T65" fmla="*/ 781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6" h="830">
                    <a:moveTo>
                      <a:pt x="861" y="749"/>
                    </a:moveTo>
                    <a:cubicBezTo>
                      <a:pt x="759" y="749"/>
                      <a:pt x="759" y="749"/>
                      <a:pt x="759" y="749"/>
                    </a:cubicBezTo>
                    <a:cubicBezTo>
                      <a:pt x="759" y="337"/>
                      <a:pt x="759" y="337"/>
                      <a:pt x="759" y="337"/>
                    </a:cubicBezTo>
                    <a:cubicBezTo>
                      <a:pt x="974" y="337"/>
                      <a:pt x="974" y="337"/>
                      <a:pt x="974" y="337"/>
                    </a:cubicBezTo>
                    <a:cubicBezTo>
                      <a:pt x="992" y="337"/>
                      <a:pt x="1006" y="322"/>
                      <a:pt x="1006" y="305"/>
                    </a:cubicBezTo>
                    <a:cubicBezTo>
                      <a:pt x="1006" y="287"/>
                      <a:pt x="992" y="273"/>
                      <a:pt x="974" y="273"/>
                    </a:cubicBezTo>
                    <a:cubicBezTo>
                      <a:pt x="564" y="273"/>
                      <a:pt x="564" y="273"/>
                      <a:pt x="564" y="273"/>
                    </a:cubicBezTo>
                    <a:cubicBezTo>
                      <a:pt x="584" y="267"/>
                      <a:pt x="599" y="247"/>
                      <a:pt x="598" y="225"/>
                    </a:cubicBezTo>
                    <a:cubicBezTo>
                      <a:pt x="596" y="200"/>
                      <a:pt x="574" y="180"/>
                      <a:pt x="548" y="182"/>
                    </a:cubicBezTo>
                    <a:cubicBezTo>
                      <a:pt x="388" y="192"/>
                      <a:pt x="388" y="192"/>
                      <a:pt x="388" y="192"/>
                    </a:cubicBezTo>
                    <a:cubicBezTo>
                      <a:pt x="297" y="72"/>
                      <a:pt x="297" y="72"/>
                      <a:pt x="297" y="72"/>
                    </a:cubicBezTo>
                    <a:cubicBezTo>
                      <a:pt x="370" y="128"/>
                      <a:pt x="370" y="128"/>
                      <a:pt x="370" y="128"/>
                    </a:cubicBezTo>
                    <a:cubicBezTo>
                      <a:pt x="365" y="67"/>
                      <a:pt x="365" y="67"/>
                      <a:pt x="365" y="67"/>
                    </a:cubicBezTo>
                    <a:cubicBezTo>
                      <a:pt x="363" y="29"/>
                      <a:pt x="330" y="0"/>
                      <a:pt x="292" y="2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30" y="13"/>
                      <a:pt x="101" y="46"/>
                      <a:pt x="104" y="84"/>
                    </a:cubicBezTo>
                    <a:cubicBezTo>
                      <a:pt x="125" y="407"/>
                      <a:pt x="125" y="407"/>
                      <a:pt x="125" y="407"/>
                    </a:cubicBezTo>
                    <a:cubicBezTo>
                      <a:pt x="123" y="431"/>
                      <a:pt x="136" y="454"/>
                      <a:pt x="161" y="464"/>
                    </a:cubicBezTo>
                    <a:cubicBezTo>
                      <a:pt x="71" y="464"/>
                      <a:pt x="71" y="464"/>
                      <a:pt x="71" y="464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1" y="93"/>
                      <a:pt x="55" y="77"/>
                      <a:pt x="35" y="77"/>
                    </a:cubicBezTo>
                    <a:cubicBezTo>
                      <a:pt x="16" y="77"/>
                      <a:pt x="0" y="93"/>
                      <a:pt x="0" y="112"/>
                    </a:cubicBezTo>
                    <a:cubicBezTo>
                      <a:pt x="0" y="782"/>
                      <a:pt x="0" y="782"/>
                      <a:pt x="0" y="782"/>
                    </a:cubicBezTo>
                    <a:cubicBezTo>
                      <a:pt x="0" y="801"/>
                      <a:pt x="16" y="817"/>
                      <a:pt x="35" y="817"/>
                    </a:cubicBezTo>
                    <a:cubicBezTo>
                      <a:pt x="55" y="817"/>
                      <a:pt x="71" y="801"/>
                      <a:pt x="71" y="782"/>
                    </a:cubicBezTo>
                    <a:cubicBezTo>
                      <a:pt x="71" y="676"/>
                      <a:pt x="71" y="676"/>
                      <a:pt x="71" y="676"/>
                    </a:cubicBezTo>
                    <a:cubicBezTo>
                      <a:pt x="211" y="676"/>
                      <a:pt x="211" y="676"/>
                      <a:pt x="211" y="676"/>
                    </a:cubicBezTo>
                    <a:cubicBezTo>
                      <a:pt x="275" y="605"/>
                      <a:pt x="275" y="605"/>
                      <a:pt x="275" y="605"/>
                    </a:cubicBezTo>
                    <a:cubicBezTo>
                      <a:pt x="71" y="605"/>
                      <a:pt x="71" y="605"/>
                      <a:pt x="71" y="605"/>
                    </a:cubicBezTo>
                    <a:cubicBezTo>
                      <a:pt x="71" y="535"/>
                      <a:pt x="71" y="535"/>
                      <a:pt x="71" y="535"/>
                    </a:cubicBezTo>
                    <a:cubicBezTo>
                      <a:pt x="332" y="535"/>
                      <a:pt x="332" y="535"/>
                      <a:pt x="332" y="535"/>
                    </a:cubicBezTo>
                    <a:cubicBezTo>
                      <a:pt x="381" y="555"/>
                      <a:pt x="381" y="555"/>
                      <a:pt x="381" y="555"/>
                    </a:cubicBezTo>
                    <a:cubicBezTo>
                      <a:pt x="221" y="731"/>
                      <a:pt x="221" y="731"/>
                      <a:pt x="221" y="731"/>
                    </a:cubicBezTo>
                    <a:cubicBezTo>
                      <a:pt x="200" y="754"/>
                      <a:pt x="202" y="789"/>
                      <a:pt x="225" y="810"/>
                    </a:cubicBezTo>
                    <a:cubicBezTo>
                      <a:pt x="247" y="830"/>
                      <a:pt x="283" y="829"/>
                      <a:pt x="303" y="806"/>
                    </a:cubicBezTo>
                    <a:cubicBezTo>
                      <a:pt x="517" y="571"/>
                      <a:pt x="517" y="571"/>
                      <a:pt x="517" y="571"/>
                    </a:cubicBezTo>
                    <a:cubicBezTo>
                      <a:pt x="529" y="558"/>
                      <a:pt x="534" y="539"/>
                      <a:pt x="530" y="521"/>
                    </a:cubicBezTo>
                    <a:cubicBezTo>
                      <a:pt x="526" y="504"/>
                      <a:pt x="513" y="489"/>
                      <a:pt x="497" y="482"/>
                    </a:cubicBezTo>
                    <a:cubicBezTo>
                      <a:pt x="279" y="392"/>
                      <a:pt x="279" y="392"/>
                      <a:pt x="279" y="392"/>
                    </a:cubicBezTo>
                    <a:cubicBezTo>
                      <a:pt x="389" y="415"/>
                      <a:pt x="389" y="415"/>
                      <a:pt x="389" y="415"/>
                    </a:cubicBezTo>
                    <a:cubicBezTo>
                      <a:pt x="513" y="441"/>
                      <a:pt x="513" y="441"/>
                      <a:pt x="513" y="441"/>
                    </a:cubicBezTo>
                    <a:cubicBezTo>
                      <a:pt x="524" y="443"/>
                      <a:pt x="534" y="447"/>
                      <a:pt x="542" y="452"/>
                    </a:cubicBezTo>
                    <a:cubicBezTo>
                      <a:pt x="530" y="400"/>
                      <a:pt x="530" y="400"/>
                      <a:pt x="530" y="400"/>
                    </a:cubicBezTo>
                    <a:cubicBezTo>
                      <a:pt x="524" y="375"/>
                      <a:pt x="502" y="357"/>
                      <a:pt x="476" y="357"/>
                    </a:cubicBezTo>
                    <a:cubicBezTo>
                      <a:pt x="385" y="357"/>
                      <a:pt x="385" y="357"/>
                      <a:pt x="385" y="357"/>
                    </a:cubicBezTo>
                    <a:cubicBezTo>
                      <a:pt x="383" y="332"/>
                      <a:pt x="383" y="332"/>
                      <a:pt x="383" y="332"/>
                    </a:cubicBezTo>
                    <a:cubicBezTo>
                      <a:pt x="370" y="332"/>
                      <a:pt x="376" y="332"/>
                      <a:pt x="352" y="334"/>
                    </a:cubicBezTo>
                    <a:cubicBezTo>
                      <a:pt x="325" y="335"/>
                      <a:pt x="302" y="319"/>
                      <a:pt x="292" y="296"/>
                    </a:cubicBezTo>
                    <a:cubicBezTo>
                      <a:pt x="223" y="128"/>
                      <a:pt x="223" y="128"/>
                      <a:pt x="223" y="128"/>
                    </a:cubicBezTo>
                    <a:cubicBezTo>
                      <a:pt x="329" y="268"/>
                      <a:pt x="329" y="268"/>
                      <a:pt x="329" y="268"/>
                    </a:cubicBezTo>
                    <a:cubicBezTo>
                      <a:pt x="338" y="280"/>
                      <a:pt x="353" y="287"/>
                      <a:pt x="369" y="286"/>
                    </a:cubicBezTo>
                    <a:cubicBezTo>
                      <a:pt x="465" y="280"/>
                      <a:pt x="465" y="280"/>
                      <a:pt x="465" y="280"/>
                    </a:cubicBezTo>
                    <a:cubicBezTo>
                      <a:pt x="457" y="286"/>
                      <a:pt x="453" y="295"/>
                      <a:pt x="453" y="305"/>
                    </a:cubicBezTo>
                    <a:cubicBezTo>
                      <a:pt x="453" y="313"/>
                      <a:pt x="456" y="321"/>
                      <a:pt x="462" y="327"/>
                    </a:cubicBezTo>
                    <a:cubicBezTo>
                      <a:pt x="468" y="333"/>
                      <a:pt x="476" y="337"/>
                      <a:pt x="485" y="337"/>
                    </a:cubicBezTo>
                    <a:cubicBezTo>
                      <a:pt x="695" y="337"/>
                      <a:pt x="695" y="337"/>
                      <a:pt x="695" y="337"/>
                    </a:cubicBezTo>
                    <a:cubicBezTo>
                      <a:pt x="695" y="749"/>
                      <a:pt x="695" y="749"/>
                      <a:pt x="695" y="749"/>
                    </a:cubicBezTo>
                    <a:cubicBezTo>
                      <a:pt x="612" y="749"/>
                      <a:pt x="612" y="749"/>
                      <a:pt x="612" y="749"/>
                    </a:cubicBezTo>
                    <a:cubicBezTo>
                      <a:pt x="601" y="701"/>
                      <a:pt x="601" y="701"/>
                      <a:pt x="601" y="701"/>
                    </a:cubicBezTo>
                    <a:cubicBezTo>
                      <a:pt x="571" y="575"/>
                      <a:pt x="571" y="575"/>
                      <a:pt x="571" y="575"/>
                    </a:cubicBezTo>
                    <a:cubicBezTo>
                      <a:pt x="565" y="584"/>
                      <a:pt x="569" y="579"/>
                      <a:pt x="480" y="677"/>
                    </a:cubicBezTo>
                    <a:cubicBezTo>
                      <a:pt x="505" y="781"/>
                      <a:pt x="505" y="781"/>
                      <a:pt x="505" y="781"/>
                    </a:cubicBezTo>
                    <a:cubicBezTo>
                      <a:pt x="512" y="811"/>
                      <a:pt x="542" y="830"/>
                      <a:pt x="572" y="823"/>
                    </a:cubicBezTo>
                    <a:cubicBezTo>
                      <a:pt x="580" y="821"/>
                      <a:pt x="587" y="817"/>
                      <a:pt x="593" y="812"/>
                    </a:cubicBezTo>
                    <a:cubicBezTo>
                      <a:pt x="599" y="814"/>
                      <a:pt x="577" y="813"/>
                      <a:pt x="861" y="813"/>
                    </a:cubicBezTo>
                    <a:cubicBezTo>
                      <a:pt x="879" y="813"/>
                      <a:pt x="893" y="799"/>
                      <a:pt x="893" y="781"/>
                    </a:cubicBezTo>
                    <a:cubicBezTo>
                      <a:pt x="893" y="764"/>
                      <a:pt x="879" y="749"/>
                      <a:pt x="861" y="749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77A0E9D9-7693-44DD-9179-2735901AD9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11551" y="5356225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72DF0539-EB78-4681-8CF5-09DBD9544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11551" y="5356225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D31CAD5C-2AD8-4167-AF32-EADAE6B98F33}"/>
                </a:ext>
              </a:extLst>
            </p:cNvPr>
            <p:cNvGrpSpPr/>
            <p:nvPr/>
          </p:nvGrpSpPr>
          <p:grpSpPr>
            <a:xfrm>
              <a:off x="6332494" y="2603303"/>
              <a:ext cx="438912" cy="438912"/>
              <a:chOff x="3825390" y="1636123"/>
              <a:chExt cx="438912" cy="438912"/>
            </a:xfrm>
            <a:solidFill>
              <a:schemeClr val="accent2"/>
            </a:solidFill>
          </p:grpSpPr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08AEFB9B-5CFD-4A2B-A21B-EF14388B96BB}"/>
                  </a:ext>
                </a:extLst>
              </p:cNvPr>
              <p:cNvSpPr/>
              <p:nvPr/>
            </p:nvSpPr>
            <p:spPr bwMode="auto">
              <a:xfrm>
                <a:off x="3825390" y="1636123"/>
                <a:ext cx="438912" cy="43891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23" name="Rectangle 17">
                <a:extLst>
                  <a:ext uri="{FF2B5EF4-FFF2-40B4-BE49-F238E27FC236}">
                    <a16:creationId xmlns:a16="http://schemas.microsoft.com/office/drawing/2014/main" id="{20D5BC4F-4477-422E-8D30-B2862F62A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053" y="1729403"/>
                <a:ext cx="305586" cy="2523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30000"/>
                  </a:lnSpc>
                </a:pPr>
                <a:r>
                  <a:rPr lang="en-US" sz="12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1</a:t>
                </a:r>
              </a:p>
            </p:txBody>
          </p:sp>
        </p:grpSp>
        <p:sp>
          <p:nvSpPr>
            <p:cNvPr id="224" name="Rectangle 17">
              <a:extLst>
                <a:ext uri="{FF2B5EF4-FFF2-40B4-BE49-F238E27FC236}">
                  <a16:creationId xmlns:a16="http://schemas.microsoft.com/office/drawing/2014/main" id="{1F581C9A-4467-40C8-8E1A-D89C4B869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3207" y="2566728"/>
              <a:ext cx="3982571" cy="512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</a:t>
              </a:r>
            </a:p>
          </p:txBody>
        </p: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F0C39F53-8BFC-48BB-A2AB-E7B537E25066}"/>
                </a:ext>
              </a:extLst>
            </p:cNvPr>
            <p:cNvGrpSpPr/>
            <p:nvPr/>
          </p:nvGrpSpPr>
          <p:grpSpPr>
            <a:xfrm>
              <a:off x="6332494" y="3539729"/>
              <a:ext cx="438912" cy="438912"/>
              <a:chOff x="3825390" y="1636123"/>
              <a:chExt cx="438912" cy="438912"/>
            </a:xfrm>
            <a:solidFill>
              <a:schemeClr val="accent3"/>
            </a:solidFill>
          </p:grpSpPr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702C3648-CA6D-4B4F-A815-795E6B64003E}"/>
                  </a:ext>
                </a:extLst>
              </p:cNvPr>
              <p:cNvSpPr/>
              <p:nvPr/>
            </p:nvSpPr>
            <p:spPr bwMode="auto">
              <a:xfrm>
                <a:off x="3825390" y="1636123"/>
                <a:ext cx="438912" cy="43891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27" name="Rectangle 17">
                <a:extLst>
                  <a:ext uri="{FF2B5EF4-FFF2-40B4-BE49-F238E27FC236}">
                    <a16:creationId xmlns:a16="http://schemas.microsoft.com/office/drawing/2014/main" id="{18D11265-E3A8-467C-BD8E-78FF8724D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053" y="1729403"/>
                <a:ext cx="305586" cy="2523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3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2</a:t>
                </a:r>
              </a:p>
            </p:txBody>
          </p:sp>
        </p:grpSp>
        <p:sp>
          <p:nvSpPr>
            <p:cNvPr id="228" name="Rectangle 17">
              <a:extLst>
                <a:ext uri="{FF2B5EF4-FFF2-40B4-BE49-F238E27FC236}">
                  <a16:creationId xmlns:a16="http://schemas.microsoft.com/office/drawing/2014/main" id="{8FC74FBC-B1A2-414A-97DC-F5D09E7E5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3207" y="3503154"/>
              <a:ext cx="3982571" cy="512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</a:t>
              </a:r>
            </a:p>
          </p:txBody>
        </p: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68D6DA98-8D37-4A85-B44E-7C2A7E8D006E}"/>
                </a:ext>
              </a:extLst>
            </p:cNvPr>
            <p:cNvGrpSpPr/>
            <p:nvPr/>
          </p:nvGrpSpPr>
          <p:grpSpPr>
            <a:xfrm>
              <a:off x="6332494" y="4476155"/>
              <a:ext cx="438912" cy="438912"/>
              <a:chOff x="3825390" y="1636123"/>
              <a:chExt cx="438912" cy="438912"/>
            </a:xfrm>
            <a:solidFill>
              <a:schemeClr val="accent4"/>
            </a:solidFill>
          </p:grpSpPr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B187A368-EE84-4FEA-B934-4CB958F9FF69}"/>
                  </a:ext>
                </a:extLst>
              </p:cNvPr>
              <p:cNvSpPr/>
              <p:nvPr/>
            </p:nvSpPr>
            <p:spPr bwMode="auto">
              <a:xfrm>
                <a:off x="3825390" y="1636123"/>
                <a:ext cx="438912" cy="43891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31" name="Rectangle 17">
                <a:extLst>
                  <a:ext uri="{FF2B5EF4-FFF2-40B4-BE49-F238E27FC236}">
                    <a16:creationId xmlns:a16="http://schemas.microsoft.com/office/drawing/2014/main" id="{F388C515-6183-4B11-B7FC-6EE135AFF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053" y="1729403"/>
                <a:ext cx="305586" cy="2523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3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3</a:t>
                </a:r>
              </a:p>
            </p:txBody>
          </p:sp>
        </p:grpSp>
        <p:sp>
          <p:nvSpPr>
            <p:cNvPr id="232" name="Rectangle 17">
              <a:extLst>
                <a:ext uri="{FF2B5EF4-FFF2-40B4-BE49-F238E27FC236}">
                  <a16:creationId xmlns:a16="http://schemas.microsoft.com/office/drawing/2014/main" id="{FDA297B7-9513-4686-AB3B-1524E9238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3207" y="4439580"/>
              <a:ext cx="3982571" cy="512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</a:t>
              </a:r>
            </a:p>
          </p:txBody>
        </p: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53656B4A-1DDA-42F2-8656-6187122BCB23}"/>
                </a:ext>
              </a:extLst>
            </p:cNvPr>
            <p:cNvGrpSpPr/>
            <p:nvPr/>
          </p:nvGrpSpPr>
          <p:grpSpPr>
            <a:xfrm>
              <a:off x="6332494" y="5412582"/>
              <a:ext cx="438912" cy="438912"/>
              <a:chOff x="3825390" y="1636123"/>
              <a:chExt cx="438912" cy="438912"/>
            </a:xfrm>
            <a:solidFill>
              <a:schemeClr val="accent5"/>
            </a:solidFill>
          </p:grpSpPr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7BE0A825-84EF-4272-B262-311D148B416E}"/>
                  </a:ext>
                </a:extLst>
              </p:cNvPr>
              <p:cNvSpPr/>
              <p:nvPr/>
            </p:nvSpPr>
            <p:spPr bwMode="auto">
              <a:xfrm>
                <a:off x="3825390" y="1636123"/>
                <a:ext cx="438912" cy="43891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35" name="Rectangle 17">
                <a:extLst>
                  <a:ext uri="{FF2B5EF4-FFF2-40B4-BE49-F238E27FC236}">
                    <a16:creationId xmlns:a16="http://schemas.microsoft.com/office/drawing/2014/main" id="{24604ACC-20D8-4BC7-9FE4-15392B9DF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053" y="1729403"/>
                <a:ext cx="305586" cy="2523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3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4</a:t>
                </a:r>
              </a:p>
            </p:txBody>
          </p:sp>
        </p:grpSp>
        <p:sp>
          <p:nvSpPr>
            <p:cNvPr id="236" name="Rectangle 17">
              <a:extLst>
                <a:ext uri="{FF2B5EF4-FFF2-40B4-BE49-F238E27FC236}">
                  <a16:creationId xmlns:a16="http://schemas.microsoft.com/office/drawing/2014/main" id="{E1B4A18A-5703-44C9-B581-499938935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3207" y="5376007"/>
              <a:ext cx="3982571" cy="512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B849BBB5-CB27-4639-811F-2313B332A0C7}"/>
              </a:ext>
            </a:extLst>
          </p:cNvPr>
          <p:cNvSpPr/>
          <p:nvPr/>
        </p:nvSpPr>
        <p:spPr>
          <a:xfrm>
            <a:off x="2953744" y="1917476"/>
            <a:ext cx="4328481" cy="43284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662121C-F0D6-425F-8A9B-70D2D5D6CCC3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2" r="1666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303AA42-5A48-446F-BA50-5818594BA0F9}"/>
              </a:ext>
            </a:extLst>
          </p:cNvPr>
          <p:cNvSpPr/>
          <p:nvPr/>
        </p:nvSpPr>
        <p:spPr>
          <a:xfrm>
            <a:off x="6317028" y="3208615"/>
            <a:ext cx="2921228" cy="292122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A71D09E-4ED0-4BA3-912E-0A92F549BFF4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r="23833"/>
          <a:stretch>
            <a:fillRect/>
          </a:stretch>
        </p:blipFill>
        <p:spPr>
          <a:xfrm>
            <a:off x="6426184" y="3317771"/>
            <a:ext cx="2702916" cy="2702916"/>
          </a:xfr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99540DC-0EEE-4B21-90A6-3C5E38E2FF99}"/>
              </a:ext>
            </a:extLst>
          </p:cNvPr>
          <p:cNvSpPr/>
          <p:nvPr/>
        </p:nvSpPr>
        <p:spPr>
          <a:xfrm>
            <a:off x="6426184" y="3317771"/>
            <a:ext cx="2702916" cy="2702916"/>
          </a:xfrm>
          <a:prstGeom prst="ellipse">
            <a:avLst/>
          </a:prstGeom>
          <a:solidFill>
            <a:schemeClr val="accent5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12205</TotalTime>
  <Words>467</Words>
  <Application>Microsoft Office PowerPoint</Application>
  <PresentationFormat>Widescreen</PresentationFormat>
  <Paragraphs>96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Gill Sans</vt:lpstr>
      <vt:lpstr>Lato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1906</cp:revision>
  <dcterms:created xsi:type="dcterms:W3CDTF">2017-07-18T09:08:44Z</dcterms:created>
  <dcterms:modified xsi:type="dcterms:W3CDTF">2017-10-03T15:57:18Z</dcterms:modified>
</cp:coreProperties>
</file>