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58" r:id="rId4"/>
    <p:sldId id="259" r:id="rId5"/>
    <p:sldId id="260" r:id="rId6"/>
    <p:sldId id="262" r:id="rId7"/>
    <p:sldId id="261" r:id="rId8"/>
    <p:sldId id="265" r:id="rId9"/>
    <p:sldId id="266" r:id="rId10"/>
    <p:sldId id="267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132" autoAdjust="0"/>
    <p:restoredTop sz="94280" autoAdjust="0"/>
  </p:normalViewPr>
  <p:slideViewPr>
    <p:cSldViewPr snapToGrid="0">
      <p:cViewPr varScale="1">
        <p:scale>
          <a:sx n="72" d="100"/>
          <a:sy n="72" d="100"/>
        </p:scale>
        <p:origin x="570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5" d="100"/>
          <a:sy n="55" d="100"/>
        </p:scale>
        <p:origin x="288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percent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270-4465-8835-017792FB5DE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270-4465-8835-017792FB5DE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270-4465-8835-017792FB5DE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475955952"/>
        <c:axId val="475956608"/>
      </c:barChart>
      <c:catAx>
        <c:axId val="4759559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0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475956608"/>
        <c:crosses val="autoZero"/>
        <c:auto val="1"/>
        <c:lblAlgn val="ctr"/>
        <c:lblOffset val="100"/>
        <c:noMultiLvlLbl val="0"/>
      </c:catAx>
      <c:valAx>
        <c:axId val="4759566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Montserrat" panose="00000500000000000000" pitchFamily="50" charset="0"/>
                <a:ea typeface="+mn-ea"/>
                <a:cs typeface="+mn-cs"/>
              </a:defRPr>
            </a:pPr>
            <a:endParaRPr lang="en-US"/>
          </a:p>
        </c:txPr>
        <c:crossAx val="47595595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Montserrat" panose="00000500000000000000" pitchFamily="50" charset="0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70A5EB-ECD4-4B29-9C76-251B805226F9}" type="datetimeFigureOut">
              <a:rPr lang="en-US" smtClean="0"/>
              <a:t>5/27/2018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370D9-3CC0-43F8-8E07-8EAC09B989B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898659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840019B-648C-422C-9A09-38EB6005BFDA}" type="datetimeFigureOut">
              <a:rPr lang="en-US" smtClean="0"/>
              <a:t>5/27/2018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DA59BFB-7562-41C6-8342-54AB716F99C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1946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11842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225252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3860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76411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90880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98068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56645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42566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DA59BFB-7562-41C6-8342-54AB716F99C9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120504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90697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4630057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6474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5014450"/>
            <a:ext cx="6242890" cy="1843551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993527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31ECF973-AF37-4CC4-8CD7-DB9B530A594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5246002" y="2083818"/>
            <a:ext cx="1699996" cy="1699996"/>
          </a:xfrm>
          <a:custGeom>
            <a:avLst/>
            <a:gdLst>
              <a:gd name="connsiteX0" fmla="*/ 849998 w 1699996"/>
              <a:gd name="connsiteY0" fmla="*/ 0 h 1699996"/>
              <a:gd name="connsiteX1" fmla="*/ 1699996 w 1699996"/>
              <a:gd name="connsiteY1" fmla="*/ 849998 h 1699996"/>
              <a:gd name="connsiteX2" fmla="*/ 849998 w 1699996"/>
              <a:gd name="connsiteY2" fmla="*/ 1699996 h 1699996"/>
              <a:gd name="connsiteX3" fmla="*/ 0 w 1699996"/>
              <a:gd name="connsiteY3" fmla="*/ 849998 h 1699996"/>
              <a:gd name="connsiteX4" fmla="*/ 849998 w 1699996"/>
              <a:gd name="connsiteY4" fmla="*/ 0 h 16999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99996" h="1699996">
                <a:moveTo>
                  <a:pt x="849998" y="0"/>
                </a:moveTo>
                <a:cubicBezTo>
                  <a:pt x="1319439" y="0"/>
                  <a:pt x="1699996" y="380557"/>
                  <a:pt x="1699996" y="849998"/>
                </a:cubicBezTo>
                <a:cubicBezTo>
                  <a:pt x="1699996" y="1319439"/>
                  <a:pt x="1319439" y="1699996"/>
                  <a:pt x="849998" y="1699996"/>
                </a:cubicBezTo>
                <a:cubicBezTo>
                  <a:pt x="380557" y="1699996"/>
                  <a:pt x="0" y="1319439"/>
                  <a:pt x="0" y="849998"/>
                </a:cubicBezTo>
                <a:cubicBezTo>
                  <a:pt x="0" y="380557"/>
                  <a:pt x="380557" y="0"/>
                  <a:pt x="849998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794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3542129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347279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6EAD0458-8B18-407B-AFAF-8820D610D0B1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968828"/>
            <a:ext cx="12192000" cy="3489475"/>
          </a:xfrm>
          <a:custGeom>
            <a:avLst/>
            <a:gdLst>
              <a:gd name="connsiteX0" fmla="*/ 0 w 2025650"/>
              <a:gd name="connsiteY0" fmla="*/ 0 h 3014662"/>
              <a:gd name="connsiteX1" fmla="*/ 2025650 w 2025650"/>
              <a:gd name="connsiteY1" fmla="*/ 0 h 3014662"/>
              <a:gd name="connsiteX2" fmla="*/ 2025650 w 2025650"/>
              <a:gd name="connsiteY2" fmla="*/ 3014662 h 3014662"/>
              <a:gd name="connsiteX3" fmla="*/ 0 w 2025650"/>
              <a:gd name="connsiteY3" fmla="*/ 3014662 h 3014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25650" h="3014662">
                <a:moveTo>
                  <a:pt x="0" y="0"/>
                </a:moveTo>
                <a:lnTo>
                  <a:pt x="2025650" y="0"/>
                </a:lnTo>
                <a:lnTo>
                  <a:pt x="2025650" y="3014662"/>
                </a:lnTo>
                <a:lnTo>
                  <a:pt x="0" y="3014662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0050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71110745-2B00-428D-BA0D-338BCD71862F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83820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A9252413-D6F6-4DA6-BB71-0F490CFED454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360801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3F8AE75-32C6-48E8-885E-CC24B77B912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6377820" y="1857736"/>
            <a:ext cx="2206172" cy="2206172"/>
          </a:xfrm>
          <a:custGeom>
            <a:avLst/>
            <a:gdLst>
              <a:gd name="connsiteX0" fmla="*/ 1103086 w 2206172"/>
              <a:gd name="connsiteY0" fmla="*/ 0 h 2206172"/>
              <a:gd name="connsiteX1" fmla="*/ 2206172 w 2206172"/>
              <a:gd name="connsiteY1" fmla="*/ 1103086 h 2206172"/>
              <a:gd name="connsiteX2" fmla="*/ 1103086 w 2206172"/>
              <a:gd name="connsiteY2" fmla="*/ 2206172 h 2206172"/>
              <a:gd name="connsiteX3" fmla="*/ 0 w 2206172"/>
              <a:gd name="connsiteY3" fmla="*/ 1103086 h 2206172"/>
              <a:gd name="connsiteX4" fmla="*/ 1103086 w 2206172"/>
              <a:gd name="connsiteY4" fmla="*/ 0 h 22061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206172" h="2206172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712304"/>
                  <a:pt x="1712304" y="2206172"/>
                  <a:pt x="1103086" y="2206172"/>
                </a:cubicBezTo>
                <a:cubicBezTo>
                  <a:pt x="493868" y="2206172"/>
                  <a:pt x="0" y="1712304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E32363B-67A5-4F1C-A53E-D64D612CE0DE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147629" y="1857737"/>
            <a:ext cx="2206172" cy="2206171"/>
          </a:xfrm>
          <a:custGeom>
            <a:avLst/>
            <a:gdLst>
              <a:gd name="connsiteX0" fmla="*/ 1103086 w 2206172"/>
              <a:gd name="connsiteY0" fmla="*/ 0 h 2206171"/>
              <a:gd name="connsiteX1" fmla="*/ 2206172 w 2206172"/>
              <a:gd name="connsiteY1" fmla="*/ 1103086 h 2206171"/>
              <a:gd name="connsiteX2" fmla="*/ 1215870 w 2206172"/>
              <a:gd name="connsiteY2" fmla="*/ 2200477 h 2206171"/>
              <a:gd name="connsiteX3" fmla="*/ 1103106 w 2206172"/>
              <a:gd name="connsiteY3" fmla="*/ 2206171 h 2206171"/>
              <a:gd name="connsiteX4" fmla="*/ 1103066 w 2206172"/>
              <a:gd name="connsiteY4" fmla="*/ 2206171 h 2206171"/>
              <a:gd name="connsiteX5" fmla="*/ 990302 w 2206172"/>
              <a:gd name="connsiteY5" fmla="*/ 2200477 h 2206171"/>
              <a:gd name="connsiteX6" fmla="*/ 0 w 2206172"/>
              <a:gd name="connsiteY6" fmla="*/ 1103086 h 2206171"/>
              <a:gd name="connsiteX7" fmla="*/ 1103086 w 2206172"/>
              <a:gd name="connsiteY7" fmla="*/ 0 h 22061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06172" h="2206171">
                <a:moveTo>
                  <a:pt x="1103086" y="0"/>
                </a:moveTo>
                <a:cubicBezTo>
                  <a:pt x="1712304" y="0"/>
                  <a:pt x="2206172" y="493868"/>
                  <a:pt x="2206172" y="1103086"/>
                </a:cubicBezTo>
                <a:cubicBezTo>
                  <a:pt x="2206172" y="1674228"/>
                  <a:pt x="1772108" y="2143988"/>
                  <a:pt x="1215870" y="2200477"/>
                </a:cubicBezTo>
                <a:lnTo>
                  <a:pt x="1103106" y="2206171"/>
                </a:lnTo>
                <a:lnTo>
                  <a:pt x="1103066" y="2206171"/>
                </a:lnTo>
                <a:lnTo>
                  <a:pt x="990302" y="2200477"/>
                </a:lnTo>
                <a:cubicBezTo>
                  <a:pt x="434064" y="2143988"/>
                  <a:pt x="0" y="1674228"/>
                  <a:pt x="0" y="1103086"/>
                </a:cubicBezTo>
                <a:cubicBezTo>
                  <a:pt x="0" y="493868"/>
                  <a:pt x="493868" y="0"/>
                  <a:pt x="110308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89320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A7E70B86-757D-4540-A2F5-B945795612D7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574925"/>
            <a:ext cx="4818063" cy="4283075"/>
          </a:xfrm>
          <a:custGeom>
            <a:avLst/>
            <a:gdLst>
              <a:gd name="connsiteX0" fmla="*/ 0 w 4818063"/>
              <a:gd name="connsiteY0" fmla="*/ 0 h 4283075"/>
              <a:gd name="connsiteX1" fmla="*/ 4818063 w 4818063"/>
              <a:gd name="connsiteY1" fmla="*/ 0 h 4283075"/>
              <a:gd name="connsiteX2" fmla="*/ 4818063 w 4818063"/>
              <a:gd name="connsiteY2" fmla="*/ 4283075 h 4283075"/>
              <a:gd name="connsiteX3" fmla="*/ 0 w 4818063"/>
              <a:gd name="connsiteY3" fmla="*/ 4283075 h 4283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18063" h="4283075">
                <a:moveTo>
                  <a:pt x="0" y="0"/>
                </a:moveTo>
                <a:lnTo>
                  <a:pt x="4818063" y="0"/>
                </a:lnTo>
                <a:lnTo>
                  <a:pt x="4818063" y="4283075"/>
                </a:lnTo>
                <a:lnTo>
                  <a:pt x="0" y="42830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2FB86AF6-1301-4204-A83A-C5B63863BEF0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278689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7A79FF7A-05E4-4322-9984-A7B12050EE9B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9739313" y="4713289"/>
            <a:ext cx="2459038" cy="2144713"/>
          </a:xfrm>
          <a:custGeom>
            <a:avLst/>
            <a:gdLst>
              <a:gd name="connsiteX0" fmla="*/ 0 w 2459038"/>
              <a:gd name="connsiteY0" fmla="*/ 0 h 2144713"/>
              <a:gd name="connsiteX1" fmla="*/ 2459038 w 2459038"/>
              <a:gd name="connsiteY1" fmla="*/ 0 h 2144713"/>
              <a:gd name="connsiteX2" fmla="*/ 2459038 w 2459038"/>
              <a:gd name="connsiteY2" fmla="*/ 2144713 h 2144713"/>
              <a:gd name="connsiteX3" fmla="*/ 0 w 2459038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59038" h="2144713">
                <a:moveTo>
                  <a:pt x="0" y="0"/>
                </a:moveTo>
                <a:lnTo>
                  <a:pt x="2459038" y="0"/>
                </a:lnTo>
                <a:lnTo>
                  <a:pt x="2459038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2FF1381A-36FD-4F46-B58B-B49FC2F45431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818064" y="4713289"/>
            <a:ext cx="2460625" cy="2144713"/>
          </a:xfrm>
          <a:custGeom>
            <a:avLst/>
            <a:gdLst>
              <a:gd name="connsiteX0" fmla="*/ 0 w 2460625"/>
              <a:gd name="connsiteY0" fmla="*/ 0 h 2144713"/>
              <a:gd name="connsiteX1" fmla="*/ 2460625 w 2460625"/>
              <a:gd name="connsiteY1" fmla="*/ 0 h 2144713"/>
              <a:gd name="connsiteX2" fmla="*/ 2460625 w 2460625"/>
              <a:gd name="connsiteY2" fmla="*/ 2144713 h 2144713"/>
              <a:gd name="connsiteX3" fmla="*/ 0 w 2460625"/>
              <a:gd name="connsiteY3" fmla="*/ 2144713 h 21447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460625" h="2144713">
                <a:moveTo>
                  <a:pt x="0" y="0"/>
                </a:moveTo>
                <a:lnTo>
                  <a:pt x="2460625" y="0"/>
                </a:lnTo>
                <a:lnTo>
                  <a:pt x="2460625" y="2144713"/>
                </a:lnTo>
                <a:lnTo>
                  <a:pt x="0" y="21447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30254566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4017372" y="2561316"/>
            <a:ext cx="3674672" cy="2096343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6091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C51D93A7-F831-406D-AA12-97C94EBCDF4A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5251958" y="1740916"/>
            <a:ext cx="1688084" cy="1688084"/>
          </a:xfrm>
          <a:custGeom>
            <a:avLst/>
            <a:gdLst>
              <a:gd name="connsiteX0" fmla="*/ 844042 w 1688084"/>
              <a:gd name="connsiteY0" fmla="*/ 0 h 1688084"/>
              <a:gd name="connsiteX1" fmla="*/ 1688084 w 1688084"/>
              <a:gd name="connsiteY1" fmla="*/ 844042 h 1688084"/>
              <a:gd name="connsiteX2" fmla="*/ 844042 w 1688084"/>
              <a:gd name="connsiteY2" fmla="*/ 1688084 h 1688084"/>
              <a:gd name="connsiteX3" fmla="*/ 0 w 1688084"/>
              <a:gd name="connsiteY3" fmla="*/ 844042 h 1688084"/>
              <a:gd name="connsiteX4" fmla="*/ 844042 w 1688084"/>
              <a:gd name="connsiteY4" fmla="*/ 0 h 16880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688084" h="1688084">
                <a:moveTo>
                  <a:pt x="844042" y="0"/>
                </a:moveTo>
                <a:cubicBezTo>
                  <a:pt x="1310194" y="0"/>
                  <a:pt x="1688084" y="377890"/>
                  <a:pt x="1688084" y="844042"/>
                </a:cubicBezTo>
                <a:cubicBezTo>
                  <a:pt x="1688084" y="1310194"/>
                  <a:pt x="1310194" y="1688084"/>
                  <a:pt x="844042" y="1688084"/>
                </a:cubicBezTo>
                <a:cubicBezTo>
                  <a:pt x="377890" y="1688084"/>
                  <a:pt x="0" y="1310194"/>
                  <a:pt x="0" y="844042"/>
                </a:cubicBezTo>
                <a:cubicBezTo>
                  <a:pt x="0" y="377890"/>
                  <a:pt x="377890" y="0"/>
                  <a:pt x="84404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424326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0" y="2033588"/>
            <a:ext cx="12192000" cy="4824412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39363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274006296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ABEFE3C-CB97-4A02-B1CE-CCD46C4543B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1724244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Picture Placeholder 7">
            <a:extLst>
              <a:ext uri="{FF2B5EF4-FFF2-40B4-BE49-F238E27FC236}">
                <a16:creationId xmlns:a16="http://schemas.microsoft.com/office/drawing/2014/main" id="{F2AF9F22-45E4-408D-91CF-7E6016C600BC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4725206" y="1834556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0" name="Picture Placeholder 7">
            <a:extLst>
              <a:ext uri="{FF2B5EF4-FFF2-40B4-BE49-F238E27FC236}">
                <a16:creationId xmlns:a16="http://schemas.microsoft.com/office/drawing/2014/main" id="{EF753E68-96CF-42E1-974C-8369CF80B89C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7726170" y="1834555"/>
            <a:ext cx="2772230" cy="2544731"/>
          </a:xfrm>
          <a:custGeom>
            <a:avLst/>
            <a:gdLst>
              <a:gd name="connsiteX0" fmla="*/ 0 w 3674672"/>
              <a:gd name="connsiteY0" fmla="*/ 0 h 2096343"/>
              <a:gd name="connsiteX1" fmla="*/ 3674672 w 3674672"/>
              <a:gd name="connsiteY1" fmla="*/ 0 h 2096343"/>
              <a:gd name="connsiteX2" fmla="*/ 3674672 w 3674672"/>
              <a:gd name="connsiteY2" fmla="*/ 2096343 h 2096343"/>
              <a:gd name="connsiteX3" fmla="*/ 0 w 3674672"/>
              <a:gd name="connsiteY3" fmla="*/ 2096343 h 20963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674672" h="2096343">
                <a:moveTo>
                  <a:pt x="0" y="0"/>
                </a:moveTo>
                <a:lnTo>
                  <a:pt x="3674672" y="0"/>
                </a:lnTo>
                <a:lnTo>
                  <a:pt x="3674672" y="2096343"/>
                </a:lnTo>
                <a:lnTo>
                  <a:pt x="0" y="209634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07084500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0F972ACE-F772-46B6-8FC2-8DA56B3E90CF}"/>
              </a:ext>
            </a:extLst>
          </p:cNvPr>
          <p:cNvSpPr>
            <a:spLocks noGrp="1"/>
          </p:cNvSpPr>
          <p:nvPr>
            <p:ph type="pic" sz="quarter" idx="36" hasCustomPrompt="1"/>
          </p:nvPr>
        </p:nvSpPr>
        <p:spPr>
          <a:xfrm>
            <a:off x="7417915" y="1873476"/>
            <a:ext cx="3939061" cy="2297338"/>
          </a:xfrm>
          <a:custGeom>
            <a:avLst/>
            <a:gdLst>
              <a:gd name="connsiteX0" fmla="*/ 0 w 3939061"/>
              <a:gd name="connsiteY0" fmla="*/ 0 h 2297338"/>
              <a:gd name="connsiteX1" fmla="*/ 3939061 w 3939061"/>
              <a:gd name="connsiteY1" fmla="*/ 0 h 2297338"/>
              <a:gd name="connsiteX2" fmla="*/ 3939061 w 3939061"/>
              <a:gd name="connsiteY2" fmla="*/ 2297338 h 2297338"/>
              <a:gd name="connsiteX3" fmla="*/ 0 w 3939061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297338">
                <a:moveTo>
                  <a:pt x="0" y="0"/>
                </a:moveTo>
                <a:lnTo>
                  <a:pt x="3939061" y="0"/>
                </a:lnTo>
                <a:lnTo>
                  <a:pt x="3939061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2876499D-25D1-40DB-9DFD-26F44F8F39BF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7417915" y="4310039"/>
            <a:ext cx="3939061" cy="2547961"/>
          </a:xfrm>
          <a:custGeom>
            <a:avLst/>
            <a:gdLst>
              <a:gd name="connsiteX0" fmla="*/ 0 w 3939061"/>
              <a:gd name="connsiteY0" fmla="*/ 0 h 2547961"/>
              <a:gd name="connsiteX1" fmla="*/ 3939061 w 3939061"/>
              <a:gd name="connsiteY1" fmla="*/ 0 h 2547961"/>
              <a:gd name="connsiteX2" fmla="*/ 3939061 w 3939061"/>
              <a:gd name="connsiteY2" fmla="*/ 2547961 h 2547961"/>
              <a:gd name="connsiteX3" fmla="*/ 0 w 3939061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39061" h="2547961">
                <a:moveTo>
                  <a:pt x="0" y="0"/>
                </a:moveTo>
                <a:lnTo>
                  <a:pt x="3939061" y="0"/>
                </a:lnTo>
                <a:lnTo>
                  <a:pt x="3939061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7E87042-F9F1-4134-BD84-59E3AD28EA1F}"/>
              </a:ext>
            </a:extLst>
          </p:cNvPr>
          <p:cNvSpPr>
            <a:spLocks noGrp="1"/>
          </p:cNvSpPr>
          <p:nvPr>
            <p:ph type="pic" sz="quarter" idx="35" hasCustomPrompt="1"/>
          </p:nvPr>
        </p:nvSpPr>
        <p:spPr>
          <a:xfrm>
            <a:off x="841376" y="1884702"/>
            <a:ext cx="6437313" cy="2297338"/>
          </a:xfrm>
          <a:custGeom>
            <a:avLst/>
            <a:gdLst>
              <a:gd name="connsiteX0" fmla="*/ 0 w 6437313"/>
              <a:gd name="connsiteY0" fmla="*/ 0 h 2297338"/>
              <a:gd name="connsiteX1" fmla="*/ 6437313 w 6437313"/>
              <a:gd name="connsiteY1" fmla="*/ 0 h 2297338"/>
              <a:gd name="connsiteX2" fmla="*/ 6437313 w 6437313"/>
              <a:gd name="connsiteY2" fmla="*/ 2297338 h 2297338"/>
              <a:gd name="connsiteX3" fmla="*/ 0 w 6437313"/>
              <a:gd name="connsiteY3" fmla="*/ 2297338 h 2297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37313" h="2297338">
                <a:moveTo>
                  <a:pt x="0" y="0"/>
                </a:moveTo>
                <a:lnTo>
                  <a:pt x="6437313" y="0"/>
                </a:lnTo>
                <a:lnTo>
                  <a:pt x="6437313" y="2297338"/>
                </a:lnTo>
                <a:lnTo>
                  <a:pt x="0" y="2297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94746F1F-5902-47DC-B8E3-B5F6992236A5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41375" y="4310040"/>
            <a:ext cx="2978623" cy="2547961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7E86BD32-0729-4803-A2CA-74E9118B8C53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962400" y="4310039"/>
            <a:ext cx="3316288" cy="2547961"/>
          </a:xfrm>
          <a:custGeom>
            <a:avLst/>
            <a:gdLst>
              <a:gd name="connsiteX0" fmla="*/ 0 w 3316288"/>
              <a:gd name="connsiteY0" fmla="*/ 0 h 2547961"/>
              <a:gd name="connsiteX1" fmla="*/ 3316288 w 3316288"/>
              <a:gd name="connsiteY1" fmla="*/ 0 h 2547961"/>
              <a:gd name="connsiteX2" fmla="*/ 3316288 w 3316288"/>
              <a:gd name="connsiteY2" fmla="*/ 2547961 h 2547961"/>
              <a:gd name="connsiteX3" fmla="*/ 0 w 3316288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16288" h="2547961">
                <a:moveTo>
                  <a:pt x="0" y="0"/>
                </a:moveTo>
                <a:lnTo>
                  <a:pt x="3316288" y="0"/>
                </a:lnTo>
                <a:lnTo>
                  <a:pt x="3316288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9957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30C8E2BE-CB90-4F26-95DF-ADBA7BD0582F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8822720" y="2555712"/>
            <a:ext cx="2531080" cy="3162915"/>
          </a:xfrm>
          <a:custGeom>
            <a:avLst/>
            <a:gdLst>
              <a:gd name="connsiteX0" fmla="*/ 0 w 2531080"/>
              <a:gd name="connsiteY0" fmla="*/ 0 h 3162915"/>
              <a:gd name="connsiteX1" fmla="*/ 2531080 w 2531080"/>
              <a:gd name="connsiteY1" fmla="*/ 0 h 3162915"/>
              <a:gd name="connsiteX2" fmla="*/ 2531080 w 2531080"/>
              <a:gd name="connsiteY2" fmla="*/ 3162915 h 3162915"/>
              <a:gd name="connsiteX3" fmla="*/ 0 w 2531080"/>
              <a:gd name="connsiteY3" fmla="*/ 3162915 h 31629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62915">
                <a:moveTo>
                  <a:pt x="0" y="0"/>
                </a:moveTo>
                <a:lnTo>
                  <a:pt x="2531080" y="0"/>
                </a:lnTo>
                <a:lnTo>
                  <a:pt x="2531080" y="3162915"/>
                </a:lnTo>
                <a:lnTo>
                  <a:pt x="0" y="316291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C17E31B-6A69-453D-B95B-A8A56604689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2978623"/>
              <a:gd name="connsiteY0" fmla="*/ 0 h 2547961"/>
              <a:gd name="connsiteX1" fmla="*/ 2978623 w 2978623"/>
              <a:gd name="connsiteY1" fmla="*/ 0 h 2547961"/>
              <a:gd name="connsiteX2" fmla="*/ 2978623 w 2978623"/>
              <a:gd name="connsiteY2" fmla="*/ 2547961 h 2547961"/>
              <a:gd name="connsiteX3" fmla="*/ 0 w 2978623"/>
              <a:gd name="connsiteY3" fmla="*/ 2547961 h 25479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623" h="2547961">
                <a:moveTo>
                  <a:pt x="0" y="0"/>
                </a:moveTo>
                <a:lnTo>
                  <a:pt x="2978623" y="0"/>
                </a:lnTo>
                <a:lnTo>
                  <a:pt x="2978623" y="2547961"/>
                </a:lnTo>
                <a:lnTo>
                  <a:pt x="0" y="254796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468344BC-9A0C-447B-A9D2-6D24BD017A5D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838200" y="2539998"/>
            <a:ext cx="2531080" cy="3178628"/>
          </a:xfrm>
          <a:custGeom>
            <a:avLst/>
            <a:gdLst>
              <a:gd name="connsiteX0" fmla="*/ 0 w 2531080"/>
              <a:gd name="connsiteY0" fmla="*/ 0 h 3178628"/>
              <a:gd name="connsiteX1" fmla="*/ 2531080 w 2531080"/>
              <a:gd name="connsiteY1" fmla="*/ 0 h 3178628"/>
              <a:gd name="connsiteX2" fmla="*/ 2531080 w 2531080"/>
              <a:gd name="connsiteY2" fmla="*/ 3178628 h 3178628"/>
              <a:gd name="connsiteX3" fmla="*/ 0 w 2531080"/>
              <a:gd name="connsiteY3" fmla="*/ 3178628 h 3178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31080" h="3178628">
                <a:moveTo>
                  <a:pt x="0" y="0"/>
                </a:moveTo>
                <a:lnTo>
                  <a:pt x="2531080" y="0"/>
                </a:lnTo>
                <a:lnTo>
                  <a:pt x="2531080" y="3178628"/>
                </a:lnTo>
                <a:lnTo>
                  <a:pt x="0" y="317862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611218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08C5559-DB62-4A97-89EE-BBAB4AADD3E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605339" y="681576"/>
            <a:ext cx="2981325" cy="2974975"/>
          </a:xfrm>
          <a:custGeom>
            <a:avLst/>
            <a:gdLst>
              <a:gd name="connsiteX0" fmla="*/ 1490663 w 2981325"/>
              <a:gd name="connsiteY0" fmla="*/ 0 h 2974975"/>
              <a:gd name="connsiteX1" fmla="*/ 2981325 w 2981325"/>
              <a:gd name="connsiteY1" fmla="*/ 1487488 h 2974975"/>
              <a:gd name="connsiteX2" fmla="*/ 1490663 w 2981325"/>
              <a:gd name="connsiteY2" fmla="*/ 2974975 h 2974975"/>
              <a:gd name="connsiteX3" fmla="*/ 0 w 2981325"/>
              <a:gd name="connsiteY3" fmla="*/ 1487488 h 2974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81325" h="2974975">
                <a:moveTo>
                  <a:pt x="1490663" y="0"/>
                </a:moveTo>
                <a:lnTo>
                  <a:pt x="2981325" y="1487488"/>
                </a:lnTo>
                <a:lnTo>
                  <a:pt x="1490663" y="2974975"/>
                </a:lnTo>
                <a:lnTo>
                  <a:pt x="0" y="148748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7818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31394E82-389E-4806-BBCA-269C0F00A50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17464" y="1"/>
            <a:ext cx="12209464" cy="4321452"/>
          </a:xfrm>
          <a:custGeom>
            <a:avLst/>
            <a:gdLst>
              <a:gd name="connsiteX0" fmla="*/ 0 w 12209464"/>
              <a:gd name="connsiteY0" fmla="*/ 0 h 4321452"/>
              <a:gd name="connsiteX1" fmla="*/ 12209464 w 12209464"/>
              <a:gd name="connsiteY1" fmla="*/ 0 h 4321452"/>
              <a:gd name="connsiteX2" fmla="*/ 12209464 w 12209464"/>
              <a:gd name="connsiteY2" fmla="*/ 3804368 h 4321452"/>
              <a:gd name="connsiteX3" fmla="*/ 12042613 w 12209464"/>
              <a:gd name="connsiteY3" fmla="*/ 3629655 h 4321452"/>
              <a:gd name="connsiteX4" fmla="*/ 9002954 w 12209464"/>
              <a:gd name="connsiteY4" fmla="*/ 2493905 h 4321452"/>
              <a:gd name="connsiteX5" fmla="*/ 6381823 w 12209464"/>
              <a:gd name="connsiteY5" fmla="*/ 3001834 h 4321452"/>
              <a:gd name="connsiteX6" fmla="*/ 5937479 w 12209464"/>
              <a:gd name="connsiteY6" fmla="*/ 3210981 h 4321452"/>
              <a:gd name="connsiteX7" fmla="*/ 1868485 w 12209464"/>
              <a:gd name="connsiteY7" fmla="*/ 4321452 h 4321452"/>
              <a:gd name="connsiteX8" fmla="*/ 55944 w 12209464"/>
              <a:gd name="connsiteY8" fmla="*/ 4063775 h 4321452"/>
              <a:gd name="connsiteX9" fmla="*/ 0 w 12209464"/>
              <a:gd name="connsiteY9" fmla="*/ 4045453 h 432145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09464" h="4321452">
                <a:moveTo>
                  <a:pt x="0" y="0"/>
                </a:moveTo>
                <a:lnTo>
                  <a:pt x="12209464" y="0"/>
                </a:lnTo>
                <a:lnTo>
                  <a:pt x="12209464" y="3804368"/>
                </a:lnTo>
                <a:lnTo>
                  <a:pt x="12042613" y="3629655"/>
                </a:lnTo>
                <a:cubicBezTo>
                  <a:pt x="11148418" y="2752130"/>
                  <a:pt x="10018642" y="2493905"/>
                  <a:pt x="9002954" y="2493905"/>
                </a:cubicBezTo>
                <a:cubicBezTo>
                  <a:pt x="7580055" y="2493905"/>
                  <a:pt x="6381823" y="3001834"/>
                  <a:pt x="6381823" y="3001834"/>
                </a:cubicBezTo>
                <a:cubicBezTo>
                  <a:pt x="6381823" y="3001834"/>
                  <a:pt x="6381823" y="3001834"/>
                  <a:pt x="5937479" y="3210981"/>
                </a:cubicBezTo>
                <a:cubicBezTo>
                  <a:pt x="4329852" y="4082427"/>
                  <a:pt x="2926923" y="4321452"/>
                  <a:pt x="1868485" y="4321452"/>
                </a:cubicBezTo>
                <a:cubicBezTo>
                  <a:pt x="1025978" y="4321452"/>
                  <a:pt x="398487" y="4172646"/>
                  <a:pt x="55944" y="4063775"/>
                </a:cubicBezTo>
                <a:lnTo>
                  <a:pt x="0" y="404545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18204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FC73764-900D-4C79-AC01-8084E93AD43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7256" y="-17464"/>
            <a:ext cx="5028524" cy="6894514"/>
          </a:xfrm>
          <a:custGeom>
            <a:avLst/>
            <a:gdLst>
              <a:gd name="connsiteX0" fmla="*/ 0 w 5028524"/>
              <a:gd name="connsiteY0" fmla="*/ 0 h 6894514"/>
              <a:gd name="connsiteX1" fmla="*/ 4426835 w 5028524"/>
              <a:gd name="connsiteY1" fmla="*/ 0 h 6894514"/>
              <a:gd name="connsiteX2" fmla="*/ 4223536 w 5028524"/>
              <a:gd name="connsiteY2" fmla="*/ 94218 h 6894514"/>
              <a:gd name="connsiteX3" fmla="*/ 2901956 w 5028524"/>
              <a:gd name="connsiteY3" fmla="*/ 1810672 h 6894514"/>
              <a:gd name="connsiteX4" fmla="*/ 3492991 w 5028524"/>
              <a:gd name="connsiteY4" fmla="*/ 3290788 h 6894514"/>
              <a:gd name="connsiteX5" fmla="*/ 3736359 w 5028524"/>
              <a:gd name="connsiteY5" fmla="*/ 3541703 h 6894514"/>
              <a:gd name="connsiteX6" fmla="*/ 5028524 w 5028524"/>
              <a:gd name="connsiteY6" fmla="*/ 5839407 h 6894514"/>
              <a:gd name="connsiteX7" fmla="*/ 4728686 w 5028524"/>
              <a:gd name="connsiteY7" fmla="*/ 6862923 h 6894514"/>
              <a:gd name="connsiteX8" fmla="*/ 4707367 w 5028524"/>
              <a:gd name="connsiteY8" fmla="*/ 6894514 h 6894514"/>
              <a:gd name="connsiteX9" fmla="*/ 0 w 5028524"/>
              <a:gd name="connsiteY9" fmla="*/ 6894514 h 68945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5028524" h="6894514">
                <a:moveTo>
                  <a:pt x="0" y="0"/>
                </a:moveTo>
                <a:lnTo>
                  <a:pt x="4426835" y="0"/>
                </a:lnTo>
                <a:lnTo>
                  <a:pt x="4223536" y="94218"/>
                </a:lnTo>
                <a:cubicBezTo>
                  <a:pt x="3202431" y="599158"/>
                  <a:pt x="2901956" y="1237127"/>
                  <a:pt x="2901956" y="1810672"/>
                </a:cubicBezTo>
                <a:cubicBezTo>
                  <a:pt x="2901956" y="2614163"/>
                  <a:pt x="3492991" y="3290788"/>
                  <a:pt x="3492991" y="3290788"/>
                </a:cubicBezTo>
                <a:cubicBezTo>
                  <a:pt x="3492991" y="3290788"/>
                  <a:pt x="3492991" y="3290788"/>
                  <a:pt x="3736359" y="3541703"/>
                </a:cubicBezTo>
                <a:cubicBezTo>
                  <a:pt x="4750390" y="4449508"/>
                  <a:pt x="5028524" y="5241722"/>
                  <a:pt x="5028524" y="5839407"/>
                </a:cubicBezTo>
                <a:cubicBezTo>
                  <a:pt x="5028524" y="6315159"/>
                  <a:pt x="4855371" y="6669494"/>
                  <a:pt x="4728686" y="6862923"/>
                </a:cubicBezTo>
                <a:lnTo>
                  <a:pt x="4707367" y="6894514"/>
                </a:lnTo>
                <a:lnTo>
                  <a:pt x="0" y="689451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1557933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A8A01D2F-5AC1-422B-9173-138165B9019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-17464" y="2386804"/>
            <a:ext cx="12209464" cy="4471196"/>
          </a:xfrm>
          <a:custGeom>
            <a:avLst/>
            <a:gdLst>
              <a:gd name="connsiteX0" fmla="*/ 10340979 w 12209464"/>
              <a:gd name="connsiteY0" fmla="*/ 0 h 4471196"/>
              <a:gd name="connsiteX1" fmla="*/ 12153520 w 12209464"/>
              <a:gd name="connsiteY1" fmla="*/ 266606 h 4471196"/>
              <a:gd name="connsiteX2" fmla="*/ 12209464 w 12209464"/>
              <a:gd name="connsiteY2" fmla="*/ 285563 h 4471196"/>
              <a:gd name="connsiteX3" fmla="*/ 12209464 w 12209464"/>
              <a:gd name="connsiteY3" fmla="*/ 4471196 h 4471196"/>
              <a:gd name="connsiteX4" fmla="*/ 0 w 12209464"/>
              <a:gd name="connsiteY4" fmla="*/ 4471196 h 4471196"/>
              <a:gd name="connsiteX5" fmla="*/ 0 w 12209464"/>
              <a:gd name="connsiteY5" fmla="*/ 535002 h 4471196"/>
              <a:gd name="connsiteX6" fmla="*/ 166851 w 12209464"/>
              <a:gd name="connsiteY6" fmla="*/ 715769 h 4471196"/>
              <a:gd name="connsiteX7" fmla="*/ 3206510 w 12209464"/>
              <a:gd name="connsiteY7" fmla="*/ 1890874 h 4471196"/>
              <a:gd name="connsiteX8" fmla="*/ 5827642 w 12209464"/>
              <a:gd name="connsiteY8" fmla="*/ 1365345 h 4471196"/>
              <a:gd name="connsiteX9" fmla="*/ 6271985 w 12209464"/>
              <a:gd name="connsiteY9" fmla="*/ 1148950 h 4471196"/>
              <a:gd name="connsiteX10" fmla="*/ 10340979 w 12209464"/>
              <a:gd name="connsiteY10" fmla="*/ 0 h 4471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2209464" h="4471196">
                <a:moveTo>
                  <a:pt x="10340979" y="0"/>
                </a:moveTo>
                <a:cubicBezTo>
                  <a:pt x="11183486" y="0"/>
                  <a:pt x="11810977" y="153963"/>
                  <a:pt x="12153520" y="266606"/>
                </a:cubicBezTo>
                <a:lnTo>
                  <a:pt x="12209464" y="285563"/>
                </a:lnTo>
                <a:lnTo>
                  <a:pt x="12209464" y="4471196"/>
                </a:lnTo>
                <a:lnTo>
                  <a:pt x="0" y="4471196"/>
                </a:lnTo>
                <a:lnTo>
                  <a:pt x="0" y="535002"/>
                </a:lnTo>
                <a:lnTo>
                  <a:pt x="166851" y="715769"/>
                </a:lnTo>
                <a:cubicBezTo>
                  <a:pt x="1061046" y="1623701"/>
                  <a:pt x="2190822" y="1890874"/>
                  <a:pt x="3206510" y="1890874"/>
                </a:cubicBezTo>
                <a:cubicBezTo>
                  <a:pt x="4629410" y="1890874"/>
                  <a:pt x="5827642" y="1365345"/>
                  <a:pt x="5827642" y="1365345"/>
                </a:cubicBezTo>
                <a:cubicBezTo>
                  <a:pt x="5827642" y="1365345"/>
                  <a:pt x="5827642" y="1365345"/>
                  <a:pt x="6271985" y="1148950"/>
                </a:cubicBezTo>
                <a:cubicBezTo>
                  <a:pt x="7879613" y="247308"/>
                  <a:pt x="9282542" y="0"/>
                  <a:pt x="10340979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714EBDC-3A43-4081-BACE-5DDC65057B69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010030" y="2265656"/>
            <a:ext cx="2320012" cy="2320012"/>
          </a:xfrm>
          <a:custGeom>
            <a:avLst/>
            <a:gdLst>
              <a:gd name="connsiteX0" fmla="*/ 1160006 w 2320012"/>
              <a:gd name="connsiteY0" fmla="*/ 0 h 2320012"/>
              <a:gd name="connsiteX1" fmla="*/ 2320012 w 2320012"/>
              <a:gd name="connsiteY1" fmla="*/ 1160006 h 2320012"/>
              <a:gd name="connsiteX2" fmla="*/ 1160006 w 2320012"/>
              <a:gd name="connsiteY2" fmla="*/ 2320012 h 2320012"/>
              <a:gd name="connsiteX3" fmla="*/ 0 w 2320012"/>
              <a:gd name="connsiteY3" fmla="*/ 1160006 h 2320012"/>
              <a:gd name="connsiteX4" fmla="*/ 1160006 w 2320012"/>
              <a:gd name="connsiteY4" fmla="*/ 0 h 232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0012" h="2320012">
                <a:moveTo>
                  <a:pt x="1160006" y="0"/>
                </a:moveTo>
                <a:cubicBezTo>
                  <a:pt x="1800660" y="0"/>
                  <a:pt x="2320012" y="519352"/>
                  <a:pt x="2320012" y="1160006"/>
                </a:cubicBezTo>
                <a:cubicBezTo>
                  <a:pt x="2320012" y="1800660"/>
                  <a:pt x="1800660" y="2320012"/>
                  <a:pt x="1160006" y="2320012"/>
                </a:cubicBezTo>
                <a:cubicBezTo>
                  <a:pt x="519352" y="2320012"/>
                  <a:pt x="0" y="1800660"/>
                  <a:pt x="0" y="1160006"/>
                </a:cubicBezTo>
                <a:cubicBezTo>
                  <a:pt x="0" y="519352"/>
                  <a:pt x="519352" y="0"/>
                  <a:pt x="11600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58299C0-40AD-4891-AABC-BC6D98BDF941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4935995" y="2265656"/>
            <a:ext cx="2320012" cy="2320012"/>
          </a:xfrm>
          <a:custGeom>
            <a:avLst/>
            <a:gdLst>
              <a:gd name="connsiteX0" fmla="*/ 1160006 w 2320012"/>
              <a:gd name="connsiteY0" fmla="*/ 0 h 2320012"/>
              <a:gd name="connsiteX1" fmla="*/ 2320012 w 2320012"/>
              <a:gd name="connsiteY1" fmla="*/ 1160006 h 2320012"/>
              <a:gd name="connsiteX2" fmla="*/ 1160006 w 2320012"/>
              <a:gd name="connsiteY2" fmla="*/ 2320012 h 2320012"/>
              <a:gd name="connsiteX3" fmla="*/ 0 w 2320012"/>
              <a:gd name="connsiteY3" fmla="*/ 1160006 h 2320012"/>
              <a:gd name="connsiteX4" fmla="*/ 1160006 w 2320012"/>
              <a:gd name="connsiteY4" fmla="*/ 0 h 232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0012" h="2320012">
                <a:moveTo>
                  <a:pt x="1160006" y="0"/>
                </a:moveTo>
                <a:cubicBezTo>
                  <a:pt x="1800660" y="0"/>
                  <a:pt x="2320012" y="519352"/>
                  <a:pt x="2320012" y="1160006"/>
                </a:cubicBezTo>
                <a:cubicBezTo>
                  <a:pt x="2320012" y="1800660"/>
                  <a:pt x="1800660" y="2320012"/>
                  <a:pt x="1160006" y="2320012"/>
                </a:cubicBezTo>
                <a:cubicBezTo>
                  <a:pt x="519352" y="2320012"/>
                  <a:pt x="0" y="1800660"/>
                  <a:pt x="0" y="1160006"/>
                </a:cubicBezTo>
                <a:cubicBezTo>
                  <a:pt x="0" y="519352"/>
                  <a:pt x="519352" y="0"/>
                  <a:pt x="11600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CDF1C50E-5672-4A0B-B0FE-916E83668445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8861960" y="2265656"/>
            <a:ext cx="2320012" cy="2320012"/>
          </a:xfrm>
          <a:custGeom>
            <a:avLst/>
            <a:gdLst>
              <a:gd name="connsiteX0" fmla="*/ 1160006 w 2320012"/>
              <a:gd name="connsiteY0" fmla="*/ 0 h 2320012"/>
              <a:gd name="connsiteX1" fmla="*/ 2320012 w 2320012"/>
              <a:gd name="connsiteY1" fmla="*/ 1160006 h 2320012"/>
              <a:gd name="connsiteX2" fmla="*/ 1160006 w 2320012"/>
              <a:gd name="connsiteY2" fmla="*/ 2320012 h 2320012"/>
              <a:gd name="connsiteX3" fmla="*/ 0 w 2320012"/>
              <a:gd name="connsiteY3" fmla="*/ 1160006 h 2320012"/>
              <a:gd name="connsiteX4" fmla="*/ 1160006 w 2320012"/>
              <a:gd name="connsiteY4" fmla="*/ 0 h 23200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0012" h="2320012">
                <a:moveTo>
                  <a:pt x="1160006" y="0"/>
                </a:moveTo>
                <a:cubicBezTo>
                  <a:pt x="1800660" y="0"/>
                  <a:pt x="2320012" y="519352"/>
                  <a:pt x="2320012" y="1160006"/>
                </a:cubicBezTo>
                <a:cubicBezTo>
                  <a:pt x="2320012" y="1800660"/>
                  <a:pt x="1800660" y="2320012"/>
                  <a:pt x="1160006" y="2320012"/>
                </a:cubicBezTo>
                <a:cubicBezTo>
                  <a:pt x="519352" y="2320012"/>
                  <a:pt x="0" y="1800660"/>
                  <a:pt x="0" y="1160006"/>
                </a:cubicBezTo>
                <a:cubicBezTo>
                  <a:pt x="0" y="519352"/>
                  <a:pt x="519352" y="0"/>
                  <a:pt x="116000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533518164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5B5699-C92D-4C91-9BB9-363431D01932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84401" y="2941465"/>
            <a:ext cx="2235200" cy="1901371"/>
          </a:xfrm>
          <a:custGeom>
            <a:avLst/>
            <a:gdLst>
              <a:gd name="connsiteX0" fmla="*/ 0 w 2235200"/>
              <a:gd name="connsiteY0" fmla="*/ 0 h 1901371"/>
              <a:gd name="connsiteX1" fmla="*/ 2235200 w 2235200"/>
              <a:gd name="connsiteY1" fmla="*/ 0 h 1901371"/>
              <a:gd name="connsiteX2" fmla="*/ 2235200 w 2235200"/>
              <a:gd name="connsiteY2" fmla="*/ 1901371 h 1901371"/>
              <a:gd name="connsiteX3" fmla="*/ 0 w 2235200"/>
              <a:gd name="connsiteY3" fmla="*/ 1901371 h 19013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35200" h="1901371">
                <a:moveTo>
                  <a:pt x="0" y="0"/>
                </a:moveTo>
                <a:lnTo>
                  <a:pt x="2235200" y="0"/>
                </a:lnTo>
                <a:lnTo>
                  <a:pt x="2235200" y="1901371"/>
                </a:lnTo>
                <a:lnTo>
                  <a:pt x="0" y="190137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27350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B1030536-5832-4788-B61B-D8425FF7C8D2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6723150" y="0"/>
            <a:ext cx="5308626" cy="3444810"/>
          </a:xfrm>
          <a:custGeom>
            <a:avLst/>
            <a:gdLst>
              <a:gd name="connsiteX0" fmla="*/ 2798359 w 5308626"/>
              <a:gd name="connsiteY0" fmla="*/ 0 h 3444810"/>
              <a:gd name="connsiteX1" fmla="*/ 5308626 w 5308626"/>
              <a:gd name="connsiteY1" fmla="*/ 0 h 3444810"/>
              <a:gd name="connsiteX2" fmla="*/ 2510267 w 5308626"/>
              <a:gd name="connsiteY2" fmla="*/ 3444810 h 3444810"/>
              <a:gd name="connsiteX3" fmla="*/ 2281901 w 5308626"/>
              <a:gd name="connsiteY3" fmla="*/ 3444810 h 3444810"/>
              <a:gd name="connsiteX4" fmla="*/ 0 w 5308626"/>
              <a:gd name="connsiteY4" fmla="*/ 3444810 h 34448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08626" h="3444810">
                <a:moveTo>
                  <a:pt x="2798359" y="0"/>
                </a:moveTo>
                <a:lnTo>
                  <a:pt x="5308626" y="0"/>
                </a:lnTo>
                <a:lnTo>
                  <a:pt x="2510267" y="3444810"/>
                </a:lnTo>
                <a:lnTo>
                  <a:pt x="2281901" y="3444810"/>
                </a:lnTo>
                <a:lnTo>
                  <a:pt x="0" y="344481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A28BA4CA-9631-4B5A-9E41-4C1364157D1D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2170" y="0"/>
            <a:ext cx="9287461" cy="6858000"/>
          </a:xfrm>
          <a:custGeom>
            <a:avLst/>
            <a:gdLst>
              <a:gd name="connsiteX0" fmla="*/ 4665689 w 9287461"/>
              <a:gd name="connsiteY0" fmla="*/ 0 h 6858000"/>
              <a:gd name="connsiteX1" fmla="*/ 9287461 w 9287461"/>
              <a:gd name="connsiteY1" fmla="*/ 0 h 6858000"/>
              <a:gd name="connsiteX2" fmla="*/ 6489102 w 9287461"/>
              <a:gd name="connsiteY2" fmla="*/ 3444810 h 6858000"/>
              <a:gd name="connsiteX3" fmla="*/ 3725876 w 9287461"/>
              <a:gd name="connsiteY3" fmla="*/ 6858000 h 6858000"/>
              <a:gd name="connsiteX4" fmla="*/ 0 w 9287461"/>
              <a:gd name="connsiteY4" fmla="*/ 6858000 h 6858000"/>
              <a:gd name="connsiteX5" fmla="*/ 0 w 9287461"/>
              <a:gd name="connsiteY5" fmla="*/ 57477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287461" h="6858000">
                <a:moveTo>
                  <a:pt x="4665689" y="0"/>
                </a:moveTo>
                <a:lnTo>
                  <a:pt x="9287461" y="0"/>
                </a:lnTo>
                <a:lnTo>
                  <a:pt x="6489102" y="3444810"/>
                </a:lnTo>
                <a:lnTo>
                  <a:pt x="3725876" y="6858000"/>
                </a:lnTo>
                <a:lnTo>
                  <a:pt x="0" y="6858000"/>
                </a:lnTo>
                <a:lnTo>
                  <a:pt x="0" y="5747791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6536B8C-186C-43DA-B67F-C0EACF27B184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2169" y="0"/>
            <a:ext cx="4435567" cy="5464969"/>
          </a:xfrm>
          <a:custGeom>
            <a:avLst/>
            <a:gdLst>
              <a:gd name="connsiteX0" fmla="*/ 0 w 4435567"/>
              <a:gd name="connsiteY0" fmla="*/ 0 h 5464969"/>
              <a:gd name="connsiteX1" fmla="*/ 4435567 w 4435567"/>
              <a:gd name="connsiteY1" fmla="*/ 0 h 5464969"/>
              <a:gd name="connsiteX2" fmla="*/ 2566481 w 4435567"/>
              <a:gd name="connsiteY2" fmla="*/ 2302981 h 5464969"/>
              <a:gd name="connsiteX3" fmla="*/ 0 w 4435567"/>
              <a:gd name="connsiteY3" fmla="*/ 5464969 h 54649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35567" h="5464969">
                <a:moveTo>
                  <a:pt x="0" y="0"/>
                </a:moveTo>
                <a:lnTo>
                  <a:pt x="4435567" y="0"/>
                </a:lnTo>
                <a:lnTo>
                  <a:pt x="2566481" y="2302981"/>
                </a:lnTo>
                <a:lnTo>
                  <a:pt x="0" y="5464969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042676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B63763-5A2E-4394-B185-51143CB31D4A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4914809" y="3031900"/>
            <a:ext cx="2321844" cy="2321844"/>
          </a:xfrm>
          <a:custGeom>
            <a:avLst/>
            <a:gdLst>
              <a:gd name="connsiteX0" fmla="*/ 1160922 w 2321844"/>
              <a:gd name="connsiteY0" fmla="*/ 0 h 2321844"/>
              <a:gd name="connsiteX1" fmla="*/ 2321844 w 2321844"/>
              <a:gd name="connsiteY1" fmla="*/ 1160922 h 2321844"/>
              <a:gd name="connsiteX2" fmla="*/ 1160922 w 2321844"/>
              <a:gd name="connsiteY2" fmla="*/ 2321844 h 2321844"/>
              <a:gd name="connsiteX3" fmla="*/ 0 w 2321844"/>
              <a:gd name="connsiteY3" fmla="*/ 1160922 h 2321844"/>
              <a:gd name="connsiteX4" fmla="*/ 1160922 w 2321844"/>
              <a:gd name="connsiteY4" fmla="*/ 0 h 23218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21844" h="2321844">
                <a:moveTo>
                  <a:pt x="1160922" y="0"/>
                </a:moveTo>
                <a:cubicBezTo>
                  <a:pt x="1802082" y="0"/>
                  <a:pt x="2321844" y="519762"/>
                  <a:pt x="2321844" y="1160922"/>
                </a:cubicBezTo>
                <a:cubicBezTo>
                  <a:pt x="2321844" y="1802082"/>
                  <a:pt x="1802082" y="2321844"/>
                  <a:pt x="1160922" y="2321844"/>
                </a:cubicBezTo>
                <a:cubicBezTo>
                  <a:pt x="519762" y="2321844"/>
                  <a:pt x="0" y="1802082"/>
                  <a:pt x="0" y="1160922"/>
                </a:cubicBezTo>
                <a:cubicBezTo>
                  <a:pt x="0" y="519762"/>
                  <a:pt x="519762" y="0"/>
                  <a:pt x="1160922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81352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38200" y="1134613"/>
            <a:ext cx="10515600" cy="244244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Picture Placeholder 2"/>
          <p:cNvSpPr>
            <a:spLocks noGrp="1"/>
          </p:cNvSpPr>
          <p:nvPr>
            <p:ph type="pic" sz="quarter" idx="12" hasCustomPrompt="1"/>
          </p:nvPr>
        </p:nvSpPr>
        <p:spPr>
          <a:xfrm>
            <a:off x="0" y="2032233"/>
            <a:ext cx="12192000" cy="2467196"/>
          </a:xfrm>
          <a:prstGeom prst="rect">
            <a:avLst/>
          </a:prstGeom>
        </p:spPr>
        <p:txBody>
          <a:bodyPr/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15867247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A3F0ED6-7777-4856-AE34-A0F18AE041F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1025526" y="-3175"/>
            <a:ext cx="4784725" cy="2320925"/>
          </a:xfrm>
          <a:custGeom>
            <a:avLst/>
            <a:gdLst>
              <a:gd name="connsiteX0" fmla="*/ 0 w 4784725"/>
              <a:gd name="connsiteY0" fmla="*/ 0 h 2320925"/>
              <a:gd name="connsiteX1" fmla="*/ 4784725 w 4784725"/>
              <a:gd name="connsiteY1" fmla="*/ 0 h 2320925"/>
              <a:gd name="connsiteX2" fmla="*/ 2419350 w 4784725"/>
              <a:gd name="connsiteY2" fmla="*/ 2320925 h 23209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4784725" h="2320925">
                <a:moveTo>
                  <a:pt x="0" y="0"/>
                </a:moveTo>
                <a:lnTo>
                  <a:pt x="4784725" y="0"/>
                </a:lnTo>
                <a:lnTo>
                  <a:pt x="2419350" y="232092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B3ACF3CA-CFAB-4838-AB07-F7947140BD84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1314451" y="2749550"/>
            <a:ext cx="4183063" cy="4171950"/>
          </a:xfrm>
          <a:custGeom>
            <a:avLst/>
            <a:gdLst>
              <a:gd name="connsiteX0" fmla="*/ 2090738 w 4183063"/>
              <a:gd name="connsiteY0" fmla="*/ 0 h 4171950"/>
              <a:gd name="connsiteX1" fmla="*/ 4183063 w 4183063"/>
              <a:gd name="connsiteY1" fmla="*/ 2085975 h 4171950"/>
              <a:gd name="connsiteX2" fmla="*/ 2090738 w 4183063"/>
              <a:gd name="connsiteY2" fmla="*/ 4171950 h 4171950"/>
              <a:gd name="connsiteX3" fmla="*/ 0 w 4183063"/>
              <a:gd name="connsiteY3" fmla="*/ 2085975 h 4171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183063" h="4171950">
                <a:moveTo>
                  <a:pt x="2090738" y="0"/>
                </a:moveTo>
                <a:lnTo>
                  <a:pt x="4183063" y="2085975"/>
                </a:lnTo>
                <a:lnTo>
                  <a:pt x="2090738" y="4171950"/>
                </a:lnTo>
                <a:lnTo>
                  <a:pt x="0" y="2085975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C2F1BE2-E93B-475B-A097-0A0405C87CBE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-6350" y="817563"/>
            <a:ext cx="3227388" cy="4867275"/>
          </a:xfrm>
          <a:custGeom>
            <a:avLst/>
            <a:gdLst>
              <a:gd name="connsiteX0" fmla="*/ 1436688 w 3227388"/>
              <a:gd name="connsiteY0" fmla="*/ 0 h 4867275"/>
              <a:gd name="connsiteX1" fmla="*/ 3227388 w 3227388"/>
              <a:gd name="connsiteY1" fmla="*/ 1735138 h 4867275"/>
              <a:gd name="connsiteX2" fmla="*/ 0 w 3227388"/>
              <a:gd name="connsiteY2" fmla="*/ 4867275 h 4867275"/>
              <a:gd name="connsiteX3" fmla="*/ 0 w 3227388"/>
              <a:gd name="connsiteY3" fmla="*/ 1511300 h 48672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27388" h="4867275">
                <a:moveTo>
                  <a:pt x="1436688" y="0"/>
                </a:moveTo>
                <a:lnTo>
                  <a:pt x="3227388" y="1735138"/>
                </a:lnTo>
                <a:lnTo>
                  <a:pt x="0" y="4867275"/>
                </a:lnTo>
                <a:lnTo>
                  <a:pt x="0" y="1511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50730348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7E55998-8EAE-489E-8636-2741DEE642AE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-3175" y="-3175"/>
            <a:ext cx="5629275" cy="5621338"/>
          </a:xfrm>
          <a:custGeom>
            <a:avLst/>
            <a:gdLst>
              <a:gd name="connsiteX0" fmla="*/ 0 w 5629275"/>
              <a:gd name="connsiteY0" fmla="*/ 0 h 5621338"/>
              <a:gd name="connsiteX1" fmla="*/ 5629275 w 5629275"/>
              <a:gd name="connsiteY1" fmla="*/ 0 h 5621338"/>
              <a:gd name="connsiteX2" fmla="*/ 0 w 5629275"/>
              <a:gd name="connsiteY2" fmla="*/ 5621338 h 5621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5629275" h="5621338">
                <a:moveTo>
                  <a:pt x="0" y="0"/>
                </a:moveTo>
                <a:lnTo>
                  <a:pt x="5629275" y="0"/>
                </a:lnTo>
                <a:lnTo>
                  <a:pt x="0" y="5621338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3F3F70F-30C3-4682-8583-35F74ABF2A34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990600" y="2843213"/>
            <a:ext cx="3978275" cy="3975100"/>
          </a:xfrm>
          <a:custGeom>
            <a:avLst/>
            <a:gdLst>
              <a:gd name="connsiteX0" fmla="*/ 1992313 w 3978275"/>
              <a:gd name="connsiteY0" fmla="*/ 0 h 3975100"/>
              <a:gd name="connsiteX1" fmla="*/ 3978275 w 3978275"/>
              <a:gd name="connsiteY1" fmla="*/ 1992313 h 3975100"/>
              <a:gd name="connsiteX2" fmla="*/ 1992313 w 3978275"/>
              <a:gd name="connsiteY2" fmla="*/ 3975100 h 3975100"/>
              <a:gd name="connsiteX3" fmla="*/ 0 w 3978275"/>
              <a:gd name="connsiteY3" fmla="*/ 1985963 h 39751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275" h="3975100">
                <a:moveTo>
                  <a:pt x="1992313" y="0"/>
                </a:moveTo>
                <a:lnTo>
                  <a:pt x="3978275" y="1992313"/>
                </a:lnTo>
                <a:lnTo>
                  <a:pt x="1992313" y="3975100"/>
                </a:lnTo>
                <a:lnTo>
                  <a:pt x="0" y="198596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7341892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icture Placeholder 28">
            <a:extLst>
              <a:ext uri="{FF2B5EF4-FFF2-40B4-BE49-F238E27FC236}">
                <a16:creationId xmlns:a16="http://schemas.microsoft.com/office/drawing/2014/main" id="{D32FB833-757B-490B-97DE-08E0F2E3F538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1635663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DCB0926A-675C-4D5A-A890-CA2EF05EA715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132219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1" name="Picture Placeholder 30">
            <a:extLst>
              <a:ext uri="{FF2B5EF4-FFF2-40B4-BE49-F238E27FC236}">
                <a16:creationId xmlns:a16="http://schemas.microsoft.com/office/drawing/2014/main" id="{56210D9A-295E-4E93-BD4E-E48CCA215706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4833196" y="2674604"/>
            <a:ext cx="2386680" cy="2386680"/>
          </a:xfrm>
          <a:custGeom>
            <a:avLst/>
            <a:gdLst>
              <a:gd name="connsiteX0" fmla="*/ 1193340 w 2386680"/>
              <a:gd name="connsiteY0" fmla="*/ 0 h 2386680"/>
              <a:gd name="connsiteX1" fmla="*/ 2386680 w 2386680"/>
              <a:gd name="connsiteY1" fmla="*/ 1193340 h 2386680"/>
              <a:gd name="connsiteX2" fmla="*/ 1193340 w 2386680"/>
              <a:gd name="connsiteY2" fmla="*/ 2386680 h 2386680"/>
              <a:gd name="connsiteX3" fmla="*/ 0 w 2386680"/>
              <a:gd name="connsiteY3" fmla="*/ 1193340 h 2386680"/>
              <a:gd name="connsiteX4" fmla="*/ 1193340 w 2386680"/>
              <a:gd name="connsiteY4" fmla="*/ 0 h 23866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386680" h="2386680">
                <a:moveTo>
                  <a:pt x="1193340" y="0"/>
                </a:moveTo>
                <a:cubicBezTo>
                  <a:pt x="1852403" y="0"/>
                  <a:pt x="2386680" y="534277"/>
                  <a:pt x="2386680" y="1193340"/>
                </a:cubicBezTo>
                <a:cubicBezTo>
                  <a:pt x="2386680" y="1852403"/>
                  <a:pt x="1852403" y="2386680"/>
                  <a:pt x="1193340" y="2386680"/>
                </a:cubicBezTo>
                <a:cubicBezTo>
                  <a:pt x="534277" y="2386680"/>
                  <a:pt x="0" y="1852403"/>
                  <a:pt x="0" y="1193340"/>
                </a:cubicBezTo>
                <a:cubicBezTo>
                  <a:pt x="0" y="534277"/>
                  <a:pt x="534277" y="0"/>
                  <a:pt x="1193340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4" name="Picture Placeholder 33">
            <a:extLst>
              <a:ext uri="{FF2B5EF4-FFF2-40B4-BE49-F238E27FC236}">
                <a16:creationId xmlns:a16="http://schemas.microsoft.com/office/drawing/2014/main" id="{3ABC9C82-1327-47B7-945A-CECD208077B1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8739145" y="2939199"/>
            <a:ext cx="1817192" cy="1817192"/>
          </a:xfrm>
          <a:custGeom>
            <a:avLst/>
            <a:gdLst>
              <a:gd name="connsiteX0" fmla="*/ 908596 w 1817192"/>
              <a:gd name="connsiteY0" fmla="*/ 0 h 1817192"/>
              <a:gd name="connsiteX1" fmla="*/ 1817192 w 1817192"/>
              <a:gd name="connsiteY1" fmla="*/ 908596 h 1817192"/>
              <a:gd name="connsiteX2" fmla="*/ 908596 w 1817192"/>
              <a:gd name="connsiteY2" fmla="*/ 1817192 h 1817192"/>
              <a:gd name="connsiteX3" fmla="*/ 0 w 1817192"/>
              <a:gd name="connsiteY3" fmla="*/ 908596 h 1817192"/>
              <a:gd name="connsiteX4" fmla="*/ 908596 w 1817192"/>
              <a:gd name="connsiteY4" fmla="*/ 0 h 18171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817192" h="1817192">
                <a:moveTo>
                  <a:pt x="908596" y="0"/>
                </a:moveTo>
                <a:cubicBezTo>
                  <a:pt x="1410400" y="0"/>
                  <a:pt x="1817192" y="406792"/>
                  <a:pt x="1817192" y="908596"/>
                </a:cubicBezTo>
                <a:cubicBezTo>
                  <a:pt x="1817192" y="1410400"/>
                  <a:pt x="1410400" y="1817192"/>
                  <a:pt x="908596" y="1817192"/>
                </a:cubicBezTo>
                <a:cubicBezTo>
                  <a:pt x="406792" y="1817192"/>
                  <a:pt x="0" y="1410400"/>
                  <a:pt x="0" y="908596"/>
                </a:cubicBezTo>
                <a:cubicBezTo>
                  <a:pt x="0" y="406792"/>
                  <a:pt x="406792" y="0"/>
                  <a:pt x="90859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33" name="Picture Placeholder 32">
            <a:extLst>
              <a:ext uri="{FF2B5EF4-FFF2-40B4-BE49-F238E27FC236}">
                <a16:creationId xmlns:a16="http://schemas.microsoft.com/office/drawing/2014/main" id="{2C68F9EF-1D37-42B5-9993-C81F7FCB029C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6963194" y="2801051"/>
            <a:ext cx="2062912" cy="2062912"/>
          </a:xfrm>
          <a:custGeom>
            <a:avLst/>
            <a:gdLst>
              <a:gd name="connsiteX0" fmla="*/ 1031456 w 2062912"/>
              <a:gd name="connsiteY0" fmla="*/ 0 h 2062912"/>
              <a:gd name="connsiteX1" fmla="*/ 2062912 w 2062912"/>
              <a:gd name="connsiteY1" fmla="*/ 1031456 h 2062912"/>
              <a:gd name="connsiteX2" fmla="*/ 1031456 w 2062912"/>
              <a:gd name="connsiteY2" fmla="*/ 2062912 h 2062912"/>
              <a:gd name="connsiteX3" fmla="*/ 0 w 2062912"/>
              <a:gd name="connsiteY3" fmla="*/ 1031456 h 2062912"/>
              <a:gd name="connsiteX4" fmla="*/ 1031456 w 2062912"/>
              <a:gd name="connsiteY4" fmla="*/ 0 h 20629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062912" h="2062912">
                <a:moveTo>
                  <a:pt x="1031456" y="0"/>
                </a:moveTo>
                <a:cubicBezTo>
                  <a:pt x="1601113" y="0"/>
                  <a:pt x="2062912" y="461799"/>
                  <a:pt x="2062912" y="1031456"/>
                </a:cubicBezTo>
                <a:cubicBezTo>
                  <a:pt x="2062912" y="1601113"/>
                  <a:pt x="1601113" y="2062912"/>
                  <a:pt x="1031456" y="2062912"/>
                </a:cubicBezTo>
                <a:cubicBezTo>
                  <a:pt x="461799" y="2062912"/>
                  <a:pt x="0" y="1601113"/>
                  <a:pt x="0" y="1031456"/>
                </a:cubicBezTo>
                <a:cubicBezTo>
                  <a:pt x="0" y="461799"/>
                  <a:pt x="461799" y="0"/>
                  <a:pt x="1031456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450063934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C9A1C64E-2337-41FB-AC4C-9E2097401273}"/>
              </a:ext>
            </a:extLst>
          </p:cNvPr>
          <p:cNvSpPr>
            <a:spLocks noGrp="1"/>
          </p:cNvSpPr>
          <p:nvPr>
            <p:ph type="pic" sz="quarter" idx="37" hasCustomPrompt="1"/>
          </p:nvPr>
        </p:nvSpPr>
        <p:spPr>
          <a:xfrm>
            <a:off x="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BBFF8A67-0573-4B53-AF10-AEB16120D35B}"/>
              </a:ext>
            </a:extLst>
          </p:cNvPr>
          <p:cNvSpPr>
            <a:spLocks noGrp="1"/>
          </p:cNvSpPr>
          <p:nvPr>
            <p:ph type="pic" sz="quarter" idx="39" hasCustomPrompt="1"/>
          </p:nvPr>
        </p:nvSpPr>
        <p:spPr>
          <a:xfrm>
            <a:off x="61976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F5D699C9-6378-42CC-A214-C60DB57D694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2964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7DFD05A-D6CD-42A1-BE4F-4E608101A630}"/>
              </a:ext>
            </a:extLst>
          </p:cNvPr>
          <p:cNvSpPr>
            <a:spLocks noGrp="1"/>
          </p:cNvSpPr>
          <p:nvPr>
            <p:ph type="pic" sz="quarter" idx="38" hasCustomPrompt="1"/>
          </p:nvPr>
        </p:nvSpPr>
        <p:spPr>
          <a:xfrm>
            <a:off x="3098800" y="2106896"/>
            <a:ext cx="2895600" cy="3169954"/>
          </a:xfrm>
          <a:custGeom>
            <a:avLst/>
            <a:gdLst>
              <a:gd name="connsiteX0" fmla="*/ 0 w 2895600"/>
              <a:gd name="connsiteY0" fmla="*/ 0 h 3169954"/>
              <a:gd name="connsiteX1" fmla="*/ 2895600 w 2895600"/>
              <a:gd name="connsiteY1" fmla="*/ 0 h 3169954"/>
              <a:gd name="connsiteX2" fmla="*/ 2895600 w 2895600"/>
              <a:gd name="connsiteY2" fmla="*/ 3169954 h 3169954"/>
              <a:gd name="connsiteX3" fmla="*/ 0 w 2895600"/>
              <a:gd name="connsiteY3" fmla="*/ 3169954 h 31699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895600" h="3169954">
                <a:moveTo>
                  <a:pt x="0" y="0"/>
                </a:moveTo>
                <a:lnTo>
                  <a:pt x="2895600" y="0"/>
                </a:lnTo>
                <a:lnTo>
                  <a:pt x="2895600" y="3169954"/>
                </a:lnTo>
                <a:lnTo>
                  <a:pt x="0" y="316995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92915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D98B0F57-F333-4085-B2B5-411A6092290D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9126145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BEDD83A-AC29-4421-9310-88E03BA0A180}"/>
              </a:ext>
            </a:extLst>
          </p:cNvPr>
          <p:cNvSpPr>
            <a:spLocks noGrp="1"/>
          </p:cNvSpPr>
          <p:nvPr>
            <p:ph type="pic" sz="quarter" idx="42" hasCustomPrompt="1"/>
          </p:nvPr>
        </p:nvSpPr>
        <p:spPr>
          <a:xfrm>
            <a:off x="1004827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8DBC7433-6DF8-41A8-97C7-D8EA0E6F9268}"/>
              </a:ext>
            </a:extLst>
          </p:cNvPr>
          <p:cNvSpPr>
            <a:spLocks noGrp="1"/>
          </p:cNvSpPr>
          <p:nvPr>
            <p:ph type="pic" sz="quarter" idx="41" hasCustomPrompt="1"/>
          </p:nvPr>
        </p:nvSpPr>
        <p:spPr>
          <a:xfrm>
            <a:off x="5065486" y="2207471"/>
            <a:ext cx="2061028" cy="1753066"/>
          </a:xfrm>
          <a:custGeom>
            <a:avLst/>
            <a:gdLst>
              <a:gd name="connsiteX0" fmla="*/ 0 w 2061028"/>
              <a:gd name="connsiteY0" fmla="*/ 0 h 1753066"/>
              <a:gd name="connsiteX1" fmla="*/ 2061028 w 2061028"/>
              <a:gd name="connsiteY1" fmla="*/ 0 h 1753066"/>
              <a:gd name="connsiteX2" fmla="*/ 2061028 w 2061028"/>
              <a:gd name="connsiteY2" fmla="*/ 1753066 h 1753066"/>
              <a:gd name="connsiteX3" fmla="*/ 0 w 2061028"/>
              <a:gd name="connsiteY3" fmla="*/ 1753066 h 17530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61028" h="1753066">
                <a:moveTo>
                  <a:pt x="0" y="0"/>
                </a:moveTo>
                <a:lnTo>
                  <a:pt x="2061028" y="0"/>
                </a:lnTo>
                <a:lnTo>
                  <a:pt x="2061028" y="1753066"/>
                </a:lnTo>
                <a:lnTo>
                  <a:pt x="0" y="1753066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38994765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E6D7AFA-AA8B-49EC-85C9-0C2B55789002}"/>
              </a:ext>
            </a:extLst>
          </p:cNvPr>
          <p:cNvSpPr>
            <a:spLocks noGrp="1"/>
          </p:cNvSpPr>
          <p:nvPr>
            <p:ph type="pic" sz="quarter" idx="40" hasCustomPrompt="1"/>
          </p:nvPr>
        </p:nvSpPr>
        <p:spPr>
          <a:xfrm>
            <a:off x="3234950" y="2598730"/>
            <a:ext cx="4479293" cy="2791034"/>
          </a:xfrm>
          <a:custGeom>
            <a:avLst/>
            <a:gdLst>
              <a:gd name="connsiteX0" fmla="*/ 0 w 4479293"/>
              <a:gd name="connsiteY0" fmla="*/ 0 h 2791034"/>
              <a:gd name="connsiteX1" fmla="*/ 4479293 w 4479293"/>
              <a:gd name="connsiteY1" fmla="*/ 0 h 2791034"/>
              <a:gd name="connsiteX2" fmla="*/ 4479293 w 4479293"/>
              <a:gd name="connsiteY2" fmla="*/ 2791034 h 2791034"/>
              <a:gd name="connsiteX3" fmla="*/ 0 w 4479293"/>
              <a:gd name="connsiteY3" fmla="*/ 2791034 h 27910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479293" h="2791034">
                <a:moveTo>
                  <a:pt x="0" y="0"/>
                </a:moveTo>
                <a:lnTo>
                  <a:pt x="4479293" y="0"/>
                </a:lnTo>
                <a:lnTo>
                  <a:pt x="4479293" y="2791034"/>
                </a:lnTo>
                <a:lnTo>
                  <a:pt x="0" y="2791034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6817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43554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13E2D73-084E-4C12-8329-3CE569E0622B}"/>
              </a:ext>
            </a:extLst>
          </p:cNvPr>
          <p:cNvSpPr>
            <a:spLocks noGrp="1"/>
          </p:cNvSpPr>
          <p:nvPr>
            <p:ph type="pic" sz="quarter" idx="15" hasCustomPrompt="1"/>
          </p:nvPr>
        </p:nvSpPr>
        <p:spPr>
          <a:xfrm>
            <a:off x="4472375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CE48E175-1124-4FFC-B785-A56D5D7756A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38200" y="1986734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50D54F75-1912-4DDC-8DD9-9752CF84E57B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8106548" y="1986735"/>
            <a:ext cx="3247253" cy="3247253"/>
          </a:xfrm>
          <a:custGeom>
            <a:avLst/>
            <a:gdLst>
              <a:gd name="connsiteX0" fmla="*/ 1623627 w 3247253"/>
              <a:gd name="connsiteY0" fmla="*/ 0 h 3247253"/>
              <a:gd name="connsiteX1" fmla="*/ 3247253 w 3247253"/>
              <a:gd name="connsiteY1" fmla="*/ 1623627 h 3247253"/>
              <a:gd name="connsiteX2" fmla="*/ 1623627 w 3247253"/>
              <a:gd name="connsiteY2" fmla="*/ 3247253 h 3247253"/>
              <a:gd name="connsiteX3" fmla="*/ 0 w 3247253"/>
              <a:gd name="connsiteY3" fmla="*/ 1623627 h 32472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47253" h="3247253">
                <a:moveTo>
                  <a:pt x="1623627" y="0"/>
                </a:moveTo>
                <a:lnTo>
                  <a:pt x="3247253" y="1623627"/>
                </a:lnTo>
                <a:lnTo>
                  <a:pt x="1623627" y="3247253"/>
                </a:lnTo>
                <a:lnTo>
                  <a:pt x="0" y="1623627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</p:spTree>
    <p:extLst>
      <p:ext uri="{BB962C8B-B14F-4D97-AF65-F5344CB8AC3E}">
        <p14:creationId xmlns:p14="http://schemas.microsoft.com/office/powerpoint/2010/main" val="1285162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Picture Placeholder 36">
            <a:extLst>
              <a:ext uri="{FF2B5EF4-FFF2-40B4-BE49-F238E27FC236}">
                <a16:creationId xmlns:a16="http://schemas.microsoft.com/office/drawing/2014/main" id="{87E68C09-97B2-4278-B072-A76A53908850}"/>
              </a:ext>
            </a:extLst>
          </p:cNvPr>
          <p:cNvSpPr>
            <a:spLocks noGrp="1"/>
          </p:cNvSpPr>
          <p:nvPr>
            <p:ph type="pic" sz="quarter" idx="25" hasCustomPrompt="1"/>
          </p:nvPr>
        </p:nvSpPr>
        <p:spPr>
          <a:xfrm>
            <a:off x="0" y="0"/>
            <a:ext cx="12192000" cy="6858000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0013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7">
            <a:extLst>
              <a:ext uri="{FF2B5EF4-FFF2-40B4-BE49-F238E27FC236}">
                <a16:creationId xmlns:a16="http://schemas.microsoft.com/office/drawing/2014/main" id="{4AE06B76-A4FD-4788-82C1-333ED26A121A}"/>
              </a:ext>
            </a:extLst>
          </p:cNvPr>
          <p:cNvSpPr>
            <a:spLocks noGrp="1"/>
          </p:cNvSpPr>
          <p:nvPr>
            <p:ph type="pic" sz="quarter" idx="27" hasCustomPrompt="1"/>
          </p:nvPr>
        </p:nvSpPr>
        <p:spPr>
          <a:xfrm>
            <a:off x="456917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12" name="Picture Placeholder 7">
            <a:extLst>
              <a:ext uri="{FF2B5EF4-FFF2-40B4-BE49-F238E27FC236}">
                <a16:creationId xmlns:a16="http://schemas.microsoft.com/office/drawing/2014/main" id="{1F9D2DB9-2836-4A37-BBF2-DB28F46C144C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8300139" y="2187372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C554A6-BA44-45EB-94AD-CAE7E5B6F052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838200" y="2187373"/>
            <a:ext cx="3053661" cy="2260013"/>
          </a:xfrm>
          <a:custGeom>
            <a:avLst/>
            <a:gdLst>
              <a:gd name="connsiteX0" fmla="*/ 0 w 12192000"/>
              <a:gd name="connsiteY0" fmla="*/ 0 h 2146300"/>
              <a:gd name="connsiteX1" fmla="*/ 12192000 w 12192000"/>
              <a:gd name="connsiteY1" fmla="*/ 0 h 2146300"/>
              <a:gd name="connsiteX2" fmla="*/ 12192000 w 12192000"/>
              <a:gd name="connsiteY2" fmla="*/ 2146300 h 2146300"/>
              <a:gd name="connsiteX3" fmla="*/ 0 w 12192000"/>
              <a:gd name="connsiteY3" fmla="*/ 2146300 h 2146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192000" h="2146300">
                <a:moveTo>
                  <a:pt x="0" y="0"/>
                </a:moveTo>
                <a:lnTo>
                  <a:pt x="12192000" y="0"/>
                </a:lnTo>
                <a:lnTo>
                  <a:pt x="12192000" y="2146300"/>
                </a:lnTo>
                <a:lnTo>
                  <a:pt x="0" y="2146300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317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B08E6B6-BC12-49AF-98D3-0D6A06EF384E}"/>
              </a:ext>
            </a:extLst>
          </p:cNvPr>
          <p:cNvSpPr>
            <a:spLocks noGrp="1"/>
          </p:cNvSpPr>
          <p:nvPr>
            <p:ph type="pic" sz="quarter" idx="28" hasCustomPrompt="1"/>
          </p:nvPr>
        </p:nvSpPr>
        <p:spPr>
          <a:xfrm>
            <a:off x="5025103" y="1694155"/>
            <a:ext cx="2141794" cy="2141794"/>
          </a:xfrm>
          <a:custGeom>
            <a:avLst/>
            <a:gdLst>
              <a:gd name="connsiteX0" fmla="*/ 1070897 w 2141794"/>
              <a:gd name="connsiteY0" fmla="*/ 0 h 2141794"/>
              <a:gd name="connsiteX1" fmla="*/ 2141794 w 2141794"/>
              <a:gd name="connsiteY1" fmla="*/ 1070897 h 2141794"/>
              <a:gd name="connsiteX2" fmla="*/ 1070897 w 2141794"/>
              <a:gd name="connsiteY2" fmla="*/ 2141794 h 2141794"/>
              <a:gd name="connsiteX3" fmla="*/ 0 w 2141794"/>
              <a:gd name="connsiteY3" fmla="*/ 1070897 h 2141794"/>
              <a:gd name="connsiteX4" fmla="*/ 1070897 w 2141794"/>
              <a:gd name="connsiteY4" fmla="*/ 0 h 21417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41794" h="2141794">
                <a:moveTo>
                  <a:pt x="1070897" y="0"/>
                </a:moveTo>
                <a:cubicBezTo>
                  <a:pt x="1662337" y="0"/>
                  <a:pt x="2141794" y="479457"/>
                  <a:pt x="2141794" y="1070897"/>
                </a:cubicBezTo>
                <a:cubicBezTo>
                  <a:pt x="2141794" y="1662337"/>
                  <a:pt x="1662337" y="2141794"/>
                  <a:pt x="1070897" y="2141794"/>
                </a:cubicBezTo>
                <a:cubicBezTo>
                  <a:pt x="479457" y="2141794"/>
                  <a:pt x="0" y="1662337"/>
                  <a:pt x="0" y="1070897"/>
                </a:cubicBezTo>
                <a:cubicBezTo>
                  <a:pt x="0" y="479457"/>
                  <a:pt x="479457" y="0"/>
                  <a:pt x="1070897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532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8FF5079-F006-4B86-B729-27791B935533}"/>
              </a:ext>
            </a:extLst>
          </p:cNvPr>
          <p:cNvSpPr>
            <a:spLocks noGrp="1"/>
          </p:cNvSpPr>
          <p:nvPr>
            <p:ph type="pic" sz="quarter" idx="26" hasCustomPrompt="1"/>
          </p:nvPr>
        </p:nvSpPr>
        <p:spPr>
          <a:xfrm>
            <a:off x="0" y="3489"/>
            <a:ext cx="12192000" cy="6856099"/>
          </a:xfrm>
          <a:custGeom>
            <a:avLst/>
            <a:gdLst>
              <a:gd name="connsiteX0" fmla="*/ 0 w 2978150"/>
              <a:gd name="connsiteY0" fmla="*/ 0 h 2487613"/>
              <a:gd name="connsiteX1" fmla="*/ 2978150 w 2978150"/>
              <a:gd name="connsiteY1" fmla="*/ 0 h 2487613"/>
              <a:gd name="connsiteX2" fmla="*/ 2978150 w 2978150"/>
              <a:gd name="connsiteY2" fmla="*/ 2487613 h 2487613"/>
              <a:gd name="connsiteX3" fmla="*/ 0 w 2978150"/>
              <a:gd name="connsiteY3" fmla="*/ 2487613 h 24876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78150" h="2487613">
                <a:moveTo>
                  <a:pt x="0" y="0"/>
                </a:moveTo>
                <a:lnTo>
                  <a:pt x="2978150" y="0"/>
                </a:lnTo>
                <a:lnTo>
                  <a:pt x="2978150" y="2487613"/>
                </a:lnTo>
                <a:lnTo>
                  <a:pt x="0" y="2487613"/>
                </a:lnTo>
                <a:close/>
              </a:path>
            </a:pathLst>
          </a:custGeom>
        </p:spPr>
        <p:txBody>
          <a:bodyPr wrap="square">
            <a:noAutofit/>
          </a:bodyPr>
          <a:lstStyle>
            <a:lvl1pPr>
              <a:defRPr sz="1200"/>
            </a:lvl1pPr>
          </a:lstStyle>
          <a:p>
            <a:r>
              <a:rPr lang="en-US" dirty="0"/>
              <a:t>Picture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91800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481237"/>
            <a:ext cx="10515600" cy="67990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4"/>
          </p:nvPr>
        </p:nvSpPr>
        <p:spPr>
          <a:xfrm>
            <a:off x="10915650" y="6356351"/>
            <a:ext cx="438150" cy="3111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2">
                    <a:lumMod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defRPr>
            </a:lvl1pPr>
          </a:lstStyle>
          <a:p>
            <a:fld id="{0FDCCA45-55DD-4B3F-8C12-CFB164C9A4F5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90648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6" r:id="rId2"/>
    <p:sldLayoutId id="2147483653" r:id="rId3"/>
    <p:sldLayoutId id="2147483650" r:id="rId4"/>
    <p:sldLayoutId id="2147483683" r:id="rId5"/>
    <p:sldLayoutId id="2147483713" r:id="rId6"/>
    <p:sldLayoutId id="2147483717" r:id="rId7"/>
    <p:sldLayoutId id="2147483721" r:id="rId8"/>
    <p:sldLayoutId id="2147483723" r:id="rId9"/>
    <p:sldLayoutId id="2147483726" r:id="rId10"/>
    <p:sldLayoutId id="2147483732" r:id="rId11"/>
    <p:sldLayoutId id="2147483733" r:id="rId12"/>
    <p:sldLayoutId id="2147483734" r:id="rId13"/>
    <p:sldLayoutId id="2147483735" r:id="rId14"/>
    <p:sldLayoutId id="2147483736" r:id="rId15"/>
    <p:sldLayoutId id="2147483737" r:id="rId16"/>
    <p:sldLayoutId id="2147483738" r:id="rId17"/>
    <p:sldLayoutId id="2147483739" r:id="rId18"/>
    <p:sldLayoutId id="2147483740" r:id="rId19"/>
    <p:sldLayoutId id="2147483741" r:id="rId20"/>
    <p:sldLayoutId id="2147483742" r:id="rId21"/>
    <p:sldLayoutId id="2147483743" r:id="rId22"/>
    <p:sldLayoutId id="2147483744" r:id="rId23"/>
    <p:sldLayoutId id="2147483745" r:id="rId24"/>
    <p:sldLayoutId id="2147483746" r:id="rId25"/>
    <p:sldLayoutId id="2147483747" r:id="rId26"/>
    <p:sldLayoutId id="2147483750" r:id="rId27"/>
    <p:sldLayoutId id="2147483748" r:id="rId28"/>
    <p:sldLayoutId id="2147483749" r:id="rId29"/>
    <p:sldLayoutId id="2147483751" r:id="rId30"/>
    <p:sldLayoutId id="2147483752" r:id="rId31"/>
    <p:sldLayoutId id="2147483753" r:id="rId32"/>
    <p:sldLayoutId id="2147483754" r:id="rId33"/>
    <p:sldLayoutId id="2147483755" r:id="rId34"/>
    <p:sldLayoutId id="2147483756" r:id="rId35"/>
  </p:sldLayoutIdLst>
  <p:hf hd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5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</p:titleStyle>
    <p:bodyStyle>
      <a:lvl1pPr marL="0" indent="0" algn="ctr" defTabSz="914400" rtl="0" eaLnBrk="1" latinLnBrk="0" hangingPunct="1">
        <a:lnSpc>
          <a:spcPct val="90000"/>
        </a:lnSpc>
        <a:spcBef>
          <a:spcPts val="1000"/>
        </a:spcBef>
        <a:buFontTx/>
        <a:buNone/>
        <a:defRPr sz="12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Roboto" panose="02000000000000000000" pitchFamily="2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0.xml"/><Relationship Id="rId5" Type="http://schemas.openxmlformats.org/officeDocument/2006/relationships/image" Target="../media/image5.jpeg"/><Relationship Id="rId4" Type="http://schemas.openxmlformats.org/officeDocument/2006/relationships/image" Target="../media/image4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1.xml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3.xml"/><Relationship Id="rId6" Type="http://schemas.openxmlformats.org/officeDocument/2006/relationships/image" Target="../media/image6.jpg"/><Relationship Id="rId5" Type="http://schemas.openxmlformats.org/officeDocument/2006/relationships/image" Target="../media/image11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4.xml"/><Relationship Id="rId5" Type="http://schemas.openxmlformats.org/officeDocument/2006/relationships/image" Target="../media/image10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C7A833FB-3711-4EC4-9638-114AABAFA481}"/>
              </a:ext>
            </a:extLst>
          </p:cNvPr>
          <p:cNvPicPr>
            <a:picLocks noGrp="1" noChangeAspect="1"/>
          </p:cNvPicPr>
          <p:nvPr>
            <p:ph type="pic" sz="quarter" idx="2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937" b="5937"/>
          <a:stretch>
            <a:fillRect/>
          </a:stretch>
        </p:blipFill>
        <p:spPr/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C13CA412-435C-46F0-9B1F-04AACEF7AD2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8E446976-A620-48CE-9E5C-29D638B013A4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27" name="Freeform 20">
              <a:extLst>
                <a:ext uri="{FF2B5EF4-FFF2-40B4-BE49-F238E27FC236}">
                  <a16:creationId xmlns:a16="http://schemas.microsoft.com/office/drawing/2014/main" id="{AE368BC1-D45F-4BA0-B5C8-7A375CAA29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1">
              <a:extLst>
                <a:ext uri="{FF2B5EF4-FFF2-40B4-BE49-F238E27FC236}">
                  <a16:creationId xmlns:a16="http://schemas.microsoft.com/office/drawing/2014/main" id="{D4AAD320-9B24-4A57-A609-4956B89B37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9" name="Group 28">
              <a:extLst>
                <a:ext uri="{FF2B5EF4-FFF2-40B4-BE49-F238E27FC236}">
                  <a16:creationId xmlns:a16="http://schemas.microsoft.com/office/drawing/2014/main" id="{9301D5FF-EADD-4229-9FB2-C2FFF3318B4C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30" name="Freeform 18">
                <a:extLst>
                  <a:ext uri="{FF2B5EF4-FFF2-40B4-BE49-F238E27FC236}">
                    <a16:creationId xmlns:a16="http://schemas.microsoft.com/office/drawing/2014/main" id="{5CB6C437-8889-46F0-B5C6-BAF313BD34F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" name="Freeform 19">
                <a:extLst>
                  <a:ext uri="{FF2B5EF4-FFF2-40B4-BE49-F238E27FC236}">
                    <a16:creationId xmlns:a16="http://schemas.microsoft.com/office/drawing/2014/main" id="{3CDFA236-3E05-4B7E-884F-B9656F99896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" name="Freeform 22">
                <a:extLst>
                  <a:ext uri="{FF2B5EF4-FFF2-40B4-BE49-F238E27FC236}">
                    <a16:creationId xmlns:a16="http://schemas.microsoft.com/office/drawing/2014/main" id="{23FA7EB9-2E62-4563-B2B3-4B9DB90B7840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" name="Freeform 23">
                <a:extLst>
                  <a:ext uri="{FF2B5EF4-FFF2-40B4-BE49-F238E27FC236}">
                    <a16:creationId xmlns:a16="http://schemas.microsoft.com/office/drawing/2014/main" id="{2124B21B-DA40-4C8C-8586-97B49C7B8E0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" name="Freeform 24">
                <a:extLst>
                  <a:ext uri="{FF2B5EF4-FFF2-40B4-BE49-F238E27FC236}">
                    <a16:creationId xmlns:a16="http://schemas.microsoft.com/office/drawing/2014/main" id="{5B5761D1-05D5-4DCC-AC3F-60ECFF4C19D3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" name="Freeform 25">
                <a:extLst>
                  <a:ext uri="{FF2B5EF4-FFF2-40B4-BE49-F238E27FC236}">
                    <a16:creationId xmlns:a16="http://schemas.microsoft.com/office/drawing/2014/main" id="{9C02E299-E3CD-430D-8CCF-CF75553535D2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Freeform 26">
                <a:extLst>
                  <a:ext uri="{FF2B5EF4-FFF2-40B4-BE49-F238E27FC236}">
                    <a16:creationId xmlns:a16="http://schemas.microsoft.com/office/drawing/2014/main" id="{BB06F6F8-2A26-417F-AF28-B0930B5253E7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37" name="Group 36">
            <a:extLst>
              <a:ext uri="{FF2B5EF4-FFF2-40B4-BE49-F238E27FC236}">
                <a16:creationId xmlns:a16="http://schemas.microsoft.com/office/drawing/2014/main" id="{C6BE145A-755B-46EE-9FAA-55C4BDAF5858}"/>
              </a:ext>
            </a:extLst>
          </p:cNvPr>
          <p:cNvGrpSpPr/>
          <p:nvPr/>
        </p:nvGrpSpPr>
        <p:grpSpPr>
          <a:xfrm>
            <a:off x="4241800" y="2827338"/>
            <a:ext cx="3708400" cy="1206501"/>
            <a:chOff x="4241800" y="2827338"/>
            <a:chExt cx="3708400" cy="1206501"/>
          </a:xfrm>
        </p:grpSpPr>
        <p:sp>
          <p:nvSpPr>
            <p:cNvPr id="38" name="AutoShape 3">
              <a:extLst>
                <a:ext uri="{FF2B5EF4-FFF2-40B4-BE49-F238E27FC236}">
                  <a16:creationId xmlns:a16="http://schemas.microsoft.com/office/drawing/2014/main" id="{56F42773-82F6-4F16-BA92-06767F0C69FF}"/>
                </a:ext>
              </a:extLst>
            </p:cNvPr>
            <p:cNvSpPr>
              <a:spLocks noChangeAspect="1" noChangeArrowheads="1" noTextEdit="1"/>
            </p:cNvSpPr>
            <p:nvPr/>
          </p:nvSpPr>
          <p:spPr bwMode="auto">
            <a:xfrm>
              <a:off x="4241800" y="2827338"/>
              <a:ext cx="3708400" cy="12033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9" name="Freeform 5">
              <a:extLst>
                <a:ext uri="{FF2B5EF4-FFF2-40B4-BE49-F238E27FC236}">
                  <a16:creationId xmlns:a16="http://schemas.microsoft.com/office/drawing/2014/main" id="{CBEED853-800D-4FB4-8CF4-D5F884EEF9E7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127376"/>
              <a:ext cx="520700" cy="604838"/>
            </a:xfrm>
            <a:custGeom>
              <a:avLst/>
              <a:gdLst>
                <a:gd name="T0" fmla="*/ 0 w 328"/>
                <a:gd name="T1" fmla="*/ 0 h 381"/>
                <a:gd name="T2" fmla="*/ 0 w 328"/>
                <a:gd name="T3" fmla="*/ 381 h 381"/>
                <a:gd name="T4" fmla="*/ 328 w 328"/>
                <a:gd name="T5" fmla="*/ 190 h 381"/>
                <a:gd name="T6" fmla="*/ 0 w 328"/>
                <a:gd name="T7" fmla="*/ 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0"/>
                  </a:moveTo>
                  <a:lnTo>
                    <a:pt x="0" y="381"/>
                  </a:lnTo>
                  <a:lnTo>
                    <a:pt x="328" y="19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6">
              <a:extLst>
                <a:ext uri="{FF2B5EF4-FFF2-40B4-BE49-F238E27FC236}">
                  <a16:creationId xmlns:a16="http://schemas.microsoft.com/office/drawing/2014/main" id="{BF080458-8D82-4D92-898B-2A19F28E8977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127376"/>
              <a:ext cx="520700" cy="604838"/>
            </a:xfrm>
            <a:custGeom>
              <a:avLst/>
              <a:gdLst>
                <a:gd name="T0" fmla="*/ 0 w 328"/>
                <a:gd name="T1" fmla="*/ 190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0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0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0"/>
                  </a:lnTo>
                  <a:close/>
                </a:path>
              </a:pathLst>
            </a:custGeom>
            <a:solidFill>
              <a:srgbClr val="ED1C2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7">
              <a:extLst>
                <a:ext uri="{FF2B5EF4-FFF2-40B4-BE49-F238E27FC236}">
                  <a16:creationId xmlns:a16="http://schemas.microsoft.com/office/drawing/2014/main" id="{36255980-3C09-44D5-9667-575F34AE7C5A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3429001"/>
              <a:ext cx="520700" cy="604838"/>
            </a:xfrm>
            <a:custGeom>
              <a:avLst/>
              <a:gdLst>
                <a:gd name="T0" fmla="*/ 0 w 328"/>
                <a:gd name="T1" fmla="*/ 191 h 381"/>
                <a:gd name="T2" fmla="*/ 328 w 328"/>
                <a:gd name="T3" fmla="*/ 381 h 381"/>
                <a:gd name="T4" fmla="*/ 328 w 328"/>
                <a:gd name="T5" fmla="*/ 0 h 381"/>
                <a:gd name="T6" fmla="*/ 0 w 328"/>
                <a:gd name="T7" fmla="*/ 19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191"/>
                  </a:moveTo>
                  <a:lnTo>
                    <a:pt x="328" y="381"/>
                  </a:lnTo>
                  <a:lnTo>
                    <a:pt x="328" y="0"/>
                  </a:lnTo>
                  <a:lnTo>
                    <a:pt x="0" y="19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8">
              <a:extLst>
                <a:ext uri="{FF2B5EF4-FFF2-40B4-BE49-F238E27FC236}">
                  <a16:creationId xmlns:a16="http://schemas.microsoft.com/office/drawing/2014/main" id="{30F2F9DC-02AC-418A-81F5-5EBE725064DB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429001"/>
              <a:ext cx="520700" cy="604838"/>
            </a:xfrm>
            <a:custGeom>
              <a:avLst/>
              <a:gdLst>
                <a:gd name="T0" fmla="*/ 0 w 328"/>
                <a:gd name="T1" fmla="*/ 381 h 381"/>
                <a:gd name="T2" fmla="*/ 328 w 328"/>
                <a:gd name="T3" fmla="*/ 191 h 381"/>
                <a:gd name="T4" fmla="*/ 0 w 328"/>
                <a:gd name="T5" fmla="*/ 0 h 381"/>
                <a:gd name="T6" fmla="*/ 0 w 328"/>
                <a:gd name="T7" fmla="*/ 381 h 3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81">
                  <a:moveTo>
                    <a:pt x="0" y="381"/>
                  </a:moveTo>
                  <a:lnTo>
                    <a:pt x="328" y="191"/>
                  </a:lnTo>
                  <a:lnTo>
                    <a:pt x="0" y="0"/>
                  </a:lnTo>
                  <a:lnTo>
                    <a:pt x="0" y="381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9">
              <a:extLst>
                <a:ext uri="{FF2B5EF4-FFF2-40B4-BE49-F238E27FC236}">
                  <a16:creationId xmlns:a16="http://schemas.microsoft.com/office/drawing/2014/main" id="{A81BAD0D-1992-472B-9D9D-15EEF50FF065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4975" y="2827338"/>
              <a:ext cx="520700" cy="601663"/>
            </a:xfrm>
            <a:custGeom>
              <a:avLst/>
              <a:gdLst>
                <a:gd name="T0" fmla="*/ 0 w 328"/>
                <a:gd name="T1" fmla="*/ 189 h 379"/>
                <a:gd name="T2" fmla="*/ 328 w 328"/>
                <a:gd name="T3" fmla="*/ 379 h 379"/>
                <a:gd name="T4" fmla="*/ 328 w 328"/>
                <a:gd name="T5" fmla="*/ 0 h 379"/>
                <a:gd name="T6" fmla="*/ 0 w 328"/>
                <a:gd name="T7" fmla="*/ 189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189"/>
                  </a:moveTo>
                  <a:lnTo>
                    <a:pt x="328" y="379"/>
                  </a:lnTo>
                  <a:lnTo>
                    <a:pt x="328" y="0"/>
                  </a:lnTo>
                  <a:lnTo>
                    <a:pt x="0" y="189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10">
              <a:extLst>
                <a:ext uri="{FF2B5EF4-FFF2-40B4-BE49-F238E27FC236}">
                  <a16:creationId xmlns:a16="http://schemas.microsoft.com/office/drawing/2014/main" id="{A452AF87-B0B1-4F26-A65B-E2E731BF84FD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2827338"/>
              <a:ext cx="520700" cy="601663"/>
            </a:xfrm>
            <a:custGeom>
              <a:avLst/>
              <a:gdLst>
                <a:gd name="T0" fmla="*/ 0 w 328"/>
                <a:gd name="T1" fmla="*/ 0 h 379"/>
                <a:gd name="T2" fmla="*/ 0 w 328"/>
                <a:gd name="T3" fmla="*/ 379 h 379"/>
                <a:gd name="T4" fmla="*/ 328 w 328"/>
                <a:gd name="T5" fmla="*/ 189 h 379"/>
                <a:gd name="T6" fmla="*/ 0 w 328"/>
                <a:gd name="T7" fmla="*/ 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28" h="379">
                  <a:moveTo>
                    <a:pt x="0" y="0"/>
                  </a:moveTo>
                  <a:lnTo>
                    <a:pt x="0" y="379"/>
                  </a:lnTo>
                  <a:lnTo>
                    <a:pt x="328" y="189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AEF1E7F5-EE5F-4011-9EA7-4F2587B50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5638" y="3082926"/>
              <a:ext cx="600075" cy="695325"/>
            </a:xfrm>
            <a:custGeom>
              <a:avLst/>
              <a:gdLst>
                <a:gd name="T0" fmla="*/ 378 w 378"/>
                <a:gd name="T1" fmla="*/ 329 h 438"/>
                <a:gd name="T2" fmla="*/ 189 w 378"/>
                <a:gd name="T3" fmla="*/ 438 h 438"/>
                <a:gd name="T4" fmla="*/ 0 w 378"/>
                <a:gd name="T5" fmla="*/ 329 h 438"/>
                <a:gd name="T6" fmla="*/ 0 w 378"/>
                <a:gd name="T7" fmla="*/ 109 h 438"/>
                <a:gd name="T8" fmla="*/ 189 w 378"/>
                <a:gd name="T9" fmla="*/ 0 h 438"/>
                <a:gd name="T10" fmla="*/ 378 w 378"/>
                <a:gd name="T11" fmla="*/ 109 h 438"/>
                <a:gd name="T12" fmla="*/ 378 w 378"/>
                <a:gd name="T13" fmla="*/ 329 h 4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8" h="438">
                  <a:moveTo>
                    <a:pt x="378" y="329"/>
                  </a:moveTo>
                  <a:lnTo>
                    <a:pt x="189" y="438"/>
                  </a:lnTo>
                  <a:lnTo>
                    <a:pt x="0" y="329"/>
                  </a:lnTo>
                  <a:lnTo>
                    <a:pt x="0" y="109"/>
                  </a:lnTo>
                  <a:lnTo>
                    <a:pt x="189" y="0"/>
                  </a:lnTo>
                  <a:lnTo>
                    <a:pt x="378" y="109"/>
                  </a:lnTo>
                  <a:lnTo>
                    <a:pt x="378" y="3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1414D5C6-2ECC-421F-9076-990EE328FFDA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5800" y="3279776"/>
              <a:ext cx="269875" cy="461963"/>
            </a:xfrm>
            <a:custGeom>
              <a:avLst/>
              <a:gdLst>
                <a:gd name="T0" fmla="*/ 0 w 170"/>
                <a:gd name="T1" fmla="*/ 0 h 291"/>
                <a:gd name="T2" fmla="*/ 0 w 170"/>
                <a:gd name="T3" fmla="*/ 194 h 291"/>
                <a:gd name="T4" fmla="*/ 170 w 170"/>
                <a:gd name="T5" fmla="*/ 291 h 291"/>
                <a:gd name="T6" fmla="*/ 170 w 170"/>
                <a:gd name="T7" fmla="*/ 98 h 291"/>
                <a:gd name="T8" fmla="*/ 0 w 170"/>
                <a:gd name="T9" fmla="*/ 0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0"/>
                  </a:moveTo>
                  <a:lnTo>
                    <a:pt x="0" y="194"/>
                  </a:lnTo>
                  <a:lnTo>
                    <a:pt x="170" y="291"/>
                  </a:lnTo>
                  <a:lnTo>
                    <a:pt x="170" y="98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F413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55DA2F64-4AE4-4CA5-B028-F2474F649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4765675" y="3279776"/>
              <a:ext cx="269875" cy="461963"/>
            </a:xfrm>
            <a:custGeom>
              <a:avLst/>
              <a:gdLst>
                <a:gd name="T0" fmla="*/ 0 w 170"/>
                <a:gd name="T1" fmla="*/ 98 h 291"/>
                <a:gd name="T2" fmla="*/ 0 w 170"/>
                <a:gd name="T3" fmla="*/ 291 h 291"/>
                <a:gd name="T4" fmla="*/ 170 w 170"/>
                <a:gd name="T5" fmla="*/ 194 h 291"/>
                <a:gd name="T6" fmla="*/ 170 w 170"/>
                <a:gd name="T7" fmla="*/ 0 h 291"/>
                <a:gd name="T8" fmla="*/ 0 w 170"/>
                <a:gd name="T9" fmla="*/ 98 h 2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70" h="291">
                  <a:moveTo>
                    <a:pt x="0" y="98"/>
                  </a:moveTo>
                  <a:lnTo>
                    <a:pt x="0" y="291"/>
                  </a:lnTo>
                  <a:lnTo>
                    <a:pt x="170" y="194"/>
                  </a:lnTo>
                  <a:lnTo>
                    <a:pt x="170" y="0"/>
                  </a:lnTo>
                  <a:lnTo>
                    <a:pt x="0" y="98"/>
                  </a:lnTo>
                  <a:close/>
                </a:path>
              </a:pathLst>
            </a:custGeom>
            <a:solidFill>
              <a:srgbClr val="D7192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14">
              <a:extLst>
                <a:ext uri="{FF2B5EF4-FFF2-40B4-BE49-F238E27FC236}">
                  <a16:creationId xmlns:a16="http://schemas.microsoft.com/office/drawing/2014/main" id="{95BBE7A8-5FDA-492D-B1C0-AFC737A62F5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48300" y="3109913"/>
              <a:ext cx="2501900" cy="644525"/>
            </a:xfrm>
            <a:custGeom>
              <a:avLst/>
              <a:gdLst>
                <a:gd name="T0" fmla="*/ 729 w 826"/>
                <a:gd name="T1" fmla="*/ 142 h 212"/>
                <a:gd name="T2" fmla="*/ 702 w 826"/>
                <a:gd name="T3" fmla="*/ 123 h 212"/>
                <a:gd name="T4" fmla="*/ 713 w 826"/>
                <a:gd name="T5" fmla="*/ 50 h 212"/>
                <a:gd name="T6" fmla="*/ 299 w 826"/>
                <a:gd name="T7" fmla="*/ 0 h 212"/>
                <a:gd name="T8" fmla="*/ 268 w 826"/>
                <a:gd name="T9" fmla="*/ 142 h 212"/>
                <a:gd name="T10" fmla="*/ 282 w 826"/>
                <a:gd name="T11" fmla="*/ 119 h 212"/>
                <a:gd name="T12" fmla="*/ 288 w 826"/>
                <a:gd name="T13" fmla="*/ 66 h 212"/>
                <a:gd name="T14" fmla="*/ 138 w 826"/>
                <a:gd name="T15" fmla="*/ 98 h 212"/>
                <a:gd name="T16" fmla="*/ 110 w 826"/>
                <a:gd name="T17" fmla="*/ 91 h 212"/>
                <a:gd name="T18" fmla="*/ 181 w 826"/>
                <a:gd name="T19" fmla="*/ 63 h 212"/>
                <a:gd name="T20" fmla="*/ 574 w 826"/>
                <a:gd name="T21" fmla="*/ 141 h 212"/>
                <a:gd name="T22" fmla="*/ 656 w 826"/>
                <a:gd name="T23" fmla="*/ 107 h 212"/>
                <a:gd name="T24" fmla="*/ 609 w 826"/>
                <a:gd name="T25" fmla="*/ 50 h 212"/>
                <a:gd name="T26" fmla="*/ 91 w 826"/>
                <a:gd name="T27" fmla="*/ 18 h 212"/>
                <a:gd name="T28" fmla="*/ 76 w 826"/>
                <a:gd name="T29" fmla="*/ 58 h 212"/>
                <a:gd name="T30" fmla="*/ 76 w 826"/>
                <a:gd name="T31" fmla="*/ 58 h 212"/>
                <a:gd name="T32" fmla="*/ 540 w 826"/>
                <a:gd name="T33" fmla="*/ 40 h 212"/>
                <a:gd name="T34" fmla="*/ 523 w 826"/>
                <a:gd name="T35" fmla="*/ 136 h 212"/>
                <a:gd name="T36" fmla="*/ 351 w 826"/>
                <a:gd name="T37" fmla="*/ 50 h 212"/>
                <a:gd name="T38" fmla="*/ 375 w 826"/>
                <a:gd name="T39" fmla="*/ 9 h 212"/>
                <a:gd name="T40" fmla="*/ 455 w 826"/>
                <a:gd name="T41" fmla="*/ 110 h 212"/>
                <a:gd name="T42" fmla="*/ 144 w 826"/>
                <a:gd name="T43" fmla="*/ 178 h 212"/>
                <a:gd name="T44" fmla="*/ 93 w 826"/>
                <a:gd name="T45" fmla="*/ 211 h 212"/>
                <a:gd name="T46" fmla="*/ 96 w 826"/>
                <a:gd name="T47" fmla="*/ 208 h 212"/>
                <a:gd name="T48" fmla="*/ 92 w 826"/>
                <a:gd name="T49" fmla="*/ 184 h 212"/>
                <a:gd name="T50" fmla="*/ 164 w 826"/>
                <a:gd name="T51" fmla="*/ 180 h 212"/>
                <a:gd name="T52" fmla="*/ 177 w 826"/>
                <a:gd name="T53" fmla="*/ 184 h 212"/>
                <a:gd name="T54" fmla="*/ 23 w 826"/>
                <a:gd name="T55" fmla="*/ 186 h 212"/>
                <a:gd name="T56" fmla="*/ 43 w 826"/>
                <a:gd name="T57" fmla="*/ 193 h 212"/>
                <a:gd name="T58" fmla="*/ 403 w 826"/>
                <a:gd name="T59" fmla="*/ 165 h 212"/>
                <a:gd name="T60" fmla="*/ 332 w 826"/>
                <a:gd name="T61" fmla="*/ 180 h 212"/>
                <a:gd name="T62" fmla="*/ 344 w 826"/>
                <a:gd name="T63" fmla="*/ 184 h 212"/>
                <a:gd name="T64" fmla="*/ 66 w 826"/>
                <a:gd name="T65" fmla="*/ 182 h 212"/>
                <a:gd name="T66" fmla="*/ 63 w 826"/>
                <a:gd name="T67" fmla="*/ 208 h 212"/>
                <a:gd name="T68" fmla="*/ 552 w 826"/>
                <a:gd name="T69" fmla="*/ 206 h 212"/>
                <a:gd name="T70" fmla="*/ 547 w 826"/>
                <a:gd name="T71" fmla="*/ 170 h 212"/>
                <a:gd name="T72" fmla="*/ 524 w 826"/>
                <a:gd name="T73" fmla="*/ 197 h 212"/>
                <a:gd name="T74" fmla="*/ 4 w 826"/>
                <a:gd name="T75" fmla="*/ 212 h 212"/>
                <a:gd name="T76" fmla="*/ 487 w 826"/>
                <a:gd name="T77" fmla="*/ 212 h 212"/>
                <a:gd name="T78" fmla="*/ 301 w 826"/>
                <a:gd name="T79" fmla="*/ 179 h 212"/>
                <a:gd name="T80" fmla="*/ 306 w 826"/>
                <a:gd name="T81" fmla="*/ 207 h 212"/>
                <a:gd name="T82" fmla="*/ 283 w 826"/>
                <a:gd name="T83" fmla="*/ 200 h 212"/>
                <a:gd name="T84" fmla="*/ 449 w 826"/>
                <a:gd name="T85" fmla="*/ 166 h 212"/>
                <a:gd name="T86" fmla="*/ 241 w 826"/>
                <a:gd name="T87" fmla="*/ 182 h 212"/>
                <a:gd name="T88" fmla="*/ 237 w 826"/>
                <a:gd name="T89" fmla="*/ 208 h 212"/>
                <a:gd name="T90" fmla="*/ 222 w 826"/>
                <a:gd name="T91" fmla="*/ 191 h 212"/>
                <a:gd name="T92" fmla="*/ 208 w 826"/>
                <a:gd name="T93" fmla="*/ 192 h 212"/>
                <a:gd name="T94" fmla="*/ 218 w 826"/>
                <a:gd name="T95" fmla="*/ 209 h 212"/>
                <a:gd name="T96" fmla="*/ 203 w 826"/>
                <a:gd name="T97" fmla="*/ 208 h 212"/>
                <a:gd name="T98" fmla="*/ 386 w 826"/>
                <a:gd name="T99" fmla="*/ 181 h 212"/>
                <a:gd name="T100" fmla="*/ 370 w 826"/>
                <a:gd name="T101" fmla="*/ 193 h 212"/>
                <a:gd name="T102" fmla="*/ 387 w 826"/>
                <a:gd name="T103" fmla="*/ 211 h 212"/>
                <a:gd name="T104" fmla="*/ 368 w 826"/>
                <a:gd name="T105" fmla="*/ 207 h 212"/>
                <a:gd name="T106" fmla="*/ 802 w 826"/>
                <a:gd name="T107" fmla="*/ 6 h 212"/>
                <a:gd name="T108" fmla="*/ 824 w 826"/>
                <a:gd name="T109" fmla="*/ 38 h 212"/>
                <a:gd name="T110" fmla="*/ 783 w 826"/>
                <a:gd name="T111" fmla="*/ 20 h 212"/>
                <a:gd name="T112" fmla="*/ 813 w 826"/>
                <a:gd name="T113" fmla="*/ 20 h 212"/>
                <a:gd name="T114" fmla="*/ 807 w 826"/>
                <a:gd name="T115" fmla="*/ 3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26" h="212">
                  <a:moveTo>
                    <a:pt x="763" y="54"/>
                  </a:moveTo>
                  <a:cubicBezTo>
                    <a:pt x="759" y="49"/>
                    <a:pt x="754" y="46"/>
                    <a:pt x="748" y="43"/>
                  </a:cubicBezTo>
                  <a:cubicBezTo>
                    <a:pt x="742" y="40"/>
                    <a:pt x="735" y="39"/>
                    <a:pt x="728" y="39"/>
                  </a:cubicBezTo>
                  <a:cubicBezTo>
                    <a:pt x="721" y="39"/>
                    <a:pt x="715" y="40"/>
                    <a:pt x="709" y="43"/>
                  </a:cubicBezTo>
                  <a:cubicBezTo>
                    <a:pt x="703" y="45"/>
                    <a:pt x="698" y="49"/>
                    <a:pt x="693" y="54"/>
                  </a:cubicBezTo>
                  <a:cubicBezTo>
                    <a:pt x="689" y="59"/>
                    <a:pt x="685" y="64"/>
                    <a:pt x="683" y="70"/>
                  </a:cubicBezTo>
                  <a:cubicBezTo>
                    <a:pt x="680" y="76"/>
                    <a:pt x="679" y="83"/>
                    <a:pt x="679" y="90"/>
                  </a:cubicBezTo>
                  <a:cubicBezTo>
                    <a:pt x="679" y="97"/>
                    <a:pt x="680" y="104"/>
                    <a:pt x="683" y="110"/>
                  </a:cubicBezTo>
                  <a:cubicBezTo>
                    <a:pt x="685" y="117"/>
                    <a:pt x="689" y="122"/>
                    <a:pt x="693" y="127"/>
                  </a:cubicBezTo>
                  <a:cubicBezTo>
                    <a:pt x="698" y="132"/>
                    <a:pt x="703" y="136"/>
                    <a:pt x="709" y="138"/>
                  </a:cubicBezTo>
                  <a:cubicBezTo>
                    <a:pt x="715" y="141"/>
                    <a:pt x="722" y="142"/>
                    <a:pt x="729" y="142"/>
                  </a:cubicBezTo>
                  <a:cubicBezTo>
                    <a:pt x="733" y="142"/>
                    <a:pt x="738" y="142"/>
                    <a:pt x="742" y="141"/>
                  </a:cubicBezTo>
                  <a:cubicBezTo>
                    <a:pt x="747" y="139"/>
                    <a:pt x="751" y="138"/>
                    <a:pt x="754" y="136"/>
                  </a:cubicBezTo>
                  <a:cubicBezTo>
                    <a:pt x="758" y="133"/>
                    <a:pt x="761" y="131"/>
                    <a:pt x="764" y="128"/>
                  </a:cubicBezTo>
                  <a:cubicBezTo>
                    <a:pt x="767" y="125"/>
                    <a:pt x="769" y="121"/>
                    <a:pt x="770" y="118"/>
                  </a:cubicBezTo>
                  <a:cubicBezTo>
                    <a:pt x="762" y="116"/>
                    <a:pt x="762" y="116"/>
                    <a:pt x="762" y="116"/>
                  </a:cubicBezTo>
                  <a:cubicBezTo>
                    <a:pt x="760" y="118"/>
                    <a:pt x="759" y="121"/>
                    <a:pt x="756" y="123"/>
                  </a:cubicBezTo>
                  <a:cubicBezTo>
                    <a:pt x="754" y="126"/>
                    <a:pt x="752" y="128"/>
                    <a:pt x="749" y="129"/>
                  </a:cubicBezTo>
                  <a:cubicBezTo>
                    <a:pt x="746" y="131"/>
                    <a:pt x="743" y="132"/>
                    <a:pt x="739" y="133"/>
                  </a:cubicBezTo>
                  <a:cubicBezTo>
                    <a:pt x="736" y="134"/>
                    <a:pt x="733" y="135"/>
                    <a:pt x="729" y="135"/>
                  </a:cubicBezTo>
                  <a:cubicBezTo>
                    <a:pt x="724" y="135"/>
                    <a:pt x="719" y="134"/>
                    <a:pt x="714" y="132"/>
                  </a:cubicBezTo>
                  <a:cubicBezTo>
                    <a:pt x="710" y="130"/>
                    <a:pt x="706" y="127"/>
                    <a:pt x="702" y="123"/>
                  </a:cubicBezTo>
                  <a:cubicBezTo>
                    <a:pt x="699" y="120"/>
                    <a:pt x="696" y="115"/>
                    <a:pt x="693" y="110"/>
                  </a:cubicBezTo>
                  <a:cubicBezTo>
                    <a:pt x="691" y="105"/>
                    <a:pt x="690" y="100"/>
                    <a:pt x="689" y="94"/>
                  </a:cubicBezTo>
                  <a:cubicBezTo>
                    <a:pt x="777" y="94"/>
                    <a:pt x="777" y="94"/>
                    <a:pt x="777" y="94"/>
                  </a:cubicBezTo>
                  <a:cubicBezTo>
                    <a:pt x="777" y="94"/>
                    <a:pt x="777" y="93"/>
                    <a:pt x="777" y="93"/>
                  </a:cubicBezTo>
                  <a:cubicBezTo>
                    <a:pt x="777" y="90"/>
                    <a:pt x="777" y="90"/>
                    <a:pt x="777" y="90"/>
                  </a:cubicBezTo>
                  <a:cubicBezTo>
                    <a:pt x="777" y="83"/>
                    <a:pt x="776" y="77"/>
                    <a:pt x="774" y="70"/>
                  </a:cubicBezTo>
                  <a:cubicBezTo>
                    <a:pt x="771" y="64"/>
                    <a:pt x="768" y="59"/>
                    <a:pt x="763" y="54"/>
                  </a:cubicBezTo>
                  <a:close/>
                  <a:moveTo>
                    <a:pt x="689" y="87"/>
                  </a:moveTo>
                  <a:cubicBezTo>
                    <a:pt x="689" y="81"/>
                    <a:pt x="691" y="76"/>
                    <a:pt x="693" y="71"/>
                  </a:cubicBezTo>
                  <a:cubicBezTo>
                    <a:pt x="695" y="66"/>
                    <a:pt x="698" y="61"/>
                    <a:pt x="701" y="58"/>
                  </a:cubicBezTo>
                  <a:cubicBezTo>
                    <a:pt x="705" y="54"/>
                    <a:pt x="709" y="52"/>
                    <a:pt x="713" y="50"/>
                  </a:cubicBezTo>
                  <a:cubicBezTo>
                    <a:pt x="718" y="48"/>
                    <a:pt x="723" y="47"/>
                    <a:pt x="728" y="47"/>
                  </a:cubicBezTo>
                  <a:cubicBezTo>
                    <a:pt x="734" y="47"/>
                    <a:pt x="739" y="48"/>
                    <a:pt x="743" y="50"/>
                  </a:cubicBezTo>
                  <a:cubicBezTo>
                    <a:pt x="748" y="52"/>
                    <a:pt x="752" y="54"/>
                    <a:pt x="755" y="58"/>
                  </a:cubicBezTo>
                  <a:cubicBezTo>
                    <a:pt x="759" y="61"/>
                    <a:pt x="762" y="66"/>
                    <a:pt x="764" y="70"/>
                  </a:cubicBezTo>
                  <a:cubicBezTo>
                    <a:pt x="766" y="75"/>
                    <a:pt x="768" y="81"/>
                    <a:pt x="768" y="87"/>
                  </a:cubicBezTo>
                  <a:lnTo>
                    <a:pt x="689" y="87"/>
                  </a:lnTo>
                  <a:close/>
                  <a:moveTo>
                    <a:pt x="331" y="119"/>
                  </a:moveTo>
                  <a:cubicBezTo>
                    <a:pt x="329" y="118"/>
                    <a:pt x="327" y="118"/>
                    <a:pt x="326" y="117"/>
                  </a:cubicBezTo>
                  <a:cubicBezTo>
                    <a:pt x="325" y="116"/>
                    <a:pt x="325" y="114"/>
                    <a:pt x="325" y="111"/>
                  </a:cubicBezTo>
                  <a:cubicBezTo>
                    <a:pt x="325" y="0"/>
                    <a:pt x="325" y="0"/>
                    <a:pt x="325" y="0"/>
                  </a:cubicBezTo>
                  <a:cubicBezTo>
                    <a:pt x="299" y="0"/>
                    <a:pt x="299" y="0"/>
                    <a:pt x="299" y="0"/>
                  </a:cubicBezTo>
                  <a:cubicBezTo>
                    <a:pt x="299" y="57"/>
                    <a:pt x="299" y="57"/>
                    <a:pt x="299" y="57"/>
                  </a:cubicBezTo>
                  <a:cubicBezTo>
                    <a:pt x="296" y="52"/>
                    <a:pt x="291" y="47"/>
                    <a:pt x="285" y="43"/>
                  </a:cubicBezTo>
                  <a:cubicBezTo>
                    <a:pt x="279" y="40"/>
                    <a:pt x="272" y="38"/>
                    <a:pt x="265" y="38"/>
                  </a:cubicBezTo>
                  <a:cubicBezTo>
                    <a:pt x="258" y="38"/>
                    <a:pt x="252" y="39"/>
                    <a:pt x="247" y="42"/>
                  </a:cubicBezTo>
                  <a:cubicBezTo>
                    <a:pt x="241" y="45"/>
                    <a:pt x="237" y="48"/>
                    <a:pt x="233" y="53"/>
                  </a:cubicBezTo>
                  <a:cubicBezTo>
                    <a:pt x="229" y="58"/>
                    <a:pt x="226" y="63"/>
                    <a:pt x="223" y="70"/>
                  </a:cubicBezTo>
                  <a:cubicBezTo>
                    <a:pt x="221" y="76"/>
                    <a:pt x="220" y="83"/>
                    <a:pt x="220" y="90"/>
                  </a:cubicBezTo>
                  <a:cubicBezTo>
                    <a:pt x="220" y="97"/>
                    <a:pt x="221" y="104"/>
                    <a:pt x="223" y="111"/>
                  </a:cubicBezTo>
                  <a:cubicBezTo>
                    <a:pt x="226" y="117"/>
                    <a:pt x="229" y="123"/>
                    <a:pt x="233" y="127"/>
                  </a:cubicBezTo>
                  <a:cubicBezTo>
                    <a:pt x="238" y="132"/>
                    <a:pt x="243" y="136"/>
                    <a:pt x="249" y="138"/>
                  </a:cubicBezTo>
                  <a:cubicBezTo>
                    <a:pt x="254" y="141"/>
                    <a:pt x="261" y="142"/>
                    <a:pt x="268" y="142"/>
                  </a:cubicBezTo>
                  <a:cubicBezTo>
                    <a:pt x="275" y="142"/>
                    <a:pt x="281" y="141"/>
                    <a:pt x="288" y="138"/>
                  </a:cubicBezTo>
                  <a:cubicBezTo>
                    <a:pt x="294" y="134"/>
                    <a:pt x="299" y="129"/>
                    <a:pt x="303" y="123"/>
                  </a:cubicBezTo>
                  <a:cubicBezTo>
                    <a:pt x="303" y="129"/>
                    <a:pt x="303" y="129"/>
                    <a:pt x="303" y="129"/>
                  </a:cubicBezTo>
                  <a:cubicBezTo>
                    <a:pt x="304" y="133"/>
                    <a:pt x="305" y="136"/>
                    <a:pt x="308" y="138"/>
                  </a:cubicBezTo>
                  <a:cubicBezTo>
                    <a:pt x="311" y="141"/>
                    <a:pt x="315" y="142"/>
                    <a:pt x="320" y="142"/>
                  </a:cubicBezTo>
                  <a:cubicBezTo>
                    <a:pt x="323" y="142"/>
                    <a:pt x="326" y="141"/>
                    <a:pt x="331" y="141"/>
                  </a:cubicBezTo>
                  <a:lnTo>
                    <a:pt x="331" y="119"/>
                  </a:lnTo>
                  <a:close/>
                  <a:moveTo>
                    <a:pt x="299" y="104"/>
                  </a:moveTo>
                  <a:cubicBezTo>
                    <a:pt x="298" y="106"/>
                    <a:pt x="297" y="108"/>
                    <a:pt x="295" y="110"/>
                  </a:cubicBezTo>
                  <a:cubicBezTo>
                    <a:pt x="293" y="112"/>
                    <a:pt x="291" y="114"/>
                    <a:pt x="289" y="116"/>
                  </a:cubicBezTo>
                  <a:cubicBezTo>
                    <a:pt x="287" y="117"/>
                    <a:pt x="285" y="118"/>
                    <a:pt x="282" y="119"/>
                  </a:cubicBezTo>
                  <a:cubicBezTo>
                    <a:pt x="280" y="120"/>
                    <a:pt x="277" y="121"/>
                    <a:pt x="275" y="121"/>
                  </a:cubicBezTo>
                  <a:cubicBezTo>
                    <a:pt x="270" y="121"/>
                    <a:pt x="267" y="120"/>
                    <a:pt x="263" y="118"/>
                  </a:cubicBezTo>
                  <a:cubicBezTo>
                    <a:pt x="260" y="117"/>
                    <a:pt x="257" y="115"/>
                    <a:pt x="255" y="112"/>
                  </a:cubicBezTo>
                  <a:cubicBezTo>
                    <a:pt x="252" y="109"/>
                    <a:pt x="250" y="106"/>
                    <a:pt x="249" y="102"/>
                  </a:cubicBezTo>
                  <a:cubicBezTo>
                    <a:pt x="247" y="99"/>
                    <a:pt x="247" y="95"/>
                    <a:pt x="247" y="91"/>
                  </a:cubicBezTo>
                  <a:cubicBezTo>
                    <a:pt x="247" y="87"/>
                    <a:pt x="247" y="83"/>
                    <a:pt x="249" y="79"/>
                  </a:cubicBezTo>
                  <a:cubicBezTo>
                    <a:pt x="250" y="75"/>
                    <a:pt x="252" y="72"/>
                    <a:pt x="254" y="69"/>
                  </a:cubicBezTo>
                  <a:cubicBezTo>
                    <a:pt x="256" y="66"/>
                    <a:pt x="259" y="64"/>
                    <a:pt x="262" y="62"/>
                  </a:cubicBezTo>
                  <a:cubicBezTo>
                    <a:pt x="266" y="61"/>
                    <a:pt x="269" y="60"/>
                    <a:pt x="273" y="60"/>
                  </a:cubicBezTo>
                  <a:cubicBezTo>
                    <a:pt x="276" y="60"/>
                    <a:pt x="278" y="60"/>
                    <a:pt x="281" y="61"/>
                  </a:cubicBezTo>
                  <a:cubicBezTo>
                    <a:pt x="283" y="62"/>
                    <a:pt x="286" y="64"/>
                    <a:pt x="288" y="66"/>
                  </a:cubicBezTo>
                  <a:cubicBezTo>
                    <a:pt x="291" y="67"/>
                    <a:pt x="293" y="69"/>
                    <a:pt x="295" y="72"/>
                  </a:cubicBezTo>
                  <a:cubicBezTo>
                    <a:pt x="297" y="74"/>
                    <a:pt x="298" y="77"/>
                    <a:pt x="299" y="80"/>
                  </a:cubicBezTo>
                  <a:lnTo>
                    <a:pt x="299" y="104"/>
                  </a:lnTo>
                  <a:close/>
                  <a:moveTo>
                    <a:pt x="210" y="116"/>
                  </a:moveTo>
                  <a:cubicBezTo>
                    <a:pt x="188" y="110"/>
                    <a:pt x="188" y="110"/>
                    <a:pt x="188" y="110"/>
                  </a:cubicBezTo>
                  <a:cubicBezTo>
                    <a:pt x="187" y="114"/>
                    <a:pt x="183" y="117"/>
                    <a:pt x="179" y="120"/>
                  </a:cubicBezTo>
                  <a:cubicBezTo>
                    <a:pt x="174" y="122"/>
                    <a:pt x="169" y="124"/>
                    <a:pt x="164" y="124"/>
                  </a:cubicBezTo>
                  <a:cubicBezTo>
                    <a:pt x="161" y="124"/>
                    <a:pt x="158" y="123"/>
                    <a:pt x="155" y="122"/>
                  </a:cubicBezTo>
                  <a:cubicBezTo>
                    <a:pt x="152" y="121"/>
                    <a:pt x="149" y="119"/>
                    <a:pt x="146" y="117"/>
                  </a:cubicBezTo>
                  <a:cubicBezTo>
                    <a:pt x="144" y="115"/>
                    <a:pt x="142" y="112"/>
                    <a:pt x="140" y="109"/>
                  </a:cubicBezTo>
                  <a:cubicBezTo>
                    <a:pt x="139" y="106"/>
                    <a:pt x="138" y="102"/>
                    <a:pt x="138" y="98"/>
                  </a:cubicBezTo>
                  <a:cubicBezTo>
                    <a:pt x="216" y="98"/>
                    <a:pt x="216" y="98"/>
                    <a:pt x="216" y="98"/>
                  </a:cubicBezTo>
                  <a:cubicBezTo>
                    <a:pt x="216" y="97"/>
                    <a:pt x="216" y="96"/>
                    <a:pt x="216" y="95"/>
                  </a:cubicBezTo>
                  <a:cubicBezTo>
                    <a:pt x="216" y="93"/>
                    <a:pt x="216" y="91"/>
                    <a:pt x="216" y="90"/>
                  </a:cubicBezTo>
                  <a:cubicBezTo>
                    <a:pt x="216" y="83"/>
                    <a:pt x="215" y="76"/>
                    <a:pt x="213" y="70"/>
                  </a:cubicBezTo>
                  <a:cubicBezTo>
                    <a:pt x="210" y="64"/>
                    <a:pt x="207" y="58"/>
                    <a:pt x="202" y="54"/>
                  </a:cubicBezTo>
                  <a:cubicBezTo>
                    <a:pt x="198" y="49"/>
                    <a:pt x="192" y="45"/>
                    <a:pt x="186" y="42"/>
                  </a:cubicBezTo>
                  <a:cubicBezTo>
                    <a:pt x="179" y="39"/>
                    <a:pt x="172" y="38"/>
                    <a:pt x="164" y="38"/>
                  </a:cubicBezTo>
                  <a:cubicBezTo>
                    <a:pt x="155" y="38"/>
                    <a:pt x="148" y="39"/>
                    <a:pt x="141" y="42"/>
                  </a:cubicBezTo>
                  <a:cubicBezTo>
                    <a:pt x="135" y="45"/>
                    <a:pt x="129" y="49"/>
                    <a:pt x="124" y="54"/>
                  </a:cubicBezTo>
                  <a:cubicBezTo>
                    <a:pt x="120" y="58"/>
                    <a:pt x="116" y="64"/>
                    <a:pt x="114" y="70"/>
                  </a:cubicBezTo>
                  <a:cubicBezTo>
                    <a:pt x="111" y="77"/>
                    <a:pt x="110" y="84"/>
                    <a:pt x="110" y="91"/>
                  </a:cubicBezTo>
                  <a:cubicBezTo>
                    <a:pt x="110" y="98"/>
                    <a:pt x="111" y="104"/>
                    <a:pt x="114" y="111"/>
                  </a:cubicBezTo>
                  <a:cubicBezTo>
                    <a:pt x="116" y="117"/>
                    <a:pt x="120" y="122"/>
                    <a:pt x="125" y="127"/>
                  </a:cubicBezTo>
                  <a:cubicBezTo>
                    <a:pt x="129" y="132"/>
                    <a:pt x="135" y="136"/>
                    <a:pt x="141" y="138"/>
                  </a:cubicBezTo>
                  <a:cubicBezTo>
                    <a:pt x="148" y="141"/>
                    <a:pt x="155" y="142"/>
                    <a:pt x="163" y="142"/>
                  </a:cubicBezTo>
                  <a:cubicBezTo>
                    <a:pt x="175" y="142"/>
                    <a:pt x="184" y="140"/>
                    <a:pt x="193" y="135"/>
                  </a:cubicBezTo>
                  <a:cubicBezTo>
                    <a:pt x="201" y="130"/>
                    <a:pt x="207" y="124"/>
                    <a:pt x="210" y="116"/>
                  </a:cubicBezTo>
                  <a:close/>
                  <a:moveTo>
                    <a:pt x="140" y="71"/>
                  </a:moveTo>
                  <a:cubicBezTo>
                    <a:pt x="141" y="68"/>
                    <a:pt x="143" y="66"/>
                    <a:pt x="145" y="64"/>
                  </a:cubicBezTo>
                  <a:cubicBezTo>
                    <a:pt x="148" y="61"/>
                    <a:pt x="150" y="60"/>
                    <a:pt x="153" y="58"/>
                  </a:cubicBezTo>
                  <a:cubicBezTo>
                    <a:pt x="156" y="57"/>
                    <a:pt x="160" y="57"/>
                    <a:pt x="163" y="57"/>
                  </a:cubicBezTo>
                  <a:cubicBezTo>
                    <a:pt x="170" y="57"/>
                    <a:pt x="176" y="59"/>
                    <a:pt x="181" y="63"/>
                  </a:cubicBezTo>
                  <a:cubicBezTo>
                    <a:pt x="186" y="68"/>
                    <a:pt x="189" y="74"/>
                    <a:pt x="190" y="82"/>
                  </a:cubicBezTo>
                  <a:cubicBezTo>
                    <a:pt x="137" y="82"/>
                    <a:pt x="137" y="82"/>
                    <a:pt x="137" y="82"/>
                  </a:cubicBezTo>
                  <a:cubicBezTo>
                    <a:pt x="137" y="78"/>
                    <a:pt x="138" y="75"/>
                    <a:pt x="140" y="71"/>
                  </a:cubicBezTo>
                  <a:close/>
                  <a:moveTo>
                    <a:pt x="657" y="55"/>
                  </a:moveTo>
                  <a:cubicBezTo>
                    <a:pt x="653" y="50"/>
                    <a:pt x="648" y="46"/>
                    <a:pt x="642" y="43"/>
                  </a:cubicBezTo>
                  <a:cubicBezTo>
                    <a:pt x="636" y="40"/>
                    <a:pt x="630" y="39"/>
                    <a:pt x="623" y="39"/>
                  </a:cubicBezTo>
                  <a:cubicBezTo>
                    <a:pt x="615" y="39"/>
                    <a:pt x="607" y="41"/>
                    <a:pt x="601" y="45"/>
                  </a:cubicBezTo>
                  <a:cubicBezTo>
                    <a:pt x="594" y="50"/>
                    <a:pt x="589" y="55"/>
                    <a:pt x="584" y="62"/>
                  </a:cubicBezTo>
                  <a:cubicBezTo>
                    <a:pt x="584" y="0"/>
                    <a:pt x="584" y="0"/>
                    <a:pt x="584" y="0"/>
                  </a:cubicBezTo>
                  <a:cubicBezTo>
                    <a:pt x="574" y="0"/>
                    <a:pt x="574" y="0"/>
                    <a:pt x="574" y="0"/>
                  </a:cubicBezTo>
                  <a:cubicBezTo>
                    <a:pt x="574" y="141"/>
                    <a:pt x="574" y="141"/>
                    <a:pt x="574" y="141"/>
                  </a:cubicBezTo>
                  <a:cubicBezTo>
                    <a:pt x="583" y="141"/>
                    <a:pt x="583" y="141"/>
                    <a:pt x="583" y="141"/>
                  </a:cubicBezTo>
                  <a:cubicBezTo>
                    <a:pt x="583" y="121"/>
                    <a:pt x="583" y="121"/>
                    <a:pt x="583" y="121"/>
                  </a:cubicBezTo>
                  <a:cubicBezTo>
                    <a:pt x="587" y="127"/>
                    <a:pt x="592" y="132"/>
                    <a:pt x="599" y="136"/>
                  </a:cubicBezTo>
                  <a:cubicBezTo>
                    <a:pt x="606" y="140"/>
                    <a:pt x="613" y="142"/>
                    <a:pt x="621" y="142"/>
                  </a:cubicBezTo>
                  <a:cubicBezTo>
                    <a:pt x="628" y="142"/>
                    <a:pt x="634" y="141"/>
                    <a:pt x="640" y="138"/>
                  </a:cubicBezTo>
                  <a:cubicBezTo>
                    <a:pt x="646" y="135"/>
                    <a:pt x="651" y="132"/>
                    <a:pt x="655" y="127"/>
                  </a:cubicBezTo>
                  <a:cubicBezTo>
                    <a:pt x="659" y="122"/>
                    <a:pt x="663" y="117"/>
                    <a:pt x="665" y="111"/>
                  </a:cubicBezTo>
                  <a:cubicBezTo>
                    <a:pt x="668" y="104"/>
                    <a:pt x="669" y="98"/>
                    <a:pt x="669" y="91"/>
                  </a:cubicBezTo>
                  <a:cubicBezTo>
                    <a:pt x="669" y="84"/>
                    <a:pt x="668" y="78"/>
                    <a:pt x="666" y="72"/>
                  </a:cubicBezTo>
                  <a:cubicBezTo>
                    <a:pt x="664" y="66"/>
                    <a:pt x="661" y="60"/>
                    <a:pt x="657" y="55"/>
                  </a:cubicBezTo>
                  <a:close/>
                  <a:moveTo>
                    <a:pt x="656" y="107"/>
                  </a:moveTo>
                  <a:cubicBezTo>
                    <a:pt x="654" y="112"/>
                    <a:pt x="651" y="116"/>
                    <a:pt x="648" y="120"/>
                  </a:cubicBezTo>
                  <a:cubicBezTo>
                    <a:pt x="644" y="124"/>
                    <a:pt x="640" y="128"/>
                    <a:pt x="635" y="130"/>
                  </a:cubicBezTo>
                  <a:cubicBezTo>
                    <a:pt x="630" y="133"/>
                    <a:pt x="625" y="134"/>
                    <a:pt x="619" y="134"/>
                  </a:cubicBezTo>
                  <a:cubicBezTo>
                    <a:pt x="616" y="134"/>
                    <a:pt x="612" y="133"/>
                    <a:pt x="608" y="132"/>
                  </a:cubicBezTo>
                  <a:cubicBezTo>
                    <a:pt x="604" y="130"/>
                    <a:pt x="600" y="128"/>
                    <a:pt x="597" y="126"/>
                  </a:cubicBezTo>
                  <a:cubicBezTo>
                    <a:pt x="593" y="124"/>
                    <a:pt x="590" y="121"/>
                    <a:pt x="588" y="118"/>
                  </a:cubicBezTo>
                  <a:cubicBezTo>
                    <a:pt x="586" y="114"/>
                    <a:pt x="584" y="111"/>
                    <a:pt x="584" y="107"/>
                  </a:cubicBezTo>
                  <a:cubicBezTo>
                    <a:pt x="584" y="74"/>
                    <a:pt x="584" y="74"/>
                    <a:pt x="584" y="74"/>
                  </a:cubicBezTo>
                  <a:cubicBezTo>
                    <a:pt x="585" y="70"/>
                    <a:pt x="588" y="67"/>
                    <a:pt x="590" y="64"/>
                  </a:cubicBezTo>
                  <a:cubicBezTo>
                    <a:pt x="593" y="61"/>
                    <a:pt x="595" y="58"/>
                    <a:pt x="599" y="55"/>
                  </a:cubicBezTo>
                  <a:cubicBezTo>
                    <a:pt x="602" y="53"/>
                    <a:pt x="605" y="51"/>
                    <a:pt x="609" y="50"/>
                  </a:cubicBezTo>
                  <a:cubicBezTo>
                    <a:pt x="613" y="48"/>
                    <a:pt x="617" y="47"/>
                    <a:pt x="621" y="47"/>
                  </a:cubicBezTo>
                  <a:cubicBezTo>
                    <a:pt x="626" y="47"/>
                    <a:pt x="632" y="49"/>
                    <a:pt x="636" y="51"/>
                  </a:cubicBezTo>
                  <a:cubicBezTo>
                    <a:pt x="641" y="53"/>
                    <a:pt x="645" y="57"/>
                    <a:pt x="648" y="61"/>
                  </a:cubicBezTo>
                  <a:cubicBezTo>
                    <a:pt x="652" y="65"/>
                    <a:pt x="654" y="69"/>
                    <a:pt x="656" y="75"/>
                  </a:cubicBezTo>
                  <a:cubicBezTo>
                    <a:pt x="658" y="80"/>
                    <a:pt x="659" y="85"/>
                    <a:pt x="659" y="91"/>
                  </a:cubicBezTo>
                  <a:cubicBezTo>
                    <a:pt x="659" y="96"/>
                    <a:pt x="658" y="102"/>
                    <a:pt x="656" y="107"/>
                  </a:cubicBezTo>
                  <a:close/>
                  <a:moveTo>
                    <a:pt x="79" y="89"/>
                  </a:moveTo>
                  <a:cubicBezTo>
                    <a:pt x="87" y="86"/>
                    <a:pt x="93" y="81"/>
                    <a:pt x="97" y="73"/>
                  </a:cubicBezTo>
                  <a:cubicBezTo>
                    <a:pt x="101" y="66"/>
                    <a:pt x="104" y="58"/>
                    <a:pt x="104" y="49"/>
                  </a:cubicBezTo>
                  <a:cubicBezTo>
                    <a:pt x="104" y="44"/>
                    <a:pt x="103" y="38"/>
                    <a:pt x="100" y="33"/>
                  </a:cubicBezTo>
                  <a:cubicBezTo>
                    <a:pt x="98" y="27"/>
                    <a:pt x="95" y="23"/>
                    <a:pt x="91" y="18"/>
                  </a:cubicBezTo>
                  <a:cubicBezTo>
                    <a:pt x="88" y="14"/>
                    <a:pt x="83" y="10"/>
                    <a:pt x="78" y="8"/>
                  </a:cubicBezTo>
                  <a:cubicBezTo>
                    <a:pt x="72" y="5"/>
                    <a:pt x="66" y="4"/>
                    <a:pt x="6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26" y="141"/>
                    <a:pt x="26" y="141"/>
                    <a:pt x="26" y="141"/>
                  </a:cubicBezTo>
                  <a:cubicBezTo>
                    <a:pt x="26" y="95"/>
                    <a:pt x="26" y="95"/>
                    <a:pt x="26" y="95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80" y="141"/>
                    <a:pt x="80" y="141"/>
                    <a:pt x="80" y="141"/>
                  </a:cubicBezTo>
                  <a:cubicBezTo>
                    <a:pt x="110" y="141"/>
                    <a:pt x="110" y="141"/>
                    <a:pt x="110" y="141"/>
                  </a:cubicBezTo>
                  <a:lnTo>
                    <a:pt x="79" y="89"/>
                  </a:lnTo>
                  <a:close/>
                  <a:moveTo>
                    <a:pt x="76" y="58"/>
                  </a:moveTo>
                  <a:cubicBezTo>
                    <a:pt x="75" y="61"/>
                    <a:pt x="73" y="63"/>
                    <a:pt x="72" y="65"/>
                  </a:cubicBezTo>
                  <a:cubicBezTo>
                    <a:pt x="70" y="67"/>
                    <a:pt x="69" y="69"/>
                    <a:pt x="66" y="70"/>
                  </a:cubicBezTo>
                  <a:cubicBezTo>
                    <a:pt x="64" y="71"/>
                    <a:pt x="62" y="71"/>
                    <a:pt x="60" y="71"/>
                  </a:cubicBezTo>
                  <a:cubicBezTo>
                    <a:pt x="26" y="71"/>
                    <a:pt x="26" y="71"/>
                    <a:pt x="26" y="71"/>
                  </a:cubicBezTo>
                  <a:cubicBezTo>
                    <a:pt x="26" y="27"/>
                    <a:pt x="26" y="27"/>
                    <a:pt x="26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61" y="27"/>
                    <a:pt x="63" y="28"/>
                    <a:pt x="65" y="29"/>
                  </a:cubicBezTo>
                  <a:cubicBezTo>
                    <a:pt x="68" y="30"/>
                    <a:pt x="70" y="31"/>
                    <a:pt x="71" y="33"/>
                  </a:cubicBezTo>
                  <a:cubicBezTo>
                    <a:pt x="73" y="35"/>
                    <a:pt x="74" y="38"/>
                    <a:pt x="75" y="40"/>
                  </a:cubicBezTo>
                  <a:cubicBezTo>
                    <a:pt x="76" y="43"/>
                    <a:pt x="77" y="46"/>
                    <a:pt x="77" y="49"/>
                  </a:cubicBezTo>
                  <a:cubicBezTo>
                    <a:pt x="77" y="52"/>
                    <a:pt x="77" y="55"/>
                    <a:pt x="76" y="58"/>
                  </a:cubicBezTo>
                  <a:close/>
                  <a:moveTo>
                    <a:pt x="523" y="136"/>
                  </a:moveTo>
                  <a:cubicBezTo>
                    <a:pt x="530" y="131"/>
                    <a:pt x="536" y="125"/>
                    <a:pt x="541" y="117"/>
                  </a:cubicBezTo>
                  <a:cubicBezTo>
                    <a:pt x="541" y="132"/>
                    <a:pt x="541" y="132"/>
                    <a:pt x="541" y="132"/>
                  </a:cubicBezTo>
                  <a:cubicBezTo>
                    <a:pt x="541" y="135"/>
                    <a:pt x="542" y="137"/>
                    <a:pt x="544" y="138"/>
                  </a:cubicBezTo>
                  <a:cubicBezTo>
                    <a:pt x="546" y="140"/>
                    <a:pt x="548" y="141"/>
                    <a:pt x="551" y="141"/>
                  </a:cubicBezTo>
                  <a:cubicBezTo>
                    <a:pt x="552" y="141"/>
                    <a:pt x="552" y="141"/>
                    <a:pt x="552" y="141"/>
                  </a:cubicBezTo>
                  <a:cubicBezTo>
                    <a:pt x="552" y="141"/>
                    <a:pt x="553" y="141"/>
                    <a:pt x="553" y="141"/>
                  </a:cubicBezTo>
                  <a:cubicBezTo>
                    <a:pt x="553" y="132"/>
                    <a:pt x="553" y="132"/>
                    <a:pt x="553" y="132"/>
                  </a:cubicBezTo>
                  <a:cubicBezTo>
                    <a:pt x="551" y="132"/>
                    <a:pt x="549" y="130"/>
                    <a:pt x="549" y="127"/>
                  </a:cubicBezTo>
                  <a:cubicBezTo>
                    <a:pt x="549" y="40"/>
                    <a:pt x="549" y="40"/>
                    <a:pt x="549" y="40"/>
                  </a:cubicBezTo>
                  <a:cubicBezTo>
                    <a:pt x="540" y="40"/>
                    <a:pt x="540" y="40"/>
                    <a:pt x="540" y="40"/>
                  </a:cubicBezTo>
                  <a:cubicBezTo>
                    <a:pt x="540" y="104"/>
                    <a:pt x="540" y="104"/>
                    <a:pt x="540" y="104"/>
                  </a:cubicBezTo>
                  <a:cubicBezTo>
                    <a:pt x="538" y="108"/>
                    <a:pt x="536" y="112"/>
                    <a:pt x="533" y="116"/>
                  </a:cubicBezTo>
                  <a:cubicBezTo>
                    <a:pt x="531" y="120"/>
                    <a:pt x="528" y="123"/>
                    <a:pt x="524" y="125"/>
                  </a:cubicBezTo>
                  <a:cubicBezTo>
                    <a:pt x="521" y="128"/>
                    <a:pt x="517" y="130"/>
                    <a:pt x="513" y="132"/>
                  </a:cubicBezTo>
                  <a:cubicBezTo>
                    <a:pt x="509" y="133"/>
                    <a:pt x="505" y="134"/>
                    <a:pt x="501" y="134"/>
                  </a:cubicBezTo>
                  <a:cubicBezTo>
                    <a:pt x="484" y="134"/>
                    <a:pt x="476" y="121"/>
                    <a:pt x="476" y="97"/>
                  </a:cubicBezTo>
                  <a:cubicBezTo>
                    <a:pt x="476" y="40"/>
                    <a:pt x="476" y="40"/>
                    <a:pt x="476" y="40"/>
                  </a:cubicBezTo>
                  <a:cubicBezTo>
                    <a:pt x="466" y="40"/>
                    <a:pt x="466" y="40"/>
                    <a:pt x="466" y="40"/>
                  </a:cubicBezTo>
                  <a:cubicBezTo>
                    <a:pt x="466" y="98"/>
                    <a:pt x="466" y="98"/>
                    <a:pt x="466" y="98"/>
                  </a:cubicBezTo>
                  <a:cubicBezTo>
                    <a:pt x="466" y="128"/>
                    <a:pt x="477" y="142"/>
                    <a:pt x="498" y="142"/>
                  </a:cubicBezTo>
                  <a:cubicBezTo>
                    <a:pt x="507" y="142"/>
                    <a:pt x="515" y="140"/>
                    <a:pt x="523" y="136"/>
                  </a:cubicBezTo>
                  <a:close/>
                  <a:moveTo>
                    <a:pt x="455" y="110"/>
                  </a:moveTo>
                  <a:cubicBezTo>
                    <a:pt x="447" y="106"/>
                    <a:pt x="447" y="106"/>
                    <a:pt x="447" y="106"/>
                  </a:cubicBezTo>
                  <a:cubicBezTo>
                    <a:pt x="444" y="111"/>
                    <a:pt x="442" y="115"/>
                    <a:pt x="438" y="118"/>
                  </a:cubicBezTo>
                  <a:cubicBezTo>
                    <a:pt x="435" y="121"/>
                    <a:pt x="431" y="124"/>
                    <a:pt x="427" y="126"/>
                  </a:cubicBezTo>
                  <a:cubicBezTo>
                    <a:pt x="423" y="128"/>
                    <a:pt x="419" y="130"/>
                    <a:pt x="414" y="131"/>
                  </a:cubicBezTo>
                  <a:cubicBezTo>
                    <a:pt x="410" y="132"/>
                    <a:pt x="406" y="133"/>
                    <a:pt x="402" y="133"/>
                  </a:cubicBezTo>
                  <a:cubicBezTo>
                    <a:pt x="394" y="133"/>
                    <a:pt x="387" y="131"/>
                    <a:pt x="380" y="128"/>
                  </a:cubicBezTo>
                  <a:cubicBezTo>
                    <a:pt x="374" y="124"/>
                    <a:pt x="368" y="120"/>
                    <a:pt x="363" y="114"/>
                  </a:cubicBezTo>
                  <a:cubicBezTo>
                    <a:pt x="358" y="109"/>
                    <a:pt x="354" y="102"/>
                    <a:pt x="351" y="95"/>
                  </a:cubicBezTo>
                  <a:cubicBezTo>
                    <a:pt x="349" y="88"/>
                    <a:pt x="347" y="80"/>
                    <a:pt x="347" y="72"/>
                  </a:cubicBezTo>
                  <a:cubicBezTo>
                    <a:pt x="347" y="65"/>
                    <a:pt x="348" y="57"/>
                    <a:pt x="351" y="50"/>
                  </a:cubicBezTo>
                  <a:cubicBezTo>
                    <a:pt x="353" y="43"/>
                    <a:pt x="357" y="37"/>
                    <a:pt x="361" y="31"/>
                  </a:cubicBezTo>
                  <a:cubicBezTo>
                    <a:pt x="366" y="26"/>
                    <a:pt x="371" y="21"/>
                    <a:pt x="378" y="17"/>
                  </a:cubicBezTo>
                  <a:cubicBezTo>
                    <a:pt x="385" y="14"/>
                    <a:pt x="392" y="12"/>
                    <a:pt x="401" y="12"/>
                  </a:cubicBezTo>
                  <a:cubicBezTo>
                    <a:pt x="405" y="12"/>
                    <a:pt x="409" y="13"/>
                    <a:pt x="413" y="14"/>
                  </a:cubicBezTo>
                  <a:cubicBezTo>
                    <a:pt x="417" y="14"/>
                    <a:pt x="421" y="16"/>
                    <a:pt x="425" y="18"/>
                  </a:cubicBezTo>
                  <a:cubicBezTo>
                    <a:pt x="429" y="20"/>
                    <a:pt x="432" y="22"/>
                    <a:pt x="436" y="26"/>
                  </a:cubicBezTo>
                  <a:cubicBezTo>
                    <a:pt x="439" y="29"/>
                    <a:pt x="442" y="33"/>
                    <a:pt x="444" y="38"/>
                  </a:cubicBezTo>
                  <a:cubicBezTo>
                    <a:pt x="452" y="33"/>
                    <a:pt x="452" y="33"/>
                    <a:pt x="452" y="33"/>
                  </a:cubicBezTo>
                  <a:cubicBezTo>
                    <a:pt x="448" y="24"/>
                    <a:pt x="442" y="17"/>
                    <a:pt x="433" y="11"/>
                  </a:cubicBezTo>
                  <a:cubicBezTo>
                    <a:pt x="425" y="6"/>
                    <a:pt x="414" y="3"/>
                    <a:pt x="402" y="3"/>
                  </a:cubicBezTo>
                  <a:cubicBezTo>
                    <a:pt x="392" y="3"/>
                    <a:pt x="383" y="5"/>
                    <a:pt x="375" y="9"/>
                  </a:cubicBezTo>
                  <a:cubicBezTo>
                    <a:pt x="367" y="13"/>
                    <a:pt x="360" y="18"/>
                    <a:pt x="354" y="25"/>
                  </a:cubicBezTo>
                  <a:cubicBezTo>
                    <a:pt x="349" y="31"/>
                    <a:pt x="345" y="39"/>
                    <a:pt x="342" y="47"/>
                  </a:cubicBezTo>
                  <a:cubicBezTo>
                    <a:pt x="339" y="55"/>
                    <a:pt x="337" y="63"/>
                    <a:pt x="337" y="71"/>
                  </a:cubicBezTo>
                  <a:cubicBezTo>
                    <a:pt x="337" y="80"/>
                    <a:pt x="339" y="89"/>
                    <a:pt x="342" y="97"/>
                  </a:cubicBezTo>
                  <a:cubicBezTo>
                    <a:pt x="345" y="105"/>
                    <a:pt x="350" y="113"/>
                    <a:pt x="355" y="119"/>
                  </a:cubicBezTo>
                  <a:cubicBezTo>
                    <a:pt x="361" y="126"/>
                    <a:pt x="368" y="131"/>
                    <a:pt x="375" y="136"/>
                  </a:cubicBezTo>
                  <a:cubicBezTo>
                    <a:pt x="383" y="140"/>
                    <a:pt x="392" y="142"/>
                    <a:pt x="401" y="142"/>
                  </a:cubicBezTo>
                  <a:cubicBezTo>
                    <a:pt x="406" y="142"/>
                    <a:pt x="412" y="141"/>
                    <a:pt x="417" y="140"/>
                  </a:cubicBezTo>
                  <a:cubicBezTo>
                    <a:pt x="423" y="138"/>
                    <a:pt x="428" y="136"/>
                    <a:pt x="433" y="134"/>
                  </a:cubicBezTo>
                  <a:cubicBezTo>
                    <a:pt x="437" y="131"/>
                    <a:pt x="442" y="128"/>
                    <a:pt x="446" y="124"/>
                  </a:cubicBezTo>
                  <a:cubicBezTo>
                    <a:pt x="450" y="120"/>
                    <a:pt x="453" y="115"/>
                    <a:pt x="455" y="110"/>
                  </a:cubicBezTo>
                  <a:close/>
                  <a:moveTo>
                    <a:pt x="137" y="180"/>
                  </a:moveTo>
                  <a:cubicBezTo>
                    <a:pt x="135" y="182"/>
                    <a:pt x="133" y="184"/>
                    <a:pt x="132" y="186"/>
                  </a:cubicBezTo>
                  <a:cubicBezTo>
                    <a:pt x="132" y="178"/>
                    <a:pt x="132" y="178"/>
                    <a:pt x="132" y="178"/>
                  </a:cubicBezTo>
                  <a:cubicBezTo>
                    <a:pt x="128" y="178"/>
                    <a:pt x="128" y="178"/>
                    <a:pt x="128" y="178"/>
                  </a:cubicBezTo>
                  <a:cubicBezTo>
                    <a:pt x="128" y="212"/>
                    <a:pt x="128" y="212"/>
                    <a:pt x="128" y="212"/>
                  </a:cubicBezTo>
                  <a:cubicBezTo>
                    <a:pt x="132" y="212"/>
                    <a:pt x="132" y="212"/>
                    <a:pt x="132" y="212"/>
                  </a:cubicBezTo>
                  <a:cubicBezTo>
                    <a:pt x="132" y="191"/>
                    <a:pt x="132" y="191"/>
                    <a:pt x="132" y="191"/>
                  </a:cubicBezTo>
                  <a:cubicBezTo>
                    <a:pt x="133" y="188"/>
                    <a:pt x="134" y="186"/>
                    <a:pt x="137" y="185"/>
                  </a:cubicBezTo>
                  <a:cubicBezTo>
                    <a:pt x="139" y="183"/>
                    <a:pt x="141" y="182"/>
                    <a:pt x="144" y="182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4" y="178"/>
                    <a:pt x="144" y="178"/>
                    <a:pt x="144" y="178"/>
                  </a:cubicBezTo>
                  <a:cubicBezTo>
                    <a:pt x="141" y="178"/>
                    <a:pt x="139" y="179"/>
                    <a:pt x="137" y="180"/>
                  </a:cubicBezTo>
                  <a:close/>
                  <a:moveTo>
                    <a:pt x="112" y="183"/>
                  </a:moveTo>
                  <a:cubicBezTo>
                    <a:pt x="110" y="181"/>
                    <a:pt x="109" y="180"/>
                    <a:pt x="107" y="179"/>
                  </a:cubicBezTo>
                  <a:cubicBezTo>
                    <a:pt x="105" y="178"/>
                    <a:pt x="102" y="178"/>
                    <a:pt x="100" y="178"/>
                  </a:cubicBezTo>
                  <a:cubicBezTo>
                    <a:pt x="98" y="178"/>
                    <a:pt x="95" y="178"/>
                    <a:pt x="93" y="179"/>
                  </a:cubicBezTo>
                  <a:cubicBezTo>
                    <a:pt x="91" y="180"/>
                    <a:pt x="90" y="181"/>
                    <a:pt x="88" y="183"/>
                  </a:cubicBezTo>
                  <a:cubicBezTo>
                    <a:pt x="87" y="184"/>
                    <a:pt x="85" y="186"/>
                    <a:pt x="85" y="188"/>
                  </a:cubicBezTo>
                  <a:cubicBezTo>
                    <a:pt x="84" y="190"/>
                    <a:pt x="83" y="192"/>
                    <a:pt x="83" y="195"/>
                  </a:cubicBezTo>
                  <a:cubicBezTo>
                    <a:pt x="83" y="197"/>
                    <a:pt x="84" y="199"/>
                    <a:pt x="85" y="202"/>
                  </a:cubicBezTo>
                  <a:cubicBezTo>
                    <a:pt x="85" y="204"/>
                    <a:pt x="87" y="205"/>
                    <a:pt x="88" y="207"/>
                  </a:cubicBezTo>
                  <a:cubicBezTo>
                    <a:pt x="90" y="209"/>
                    <a:pt x="91" y="210"/>
                    <a:pt x="93" y="211"/>
                  </a:cubicBezTo>
                  <a:cubicBezTo>
                    <a:pt x="95" y="212"/>
                    <a:pt x="98" y="212"/>
                    <a:pt x="100" y="212"/>
                  </a:cubicBezTo>
                  <a:cubicBezTo>
                    <a:pt x="102" y="212"/>
                    <a:pt x="103" y="212"/>
                    <a:pt x="105" y="212"/>
                  </a:cubicBezTo>
                  <a:cubicBezTo>
                    <a:pt x="106" y="211"/>
                    <a:pt x="108" y="211"/>
                    <a:pt x="109" y="210"/>
                  </a:cubicBezTo>
                  <a:cubicBezTo>
                    <a:pt x="110" y="209"/>
                    <a:pt x="111" y="208"/>
                    <a:pt x="112" y="207"/>
                  </a:cubicBezTo>
                  <a:cubicBezTo>
                    <a:pt x="113" y="206"/>
                    <a:pt x="114" y="205"/>
                    <a:pt x="114" y="204"/>
                  </a:cubicBezTo>
                  <a:cubicBezTo>
                    <a:pt x="111" y="203"/>
                    <a:pt x="111" y="203"/>
                    <a:pt x="111" y="203"/>
                  </a:cubicBezTo>
                  <a:cubicBezTo>
                    <a:pt x="110" y="204"/>
                    <a:pt x="110" y="205"/>
                    <a:pt x="109" y="205"/>
                  </a:cubicBezTo>
                  <a:cubicBezTo>
                    <a:pt x="108" y="206"/>
                    <a:pt x="107" y="207"/>
                    <a:pt x="106" y="207"/>
                  </a:cubicBezTo>
                  <a:cubicBezTo>
                    <a:pt x="106" y="208"/>
                    <a:pt x="105" y="208"/>
                    <a:pt x="103" y="208"/>
                  </a:cubicBezTo>
                  <a:cubicBezTo>
                    <a:pt x="102" y="209"/>
                    <a:pt x="101" y="209"/>
                    <a:pt x="100" y="209"/>
                  </a:cubicBezTo>
                  <a:cubicBezTo>
                    <a:pt x="99" y="209"/>
                    <a:pt x="97" y="209"/>
                    <a:pt x="96" y="208"/>
                  </a:cubicBezTo>
                  <a:cubicBezTo>
                    <a:pt x="94" y="207"/>
                    <a:pt x="93" y="206"/>
                    <a:pt x="92" y="205"/>
                  </a:cubicBezTo>
                  <a:cubicBezTo>
                    <a:pt x="91" y="204"/>
                    <a:pt x="90" y="203"/>
                    <a:pt x="89" y="201"/>
                  </a:cubicBezTo>
                  <a:cubicBezTo>
                    <a:pt x="89" y="200"/>
                    <a:pt x="88" y="198"/>
                    <a:pt x="88" y="196"/>
                  </a:cubicBezTo>
                  <a:cubicBezTo>
                    <a:pt x="116" y="196"/>
                    <a:pt x="116" y="196"/>
                    <a:pt x="116" y="196"/>
                  </a:cubicBezTo>
                  <a:cubicBezTo>
                    <a:pt x="117" y="196"/>
                    <a:pt x="117" y="196"/>
                    <a:pt x="117" y="196"/>
                  </a:cubicBezTo>
                  <a:cubicBezTo>
                    <a:pt x="117" y="195"/>
                    <a:pt x="117" y="195"/>
                    <a:pt x="117" y="195"/>
                  </a:cubicBezTo>
                  <a:cubicBezTo>
                    <a:pt x="117" y="192"/>
                    <a:pt x="116" y="190"/>
                    <a:pt x="115" y="188"/>
                  </a:cubicBezTo>
                  <a:cubicBezTo>
                    <a:pt x="115" y="186"/>
                    <a:pt x="113" y="184"/>
                    <a:pt x="112" y="183"/>
                  </a:cubicBezTo>
                  <a:close/>
                  <a:moveTo>
                    <a:pt x="88" y="193"/>
                  </a:moveTo>
                  <a:cubicBezTo>
                    <a:pt x="88" y="191"/>
                    <a:pt x="88" y="190"/>
                    <a:pt x="89" y="188"/>
                  </a:cubicBezTo>
                  <a:cubicBezTo>
                    <a:pt x="90" y="187"/>
                    <a:pt x="91" y="186"/>
                    <a:pt x="92" y="184"/>
                  </a:cubicBezTo>
                  <a:cubicBezTo>
                    <a:pt x="93" y="183"/>
                    <a:pt x="94" y="183"/>
                    <a:pt x="96" y="182"/>
                  </a:cubicBezTo>
                  <a:cubicBezTo>
                    <a:pt x="97" y="181"/>
                    <a:pt x="98" y="181"/>
                    <a:pt x="100" y="181"/>
                  </a:cubicBezTo>
                  <a:cubicBezTo>
                    <a:pt x="102" y="181"/>
                    <a:pt x="103" y="181"/>
                    <a:pt x="105" y="182"/>
                  </a:cubicBezTo>
                  <a:cubicBezTo>
                    <a:pt x="106" y="183"/>
                    <a:pt x="107" y="183"/>
                    <a:pt x="108" y="184"/>
                  </a:cubicBezTo>
                  <a:cubicBezTo>
                    <a:pt x="110" y="186"/>
                    <a:pt x="110" y="187"/>
                    <a:pt x="111" y="188"/>
                  </a:cubicBezTo>
                  <a:cubicBezTo>
                    <a:pt x="112" y="190"/>
                    <a:pt x="112" y="191"/>
                    <a:pt x="112" y="193"/>
                  </a:cubicBezTo>
                  <a:lnTo>
                    <a:pt x="88" y="193"/>
                  </a:lnTo>
                  <a:close/>
                  <a:moveTo>
                    <a:pt x="180" y="182"/>
                  </a:moveTo>
                  <a:cubicBezTo>
                    <a:pt x="180" y="180"/>
                    <a:pt x="179" y="179"/>
                    <a:pt x="177" y="179"/>
                  </a:cubicBezTo>
                  <a:cubicBezTo>
                    <a:pt x="176" y="178"/>
                    <a:pt x="175" y="178"/>
                    <a:pt x="173" y="178"/>
                  </a:cubicBezTo>
                  <a:cubicBezTo>
                    <a:pt x="170" y="178"/>
                    <a:pt x="167" y="178"/>
                    <a:pt x="164" y="180"/>
                  </a:cubicBezTo>
                  <a:cubicBezTo>
                    <a:pt x="162" y="181"/>
                    <a:pt x="160" y="183"/>
                    <a:pt x="159" y="186"/>
                  </a:cubicBezTo>
                  <a:cubicBezTo>
                    <a:pt x="159" y="178"/>
                    <a:pt x="159" y="178"/>
                    <a:pt x="159" y="178"/>
                  </a:cubicBezTo>
                  <a:cubicBezTo>
                    <a:pt x="155" y="178"/>
                    <a:pt x="155" y="178"/>
                    <a:pt x="155" y="178"/>
                  </a:cubicBezTo>
                  <a:cubicBezTo>
                    <a:pt x="155" y="212"/>
                    <a:pt x="155" y="212"/>
                    <a:pt x="155" y="212"/>
                  </a:cubicBezTo>
                  <a:cubicBezTo>
                    <a:pt x="159" y="212"/>
                    <a:pt x="159" y="212"/>
                    <a:pt x="159" y="212"/>
                  </a:cubicBezTo>
                  <a:cubicBezTo>
                    <a:pt x="159" y="191"/>
                    <a:pt x="159" y="191"/>
                    <a:pt x="159" y="191"/>
                  </a:cubicBezTo>
                  <a:cubicBezTo>
                    <a:pt x="159" y="190"/>
                    <a:pt x="160" y="189"/>
                    <a:pt x="161" y="187"/>
                  </a:cubicBezTo>
                  <a:cubicBezTo>
                    <a:pt x="162" y="186"/>
                    <a:pt x="163" y="185"/>
                    <a:pt x="164" y="184"/>
                  </a:cubicBezTo>
                  <a:cubicBezTo>
                    <a:pt x="165" y="183"/>
                    <a:pt x="166" y="183"/>
                    <a:pt x="167" y="182"/>
                  </a:cubicBezTo>
                  <a:cubicBezTo>
                    <a:pt x="169" y="182"/>
                    <a:pt x="170" y="182"/>
                    <a:pt x="171" y="182"/>
                  </a:cubicBezTo>
                  <a:cubicBezTo>
                    <a:pt x="174" y="182"/>
                    <a:pt x="175" y="183"/>
                    <a:pt x="177" y="184"/>
                  </a:cubicBezTo>
                  <a:cubicBezTo>
                    <a:pt x="178" y="186"/>
                    <a:pt x="178" y="189"/>
                    <a:pt x="178" y="193"/>
                  </a:cubicBezTo>
                  <a:cubicBezTo>
                    <a:pt x="178" y="212"/>
                    <a:pt x="178" y="212"/>
                    <a:pt x="178" y="212"/>
                  </a:cubicBezTo>
                  <a:cubicBezTo>
                    <a:pt x="183" y="212"/>
                    <a:pt x="183" y="212"/>
                    <a:pt x="183" y="212"/>
                  </a:cubicBezTo>
                  <a:cubicBezTo>
                    <a:pt x="183" y="192"/>
                    <a:pt x="183" y="192"/>
                    <a:pt x="183" y="192"/>
                  </a:cubicBezTo>
                  <a:cubicBezTo>
                    <a:pt x="183" y="190"/>
                    <a:pt x="182" y="188"/>
                    <a:pt x="182" y="186"/>
                  </a:cubicBezTo>
                  <a:cubicBezTo>
                    <a:pt x="182" y="184"/>
                    <a:pt x="181" y="183"/>
                    <a:pt x="180" y="182"/>
                  </a:cubicBezTo>
                  <a:close/>
                  <a:moveTo>
                    <a:pt x="45" y="182"/>
                  </a:moveTo>
                  <a:cubicBezTo>
                    <a:pt x="44" y="180"/>
                    <a:pt x="43" y="179"/>
                    <a:pt x="42" y="179"/>
                  </a:cubicBezTo>
                  <a:cubicBezTo>
                    <a:pt x="41" y="178"/>
                    <a:pt x="39" y="178"/>
                    <a:pt x="37" y="178"/>
                  </a:cubicBezTo>
                  <a:cubicBezTo>
                    <a:pt x="34" y="178"/>
                    <a:pt x="32" y="178"/>
                    <a:pt x="29" y="180"/>
                  </a:cubicBezTo>
                  <a:cubicBezTo>
                    <a:pt x="27" y="181"/>
                    <a:pt x="25" y="183"/>
                    <a:pt x="23" y="186"/>
                  </a:cubicBezTo>
                  <a:cubicBezTo>
                    <a:pt x="23" y="178"/>
                    <a:pt x="23" y="178"/>
                    <a:pt x="23" y="178"/>
                  </a:cubicBezTo>
                  <a:cubicBezTo>
                    <a:pt x="19" y="178"/>
                    <a:pt x="19" y="178"/>
                    <a:pt x="19" y="178"/>
                  </a:cubicBezTo>
                  <a:cubicBezTo>
                    <a:pt x="19" y="212"/>
                    <a:pt x="19" y="212"/>
                    <a:pt x="19" y="212"/>
                  </a:cubicBezTo>
                  <a:cubicBezTo>
                    <a:pt x="24" y="212"/>
                    <a:pt x="24" y="212"/>
                    <a:pt x="24" y="212"/>
                  </a:cubicBezTo>
                  <a:cubicBezTo>
                    <a:pt x="24" y="191"/>
                    <a:pt x="24" y="191"/>
                    <a:pt x="24" y="191"/>
                  </a:cubicBezTo>
                  <a:cubicBezTo>
                    <a:pt x="24" y="190"/>
                    <a:pt x="25" y="189"/>
                    <a:pt x="25" y="187"/>
                  </a:cubicBezTo>
                  <a:cubicBezTo>
                    <a:pt x="26" y="186"/>
                    <a:pt x="27" y="185"/>
                    <a:pt x="28" y="184"/>
                  </a:cubicBezTo>
                  <a:cubicBezTo>
                    <a:pt x="29" y="183"/>
                    <a:pt x="31" y="183"/>
                    <a:pt x="32" y="182"/>
                  </a:cubicBezTo>
                  <a:cubicBezTo>
                    <a:pt x="33" y="182"/>
                    <a:pt x="34" y="182"/>
                    <a:pt x="36" y="182"/>
                  </a:cubicBezTo>
                  <a:cubicBezTo>
                    <a:pt x="38" y="182"/>
                    <a:pt x="40" y="183"/>
                    <a:pt x="41" y="184"/>
                  </a:cubicBezTo>
                  <a:cubicBezTo>
                    <a:pt x="42" y="186"/>
                    <a:pt x="43" y="189"/>
                    <a:pt x="43" y="193"/>
                  </a:cubicBezTo>
                  <a:cubicBezTo>
                    <a:pt x="43" y="212"/>
                    <a:pt x="43" y="212"/>
                    <a:pt x="43" y="212"/>
                  </a:cubicBezTo>
                  <a:cubicBezTo>
                    <a:pt x="47" y="212"/>
                    <a:pt x="47" y="212"/>
                    <a:pt x="47" y="212"/>
                  </a:cubicBezTo>
                  <a:cubicBezTo>
                    <a:pt x="47" y="192"/>
                    <a:pt x="47" y="192"/>
                    <a:pt x="47" y="192"/>
                  </a:cubicBezTo>
                  <a:cubicBezTo>
                    <a:pt x="47" y="190"/>
                    <a:pt x="47" y="188"/>
                    <a:pt x="47" y="186"/>
                  </a:cubicBezTo>
                  <a:cubicBezTo>
                    <a:pt x="46" y="184"/>
                    <a:pt x="46" y="183"/>
                    <a:pt x="45" y="182"/>
                  </a:cubicBezTo>
                  <a:close/>
                  <a:moveTo>
                    <a:pt x="413" y="208"/>
                  </a:moveTo>
                  <a:cubicBezTo>
                    <a:pt x="413" y="208"/>
                    <a:pt x="412" y="208"/>
                    <a:pt x="412" y="208"/>
                  </a:cubicBezTo>
                  <a:cubicBezTo>
                    <a:pt x="410" y="208"/>
                    <a:pt x="409" y="208"/>
                    <a:pt x="409" y="207"/>
                  </a:cubicBezTo>
                  <a:cubicBezTo>
                    <a:pt x="408" y="206"/>
                    <a:pt x="408" y="205"/>
                    <a:pt x="408" y="204"/>
                  </a:cubicBezTo>
                  <a:cubicBezTo>
                    <a:pt x="408" y="165"/>
                    <a:pt x="408" y="165"/>
                    <a:pt x="408" y="165"/>
                  </a:cubicBezTo>
                  <a:cubicBezTo>
                    <a:pt x="403" y="165"/>
                    <a:pt x="403" y="165"/>
                    <a:pt x="403" y="165"/>
                  </a:cubicBezTo>
                  <a:cubicBezTo>
                    <a:pt x="403" y="205"/>
                    <a:pt x="403" y="205"/>
                    <a:pt x="403" y="205"/>
                  </a:cubicBezTo>
                  <a:cubicBezTo>
                    <a:pt x="403" y="208"/>
                    <a:pt x="404" y="209"/>
                    <a:pt x="405" y="210"/>
                  </a:cubicBezTo>
                  <a:cubicBezTo>
                    <a:pt x="406" y="211"/>
                    <a:pt x="408" y="212"/>
                    <a:pt x="410" y="212"/>
                  </a:cubicBezTo>
                  <a:cubicBezTo>
                    <a:pt x="411" y="212"/>
                    <a:pt x="412" y="212"/>
                    <a:pt x="413" y="212"/>
                  </a:cubicBezTo>
                  <a:cubicBezTo>
                    <a:pt x="414" y="211"/>
                    <a:pt x="415" y="211"/>
                    <a:pt x="416" y="211"/>
                  </a:cubicBezTo>
                  <a:cubicBezTo>
                    <a:pt x="415" y="207"/>
                    <a:pt x="415" y="207"/>
                    <a:pt x="415" y="207"/>
                  </a:cubicBezTo>
                  <a:cubicBezTo>
                    <a:pt x="415" y="207"/>
                    <a:pt x="414" y="208"/>
                    <a:pt x="413" y="208"/>
                  </a:cubicBezTo>
                  <a:close/>
                  <a:moveTo>
                    <a:pt x="348" y="182"/>
                  </a:moveTo>
                  <a:cubicBezTo>
                    <a:pt x="347" y="180"/>
                    <a:pt x="346" y="179"/>
                    <a:pt x="345" y="179"/>
                  </a:cubicBezTo>
                  <a:cubicBezTo>
                    <a:pt x="344" y="178"/>
                    <a:pt x="342" y="178"/>
                    <a:pt x="340" y="178"/>
                  </a:cubicBezTo>
                  <a:cubicBezTo>
                    <a:pt x="337" y="178"/>
                    <a:pt x="335" y="178"/>
                    <a:pt x="332" y="180"/>
                  </a:cubicBezTo>
                  <a:cubicBezTo>
                    <a:pt x="329" y="181"/>
                    <a:pt x="328" y="183"/>
                    <a:pt x="326" y="186"/>
                  </a:cubicBezTo>
                  <a:cubicBezTo>
                    <a:pt x="326" y="178"/>
                    <a:pt x="326" y="178"/>
                    <a:pt x="326" y="178"/>
                  </a:cubicBezTo>
                  <a:cubicBezTo>
                    <a:pt x="322" y="178"/>
                    <a:pt x="322" y="178"/>
                    <a:pt x="322" y="178"/>
                  </a:cubicBezTo>
                  <a:cubicBezTo>
                    <a:pt x="322" y="212"/>
                    <a:pt x="322" y="212"/>
                    <a:pt x="322" y="212"/>
                  </a:cubicBezTo>
                  <a:cubicBezTo>
                    <a:pt x="327" y="212"/>
                    <a:pt x="327" y="212"/>
                    <a:pt x="327" y="212"/>
                  </a:cubicBezTo>
                  <a:cubicBezTo>
                    <a:pt x="327" y="191"/>
                    <a:pt x="327" y="191"/>
                    <a:pt x="327" y="191"/>
                  </a:cubicBezTo>
                  <a:cubicBezTo>
                    <a:pt x="327" y="190"/>
                    <a:pt x="328" y="189"/>
                    <a:pt x="328" y="187"/>
                  </a:cubicBezTo>
                  <a:cubicBezTo>
                    <a:pt x="329" y="186"/>
                    <a:pt x="330" y="185"/>
                    <a:pt x="331" y="184"/>
                  </a:cubicBezTo>
                  <a:cubicBezTo>
                    <a:pt x="332" y="183"/>
                    <a:pt x="334" y="183"/>
                    <a:pt x="335" y="182"/>
                  </a:cubicBezTo>
                  <a:cubicBezTo>
                    <a:pt x="336" y="182"/>
                    <a:pt x="337" y="182"/>
                    <a:pt x="339" y="182"/>
                  </a:cubicBezTo>
                  <a:cubicBezTo>
                    <a:pt x="341" y="182"/>
                    <a:pt x="343" y="183"/>
                    <a:pt x="344" y="184"/>
                  </a:cubicBezTo>
                  <a:cubicBezTo>
                    <a:pt x="345" y="186"/>
                    <a:pt x="346" y="189"/>
                    <a:pt x="346" y="193"/>
                  </a:cubicBezTo>
                  <a:cubicBezTo>
                    <a:pt x="346" y="212"/>
                    <a:pt x="346" y="212"/>
                    <a:pt x="346" y="212"/>
                  </a:cubicBezTo>
                  <a:cubicBezTo>
                    <a:pt x="350" y="212"/>
                    <a:pt x="350" y="212"/>
                    <a:pt x="350" y="212"/>
                  </a:cubicBezTo>
                  <a:cubicBezTo>
                    <a:pt x="350" y="192"/>
                    <a:pt x="350" y="192"/>
                    <a:pt x="350" y="192"/>
                  </a:cubicBezTo>
                  <a:cubicBezTo>
                    <a:pt x="350" y="190"/>
                    <a:pt x="350" y="188"/>
                    <a:pt x="350" y="186"/>
                  </a:cubicBezTo>
                  <a:cubicBezTo>
                    <a:pt x="349" y="184"/>
                    <a:pt x="349" y="183"/>
                    <a:pt x="348" y="182"/>
                  </a:cubicBezTo>
                  <a:close/>
                  <a:moveTo>
                    <a:pt x="74" y="207"/>
                  </a:moveTo>
                  <a:cubicBezTo>
                    <a:pt x="73" y="208"/>
                    <a:pt x="72" y="208"/>
                    <a:pt x="70" y="208"/>
                  </a:cubicBezTo>
                  <a:cubicBezTo>
                    <a:pt x="69" y="208"/>
                    <a:pt x="69" y="208"/>
                    <a:pt x="68" y="207"/>
                  </a:cubicBezTo>
                  <a:cubicBezTo>
                    <a:pt x="67" y="206"/>
                    <a:pt x="67" y="206"/>
                    <a:pt x="66" y="204"/>
                  </a:cubicBezTo>
                  <a:cubicBezTo>
                    <a:pt x="66" y="182"/>
                    <a:pt x="66" y="182"/>
                    <a:pt x="66" y="182"/>
                  </a:cubicBezTo>
                  <a:cubicBezTo>
                    <a:pt x="74" y="182"/>
                    <a:pt x="74" y="182"/>
                    <a:pt x="74" y="182"/>
                  </a:cubicBezTo>
                  <a:cubicBezTo>
                    <a:pt x="74" y="178"/>
                    <a:pt x="74" y="178"/>
                    <a:pt x="74" y="178"/>
                  </a:cubicBezTo>
                  <a:cubicBezTo>
                    <a:pt x="66" y="178"/>
                    <a:pt x="66" y="178"/>
                    <a:pt x="66" y="178"/>
                  </a:cubicBezTo>
                  <a:cubicBezTo>
                    <a:pt x="66" y="167"/>
                    <a:pt x="66" y="167"/>
                    <a:pt x="66" y="167"/>
                  </a:cubicBezTo>
                  <a:cubicBezTo>
                    <a:pt x="62" y="167"/>
                    <a:pt x="62" y="167"/>
                    <a:pt x="62" y="167"/>
                  </a:cubicBezTo>
                  <a:cubicBezTo>
                    <a:pt x="62" y="178"/>
                    <a:pt x="62" y="178"/>
                    <a:pt x="62" y="178"/>
                  </a:cubicBezTo>
                  <a:cubicBezTo>
                    <a:pt x="57" y="178"/>
                    <a:pt x="57" y="178"/>
                    <a:pt x="57" y="178"/>
                  </a:cubicBezTo>
                  <a:cubicBezTo>
                    <a:pt x="57" y="182"/>
                    <a:pt x="57" y="182"/>
                    <a:pt x="57" y="182"/>
                  </a:cubicBezTo>
                  <a:cubicBezTo>
                    <a:pt x="62" y="182"/>
                    <a:pt x="62" y="182"/>
                    <a:pt x="62" y="182"/>
                  </a:cubicBezTo>
                  <a:cubicBezTo>
                    <a:pt x="62" y="206"/>
                    <a:pt x="62" y="206"/>
                    <a:pt x="62" y="206"/>
                  </a:cubicBezTo>
                  <a:cubicBezTo>
                    <a:pt x="62" y="207"/>
                    <a:pt x="62" y="208"/>
                    <a:pt x="63" y="208"/>
                  </a:cubicBezTo>
                  <a:cubicBezTo>
                    <a:pt x="63" y="209"/>
                    <a:pt x="64" y="210"/>
                    <a:pt x="64" y="210"/>
                  </a:cubicBezTo>
                  <a:cubicBezTo>
                    <a:pt x="65" y="211"/>
                    <a:pt x="66" y="211"/>
                    <a:pt x="66" y="212"/>
                  </a:cubicBezTo>
                  <a:cubicBezTo>
                    <a:pt x="67" y="212"/>
                    <a:pt x="68" y="212"/>
                    <a:pt x="69" y="212"/>
                  </a:cubicBezTo>
                  <a:cubicBezTo>
                    <a:pt x="70" y="212"/>
                    <a:pt x="71" y="212"/>
                    <a:pt x="72" y="212"/>
                  </a:cubicBezTo>
                  <a:cubicBezTo>
                    <a:pt x="72" y="212"/>
                    <a:pt x="73" y="211"/>
                    <a:pt x="74" y="211"/>
                  </a:cubicBezTo>
                  <a:cubicBezTo>
                    <a:pt x="74" y="211"/>
                    <a:pt x="75" y="211"/>
                    <a:pt x="76" y="210"/>
                  </a:cubicBezTo>
                  <a:cubicBezTo>
                    <a:pt x="76" y="210"/>
                    <a:pt x="76" y="210"/>
                    <a:pt x="77" y="210"/>
                  </a:cubicBezTo>
                  <a:cubicBezTo>
                    <a:pt x="75" y="206"/>
                    <a:pt x="75" y="206"/>
                    <a:pt x="75" y="206"/>
                  </a:cubicBezTo>
                  <a:cubicBezTo>
                    <a:pt x="75" y="207"/>
                    <a:pt x="75" y="207"/>
                    <a:pt x="74" y="207"/>
                  </a:cubicBezTo>
                  <a:close/>
                  <a:moveTo>
                    <a:pt x="555" y="203"/>
                  </a:moveTo>
                  <a:cubicBezTo>
                    <a:pt x="554" y="204"/>
                    <a:pt x="553" y="205"/>
                    <a:pt x="552" y="206"/>
                  </a:cubicBezTo>
                  <a:cubicBezTo>
                    <a:pt x="550" y="207"/>
                    <a:pt x="549" y="207"/>
                    <a:pt x="548" y="207"/>
                  </a:cubicBezTo>
                  <a:cubicBezTo>
                    <a:pt x="546" y="208"/>
                    <a:pt x="545" y="208"/>
                    <a:pt x="544" y="208"/>
                  </a:cubicBezTo>
                  <a:cubicBezTo>
                    <a:pt x="541" y="208"/>
                    <a:pt x="539" y="207"/>
                    <a:pt x="537" y="206"/>
                  </a:cubicBezTo>
                  <a:cubicBezTo>
                    <a:pt x="535" y="205"/>
                    <a:pt x="533" y="204"/>
                    <a:pt x="532" y="202"/>
                  </a:cubicBezTo>
                  <a:cubicBezTo>
                    <a:pt x="530" y="200"/>
                    <a:pt x="529" y="198"/>
                    <a:pt x="528" y="196"/>
                  </a:cubicBezTo>
                  <a:cubicBezTo>
                    <a:pt x="527" y="194"/>
                    <a:pt x="527" y="191"/>
                    <a:pt x="527" y="189"/>
                  </a:cubicBezTo>
                  <a:cubicBezTo>
                    <a:pt x="527" y="187"/>
                    <a:pt x="527" y="184"/>
                    <a:pt x="528" y="182"/>
                  </a:cubicBezTo>
                  <a:cubicBezTo>
                    <a:pt x="529" y="180"/>
                    <a:pt x="530" y="178"/>
                    <a:pt x="531" y="176"/>
                  </a:cubicBezTo>
                  <a:cubicBezTo>
                    <a:pt x="533" y="174"/>
                    <a:pt x="534" y="173"/>
                    <a:pt x="536" y="172"/>
                  </a:cubicBezTo>
                  <a:cubicBezTo>
                    <a:pt x="539" y="171"/>
                    <a:pt x="541" y="170"/>
                    <a:pt x="544" y="170"/>
                  </a:cubicBezTo>
                  <a:cubicBezTo>
                    <a:pt x="545" y="170"/>
                    <a:pt x="546" y="170"/>
                    <a:pt x="547" y="170"/>
                  </a:cubicBezTo>
                  <a:cubicBezTo>
                    <a:pt x="549" y="171"/>
                    <a:pt x="550" y="171"/>
                    <a:pt x="551" y="172"/>
                  </a:cubicBezTo>
                  <a:cubicBezTo>
                    <a:pt x="552" y="172"/>
                    <a:pt x="553" y="173"/>
                    <a:pt x="555" y="174"/>
                  </a:cubicBezTo>
                  <a:cubicBezTo>
                    <a:pt x="556" y="175"/>
                    <a:pt x="556" y="177"/>
                    <a:pt x="557" y="178"/>
                  </a:cubicBezTo>
                  <a:cubicBezTo>
                    <a:pt x="561" y="176"/>
                    <a:pt x="561" y="176"/>
                    <a:pt x="561" y="176"/>
                  </a:cubicBezTo>
                  <a:cubicBezTo>
                    <a:pt x="559" y="173"/>
                    <a:pt x="557" y="171"/>
                    <a:pt x="554" y="169"/>
                  </a:cubicBezTo>
                  <a:cubicBezTo>
                    <a:pt x="551" y="167"/>
                    <a:pt x="548" y="166"/>
                    <a:pt x="544" y="166"/>
                  </a:cubicBezTo>
                  <a:cubicBezTo>
                    <a:pt x="541" y="166"/>
                    <a:pt x="537" y="167"/>
                    <a:pt x="535" y="168"/>
                  </a:cubicBezTo>
                  <a:cubicBezTo>
                    <a:pt x="532" y="169"/>
                    <a:pt x="530" y="171"/>
                    <a:pt x="528" y="173"/>
                  </a:cubicBezTo>
                  <a:cubicBezTo>
                    <a:pt x="526" y="175"/>
                    <a:pt x="525" y="178"/>
                    <a:pt x="524" y="180"/>
                  </a:cubicBezTo>
                  <a:cubicBezTo>
                    <a:pt x="523" y="183"/>
                    <a:pt x="522" y="186"/>
                    <a:pt x="522" y="189"/>
                  </a:cubicBezTo>
                  <a:cubicBezTo>
                    <a:pt x="522" y="191"/>
                    <a:pt x="523" y="194"/>
                    <a:pt x="524" y="197"/>
                  </a:cubicBezTo>
                  <a:cubicBezTo>
                    <a:pt x="525" y="200"/>
                    <a:pt x="526" y="202"/>
                    <a:pt x="528" y="205"/>
                  </a:cubicBezTo>
                  <a:cubicBezTo>
                    <a:pt x="530" y="207"/>
                    <a:pt x="532" y="209"/>
                    <a:pt x="535" y="210"/>
                  </a:cubicBezTo>
                  <a:cubicBezTo>
                    <a:pt x="538" y="211"/>
                    <a:pt x="540" y="212"/>
                    <a:pt x="544" y="212"/>
                  </a:cubicBezTo>
                  <a:cubicBezTo>
                    <a:pt x="545" y="212"/>
                    <a:pt x="547" y="212"/>
                    <a:pt x="549" y="211"/>
                  </a:cubicBezTo>
                  <a:cubicBezTo>
                    <a:pt x="551" y="211"/>
                    <a:pt x="552" y="210"/>
                    <a:pt x="554" y="209"/>
                  </a:cubicBezTo>
                  <a:cubicBezTo>
                    <a:pt x="556" y="208"/>
                    <a:pt x="557" y="207"/>
                    <a:pt x="559" y="206"/>
                  </a:cubicBezTo>
                  <a:cubicBezTo>
                    <a:pt x="560" y="205"/>
                    <a:pt x="561" y="203"/>
                    <a:pt x="562" y="201"/>
                  </a:cubicBezTo>
                  <a:cubicBezTo>
                    <a:pt x="558" y="199"/>
                    <a:pt x="558" y="199"/>
                    <a:pt x="558" y="199"/>
                  </a:cubicBezTo>
                  <a:cubicBezTo>
                    <a:pt x="557" y="201"/>
                    <a:pt x="556" y="202"/>
                    <a:pt x="555" y="203"/>
                  </a:cubicBezTo>
                  <a:close/>
                  <a:moveTo>
                    <a:pt x="0" y="212"/>
                  </a:moveTo>
                  <a:cubicBezTo>
                    <a:pt x="4" y="212"/>
                    <a:pt x="4" y="212"/>
                    <a:pt x="4" y="212"/>
                  </a:cubicBezTo>
                  <a:cubicBezTo>
                    <a:pt x="4" y="166"/>
                    <a:pt x="4" y="166"/>
                    <a:pt x="4" y="166"/>
                  </a:cubicBezTo>
                  <a:cubicBezTo>
                    <a:pt x="0" y="166"/>
                    <a:pt x="0" y="166"/>
                    <a:pt x="0" y="166"/>
                  </a:cubicBezTo>
                  <a:lnTo>
                    <a:pt x="0" y="212"/>
                  </a:lnTo>
                  <a:close/>
                  <a:moveTo>
                    <a:pt x="261" y="212"/>
                  </a:moveTo>
                  <a:cubicBezTo>
                    <a:pt x="266" y="212"/>
                    <a:pt x="266" y="212"/>
                    <a:pt x="266" y="212"/>
                  </a:cubicBezTo>
                  <a:cubicBezTo>
                    <a:pt x="266" y="178"/>
                    <a:pt x="266" y="178"/>
                    <a:pt x="266" y="178"/>
                  </a:cubicBezTo>
                  <a:cubicBezTo>
                    <a:pt x="261" y="178"/>
                    <a:pt x="261" y="178"/>
                    <a:pt x="261" y="178"/>
                  </a:cubicBezTo>
                  <a:lnTo>
                    <a:pt x="261" y="212"/>
                  </a:lnTo>
                  <a:close/>
                  <a:moveTo>
                    <a:pt x="491" y="166"/>
                  </a:moveTo>
                  <a:cubicBezTo>
                    <a:pt x="487" y="166"/>
                    <a:pt x="487" y="166"/>
                    <a:pt x="487" y="166"/>
                  </a:cubicBezTo>
                  <a:cubicBezTo>
                    <a:pt x="487" y="212"/>
                    <a:pt x="487" y="212"/>
                    <a:pt x="487" y="212"/>
                  </a:cubicBezTo>
                  <a:cubicBezTo>
                    <a:pt x="517" y="212"/>
                    <a:pt x="517" y="212"/>
                    <a:pt x="517" y="212"/>
                  </a:cubicBezTo>
                  <a:cubicBezTo>
                    <a:pt x="517" y="208"/>
                    <a:pt x="517" y="208"/>
                    <a:pt x="517" y="208"/>
                  </a:cubicBezTo>
                  <a:cubicBezTo>
                    <a:pt x="491" y="208"/>
                    <a:pt x="491" y="208"/>
                    <a:pt x="491" y="208"/>
                  </a:cubicBezTo>
                  <a:lnTo>
                    <a:pt x="491" y="166"/>
                  </a:lnTo>
                  <a:close/>
                  <a:moveTo>
                    <a:pt x="261" y="171"/>
                  </a:moveTo>
                  <a:cubicBezTo>
                    <a:pt x="266" y="171"/>
                    <a:pt x="266" y="171"/>
                    <a:pt x="266" y="171"/>
                  </a:cubicBezTo>
                  <a:cubicBezTo>
                    <a:pt x="266" y="165"/>
                    <a:pt x="266" y="165"/>
                    <a:pt x="266" y="165"/>
                  </a:cubicBezTo>
                  <a:cubicBezTo>
                    <a:pt x="261" y="165"/>
                    <a:pt x="261" y="165"/>
                    <a:pt x="261" y="165"/>
                  </a:cubicBezTo>
                  <a:lnTo>
                    <a:pt x="261" y="171"/>
                  </a:lnTo>
                  <a:close/>
                  <a:moveTo>
                    <a:pt x="306" y="183"/>
                  </a:moveTo>
                  <a:cubicBezTo>
                    <a:pt x="304" y="181"/>
                    <a:pt x="303" y="180"/>
                    <a:pt x="301" y="179"/>
                  </a:cubicBezTo>
                  <a:cubicBezTo>
                    <a:pt x="298" y="178"/>
                    <a:pt x="296" y="178"/>
                    <a:pt x="294" y="178"/>
                  </a:cubicBezTo>
                  <a:cubicBezTo>
                    <a:pt x="292" y="178"/>
                    <a:pt x="289" y="178"/>
                    <a:pt x="287" y="179"/>
                  </a:cubicBezTo>
                  <a:cubicBezTo>
                    <a:pt x="285" y="180"/>
                    <a:pt x="284" y="181"/>
                    <a:pt x="282" y="183"/>
                  </a:cubicBezTo>
                  <a:cubicBezTo>
                    <a:pt x="281" y="184"/>
                    <a:pt x="279" y="186"/>
                    <a:pt x="279" y="188"/>
                  </a:cubicBezTo>
                  <a:cubicBezTo>
                    <a:pt x="278" y="190"/>
                    <a:pt x="277" y="193"/>
                    <a:pt x="277" y="195"/>
                  </a:cubicBezTo>
                  <a:cubicBezTo>
                    <a:pt x="277" y="197"/>
                    <a:pt x="278" y="200"/>
                    <a:pt x="279" y="202"/>
                  </a:cubicBezTo>
                  <a:cubicBezTo>
                    <a:pt x="279" y="204"/>
                    <a:pt x="281" y="206"/>
                    <a:pt x="282" y="207"/>
                  </a:cubicBezTo>
                  <a:cubicBezTo>
                    <a:pt x="284" y="209"/>
                    <a:pt x="285" y="210"/>
                    <a:pt x="287" y="211"/>
                  </a:cubicBezTo>
                  <a:cubicBezTo>
                    <a:pt x="289" y="212"/>
                    <a:pt x="291" y="212"/>
                    <a:pt x="294" y="212"/>
                  </a:cubicBezTo>
                  <a:cubicBezTo>
                    <a:pt x="296" y="212"/>
                    <a:pt x="299" y="212"/>
                    <a:pt x="301" y="211"/>
                  </a:cubicBezTo>
                  <a:cubicBezTo>
                    <a:pt x="303" y="210"/>
                    <a:pt x="304" y="209"/>
                    <a:pt x="306" y="207"/>
                  </a:cubicBezTo>
                  <a:cubicBezTo>
                    <a:pt x="307" y="206"/>
                    <a:pt x="308" y="204"/>
                    <a:pt x="309" y="202"/>
                  </a:cubicBezTo>
                  <a:cubicBezTo>
                    <a:pt x="310" y="200"/>
                    <a:pt x="310" y="197"/>
                    <a:pt x="310" y="195"/>
                  </a:cubicBezTo>
                  <a:cubicBezTo>
                    <a:pt x="310" y="193"/>
                    <a:pt x="310" y="190"/>
                    <a:pt x="309" y="188"/>
                  </a:cubicBezTo>
                  <a:cubicBezTo>
                    <a:pt x="308" y="186"/>
                    <a:pt x="307" y="184"/>
                    <a:pt x="306" y="183"/>
                  </a:cubicBezTo>
                  <a:close/>
                  <a:moveTo>
                    <a:pt x="305" y="200"/>
                  </a:moveTo>
                  <a:cubicBezTo>
                    <a:pt x="304" y="202"/>
                    <a:pt x="304" y="203"/>
                    <a:pt x="302" y="204"/>
                  </a:cubicBezTo>
                  <a:cubicBezTo>
                    <a:pt x="301" y="206"/>
                    <a:pt x="300" y="207"/>
                    <a:pt x="299" y="207"/>
                  </a:cubicBezTo>
                  <a:cubicBezTo>
                    <a:pt x="297" y="208"/>
                    <a:pt x="296" y="208"/>
                    <a:pt x="294" y="208"/>
                  </a:cubicBezTo>
                  <a:cubicBezTo>
                    <a:pt x="292" y="208"/>
                    <a:pt x="291" y="208"/>
                    <a:pt x="289" y="207"/>
                  </a:cubicBezTo>
                  <a:cubicBezTo>
                    <a:pt x="288" y="207"/>
                    <a:pt x="286" y="206"/>
                    <a:pt x="285" y="204"/>
                  </a:cubicBezTo>
                  <a:cubicBezTo>
                    <a:pt x="284" y="203"/>
                    <a:pt x="283" y="202"/>
                    <a:pt x="283" y="200"/>
                  </a:cubicBezTo>
                  <a:cubicBezTo>
                    <a:pt x="282" y="199"/>
                    <a:pt x="282" y="197"/>
                    <a:pt x="282" y="195"/>
                  </a:cubicBezTo>
                  <a:cubicBezTo>
                    <a:pt x="282" y="193"/>
                    <a:pt x="282" y="191"/>
                    <a:pt x="283" y="190"/>
                  </a:cubicBezTo>
                  <a:cubicBezTo>
                    <a:pt x="283" y="188"/>
                    <a:pt x="284" y="187"/>
                    <a:pt x="285" y="185"/>
                  </a:cubicBezTo>
                  <a:cubicBezTo>
                    <a:pt x="287" y="184"/>
                    <a:pt x="288" y="183"/>
                    <a:pt x="289" y="183"/>
                  </a:cubicBezTo>
                  <a:cubicBezTo>
                    <a:pt x="291" y="182"/>
                    <a:pt x="292" y="182"/>
                    <a:pt x="294" y="182"/>
                  </a:cubicBezTo>
                  <a:cubicBezTo>
                    <a:pt x="296" y="182"/>
                    <a:pt x="297" y="182"/>
                    <a:pt x="299" y="183"/>
                  </a:cubicBezTo>
                  <a:cubicBezTo>
                    <a:pt x="300" y="183"/>
                    <a:pt x="301" y="184"/>
                    <a:pt x="302" y="185"/>
                  </a:cubicBezTo>
                  <a:cubicBezTo>
                    <a:pt x="304" y="187"/>
                    <a:pt x="304" y="188"/>
                    <a:pt x="305" y="190"/>
                  </a:cubicBezTo>
                  <a:cubicBezTo>
                    <a:pt x="306" y="191"/>
                    <a:pt x="306" y="193"/>
                    <a:pt x="306" y="195"/>
                  </a:cubicBezTo>
                  <a:cubicBezTo>
                    <a:pt x="306" y="197"/>
                    <a:pt x="306" y="199"/>
                    <a:pt x="305" y="200"/>
                  </a:cubicBezTo>
                  <a:close/>
                  <a:moveTo>
                    <a:pt x="449" y="166"/>
                  </a:moveTo>
                  <a:cubicBezTo>
                    <a:pt x="445" y="166"/>
                    <a:pt x="445" y="166"/>
                    <a:pt x="445" y="166"/>
                  </a:cubicBezTo>
                  <a:cubicBezTo>
                    <a:pt x="445" y="212"/>
                    <a:pt x="445" y="212"/>
                    <a:pt x="445" y="212"/>
                  </a:cubicBezTo>
                  <a:cubicBezTo>
                    <a:pt x="475" y="212"/>
                    <a:pt x="475" y="212"/>
                    <a:pt x="475" y="212"/>
                  </a:cubicBezTo>
                  <a:cubicBezTo>
                    <a:pt x="475" y="208"/>
                    <a:pt x="475" y="208"/>
                    <a:pt x="475" y="208"/>
                  </a:cubicBezTo>
                  <a:cubicBezTo>
                    <a:pt x="449" y="208"/>
                    <a:pt x="449" y="208"/>
                    <a:pt x="449" y="208"/>
                  </a:cubicBezTo>
                  <a:lnTo>
                    <a:pt x="449" y="166"/>
                  </a:lnTo>
                  <a:close/>
                  <a:moveTo>
                    <a:pt x="248" y="207"/>
                  </a:moveTo>
                  <a:cubicBezTo>
                    <a:pt x="248" y="208"/>
                    <a:pt x="246" y="208"/>
                    <a:pt x="245" y="208"/>
                  </a:cubicBezTo>
                  <a:cubicBezTo>
                    <a:pt x="244" y="208"/>
                    <a:pt x="243" y="208"/>
                    <a:pt x="242" y="207"/>
                  </a:cubicBezTo>
                  <a:cubicBezTo>
                    <a:pt x="242" y="206"/>
                    <a:pt x="241" y="206"/>
                    <a:pt x="241" y="204"/>
                  </a:cubicBezTo>
                  <a:cubicBezTo>
                    <a:pt x="241" y="182"/>
                    <a:pt x="241" y="182"/>
                    <a:pt x="241" y="182"/>
                  </a:cubicBezTo>
                  <a:cubicBezTo>
                    <a:pt x="249" y="182"/>
                    <a:pt x="249" y="182"/>
                    <a:pt x="249" y="182"/>
                  </a:cubicBezTo>
                  <a:cubicBezTo>
                    <a:pt x="249" y="178"/>
                    <a:pt x="249" y="178"/>
                    <a:pt x="249" y="178"/>
                  </a:cubicBezTo>
                  <a:cubicBezTo>
                    <a:pt x="241" y="178"/>
                    <a:pt x="241" y="178"/>
                    <a:pt x="241" y="178"/>
                  </a:cubicBezTo>
                  <a:cubicBezTo>
                    <a:pt x="241" y="167"/>
                    <a:pt x="241" y="167"/>
                    <a:pt x="241" y="167"/>
                  </a:cubicBezTo>
                  <a:cubicBezTo>
                    <a:pt x="237" y="167"/>
                    <a:pt x="237" y="167"/>
                    <a:pt x="237" y="167"/>
                  </a:cubicBezTo>
                  <a:cubicBezTo>
                    <a:pt x="237" y="178"/>
                    <a:pt x="237" y="178"/>
                    <a:pt x="237" y="178"/>
                  </a:cubicBezTo>
                  <a:cubicBezTo>
                    <a:pt x="232" y="178"/>
                    <a:pt x="232" y="178"/>
                    <a:pt x="232" y="178"/>
                  </a:cubicBezTo>
                  <a:cubicBezTo>
                    <a:pt x="232" y="182"/>
                    <a:pt x="232" y="182"/>
                    <a:pt x="232" y="182"/>
                  </a:cubicBezTo>
                  <a:cubicBezTo>
                    <a:pt x="237" y="182"/>
                    <a:pt x="237" y="182"/>
                    <a:pt x="237" y="182"/>
                  </a:cubicBezTo>
                  <a:cubicBezTo>
                    <a:pt x="237" y="206"/>
                    <a:pt x="237" y="206"/>
                    <a:pt x="237" y="206"/>
                  </a:cubicBezTo>
                  <a:cubicBezTo>
                    <a:pt x="237" y="207"/>
                    <a:pt x="237" y="208"/>
                    <a:pt x="237" y="208"/>
                  </a:cubicBezTo>
                  <a:cubicBezTo>
                    <a:pt x="238" y="209"/>
                    <a:pt x="238" y="210"/>
                    <a:pt x="239" y="210"/>
                  </a:cubicBezTo>
                  <a:cubicBezTo>
                    <a:pt x="240" y="211"/>
                    <a:pt x="240" y="211"/>
                    <a:pt x="241" y="212"/>
                  </a:cubicBezTo>
                  <a:cubicBezTo>
                    <a:pt x="242" y="212"/>
                    <a:pt x="243" y="212"/>
                    <a:pt x="244" y="212"/>
                  </a:cubicBezTo>
                  <a:cubicBezTo>
                    <a:pt x="245" y="212"/>
                    <a:pt x="246" y="212"/>
                    <a:pt x="246" y="212"/>
                  </a:cubicBezTo>
                  <a:cubicBezTo>
                    <a:pt x="247" y="212"/>
                    <a:pt x="248" y="211"/>
                    <a:pt x="249" y="211"/>
                  </a:cubicBezTo>
                  <a:cubicBezTo>
                    <a:pt x="249" y="211"/>
                    <a:pt x="250" y="211"/>
                    <a:pt x="250" y="210"/>
                  </a:cubicBezTo>
                  <a:cubicBezTo>
                    <a:pt x="251" y="210"/>
                    <a:pt x="251" y="210"/>
                    <a:pt x="251" y="210"/>
                  </a:cubicBezTo>
                  <a:cubicBezTo>
                    <a:pt x="250" y="206"/>
                    <a:pt x="250" y="206"/>
                    <a:pt x="250" y="206"/>
                  </a:cubicBezTo>
                  <a:cubicBezTo>
                    <a:pt x="250" y="207"/>
                    <a:pt x="249" y="207"/>
                    <a:pt x="248" y="207"/>
                  </a:cubicBezTo>
                  <a:close/>
                  <a:moveTo>
                    <a:pt x="222" y="206"/>
                  </a:moveTo>
                  <a:cubicBezTo>
                    <a:pt x="222" y="191"/>
                    <a:pt x="222" y="191"/>
                    <a:pt x="222" y="191"/>
                  </a:cubicBezTo>
                  <a:cubicBezTo>
                    <a:pt x="222" y="187"/>
                    <a:pt x="221" y="184"/>
                    <a:pt x="218" y="181"/>
                  </a:cubicBezTo>
                  <a:cubicBezTo>
                    <a:pt x="216" y="179"/>
                    <a:pt x="213" y="178"/>
                    <a:pt x="208" y="178"/>
                  </a:cubicBezTo>
                  <a:cubicBezTo>
                    <a:pt x="204" y="178"/>
                    <a:pt x="200" y="179"/>
                    <a:pt x="196" y="182"/>
                  </a:cubicBezTo>
                  <a:cubicBezTo>
                    <a:pt x="197" y="185"/>
                    <a:pt x="197" y="185"/>
                    <a:pt x="197" y="185"/>
                  </a:cubicBezTo>
                  <a:cubicBezTo>
                    <a:pt x="199" y="184"/>
                    <a:pt x="201" y="183"/>
                    <a:pt x="203" y="182"/>
                  </a:cubicBezTo>
                  <a:cubicBezTo>
                    <a:pt x="205" y="181"/>
                    <a:pt x="206" y="181"/>
                    <a:pt x="208" y="181"/>
                  </a:cubicBezTo>
                  <a:cubicBezTo>
                    <a:pt x="211" y="181"/>
                    <a:pt x="213" y="182"/>
                    <a:pt x="215" y="184"/>
                  </a:cubicBezTo>
                  <a:cubicBezTo>
                    <a:pt x="217" y="185"/>
                    <a:pt x="217" y="188"/>
                    <a:pt x="217" y="191"/>
                  </a:cubicBezTo>
                  <a:cubicBezTo>
                    <a:pt x="217" y="194"/>
                    <a:pt x="217" y="194"/>
                    <a:pt x="217" y="194"/>
                  </a:cubicBezTo>
                  <a:cubicBezTo>
                    <a:pt x="216" y="193"/>
                    <a:pt x="215" y="193"/>
                    <a:pt x="213" y="192"/>
                  </a:cubicBezTo>
                  <a:cubicBezTo>
                    <a:pt x="211" y="192"/>
                    <a:pt x="209" y="192"/>
                    <a:pt x="208" y="192"/>
                  </a:cubicBezTo>
                  <a:cubicBezTo>
                    <a:pt x="206" y="192"/>
                    <a:pt x="204" y="192"/>
                    <a:pt x="202" y="193"/>
                  </a:cubicBezTo>
                  <a:cubicBezTo>
                    <a:pt x="200" y="193"/>
                    <a:pt x="199" y="194"/>
                    <a:pt x="198" y="195"/>
                  </a:cubicBezTo>
                  <a:cubicBezTo>
                    <a:pt x="196" y="196"/>
                    <a:pt x="195" y="197"/>
                    <a:pt x="195" y="198"/>
                  </a:cubicBezTo>
                  <a:cubicBezTo>
                    <a:pt x="194" y="199"/>
                    <a:pt x="194" y="200"/>
                    <a:pt x="194" y="202"/>
                  </a:cubicBezTo>
                  <a:cubicBezTo>
                    <a:pt x="194" y="203"/>
                    <a:pt x="194" y="205"/>
                    <a:pt x="195" y="206"/>
                  </a:cubicBezTo>
                  <a:cubicBezTo>
                    <a:pt x="195" y="207"/>
                    <a:pt x="196" y="208"/>
                    <a:pt x="197" y="209"/>
                  </a:cubicBezTo>
                  <a:cubicBezTo>
                    <a:pt x="198" y="210"/>
                    <a:pt x="199" y="211"/>
                    <a:pt x="200" y="211"/>
                  </a:cubicBezTo>
                  <a:cubicBezTo>
                    <a:pt x="202" y="212"/>
                    <a:pt x="203" y="212"/>
                    <a:pt x="205" y="212"/>
                  </a:cubicBezTo>
                  <a:cubicBezTo>
                    <a:pt x="207" y="212"/>
                    <a:pt x="210" y="212"/>
                    <a:pt x="212" y="211"/>
                  </a:cubicBezTo>
                  <a:cubicBezTo>
                    <a:pt x="215" y="210"/>
                    <a:pt x="216" y="208"/>
                    <a:pt x="218" y="206"/>
                  </a:cubicBezTo>
                  <a:cubicBezTo>
                    <a:pt x="218" y="209"/>
                    <a:pt x="218" y="209"/>
                    <a:pt x="218" y="209"/>
                  </a:cubicBezTo>
                  <a:cubicBezTo>
                    <a:pt x="218" y="210"/>
                    <a:pt x="219" y="210"/>
                    <a:pt x="219" y="211"/>
                  </a:cubicBezTo>
                  <a:cubicBezTo>
                    <a:pt x="220" y="211"/>
                    <a:pt x="221" y="212"/>
                    <a:pt x="222" y="212"/>
                  </a:cubicBezTo>
                  <a:cubicBezTo>
                    <a:pt x="222" y="212"/>
                    <a:pt x="223" y="212"/>
                    <a:pt x="223" y="212"/>
                  </a:cubicBezTo>
                  <a:cubicBezTo>
                    <a:pt x="223" y="208"/>
                    <a:pt x="223" y="208"/>
                    <a:pt x="223" y="208"/>
                  </a:cubicBezTo>
                  <a:cubicBezTo>
                    <a:pt x="222" y="208"/>
                    <a:pt x="222" y="207"/>
                    <a:pt x="222" y="206"/>
                  </a:cubicBezTo>
                  <a:close/>
                  <a:moveTo>
                    <a:pt x="217" y="202"/>
                  </a:moveTo>
                  <a:cubicBezTo>
                    <a:pt x="217" y="202"/>
                    <a:pt x="217" y="203"/>
                    <a:pt x="217" y="203"/>
                  </a:cubicBezTo>
                  <a:cubicBezTo>
                    <a:pt x="217" y="203"/>
                    <a:pt x="217" y="204"/>
                    <a:pt x="216" y="204"/>
                  </a:cubicBezTo>
                  <a:cubicBezTo>
                    <a:pt x="215" y="206"/>
                    <a:pt x="214" y="207"/>
                    <a:pt x="212" y="208"/>
                  </a:cubicBezTo>
                  <a:cubicBezTo>
                    <a:pt x="210" y="208"/>
                    <a:pt x="208" y="209"/>
                    <a:pt x="206" y="209"/>
                  </a:cubicBezTo>
                  <a:cubicBezTo>
                    <a:pt x="205" y="209"/>
                    <a:pt x="204" y="209"/>
                    <a:pt x="203" y="208"/>
                  </a:cubicBezTo>
                  <a:cubicBezTo>
                    <a:pt x="202" y="208"/>
                    <a:pt x="201" y="207"/>
                    <a:pt x="200" y="207"/>
                  </a:cubicBezTo>
                  <a:cubicBezTo>
                    <a:pt x="199" y="206"/>
                    <a:pt x="199" y="205"/>
                    <a:pt x="198" y="204"/>
                  </a:cubicBezTo>
                  <a:cubicBezTo>
                    <a:pt x="198" y="204"/>
                    <a:pt x="198" y="203"/>
                    <a:pt x="198" y="202"/>
                  </a:cubicBezTo>
                  <a:cubicBezTo>
                    <a:pt x="198" y="199"/>
                    <a:pt x="199" y="198"/>
                    <a:pt x="201" y="196"/>
                  </a:cubicBezTo>
                  <a:cubicBezTo>
                    <a:pt x="203" y="195"/>
                    <a:pt x="205" y="195"/>
                    <a:pt x="208" y="195"/>
                  </a:cubicBezTo>
                  <a:cubicBezTo>
                    <a:pt x="210" y="195"/>
                    <a:pt x="211" y="195"/>
                    <a:pt x="213" y="195"/>
                  </a:cubicBezTo>
                  <a:cubicBezTo>
                    <a:pt x="215" y="195"/>
                    <a:pt x="216" y="196"/>
                    <a:pt x="217" y="196"/>
                  </a:cubicBezTo>
                  <a:lnTo>
                    <a:pt x="217" y="202"/>
                  </a:lnTo>
                  <a:close/>
                  <a:moveTo>
                    <a:pt x="389" y="206"/>
                  </a:moveTo>
                  <a:cubicBezTo>
                    <a:pt x="389" y="191"/>
                    <a:pt x="389" y="191"/>
                    <a:pt x="389" y="191"/>
                  </a:cubicBezTo>
                  <a:cubicBezTo>
                    <a:pt x="389" y="187"/>
                    <a:pt x="388" y="184"/>
                    <a:pt x="386" y="181"/>
                  </a:cubicBezTo>
                  <a:cubicBezTo>
                    <a:pt x="383" y="179"/>
                    <a:pt x="380" y="178"/>
                    <a:pt x="376" y="178"/>
                  </a:cubicBezTo>
                  <a:cubicBezTo>
                    <a:pt x="372" y="178"/>
                    <a:pt x="368" y="179"/>
                    <a:pt x="363" y="182"/>
                  </a:cubicBezTo>
                  <a:cubicBezTo>
                    <a:pt x="365" y="185"/>
                    <a:pt x="365" y="185"/>
                    <a:pt x="365" y="185"/>
                  </a:cubicBezTo>
                  <a:cubicBezTo>
                    <a:pt x="367" y="184"/>
                    <a:pt x="369" y="183"/>
                    <a:pt x="370" y="182"/>
                  </a:cubicBezTo>
                  <a:cubicBezTo>
                    <a:pt x="372" y="181"/>
                    <a:pt x="374" y="181"/>
                    <a:pt x="376" y="181"/>
                  </a:cubicBezTo>
                  <a:cubicBezTo>
                    <a:pt x="379" y="181"/>
                    <a:pt x="381" y="182"/>
                    <a:pt x="383" y="184"/>
                  </a:cubicBezTo>
                  <a:cubicBezTo>
                    <a:pt x="384" y="185"/>
                    <a:pt x="385" y="188"/>
                    <a:pt x="385" y="191"/>
                  </a:cubicBezTo>
                  <a:cubicBezTo>
                    <a:pt x="385" y="194"/>
                    <a:pt x="385" y="194"/>
                    <a:pt x="385" y="194"/>
                  </a:cubicBezTo>
                  <a:cubicBezTo>
                    <a:pt x="384" y="193"/>
                    <a:pt x="382" y="193"/>
                    <a:pt x="380" y="192"/>
                  </a:cubicBezTo>
                  <a:cubicBezTo>
                    <a:pt x="379" y="192"/>
                    <a:pt x="377" y="192"/>
                    <a:pt x="375" y="192"/>
                  </a:cubicBezTo>
                  <a:cubicBezTo>
                    <a:pt x="373" y="192"/>
                    <a:pt x="371" y="192"/>
                    <a:pt x="370" y="193"/>
                  </a:cubicBezTo>
                  <a:cubicBezTo>
                    <a:pt x="368" y="193"/>
                    <a:pt x="366" y="194"/>
                    <a:pt x="365" y="195"/>
                  </a:cubicBezTo>
                  <a:cubicBezTo>
                    <a:pt x="364" y="196"/>
                    <a:pt x="363" y="197"/>
                    <a:pt x="362" y="198"/>
                  </a:cubicBezTo>
                  <a:cubicBezTo>
                    <a:pt x="362" y="199"/>
                    <a:pt x="361" y="200"/>
                    <a:pt x="361" y="202"/>
                  </a:cubicBezTo>
                  <a:cubicBezTo>
                    <a:pt x="361" y="203"/>
                    <a:pt x="362" y="205"/>
                    <a:pt x="362" y="206"/>
                  </a:cubicBezTo>
                  <a:cubicBezTo>
                    <a:pt x="363" y="207"/>
                    <a:pt x="363" y="208"/>
                    <a:pt x="364" y="209"/>
                  </a:cubicBezTo>
                  <a:cubicBezTo>
                    <a:pt x="365" y="210"/>
                    <a:pt x="367" y="211"/>
                    <a:pt x="368" y="211"/>
                  </a:cubicBezTo>
                  <a:cubicBezTo>
                    <a:pt x="369" y="212"/>
                    <a:pt x="371" y="212"/>
                    <a:pt x="372" y="212"/>
                  </a:cubicBezTo>
                  <a:cubicBezTo>
                    <a:pt x="375" y="212"/>
                    <a:pt x="378" y="212"/>
                    <a:pt x="380" y="211"/>
                  </a:cubicBezTo>
                  <a:cubicBezTo>
                    <a:pt x="382" y="210"/>
                    <a:pt x="384" y="208"/>
                    <a:pt x="386" y="206"/>
                  </a:cubicBezTo>
                  <a:cubicBezTo>
                    <a:pt x="386" y="209"/>
                    <a:pt x="386" y="209"/>
                    <a:pt x="386" y="209"/>
                  </a:cubicBezTo>
                  <a:cubicBezTo>
                    <a:pt x="386" y="210"/>
                    <a:pt x="386" y="210"/>
                    <a:pt x="387" y="211"/>
                  </a:cubicBezTo>
                  <a:cubicBezTo>
                    <a:pt x="387" y="211"/>
                    <a:pt x="388" y="212"/>
                    <a:pt x="389" y="212"/>
                  </a:cubicBezTo>
                  <a:cubicBezTo>
                    <a:pt x="390" y="212"/>
                    <a:pt x="390" y="212"/>
                    <a:pt x="391" y="212"/>
                  </a:cubicBezTo>
                  <a:cubicBezTo>
                    <a:pt x="391" y="208"/>
                    <a:pt x="391" y="208"/>
                    <a:pt x="391" y="208"/>
                  </a:cubicBezTo>
                  <a:cubicBezTo>
                    <a:pt x="390" y="208"/>
                    <a:pt x="389" y="207"/>
                    <a:pt x="389" y="206"/>
                  </a:cubicBezTo>
                  <a:close/>
                  <a:moveTo>
                    <a:pt x="385" y="202"/>
                  </a:moveTo>
                  <a:cubicBezTo>
                    <a:pt x="385" y="202"/>
                    <a:pt x="385" y="203"/>
                    <a:pt x="385" y="203"/>
                  </a:cubicBezTo>
                  <a:cubicBezTo>
                    <a:pt x="385" y="203"/>
                    <a:pt x="384" y="204"/>
                    <a:pt x="384" y="204"/>
                  </a:cubicBezTo>
                  <a:cubicBezTo>
                    <a:pt x="383" y="206"/>
                    <a:pt x="381" y="207"/>
                    <a:pt x="380" y="208"/>
                  </a:cubicBezTo>
                  <a:cubicBezTo>
                    <a:pt x="378" y="208"/>
                    <a:pt x="376" y="209"/>
                    <a:pt x="373" y="209"/>
                  </a:cubicBezTo>
                  <a:cubicBezTo>
                    <a:pt x="372" y="209"/>
                    <a:pt x="371" y="209"/>
                    <a:pt x="370" y="208"/>
                  </a:cubicBezTo>
                  <a:cubicBezTo>
                    <a:pt x="369" y="208"/>
                    <a:pt x="368" y="207"/>
                    <a:pt x="368" y="207"/>
                  </a:cubicBezTo>
                  <a:cubicBezTo>
                    <a:pt x="367" y="206"/>
                    <a:pt x="366" y="205"/>
                    <a:pt x="366" y="204"/>
                  </a:cubicBezTo>
                  <a:cubicBezTo>
                    <a:pt x="366" y="204"/>
                    <a:pt x="365" y="203"/>
                    <a:pt x="365" y="202"/>
                  </a:cubicBezTo>
                  <a:cubicBezTo>
                    <a:pt x="365" y="199"/>
                    <a:pt x="366" y="198"/>
                    <a:pt x="368" y="196"/>
                  </a:cubicBezTo>
                  <a:cubicBezTo>
                    <a:pt x="370" y="195"/>
                    <a:pt x="373" y="195"/>
                    <a:pt x="376" y="195"/>
                  </a:cubicBezTo>
                  <a:cubicBezTo>
                    <a:pt x="377" y="195"/>
                    <a:pt x="379" y="195"/>
                    <a:pt x="381" y="195"/>
                  </a:cubicBezTo>
                  <a:cubicBezTo>
                    <a:pt x="382" y="195"/>
                    <a:pt x="384" y="196"/>
                    <a:pt x="385" y="196"/>
                  </a:cubicBezTo>
                  <a:lnTo>
                    <a:pt x="385" y="202"/>
                  </a:lnTo>
                  <a:close/>
                  <a:moveTo>
                    <a:pt x="824" y="19"/>
                  </a:moveTo>
                  <a:cubicBezTo>
                    <a:pt x="823" y="17"/>
                    <a:pt x="821" y="14"/>
                    <a:pt x="819" y="12"/>
                  </a:cubicBezTo>
                  <a:cubicBezTo>
                    <a:pt x="817" y="10"/>
                    <a:pt x="815" y="8"/>
                    <a:pt x="812" y="7"/>
                  </a:cubicBezTo>
                  <a:cubicBezTo>
                    <a:pt x="809" y="6"/>
                    <a:pt x="806" y="6"/>
                    <a:pt x="802" y="6"/>
                  </a:cubicBezTo>
                  <a:cubicBezTo>
                    <a:pt x="799" y="6"/>
                    <a:pt x="796" y="6"/>
                    <a:pt x="793" y="7"/>
                  </a:cubicBezTo>
                  <a:cubicBezTo>
                    <a:pt x="790" y="8"/>
                    <a:pt x="788" y="10"/>
                    <a:pt x="785" y="12"/>
                  </a:cubicBezTo>
                  <a:cubicBezTo>
                    <a:pt x="783" y="14"/>
                    <a:pt x="782" y="17"/>
                    <a:pt x="781" y="19"/>
                  </a:cubicBezTo>
                  <a:cubicBezTo>
                    <a:pt x="779" y="22"/>
                    <a:pt x="779" y="25"/>
                    <a:pt x="779" y="29"/>
                  </a:cubicBezTo>
                  <a:cubicBezTo>
                    <a:pt x="779" y="32"/>
                    <a:pt x="779" y="35"/>
                    <a:pt x="781" y="38"/>
                  </a:cubicBezTo>
                  <a:cubicBezTo>
                    <a:pt x="782" y="41"/>
                    <a:pt x="783" y="43"/>
                    <a:pt x="785" y="45"/>
                  </a:cubicBezTo>
                  <a:cubicBezTo>
                    <a:pt x="788" y="47"/>
                    <a:pt x="790" y="49"/>
                    <a:pt x="793" y="50"/>
                  </a:cubicBezTo>
                  <a:cubicBezTo>
                    <a:pt x="796" y="51"/>
                    <a:pt x="799" y="52"/>
                    <a:pt x="802" y="52"/>
                  </a:cubicBezTo>
                  <a:cubicBezTo>
                    <a:pt x="806" y="52"/>
                    <a:pt x="809" y="51"/>
                    <a:pt x="812" y="50"/>
                  </a:cubicBezTo>
                  <a:cubicBezTo>
                    <a:pt x="815" y="49"/>
                    <a:pt x="817" y="47"/>
                    <a:pt x="819" y="45"/>
                  </a:cubicBezTo>
                  <a:cubicBezTo>
                    <a:pt x="821" y="43"/>
                    <a:pt x="823" y="41"/>
                    <a:pt x="824" y="38"/>
                  </a:cubicBezTo>
                  <a:cubicBezTo>
                    <a:pt x="825" y="35"/>
                    <a:pt x="826" y="32"/>
                    <a:pt x="826" y="29"/>
                  </a:cubicBezTo>
                  <a:cubicBezTo>
                    <a:pt x="826" y="25"/>
                    <a:pt x="825" y="22"/>
                    <a:pt x="824" y="19"/>
                  </a:cubicBezTo>
                  <a:close/>
                  <a:moveTo>
                    <a:pt x="822" y="37"/>
                  </a:moveTo>
                  <a:cubicBezTo>
                    <a:pt x="821" y="40"/>
                    <a:pt x="819" y="42"/>
                    <a:pt x="817" y="44"/>
                  </a:cubicBezTo>
                  <a:cubicBezTo>
                    <a:pt x="815" y="46"/>
                    <a:pt x="813" y="47"/>
                    <a:pt x="811" y="48"/>
                  </a:cubicBezTo>
                  <a:cubicBezTo>
                    <a:pt x="808" y="49"/>
                    <a:pt x="805" y="50"/>
                    <a:pt x="802" y="50"/>
                  </a:cubicBezTo>
                  <a:cubicBezTo>
                    <a:pt x="799" y="50"/>
                    <a:pt x="796" y="49"/>
                    <a:pt x="794" y="48"/>
                  </a:cubicBezTo>
                  <a:cubicBezTo>
                    <a:pt x="791" y="47"/>
                    <a:pt x="789" y="46"/>
                    <a:pt x="787" y="44"/>
                  </a:cubicBezTo>
                  <a:cubicBezTo>
                    <a:pt x="785" y="42"/>
                    <a:pt x="784" y="39"/>
                    <a:pt x="783" y="37"/>
                  </a:cubicBezTo>
                  <a:cubicBezTo>
                    <a:pt x="782" y="34"/>
                    <a:pt x="781" y="32"/>
                    <a:pt x="781" y="29"/>
                  </a:cubicBezTo>
                  <a:cubicBezTo>
                    <a:pt x="781" y="26"/>
                    <a:pt x="782" y="23"/>
                    <a:pt x="783" y="20"/>
                  </a:cubicBezTo>
                  <a:cubicBezTo>
                    <a:pt x="784" y="18"/>
                    <a:pt x="785" y="16"/>
                    <a:pt x="787" y="14"/>
                  </a:cubicBezTo>
                  <a:cubicBezTo>
                    <a:pt x="789" y="12"/>
                    <a:pt x="791" y="10"/>
                    <a:pt x="794" y="9"/>
                  </a:cubicBezTo>
                  <a:cubicBezTo>
                    <a:pt x="796" y="8"/>
                    <a:pt x="799" y="8"/>
                    <a:pt x="802" y="8"/>
                  </a:cubicBezTo>
                  <a:cubicBezTo>
                    <a:pt x="805" y="8"/>
                    <a:pt x="808" y="8"/>
                    <a:pt x="811" y="9"/>
                  </a:cubicBezTo>
                  <a:cubicBezTo>
                    <a:pt x="813" y="10"/>
                    <a:pt x="816" y="12"/>
                    <a:pt x="817" y="14"/>
                  </a:cubicBezTo>
                  <a:cubicBezTo>
                    <a:pt x="819" y="16"/>
                    <a:pt x="821" y="18"/>
                    <a:pt x="822" y="20"/>
                  </a:cubicBezTo>
                  <a:cubicBezTo>
                    <a:pt x="823" y="23"/>
                    <a:pt x="824" y="26"/>
                    <a:pt x="824" y="29"/>
                  </a:cubicBezTo>
                  <a:cubicBezTo>
                    <a:pt x="824" y="32"/>
                    <a:pt x="823" y="35"/>
                    <a:pt x="822" y="37"/>
                  </a:cubicBezTo>
                  <a:close/>
                  <a:moveTo>
                    <a:pt x="812" y="29"/>
                  </a:moveTo>
                  <a:cubicBezTo>
                    <a:pt x="813" y="27"/>
                    <a:pt x="813" y="25"/>
                    <a:pt x="813" y="23"/>
                  </a:cubicBezTo>
                  <a:cubicBezTo>
                    <a:pt x="813" y="22"/>
                    <a:pt x="813" y="21"/>
                    <a:pt x="813" y="20"/>
                  </a:cubicBezTo>
                  <a:cubicBezTo>
                    <a:pt x="812" y="19"/>
                    <a:pt x="812" y="18"/>
                    <a:pt x="811" y="17"/>
                  </a:cubicBezTo>
                  <a:cubicBezTo>
                    <a:pt x="810" y="16"/>
                    <a:pt x="809" y="16"/>
                    <a:pt x="808" y="15"/>
                  </a:cubicBezTo>
                  <a:cubicBezTo>
                    <a:pt x="807" y="14"/>
                    <a:pt x="806" y="14"/>
                    <a:pt x="805" y="14"/>
                  </a:cubicBezTo>
                  <a:cubicBezTo>
                    <a:pt x="793" y="14"/>
                    <a:pt x="793" y="14"/>
                    <a:pt x="793" y="14"/>
                  </a:cubicBezTo>
                  <a:cubicBezTo>
                    <a:pt x="793" y="43"/>
                    <a:pt x="793" y="43"/>
                    <a:pt x="793" y="43"/>
                  </a:cubicBezTo>
                  <a:cubicBezTo>
                    <a:pt x="796" y="43"/>
                    <a:pt x="796" y="43"/>
                    <a:pt x="796" y="43"/>
                  </a:cubicBezTo>
                  <a:cubicBezTo>
                    <a:pt x="796" y="32"/>
                    <a:pt x="796" y="32"/>
                    <a:pt x="796" y="32"/>
                  </a:cubicBezTo>
                  <a:cubicBezTo>
                    <a:pt x="803" y="32"/>
                    <a:pt x="803" y="32"/>
                    <a:pt x="803" y="32"/>
                  </a:cubicBezTo>
                  <a:cubicBezTo>
                    <a:pt x="810" y="43"/>
                    <a:pt x="810" y="43"/>
                    <a:pt x="810" y="43"/>
                  </a:cubicBezTo>
                  <a:cubicBezTo>
                    <a:pt x="814" y="43"/>
                    <a:pt x="814" y="43"/>
                    <a:pt x="814" y="43"/>
                  </a:cubicBezTo>
                  <a:cubicBezTo>
                    <a:pt x="807" y="32"/>
                    <a:pt x="807" y="32"/>
                    <a:pt x="807" y="32"/>
                  </a:cubicBezTo>
                  <a:cubicBezTo>
                    <a:pt x="809" y="32"/>
                    <a:pt x="810" y="31"/>
                    <a:pt x="812" y="29"/>
                  </a:cubicBezTo>
                  <a:close/>
                  <a:moveTo>
                    <a:pt x="796" y="29"/>
                  </a:moveTo>
                  <a:cubicBezTo>
                    <a:pt x="796" y="17"/>
                    <a:pt x="796" y="17"/>
                    <a:pt x="796" y="17"/>
                  </a:cubicBezTo>
                  <a:cubicBezTo>
                    <a:pt x="804" y="17"/>
                    <a:pt x="804" y="17"/>
                    <a:pt x="804" y="17"/>
                  </a:cubicBezTo>
                  <a:cubicBezTo>
                    <a:pt x="806" y="17"/>
                    <a:pt x="807" y="18"/>
                    <a:pt x="808" y="19"/>
                  </a:cubicBezTo>
                  <a:cubicBezTo>
                    <a:pt x="810" y="20"/>
                    <a:pt x="810" y="22"/>
                    <a:pt x="810" y="23"/>
                  </a:cubicBezTo>
                  <a:cubicBezTo>
                    <a:pt x="810" y="25"/>
                    <a:pt x="810" y="27"/>
                    <a:pt x="809" y="28"/>
                  </a:cubicBezTo>
                  <a:cubicBezTo>
                    <a:pt x="808" y="29"/>
                    <a:pt x="806" y="29"/>
                    <a:pt x="805" y="29"/>
                  </a:cubicBezTo>
                  <a:lnTo>
                    <a:pt x="796" y="29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6" name="Slide Number Placeholder 8"/>
          <p:cNvSpPr>
            <a:spLocks noGrp="1"/>
          </p:cNvSpPr>
          <p:nvPr>
            <p:ph type="sldNum" sz="quarter" idx="13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lang="en-US" dirty="0"/>
              <a:t>01</a:t>
            </a:r>
          </a:p>
        </p:txBody>
      </p:sp>
    </p:spTree>
    <p:extLst>
      <p:ext uri="{BB962C8B-B14F-4D97-AF65-F5344CB8AC3E}">
        <p14:creationId xmlns:p14="http://schemas.microsoft.com/office/powerpoint/2010/main" val="125148793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Placeholder 3">
            <a:extLst>
              <a:ext uri="{FF2B5EF4-FFF2-40B4-BE49-F238E27FC236}">
                <a16:creationId xmlns:a16="http://schemas.microsoft.com/office/drawing/2014/main" id="{9EFE29C0-F159-4B67-AF58-A88CC8E0E485}"/>
              </a:ext>
            </a:extLst>
          </p:cNvPr>
          <p:cNvPicPr>
            <a:picLocks noGrp="1" noChangeAspect="1"/>
          </p:cNvPicPr>
          <p:nvPr>
            <p:ph type="pic" sz="quarter" idx="26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822" b="7822"/>
          <a:stretch>
            <a:fillRect/>
          </a:stretch>
        </p:blipFill>
        <p:spPr/>
      </p:pic>
      <p:sp>
        <p:nvSpPr>
          <p:cNvPr id="17" name="Rectangle 16">
            <a:extLst>
              <a:ext uri="{FF2B5EF4-FFF2-40B4-BE49-F238E27FC236}">
                <a16:creationId xmlns:a16="http://schemas.microsoft.com/office/drawing/2014/main" id="{E8F30589-1971-4833-9B68-36EB795BCA86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C32F418C-2406-401F-822B-10A834EACD06}"/>
              </a:ext>
            </a:extLst>
          </p:cNvPr>
          <p:cNvGrpSpPr/>
          <p:nvPr/>
        </p:nvGrpSpPr>
        <p:grpSpPr>
          <a:xfrm>
            <a:off x="3484562" y="424656"/>
            <a:ext cx="5222876" cy="6008688"/>
            <a:chOff x="3230563" y="550863"/>
            <a:chExt cx="5222876" cy="6008688"/>
          </a:xfrm>
        </p:grpSpPr>
        <p:sp>
          <p:nvSpPr>
            <p:cNvPr id="20" name="Freeform 20">
              <a:extLst>
                <a:ext uri="{FF2B5EF4-FFF2-40B4-BE49-F238E27FC236}">
                  <a16:creationId xmlns:a16="http://schemas.microsoft.com/office/drawing/2014/main" id="{1EA2D450-41DE-4322-968E-826AD0E232C6}"/>
                </a:ext>
              </a:extLst>
            </p:cNvPr>
            <p:cNvSpPr>
              <a:spLocks/>
            </p:cNvSpPr>
            <p:nvPr/>
          </p:nvSpPr>
          <p:spPr bwMode="auto">
            <a:xfrm>
              <a:off x="3230563" y="3548063"/>
              <a:ext cx="2611438" cy="3011488"/>
            </a:xfrm>
            <a:custGeom>
              <a:avLst/>
              <a:gdLst>
                <a:gd name="T0" fmla="*/ 0 w 1645"/>
                <a:gd name="T1" fmla="*/ 944 h 1897"/>
                <a:gd name="T2" fmla="*/ 1645 w 1645"/>
                <a:gd name="T3" fmla="*/ 1897 h 1897"/>
                <a:gd name="T4" fmla="*/ 1645 w 1645"/>
                <a:gd name="T5" fmla="*/ 0 h 1897"/>
                <a:gd name="T6" fmla="*/ 0 w 1645"/>
                <a:gd name="T7" fmla="*/ 944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944"/>
                  </a:moveTo>
                  <a:lnTo>
                    <a:pt x="1645" y="1897"/>
                  </a:lnTo>
                  <a:lnTo>
                    <a:pt x="1645" y="0"/>
                  </a:lnTo>
                  <a:lnTo>
                    <a:pt x="0" y="944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21">
              <a:extLst>
                <a:ext uri="{FF2B5EF4-FFF2-40B4-BE49-F238E27FC236}">
                  <a16:creationId xmlns:a16="http://schemas.microsoft.com/office/drawing/2014/main" id="{B3CB3746-35ED-4CF6-A975-2C7EB974524D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2001" y="3548063"/>
              <a:ext cx="2611438" cy="3011488"/>
            </a:xfrm>
            <a:custGeom>
              <a:avLst/>
              <a:gdLst>
                <a:gd name="T0" fmla="*/ 0 w 1645"/>
                <a:gd name="T1" fmla="*/ 1897 h 1897"/>
                <a:gd name="T2" fmla="*/ 1645 w 1645"/>
                <a:gd name="T3" fmla="*/ 944 h 1897"/>
                <a:gd name="T4" fmla="*/ 0 w 1645"/>
                <a:gd name="T5" fmla="*/ 0 h 1897"/>
                <a:gd name="T6" fmla="*/ 0 w 1645"/>
                <a:gd name="T7" fmla="*/ 1897 h 1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45" h="1897">
                  <a:moveTo>
                    <a:pt x="0" y="1897"/>
                  </a:moveTo>
                  <a:lnTo>
                    <a:pt x="1645" y="944"/>
                  </a:lnTo>
                  <a:lnTo>
                    <a:pt x="0" y="0"/>
                  </a:lnTo>
                  <a:lnTo>
                    <a:pt x="0" y="1897"/>
                  </a:lnTo>
                  <a:close/>
                </a:path>
              </a:pathLst>
            </a:custGeom>
            <a:solidFill>
              <a:srgbClr val="000000">
                <a:alpha val="24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F755E8CB-3CD3-4BFD-A035-70E341D4C5A6}"/>
                </a:ext>
              </a:extLst>
            </p:cNvPr>
            <p:cNvGrpSpPr/>
            <p:nvPr/>
          </p:nvGrpSpPr>
          <p:grpSpPr>
            <a:xfrm>
              <a:off x="3230563" y="550863"/>
              <a:ext cx="5222876" cy="4737101"/>
              <a:chOff x="3230563" y="550863"/>
              <a:chExt cx="5222876" cy="4737101"/>
            </a:xfrm>
          </p:grpSpPr>
          <p:sp>
            <p:nvSpPr>
              <p:cNvPr id="23" name="Freeform 18">
                <a:extLst>
                  <a:ext uri="{FF2B5EF4-FFF2-40B4-BE49-F238E27FC236}">
                    <a16:creationId xmlns:a16="http://schemas.microsoft.com/office/drawing/2014/main" id="{C1FCAB96-9812-46D8-A323-A209943890F5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20494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" name="Freeform 19">
                <a:extLst>
                  <a:ext uri="{FF2B5EF4-FFF2-40B4-BE49-F238E27FC236}">
                    <a16:creationId xmlns:a16="http://schemas.microsoft.com/office/drawing/2014/main" id="{BF8FC472-D993-4AE4-A197-E02406E219D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0494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" name="Freeform 22">
                <a:extLst>
                  <a:ext uri="{FF2B5EF4-FFF2-40B4-BE49-F238E27FC236}">
                    <a16:creationId xmlns:a16="http://schemas.microsoft.com/office/drawing/2014/main" id="{9FD0F675-5898-470F-B330-AC5A718B366C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3230563" y="550863"/>
                <a:ext cx="2611438" cy="2997200"/>
              </a:xfrm>
              <a:custGeom>
                <a:avLst/>
                <a:gdLst>
                  <a:gd name="T0" fmla="*/ 0 w 1645"/>
                  <a:gd name="T1" fmla="*/ 944 h 1888"/>
                  <a:gd name="T2" fmla="*/ 1645 w 1645"/>
                  <a:gd name="T3" fmla="*/ 1888 h 1888"/>
                  <a:gd name="T4" fmla="*/ 1645 w 1645"/>
                  <a:gd name="T5" fmla="*/ 0 h 1888"/>
                  <a:gd name="T6" fmla="*/ 0 w 1645"/>
                  <a:gd name="T7" fmla="*/ 944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944"/>
                    </a:moveTo>
                    <a:lnTo>
                      <a:pt x="1645" y="1888"/>
                    </a:lnTo>
                    <a:lnTo>
                      <a:pt x="1645" y="0"/>
                    </a:lnTo>
                    <a:lnTo>
                      <a:pt x="0" y="944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" name="Freeform 23">
                <a:extLst>
                  <a:ext uri="{FF2B5EF4-FFF2-40B4-BE49-F238E27FC236}">
                    <a16:creationId xmlns:a16="http://schemas.microsoft.com/office/drawing/2014/main" id="{ACD73D79-A0C0-495A-9C8A-BA46B08652BE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550863"/>
                <a:ext cx="2611438" cy="2997200"/>
              </a:xfrm>
              <a:custGeom>
                <a:avLst/>
                <a:gdLst>
                  <a:gd name="T0" fmla="*/ 0 w 1645"/>
                  <a:gd name="T1" fmla="*/ 0 h 1888"/>
                  <a:gd name="T2" fmla="*/ 0 w 1645"/>
                  <a:gd name="T3" fmla="*/ 1888 h 1888"/>
                  <a:gd name="T4" fmla="*/ 1645 w 1645"/>
                  <a:gd name="T5" fmla="*/ 944 h 1888"/>
                  <a:gd name="T6" fmla="*/ 0 w 1645"/>
                  <a:gd name="T7" fmla="*/ 0 h 18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1645" h="1888">
                    <a:moveTo>
                      <a:pt x="0" y="0"/>
                    </a:moveTo>
                    <a:lnTo>
                      <a:pt x="0" y="1888"/>
                    </a:lnTo>
                    <a:lnTo>
                      <a:pt x="1645" y="94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2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" name="Freeform 24">
                <a:extLst>
                  <a:ext uri="{FF2B5EF4-FFF2-40B4-BE49-F238E27FC236}">
                    <a16:creationId xmlns:a16="http://schemas.microsoft.com/office/drawing/2014/main" id="{4B74645A-ADAB-4DCF-93CF-3A1A9197814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338638" y="1822451"/>
                <a:ext cx="3006725" cy="3465513"/>
              </a:xfrm>
              <a:custGeom>
                <a:avLst/>
                <a:gdLst>
                  <a:gd name="T0" fmla="*/ 1894 w 1894"/>
                  <a:gd name="T1" fmla="*/ 1630 h 2183"/>
                  <a:gd name="T2" fmla="*/ 947 w 1894"/>
                  <a:gd name="T3" fmla="*/ 2183 h 2183"/>
                  <a:gd name="T4" fmla="*/ 0 w 1894"/>
                  <a:gd name="T5" fmla="*/ 1630 h 2183"/>
                  <a:gd name="T6" fmla="*/ 0 w 1894"/>
                  <a:gd name="T7" fmla="*/ 543 h 2183"/>
                  <a:gd name="T8" fmla="*/ 947 w 1894"/>
                  <a:gd name="T9" fmla="*/ 0 h 2183"/>
                  <a:gd name="T10" fmla="*/ 1894 w 1894"/>
                  <a:gd name="T11" fmla="*/ 543 h 2183"/>
                  <a:gd name="T12" fmla="*/ 1894 w 1894"/>
                  <a:gd name="T13" fmla="*/ 1630 h 21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94" h="2183">
                    <a:moveTo>
                      <a:pt x="1894" y="1630"/>
                    </a:moveTo>
                    <a:lnTo>
                      <a:pt x="947" y="2183"/>
                    </a:lnTo>
                    <a:lnTo>
                      <a:pt x="0" y="1630"/>
                    </a:lnTo>
                    <a:lnTo>
                      <a:pt x="0" y="543"/>
                    </a:lnTo>
                    <a:lnTo>
                      <a:pt x="947" y="0"/>
                    </a:lnTo>
                    <a:lnTo>
                      <a:pt x="1894" y="543"/>
                    </a:lnTo>
                    <a:lnTo>
                      <a:pt x="1894" y="1630"/>
                    </a:lnTo>
                    <a:close/>
                  </a:path>
                </a:pathLst>
              </a:custGeom>
              <a:solidFill>
                <a:srgbClr val="FFFFFF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" name="Freeform 25">
                <a:extLst>
                  <a:ext uri="{FF2B5EF4-FFF2-40B4-BE49-F238E27FC236}">
                    <a16:creationId xmlns:a16="http://schemas.microsoft.com/office/drawing/2014/main" id="{3749AF86-6D75-4575-8661-12DE7AE4EC88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4489451" y="2790826"/>
                <a:ext cx="1352550" cy="2316163"/>
              </a:xfrm>
              <a:custGeom>
                <a:avLst/>
                <a:gdLst>
                  <a:gd name="T0" fmla="*/ 0 w 852"/>
                  <a:gd name="T1" fmla="*/ 0 h 1459"/>
                  <a:gd name="T2" fmla="*/ 0 w 852"/>
                  <a:gd name="T3" fmla="*/ 972 h 1459"/>
                  <a:gd name="T4" fmla="*/ 852 w 852"/>
                  <a:gd name="T5" fmla="*/ 1459 h 1459"/>
                  <a:gd name="T6" fmla="*/ 852 w 852"/>
                  <a:gd name="T7" fmla="*/ 496 h 1459"/>
                  <a:gd name="T8" fmla="*/ 0 w 852"/>
                  <a:gd name="T9" fmla="*/ 0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2" h="1459">
                    <a:moveTo>
                      <a:pt x="0" y="0"/>
                    </a:moveTo>
                    <a:lnTo>
                      <a:pt x="0" y="972"/>
                    </a:lnTo>
                    <a:lnTo>
                      <a:pt x="852" y="1459"/>
                    </a:lnTo>
                    <a:lnTo>
                      <a:pt x="852" y="49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" name="Freeform 26">
                <a:extLst>
                  <a:ext uri="{FF2B5EF4-FFF2-40B4-BE49-F238E27FC236}">
                    <a16:creationId xmlns:a16="http://schemas.microsoft.com/office/drawing/2014/main" id="{CB265CC6-DB4E-472F-9EBA-507E5945DBB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842001" y="2790826"/>
                <a:ext cx="1350963" cy="2316163"/>
              </a:xfrm>
              <a:custGeom>
                <a:avLst/>
                <a:gdLst>
                  <a:gd name="T0" fmla="*/ 0 w 851"/>
                  <a:gd name="T1" fmla="*/ 496 h 1459"/>
                  <a:gd name="T2" fmla="*/ 0 w 851"/>
                  <a:gd name="T3" fmla="*/ 1459 h 1459"/>
                  <a:gd name="T4" fmla="*/ 851 w 851"/>
                  <a:gd name="T5" fmla="*/ 972 h 1459"/>
                  <a:gd name="T6" fmla="*/ 851 w 851"/>
                  <a:gd name="T7" fmla="*/ 0 h 1459"/>
                  <a:gd name="T8" fmla="*/ 0 w 851"/>
                  <a:gd name="T9" fmla="*/ 496 h 14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51" h="1459">
                    <a:moveTo>
                      <a:pt x="0" y="496"/>
                    </a:moveTo>
                    <a:lnTo>
                      <a:pt x="0" y="1459"/>
                    </a:lnTo>
                    <a:lnTo>
                      <a:pt x="851" y="972"/>
                    </a:lnTo>
                    <a:lnTo>
                      <a:pt x="851" y="0"/>
                    </a:lnTo>
                    <a:lnTo>
                      <a:pt x="0" y="496"/>
                    </a:lnTo>
                    <a:close/>
                  </a:path>
                </a:pathLst>
              </a:custGeom>
              <a:solidFill>
                <a:srgbClr val="000000">
                  <a:alpha val="14000"/>
                </a:srgb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sp>
        <p:nvSpPr>
          <p:cNvPr id="195" name="TextBox 194">
            <a:extLst>
              <a:ext uri="{FF2B5EF4-FFF2-40B4-BE49-F238E27FC236}">
                <a16:creationId xmlns:a16="http://schemas.microsoft.com/office/drawing/2014/main" id="{0CD437A4-FB43-4EE5-B682-37AE790ECBCB}"/>
              </a:ext>
            </a:extLst>
          </p:cNvPr>
          <p:cNvSpPr txBox="1"/>
          <p:nvPr/>
        </p:nvSpPr>
        <p:spPr>
          <a:xfrm>
            <a:off x="4956629" y="3075057"/>
            <a:ext cx="227874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THE </a:t>
            </a:r>
            <a:r>
              <a:rPr lang="en-US" sz="4000" u="sng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END</a:t>
            </a:r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016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F87CADB8-FFBD-480E-94CC-7CC7F22D5018}"/>
              </a:ext>
            </a:extLst>
          </p:cNvPr>
          <p:cNvSpPr/>
          <p:nvPr/>
        </p:nvSpPr>
        <p:spPr>
          <a:xfrm>
            <a:off x="0" y="2365829"/>
            <a:ext cx="12192000" cy="305264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F83DF3A3-64DA-471C-8611-38B38A1531F3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740" r="8285" b="23455"/>
          <a:stretch/>
        </p:blipFill>
        <p:spPr>
          <a:xfrm>
            <a:off x="2184401" y="2941465"/>
            <a:ext cx="2235200" cy="1901371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423206E6-4C22-4FB4-8551-0D34A840C3A2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11" name="Title 10">
            <a:extLst>
              <a:ext uri="{FF2B5EF4-FFF2-40B4-BE49-F238E27FC236}">
                <a16:creationId xmlns:a16="http://schemas.microsoft.com/office/drawing/2014/main" id="{B49FDBA4-2B46-47BF-9AC6-79FBCFEDEE70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000" b="1" dirty="0">
                <a:latin typeface="Roboto" panose="02000000000000000000" pitchFamily="2" charset="0"/>
                <a:ea typeface="Roboto" panose="02000000000000000000" pitchFamily="2" charset="0"/>
                <a:cs typeface="Roboto" panose="02000000000000000000" pitchFamily="2" charset="0"/>
              </a:rPr>
              <a:t>Welcome Message</a:t>
            </a:r>
            <a:endParaRPr lang="en-US" sz="3000" dirty="0">
              <a:latin typeface="Roboto" panose="02000000000000000000" pitchFamily="2" charset="0"/>
              <a:ea typeface="Roboto" panose="02000000000000000000" pitchFamily="2" charset="0"/>
              <a:cs typeface="Roboto" panose="02000000000000000000" pitchFamily="2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D8C7BAB-D9D8-4C0B-BB41-7C94BA559314}"/>
              </a:ext>
            </a:extLst>
          </p:cNvPr>
          <p:cNvSpPr/>
          <p:nvPr/>
        </p:nvSpPr>
        <p:spPr>
          <a:xfrm>
            <a:off x="2270170" y="5736543"/>
            <a:ext cx="76516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scrambled it to make a type specimen book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F618FDE4-CA32-407B-93B7-962FAF4FF4D8}"/>
              </a:ext>
            </a:extLst>
          </p:cNvPr>
          <p:cNvSpPr/>
          <p:nvPr/>
        </p:nvSpPr>
        <p:spPr>
          <a:xfrm>
            <a:off x="4977084" y="3239131"/>
            <a:ext cx="503051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254577526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29" name="Picture Placeholder 28">
            <a:extLst>
              <a:ext uri="{FF2B5EF4-FFF2-40B4-BE49-F238E27FC236}">
                <a16:creationId xmlns:a16="http://schemas.microsoft.com/office/drawing/2014/main" id="{2C80039D-42E6-4841-8E2E-F36D90B02E5C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578" r="16578"/>
          <a:stretch>
            <a:fillRect/>
          </a:stretch>
        </p:blipFill>
        <p:spPr/>
      </p:pic>
      <p:sp>
        <p:nvSpPr>
          <p:cNvPr id="4" name="Title 3">
            <a:extLst>
              <a:ext uri="{FF2B5EF4-FFF2-40B4-BE49-F238E27FC236}">
                <a16:creationId xmlns:a16="http://schemas.microsoft.com/office/drawing/2014/main" id="{E9E379BA-F9CE-4E65-A608-128E7F35C4E1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6224859" y="1349375"/>
            <a:ext cx="1862137" cy="67945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/>
              <a:t>About us</a:t>
            </a:r>
            <a:endParaRPr lang="en-US" dirty="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4C747D5-D17B-4680-B3A1-4539779A9712}"/>
              </a:ext>
            </a:extLst>
          </p:cNvPr>
          <p:cNvGrpSpPr/>
          <p:nvPr/>
        </p:nvGrpSpPr>
        <p:grpSpPr>
          <a:xfrm>
            <a:off x="6224859" y="4322703"/>
            <a:ext cx="1697372" cy="1340154"/>
            <a:chOff x="6232582" y="4322703"/>
            <a:chExt cx="1697372" cy="1340154"/>
          </a:xfrm>
        </p:grpSpPr>
        <p:sp>
          <p:nvSpPr>
            <p:cNvPr id="63" name="AutoShape 62">
              <a:extLst>
                <a:ext uri="{FF2B5EF4-FFF2-40B4-BE49-F238E27FC236}">
                  <a16:creationId xmlns:a16="http://schemas.microsoft.com/office/drawing/2014/main" id="{82EB9E8F-B4CA-4045-9F26-2C401B7DF83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84801" y="4322703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76448FF-939F-457F-9930-A313E4348DBD}"/>
                </a:ext>
              </a:extLst>
            </p:cNvPr>
            <p:cNvGrpSpPr/>
            <p:nvPr/>
          </p:nvGrpSpPr>
          <p:grpSpPr>
            <a:xfrm>
              <a:off x="6232582" y="4828507"/>
              <a:ext cx="1697372" cy="834350"/>
              <a:chOff x="2126253" y="3896702"/>
              <a:chExt cx="1697372" cy="834350"/>
            </a:xfrm>
          </p:grpSpPr>
          <p:sp>
            <p:nvSpPr>
              <p:cNvPr id="65" name="Rectangle 17">
                <a:extLst>
                  <a:ext uri="{FF2B5EF4-FFF2-40B4-BE49-F238E27FC236}">
                    <a16:creationId xmlns:a16="http://schemas.microsoft.com/office/drawing/2014/main" id="{D6BB1687-44B1-494A-80C2-91B3CD8BC47B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66" name="TextBox 65">
                <a:extLst>
                  <a:ext uri="{FF2B5EF4-FFF2-40B4-BE49-F238E27FC236}">
                    <a16:creationId xmlns:a16="http://schemas.microsoft.com/office/drawing/2014/main" id="{8ED2CF80-501F-4BE6-90AB-4DA9A936079D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7B18BFC-1837-4971-B7F4-78635886E971}"/>
              </a:ext>
            </a:extLst>
          </p:cNvPr>
          <p:cNvGrpSpPr/>
          <p:nvPr/>
        </p:nvGrpSpPr>
        <p:grpSpPr>
          <a:xfrm>
            <a:off x="8966754" y="4322703"/>
            <a:ext cx="1697372" cy="1340154"/>
            <a:chOff x="9205154" y="4322703"/>
            <a:chExt cx="1697372" cy="1340154"/>
          </a:xfrm>
        </p:grpSpPr>
        <p:sp>
          <p:nvSpPr>
            <p:cNvPr id="68" name="AutoShape 62">
              <a:extLst>
                <a:ext uri="{FF2B5EF4-FFF2-40B4-BE49-F238E27FC236}">
                  <a16:creationId xmlns:a16="http://schemas.microsoft.com/office/drawing/2014/main" id="{3849B83F-0760-47DC-BFF6-ED4FAF067FD1}"/>
                </a:ext>
              </a:extLst>
            </p:cNvPr>
            <p:cNvSpPr>
              <a:spLocks/>
            </p:cNvSpPr>
            <p:nvPr/>
          </p:nvSpPr>
          <p:spPr bwMode="auto">
            <a:xfrm>
              <a:off x="9857373" y="4322703"/>
              <a:ext cx="392935" cy="392935"/>
            </a:xfrm>
            <a:custGeom>
              <a:avLst/>
              <a:gdLst/>
              <a:ahLst/>
              <a:cxnLst/>
              <a:rect l="0" t="0" r="r" b="b"/>
              <a:pathLst>
                <a:path w="21403" h="21404">
                  <a:moveTo>
                    <a:pt x="16052" y="10081"/>
                  </a:moveTo>
                  <a:lnTo>
                    <a:pt x="16052" y="18729"/>
                  </a:lnTo>
                  <a:lnTo>
                    <a:pt x="2676" y="18729"/>
                  </a:lnTo>
                  <a:lnTo>
                    <a:pt x="2676" y="5351"/>
                  </a:lnTo>
                  <a:lnTo>
                    <a:pt x="11323" y="5351"/>
                  </a:lnTo>
                  <a:lnTo>
                    <a:pt x="13998" y="2675"/>
                  </a:lnTo>
                  <a:lnTo>
                    <a:pt x="0" y="2675"/>
                  </a:lnTo>
                  <a:lnTo>
                    <a:pt x="0" y="21404"/>
                  </a:lnTo>
                  <a:lnTo>
                    <a:pt x="18728" y="21404"/>
                  </a:lnTo>
                  <a:lnTo>
                    <a:pt x="18728" y="7406"/>
                  </a:lnTo>
                  <a:cubicBezTo>
                    <a:pt x="18728" y="7406"/>
                    <a:pt x="16052" y="10081"/>
                    <a:pt x="16052" y="10081"/>
                  </a:cubicBezTo>
                  <a:close/>
                  <a:moveTo>
                    <a:pt x="6627" y="11939"/>
                  </a:moveTo>
                  <a:lnTo>
                    <a:pt x="5682" y="15723"/>
                  </a:lnTo>
                  <a:lnTo>
                    <a:pt x="9465" y="14777"/>
                  </a:lnTo>
                  <a:lnTo>
                    <a:pt x="18924" y="5318"/>
                  </a:lnTo>
                  <a:lnTo>
                    <a:pt x="16085" y="2479"/>
                  </a:lnTo>
                  <a:cubicBezTo>
                    <a:pt x="16085" y="2479"/>
                    <a:pt x="6627" y="11939"/>
                    <a:pt x="6627" y="11939"/>
                  </a:cubicBezTo>
                  <a:close/>
                  <a:moveTo>
                    <a:pt x="20816" y="587"/>
                  </a:moveTo>
                  <a:cubicBezTo>
                    <a:pt x="21600" y="1371"/>
                    <a:pt x="21598" y="2642"/>
                    <a:pt x="20816" y="3426"/>
                  </a:cubicBezTo>
                  <a:lnTo>
                    <a:pt x="19870" y="4372"/>
                  </a:lnTo>
                  <a:lnTo>
                    <a:pt x="17031" y="1533"/>
                  </a:lnTo>
                  <a:lnTo>
                    <a:pt x="17977" y="587"/>
                  </a:lnTo>
                  <a:cubicBezTo>
                    <a:pt x="18761" y="-195"/>
                    <a:pt x="20032" y="-196"/>
                    <a:pt x="20816" y="587"/>
                  </a:cubicBezTo>
                  <a:cubicBezTo>
                    <a:pt x="20816" y="587"/>
                    <a:pt x="20816" y="587"/>
                    <a:pt x="20816" y="587"/>
                  </a:cubicBezTo>
                  <a:close/>
                  <a:moveTo>
                    <a:pt x="20816" y="587"/>
                  </a:moveTo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lIns="0" tIns="0" rIns="0" bIns="0"/>
            <a:lstStyle/>
            <a:p>
              <a:endParaRPr lang="en-US" dirty="0"/>
            </a:p>
          </p:txBody>
        </p:sp>
        <p:grpSp>
          <p:nvGrpSpPr>
            <p:cNvPr id="69" name="Group 68">
              <a:extLst>
                <a:ext uri="{FF2B5EF4-FFF2-40B4-BE49-F238E27FC236}">
                  <a16:creationId xmlns:a16="http://schemas.microsoft.com/office/drawing/2014/main" id="{CF75CF8C-C7FB-4895-ABB8-7456D07B7B2F}"/>
                </a:ext>
              </a:extLst>
            </p:cNvPr>
            <p:cNvGrpSpPr/>
            <p:nvPr/>
          </p:nvGrpSpPr>
          <p:grpSpPr>
            <a:xfrm>
              <a:off x="9205154" y="4828507"/>
              <a:ext cx="1697372" cy="834350"/>
              <a:chOff x="2126253" y="3896702"/>
              <a:chExt cx="1697372" cy="834350"/>
            </a:xfrm>
          </p:grpSpPr>
          <p:sp>
            <p:nvSpPr>
              <p:cNvPr id="70" name="Rectangle 17">
                <a:extLst>
                  <a:ext uri="{FF2B5EF4-FFF2-40B4-BE49-F238E27FC236}">
                    <a16:creationId xmlns:a16="http://schemas.microsoft.com/office/drawing/2014/main" id="{06C05755-B55C-485F-B8CF-D9F376D6BD96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2126253" y="4309258"/>
                <a:ext cx="1697372" cy="421794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12700" cap="flat">
                    <a:solidFill>
                      <a:schemeClr val="tx1"/>
                    </a:solidFill>
                    <a:miter lim="800000"/>
                    <a:headEnd type="none" w="med" len="med"/>
                    <a:tailEnd type="none" w="med" len="med"/>
                  </a14:hiddenLine>
                </a:ext>
              </a:extLst>
            </p:spPr>
            <p:txBody>
              <a:bodyPr lIns="0" tIns="0" rIns="0" bIns="0" anchor="ctr"/>
              <a:lstStyle/>
              <a:p>
                <a:pPr algn="ctr">
                  <a:lnSpc>
                    <a:spcPts val="1600"/>
                  </a:lnSpc>
                </a:pPr>
                <a:r>
                  <a:rPr lang="en-US" sz="1200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  <a:sym typeface="Montserrat-Regular" charset="0"/>
                  </a:rPr>
                  <a:t>This letterhead design is meant to project an</a:t>
                </a:r>
              </a:p>
            </p:txBody>
          </p:sp>
          <p:sp>
            <p:nvSpPr>
              <p:cNvPr id="71" name="TextBox 70">
                <a:extLst>
                  <a:ext uri="{FF2B5EF4-FFF2-40B4-BE49-F238E27FC236}">
                    <a16:creationId xmlns:a16="http://schemas.microsoft.com/office/drawing/2014/main" id="{2BC4A35B-541B-4DB2-8543-B0F4D7E8C976}"/>
                  </a:ext>
                </a:extLst>
              </p:cNvPr>
              <p:cNvSpPr txBox="1"/>
              <p:nvPr/>
            </p:nvSpPr>
            <p:spPr>
              <a:xfrm>
                <a:off x="2222896" y="3896702"/>
                <a:ext cx="15040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b="1" dirty="0">
                    <a:latin typeface="Lato" panose="020F0502020204030203" pitchFamily="34" charset="0"/>
                    <a:ea typeface="Lato" panose="020F0502020204030203" pitchFamily="34" charset="0"/>
                    <a:cs typeface="Lato" panose="020F0502020204030203" pitchFamily="34" charset="0"/>
                  </a:rPr>
                  <a:t>TITLE TEXT</a:t>
                </a:r>
              </a:p>
            </p:txBody>
          </p:sp>
        </p:grpSp>
      </p:grpSp>
      <p:sp>
        <p:nvSpPr>
          <p:cNvPr id="13" name="Freeform 8">
            <a:extLst>
              <a:ext uri="{FF2B5EF4-FFF2-40B4-BE49-F238E27FC236}">
                <a16:creationId xmlns:a16="http://schemas.microsoft.com/office/drawing/2014/main" id="{B080178C-F2AE-4426-AC13-BDA1BB093BEB}"/>
              </a:ext>
            </a:extLst>
          </p:cNvPr>
          <p:cNvSpPr>
            <a:spLocks/>
          </p:cNvSpPr>
          <p:nvPr/>
        </p:nvSpPr>
        <p:spPr bwMode="auto">
          <a:xfrm>
            <a:off x="0" y="-3175"/>
            <a:ext cx="1257300" cy="1997075"/>
          </a:xfrm>
          <a:custGeom>
            <a:avLst/>
            <a:gdLst>
              <a:gd name="T0" fmla="*/ 383 w 826"/>
              <a:gd name="T1" fmla="*/ 0 h 1258"/>
              <a:gd name="T2" fmla="*/ 0 w 826"/>
              <a:gd name="T3" fmla="*/ 0 h 1258"/>
              <a:gd name="T4" fmla="*/ 0 w 826"/>
              <a:gd name="T5" fmla="*/ 1258 h 1258"/>
              <a:gd name="T6" fmla="*/ 826 w 826"/>
              <a:gd name="T7" fmla="*/ 413 h 1258"/>
              <a:gd name="T8" fmla="*/ 383 w 826"/>
              <a:gd name="T9" fmla="*/ 0 h 1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6" h="1258">
                <a:moveTo>
                  <a:pt x="383" y="0"/>
                </a:moveTo>
                <a:lnTo>
                  <a:pt x="0" y="0"/>
                </a:lnTo>
                <a:lnTo>
                  <a:pt x="0" y="1258"/>
                </a:lnTo>
                <a:lnTo>
                  <a:pt x="826" y="413"/>
                </a:lnTo>
                <a:lnTo>
                  <a:pt x="38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9">
            <a:extLst>
              <a:ext uri="{FF2B5EF4-FFF2-40B4-BE49-F238E27FC236}">
                <a16:creationId xmlns:a16="http://schemas.microsoft.com/office/drawing/2014/main" id="{4BE2F915-7A06-4866-8E65-9B3D4039ECD9}"/>
              </a:ext>
            </a:extLst>
          </p:cNvPr>
          <p:cNvSpPr>
            <a:spLocks/>
          </p:cNvSpPr>
          <p:nvPr/>
        </p:nvSpPr>
        <p:spPr bwMode="auto">
          <a:xfrm>
            <a:off x="239713" y="5002213"/>
            <a:ext cx="1778000" cy="1773238"/>
          </a:xfrm>
          <a:custGeom>
            <a:avLst/>
            <a:gdLst>
              <a:gd name="T0" fmla="*/ 0 w 1120"/>
              <a:gd name="T1" fmla="*/ 558 h 1117"/>
              <a:gd name="T2" fmla="*/ 560 w 1120"/>
              <a:gd name="T3" fmla="*/ 1117 h 1117"/>
              <a:gd name="T4" fmla="*/ 1120 w 1120"/>
              <a:gd name="T5" fmla="*/ 558 h 1117"/>
              <a:gd name="T6" fmla="*/ 560 w 1120"/>
              <a:gd name="T7" fmla="*/ 0 h 1117"/>
              <a:gd name="T8" fmla="*/ 0 w 1120"/>
              <a:gd name="T9" fmla="*/ 558 h 11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20" h="1117">
                <a:moveTo>
                  <a:pt x="0" y="558"/>
                </a:moveTo>
                <a:lnTo>
                  <a:pt x="560" y="1117"/>
                </a:lnTo>
                <a:lnTo>
                  <a:pt x="1120" y="558"/>
                </a:lnTo>
                <a:lnTo>
                  <a:pt x="560" y="0"/>
                </a:lnTo>
                <a:lnTo>
                  <a:pt x="0" y="558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10">
            <a:extLst>
              <a:ext uri="{FF2B5EF4-FFF2-40B4-BE49-F238E27FC236}">
                <a16:creationId xmlns:a16="http://schemas.microsoft.com/office/drawing/2014/main" id="{87068179-80E0-4002-8DA0-32EDC00AD72A}"/>
              </a:ext>
            </a:extLst>
          </p:cNvPr>
          <p:cNvSpPr>
            <a:spLocks/>
          </p:cNvSpPr>
          <p:nvPr/>
        </p:nvSpPr>
        <p:spPr bwMode="auto">
          <a:xfrm>
            <a:off x="3590925" y="1692275"/>
            <a:ext cx="1739900" cy="1739900"/>
          </a:xfrm>
          <a:custGeom>
            <a:avLst/>
            <a:gdLst>
              <a:gd name="T0" fmla="*/ 1096 w 1096"/>
              <a:gd name="T1" fmla="*/ 549 h 1096"/>
              <a:gd name="T2" fmla="*/ 548 w 1096"/>
              <a:gd name="T3" fmla="*/ 0 h 1096"/>
              <a:gd name="T4" fmla="*/ 0 w 1096"/>
              <a:gd name="T5" fmla="*/ 549 h 1096"/>
              <a:gd name="T6" fmla="*/ 548 w 1096"/>
              <a:gd name="T7" fmla="*/ 1096 h 1096"/>
              <a:gd name="T8" fmla="*/ 1096 w 1096"/>
              <a:gd name="T9" fmla="*/ 549 h 10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6" h="1096">
                <a:moveTo>
                  <a:pt x="1096" y="549"/>
                </a:moveTo>
                <a:lnTo>
                  <a:pt x="548" y="0"/>
                </a:lnTo>
                <a:lnTo>
                  <a:pt x="0" y="549"/>
                </a:lnTo>
                <a:lnTo>
                  <a:pt x="548" y="1096"/>
                </a:lnTo>
                <a:lnTo>
                  <a:pt x="1096" y="549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53109B8-737B-4EAF-AF5A-507F27BF837A}"/>
              </a:ext>
            </a:extLst>
          </p:cNvPr>
          <p:cNvSpPr/>
          <p:nvPr/>
        </p:nvSpPr>
        <p:spPr>
          <a:xfrm>
            <a:off x="6224859" y="2141694"/>
            <a:ext cx="5030516" cy="11182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text ever since the 1500s, when an unknown printer took a galley of type and scrambled it to make a type specimen book</a:t>
            </a:r>
          </a:p>
        </p:txBody>
      </p:sp>
      <p:pic>
        <p:nvPicPr>
          <p:cNvPr id="33" name="Picture Placeholder 32">
            <a:extLst>
              <a:ext uri="{FF2B5EF4-FFF2-40B4-BE49-F238E27FC236}">
                <a16:creationId xmlns:a16="http://schemas.microsoft.com/office/drawing/2014/main" id="{2FD22D61-CA80-45BB-8557-6D245D6C1A1A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620" b="13620"/>
          <a:stretch>
            <a:fillRect/>
          </a:stretch>
        </p:blipFill>
        <p:spPr/>
      </p:pic>
      <p:pic>
        <p:nvPicPr>
          <p:cNvPr id="39" name="Picture Placeholder 38">
            <a:extLst>
              <a:ext uri="{FF2B5EF4-FFF2-40B4-BE49-F238E27FC236}">
                <a16:creationId xmlns:a16="http://schemas.microsoft.com/office/drawing/2014/main" id="{2440BB3E-62BC-4DAE-9BD7-0EC39E9474FB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1344" r="31344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41729361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Placeholder 22">
            <a:extLst>
              <a:ext uri="{FF2B5EF4-FFF2-40B4-BE49-F238E27FC236}">
                <a16:creationId xmlns:a16="http://schemas.microsoft.com/office/drawing/2014/main" id="{6C851C6B-14F0-4BB3-B5F5-781903234F9F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518" t="25081" r="12439"/>
          <a:stretch/>
        </p:blipFill>
        <p:spPr>
          <a:xfrm>
            <a:off x="-3175" y="-3175"/>
            <a:ext cx="5629275" cy="5621338"/>
          </a:xfrm>
        </p:spPr>
      </p:pic>
      <p:sp>
        <p:nvSpPr>
          <p:cNvPr id="11" name="Freeform 6">
            <a:extLst>
              <a:ext uri="{FF2B5EF4-FFF2-40B4-BE49-F238E27FC236}">
                <a16:creationId xmlns:a16="http://schemas.microsoft.com/office/drawing/2014/main" id="{1BBD8D69-1E4C-410E-B465-CE3597B3B7D0}"/>
              </a:ext>
            </a:extLst>
          </p:cNvPr>
          <p:cNvSpPr>
            <a:spLocks/>
          </p:cNvSpPr>
          <p:nvPr/>
        </p:nvSpPr>
        <p:spPr bwMode="auto">
          <a:xfrm>
            <a:off x="-3176" y="-3175"/>
            <a:ext cx="5629275" cy="5621338"/>
          </a:xfrm>
          <a:custGeom>
            <a:avLst/>
            <a:gdLst>
              <a:gd name="T0" fmla="*/ 0 w 3546"/>
              <a:gd name="T1" fmla="*/ 0 h 3541"/>
              <a:gd name="T2" fmla="*/ 0 w 3546"/>
              <a:gd name="T3" fmla="*/ 3541 h 3541"/>
              <a:gd name="T4" fmla="*/ 3546 w 3546"/>
              <a:gd name="T5" fmla="*/ 0 h 3541"/>
              <a:gd name="T6" fmla="*/ 0 w 3546"/>
              <a:gd name="T7" fmla="*/ 0 h 35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546" h="3541">
                <a:moveTo>
                  <a:pt x="0" y="0"/>
                </a:moveTo>
                <a:lnTo>
                  <a:pt x="0" y="3541"/>
                </a:lnTo>
                <a:lnTo>
                  <a:pt x="3546" y="0"/>
                </a:lnTo>
                <a:lnTo>
                  <a:pt x="0" y="0"/>
                </a:lnTo>
                <a:close/>
              </a:path>
            </a:pathLst>
          </a:custGeom>
          <a:solidFill>
            <a:srgbClr val="00A195">
              <a:alpha val="85000"/>
            </a:srgb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4</a:t>
            </a:fld>
            <a:endParaRPr lang="en-US"/>
          </a:p>
        </p:txBody>
      </p:sp>
      <p:pic>
        <p:nvPicPr>
          <p:cNvPr id="21" name="Picture Placeholder 20">
            <a:extLst>
              <a:ext uri="{FF2B5EF4-FFF2-40B4-BE49-F238E27FC236}">
                <a16:creationId xmlns:a16="http://schemas.microsoft.com/office/drawing/2014/main" id="{D9F580AE-2C8F-4AB3-91F0-6890EDA4B4DC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232" r="20048"/>
          <a:stretch/>
        </p:blipFill>
        <p:spPr>
          <a:xfrm>
            <a:off x="990600" y="2843213"/>
            <a:ext cx="3978275" cy="3975100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C5323E7A-1F1F-4410-9AB7-357854F51192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5852886" y="603645"/>
            <a:ext cx="2890837" cy="681038"/>
          </a:xfrm>
        </p:spPr>
        <p:txBody>
          <a:bodyPr/>
          <a:lstStyle/>
          <a:p>
            <a:pPr algn="l"/>
            <a:r>
              <a:rPr lang="en-US" sz="3600" b="1" dirty="0"/>
              <a:t>Our Services</a:t>
            </a:r>
            <a:endParaRPr lang="en-US" dirty="0"/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659DFB1-C5B6-45A1-9703-C78ABB9790BF}"/>
              </a:ext>
            </a:extLst>
          </p:cNvPr>
          <p:cNvSpPr/>
          <p:nvPr/>
        </p:nvSpPr>
        <p:spPr>
          <a:xfrm>
            <a:off x="5852886" y="1284028"/>
            <a:ext cx="4682592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standard dummy of type and scrambled it to make a type specimen book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7C1BD49-73E8-4418-8C21-677C5BD57D83}"/>
              </a:ext>
            </a:extLst>
          </p:cNvPr>
          <p:cNvGrpSpPr/>
          <p:nvPr/>
        </p:nvGrpSpPr>
        <p:grpSpPr>
          <a:xfrm>
            <a:off x="6849788" y="2843213"/>
            <a:ext cx="3162344" cy="743781"/>
            <a:chOff x="8410530" y="2471213"/>
            <a:chExt cx="3162344" cy="743781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81101B40-3DF4-4B4C-817E-F9A58CCAEE92}"/>
                </a:ext>
              </a:extLst>
            </p:cNvPr>
            <p:cNvSpPr txBox="1"/>
            <p:nvPr/>
          </p:nvSpPr>
          <p:spPr>
            <a:xfrm>
              <a:off x="8410530" y="2471213"/>
              <a:ext cx="147369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Corporate</a:t>
              </a:r>
            </a:p>
          </p:txBody>
        </p:sp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750C5207-07B9-42FA-BE28-0D0B0D5B364C}"/>
                </a:ext>
              </a:extLst>
            </p:cNvPr>
            <p:cNvSpPr/>
            <p:nvPr/>
          </p:nvSpPr>
          <p:spPr>
            <a:xfrm>
              <a:off x="8434311" y="2840533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BA7203C-82CE-4744-8026-DC9F1D25DC29}"/>
              </a:ext>
            </a:extLst>
          </p:cNvPr>
          <p:cNvGrpSpPr/>
          <p:nvPr/>
        </p:nvGrpSpPr>
        <p:grpSpPr>
          <a:xfrm>
            <a:off x="5852886" y="2890063"/>
            <a:ext cx="758371" cy="650081"/>
            <a:chOff x="7413628" y="2514600"/>
            <a:chExt cx="758371" cy="650081"/>
          </a:xfrm>
        </p:grpSpPr>
        <p:sp>
          <p:nvSpPr>
            <p:cNvPr id="40" name="Rectangle 39">
              <a:extLst>
                <a:ext uri="{FF2B5EF4-FFF2-40B4-BE49-F238E27FC236}">
                  <a16:creationId xmlns:a16="http://schemas.microsoft.com/office/drawing/2014/main" id="{2602BC1D-7484-422E-90FE-C63F37C931DD}"/>
                </a:ext>
              </a:extLst>
            </p:cNvPr>
            <p:cNvSpPr/>
            <p:nvPr/>
          </p:nvSpPr>
          <p:spPr>
            <a:xfrm>
              <a:off x="7413628" y="2514600"/>
              <a:ext cx="758371" cy="65008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41" name="Freeform 9">
              <a:extLst>
                <a:ext uri="{FF2B5EF4-FFF2-40B4-BE49-F238E27FC236}">
                  <a16:creationId xmlns:a16="http://schemas.microsoft.com/office/drawing/2014/main" id="{E0831A17-3B23-4CDC-B9A9-13CFC5E354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8884" y="2692273"/>
              <a:ext cx="287859" cy="294734"/>
            </a:xfrm>
            <a:custGeom>
              <a:avLst/>
              <a:gdLst>
                <a:gd name="T0" fmla="*/ 105 w 129"/>
                <a:gd name="T1" fmla="*/ 89 h 130"/>
                <a:gd name="T2" fmla="*/ 97 w 129"/>
                <a:gd name="T3" fmla="*/ 89 h 130"/>
                <a:gd name="T4" fmla="*/ 80 w 129"/>
                <a:gd name="T5" fmla="*/ 73 h 130"/>
                <a:gd name="T6" fmla="*/ 80 w 129"/>
                <a:gd name="T7" fmla="*/ 68 h 130"/>
                <a:gd name="T8" fmla="*/ 88 w 129"/>
                <a:gd name="T9" fmla="*/ 53 h 130"/>
                <a:gd name="T10" fmla="*/ 90 w 129"/>
                <a:gd name="T11" fmla="*/ 51 h 130"/>
                <a:gd name="T12" fmla="*/ 91 w 129"/>
                <a:gd name="T13" fmla="*/ 39 h 130"/>
                <a:gd name="T14" fmla="*/ 90 w 129"/>
                <a:gd name="T15" fmla="*/ 37 h 130"/>
                <a:gd name="T16" fmla="*/ 90 w 129"/>
                <a:gd name="T17" fmla="*/ 23 h 130"/>
                <a:gd name="T18" fmla="*/ 85 w 129"/>
                <a:gd name="T19" fmla="*/ 7 h 130"/>
                <a:gd name="T20" fmla="*/ 72 w 129"/>
                <a:gd name="T21" fmla="*/ 1 h 130"/>
                <a:gd name="T22" fmla="*/ 55 w 129"/>
                <a:gd name="T23" fmla="*/ 1 h 130"/>
                <a:gd name="T24" fmla="*/ 42 w 129"/>
                <a:gd name="T25" fmla="*/ 10 h 130"/>
                <a:gd name="T26" fmla="*/ 38 w 129"/>
                <a:gd name="T27" fmla="*/ 23 h 130"/>
                <a:gd name="T28" fmla="*/ 38 w 129"/>
                <a:gd name="T29" fmla="*/ 37 h 130"/>
                <a:gd name="T30" fmla="*/ 37 w 129"/>
                <a:gd name="T31" fmla="*/ 40 h 130"/>
                <a:gd name="T32" fmla="*/ 39 w 129"/>
                <a:gd name="T33" fmla="*/ 52 h 130"/>
                <a:gd name="T34" fmla="*/ 41 w 129"/>
                <a:gd name="T35" fmla="*/ 55 h 130"/>
                <a:gd name="T36" fmla="*/ 48 w 129"/>
                <a:gd name="T37" fmla="*/ 68 h 130"/>
                <a:gd name="T38" fmla="*/ 48 w 129"/>
                <a:gd name="T39" fmla="*/ 73 h 130"/>
                <a:gd name="T40" fmla="*/ 32 w 129"/>
                <a:gd name="T41" fmla="*/ 89 h 130"/>
                <a:gd name="T42" fmla="*/ 24 w 129"/>
                <a:gd name="T43" fmla="*/ 89 h 130"/>
                <a:gd name="T44" fmla="*/ 0 w 129"/>
                <a:gd name="T45" fmla="*/ 113 h 130"/>
                <a:gd name="T46" fmla="*/ 0 w 129"/>
                <a:gd name="T47" fmla="*/ 122 h 130"/>
                <a:gd name="T48" fmla="*/ 8 w 129"/>
                <a:gd name="T49" fmla="*/ 130 h 130"/>
                <a:gd name="T50" fmla="*/ 121 w 129"/>
                <a:gd name="T51" fmla="*/ 130 h 130"/>
                <a:gd name="T52" fmla="*/ 129 w 129"/>
                <a:gd name="T53" fmla="*/ 122 h 130"/>
                <a:gd name="T54" fmla="*/ 129 w 129"/>
                <a:gd name="T55" fmla="*/ 113 h 130"/>
                <a:gd name="T56" fmla="*/ 105 w 129"/>
                <a:gd name="T57" fmla="*/ 89 h 130"/>
                <a:gd name="T58" fmla="*/ 105 w 129"/>
                <a:gd name="T59" fmla="*/ 89 h 130"/>
                <a:gd name="T60" fmla="*/ 105 w 129"/>
                <a:gd name="T61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29" h="130">
                  <a:moveTo>
                    <a:pt x="105" y="89"/>
                  </a:moveTo>
                  <a:cubicBezTo>
                    <a:pt x="97" y="89"/>
                    <a:pt x="97" y="89"/>
                    <a:pt x="97" y="89"/>
                  </a:cubicBezTo>
                  <a:cubicBezTo>
                    <a:pt x="88" y="89"/>
                    <a:pt x="80" y="82"/>
                    <a:pt x="80" y="73"/>
                  </a:cubicBezTo>
                  <a:cubicBezTo>
                    <a:pt x="80" y="68"/>
                    <a:pt x="80" y="68"/>
                    <a:pt x="80" y="68"/>
                  </a:cubicBezTo>
                  <a:cubicBezTo>
                    <a:pt x="84" y="64"/>
                    <a:pt x="87" y="59"/>
                    <a:pt x="88" y="53"/>
                  </a:cubicBezTo>
                  <a:cubicBezTo>
                    <a:pt x="88" y="52"/>
                    <a:pt x="89" y="52"/>
                    <a:pt x="90" y="51"/>
                  </a:cubicBezTo>
                  <a:cubicBezTo>
                    <a:pt x="93" y="48"/>
                    <a:pt x="94" y="43"/>
                    <a:pt x="91" y="39"/>
                  </a:cubicBezTo>
                  <a:cubicBezTo>
                    <a:pt x="91" y="39"/>
                    <a:pt x="90" y="38"/>
                    <a:pt x="90" y="37"/>
                  </a:cubicBezTo>
                  <a:cubicBezTo>
                    <a:pt x="90" y="33"/>
                    <a:pt x="90" y="28"/>
                    <a:pt x="90" y="23"/>
                  </a:cubicBezTo>
                  <a:cubicBezTo>
                    <a:pt x="90" y="18"/>
                    <a:pt x="89" y="12"/>
                    <a:pt x="85" y="7"/>
                  </a:cubicBezTo>
                  <a:cubicBezTo>
                    <a:pt x="81" y="4"/>
                    <a:pt x="77" y="2"/>
                    <a:pt x="72" y="1"/>
                  </a:cubicBezTo>
                  <a:cubicBezTo>
                    <a:pt x="66" y="0"/>
                    <a:pt x="60" y="0"/>
                    <a:pt x="55" y="1"/>
                  </a:cubicBezTo>
                  <a:cubicBezTo>
                    <a:pt x="50" y="3"/>
                    <a:pt x="45" y="6"/>
                    <a:pt x="42" y="10"/>
                  </a:cubicBezTo>
                  <a:cubicBezTo>
                    <a:pt x="40" y="14"/>
                    <a:pt x="38" y="18"/>
                    <a:pt x="38" y="23"/>
                  </a:cubicBezTo>
                  <a:cubicBezTo>
                    <a:pt x="38" y="28"/>
                    <a:pt x="38" y="32"/>
                    <a:pt x="38" y="37"/>
                  </a:cubicBezTo>
                  <a:cubicBezTo>
                    <a:pt x="38" y="38"/>
                    <a:pt x="38" y="39"/>
                    <a:pt x="37" y="40"/>
                  </a:cubicBezTo>
                  <a:cubicBezTo>
                    <a:pt x="35" y="44"/>
                    <a:pt x="36" y="49"/>
                    <a:pt x="39" y="52"/>
                  </a:cubicBezTo>
                  <a:cubicBezTo>
                    <a:pt x="40" y="53"/>
                    <a:pt x="41" y="54"/>
                    <a:pt x="41" y="55"/>
                  </a:cubicBezTo>
                  <a:cubicBezTo>
                    <a:pt x="42" y="59"/>
                    <a:pt x="45" y="64"/>
                    <a:pt x="48" y="68"/>
                  </a:cubicBezTo>
                  <a:cubicBezTo>
                    <a:pt x="48" y="73"/>
                    <a:pt x="48" y="73"/>
                    <a:pt x="48" y="73"/>
                  </a:cubicBezTo>
                  <a:cubicBezTo>
                    <a:pt x="48" y="82"/>
                    <a:pt x="41" y="89"/>
                    <a:pt x="32" y="89"/>
                  </a:cubicBezTo>
                  <a:cubicBezTo>
                    <a:pt x="24" y="89"/>
                    <a:pt x="24" y="89"/>
                    <a:pt x="24" y="89"/>
                  </a:cubicBezTo>
                  <a:cubicBezTo>
                    <a:pt x="24" y="89"/>
                    <a:pt x="9" y="93"/>
                    <a:pt x="0" y="113"/>
                  </a:cubicBezTo>
                  <a:cubicBezTo>
                    <a:pt x="0" y="122"/>
                    <a:pt x="0" y="122"/>
                    <a:pt x="0" y="122"/>
                  </a:cubicBezTo>
                  <a:cubicBezTo>
                    <a:pt x="0" y="126"/>
                    <a:pt x="3" y="130"/>
                    <a:pt x="8" y="130"/>
                  </a:cubicBezTo>
                  <a:cubicBezTo>
                    <a:pt x="121" y="130"/>
                    <a:pt x="121" y="130"/>
                    <a:pt x="121" y="130"/>
                  </a:cubicBezTo>
                  <a:cubicBezTo>
                    <a:pt x="125" y="130"/>
                    <a:pt x="129" y="126"/>
                    <a:pt x="129" y="122"/>
                  </a:cubicBezTo>
                  <a:cubicBezTo>
                    <a:pt x="129" y="113"/>
                    <a:pt x="129" y="113"/>
                    <a:pt x="129" y="113"/>
                  </a:cubicBezTo>
                  <a:cubicBezTo>
                    <a:pt x="119" y="93"/>
                    <a:pt x="105" y="89"/>
                    <a:pt x="105" y="89"/>
                  </a:cubicBezTo>
                  <a:close/>
                  <a:moveTo>
                    <a:pt x="105" y="89"/>
                  </a:moveTo>
                  <a:cubicBezTo>
                    <a:pt x="105" y="89"/>
                    <a:pt x="105" y="89"/>
                    <a:pt x="105" y="89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6" name="Group 45">
            <a:extLst>
              <a:ext uri="{FF2B5EF4-FFF2-40B4-BE49-F238E27FC236}">
                <a16:creationId xmlns:a16="http://schemas.microsoft.com/office/drawing/2014/main" id="{79D25EFA-6216-42F4-8FA9-51BFE1A961BC}"/>
              </a:ext>
            </a:extLst>
          </p:cNvPr>
          <p:cNvGrpSpPr/>
          <p:nvPr/>
        </p:nvGrpSpPr>
        <p:grpSpPr>
          <a:xfrm>
            <a:off x="5852886" y="3738570"/>
            <a:ext cx="758371" cy="650081"/>
            <a:chOff x="7413628" y="3358356"/>
            <a:chExt cx="758371" cy="650081"/>
          </a:xfrm>
        </p:grpSpPr>
        <p:sp>
          <p:nvSpPr>
            <p:cNvPr id="51" name="Rectangle 50">
              <a:extLst>
                <a:ext uri="{FF2B5EF4-FFF2-40B4-BE49-F238E27FC236}">
                  <a16:creationId xmlns:a16="http://schemas.microsoft.com/office/drawing/2014/main" id="{8493EE98-DEE0-4FF6-9A46-A229989DC78B}"/>
                </a:ext>
              </a:extLst>
            </p:cNvPr>
            <p:cNvSpPr/>
            <p:nvPr/>
          </p:nvSpPr>
          <p:spPr>
            <a:xfrm>
              <a:off x="7413628" y="3358356"/>
              <a:ext cx="758371" cy="650081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53" name="Freeform 8">
              <a:extLst>
                <a:ext uri="{FF2B5EF4-FFF2-40B4-BE49-F238E27FC236}">
                  <a16:creationId xmlns:a16="http://schemas.microsoft.com/office/drawing/2014/main" id="{EBC56AAB-B1F3-4B6C-9DEA-3E3319E241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47410" y="3547327"/>
              <a:ext cx="290806" cy="272139"/>
            </a:xfrm>
            <a:custGeom>
              <a:avLst/>
              <a:gdLst>
                <a:gd name="T0" fmla="*/ 129 w 130"/>
                <a:gd name="T1" fmla="*/ 35 h 120"/>
                <a:gd name="T2" fmla="*/ 94 w 130"/>
                <a:gd name="T3" fmla="*/ 0 h 120"/>
                <a:gd name="T4" fmla="*/ 64 w 130"/>
                <a:gd name="T5" fmla="*/ 17 h 120"/>
                <a:gd name="T6" fmla="*/ 35 w 130"/>
                <a:gd name="T7" fmla="*/ 0 h 120"/>
                <a:gd name="T8" fmla="*/ 0 w 130"/>
                <a:gd name="T9" fmla="*/ 35 h 120"/>
                <a:gd name="T10" fmla="*/ 2 w 130"/>
                <a:gd name="T11" fmla="*/ 49 h 120"/>
                <a:gd name="T12" fmla="*/ 19 w 130"/>
                <a:gd name="T13" fmla="*/ 79 h 120"/>
                <a:gd name="T14" fmla="*/ 64 w 130"/>
                <a:gd name="T15" fmla="*/ 120 h 120"/>
                <a:gd name="T16" fmla="*/ 110 w 130"/>
                <a:gd name="T17" fmla="*/ 79 h 120"/>
                <a:gd name="T18" fmla="*/ 128 w 130"/>
                <a:gd name="T19" fmla="*/ 49 h 120"/>
                <a:gd name="T20" fmla="*/ 129 w 130"/>
                <a:gd name="T21" fmla="*/ 35 h 120"/>
                <a:gd name="T22" fmla="*/ 123 w 130"/>
                <a:gd name="T23" fmla="*/ 48 h 120"/>
                <a:gd name="T24" fmla="*/ 107 w 130"/>
                <a:gd name="T25" fmla="*/ 75 h 120"/>
                <a:gd name="T26" fmla="*/ 64 w 130"/>
                <a:gd name="T27" fmla="*/ 113 h 120"/>
                <a:gd name="T28" fmla="*/ 23 w 130"/>
                <a:gd name="T29" fmla="*/ 75 h 120"/>
                <a:gd name="T30" fmla="*/ 6 w 130"/>
                <a:gd name="T31" fmla="*/ 48 h 120"/>
                <a:gd name="T32" fmla="*/ 5 w 130"/>
                <a:gd name="T33" fmla="*/ 36 h 120"/>
                <a:gd name="T34" fmla="*/ 5 w 130"/>
                <a:gd name="T35" fmla="*/ 36 h 120"/>
                <a:gd name="T36" fmla="*/ 35 w 130"/>
                <a:gd name="T37" fmla="*/ 5 h 120"/>
                <a:gd name="T38" fmla="*/ 62 w 130"/>
                <a:gd name="T39" fmla="*/ 23 h 120"/>
                <a:gd name="T40" fmla="*/ 64 w 130"/>
                <a:gd name="T41" fmla="*/ 29 h 120"/>
                <a:gd name="T42" fmla="*/ 67 w 130"/>
                <a:gd name="T43" fmla="*/ 23 h 120"/>
                <a:gd name="T44" fmla="*/ 94 w 130"/>
                <a:gd name="T45" fmla="*/ 5 h 120"/>
                <a:gd name="T46" fmla="*/ 124 w 130"/>
                <a:gd name="T47" fmla="*/ 36 h 120"/>
                <a:gd name="T48" fmla="*/ 123 w 130"/>
                <a:gd name="T49" fmla="*/ 48 h 120"/>
                <a:gd name="T50" fmla="*/ 123 w 130"/>
                <a:gd name="T51" fmla="*/ 48 h 120"/>
                <a:gd name="T52" fmla="*/ 123 w 130"/>
                <a:gd name="T53" fmla="*/ 48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30" h="120">
                  <a:moveTo>
                    <a:pt x="129" y="35"/>
                  </a:moveTo>
                  <a:cubicBezTo>
                    <a:pt x="127" y="15"/>
                    <a:pt x="113" y="0"/>
                    <a:pt x="94" y="0"/>
                  </a:cubicBezTo>
                  <a:cubicBezTo>
                    <a:pt x="82" y="0"/>
                    <a:pt x="71" y="6"/>
                    <a:pt x="64" y="17"/>
                  </a:cubicBezTo>
                  <a:cubicBezTo>
                    <a:pt x="58" y="6"/>
                    <a:pt x="47" y="0"/>
                    <a:pt x="35" y="0"/>
                  </a:cubicBezTo>
                  <a:cubicBezTo>
                    <a:pt x="17" y="0"/>
                    <a:pt x="2" y="15"/>
                    <a:pt x="0" y="35"/>
                  </a:cubicBezTo>
                  <a:cubicBezTo>
                    <a:pt x="0" y="36"/>
                    <a:pt x="0" y="41"/>
                    <a:pt x="2" y="49"/>
                  </a:cubicBezTo>
                  <a:cubicBezTo>
                    <a:pt x="4" y="60"/>
                    <a:pt x="10" y="71"/>
                    <a:pt x="19" y="79"/>
                  </a:cubicBezTo>
                  <a:cubicBezTo>
                    <a:pt x="64" y="120"/>
                    <a:pt x="64" y="120"/>
                    <a:pt x="64" y="120"/>
                  </a:cubicBezTo>
                  <a:cubicBezTo>
                    <a:pt x="110" y="79"/>
                    <a:pt x="110" y="79"/>
                    <a:pt x="110" y="79"/>
                  </a:cubicBezTo>
                  <a:cubicBezTo>
                    <a:pt x="119" y="71"/>
                    <a:pt x="126" y="60"/>
                    <a:pt x="128" y="49"/>
                  </a:cubicBezTo>
                  <a:cubicBezTo>
                    <a:pt x="130" y="41"/>
                    <a:pt x="129" y="36"/>
                    <a:pt x="129" y="35"/>
                  </a:cubicBezTo>
                  <a:close/>
                  <a:moveTo>
                    <a:pt x="123" y="48"/>
                  </a:moveTo>
                  <a:cubicBezTo>
                    <a:pt x="121" y="58"/>
                    <a:pt x="115" y="68"/>
                    <a:pt x="107" y="75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23" y="75"/>
                    <a:pt x="23" y="75"/>
                    <a:pt x="23" y="75"/>
                  </a:cubicBezTo>
                  <a:cubicBezTo>
                    <a:pt x="14" y="68"/>
                    <a:pt x="9" y="58"/>
                    <a:pt x="6" y="48"/>
                  </a:cubicBezTo>
                  <a:cubicBezTo>
                    <a:pt x="5" y="40"/>
                    <a:pt x="5" y="36"/>
                    <a:pt x="5" y="36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7" y="18"/>
                    <a:pt x="20" y="5"/>
                    <a:pt x="35" y="5"/>
                  </a:cubicBezTo>
                  <a:cubicBezTo>
                    <a:pt x="47" y="5"/>
                    <a:pt x="57" y="12"/>
                    <a:pt x="62" y="23"/>
                  </a:cubicBezTo>
                  <a:cubicBezTo>
                    <a:pt x="64" y="29"/>
                    <a:pt x="64" y="29"/>
                    <a:pt x="64" y="29"/>
                  </a:cubicBezTo>
                  <a:cubicBezTo>
                    <a:pt x="67" y="23"/>
                    <a:pt x="67" y="23"/>
                    <a:pt x="67" y="23"/>
                  </a:cubicBezTo>
                  <a:cubicBezTo>
                    <a:pt x="72" y="12"/>
                    <a:pt x="82" y="5"/>
                    <a:pt x="94" y="5"/>
                  </a:cubicBezTo>
                  <a:cubicBezTo>
                    <a:pt x="110" y="5"/>
                    <a:pt x="123" y="18"/>
                    <a:pt x="124" y="36"/>
                  </a:cubicBezTo>
                  <a:cubicBezTo>
                    <a:pt x="124" y="36"/>
                    <a:pt x="125" y="40"/>
                    <a:pt x="123" y="48"/>
                  </a:cubicBezTo>
                  <a:close/>
                  <a:moveTo>
                    <a:pt x="123" y="48"/>
                  </a:moveTo>
                  <a:cubicBezTo>
                    <a:pt x="123" y="48"/>
                    <a:pt x="123" y="48"/>
                    <a:pt x="123" y="48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522540E4-7031-4BC6-9A4F-004EFF95C686}"/>
              </a:ext>
            </a:extLst>
          </p:cNvPr>
          <p:cNvGrpSpPr/>
          <p:nvPr/>
        </p:nvGrpSpPr>
        <p:grpSpPr>
          <a:xfrm>
            <a:off x="6849788" y="3693104"/>
            <a:ext cx="3162344" cy="741013"/>
            <a:chOff x="8410530" y="3311505"/>
            <a:chExt cx="3162344" cy="741013"/>
          </a:xfrm>
        </p:grpSpPr>
        <p:sp>
          <p:nvSpPr>
            <p:cNvPr id="49" name="Rectangle 48">
              <a:extLst>
                <a:ext uri="{FF2B5EF4-FFF2-40B4-BE49-F238E27FC236}">
                  <a16:creationId xmlns:a16="http://schemas.microsoft.com/office/drawing/2014/main" id="{EC15707E-C53E-47D3-BA0B-FD5CE273F7F2}"/>
                </a:ext>
              </a:extLst>
            </p:cNvPr>
            <p:cNvSpPr/>
            <p:nvPr/>
          </p:nvSpPr>
          <p:spPr>
            <a:xfrm>
              <a:off x="8434311" y="3678057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6B3A815F-542B-4EEF-AE34-75A9953025B0}"/>
                </a:ext>
              </a:extLst>
            </p:cNvPr>
            <p:cNvSpPr txBox="1"/>
            <p:nvPr/>
          </p:nvSpPr>
          <p:spPr>
            <a:xfrm>
              <a:off x="8410530" y="3311505"/>
              <a:ext cx="1333544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3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Charities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B42E32F9-9796-4F22-8EAB-BC96C190FA69}"/>
              </a:ext>
            </a:extLst>
          </p:cNvPr>
          <p:cNvGrpSpPr/>
          <p:nvPr/>
        </p:nvGrpSpPr>
        <p:grpSpPr>
          <a:xfrm>
            <a:off x="5852886" y="4587077"/>
            <a:ext cx="758371" cy="650081"/>
            <a:chOff x="7413628" y="4202112"/>
            <a:chExt cx="758371" cy="650081"/>
          </a:xfrm>
        </p:grpSpPr>
        <p:sp>
          <p:nvSpPr>
            <p:cNvPr id="63" name="Rectangle 62">
              <a:extLst>
                <a:ext uri="{FF2B5EF4-FFF2-40B4-BE49-F238E27FC236}">
                  <a16:creationId xmlns:a16="http://schemas.microsoft.com/office/drawing/2014/main" id="{A43808F3-7522-42BC-9F69-0789CDB2848C}"/>
                </a:ext>
              </a:extLst>
            </p:cNvPr>
            <p:cNvSpPr/>
            <p:nvPr/>
          </p:nvSpPr>
          <p:spPr>
            <a:xfrm>
              <a:off x="7413628" y="4202112"/>
              <a:ext cx="758371" cy="6500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4" name="Group 63">
              <a:extLst>
                <a:ext uri="{FF2B5EF4-FFF2-40B4-BE49-F238E27FC236}">
                  <a16:creationId xmlns:a16="http://schemas.microsoft.com/office/drawing/2014/main" id="{318C3B5A-1A97-4E8B-92A1-EE4471D70146}"/>
                </a:ext>
              </a:extLst>
            </p:cNvPr>
            <p:cNvGrpSpPr/>
            <p:nvPr/>
          </p:nvGrpSpPr>
          <p:grpSpPr>
            <a:xfrm>
              <a:off x="7677867" y="4379785"/>
              <a:ext cx="229893" cy="294734"/>
              <a:chOff x="2522538" y="3189288"/>
              <a:chExt cx="371475" cy="476250"/>
            </a:xfrm>
            <a:solidFill>
              <a:schemeClr val="bg1"/>
            </a:solidFill>
          </p:grpSpPr>
          <p:sp>
            <p:nvSpPr>
              <p:cNvPr id="65" name="Freeform 5">
                <a:extLst>
                  <a:ext uri="{FF2B5EF4-FFF2-40B4-BE49-F238E27FC236}">
                    <a16:creationId xmlns:a16="http://schemas.microsoft.com/office/drawing/2014/main" id="{C6C20C2C-BE19-4966-8FD2-93259BD9B141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13025" y="3189288"/>
                <a:ext cx="192088" cy="238125"/>
              </a:xfrm>
              <a:custGeom>
                <a:avLst/>
                <a:gdLst>
                  <a:gd name="T0" fmla="*/ 2 w 53"/>
                  <a:gd name="T1" fmla="*/ 65 h 65"/>
                  <a:gd name="T2" fmla="*/ 5 w 53"/>
                  <a:gd name="T3" fmla="*/ 62 h 65"/>
                  <a:gd name="T4" fmla="*/ 5 w 53"/>
                  <a:gd name="T5" fmla="*/ 27 h 65"/>
                  <a:gd name="T6" fmla="*/ 26 w 53"/>
                  <a:gd name="T7" fmla="*/ 6 h 65"/>
                  <a:gd name="T8" fmla="*/ 48 w 53"/>
                  <a:gd name="T9" fmla="*/ 27 h 65"/>
                  <a:gd name="T10" fmla="*/ 48 w 53"/>
                  <a:gd name="T11" fmla="*/ 62 h 65"/>
                  <a:gd name="T12" fmla="*/ 50 w 53"/>
                  <a:gd name="T13" fmla="*/ 65 h 65"/>
                  <a:gd name="T14" fmla="*/ 53 w 53"/>
                  <a:gd name="T15" fmla="*/ 62 h 65"/>
                  <a:gd name="T16" fmla="*/ 53 w 53"/>
                  <a:gd name="T17" fmla="*/ 27 h 65"/>
                  <a:gd name="T18" fmla="*/ 26 w 53"/>
                  <a:gd name="T19" fmla="*/ 0 h 65"/>
                  <a:gd name="T20" fmla="*/ 0 w 53"/>
                  <a:gd name="T21" fmla="*/ 27 h 65"/>
                  <a:gd name="T22" fmla="*/ 0 w 53"/>
                  <a:gd name="T23" fmla="*/ 62 h 65"/>
                  <a:gd name="T24" fmla="*/ 2 w 53"/>
                  <a:gd name="T25" fmla="*/ 65 h 65"/>
                  <a:gd name="T26" fmla="*/ 2 w 53"/>
                  <a:gd name="T27" fmla="*/ 65 h 65"/>
                  <a:gd name="T28" fmla="*/ 2 w 53"/>
                  <a:gd name="T2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65">
                    <a:moveTo>
                      <a:pt x="2" y="65"/>
                    </a:moveTo>
                    <a:cubicBezTo>
                      <a:pt x="4" y="65"/>
                      <a:pt x="5" y="63"/>
                      <a:pt x="5" y="62"/>
                    </a:cubicBezTo>
                    <a:cubicBezTo>
                      <a:pt x="5" y="27"/>
                      <a:pt x="5" y="27"/>
                      <a:pt x="5" y="27"/>
                    </a:cubicBezTo>
                    <a:cubicBezTo>
                      <a:pt x="5" y="15"/>
                      <a:pt x="15" y="6"/>
                      <a:pt x="26" y="6"/>
                    </a:cubicBezTo>
                    <a:cubicBezTo>
                      <a:pt x="38" y="6"/>
                      <a:pt x="48" y="15"/>
                      <a:pt x="48" y="27"/>
                    </a:cubicBezTo>
                    <a:cubicBezTo>
                      <a:pt x="48" y="62"/>
                      <a:pt x="48" y="62"/>
                      <a:pt x="48" y="62"/>
                    </a:cubicBezTo>
                    <a:cubicBezTo>
                      <a:pt x="48" y="63"/>
                      <a:pt x="49" y="65"/>
                      <a:pt x="50" y="65"/>
                    </a:cubicBezTo>
                    <a:cubicBezTo>
                      <a:pt x="52" y="65"/>
                      <a:pt x="53" y="63"/>
                      <a:pt x="53" y="62"/>
                    </a:cubicBezTo>
                    <a:cubicBezTo>
                      <a:pt x="53" y="27"/>
                      <a:pt x="53" y="27"/>
                      <a:pt x="53" y="27"/>
                    </a:cubicBezTo>
                    <a:cubicBezTo>
                      <a:pt x="53" y="12"/>
                      <a:pt x="41" y="0"/>
                      <a:pt x="26" y="0"/>
                    </a:cubicBezTo>
                    <a:cubicBezTo>
                      <a:pt x="12" y="0"/>
                      <a:pt x="0" y="12"/>
                      <a:pt x="0" y="27"/>
                    </a:cubicBezTo>
                    <a:cubicBezTo>
                      <a:pt x="0" y="62"/>
                      <a:pt x="0" y="62"/>
                      <a:pt x="0" y="62"/>
                    </a:cubicBezTo>
                    <a:cubicBezTo>
                      <a:pt x="0" y="64"/>
                      <a:pt x="1" y="65"/>
                      <a:pt x="2" y="65"/>
                    </a:cubicBezTo>
                    <a:close/>
                    <a:moveTo>
                      <a:pt x="2" y="65"/>
                    </a:moveTo>
                    <a:cubicBezTo>
                      <a:pt x="2" y="65"/>
                      <a:pt x="2" y="65"/>
                      <a:pt x="2" y="65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" name="Freeform 6">
                <a:extLst>
                  <a:ext uri="{FF2B5EF4-FFF2-40B4-BE49-F238E27FC236}">
                    <a16:creationId xmlns:a16="http://schemas.microsoft.com/office/drawing/2014/main" id="{5C5FE6C7-3C40-4147-BA11-6A3EE50B91B4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522538" y="3332163"/>
                <a:ext cx="371475" cy="333375"/>
              </a:xfrm>
              <a:custGeom>
                <a:avLst/>
                <a:gdLst>
                  <a:gd name="T0" fmla="*/ 102 w 103"/>
                  <a:gd name="T1" fmla="*/ 79 h 91"/>
                  <a:gd name="T2" fmla="*/ 95 w 103"/>
                  <a:gd name="T3" fmla="*/ 0 h 91"/>
                  <a:gd name="T4" fmla="*/ 83 w 103"/>
                  <a:gd name="T5" fmla="*/ 0 h 91"/>
                  <a:gd name="T6" fmla="*/ 83 w 103"/>
                  <a:gd name="T7" fmla="*/ 25 h 91"/>
                  <a:gd name="T8" fmla="*/ 75 w 103"/>
                  <a:gd name="T9" fmla="*/ 34 h 91"/>
                  <a:gd name="T10" fmla="*/ 67 w 103"/>
                  <a:gd name="T11" fmla="*/ 25 h 91"/>
                  <a:gd name="T12" fmla="*/ 67 w 103"/>
                  <a:gd name="T13" fmla="*/ 0 h 91"/>
                  <a:gd name="T14" fmla="*/ 35 w 103"/>
                  <a:gd name="T15" fmla="*/ 0 h 91"/>
                  <a:gd name="T16" fmla="*/ 35 w 103"/>
                  <a:gd name="T17" fmla="*/ 25 h 91"/>
                  <a:gd name="T18" fmla="*/ 28 w 103"/>
                  <a:gd name="T19" fmla="*/ 34 h 91"/>
                  <a:gd name="T20" fmla="*/ 19 w 103"/>
                  <a:gd name="T21" fmla="*/ 26 h 91"/>
                  <a:gd name="T22" fmla="*/ 19 w 103"/>
                  <a:gd name="T23" fmla="*/ 0 h 91"/>
                  <a:gd name="T24" fmla="*/ 8 w 103"/>
                  <a:gd name="T25" fmla="*/ 0 h 91"/>
                  <a:gd name="T26" fmla="*/ 1 w 103"/>
                  <a:gd name="T27" fmla="*/ 79 h 91"/>
                  <a:gd name="T28" fmla="*/ 11 w 103"/>
                  <a:gd name="T29" fmla="*/ 91 h 91"/>
                  <a:gd name="T30" fmla="*/ 92 w 103"/>
                  <a:gd name="T31" fmla="*/ 91 h 91"/>
                  <a:gd name="T32" fmla="*/ 102 w 103"/>
                  <a:gd name="T33" fmla="*/ 79 h 91"/>
                  <a:gd name="T34" fmla="*/ 51 w 103"/>
                  <a:gd name="T35" fmla="*/ 83 h 91"/>
                  <a:gd name="T36" fmla="*/ 29 w 103"/>
                  <a:gd name="T37" fmla="*/ 60 h 91"/>
                  <a:gd name="T38" fmla="*/ 51 w 103"/>
                  <a:gd name="T39" fmla="*/ 37 h 91"/>
                  <a:gd name="T40" fmla="*/ 74 w 103"/>
                  <a:gd name="T41" fmla="*/ 60 h 91"/>
                  <a:gd name="T42" fmla="*/ 51 w 103"/>
                  <a:gd name="T43" fmla="*/ 83 h 91"/>
                  <a:gd name="T44" fmla="*/ 51 w 103"/>
                  <a:gd name="T45" fmla="*/ 83 h 91"/>
                  <a:gd name="T46" fmla="*/ 51 w 103"/>
                  <a:gd name="T47" fmla="*/ 83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03" h="91">
                    <a:moveTo>
                      <a:pt x="102" y="79"/>
                    </a:moveTo>
                    <a:cubicBezTo>
                      <a:pt x="95" y="0"/>
                      <a:pt x="95" y="0"/>
                      <a:pt x="95" y="0"/>
                    </a:cubicBezTo>
                    <a:cubicBezTo>
                      <a:pt x="83" y="0"/>
                      <a:pt x="83" y="0"/>
                      <a:pt x="83" y="0"/>
                    </a:cubicBezTo>
                    <a:cubicBezTo>
                      <a:pt x="83" y="25"/>
                      <a:pt x="83" y="25"/>
                      <a:pt x="83" y="25"/>
                    </a:cubicBezTo>
                    <a:cubicBezTo>
                      <a:pt x="83" y="30"/>
                      <a:pt x="80" y="34"/>
                      <a:pt x="75" y="34"/>
                    </a:cubicBezTo>
                    <a:cubicBezTo>
                      <a:pt x="71" y="34"/>
                      <a:pt x="67" y="30"/>
                      <a:pt x="67" y="2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5" y="0"/>
                      <a:pt x="35" y="0"/>
                      <a:pt x="35" y="0"/>
                    </a:cubicBezTo>
                    <a:cubicBezTo>
                      <a:pt x="35" y="25"/>
                      <a:pt x="35" y="25"/>
                      <a:pt x="35" y="25"/>
                    </a:cubicBezTo>
                    <a:cubicBezTo>
                      <a:pt x="35" y="30"/>
                      <a:pt x="32" y="33"/>
                      <a:pt x="28" y="34"/>
                    </a:cubicBezTo>
                    <a:cubicBezTo>
                      <a:pt x="23" y="34"/>
                      <a:pt x="19" y="30"/>
                      <a:pt x="19" y="26"/>
                    </a:cubicBezTo>
                    <a:cubicBezTo>
                      <a:pt x="19" y="0"/>
                      <a:pt x="19" y="0"/>
                      <a:pt x="19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1" y="79"/>
                      <a:pt x="1" y="79"/>
                      <a:pt x="1" y="79"/>
                    </a:cubicBezTo>
                    <a:cubicBezTo>
                      <a:pt x="0" y="85"/>
                      <a:pt x="5" y="91"/>
                      <a:pt x="11" y="91"/>
                    </a:cubicBezTo>
                    <a:cubicBezTo>
                      <a:pt x="92" y="91"/>
                      <a:pt x="92" y="91"/>
                      <a:pt x="92" y="91"/>
                    </a:cubicBezTo>
                    <a:cubicBezTo>
                      <a:pt x="98" y="91"/>
                      <a:pt x="103" y="85"/>
                      <a:pt x="102" y="79"/>
                    </a:cubicBezTo>
                    <a:close/>
                    <a:moveTo>
                      <a:pt x="51" y="83"/>
                    </a:moveTo>
                    <a:cubicBezTo>
                      <a:pt x="39" y="83"/>
                      <a:pt x="29" y="73"/>
                      <a:pt x="29" y="60"/>
                    </a:cubicBezTo>
                    <a:cubicBezTo>
                      <a:pt x="29" y="48"/>
                      <a:pt x="39" y="37"/>
                      <a:pt x="51" y="37"/>
                    </a:cubicBezTo>
                    <a:cubicBezTo>
                      <a:pt x="64" y="37"/>
                      <a:pt x="74" y="48"/>
                      <a:pt x="74" y="60"/>
                    </a:cubicBezTo>
                    <a:cubicBezTo>
                      <a:pt x="74" y="73"/>
                      <a:pt x="64" y="83"/>
                      <a:pt x="51" y="83"/>
                    </a:cubicBezTo>
                    <a:close/>
                    <a:moveTo>
                      <a:pt x="51" y="83"/>
                    </a:moveTo>
                    <a:cubicBezTo>
                      <a:pt x="51" y="83"/>
                      <a:pt x="51" y="83"/>
                      <a:pt x="51" y="83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" name="Freeform 7">
                <a:extLst>
                  <a:ext uri="{FF2B5EF4-FFF2-40B4-BE49-F238E27FC236}">
                    <a16:creationId xmlns:a16="http://schemas.microsoft.com/office/drawing/2014/main" id="{9023D161-A65F-4EB0-8455-462ECB0A523A}"/>
                  </a:ext>
                </a:extLst>
              </p:cNvPr>
              <p:cNvSpPr>
                <a:spLocks noEditPoints="1"/>
              </p:cNvSpPr>
              <p:nvPr/>
            </p:nvSpPr>
            <p:spPr bwMode="auto">
              <a:xfrm>
                <a:off x="2646363" y="3489326"/>
                <a:ext cx="125413" cy="128588"/>
              </a:xfrm>
              <a:custGeom>
                <a:avLst/>
                <a:gdLst>
                  <a:gd name="T0" fmla="*/ 17 w 35"/>
                  <a:gd name="T1" fmla="*/ 0 h 35"/>
                  <a:gd name="T2" fmla="*/ 0 w 35"/>
                  <a:gd name="T3" fmla="*/ 17 h 35"/>
                  <a:gd name="T4" fmla="*/ 17 w 35"/>
                  <a:gd name="T5" fmla="*/ 35 h 35"/>
                  <a:gd name="T6" fmla="*/ 35 w 35"/>
                  <a:gd name="T7" fmla="*/ 17 h 35"/>
                  <a:gd name="T8" fmla="*/ 17 w 35"/>
                  <a:gd name="T9" fmla="*/ 0 h 35"/>
                  <a:gd name="T10" fmla="*/ 19 w 35"/>
                  <a:gd name="T11" fmla="*/ 26 h 35"/>
                  <a:gd name="T12" fmla="*/ 19 w 35"/>
                  <a:gd name="T13" fmla="*/ 27 h 35"/>
                  <a:gd name="T14" fmla="*/ 17 w 35"/>
                  <a:gd name="T15" fmla="*/ 29 h 35"/>
                  <a:gd name="T16" fmla="*/ 16 w 35"/>
                  <a:gd name="T17" fmla="*/ 27 h 35"/>
                  <a:gd name="T18" fmla="*/ 16 w 35"/>
                  <a:gd name="T19" fmla="*/ 26 h 35"/>
                  <a:gd name="T20" fmla="*/ 14 w 35"/>
                  <a:gd name="T21" fmla="*/ 25 h 35"/>
                  <a:gd name="T22" fmla="*/ 14 w 35"/>
                  <a:gd name="T23" fmla="*/ 23 h 35"/>
                  <a:gd name="T24" fmla="*/ 16 w 35"/>
                  <a:gd name="T25" fmla="*/ 23 h 35"/>
                  <a:gd name="T26" fmla="*/ 17 w 35"/>
                  <a:gd name="T27" fmla="*/ 24 h 35"/>
                  <a:gd name="T28" fmla="*/ 18 w 35"/>
                  <a:gd name="T29" fmla="*/ 24 h 35"/>
                  <a:gd name="T30" fmla="*/ 20 w 35"/>
                  <a:gd name="T31" fmla="*/ 21 h 35"/>
                  <a:gd name="T32" fmla="*/ 17 w 35"/>
                  <a:gd name="T33" fmla="*/ 19 h 35"/>
                  <a:gd name="T34" fmla="*/ 17 w 35"/>
                  <a:gd name="T35" fmla="*/ 19 h 35"/>
                  <a:gd name="T36" fmla="*/ 12 w 35"/>
                  <a:gd name="T37" fmla="*/ 14 h 35"/>
                  <a:gd name="T38" fmla="*/ 16 w 35"/>
                  <a:gd name="T39" fmla="*/ 8 h 35"/>
                  <a:gd name="T40" fmla="*/ 16 w 35"/>
                  <a:gd name="T41" fmla="*/ 7 h 35"/>
                  <a:gd name="T42" fmla="*/ 17 w 35"/>
                  <a:gd name="T43" fmla="*/ 6 h 35"/>
                  <a:gd name="T44" fmla="*/ 19 w 35"/>
                  <a:gd name="T45" fmla="*/ 7 h 35"/>
                  <a:gd name="T46" fmla="*/ 19 w 35"/>
                  <a:gd name="T47" fmla="*/ 8 h 35"/>
                  <a:gd name="T48" fmla="*/ 21 w 35"/>
                  <a:gd name="T49" fmla="*/ 10 h 35"/>
                  <a:gd name="T50" fmla="*/ 21 w 35"/>
                  <a:gd name="T51" fmla="*/ 12 h 35"/>
                  <a:gd name="T52" fmla="*/ 19 w 35"/>
                  <a:gd name="T53" fmla="*/ 12 h 35"/>
                  <a:gd name="T54" fmla="*/ 18 w 35"/>
                  <a:gd name="T55" fmla="*/ 11 h 35"/>
                  <a:gd name="T56" fmla="*/ 17 w 35"/>
                  <a:gd name="T57" fmla="*/ 11 h 35"/>
                  <a:gd name="T58" fmla="*/ 15 w 35"/>
                  <a:gd name="T59" fmla="*/ 14 h 35"/>
                  <a:gd name="T60" fmla="*/ 17 w 35"/>
                  <a:gd name="T61" fmla="*/ 16 h 35"/>
                  <a:gd name="T62" fmla="*/ 18 w 35"/>
                  <a:gd name="T63" fmla="*/ 16 h 35"/>
                  <a:gd name="T64" fmla="*/ 23 w 35"/>
                  <a:gd name="T65" fmla="*/ 21 h 35"/>
                  <a:gd name="T66" fmla="*/ 19 w 35"/>
                  <a:gd name="T67" fmla="*/ 26 h 35"/>
                  <a:gd name="T68" fmla="*/ 19 w 35"/>
                  <a:gd name="T69" fmla="*/ 26 h 35"/>
                  <a:gd name="T70" fmla="*/ 19 w 35"/>
                  <a:gd name="T71" fmla="*/ 26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35" h="35">
                    <a:moveTo>
                      <a:pt x="17" y="0"/>
                    </a:moveTo>
                    <a:cubicBezTo>
                      <a:pt x="8" y="0"/>
                      <a:pt x="0" y="8"/>
                      <a:pt x="0" y="17"/>
                    </a:cubicBezTo>
                    <a:cubicBezTo>
                      <a:pt x="0" y="27"/>
                      <a:pt x="8" y="35"/>
                      <a:pt x="17" y="35"/>
                    </a:cubicBezTo>
                    <a:cubicBezTo>
                      <a:pt x="27" y="35"/>
                      <a:pt x="35" y="27"/>
                      <a:pt x="35" y="17"/>
                    </a:cubicBezTo>
                    <a:cubicBezTo>
                      <a:pt x="35" y="8"/>
                      <a:pt x="27" y="0"/>
                      <a:pt x="17" y="0"/>
                    </a:cubicBezTo>
                    <a:close/>
                    <a:moveTo>
                      <a:pt x="19" y="26"/>
                    </a:moveTo>
                    <a:cubicBezTo>
                      <a:pt x="19" y="27"/>
                      <a:pt x="19" y="27"/>
                      <a:pt x="19" y="27"/>
                    </a:cubicBezTo>
                    <a:cubicBezTo>
                      <a:pt x="19" y="28"/>
                      <a:pt x="18" y="29"/>
                      <a:pt x="17" y="29"/>
                    </a:cubicBezTo>
                    <a:cubicBezTo>
                      <a:pt x="17" y="29"/>
                      <a:pt x="16" y="28"/>
                      <a:pt x="16" y="27"/>
                    </a:cubicBezTo>
                    <a:cubicBezTo>
                      <a:pt x="16" y="26"/>
                      <a:pt x="16" y="26"/>
                      <a:pt x="16" y="26"/>
                    </a:cubicBezTo>
                    <a:cubicBezTo>
                      <a:pt x="15" y="26"/>
                      <a:pt x="14" y="26"/>
                      <a:pt x="14" y="25"/>
                    </a:cubicBezTo>
                    <a:cubicBezTo>
                      <a:pt x="13" y="24"/>
                      <a:pt x="13" y="23"/>
                      <a:pt x="14" y="23"/>
                    </a:cubicBezTo>
                    <a:cubicBezTo>
                      <a:pt x="14" y="22"/>
                      <a:pt x="15" y="22"/>
                      <a:pt x="16" y="23"/>
                    </a:cubicBezTo>
                    <a:cubicBezTo>
                      <a:pt x="16" y="23"/>
                      <a:pt x="17" y="23"/>
                      <a:pt x="17" y="24"/>
                    </a:cubicBezTo>
                    <a:cubicBezTo>
                      <a:pt x="18" y="24"/>
                      <a:pt x="18" y="24"/>
                      <a:pt x="18" y="24"/>
                    </a:cubicBezTo>
                    <a:cubicBezTo>
                      <a:pt x="19" y="23"/>
                      <a:pt x="20" y="22"/>
                      <a:pt x="20" y="21"/>
                    </a:cubicBezTo>
                    <a:cubicBezTo>
                      <a:pt x="20" y="20"/>
                      <a:pt x="19" y="19"/>
                      <a:pt x="17" y="19"/>
                    </a:cubicBezTo>
                    <a:cubicBezTo>
                      <a:pt x="17" y="19"/>
                      <a:pt x="17" y="19"/>
                      <a:pt x="17" y="19"/>
                    </a:cubicBezTo>
                    <a:cubicBezTo>
                      <a:pt x="14" y="19"/>
                      <a:pt x="12" y="16"/>
                      <a:pt x="12" y="14"/>
                    </a:cubicBezTo>
                    <a:cubicBezTo>
                      <a:pt x="12" y="11"/>
                      <a:pt x="14" y="9"/>
                      <a:pt x="16" y="8"/>
                    </a:cubicBezTo>
                    <a:cubicBezTo>
                      <a:pt x="16" y="7"/>
                      <a:pt x="16" y="7"/>
                      <a:pt x="16" y="7"/>
                    </a:cubicBezTo>
                    <a:cubicBezTo>
                      <a:pt x="16" y="6"/>
                      <a:pt x="17" y="6"/>
                      <a:pt x="17" y="6"/>
                    </a:cubicBezTo>
                    <a:cubicBezTo>
                      <a:pt x="18" y="6"/>
                      <a:pt x="19" y="6"/>
                      <a:pt x="19" y="7"/>
                    </a:cubicBezTo>
                    <a:cubicBezTo>
                      <a:pt x="19" y="8"/>
                      <a:pt x="19" y="8"/>
                      <a:pt x="19" y="8"/>
                    </a:cubicBezTo>
                    <a:cubicBezTo>
                      <a:pt x="20" y="9"/>
                      <a:pt x="21" y="9"/>
                      <a:pt x="21" y="10"/>
                    </a:cubicBezTo>
                    <a:cubicBezTo>
                      <a:pt x="22" y="10"/>
                      <a:pt x="22" y="11"/>
                      <a:pt x="21" y="12"/>
                    </a:cubicBezTo>
                    <a:cubicBezTo>
                      <a:pt x="21" y="13"/>
                      <a:pt x="20" y="13"/>
                      <a:pt x="19" y="12"/>
                    </a:cubicBezTo>
                    <a:cubicBezTo>
                      <a:pt x="19" y="12"/>
                      <a:pt x="18" y="11"/>
                      <a:pt x="18" y="11"/>
                    </a:cubicBezTo>
                    <a:cubicBezTo>
                      <a:pt x="17" y="11"/>
                      <a:pt x="17" y="11"/>
                      <a:pt x="17" y="11"/>
                    </a:cubicBezTo>
                    <a:cubicBezTo>
                      <a:pt x="16" y="11"/>
                      <a:pt x="15" y="12"/>
                      <a:pt x="15" y="14"/>
                    </a:cubicBezTo>
                    <a:cubicBezTo>
                      <a:pt x="15" y="15"/>
                      <a:pt x="16" y="16"/>
                      <a:pt x="17" y="16"/>
                    </a:cubicBezTo>
                    <a:cubicBezTo>
                      <a:pt x="18" y="16"/>
                      <a:pt x="18" y="16"/>
                      <a:pt x="18" y="16"/>
                    </a:cubicBezTo>
                    <a:cubicBezTo>
                      <a:pt x="20" y="16"/>
                      <a:pt x="23" y="18"/>
                      <a:pt x="23" y="21"/>
                    </a:cubicBezTo>
                    <a:cubicBezTo>
                      <a:pt x="23" y="24"/>
                      <a:pt x="21" y="26"/>
                      <a:pt x="19" y="26"/>
                    </a:cubicBezTo>
                    <a:close/>
                    <a:moveTo>
                      <a:pt x="19" y="26"/>
                    </a:moveTo>
                    <a:cubicBezTo>
                      <a:pt x="19" y="26"/>
                      <a:pt x="19" y="26"/>
                      <a:pt x="19" y="26"/>
                    </a:cubicBezTo>
                  </a:path>
                </a:pathLst>
              </a:custGeom>
              <a:grpFill/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08A2E19-85DE-4C04-B2A5-4E0E4E5ADF51}"/>
              </a:ext>
            </a:extLst>
          </p:cNvPr>
          <p:cNvGrpSpPr/>
          <p:nvPr/>
        </p:nvGrpSpPr>
        <p:grpSpPr>
          <a:xfrm>
            <a:off x="6849787" y="4540227"/>
            <a:ext cx="3162345" cy="743781"/>
            <a:chOff x="8410529" y="4160084"/>
            <a:chExt cx="3162345" cy="743781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C5C4A3EA-A618-4BE5-9E2E-DD7B932A8046}"/>
                </a:ext>
              </a:extLst>
            </p:cNvPr>
            <p:cNvSpPr/>
            <p:nvPr/>
          </p:nvSpPr>
          <p:spPr>
            <a:xfrm>
              <a:off x="8434311" y="4529404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486F3F27-5084-410E-BBD8-DF9FAA120DD1}"/>
                </a:ext>
              </a:extLst>
            </p:cNvPr>
            <p:cNvSpPr txBox="1"/>
            <p:nvPr/>
          </p:nvSpPr>
          <p:spPr>
            <a:xfrm>
              <a:off x="8410529" y="4160084"/>
              <a:ext cx="1604328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4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Healthcare</a:t>
              </a:r>
            </a:p>
          </p:txBody>
        </p: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B887F0D5-C00F-42AA-9C7B-1DDEB7A69020}"/>
              </a:ext>
            </a:extLst>
          </p:cNvPr>
          <p:cNvGrpSpPr/>
          <p:nvPr/>
        </p:nvGrpSpPr>
        <p:grpSpPr>
          <a:xfrm>
            <a:off x="5852886" y="5440357"/>
            <a:ext cx="758371" cy="650081"/>
            <a:chOff x="7413628" y="5045869"/>
            <a:chExt cx="758371" cy="650081"/>
          </a:xfrm>
        </p:grpSpPr>
        <p:sp>
          <p:nvSpPr>
            <p:cNvPr id="77" name="Rectangle 76">
              <a:extLst>
                <a:ext uri="{FF2B5EF4-FFF2-40B4-BE49-F238E27FC236}">
                  <a16:creationId xmlns:a16="http://schemas.microsoft.com/office/drawing/2014/main" id="{BDBEEF21-A088-4CCD-BBF6-D0AF6CCE7EA9}"/>
                </a:ext>
              </a:extLst>
            </p:cNvPr>
            <p:cNvSpPr/>
            <p:nvPr/>
          </p:nvSpPr>
          <p:spPr>
            <a:xfrm>
              <a:off x="7413628" y="5045869"/>
              <a:ext cx="758371" cy="650081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78" name="Freeform 10">
              <a:extLst>
                <a:ext uri="{FF2B5EF4-FFF2-40B4-BE49-F238E27FC236}">
                  <a16:creationId xmlns:a16="http://schemas.microsoft.com/office/drawing/2014/main" id="{F6C65EAB-E818-4829-89B9-86DC6B5813A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7650849" y="5223542"/>
              <a:ext cx="283928" cy="294734"/>
            </a:xfrm>
            <a:custGeom>
              <a:avLst/>
              <a:gdLst>
                <a:gd name="T0" fmla="*/ 118 w 127"/>
                <a:gd name="T1" fmla="*/ 106 h 130"/>
                <a:gd name="T2" fmla="*/ 78 w 127"/>
                <a:gd name="T3" fmla="*/ 52 h 130"/>
                <a:gd name="T4" fmla="*/ 78 w 127"/>
                <a:gd name="T5" fmla="*/ 13 h 130"/>
                <a:gd name="T6" fmla="*/ 83 w 127"/>
                <a:gd name="T7" fmla="*/ 6 h 130"/>
                <a:gd name="T8" fmla="*/ 77 w 127"/>
                <a:gd name="T9" fmla="*/ 0 h 130"/>
                <a:gd name="T10" fmla="*/ 51 w 127"/>
                <a:gd name="T11" fmla="*/ 0 h 130"/>
                <a:gd name="T12" fmla="*/ 44 w 127"/>
                <a:gd name="T13" fmla="*/ 6 h 130"/>
                <a:gd name="T14" fmla="*/ 49 w 127"/>
                <a:gd name="T15" fmla="*/ 13 h 130"/>
                <a:gd name="T16" fmla="*/ 49 w 127"/>
                <a:gd name="T17" fmla="*/ 52 h 130"/>
                <a:gd name="T18" fmla="*/ 10 w 127"/>
                <a:gd name="T19" fmla="*/ 106 h 130"/>
                <a:gd name="T20" fmla="*/ 21 w 127"/>
                <a:gd name="T21" fmla="*/ 130 h 130"/>
                <a:gd name="T22" fmla="*/ 106 w 127"/>
                <a:gd name="T23" fmla="*/ 130 h 130"/>
                <a:gd name="T24" fmla="*/ 118 w 127"/>
                <a:gd name="T25" fmla="*/ 106 h 130"/>
                <a:gd name="T26" fmla="*/ 98 w 127"/>
                <a:gd name="T27" fmla="*/ 124 h 130"/>
                <a:gd name="T28" fmla="*/ 30 w 127"/>
                <a:gd name="T29" fmla="*/ 124 h 130"/>
                <a:gd name="T30" fmla="*/ 21 w 127"/>
                <a:gd name="T31" fmla="*/ 105 h 130"/>
                <a:gd name="T32" fmla="*/ 38 w 127"/>
                <a:gd name="T33" fmla="*/ 81 h 130"/>
                <a:gd name="T34" fmla="*/ 90 w 127"/>
                <a:gd name="T35" fmla="*/ 81 h 130"/>
                <a:gd name="T36" fmla="*/ 107 w 127"/>
                <a:gd name="T37" fmla="*/ 105 h 130"/>
                <a:gd name="T38" fmla="*/ 98 w 127"/>
                <a:gd name="T39" fmla="*/ 124 h 130"/>
                <a:gd name="T40" fmla="*/ 80 w 127"/>
                <a:gd name="T41" fmla="*/ 89 h 130"/>
                <a:gd name="T42" fmla="*/ 48 w 127"/>
                <a:gd name="T43" fmla="*/ 89 h 130"/>
                <a:gd name="T44" fmla="*/ 37 w 127"/>
                <a:gd name="T45" fmla="*/ 104 h 130"/>
                <a:gd name="T46" fmla="*/ 43 w 127"/>
                <a:gd name="T47" fmla="*/ 116 h 130"/>
                <a:gd name="T48" fmla="*/ 85 w 127"/>
                <a:gd name="T49" fmla="*/ 116 h 130"/>
                <a:gd name="T50" fmla="*/ 91 w 127"/>
                <a:gd name="T51" fmla="*/ 104 h 130"/>
                <a:gd name="T52" fmla="*/ 80 w 127"/>
                <a:gd name="T53" fmla="*/ 89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7" h="130">
                  <a:moveTo>
                    <a:pt x="118" y="106"/>
                  </a:moveTo>
                  <a:cubicBezTo>
                    <a:pt x="105" y="87"/>
                    <a:pt x="80" y="55"/>
                    <a:pt x="78" y="52"/>
                  </a:cubicBezTo>
                  <a:cubicBezTo>
                    <a:pt x="78" y="13"/>
                    <a:pt x="78" y="13"/>
                    <a:pt x="78" y="13"/>
                  </a:cubicBezTo>
                  <a:cubicBezTo>
                    <a:pt x="81" y="12"/>
                    <a:pt x="83" y="9"/>
                    <a:pt x="83" y="6"/>
                  </a:cubicBezTo>
                  <a:cubicBezTo>
                    <a:pt x="83" y="3"/>
                    <a:pt x="80" y="0"/>
                    <a:pt x="77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47" y="0"/>
                    <a:pt x="44" y="3"/>
                    <a:pt x="44" y="6"/>
                  </a:cubicBezTo>
                  <a:cubicBezTo>
                    <a:pt x="44" y="9"/>
                    <a:pt x="46" y="12"/>
                    <a:pt x="49" y="13"/>
                  </a:cubicBezTo>
                  <a:cubicBezTo>
                    <a:pt x="49" y="52"/>
                    <a:pt x="49" y="52"/>
                    <a:pt x="49" y="52"/>
                  </a:cubicBezTo>
                  <a:cubicBezTo>
                    <a:pt x="48" y="55"/>
                    <a:pt x="23" y="87"/>
                    <a:pt x="10" y="106"/>
                  </a:cubicBezTo>
                  <a:cubicBezTo>
                    <a:pt x="0" y="121"/>
                    <a:pt x="10" y="130"/>
                    <a:pt x="21" y="130"/>
                  </a:cubicBezTo>
                  <a:cubicBezTo>
                    <a:pt x="106" y="130"/>
                    <a:pt x="106" y="130"/>
                    <a:pt x="106" y="130"/>
                  </a:cubicBezTo>
                  <a:cubicBezTo>
                    <a:pt x="118" y="130"/>
                    <a:pt x="127" y="121"/>
                    <a:pt x="118" y="106"/>
                  </a:cubicBezTo>
                  <a:close/>
                  <a:moveTo>
                    <a:pt x="98" y="124"/>
                  </a:moveTo>
                  <a:cubicBezTo>
                    <a:pt x="30" y="124"/>
                    <a:pt x="30" y="124"/>
                    <a:pt x="30" y="124"/>
                  </a:cubicBezTo>
                  <a:cubicBezTo>
                    <a:pt x="21" y="124"/>
                    <a:pt x="13" y="117"/>
                    <a:pt x="21" y="105"/>
                  </a:cubicBezTo>
                  <a:cubicBezTo>
                    <a:pt x="25" y="98"/>
                    <a:pt x="32" y="89"/>
                    <a:pt x="38" y="81"/>
                  </a:cubicBezTo>
                  <a:cubicBezTo>
                    <a:pt x="90" y="81"/>
                    <a:pt x="90" y="81"/>
                    <a:pt x="90" y="81"/>
                  </a:cubicBezTo>
                  <a:cubicBezTo>
                    <a:pt x="96" y="89"/>
                    <a:pt x="102" y="98"/>
                    <a:pt x="107" y="105"/>
                  </a:cubicBezTo>
                  <a:cubicBezTo>
                    <a:pt x="115" y="117"/>
                    <a:pt x="107" y="124"/>
                    <a:pt x="98" y="124"/>
                  </a:cubicBezTo>
                  <a:close/>
                  <a:moveTo>
                    <a:pt x="80" y="89"/>
                  </a:moveTo>
                  <a:cubicBezTo>
                    <a:pt x="48" y="89"/>
                    <a:pt x="48" y="89"/>
                    <a:pt x="48" y="89"/>
                  </a:cubicBezTo>
                  <a:cubicBezTo>
                    <a:pt x="44" y="94"/>
                    <a:pt x="40" y="100"/>
                    <a:pt x="37" y="104"/>
                  </a:cubicBezTo>
                  <a:cubicBezTo>
                    <a:pt x="32" y="111"/>
                    <a:pt x="37" y="116"/>
                    <a:pt x="43" y="116"/>
                  </a:cubicBezTo>
                  <a:cubicBezTo>
                    <a:pt x="85" y="116"/>
                    <a:pt x="85" y="116"/>
                    <a:pt x="85" y="116"/>
                  </a:cubicBezTo>
                  <a:cubicBezTo>
                    <a:pt x="91" y="116"/>
                    <a:pt x="95" y="111"/>
                    <a:pt x="91" y="104"/>
                  </a:cubicBezTo>
                  <a:cubicBezTo>
                    <a:pt x="88" y="100"/>
                    <a:pt x="84" y="94"/>
                    <a:pt x="80" y="8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BA79139-0668-49BC-8B4C-7C9210F4A13A}"/>
              </a:ext>
            </a:extLst>
          </p:cNvPr>
          <p:cNvGrpSpPr/>
          <p:nvPr/>
        </p:nvGrpSpPr>
        <p:grpSpPr>
          <a:xfrm>
            <a:off x="6849787" y="5390119"/>
            <a:ext cx="3162345" cy="750556"/>
            <a:chOff x="8410529" y="4993784"/>
            <a:chExt cx="3162345" cy="750556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A778AA93-3CF3-44CC-AC3C-BF23360576EA}"/>
                </a:ext>
              </a:extLst>
            </p:cNvPr>
            <p:cNvSpPr/>
            <p:nvPr/>
          </p:nvSpPr>
          <p:spPr>
            <a:xfrm>
              <a:off x="8434311" y="5369879"/>
              <a:ext cx="3138563" cy="37446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1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meant to your dummy project your Lorem text see.</a:t>
              </a: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8F7313DE-88DF-4162-B588-35D3D0C45B78}"/>
                </a:ext>
              </a:extLst>
            </p:cNvPr>
            <p:cNvSpPr txBox="1"/>
            <p:nvPr/>
          </p:nvSpPr>
          <p:spPr>
            <a:xfrm>
              <a:off x="8410529" y="4993784"/>
              <a:ext cx="1604327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accent5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Individual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0638355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>
            <a:extLst>
              <a:ext uri="{FF2B5EF4-FFF2-40B4-BE49-F238E27FC236}">
                <a16:creationId xmlns:a16="http://schemas.microsoft.com/office/drawing/2014/main" id="{914DE7EE-DD98-4CE6-B42A-AB8B181DD179}"/>
              </a:ext>
            </a:extLst>
          </p:cNvPr>
          <p:cNvSpPr/>
          <p:nvPr/>
        </p:nvSpPr>
        <p:spPr>
          <a:xfrm>
            <a:off x="8627760" y="2827814"/>
            <a:ext cx="2039962" cy="20399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9" name="Picture Placeholder 258">
            <a:extLst>
              <a:ext uri="{FF2B5EF4-FFF2-40B4-BE49-F238E27FC236}">
                <a16:creationId xmlns:a16="http://schemas.microsoft.com/office/drawing/2014/main" id="{D4D78D0F-9EDA-4F0F-B9BA-BFA1FEB33B81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014" r="9997" b="40016"/>
          <a:stretch/>
        </p:blipFill>
        <p:spPr>
          <a:xfrm>
            <a:off x="8739145" y="2939199"/>
            <a:ext cx="1817192" cy="1817192"/>
          </a:xfrm>
        </p:spPr>
      </p:pic>
      <p:sp>
        <p:nvSpPr>
          <p:cNvPr id="57" name="Oval 56">
            <a:extLst>
              <a:ext uri="{FF2B5EF4-FFF2-40B4-BE49-F238E27FC236}">
                <a16:creationId xmlns:a16="http://schemas.microsoft.com/office/drawing/2014/main" id="{D5E4E5D8-4279-419C-8138-B259EF48BB6F}"/>
              </a:ext>
            </a:extLst>
          </p:cNvPr>
          <p:cNvSpPr/>
          <p:nvPr/>
        </p:nvSpPr>
        <p:spPr>
          <a:xfrm>
            <a:off x="1524278" y="2827814"/>
            <a:ext cx="2039962" cy="2039962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092A0998-93DC-4B15-8CF5-45B0109B5B89}"/>
              </a:ext>
            </a:extLst>
          </p:cNvPr>
          <p:cNvSpPr/>
          <p:nvPr/>
        </p:nvSpPr>
        <p:spPr>
          <a:xfrm>
            <a:off x="6836747" y="2674604"/>
            <a:ext cx="2315805" cy="23158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" name="Picture Placeholder 24">
            <a:extLst>
              <a:ext uri="{FF2B5EF4-FFF2-40B4-BE49-F238E27FC236}">
                <a16:creationId xmlns:a16="http://schemas.microsoft.com/office/drawing/2014/main" id="{11530ABE-4B1A-4465-BAF3-E331143771DE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11" b="30561"/>
          <a:stretch/>
        </p:blipFill>
        <p:spPr>
          <a:xfrm>
            <a:off x="1635663" y="2939199"/>
            <a:ext cx="1817192" cy="1817192"/>
          </a:xfrm>
        </p:spPr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1B6091A-A0B4-4C07-AECA-1FF56753ECDD}"/>
              </a:ext>
            </a:extLst>
          </p:cNvPr>
          <p:cNvSpPr/>
          <p:nvPr/>
        </p:nvSpPr>
        <p:spPr>
          <a:xfrm>
            <a:off x="3005772" y="2674604"/>
            <a:ext cx="2315805" cy="2315805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56" name="Picture Placeholder 255">
            <a:extLst>
              <a:ext uri="{FF2B5EF4-FFF2-40B4-BE49-F238E27FC236}">
                <a16:creationId xmlns:a16="http://schemas.microsoft.com/office/drawing/2014/main" id="{C5EA5F72-E4CA-49B1-B9AC-A34420CF3F8A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11" r="16411"/>
          <a:stretch>
            <a:fillRect/>
          </a:stretch>
        </p:blipFill>
        <p:spPr/>
      </p:pic>
      <p:pic>
        <p:nvPicPr>
          <p:cNvPr id="28" name="Picture Placeholder 27">
            <a:extLst>
              <a:ext uri="{FF2B5EF4-FFF2-40B4-BE49-F238E27FC236}">
                <a16:creationId xmlns:a16="http://schemas.microsoft.com/office/drawing/2014/main" id="{4BB9BC01-BFA5-4899-8387-BE13CFDEE534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431" r="6830" b="22601"/>
          <a:stretch/>
        </p:blipFill>
        <p:spPr>
          <a:xfrm>
            <a:off x="3132219" y="2801051"/>
            <a:ext cx="2062912" cy="2062912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A6A9C4D-FA0B-471D-9138-B2C89F973458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Our</a:t>
            </a:r>
            <a:r>
              <a:rPr lang="en-US" dirty="0"/>
              <a:t> Team</a:t>
            </a:r>
          </a:p>
        </p:txBody>
      </p:sp>
      <p:sp>
        <p:nvSpPr>
          <p:cNvPr id="21" name="Subtitle 20">
            <a:extLst>
              <a:ext uri="{FF2B5EF4-FFF2-40B4-BE49-F238E27FC236}">
                <a16:creationId xmlns:a16="http://schemas.microsoft.com/office/drawing/2014/main" id="{5D9FC5C8-32FB-4F8B-8F7B-56BA0C8591D8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784B9E3E-70A9-4F29-B94F-87CB880BA280}"/>
              </a:ext>
            </a:extLst>
          </p:cNvPr>
          <p:cNvSpPr/>
          <p:nvPr/>
        </p:nvSpPr>
        <p:spPr>
          <a:xfrm>
            <a:off x="4686904" y="2528312"/>
            <a:ext cx="2679264" cy="26792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2" name="Picture Placeholder 31">
            <a:extLst>
              <a:ext uri="{FF2B5EF4-FFF2-40B4-BE49-F238E27FC236}">
                <a16:creationId xmlns:a16="http://schemas.microsoft.com/office/drawing/2014/main" id="{E644B137-329E-4A88-9D10-5D36E1D8B5A7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03" r="16603"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449193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Placeholder 15">
            <a:extLst>
              <a:ext uri="{FF2B5EF4-FFF2-40B4-BE49-F238E27FC236}">
                <a16:creationId xmlns:a16="http://schemas.microsoft.com/office/drawing/2014/main" id="{869D73E4-84A8-4551-8C96-39B6C91B54D6}"/>
              </a:ext>
            </a:extLst>
          </p:cNvPr>
          <p:cNvPicPr>
            <a:picLocks noGrp="1" noChangeAspect="1"/>
          </p:cNvPicPr>
          <p:nvPr>
            <p:ph type="pic" sz="quarter" idx="37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54" r="19554"/>
          <a:stretch>
            <a:fillRect/>
          </a:stretch>
        </p:blipFill>
        <p:spPr/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78118B58-97B9-4C0F-88E6-E77252C6DD72}"/>
              </a:ext>
            </a:extLst>
          </p:cNvPr>
          <p:cNvSpPr/>
          <p:nvPr/>
        </p:nvSpPr>
        <p:spPr>
          <a:xfrm>
            <a:off x="0" y="2106896"/>
            <a:ext cx="2895600" cy="3169954"/>
          </a:xfrm>
          <a:prstGeom prst="rect">
            <a:avLst/>
          </a:prstGeom>
          <a:solidFill>
            <a:schemeClr val="accent4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5" name="Picture Placeholder 34">
            <a:extLst>
              <a:ext uri="{FF2B5EF4-FFF2-40B4-BE49-F238E27FC236}">
                <a16:creationId xmlns:a16="http://schemas.microsoft.com/office/drawing/2014/main" id="{723B1547-BD33-4659-9212-7D6569364AE2}"/>
              </a:ext>
            </a:extLst>
          </p:cNvPr>
          <p:cNvPicPr>
            <a:picLocks noGrp="1" noChangeAspect="1"/>
          </p:cNvPicPr>
          <p:nvPr>
            <p:ph type="pic" sz="quarter" idx="38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321" r="19321"/>
          <a:stretch>
            <a:fillRect/>
          </a:stretch>
        </p:blipFill>
        <p:spPr/>
      </p:pic>
      <p:pic>
        <p:nvPicPr>
          <p:cNvPr id="37" name="Picture Placeholder 36">
            <a:extLst>
              <a:ext uri="{FF2B5EF4-FFF2-40B4-BE49-F238E27FC236}">
                <a16:creationId xmlns:a16="http://schemas.microsoft.com/office/drawing/2014/main" id="{B47A0184-5381-4ABD-80A5-41D0FF47A740}"/>
              </a:ext>
            </a:extLst>
          </p:cNvPr>
          <p:cNvPicPr>
            <a:picLocks noGrp="1" noChangeAspect="1"/>
          </p:cNvPicPr>
          <p:nvPr>
            <p:ph type="pic" sz="quarter" idx="39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96" r="19496"/>
          <a:stretch>
            <a:fillRect/>
          </a:stretch>
        </p:blipFill>
        <p:spPr/>
      </p:pic>
      <p:pic>
        <p:nvPicPr>
          <p:cNvPr id="40" name="Picture Placeholder 39">
            <a:extLst>
              <a:ext uri="{FF2B5EF4-FFF2-40B4-BE49-F238E27FC236}">
                <a16:creationId xmlns:a16="http://schemas.microsoft.com/office/drawing/2014/main" id="{191AAD7F-A8E4-40BB-8FC1-8E273CEFE323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538" r="19538"/>
          <a:stretch>
            <a:fillRect/>
          </a:stretch>
        </p:blipFill>
        <p:spPr/>
      </p:pic>
      <p:sp>
        <p:nvSpPr>
          <p:cNvPr id="20" name="Rectangle 19">
            <a:extLst>
              <a:ext uri="{FF2B5EF4-FFF2-40B4-BE49-F238E27FC236}">
                <a16:creationId xmlns:a16="http://schemas.microsoft.com/office/drawing/2014/main" id="{5C3D6078-81F2-49CA-B018-39016F3269F3}"/>
              </a:ext>
            </a:extLst>
          </p:cNvPr>
          <p:cNvSpPr/>
          <p:nvPr/>
        </p:nvSpPr>
        <p:spPr>
          <a:xfrm>
            <a:off x="6197600" y="2106896"/>
            <a:ext cx="2895600" cy="3169954"/>
          </a:xfrm>
          <a:prstGeom prst="rect">
            <a:avLst/>
          </a:prstGeom>
          <a:solidFill>
            <a:schemeClr val="accent5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Port folio</a:t>
            </a:r>
          </a:p>
        </p:txBody>
      </p:sp>
      <p:sp>
        <p:nvSpPr>
          <p:cNvPr id="8" name="Subtitle 7">
            <a:extLst>
              <a:ext uri="{FF2B5EF4-FFF2-40B4-BE49-F238E27FC236}">
                <a16:creationId xmlns:a16="http://schemas.microsoft.com/office/drawing/2014/main" id="{C0F82270-CC81-4734-843D-792A1D8E3D43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A00E4D36-8024-4216-98E7-456BE20B4D71}"/>
              </a:ext>
            </a:extLst>
          </p:cNvPr>
          <p:cNvSpPr/>
          <p:nvPr/>
        </p:nvSpPr>
        <p:spPr>
          <a:xfrm>
            <a:off x="447683" y="2876265"/>
            <a:ext cx="200023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1C67D4C-D8DD-47D9-B226-4188628273C6}"/>
              </a:ext>
            </a:extLst>
          </p:cNvPr>
          <p:cNvSpPr/>
          <p:nvPr/>
        </p:nvSpPr>
        <p:spPr>
          <a:xfrm>
            <a:off x="2270170" y="5726565"/>
            <a:ext cx="7651660" cy="60529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scrambled it to make a type specimen book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DD735A46-8605-4371-B636-E9AB3125B749}"/>
              </a:ext>
            </a:extLst>
          </p:cNvPr>
          <p:cNvSpPr/>
          <p:nvPr/>
        </p:nvSpPr>
        <p:spPr>
          <a:xfrm>
            <a:off x="6645283" y="2876265"/>
            <a:ext cx="2000235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ts val="2000"/>
              </a:lnSpc>
            </a:pPr>
            <a:r>
              <a:rPr lang="en-US" sz="1200" b="1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Lorem Ipsum</a:t>
            </a:r>
            <a:r>
              <a:rPr lang="en-US" sz="12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 is simply dummy text of the printing and typesetting industry. Lorem Ipsum has been the industry's make a type specimen book</a:t>
            </a:r>
          </a:p>
        </p:txBody>
      </p:sp>
    </p:spTree>
    <p:extLst>
      <p:ext uri="{BB962C8B-B14F-4D97-AF65-F5344CB8AC3E}">
        <p14:creationId xmlns:p14="http://schemas.microsoft.com/office/powerpoint/2010/main" val="31380979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Placeholder 12">
            <a:extLst>
              <a:ext uri="{FF2B5EF4-FFF2-40B4-BE49-F238E27FC236}">
                <a16:creationId xmlns:a16="http://schemas.microsoft.com/office/drawing/2014/main" id="{781C9F94-711B-4AED-B05E-DC5813ED3E60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508" r="10508"/>
          <a:stretch>
            <a:fillRect/>
          </a:stretch>
        </p:blipFill>
        <p:spPr/>
      </p:pic>
      <p:sp>
        <p:nvSpPr>
          <p:cNvPr id="192" name="Slide Number Placeholder 17">
            <a:extLst>
              <a:ext uri="{FF2B5EF4-FFF2-40B4-BE49-F238E27FC236}">
                <a16:creationId xmlns:a16="http://schemas.microsoft.com/office/drawing/2014/main" id="{591DA3B9-F78F-4C37-A3D4-19D1CAF175C7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9" name="Picture Placeholder 8">
            <a:extLst>
              <a:ext uri="{FF2B5EF4-FFF2-40B4-BE49-F238E27FC236}">
                <a16:creationId xmlns:a16="http://schemas.microsoft.com/office/drawing/2014/main" id="{63E06C41-7970-487F-AFBD-5E36E177FAD2}"/>
              </a:ext>
            </a:extLst>
          </p:cNvPr>
          <p:cNvPicPr>
            <a:picLocks noGrp="1" noChangeAspect="1"/>
          </p:cNvPicPr>
          <p:nvPr>
            <p:ph type="pic" sz="quarter" idx="42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473" b="7473"/>
          <a:stretch>
            <a:fillRect/>
          </a:stretch>
        </p:blipFill>
        <p:spPr>
          <a:xfrm>
            <a:off x="1004888" y="2208213"/>
            <a:ext cx="2060575" cy="1752600"/>
          </a:xfrm>
        </p:spPr>
      </p:pic>
      <p:pic>
        <p:nvPicPr>
          <p:cNvPr id="11" name="Picture Placeholder 10">
            <a:extLst>
              <a:ext uri="{FF2B5EF4-FFF2-40B4-BE49-F238E27FC236}">
                <a16:creationId xmlns:a16="http://schemas.microsoft.com/office/drawing/2014/main" id="{1D307BF7-16A9-46BF-A72C-687F3BCE0B68}"/>
              </a:ext>
            </a:extLst>
          </p:cNvPr>
          <p:cNvPicPr>
            <a:picLocks noGrp="1" noChangeAspect="1"/>
          </p:cNvPicPr>
          <p:nvPr>
            <p:ph type="pic" sz="quarter" idx="41"/>
          </p:nvPr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734" r="10734"/>
          <a:stretch>
            <a:fillRect/>
          </a:stretch>
        </p:blipFill>
        <p:spPr/>
      </p:pic>
      <p:sp>
        <p:nvSpPr>
          <p:cNvPr id="2" name="Subtitle 1">
            <a:extLst>
              <a:ext uri="{FF2B5EF4-FFF2-40B4-BE49-F238E27FC236}">
                <a16:creationId xmlns:a16="http://schemas.microsoft.com/office/drawing/2014/main" id="{4AB5CB13-C4CC-4842-B14F-1CACF4E7D9FC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Timeline</a:t>
            </a:r>
          </a:p>
        </p:txBody>
      </p:sp>
      <p:sp>
        <p:nvSpPr>
          <p:cNvPr id="16" name="Freeform 26">
            <a:extLst>
              <a:ext uri="{FF2B5EF4-FFF2-40B4-BE49-F238E27FC236}">
                <a16:creationId xmlns:a16="http://schemas.microsoft.com/office/drawing/2014/main" id="{98AAD9C7-980C-4A95-A5A1-D2189222551D}"/>
              </a:ext>
            </a:extLst>
          </p:cNvPr>
          <p:cNvSpPr>
            <a:spLocks noEditPoints="1"/>
          </p:cNvSpPr>
          <p:nvPr/>
        </p:nvSpPr>
        <p:spPr bwMode="auto">
          <a:xfrm>
            <a:off x="0" y="4492782"/>
            <a:ext cx="12192000" cy="50489"/>
          </a:xfrm>
          <a:custGeom>
            <a:avLst/>
            <a:gdLst>
              <a:gd name="T0" fmla="*/ 7486 w 7486"/>
              <a:gd name="T1" fmla="*/ 31 h 31"/>
              <a:gd name="T2" fmla="*/ 7356 w 7486"/>
              <a:gd name="T3" fmla="*/ 31 h 31"/>
              <a:gd name="T4" fmla="*/ 7225 w 7486"/>
              <a:gd name="T5" fmla="*/ 31 h 31"/>
              <a:gd name="T6" fmla="*/ 7095 w 7486"/>
              <a:gd name="T7" fmla="*/ 31 h 31"/>
              <a:gd name="T8" fmla="*/ 6966 w 7486"/>
              <a:gd name="T9" fmla="*/ 31 h 31"/>
              <a:gd name="T10" fmla="*/ 6836 w 7486"/>
              <a:gd name="T11" fmla="*/ 31 h 31"/>
              <a:gd name="T12" fmla="*/ 6705 w 7486"/>
              <a:gd name="T13" fmla="*/ 31 h 31"/>
              <a:gd name="T14" fmla="*/ 6575 w 7486"/>
              <a:gd name="T15" fmla="*/ 31 h 31"/>
              <a:gd name="T16" fmla="*/ 6445 w 7486"/>
              <a:gd name="T17" fmla="*/ 31 h 31"/>
              <a:gd name="T18" fmla="*/ 6314 w 7486"/>
              <a:gd name="T19" fmla="*/ 31 h 31"/>
              <a:gd name="T20" fmla="*/ 6184 w 7486"/>
              <a:gd name="T21" fmla="*/ 31 h 31"/>
              <a:gd name="T22" fmla="*/ 6055 w 7486"/>
              <a:gd name="T23" fmla="*/ 31 h 31"/>
              <a:gd name="T24" fmla="*/ 5924 w 7486"/>
              <a:gd name="T25" fmla="*/ 31 h 31"/>
              <a:gd name="T26" fmla="*/ 5794 w 7486"/>
              <a:gd name="T27" fmla="*/ 31 h 31"/>
              <a:gd name="T28" fmla="*/ 5664 w 7486"/>
              <a:gd name="T29" fmla="*/ 31 h 31"/>
              <a:gd name="T30" fmla="*/ 5533 w 7486"/>
              <a:gd name="T31" fmla="*/ 31 h 31"/>
              <a:gd name="T32" fmla="*/ 5403 w 7486"/>
              <a:gd name="T33" fmla="*/ 31 h 31"/>
              <a:gd name="T34" fmla="*/ 5273 w 7486"/>
              <a:gd name="T35" fmla="*/ 31 h 31"/>
              <a:gd name="T36" fmla="*/ 5143 w 7486"/>
              <a:gd name="T37" fmla="*/ 31 h 31"/>
              <a:gd name="T38" fmla="*/ 5013 w 7486"/>
              <a:gd name="T39" fmla="*/ 31 h 31"/>
              <a:gd name="T40" fmla="*/ 4883 w 7486"/>
              <a:gd name="T41" fmla="*/ 31 h 31"/>
              <a:gd name="T42" fmla="*/ 4752 w 7486"/>
              <a:gd name="T43" fmla="*/ 31 h 31"/>
              <a:gd name="T44" fmla="*/ 4622 w 7486"/>
              <a:gd name="T45" fmla="*/ 31 h 31"/>
              <a:gd name="T46" fmla="*/ 4492 w 7486"/>
              <a:gd name="T47" fmla="*/ 31 h 31"/>
              <a:gd name="T48" fmla="*/ 4361 w 7486"/>
              <a:gd name="T49" fmla="*/ 31 h 31"/>
              <a:gd name="T50" fmla="*/ 4231 w 7486"/>
              <a:gd name="T51" fmla="*/ 31 h 31"/>
              <a:gd name="T52" fmla="*/ 4102 w 7486"/>
              <a:gd name="T53" fmla="*/ 31 h 31"/>
              <a:gd name="T54" fmla="*/ 3971 w 7486"/>
              <a:gd name="T55" fmla="*/ 31 h 31"/>
              <a:gd name="T56" fmla="*/ 3841 w 7486"/>
              <a:gd name="T57" fmla="*/ 31 h 31"/>
              <a:gd name="T58" fmla="*/ 3711 w 7486"/>
              <a:gd name="T59" fmla="*/ 31 h 31"/>
              <a:gd name="T60" fmla="*/ 3580 w 7486"/>
              <a:gd name="T61" fmla="*/ 31 h 31"/>
              <a:gd name="T62" fmla="*/ 3450 w 7486"/>
              <a:gd name="T63" fmla="*/ 31 h 31"/>
              <a:gd name="T64" fmla="*/ 3320 w 7486"/>
              <a:gd name="T65" fmla="*/ 31 h 31"/>
              <a:gd name="T66" fmla="*/ 3191 w 7486"/>
              <a:gd name="T67" fmla="*/ 31 h 31"/>
              <a:gd name="T68" fmla="*/ 3060 w 7486"/>
              <a:gd name="T69" fmla="*/ 31 h 31"/>
              <a:gd name="T70" fmla="*/ 2930 w 7486"/>
              <a:gd name="T71" fmla="*/ 31 h 31"/>
              <a:gd name="T72" fmla="*/ 2799 w 7486"/>
              <a:gd name="T73" fmla="*/ 31 h 31"/>
              <a:gd name="T74" fmla="*/ 2669 w 7486"/>
              <a:gd name="T75" fmla="*/ 31 h 31"/>
              <a:gd name="T76" fmla="*/ 2539 w 7486"/>
              <a:gd name="T77" fmla="*/ 31 h 31"/>
              <a:gd name="T78" fmla="*/ 2408 w 7486"/>
              <a:gd name="T79" fmla="*/ 31 h 31"/>
              <a:gd name="T80" fmla="*/ 2279 w 7486"/>
              <a:gd name="T81" fmla="*/ 31 h 31"/>
              <a:gd name="T82" fmla="*/ 2149 w 7486"/>
              <a:gd name="T83" fmla="*/ 31 h 31"/>
              <a:gd name="T84" fmla="*/ 2019 w 7486"/>
              <a:gd name="T85" fmla="*/ 31 h 31"/>
              <a:gd name="T86" fmla="*/ 1888 w 7486"/>
              <a:gd name="T87" fmla="*/ 31 h 31"/>
              <a:gd name="T88" fmla="*/ 1758 w 7486"/>
              <a:gd name="T89" fmla="*/ 31 h 31"/>
              <a:gd name="T90" fmla="*/ 1627 w 7486"/>
              <a:gd name="T91" fmla="*/ 31 h 31"/>
              <a:gd name="T92" fmla="*/ 1497 w 7486"/>
              <a:gd name="T93" fmla="*/ 31 h 31"/>
              <a:gd name="T94" fmla="*/ 1367 w 7486"/>
              <a:gd name="T95" fmla="*/ 31 h 31"/>
              <a:gd name="T96" fmla="*/ 1238 w 7486"/>
              <a:gd name="T97" fmla="*/ 31 h 31"/>
              <a:gd name="T98" fmla="*/ 1107 w 7486"/>
              <a:gd name="T99" fmla="*/ 31 h 31"/>
              <a:gd name="T100" fmla="*/ 977 w 7486"/>
              <a:gd name="T101" fmla="*/ 31 h 31"/>
              <a:gd name="T102" fmla="*/ 846 w 7486"/>
              <a:gd name="T103" fmla="*/ 31 h 31"/>
              <a:gd name="T104" fmla="*/ 716 w 7486"/>
              <a:gd name="T105" fmla="*/ 31 h 31"/>
              <a:gd name="T106" fmla="*/ 586 w 7486"/>
              <a:gd name="T107" fmla="*/ 31 h 31"/>
              <a:gd name="T108" fmla="*/ 455 w 7486"/>
              <a:gd name="T109" fmla="*/ 31 h 31"/>
              <a:gd name="T110" fmla="*/ 326 w 7486"/>
              <a:gd name="T111" fmla="*/ 31 h 31"/>
              <a:gd name="T112" fmla="*/ 196 w 7486"/>
              <a:gd name="T113" fmla="*/ 31 h 31"/>
              <a:gd name="T114" fmla="*/ 66 w 7486"/>
              <a:gd name="T115" fmla="*/ 31 h 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486" h="31">
                <a:moveTo>
                  <a:pt x="7486" y="31"/>
                </a:moveTo>
                <a:lnTo>
                  <a:pt x="7421" y="31"/>
                </a:lnTo>
                <a:lnTo>
                  <a:pt x="7421" y="0"/>
                </a:lnTo>
                <a:lnTo>
                  <a:pt x="7486" y="0"/>
                </a:lnTo>
                <a:lnTo>
                  <a:pt x="7486" y="31"/>
                </a:lnTo>
                <a:close/>
                <a:moveTo>
                  <a:pt x="7356" y="31"/>
                </a:moveTo>
                <a:lnTo>
                  <a:pt x="7291" y="31"/>
                </a:lnTo>
                <a:lnTo>
                  <a:pt x="7291" y="0"/>
                </a:lnTo>
                <a:lnTo>
                  <a:pt x="7356" y="0"/>
                </a:lnTo>
                <a:lnTo>
                  <a:pt x="7356" y="31"/>
                </a:lnTo>
                <a:close/>
                <a:moveTo>
                  <a:pt x="7225" y="31"/>
                </a:moveTo>
                <a:lnTo>
                  <a:pt x="7160" y="31"/>
                </a:lnTo>
                <a:lnTo>
                  <a:pt x="7160" y="0"/>
                </a:lnTo>
                <a:lnTo>
                  <a:pt x="7225" y="0"/>
                </a:lnTo>
                <a:lnTo>
                  <a:pt x="7225" y="31"/>
                </a:lnTo>
                <a:close/>
                <a:moveTo>
                  <a:pt x="7095" y="31"/>
                </a:moveTo>
                <a:lnTo>
                  <a:pt x="7031" y="31"/>
                </a:lnTo>
                <a:lnTo>
                  <a:pt x="7031" y="0"/>
                </a:lnTo>
                <a:lnTo>
                  <a:pt x="7095" y="0"/>
                </a:lnTo>
                <a:lnTo>
                  <a:pt x="7095" y="31"/>
                </a:lnTo>
                <a:close/>
                <a:moveTo>
                  <a:pt x="6966" y="31"/>
                </a:moveTo>
                <a:lnTo>
                  <a:pt x="6901" y="31"/>
                </a:lnTo>
                <a:lnTo>
                  <a:pt x="6901" y="0"/>
                </a:lnTo>
                <a:lnTo>
                  <a:pt x="6966" y="0"/>
                </a:lnTo>
                <a:lnTo>
                  <a:pt x="6966" y="31"/>
                </a:lnTo>
                <a:close/>
                <a:moveTo>
                  <a:pt x="6836" y="31"/>
                </a:moveTo>
                <a:lnTo>
                  <a:pt x="6770" y="31"/>
                </a:lnTo>
                <a:lnTo>
                  <a:pt x="6770" y="0"/>
                </a:lnTo>
                <a:lnTo>
                  <a:pt x="6836" y="0"/>
                </a:lnTo>
                <a:lnTo>
                  <a:pt x="6836" y="31"/>
                </a:lnTo>
                <a:close/>
                <a:moveTo>
                  <a:pt x="6705" y="31"/>
                </a:moveTo>
                <a:lnTo>
                  <a:pt x="6640" y="31"/>
                </a:lnTo>
                <a:lnTo>
                  <a:pt x="6640" y="0"/>
                </a:lnTo>
                <a:lnTo>
                  <a:pt x="6705" y="0"/>
                </a:lnTo>
                <a:lnTo>
                  <a:pt x="6705" y="31"/>
                </a:lnTo>
                <a:close/>
                <a:moveTo>
                  <a:pt x="6575" y="31"/>
                </a:moveTo>
                <a:lnTo>
                  <a:pt x="6510" y="31"/>
                </a:lnTo>
                <a:lnTo>
                  <a:pt x="6510" y="0"/>
                </a:lnTo>
                <a:lnTo>
                  <a:pt x="6575" y="0"/>
                </a:lnTo>
                <a:lnTo>
                  <a:pt x="6575" y="31"/>
                </a:lnTo>
                <a:close/>
                <a:moveTo>
                  <a:pt x="6445" y="31"/>
                </a:moveTo>
                <a:lnTo>
                  <a:pt x="6379" y="31"/>
                </a:lnTo>
                <a:lnTo>
                  <a:pt x="6379" y="0"/>
                </a:lnTo>
                <a:lnTo>
                  <a:pt x="6445" y="0"/>
                </a:lnTo>
                <a:lnTo>
                  <a:pt x="6445" y="31"/>
                </a:lnTo>
                <a:close/>
                <a:moveTo>
                  <a:pt x="6314" y="31"/>
                </a:moveTo>
                <a:lnTo>
                  <a:pt x="6249" y="31"/>
                </a:lnTo>
                <a:lnTo>
                  <a:pt x="6249" y="0"/>
                </a:lnTo>
                <a:lnTo>
                  <a:pt x="6314" y="0"/>
                </a:lnTo>
                <a:lnTo>
                  <a:pt x="6314" y="31"/>
                </a:lnTo>
                <a:close/>
                <a:moveTo>
                  <a:pt x="6184" y="31"/>
                </a:moveTo>
                <a:lnTo>
                  <a:pt x="6120" y="31"/>
                </a:lnTo>
                <a:lnTo>
                  <a:pt x="6120" y="0"/>
                </a:lnTo>
                <a:lnTo>
                  <a:pt x="6184" y="0"/>
                </a:lnTo>
                <a:lnTo>
                  <a:pt x="6184" y="31"/>
                </a:lnTo>
                <a:close/>
                <a:moveTo>
                  <a:pt x="6055" y="31"/>
                </a:moveTo>
                <a:lnTo>
                  <a:pt x="5990" y="31"/>
                </a:lnTo>
                <a:lnTo>
                  <a:pt x="5990" y="0"/>
                </a:lnTo>
                <a:lnTo>
                  <a:pt x="6055" y="0"/>
                </a:lnTo>
                <a:lnTo>
                  <a:pt x="6055" y="31"/>
                </a:lnTo>
                <a:close/>
                <a:moveTo>
                  <a:pt x="5924" y="31"/>
                </a:moveTo>
                <a:lnTo>
                  <a:pt x="5859" y="31"/>
                </a:lnTo>
                <a:lnTo>
                  <a:pt x="5859" y="0"/>
                </a:lnTo>
                <a:lnTo>
                  <a:pt x="5924" y="0"/>
                </a:lnTo>
                <a:lnTo>
                  <a:pt x="5924" y="31"/>
                </a:lnTo>
                <a:close/>
                <a:moveTo>
                  <a:pt x="5794" y="31"/>
                </a:moveTo>
                <a:lnTo>
                  <a:pt x="5729" y="31"/>
                </a:lnTo>
                <a:lnTo>
                  <a:pt x="5729" y="0"/>
                </a:lnTo>
                <a:lnTo>
                  <a:pt x="5794" y="0"/>
                </a:lnTo>
                <a:lnTo>
                  <a:pt x="5794" y="31"/>
                </a:lnTo>
                <a:close/>
                <a:moveTo>
                  <a:pt x="5664" y="31"/>
                </a:moveTo>
                <a:lnTo>
                  <a:pt x="5598" y="31"/>
                </a:lnTo>
                <a:lnTo>
                  <a:pt x="5598" y="0"/>
                </a:lnTo>
                <a:lnTo>
                  <a:pt x="5664" y="0"/>
                </a:lnTo>
                <a:lnTo>
                  <a:pt x="5664" y="31"/>
                </a:lnTo>
                <a:close/>
                <a:moveTo>
                  <a:pt x="5533" y="31"/>
                </a:moveTo>
                <a:lnTo>
                  <a:pt x="5468" y="31"/>
                </a:lnTo>
                <a:lnTo>
                  <a:pt x="5468" y="0"/>
                </a:lnTo>
                <a:lnTo>
                  <a:pt x="5533" y="0"/>
                </a:lnTo>
                <a:lnTo>
                  <a:pt x="5533" y="31"/>
                </a:lnTo>
                <a:close/>
                <a:moveTo>
                  <a:pt x="5403" y="31"/>
                </a:moveTo>
                <a:lnTo>
                  <a:pt x="5338" y="31"/>
                </a:lnTo>
                <a:lnTo>
                  <a:pt x="5338" y="0"/>
                </a:lnTo>
                <a:lnTo>
                  <a:pt x="5403" y="0"/>
                </a:lnTo>
                <a:lnTo>
                  <a:pt x="5403" y="31"/>
                </a:lnTo>
                <a:close/>
                <a:moveTo>
                  <a:pt x="5273" y="31"/>
                </a:moveTo>
                <a:lnTo>
                  <a:pt x="5207" y="31"/>
                </a:lnTo>
                <a:lnTo>
                  <a:pt x="5207" y="0"/>
                </a:lnTo>
                <a:lnTo>
                  <a:pt x="5273" y="0"/>
                </a:lnTo>
                <a:lnTo>
                  <a:pt x="5273" y="31"/>
                </a:lnTo>
                <a:close/>
                <a:moveTo>
                  <a:pt x="5143" y="31"/>
                </a:moveTo>
                <a:lnTo>
                  <a:pt x="5078" y="31"/>
                </a:lnTo>
                <a:lnTo>
                  <a:pt x="5078" y="0"/>
                </a:lnTo>
                <a:lnTo>
                  <a:pt x="5143" y="0"/>
                </a:lnTo>
                <a:lnTo>
                  <a:pt x="5143" y="31"/>
                </a:lnTo>
                <a:close/>
                <a:moveTo>
                  <a:pt x="5013" y="31"/>
                </a:moveTo>
                <a:lnTo>
                  <a:pt x="4948" y="31"/>
                </a:lnTo>
                <a:lnTo>
                  <a:pt x="4948" y="0"/>
                </a:lnTo>
                <a:lnTo>
                  <a:pt x="5013" y="0"/>
                </a:lnTo>
                <a:lnTo>
                  <a:pt x="5013" y="31"/>
                </a:lnTo>
                <a:close/>
                <a:moveTo>
                  <a:pt x="4883" y="31"/>
                </a:moveTo>
                <a:lnTo>
                  <a:pt x="4818" y="31"/>
                </a:lnTo>
                <a:lnTo>
                  <a:pt x="4818" y="0"/>
                </a:lnTo>
                <a:lnTo>
                  <a:pt x="4883" y="0"/>
                </a:lnTo>
                <a:lnTo>
                  <a:pt x="4883" y="31"/>
                </a:lnTo>
                <a:close/>
                <a:moveTo>
                  <a:pt x="4752" y="31"/>
                </a:moveTo>
                <a:lnTo>
                  <a:pt x="4687" y="31"/>
                </a:lnTo>
                <a:lnTo>
                  <a:pt x="4687" y="0"/>
                </a:lnTo>
                <a:lnTo>
                  <a:pt x="4752" y="0"/>
                </a:lnTo>
                <a:lnTo>
                  <a:pt x="4752" y="31"/>
                </a:lnTo>
                <a:close/>
                <a:moveTo>
                  <a:pt x="4622" y="31"/>
                </a:moveTo>
                <a:lnTo>
                  <a:pt x="4557" y="31"/>
                </a:lnTo>
                <a:lnTo>
                  <a:pt x="4557" y="0"/>
                </a:lnTo>
                <a:lnTo>
                  <a:pt x="4622" y="0"/>
                </a:lnTo>
                <a:lnTo>
                  <a:pt x="4622" y="31"/>
                </a:lnTo>
                <a:close/>
                <a:moveTo>
                  <a:pt x="4492" y="31"/>
                </a:moveTo>
                <a:lnTo>
                  <a:pt x="4426" y="31"/>
                </a:lnTo>
                <a:lnTo>
                  <a:pt x="4426" y="0"/>
                </a:lnTo>
                <a:lnTo>
                  <a:pt x="4492" y="0"/>
                </a:lnTo>
                <a:lnTo>
                  <a:pt x="4492" y="31"/>
                </a:lnTo>
                <a:close/>
                <a:moveTo>
                  <a:pt x="4361" y="31"/>
                </a:moveTo>
                <a:lnTo>
                  <a:pt x="4296" y="31"/>
                </a:lnTo>
                <a:lnTo>
                  <a:pt x="4296" y="0"/>
                </a:lnTo>
                <a:lnTo>
                  <a:pt x="4361" y="0"/>
                </a:lnTo>
                <a:lnTo>
                  <a:pt x="4361" y="31"/>
                </a:lnTo>
                <a:close/>
                <a:moveTo>
                  <a:pt x="4231" y="31"/>
                </a:moveTo>
                <a:lnTo>
                  <a:pt x="4167" y="31"/>
                </a:lnTo>
                <a:lnTo>
                  <a:pt x="4167" y="0"/>
                </a:lnTo>
                <a:lnTo>
                  <a:pt x="4231" y="0"/>
                </a:lnTo>
                <a:lnTo>
                  <a:pt x="4231" y="31"/>
                </a:lnTo>
                <a:close/>
                <a:moveTo>
                  <a:pt x="4102" y="31"/>
                </a:moveTo>
                <a:lnTo>
                  <a:pt x="4037" y="31"/>
                </a:lnTo>
                <a:lnTo>
                  <a:pt x="4037" y="0"/>
                </a:lnTo>
                <a:lnTo>
                  <a:pt x="4102" y="0"/>
                </a:lnTo>
                <a:lnTo>
                  <a:pt x="4102" y="31"/>
                </a:lnTo>
                <a:close/>
                <a:moveTo>
                  <a:pt x="3971" y="31"/>
                </a:moveTo>
                <a:lnTo>
                  <a:pt x="3906" y="31"/>
                </a:lnTo>
                <a:lnTo>
                  <a:pt x="3906" y="0"/>
                </a:lnTo>
                <a:lnTo>
                  <a:pt x="3971" y="0"/>
                </a:lnTo>
                <a:lnTo>
                  <a:pt x="3971" y="31"/>
                </a:lnTo>
                <a:close/>
                <a:moveTo>
                  <a:pt x="3841" y="31"/>
                </a:moveTo>
                <a:lnTo>
                  <a:pt x="3776" y="31"/>
                </a:lnTo>
                <a:lnTo>
                  <a:pt x="3776" y="0"/>
                </a:lnTo>
                <a:lnTo>
                  <a:pt x="3841" y="0"/>
                </a:lnTo>
                <a:lnTo>
                  <a:pt x="3841" y="31"/>
                </a:lnTo>
                <a:close/>
                <a:moveTo>
                  <a:pt x="3711" y="31"/>
                </a:moveTo>
                <a:lnTo>
                  <a:pt x="3646" y="31"/>
                </a:lnTo>
                <a:lnTo>
                  <a:pt x="3646" y="0"/>
                </a:lnTo>
                <a:lnTo>
                  <a:pt x="3711" y="0"/>
                </a:lnTo>
                <a:lnTo>
                  <a:pt x="3711" y="31"/>
                </a:lnTo>
                <a:close/>
                <a:moveTo>
                  <a:pt x="3580" y="31"/>
                </a:moveTo>
                <a:lnTo>
                  <a:pt x="3515" y="31"/>
                </a:lnTo>
                <a:lnTo>
                  <a:pt x="3515" y="0"/>
                </a:lnTo>
                <a:lnTo>
                  <a:pt x="3580" y="0"/>
                </a:lnTo>
                <a:lnTo>
                  <a:pt x="3580" y="31"/>
                </a:lnTo>
                <a:close/>
                <a:moveTo>
                  <a:pt x="3450" y="31"/>
                </a:moveTo>
                <a:lnTo>
                  <a:pt x="3385" y="31"/>
                </a:lnTo>
                <a:lnTo>
                  <a:pt x="3385" y="0"/>
                </a:lnTo>
                <a:lnTo>
                  <a:pt x="3450" y="0"/>
                </a:lnTo>
                <a:lnTo>
                  <a:pt x="3450" y="31"/>
                </a:lnTo>
                <a:close/>
                <a:moveTo>
                  <a:pt x="3320" y="31"/>
                </a:moveTo>
                <a:lnTo>
                  <a:pt x="3256" y="31"/>
                </a:lnTo>
                <a:lnTo>
                  <a:pt x="3256" y="0"/>
                </a:lnTo>
                <a:lnTo>
                  <a:pt x="3320" y="0"/>
                </a:lnTo>
                <a:lnTo>
                  <a:pt x="3320" y="31"/>
                </a:lnTo>
                <a:close/>
                <a:moveTo>
                  <a:pt x="3191" y="31"/>
                </a:moveTo>
                <a:lnTo>
                  <a:pt x="3125" y="31"/>
                </a:lnTo>
                <a:lnTo>
                  <a:pt x="3125" y="0"/>
                </a:lnTo>
                <a:lnTo>
                  <a:pt x="3191" y="0"/>
                </a:lnTo>
                <a:lnTo>
                  <a:pt x="3191" y="31"/>
                </a:lnTo>
                <a:close/>
                <a:moveTo>
                  <a:pt x="3060" y="31"/>
                </a:moveTo>
                <a:lnTo>
                  <a:pt x="2995" y="31"/>
                </a:lnTo>
                <a:lnTo>
                  <a:pt x="2995" y="0"/>
                </a:lnTo>
                <a:lnTo>
                  <a:pt x="3060" y="0"/>
                </a:lnTo>
                <a:lnTo>
                  <a:pt x="3060" y="31"/>
                </a:lnTo>
                <a:close/>
                <a:moveTo>
                  <a:pt x="2930" y="31"/>
                </a:moveTo>
                <a:lnTo>
                  <a:pt x="2865" y="31"/>
                </a:lnTo>
                <a:lnTo>
                  <a:pt x="2865" y="0"/>
                </a:lnTo>
                <a:lnTo>
                  <a:pt x="2930" y="0"/>
                </a:lnTo>
                <a:lnTo>
                  <a:pt x="2930" y="31"/>
                </a:lnTo>
                <a:close/>
                <a:moveTo>
                  <a:pt x="2799" y="31"/>
                </a:moveTo>
                <a:lnTo>
                  <a:pt x="2734" y="31"/>
                </a:lnTo>
                <a:lnTo>
                  <a:pt x="2734" y="0"/>
                </a:lnTo>
                <a:lnTo>
                  <a:pt x="2799" y="0"/>
                </a:lnTo>
                <a:lnTo>
                  <a:pt x="2799" y="31"/>
                </a:lnTo>
                <a:close/>
                <a:moveTo>
                  <a:pt x="2669" y="31"/>
                </a:moveTo>
                <a:lnTo>
                  <a:pt x="2604" y="31"/>
                </a:lnTo>
                <a:lnTo>
                  <a:pt x="2604" y="0"/>
                </a:lnTo>
                <a:lnTo>
                  <a:pt x="2669" y="0"/>
                </a:lnTo>
                <a:lnTo>
                  <a:pt x="2669" y="31"/>
                </a:lnTo>
                <a:close/>
                <a:moveTo>
                  <a:pt x="2539" y="31"/>
                </a:moveTo>
                <a:lnTo>
                  <a:pt x="2473" y="31"/>
                </a:lnTo>
                <a:lnTo>
                  <a:pt x="2473" y="0"/>
                </a:lnTo>
                <a:lnTo>
                  <a:pt x="2539" y="0"/>
                </a:lnTo>
                <a:lnTo>
                  <a:pt x="2539" y="31"/>
                </a:lnTo>
                <a:close/>
                <a:moveTo>
                  <a:pt x="2408" y="31"/>
                </a:moveTo>
                <a:lnTo>
                  <a:pt x="2343" y="31"/>
                </a:lnTo>
                <a:lnTo>
                  <a:pt x="2343" y="0"/>
                </a:lnTo>
                <a:lnTo>
                  <a:pt x="2408" y="0"/>
                </a:lnTo>
                <a:lnTo>
                  <a:pt x="2408" y="31"/>
                </a:lnTo>
                <a:close/>
                <a:moveTo>
                  <a:pt x="2279" y="31"/>
                </a:moveTo>
                <a:lnTo>
                  <a:pt x="2214" y="31"/>
                </a:lnTo>
                <a:lnTo>
                  <a:pt x="2214" y="0"/>
                </a:lnTo>
                <a:lnTo>
                  <a:pt x="2279" y="0"/>
                </a:lnTo>
                <a:lnTo>
                  <a:pt x="2279" y="31"/>
                </a:lnTo>
                <a:close/>
                <a:moveTo>
                  <a:pt x="2149" y="31"/>
                </a:moveTo>
                <a:lnTo>
                  <a:pt x="2084" y="31"/>
                </a:lnTo>
                <a:lnTo>
                  <a:pt x="2084" y="0"/>
                </a:lnTo>
                <a:lnTo>
                  <a:pt x="2149" y="0"/>
                </a:lnTo>
                <a:lnTo>
                  <a:pt x="2149" y="31"/>
                </a:lnTo>
                <a:close/>
                <a:moveTo>
                  <a:pt x="2019" y="31"/>
                </a:moveTo>
                <a:lnTo>
                  <a:pt x="1953" y="31"/>
                </a:lnTo>
                <a:lnTo>
                  <a:pt x="1953" y="0"/>
                </a:lnTo>
                <a:lnTo>
                  <a:pt x="2019" y="0"/>
                </a:lnTo>
                <a:lnTo>
                  <a:pt x="2019" y="31"/>
                </a:lnTo>
                <a:close/>
                <a:moveTo>
                  <a:pt x="1888" y="31"/>
                </a:moveTo>
                <a:lnTo>
                  <a:pt x="1823" y="31"/>
                </a:lnTo>
                <a:lnTo>
                  <a:pt x="1823" y="0"/>
                </a:lnTo>
                <a:lnTo>
                  <a:pt x="1888" y="0"/>
                </a:lnTo>
                <a:lnTo>
                  <a:pt x="1888" y="31"/>
                </a:lnTo>
                <a:close/>
                <a:moveTo>
                  <a:pt x="1758" y="31"/>
                </a:moveTo>
                <a:lnTo>
                  <a:pt x="1693" y="31"/>
                </a:lnTo>
                <a:lnTo>
                  <a:pt x="1693" y="0"/>
                </a:lnTo>
                <a:lnTo>
                  <a:pt x="1758" y="0"/>
                </a:lnTo>
                <a:lnTo>
                  <a:pt x="1758" y="31"/>
                </a:lnTo>
                <a:close/>
                <a:moveTo>
                  <a:pt x="1627" y="31"/>
                </a:moveTo>
                <a:lnTo>
                  <a:pt x="1562" y="31"/>
                </a:lnTo>
                <a:lnTo>
                  <a:pt x="1562" y="0"/>
                </a:lnTo>
                <a:lnTo>
                  <a:pt x="1627" y="0"/>
                </a:lnTo>
                <a:lnTo>
                  <a:pt x="1627" y="31"/>
                </a:lnTo>
                <a:close/>
                <a:moveTo>
                  <a:pt x="1497" y="31"/>
                </a:moveTo>
                <a:lnTo>
                  <a:pt x="1432" y="31"/>
                </a:lnTo>
                <a:lnTo>
                  <a:pt x="1432" y="0"/>
                </a:lnTo>
                <a:lnTo>
                  <a:pt x="1497" y="0"/>
                </a:lnTo>
                <a:lnTo>
                  <a:pt x="1497" y="31"/>
                </a:lnTo>
                <a:close/>
                <a:moveTo>
                  <a:pt x="1367" y="31"/>
                </a:moveTo>
                <a:lnTo>
                  <a:pt x="1303" y="31"/>
                </a:lnTo>
                <a:lnTo>
                  <a:pt x="1303" y="0"/>
                </a:lnTo>
                <a:lnTo>
                  <a:pt x="1367" y="0"/>
                </a:lnTo>
                <a:lnTo>
                  <a:pt x="1367" y="31"/>
                </a:lnTo>
                <a:close/>
                <a:moveTo>
                  <a:pt x="1238" y="31"/>
                </a:moveTo>
                <a:lnTo>
                  <a:pt x="1172" y="31"/>
                </a:lnTo>
                <a:lnTo>
                  <a:pt x="1172" y="0"/>
                </a:lnTo>
                <a:lnTo>
                  <a:pt x="1238" y="0"/>
                </a:lnTo>
                <a:lnTo>
                  <a:pt x="1238" y="31"/>
                </a:lnTo>
                <a:close/>
                <a:moveTo>
                  <a:pt x="1107" y="31"/>
                </a:moveTo>
                <a:lnTo>
                  <a:pt x="1042" y="31"/>
                </a:lnTo>
                <a:lnTo>
                  <a:pt x="1042" y="0"/>
                </a:lnTo>
                <a:lnTo>
                  <a:pt x="1107" y="0"/>
                </a:lnTo>
                <a:lnTo>
                  <a:pt x="1107" y="31"/>
                </a:lnTo>
                <a:close/>
                <a:moveTo>
                  <a:pt x="977" y="31"/>
                </a:moveTo>
                <a:lnTo>
                  <a:pt x="912" y="31"/>
                </a:lnTo>
                <a:lnTo>
                  <a:pt x="912" y="0"/>
                </a:lnTo>
                <a:lnTo>
                  <a:pt x="977" y="0"/>
                </a:lnTo>
                <a:lnTo>
                  <a:pt x="977" y="31"/>
                </a:lnTo>
                <a:close/>
                <a:moveTo>
                  <a:pt x="846" y="31"/>
                </a:moveTo>
                <a:lnTo>
                  <a:pt x="781" y="31"/>
                </a:lnTo>
                <a:lnTo>
                  <a:pt x="781" y="0"/>
                </a:lnTo>
                <a:lnTo>
                  <a:pt x="846" y="0"/>
                </a:lnTo>
                <a:lnTo>
                  <a:pt x="846" y="31"/>
                </a:lnTo>
                <a:close/>
                <a:moveTo>
                  <a:pt x="716" y="31"/>
                </a:moveTo>
                <a:lnTo>
                  <a:pt x="651" y="31"/>
                </a:lnTo>
                <a:lnTo>
                  <a:pt x="651" y="0"/>
                </a:lnTo>
                <a:lnTo>
                  <a:pt x="716" y="0"/>
                </a:lnTo>
                <a:lnTo>
                  <a:pt x="716" y="31"/>
                </a:lnTo>
                <a:close/>
                <a:moveTo>
                  <a:pt x="586" y="31"/>
                </a:moveTo>
                <a:lnTo>
                  <a:pt x="521" y="31"/>
                </a:lnTo>
                <a:lnTo>
                  <a:pt x="521" y="0"/>
                </a:lnTo>
                <a:lnTo>
                  <a:pt x="586" y="0"/>
                </a:lnTo>
                <a:lnTo>
                  <a:pt x="586" y="31"/>
                </a:lnTo>
                <a:close/>
                <a:moveTo>
                  <a:pt x="455" y="31"/>
                </a:moveTo>
                <a:lnTo>
                  <a:pt x="392" y="31"/>
                </a:lnTo>
                <a:lnTo>
                  <a:pt x="392" y="0"/>
                </a:lnTo>
                <a:lnTo>
                  <a:pt x="455" y="0"/>
                </a:lnTo>
                <a:lnTo>
                  <a:pt x="455" y="31"/>
                </a:lnTo>
                <a:close/>
                <a:moveTo>
                  <a:pt x="326" y="31"/>
                </a:moveTo>
                <a:lnTo>
                  <a:pt x="261" y="31"/>
                </a:lnTo>
                <a:lnTo>
                  <a:pt x="261" y="0"/>
                </a:lnTo>
                <a:lnTo>
                  <a:pt x="326" y="0"/>
                </a:lnTo>
                <a:lnTo>
                  <a:pt x="326" y="31"/>
                </a:lnTo>
                <a:close/>
                <a:moveTo>
                  <a:pt x="196" y="31"/>
                </a:moveTo>
                <a:lnTo>
                  <a:pt x="131" y="31"/>
                </a:lnTo>
                <a:lnTo>
                  <a:pt x="131" y="0"/>
                </a:lnTo>
                <a:lnTo>
                  <a:pt x="196" y="0"/>
                </a:lnTo>
                <a:lnTo>
                  <a:pt x="196" y="31"/>
                </a:lnTo>
                <a:close/>
                <a:moveTo>
                  <a:pt x="66" y="31"/>
                </a:moveTo>
                <a:lnTo>
                  <a:pt x="0" y="31"/>
                </a:lnTo>
                <a:lnTo>
                  <a:pt x="0" y="0"/>
                </a:lnTo>
                <a:lnTo>
                  <a:pt x="66" y="0"/>
                </a:lnTo>
                <a:lnTo>
                  <a:pt x="66" y="3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EF128FE-16BC-4579-8509-95AC76FD7ED7}"/>
              </a:ext>
            </a:extLst>
          </p:cNvPr>
          <p:cNvSpPr/>
          <p:nvPr/>
        </p:nvSpPr>
        <p:spPr>
          <a:xfrm>
            <a:off x="1931239" y="4388679"/>
            <a:ext cx="208205" cy="20820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8613C530-47B3-4A71-937A-DE2F9B2F2F15}"/>
              </a:ext>
            </a:extLst>
          </p:cNvPr>
          <p:cNvSpPr/>
          <p:nvPr/>
        </p:nvSpPr>
        <p:spPr>
          <a:xfrm>
            <a:off x="5991898" y="4388679"/>
            <a:ext cx="208205" cy="20820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E6AC633D-2196-4D20-B5F0-94DBF729A95A}"/>
              </a:ext>
            </a:extLst>
          </p:cNvPr>
          <p:cNvSpPr/>
          <p:nvPr/>
        </p:nvSpPr>
        <p:spPr>
          <a:xfrm>
            <a:off x="10052557" y="4388679"/>
            <a:ext cx="208205" cy="208205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892BCFC-9A8E-44D7-A7DB-CCE8B958650C}"/>
              </a:ext>
            </a:extLst>
          </p:cNvPr>
          <p:cNvGrpSpPr/>
          <p:nvPr/>
        </p:nvGrpSpPr>
        <p:grpSpPr>
          <a:xfrm>
            <a:off x="1004827" y="5202254"/>
            <a:ext cx="2234457" cy="1193057"/>
            <a:chOff x="-2461262" y="2846982"/>
            <a:chExt cx="2234457" cy="1193057"/>
          </a:xfrm>
        </p:grpSpPr>
        <p:sp>
          <p:nvSpPr>
            <p:cNvPr id="65" name="TextBox 64">
              <a:extLst>
                <a:ext uri="{FF2B5EF4-FFF2-40B4-BE49-F238E27FC236}">
                  <a16:creationId xmlns:a16="http://schemas.microsoft.com/office/drawing/2014/main" id="{52DCCE10-007B-41E7-AD9E-43D4A9AFB47B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66" name="Rectangle 65">
              <a:extLst>
                <a:ext uri="{FF2B5EF4-FFF2-40B4-BE49-F238E27FC236}">
                  <a16:creationId xmlns:a16="http://schemas.microsoft.com/office/drawing/2014/main" id="{448B3449-D20E-4057-8179-F1403470981C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1CB29317-B1B4-4AF6-BCB9-808F886E2237}"/>
              </a:ext>
            </a:extLst>
          </p:cNvPr>
          <p:cNvGrpSpPr/>
          <p:nvPr/>
        </p:nvGrpSpPr>
        <p:grpSpPr>
          <a:xfrm>
            <a:off x="5065486" y="5202254"/>
            <a:ext cx="2234457" cy="1193057"/>
            <a:chOff x="-2461262" y="2846982"/>
            <a:chExt cx="2234457" cy="1193057"/>
          </a:xfrm>
        </p:grpSpPr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5E29A9B1-270B-42FC-994A-63BF037FF6FF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52" name="Rectangle 51">
              <a:extLst>
                <a:ext uri="{FF2B5EF4-FFF2-40B4-BE49-F238E27FC236}">
                  <a16:creationId xmlns:a16="http://schemas.microsoft.com/office/drawing/2014/main" id="{9CD9A7F7-D5B3-4A5D-A15A-BC9C72B12E56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17EF5C0-B246-41CB-9BE2-6F99B44893EC}"/>
              </a:ext>
            </a:extLst>
          </p:cNvPr>
          <p:cNvGrpSpPr/>
          <p:nvPr/>
        </p:nvGrpSpPr>
        <p:grpSpPr>
          <a:xfrm>
            <a:off x="9126145" y="5202254"/>
            <a:ext cx="2234457" cy="1193057"/>
            <a:chOff x="-2461262" y="2846982"/>
            <a:chExt cx="2234457" cy="1193057"/>
          </a:xfrm>
        </p:grpSpPr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1EA01C45-21AB-45F6-96A0-53841945BC0D}"/>
                </a:ext>
              </a:extLst>
            </p:cNvPr>
            <p:cNvSpPr txBox="1"/>
            <p:nvPr/>
          </p:nvSpPr>
          <p:spPr>
            <a:xfrm>
              <a:off x="-2461262" y="2846982"/>
              <a:ext cx="749842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latin typeface="Roboto" panose="02000000000000000000" pitchFamily="2" charset="0"/>
                  <a:ea typeface="Roboto" panose="02000000000000000000" pitchFamily="2" charset="0"/>
                  <a:cs typeface="Roboto" panose="02000000000000000000" pitchFamily="2" charset="0"/>
                </a:rPr>
                <a:t>2013</a:t>
              </a:r>
            </a:p>
          </p:txBody>
        </p:sp>
        <p:sp>
          <p:nvSpPr>
            <p:cNvPr id="55" name="Rectangle 54">
              <a:extLst>
                <a:ext uri="{FF2B5EF4-FFF2-40B4-BE49-F238E27FC236}">
                  <a16:creationId xmlns:a16="http://schemas.microsoft.com/office/drawing/2014/main" id="{1E0A27AF-D1E1-4570-9ACE-D3FB0D0FDE3F}"/>
                </a:ext>
              </a:extLst>
            </p:cNvPr>
            <p:cNvSpPr/>
            <p:nvPr/>
          </p:nvSpPr>
          <p:spPr>
            <a:xfrm>
              <a:off x="-2461262" y="3178265"/>
              <a:ext cx="2234457" cy="86177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en-US" sz="1200" b="1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Lorem Ipsum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 is simply dummy typesetting industry. Lorem make a type </a:t>
              </a:r>
              <a:r>
                <a:rPr lang="en-US" sz="1200" dirty="0" err="1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specime</a:t>
              </a:r>
              <a:r>
                <a:rPr lang="en-US" sz="1200" dirty="0"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.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019239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39" name="Title 38"/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sz="4000" b="1" dirty="0"/>
              <a:t>Our Infographic</a:t>
            </a:r>
          </a:p>
        </p:txBody>
      </p:sp>
      <p:sp>
        <p:nvSpPr>
          <p:cNvPr id="50" name="Subtitle 2"/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08719D3-22EC-4615-AB03-8F8A09FE57C7}"/>
              </a:ext>
            </a:extLst>
          </p:cNvPr>
          <p:cNvGrpSpPr/>
          <p:nvPr/>
        </p:nvGrpSpPr>
        <p:grpSpPr>
          <a:xfrm>
            <a:off x="1631040" y="2460091"/>
            <a:ext cx="5097460" cy="3105898"/>
            <a:chOff x="-2347911" y="639763"/>
            <a:chExt cx="1023936" cy="623888"/>
          </a:xfrm>
          <a:solidFill>
            <a:schemeClr val="accent3"/>
          </a:solidFill>
        </p:grpSpPr>
        <p:sp>
          <p:nvSpPr>
            <p:cNvPr id="28" name="Freeform 363">
              <a:extLst>
                <a:ext uri="{FF2B5EF4-FFF2-40B4-BE49-F238E27FC236}">
                  <a16:creationId xmlns:a16="http://schemas.microsoft.com/office/drawing/2014/main" id="{B99F0EE4-A4E5-40E5-9053-EB6CB11D50F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19325" y="1089026"/>
              <a:ext cx="180975" cy="166688"/>
            </a:xfrm>
            <a:custGeom>
              <a:avLst/>
              <a:gdLst>
                <a:gd name="T0" fmla="*/ 32 w 50"/>
                <a:gd name="T1" fmla="*/ 6 h 46"/>
                <a:gd name="T2" fmla="*/ 28 w 50"/>
                <a:gd name="T3" fmla="*/ 4 h 46"/>
                <a:gd name="T4" fmla="*/ 23 w 50"/>
                <a:gd name="T5" fmla="*/ 2 h 46"/>
                <a:gd name="T6" fmla="*/ 21 w 50"/>
                <a:gd name="T7" fmla="*/ 0 h 46"/>
                <a:gd name="T8" fmla="*/ 14 w 50"/>
                <a:gd name="T9" fmla="*/ 2 h 46"/>
                <a:gd name="T10" fmla="*/ 11 w 50"/>
                <a:gd name="T11" fmla="*/ 3 h 46"/>
                <a:gd name="T12" fmla="*/ 12 w 50"/>
                <a:gd name="T13" fmla="*/ 9 h 46"/>
                <a:gd name="T14" fmla="*/ 12 w 50"/>
                <a:gd name="T15" fmla="*/ 11 h 46"/>
                <a:gd name="T16" fmla="*/ 11 w 50"/>
                <a:gd name="T17" fmla="*/ 11 h 46"/>
                <a:gd name="T18" fmla="*/ 5 w 50"/>
                <a:gd name="T19" fmla="*/ 10 h 46"/>
                <a:gd name="T20" fmla="*/ 7 w 50"/>
                <a:gd name="T21" fmla="*/ 14 h 46"/>
                <a:gd name="T22" fmla="*/ 9 w 50"/>
                <a:gd name="T23" fmla="*/ 15 h 46"/>
                <a:gd name="T24" fmla="*/ 11 w 50"/>
                <a:gd name="T25" fmla="*/ 15 h 46"/>
                <a:gd name="T26" fmla="*/ 10 w 50"/>
                <a:gd name="T27" fmla="*/ 18 h 46"/>
                <a:gd name="T28" fmla="*/ 5 w 50"/>
                <a:gd name="T29" fmla="*/ 19 h 46"/>
                <a:gd name="T30" fmla="*/ 3 w 50"/>
                <a:gd name="T31" fmla="*/ 20 h 46"/>
                <a:gd name="T32" fmla="*/ 1 w 50"/>
                <a:gd name="T33" fmla="*/ 21 h 46"/>
                <a:gd name="T34" fmla="*/ 3 w 50"/>
                <a:gd name="T35" fmla="*/ 24 h 46"/>
                <a:gd name="T36" fmla="*/ 3 w 50"/>
                <a:gd name="T37" fmla="*/ 25 h 46"/>
                <a:gd name="T38" fmla="*/ 3 w 50"/>
                <a:gd name="T39" fmla="*/ 27 h 46"/>
                <a:gd name="T40" fmla="*/ 4 w 50"/>
                <a:gd name="T41" fmla="*/ 30 h 46"/>
                <a:gd name="T42" fmla="*/ 4 w 50"/>
                <a:gd name="T43" fmla="*/ 31 h 46"/>
                <a:gd name="T44" fmla="*/ 6 w 50"/>
                <a:gd name="T45" fmla="*/ 31 h 46"/>
                <a:gd name="T46" fmla="*/ 9 w 50"/>
                <a:gd name="T47" fmla="*/ 33 h 46"/>
                <a:gd name="T48" fmla="*/ 10 w 50"/>
                <a:gd name="T49" fmla="*/ 33 h 46"/>
                <a:gd name="T50" fmla="*/ 7 w 50"/>
                <a:gd name="T51" fmla="*/ 36 h 46"/>
                <a:gd name="T52" fmla="*/ 3 w 50"/>
                <a:gd name="T53" fmla="*/ 38 h 46"/>
                <a:gd name="T54" fmla="*/ 1 w 50"/>
                <a:gd name="T55" fmla="*/ 39 h 46"/>
                <a:gd name="T56" fmla="*/ 4 w 50"/>
                <a:gd name="T57" fmla="*/ 39 h 46"/>
                <a:gd name="T58" fmla="*/ 7 w 50"/>
                <a:gd name="T59" fmla="*/ 38 h 46"/>
                <a:gd name="T60" fmla="*/ 8 w 50"/>
                <a:gd name="T61" fmla="*/ 37 h 46"/>
                <a:gd name="T62" fmla="*/ 10 w 50"/>
                <a:gd name="T63" fmla="*/ 37 h 46"/>
                <a:gd name="T64" fmla="*/ 11 w 50"/>
                <a:gd name="T65" fmla="*/ 36 h 46"/>
                <a:gd name="T66" fmla="*/ 13 w 50"/>
                <a:gd name="T67" fmla="*/ 36 h 46"/>
                <a:gd name="T68" fmla="*/ 15 w 50"/>
                <a:gd name="T69" fmla="*/ 34 h 46"/>
                <a:gd name="T70" fmla="*/ 15 w 50"/>
                <a:gd name="T71" fmla="*/ 31 h 46"/>
                <a:gd name="T72" fmla="*/ 19 w 50"/>
                <a:gd name="T73" fmla="*/ 29 h 46"/>
                <a:gd name="T74" fmla="*/ 22 w 50"/>
                <a:gd name="T75" fmla="*/ 28 h 46"/>
                <a:gd name="T76" fmla="*/ 21 w 50"/>
                <a:gd name="T77" fmla="*/ 29 h 46"/>
                <a:gd name="T78" fmla="*/ 18 w 50"/>
                <a:gd name="T79" fmla="*/ 31 h 46"/>
                <a:gd name="T80" fmla="*/ 18 w 50"/>
                <a:gd name="T81" fmla="*/ 33 h 46"/>
                <a:gd name="T82" fmla="*/ 20 w 50"/>
                <a:gd name="T83" fmla="*/ 32 h 46"/>
                <a:gd name="T84" fmla="*/ 22 w 50"/>
                <a:gd name="T85" fmla="*/ 32 h 46"/>
                <a:gd name="T86" fmla="*/ 24 w 50"/>
                <a:gd name="T87" fmla="*/ 31 h 46"/>
                <a:gd name="T88" fmla="*/ 25 w 50"/>
                <a:gd name="T89" fmla="*/ 29 h 46"/>
                <a:gd name="T90" fmla="*/ 27 w 50"/>
                <a:gd name="T91" fmla="*/ 30 h 46"/>
                <a:gd name="T92" fmla="*/ 29 w 50"/>
                <a:gd name="T93" fmla="*/ 32 h 46"/>
                <a:gd name="T94" fmla="*/ 34 w 50"/>
                <a:gd name="T95" fmla="*/ 34 h 46"/>
                <a:gd name="T96" fmla="*/ 37 w 50"/>
                <a:gd name="T97" fmla="*/ 36 h 46"/>
                <a:gd name="T98" fmla="*/ 40 w 50"/>
                <a:gd name="T99" fmla="*/ 38 h 46"/>
                <a:gd name="T100" fmla="*/ 41 w 50"/>
                <a:gd name="T101" fmla="*/ 35 h 46"/>
                <a:gd name="T102" fmla="*/ 45 w 50"/>
                <a:gd name="T103" fmla="*/ 41 h 46"/>
                <a:gd name="T104" fmla="*/ 48 w 50"/>
                <a:gd name="T105" fmla="*/ 44 h 46"/>
                <a:gd name="T106" fmla="*/ 50 w 50"/>
                <a:gd name="T107" fmla="*/ 45 h 46"/>
                <a:gd name="T108" fmla="*/ 44 w 50"/>
                <a:gd name="T109" fmla="*/ 37 h 46"/>
                <a:gd name="T110" fmla="*/ 37 w 50"/>
                <a:gd name="T111" fmla="*/ 35 h 46"/>
                <a:gd name="T112" fmla="*/ 34 w 50"/>
                <a:gd name="T113" fmla="*/ 33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50" h="46">
                  <a:moveTo>
                    <a:pt x="33" y="32"/>
                  </a:moveTo>
                  <a:cubicBezTo>
                    <a:pt x="35" y="7"/>
                    <a:pt x="35" y="7"/>
                    <a:pt x="35" y="7"/>
                  </a:cubicBezTo>
                  <a:cubicBezTo>
                    <a:pt x="35" y="7"/>
                    <a:pt x="34" y="6"/>
                    <a:pt x="33" y="6"/>
                  </a:cubicBezTo>
                  <a:cubicBezTo>
                    <a:pt x="33" y="6"/>
                    <a:pt x="34" y="5"/>
                    <a:pt x="33" y="5"/>
                  </a:cubicBezTo>
                  <a:cubicBezTo>
                    <a:pt x="33" y="5"/>
                    <a:pt x="33" y="5"/>
                    <a:pt x="32" y="6"/>
                  </a:cubicBezTo>
                  <a:cubicBezTo>
                    <a:pt x="32" y="6"/>
                    <a:pt x="32" y="6"/>
                    <a:pt x="31" y="6"/>
                  </a:cubicBezTo>
                  <a:cubicBezTo>
                    <a:pt x="31" y="6"/>
                    <a:pt x="30" y="5"/>
                    <a:pt x="29" y="5"/>
                  </a:cubicBezTo>
                  <a:cubicBezTo>
                    <a:pt x="29" y="5"/>
                    <a:pt x="29" y="5"/>
                    <a:pt x="29" y="5"/>
                  </a:cubicBezTo>
                  <a:cubicBezTo>
                    <a:pt x="28" y="5"/>
                    <a:pt x="28" y="5"/>
                    <a:pt x="28" y="5"/>
                  </a:cubicBezTo>
                  <a:cubicBezTo>
                    <a:pt x="28" y="5"/>
                    <a:pt x="28" y="4"/>
                    <a:pt x="28" y="4"/>
                  </a:cubicBezTo>
                  <a:cubicBezTo>
                    <a:pt x="27" y="4"/>
                    <a:pt x="27" y="4"/>
                    <a:pt x="27" y="4"/>
                  </a:cubicBezTo>
                  <a:cubicBezTo>
                    <a:pt x="26" y="5"/>
                    <a:pt x="26" y="4"/>
                    <a:pt x="26" y="4"/>
                  </a:cubicBezTo>
                  <a:cubicBezTo>
                    <a:pt x="26" y="4"/>
                    <a:pt x="26" y="4"/>
                    <a:pt x="25" y="4"/>
                  </a:cubicBezTo>
                  <a:cubicBezTo>
                    <a:pt x="24" y="4"/>
                    <a:pt x="26" y="3"/>
                    <a:pt x="25" y="3"/>
                  </a:cubicBezTo>
                  <a:cubicBezTo>
                    <a:pt x="24" y="3"/>
                    <a:pt x="23" y="3"/>
                    <a:pt x="23" y="2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4" y="1"/>
                    <a:pt x="23" y="1"/>
                    <a:pt x="22" y="1"/>
                  </a:cubicBezTo>
                  <a:cubicBezTo>
                    <a:pt x="22" y="1"/>
                    <a:pt x="23" y="1"/>
                    <a:pt x="22" y="1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21" y="0"/>
                    <a:pt x="20" y="1"/>
                    <a:pt x="20" y="1"/>
                  </a:cubicBezTo>
                  <a:cubicBezTo>
                    <a:pt x="19" y="1"/>
                    <a:pt x="19" y="1"/>
                    <a:pt x="19" y="0"/>
                  </a:cubicBezTo>
                  <a:cubicBezTo>
                    <a:pt x="19" y="0"/>
                    <a:pt x="19" y="0"/>
                    <a:pt x="18" y="1"/>
                  </a:cubicBezTo>
                  <a:cubicBezTo>
                    <a:pt x="18" y="1"/>
                    <a:pt x="18" y="1"/>
                    <a:pt x="17" y="1"/>
                  </a:cubicBezTo>
                  <a:cubicBezTo>
                    <a:pt x="16" y="1"/>
                    <a:pt x="15" y="1"/>
                    <a:pt x="14" y="2"/>
                  </a:cubicBezTo>
                  <a:cubicBezTo>
                    <a:pt x="13" y="3"/>
                    <a:pt x="14" y="3"/>
                    <a:pt x="14" y="3"/>
                  </a:cubicBezTo>
                  <a:cubicBezTo>
                    <a:pt x="13" y="3"/>
                    <a:pt x="13" y="3"/>
                    <a:pt x="13" y="3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3"/>
                    <a:pt x="12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9" y="4"/>
                    <a:pt x="10" y="5"/>
                  </a:cubicBezTo>
                  <a:cubicBezTo>
                    <a:pt x="10" y="5"/>
                    <a:pt x="11" y="6"/>
                    <a:pt x="11" y="7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3" y="9"/>
                    <a:pt x="13" y="10"/>
                  </a:cubicBezTo>
                  <a:cubicBezTo>
                    <a:pt x="13" y="10"/>
                    <a:pt x="12" y="9"/>
                    <a:pt x="12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3" y="13"/>
                    <a:pt x="13" y="13"/>
                    <a:pt x="13" y="12"/>
                  </a:cubicBezTo>
                  <a:cubicBezTo>
                    <a:pt x="13" y="12"/>
                    <a:pt x="12" y="12"/>
                    <a:pt x="12" y="12"/>
                  </a:cubicBezTo>
                  <a:cubicBezTo>
                    <a:pt x="12" y="12"/>
                    <a:pt x="11" y="12"/>
                    <a:pt x="11" y="12"/>
                  </a:cubicBezTo>
                  <a:cubicBezTo>
                    <a:pt x="11" y="11"/>
                    <a:pt x="12" y="12"/>
                    <a:pt x="11" y="11"/>
                  </a:cubicBezTo>
                  <a:cubicBezTo>
                    <a:pt x="10" y="11"/>
                    <a:pt x="10" y="11"/>
                    <a:pt x="10" y="10"/>
                  </a:cubicBezTo>
                  <a:cubicBezTo>
                    <a:pt x="10" y="10"/>
                    <a:pt x="10" y="9"/>
                    <a:pt x="10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7" y="9"/>
                    <a:pt x="7" y="9"/>
                    <a:pt x="6" y="9"/>
                  </a:cubicBezTo>
                  <a:cubicBezTo>
                    <a:pt x="6" y="9"/>
                    <a:pt x="5" y="9"/>
                    <a:pt x="5" y="10"/>
                  </a:cubicBezTo>
                  <a:cubicBezTo>
                    <a:pt x="5" y="10"/>
                    <a:pt x="4" y="10"/>
                    <a:pt x="5" y="11"/>
                  </a:cubicBezTo>
                  <a:cubicBezTo>
                    <a:pt x="6" y="11"/>
                    <a:pt x="6" y="12"/>
                    <a:pt x="6" y="12"/>
                  </a:cubicBezTo>
                  <a:cubicBezTo>
                    <a:pt x="6" y="12"/>
                    <a:pt x="5" y="12"/>
                    <a:pt x="5" y="12"/>
                  </a:cubicBezTo>
                  <a:cubicBezTo>
                    <a:pt x="5" y="12"/>
                    <a:pt x="5" y="13"/>
                    <a:pt x="5" y="13"/>
                  </a:cubicBezTo>
                  <a:cubicBezTo>
                    <a:pt x="5" y="13"/>
                    <a:pt x="6" y="14"/>
                    <a:pt x="7" y="14"/>
                  </a:cubicBezTo>
                  <a:cubicBezTo>
                    <a:pt x="7" y="14"/>
                    <a:pt x="8" y="15"/>
                    <a:pt x="8" y="15"/>
                  </a:cubicBezTo>
                  <a:cubicBezTo>
                    <a:pt x="8" y="15"/>
                    <a:pt x="8" y="16"/>
                    <a:pt x="8" y="16"/>
                  </a:cubicBezTo>
                  <a:cubicBezTo>
                    <a:pt x="9" y="15"/>
                    <a:pt x="9" y="15"/>
                    <a:pt x="9" y="15"/>
                  </a:cubicBezTo>
                  <a:cubicBezTo>
                    <a:pt x="9" y="15"/>
                    <a:pt x="9" y="16"/>
                    <a:pt x="9" y="16"/>
                  </a:cubicBezTo>
                  <a:cubicBezTo>
                    <a:pt x="9" y="16"/>
                    <a:pt x="9" y="15"/>
                    <a:pt x="9" y="15"/>
                  </a:cubicBezTo>
                  <a:cubicBezTo>
                    <a:pt x="9" y="15"/>
                    <a:pt x="10" y="15"/>
                    <a:pt x="10" y="15"/>
                  </a:cubicBezTo>
                  <a:cubicBezTo>
                    <a:pt x="10" y="15"/>
                    <a:pt x="10" y="15"/>
                    <a:pt x="10" y="15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6"/>
                    <a:pt x="10" y="16"/>
                  </a:cubicBezTo>
                  <a:cubicBezTo>
                    <a:pt x="10" y="16"/>
                    <a:pt x="10" y="16"/>
                    <a:pt x="10" y="16"/>
                  </a:cubicBezTo>
                  <a:cubicBezTo>
                    <a:pt x="11" y="16"/>
                    <a:pt x="11" y="16"/>
                    <a:pt x="11" y="17"/>
                  </a:cubicBezTo>
                  <a:cubicBezTo>
                    <a:pt x="11" y="17"/>
                    <a:pt x="10" y="17"/>
                    <a:pt x="10" y="18"/>
                  </a:cubicBezTo>
                  <a:cubicBezTo>
                    <a:pt x="11" y="18"/>
                    <a:pt x="11" y="18"/>
                    <a:pt x="10" y="18"/>
                  </a:cubicBezTo>
                  <a:cubicBezTo>
                    <a:pt x="9" y="19"/>
                    <a:pt x="9" y="19"/>
                    <a:pt x="8" y="19"/>
                  </a:cubicBezTo>
                  <a:cubicBezTo>
                    <a:pt x="8" y="18"/>
                    <a:pt x="8" y="18"/>
                    <a:pt x="7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22"/>
                    <a:pt x="6" y="22"/>
                    <a:pt x="6" y="22"/>
                  </a:cubicBezTo>
                  <a:cubicBezTo>
                    <a:pt x="6" y="22"/>
                    <a:pt x="6" y="20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5" y="19"/>
                    <a:pt x="5" y="19"/>
                    <a:pt x="4" y="20"/>
                  </a:cubicBezTo>
                  <a:cubicBezTo>
                    <a:pt x="4" y="20"/>
                    <a:pt x="4" y="20"/>
                    <a:pt x="4" y="20"/>
                  </a:cubicBezTo>
                  <a:cubicBezTo>
                    <a:pt x="4" y="19"/>
                    <a:pt x="4" y="19"/>
                    <a:pt x="4" y="19"/>
                  </a:cubicBezTo>
                  <a:cubicBezTo>
                    <a:pt x="4" y="19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1" y="20"/>
                    <a:pt x="1" y="20"/>
                  </a:cubicBezTo>
                  <a:cubicBezTo>
                    <a:pt x="1" y="20"/>
                    <a:pt x="2" y="21"/>
                    <a:pt x="1" y="21"/>
                  </a:cubicBezTo>
                  <a:cubicBezTo>
                    <a:pt x="1" y="21"/>
                    <a:pt x="1" y="21"/>
                    <a:pt x="2" y="21"/>
                  </a:cubicBezTo>
                  <a:cubicBezTo>
                    <a:pt x="2" y="21"/>
                    <a:pt x="2" y="22"/>
                    <a:pt x="2" y="22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3" y="23"/>
                    <a:pt x="3" y="24"/>
                    <a:pt x="3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2" y="24"/>
                    <a:pt x="2" y="24"/>
                  </a:cubicBezTo>
                  <a:cubicBezTo>
                    <a:pt x="2" y="24"/>
                    <a:pt x="1" y="24"/>
                    <a:pt x="1" y="24"/>
                  </a:cubicBezTo>
                  <a:cubicBezTo>
                    <a:pt x="1" y="25"/>
                    <a:pt x="1" y="25"/>
                    <a:pt x="2" y="25"/>
                  </a:cubicBezTo>
                  <a:cubicBezTo>
                    <a:pt x="2" y="25"/>
                    <a:pt x="2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2" y="26"/>
                    <a:pt x="3" y="26"/>
                    <a:pt x="2" y="26"/>
                  </a:cubicBezTo>
                  <a:cubicBezTo>
                    <a:pt x="2" y="26"/>
                    <a:pt x="2" y="27"/>
                    <a:pt x="2" y="27"/>
                  </a:cubicBezTo>
                  <a:cubicBezTo>
                    <a:pt x="3" y="27"/>
                    <a:pt x="3" y="27"/>
                    <a:pt x="3" y="27"/>
                  </a:cubicBezTo>
                  <a:cubicBezTo>
                    <a:pt x="3" y="27"/>
                    <a:pt x="4" y="28"/>
                    <a:pt x="4" y="27"/>
                  </a:cubicBezTo>
                  <a:cubicBezTo>
                    <a:pt x="4" y="27"/>
                    <a:pt x="5" y="27"/>
                    <a:pt x="5" y="27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5" y="27"/>
                    <a:pt x="4" y="29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3" y="31"/>
                    <a:pt x="4" y="31"/>
                    <a:pt x="4" y="31"/>
                  </a:cubicBezTo>
                  <a:cubicBezTo>
                    <a:pt x="4" y="31"/>
                    <a:pt x="5" y="31"/>
                    <a:pt x="5" y="31"/>
                  </a:cubicBezTo>
                  <a:cubicBezTo>
                    <a:pt x="5" y="31"/>
                    <a:pt x="4" y="30"/>
                    <a:pt x="5" y="30"/>
                  </a:cubicBezTo>
                  <a:cubicBezTo>
                    <a:pt x="5" y="30"/>
                    <a:pt x="5" y="30"/>
                    <a:pt x="6" y="30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30"/>
                    <a:pt x="6" y="31"/>
                    <a:pt x="6" y="31"/>
                  </a:cubicBezTo>
                  <a:cubicBezTo>
                    <a:pt x="7" y="31"/>
                    <a:pt x="8" y="32"/>
                    <a:pt x="8" y="32"/>
                  </a:cubicBezTo>
                  <a:cubicBezTo>
                    <a:pt x="7" y="33"/>
                    <a:pt x="8" y="34"/>
                    <a:pt x="8" y="33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9" y="31"/>
                    <a:pt x="9" y="32"/>
                    <a:pt x="9" y="32"/>
                  </a:cubicBezTo>
                  <a:cubicBezTo>
                    <a:pt x="9" y="32"/>
                    <a:pt x="8" y="33"/>
                    <a:pt x="9" y="33"/>
                  </a:cubicBezTo>
                  <a:cubicBezTo>
                    <a:pt x="9" y="33"/>
                    <a:pt x="9" y="32"/>
                    <a:pt x="10" y="32"/>
                  </a:cubicBezTo>
                  <a:cubicBezTo>
                    <a:pt x="10" y="32"/>
                    <a:pt x="10" y="32"/>
                    <a:pt x="10" y="32"/>
                  </a:cubicBezTo>
                  <a:cubicBezTo>
                    <a:pt x="10" y="32"/>
                    <a:pt x="11" y="32"/>
                    <a:pt x="11" y="32"/>
                  </a:cubicBezTo>
                  <a:cubicBezTo>
                    <a:pt x="12" y="32"/>
                    <a:pt x="11" y="32"/>
                    <a:pt x="10" y="32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9" y="33"/>
                    <a:pt x="10" y="34"/>
                    <a:pt x="9" y="34"/>
                  </a:cubicBezTo>
                  <a:cubicBezTo>
                    <a:pt x="9" y="34"/>
                    <a:pt x="9" y="34"/>
                    <a:pt x="9" y="34"/>
                  </a:cubicBezTo>
                  <a:cubicBezTo>
                    <a:pt x="9" y="34"/>
                    <a:pt x="8" y="35"/>
                    <a:pt x="8" y="35"/>
                  </a:cubicBezTo>
                  <a:cubicBezTo>
                    <a:pt x="8" y="36"/>
                    <a:pt x="8" y="36"/>
                    <a:pt x="8" y="36"/>
                  </a:cubicBezTo>
                  <a:cubicBezTo>
                    <a:pt x="8" y="36"/>
                    <a:pt x="7" y="35"/>
                    <a:pt x="7" y="36"/>
                  </a:cubicBezTo>
                  <a:cubicBezTo>
                    <a:pt x="7" y="36"/>
                    <a:pt x="7" y="36"/>
                    <a:pt x="6" y="36"/>
                  </a:cubicBezTo>
                  <a:cubicBezTo>
                    <a:pt x="6" y="36"/>
                    <a:pt x="6" y="37"/>
                    <a:pt x="6" y="37"/>
                  </a:cubicBezTo>
                  <a:cubicBezTo>
                    <a:pt x="6" y="37"/>
                    <a:pt x="5" y="37"/>
                    <a:pt x="5" y="37"/>
                  </a:cubicBezTo>
                  <a:cubicBezTo>
                    <a:pt x="4" y="37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3" y="38"/>
                    <a:pt x="2" y="37"/>
                    <a:pt x="2" y="38"/>
                  </a:cubicBezTo>
                  <a:cubicBezTo>
                    <a:pt x="1" y="38"/>
                    <a:pt x="2" y="38"/>
                    <a:pt x="2" y="38"/>
                  </a:cubicBezTo>
                  <a:cubicBezTo>
                    <a:pt x="2" y="38"/>
                    <a:pt x="1" y="38"/>
                    <a:pt x="1" y="38"/>
                  </a:cubicBezTo>
                  <a:cubicBezTo>
                    <a:pt x="0" y="38"/>
                    <a:pt x="0" y="38"/>
                    <a:pt x="0" y="39"/>
                  </a:cubicBezTo>
                  <a:cubicBezTo>
                    <a:pt x="0" y="39"/>
                    <a:pt x="0" y="40"/>
                    <a:pt x="1" y="39"/>
                  </a:cubicBezTo>
                  <a:cubicBezTo>
                    <a:pt x="1" y="39"/>
                    <a:pt x="1" y="38"/>
                    <a:pt x="1" y="39"/>
                  </a:cubicBezTo>
                  <a:cubicBezTo>
                    <a:pt x="1" y="39"/>
                    <a:pt x="1" y="39"/>
                    <a:pt x="2" y="39"/>
                  </a:cubicBezTo>
                  <a:cubicBezTo>
                    <a:pt x="2" y="39"/>
                    <a:pt x="2" y="39"/>
                    <a:pt x="2" y="39"/>
                  </a:cubicBezTo>
                  <a:cubicBezTo>
                    <a:pt x="2" y="39"/>
                    <a:pt x="3" y="39"/>
                    <a:pt x="3" y="39"/>
                  </a:cubicBezTo>
                  <a:cubicBezTo>
                    <a:pt x="3" y="39"/>
                    <a:pt x="4" y="38"/>
                    <a:pt x="4" y="39"/>
                  </a:cubicBezTo>
                  <a:cubicBezTo>
                    <a:pt x="4" y="39"/>
                    <a:pt x="4" y="40"/>
                    <a:pt x="4" y="40"/>
                  </a:cubicBezTo>
                  <a:cubicBezTo>
                    <a:pt x="4" y="40"/>
                    <a:pt x="5" y="39"/>
                    <a:pt x="5" y="39"/>
                  </a:cubicBezTo>
                  <a:cubicBezTo>
                    <a:pt x="5" y="39"/>
                    <a:pt x="5" y="39"/>
                    <a:pt x="5" y="39"/>
                  </a:cubicBezTo>
                  <a:cubicBezTo>
                    <a:pt x="5" y="39"/>
                    <a:pt x="6" y="39"/>
                    <a:pt x="6" y="39"/>
                  </a:cubicBezTo>
                  <a:cubicBezTo>
                    <a:pt x="7" y="39"/>
                    <a:pt x="7" y="39"/>
                    <a:pt x="7" y="38"/>
                  </a:cubicBezTo>
                  <a:cubicBezTo>
                    <a:pt x="7" y="38"/>
                    <a:pt x="6" y="38"/>
                    <a:pt x="7" y="38"/>
                  </a:cubicBezTo>
                  <a:cubicBezTo>
                    <a:pt x="7" y="38"/>
                    <a:pt x="7" y="38"/>
                    <a:pt x="7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38"/>
                    <a:pt x="8" y="37"/>
                    <a:pt x="8" y="37"/>
                  </a:cubicBezTo>
                  <a:cubicBezTo>
                    <a:pt x="8" y="37"/>
                    <a:pt x="9" y="37"/>
                    <a:pt x="9" y="38"/>
                  </a:cubicBez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9" y="37"/>
                    <a:pt x="9" y="37"/>
                  </a:cubicBezTo>
                  <a:cubicBezTo>
                    <a:pt x="10" y="37"/>
                    <a:pt x="9" y="37"/>
                    <a:pt x="9" y="37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0" y="36"/>
                    <a:pt x="10" y="36"/>
                    <a:pt x="10" y="36"/>
                  </a:cubicBezTo>
                  <a:cubicBezTo>
                    <a:pt x="10" y="37"/>
                    <a:pt x="10" y="37"/>
                    <a:pt x="10" y="37"/>
                  </a:cubicBezTo>
                  <a:cubicBezTo>
                    <a:pt x="11" y="36"/>
                    <a:pt x="11" y="36"/>
                    <a:pt x="11" y="36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1" y="37"/>
                    <a:pt x="12" y="36"/>
                    <a:pt x="11" y="36"/>
                  </a:cubicBezTo>
                  <a:cubicBezTo>
                    <a:pt x="11" y="36"/>
                    <a:pt x="11" y="35"/>
                    <a:pt x="11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36"/>
                    <a:pt x="12" y="36"/>
                    <a:pt x="12" y="36"/>
                  </a:cubicBezTo>
                  <a:cubicBezTo>
                    <a:pt x="12" y="36"/>
                    <a:pt x="13" y="35"/>
                    <a:pt x="13" y="35"/>
                  </a:cubicBezTo>
                  <a:cubicBezTo>
                    <a:pt x="13" y="35"/>
                    <a:pt x="13" y="36"/>
                    <a:pt x="13" y="36"/>
                  </a:cubicBezTo>
                  <a:cubicBezTo>
                    <a:pt x="14" y="35"/>
                    <a:pt x="13" y="35"/>
                    <a:pt x="13" y="35"/>
                  </a:cubicBezTo>
                  <a:cubicBezTo>
                    <a:pt x="13" y="35"/>
                    <a:pt x="14" y="35"/>
                    <a:pt x="14" y="35"/>
                  </a:cubicBezTo>
                  <a:cubicBezTo>
                    <a:pt x="14" y="35"/>
                    <a:pt x="14" y="34"/>
                    <a:pt x="14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4"/>
                    <a:pt x="15" y="34"/>
                    <a:pt x="16" y="34"/>
                  </a:cubicBezTo>
                  <a:cubicBezTo>
                    <a:pt x="16" y="34"/>
                    <a:pt x="16" y="33"/>
                    <a:pt x="15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5" y="32"/>
                    <a:pt x="15" y="32"/>
                  </a:cubicBezTo>
                  <a:cubicBezTo>
                    <a:pt x="15" y="32"/>
                    <a:pt x="15" y="32"/>
                    <a:pt x="15" y="31"/>
                  </a:cubicBezTo>
                  <a:cubicBezTo>
                    <a:pt x="15" y="31"/>
                    <a:pt x="16" y="31"/>
                    <a:pt x="16" y="31"/>
                  </a:cubicBezTo>
                  <a:cubicBezTo>
                    <a:pt x="16" y="31"/>
                    <a:pt x="17" y="31"/>
                    <a:pt x="17" y="31"/>
                  </a:cubicBezTo>
                  <a:cubicBezTo>
                    <a:pt x="17" y="31"/>
                    <a:pt x="17" y="31"/>
                    <a:pt x="17" y="30"/>
                  </a:cubicBezTo>
                  <a:cubicBezTo>
                    <a:pt x="18" y="30"/>
                    <a:pt x="18" y="30"/>
                    <a:pt x="18" y="29"/>
                  </a:cubicBezTo>
                  <a:cubicBezTo>
                    <a:pt x="18" y="29"/>
                    <a:pt x="18" y="29"/>
                    <a:pt x="19" y="29"/>
                  </a:cubicBezTo>
                  <a:cubicBezTo>
                    <a:pt x="19" y="29"/>
                    <a:pt x="19" y="29"/>
                    <a:pt x="20" y="28"/>
                  </a:cubicBezTo>
                  <a:cubicBezTo>
                    <a:pt x="20" y="28"/>
                    <a:pt x="20" y="28"/>
                    <a:pt x="21" y="28"/>
                  </a:cubicBezTo>
                  <a:cubicBezTo>
                    <a:pt x="21" y="28"/>
                    <a:pt x="21" y="27"/>
                    <a:pt x="21" y="27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2" y="27"/>
                    <a:pt x="22" y="28"/>
                  </a:cubicBezTo>
                  <a:cubicBezTo>
                    <a:pt x="23" y="28"/>
                    <a:pt x="22" y="29"/>
                    <a:pt x="22" y="29"/>
                  </a:cubicBezTo>
                  <a:cubicBezTo>
                    <a:pt x="22" y="29"/>
                    <a:pt x="22" y="29"/>
                    <a:pt x="22" y="29"/>
                  </a:cubicBezTo>
                  <a:cubicBezTo>
                    <a:pt x="22" y="29"/>
                    <a:pt x="23" y="29"/>
                    <a:pt x="23" y="30"/>
                  </a:cubicBezTo>
                  <a:cubicBezTo>
                    <a:pt x="22" y="30"/>
                    <a:pt x="22" y="30"/>
                    <a:pt x="22" y="29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0" y="29"/>
                    <a:pt x="20" y="29"/>
                  </a:cubicBezTo>
                  <a:cubicBezTo>
                    <a:pt x="20" y="29"/>
                    <a:pt x="19" y="29"/>
                    <a:pt x="19" y="29"/>
                  </a:cubicBezTo>
                  <a:cubicBezTo>
                    <a:pt x="19" y="29"/>
                    <a:pt x="20" y="30"/>
                    <a:pt x="19" y="30"/>
                  </a:cubicBezTo>
                  <a:cubicBezTo>
                    <a:pt x="19" y="30"/>
                    <a:pt x="19" y="30"/>
                    <a:pt x="18" y="31"/>
                  </a:cubicBezTo>
                  <a:cubicBezTo>
                    <a:pt x="18" y="32"/>
                    <a:pt x="19" y="32"/>
                    <a:pt x="19" y="32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20" y="32"/>
                    <a:pt x="19" y="32"/>
                    <a:pt x="19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8" y="33"/>
                    <a:pt x="18" y="33"/>
                    <a:pt x="18" y="33"/>
                  </a:cubicBezTo>
                  <a:cubicBezTo>
                    <a:pt x="19" y="33"/>
                    <a:pt x="19" y="33"/>
                    <a:pt x="19" y="33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4"/>
                    <a:pt x="20" y="33"/>
                    <a:pt x="20" y="33"/>
                  </a:cubicBezTo>
                  <a:cubicBezTo>
                    <a:pt x="20" y="33"/>
                    <a:pt x="20" y="32"/>
                    <a:pt x="20" y="32"/>
                  </a:cubicBezTo>
                  <a:cubicBezTo>
                    <a:pt x="20" y="32"/>
                    <a:pt x="21" y="32"/>
                    <a:pt x="21" y="32"/>
                  </a:cubicBezTo>
                  <a:cubicBezTo>
                    <a:pt x="20" y="32"/>
                    <a:pt x="21" y="33"/>
                    <a:pt x="21" y="33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32"/>
                    <a:pt x="21" y="33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3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3" y="32"/>
                    <a:pt x="24" y="32"/>
                  </a:cubicBezTo>
                  <a:cubicBezTo>
                    <a:pt x="24" y="32"/>
                    <a:pt x="24" y="31"/>
                    <a:pt x="24" y="31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1"/>
                    <a:pt x="25" y="31"/>
                    <a:pt x="24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5" y="29"/>
                    <a:pt x="25" y="29"/>
                    <a:pt x="25" y="29"/>
                  </a:cubicBezTo>
                  <a:cubicBezTo>
                    <a:pt x="25" y="29"/>
                    <a:pt x="24" y="30"/>
                    <a:pt x="25" y="30"/>
                  </a:cubicBezTo>
                  <a:cubicBezTo>
                    <a:pt x="25" y="30"/>
                    <a:pt x="25" y="29"/>
                    <a:pt x="25" y="29"/>
                  </a:cubicBezTo>
                  <a:cubicBezTo>
                    <a:pt x="25" y="29"/>
                    <a:pt x="25" y="30"/>
                    <a:pt x="26" y="30"/>
                  </a:cubicBezTo>
                  <a:cubicBezTo>
                    <a:pt x="26" y="30"/>
                    <a:pt x="26" y="29"/>
                    <a:pt x="27" y="29"/>
                  </a:cubicBezTo>
                  <a:cubicBezTo>
                    <a:pt x="27" y="29"/>
                    <a:pt x="26" y="30"/>
                    <a:pt x="26" y="30"/>
                  </a:cubicBezTo>
                  <a:cubicBezTo>
                    <a:pt x="26" y="30"/>
                    <a:pt x="28" y="29"/>
                    <a:pt x="28" y="30"/>
                  </a:cubicBezTo>
                  <a:cubicBezTo>
                    <a:pt x="28" y="30"/>
                    <a:pt x="27" y="30"/>
                    <a:pt x="27" y="30"/>
                  </a:cubicBezTo>
                  <a:cubicBezTo>
                    <a:pt x="27" y="30"/>
                    <a:pt x="26" y="30"/>
                    <a:pt x="26" y="31"/>
                  </a:cubicBezTo>
                  <a:cubicBezTo>
                    <a:pt x="26" y="31"/>
                    <a:pt x="26" y="31"/>
                    <a:pt x="26" y="31"/>
                  </a:cubicBezTo>
                  <a:cubicBezTo>
                    <a:pt x="27" y="31"/>
                    <a:pt x="27" y="31"/>
                    <a:pt x="28" y="31"/>
                  </a:cubicBezTo>
                  <a:cubicBezTo>
                    <a:pt x="28" y="31"/>
                    <a:pt x="28" y="32"/>
                    <a:pt x="28" y="32"/>
                  </a:cubicBezTo>
                  <a:cubicBezTo>
                    <a:pt x="28" y="32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3"/>
                    <a:pt x="31" y="32"/>
                    <a:pt x="31" y="33"/>
                  </a:cubicBezTo>
                  <a:cubicBezTo>
                    <a:pt x="31" y="33"/>
                    <a:pt x="31" y="33"/>
                    <a:pt x="32" y="33"/>
                  </a:cubicBezTo>
                  <a:cubicBezTo>
                    <a:pt x="32" y="33"/>
                    <a:pt x="32" y="33"/>
                    <a:pt x="33" y="33"/>
                  </a:cubicBezTo>
                  <a:cubicBezTo>
                    <a:pt x="33" y="33"/>
                    <a:pt x="33" y="34"/>
                    <a:pt x="34" y="34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35" y="35"/>
                    <a:pt x="35" y="35"/>
                    <a:pt x="36" y="35"/>
                  </a:cubicBezTo>
                  <a:cubicBezTo>
                    <a:pt x="36" y="36"/>
                    <a:pt x="36" y="35"/>
                    <a:pt x="36" y="35"/>
                  </a:cubicBezTo>
                  <a:cubicBezTo>
                    <a:pt x="36" y="35"/>
                    <a:pt x="36" y="36"/>
                    <a:pt x="37" y="36"/>
                  </a:cubicBezTo>
                  <a:cubicBezTo>
                    <a:pt x="37" y="36"/>
                    <a:pt x="37" y="36"/>
                    <a:pt x="38" y="36"/>
                  </a:cubicBezTo>
                  <a:cubicBezTo>
                    <a:pt x="38" y="37"/>
                    <a:pt x="38" y="37"/>
                    <a:pt x="38" y="37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39" y="38"/>
                    <a:pt x="39" y="38"/>
                  </a:cubicBezTo>
                  <a:cubicBezTo>
                    <a:pt x="39" y="38"/>
                    <a:pt x="40" y="38"/>
                    <a:pt x="40" y="38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2" y="38"/>
                    <a:pt x="41" y="38"/>
                    <a:pt x="41" y="38"/>
                  </a:cubicBezTo>
                  <a:cubicBezTo>
                    <a:pt x="41" y="37"/>
                    <a:pt x="41" y="37"/>
                    <a:pt x="41" y="36"/>
                  </a:cubicBezTo>
                  <a:cubicBezTo>
                    <a:pt x="41" y="36"/>
                    <a:pt x="41" y="35"/>
                    <a:pt x="41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1" y="36"/>
                    <a:pt x="42" y="38"/>
                    <a:pt x="43" y="38"/>
                  </a:cubicBezTo>
                  <a:cubicBezTo>
                    <a:pt x="43" y="39"/>
                    <a:pt x="44" y="40"/>
                    <a:pt x="44" y="40"/>
                  </a:cubicBezTo>
                  <a:cubicBezTo>
                    <a:pt x="44" y="40"/>
                    <a:pt x="44" y="41"/>
                    <a:pt x="44" y="41"/>
                  </a:cubicBezTo>
                  <a:cubicBezTo>
                    <a:pt x="44" y="41"/>
                    <a:pt x="44" y="41"/>
                    <a:pt x="45" y="41"/>
                  </a:cubicBezTo>
                  <a:cubicBezTo>
                    <a:pt x="45" y="41"/>
                    <a:pt x="46" y="41"/>
                    <a:pt x="46" y="41"/>
                  </a:cubicBezTo>
                  <a:cubicBezTo>
                    <a:pt x="46" y="41"/>
                    <a:pt x="46" y="42"/>
                    <a:pt x="46" y="42"/>
                  </a:cubicBezTo>
                  <a:cubicBezTo>
                    <a:pt x="47" y="43"/>
                    <a:pt x="47" y="44"/>
                    <a:pt x="47" y="44"/>
                  </a:cubicBezTo>
                  <a:cubicBezTo>
                    <a:pt x="47" y="44"/>
                    <a:pt x="46" y="44"/>
                    <a:pt x="46" y="44"/>
                  </a:cubicBezTo>
                  <a:cubicBezTo>
                    <a:pt x="47" y="44"/>
                    <a:pt x="47" y="44"/>
                    <a:pt x="48" y="44"/>
                  </a:cubicBezTo>
                  <a:cubicBezTo>
                    <a:pt x="48" y="44"/>
                    <a:pt x="48" y="45"/>
                    <a:pt x="48" y="45"/>
                  </a:cubicBezTo>
                  <a:cubicBezTo>
                    <a:pt x="48" y="45"/>
                    <a:pt x="48" y="46"/>
                    <a:pt x="48" y="46"/>
                  </a:cubicBezTo>
                  <a:cubicBezTo>
                    <a:pt x="48" y="46"/>
                    <a:pt x="48" y="46"/>
                    <a:pt x="48" y="46"/>
                  </a:cubicBezTo>
                  <a:cubicBezTo>
                    <a:pt x="49" y="46"/>
                    <a:pt x="49" y="46"/>
                    <a:pt x="49" y="46"/>
                  </a:cubicBezTo>
                  <a:cubicBezTo>
                    <a:pt x="49" y="46"/>
                    <a:pt x="49" y="45"/>
                    <a:pt x="50" y="45"/>
                  </a:cubicBezTo>
                  <a:cubicBezTo>
                    <a:pt x="50" y="45"/>
                    <a:pt x="49" y="44"/>
                    <a:pt x="49" y="43"/>
                  </a:cubicBezTo>
                  <a:cubicBezTo>
                    <a:pt x="48" y="43"/>
                    <a:pt x="48" y="43"/>
                    <a:pt x="48" y="42"/>
                  </a:cubicBezTo>
                  <a:cubicBezTo>
                    <a:pt x="48" y="42"/>
                    <a:pt x="48" y="41"/>
                    <a:pt x="46" y="41"/>
                  </a:cubicBezTo>
                  <a:cubicBezTo>
                    <a:pt x="45" y="41"/>
                    <a:pt x="45" y="40"/>
                    <a:pt x="45" y="39"/>
                  </a:cubicBezTo>
                  <a:cubicBezTo>
                    <a:pt x="45" y="38"/>
                    <a:pt x="44" y="38"/>
                    <a:pt x="44" y="37"/>
                  </a:cubicBezTo>
                  <a:cubicBezTo>
                    <a:pt x="43" y="37"/>
                    <a:pt x="43" y="36"/>
                    <a:pt x="42" y="36"/>
                  </a:cubicBezTo>
                  <a:cubicBezTo>
                    <a:pt x="42" y="35"/>
                    <a:pt x="41" y="34"/>
                    <a:pt x="41" y="34"/>
                  </a:cubicBezTo>
                  <a:cubicBezTo>
                    <a:pt x="40" y="34"/>
                    <a:pt x="40" y="34"/>
                    <a:pt x="39" y="35"/>
                  </a:cubicBezTo>
                  <a:cubicBezTo>
                    <a:pt x="39" y="36"/>
                    <a:pt x="39" y="37"/>
                    <a:pt x="39" y="36"/>
                  </a:cubicBezTo>
                  <a:cubicBezTo>
                    <a:pt x="37" y="35"/>
                    <a:pt x="37" y="35"/>
                    <a:pt x="37" y="35"/>
                  </a:cubicBezTo>
                  <a:cubicBezTo>
                    <a:pt x="37" y="35"/>
                    <a:pt x="37" y="34"/>
                    <a:pt x="37" y="34"/>
                  </a:cubicBezTo>
                  <a:cubicBezTo>
                    <a:pt x="37" y="33"/>
                    <a:pt x="37" y="34"/>
                    <a:pt x="37" y="33"/>
                  </a:cubicBezTo>
                  <a:cubicBezTo>
                    <a:pt x="37" y="33"/>
                    <a:pt x="36" y="33"/>
                    <a:pt x="36" y="33"/>
                  </a:cubicBezTo>
                  <a:cubicBezTo>
                    <a:pt x="36" y="33"/>
                    <a:pt x="35" y="33"/>
                    <a:pt x="35" y="33"/>
                  </a:cubicBezTo>
                  <a:cubicBezTo>
                    <a:pt x="35" y="33"/>
                    <a:pt x="35" y="33"/>
                    <a:pt x="34" y="33"/>
                  </a:cubicBezTo>
                  <a:cubicBezTo>
                    <a:pt x="34" y="33"/>
                    <a:pt x="34" y="32"/>
                    <a:pt x="33" y="3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364">
              <a:extLst>
                <a:ext uri="{FF2B5EF4-FFF2-40B4-BE49-F238E27FC236}">
                  <a16:creationId xmlns:a16="http://schemas.microsoft.com/office/drawing/2014/main" id="{71EA1E95-4E15-471E-B9FE-9B23DEF653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4862" y="1238250"/>
              <a:ext cx="11113" cy="11113"/>
            </a:xfrm>
            <a:custGeom>
              <a:avLst/>
              <a:gdLst>
                <a:gd name="T0" fmla="*/ 3 w 3"/>
                <a:gd name="T1" fmla="*/ 2 h 3"/>
                <a:gd name="T2" fmla="*/ 2 w 3"/>
                <a:gd name="T3" fmla="*/ 3 h 3"/>
                <a:gd name="T4" fmla="*/ 2 w 3"/>
                <a:gd name="T5" fmla="*/ 2 h 3"/>
                <a:gd name="T6" fmla="*/ 1 w 3"/>
                <a:gd name="T7" fmla="*/ 1 h 3"/>
                <a:gd name="T8" fmla="*/ 0 w 3"/>
                <a:gd name="T9" fmla="*/ 1 h 3"/>
                <a:gd name="T10" fmla="*/ 1 w 3"/>
                <a:gd name="T11" fmla="*/ 0 h 3"/>
                <a:gd name="T12" fmla="*/ 2 w 3"/>
                <a:gd name="T13" fmla="*/ 0 h 3"/>
                <a:gd name="T14" fmla="*/ 2 w 3"/>
                <a:gd name="T15" fmla="*/ 0 h 3"/>
                <a:gd name="T16" fmla="*/ 2 w 3"/>
                <a:gd name="T17" fmla="*/ 1 h 3"/>
                <a:gd name="T18" fmla="*/ 3 w 3"/>
                <a:gd name="T1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3">
                  <a:moveTo>
                    <a:pt x="3" y="2"/>
                  </a:moveTo>
                  <a:cubicBezTo>
                    <a:pt x="3" y="2"/>
                    <a:pt x="3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3" y="2"/>
                    <a:pt x="3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365">
              <a:extLst>
                <a:ext uri="{FF2B5EF4-FFF2-40B4-BE49-F238E27FC236}">
                  <a16:creationId xmlns:a16="http://schemas.microsoft.com/office/drawing/2014/main" id="{CA1B8859-669A-4B29-9C85-036B4B74C8A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0" y="1238250"/>
              <a:ext cx="7938" cy="11113"/>
            </a:xfrm>
            <a:custGeom>
              <a:avLst/>
              <a:gdLst>
                <a:gd name="T0" fmla="*/ 0 w 2"/>
                <a:gd name="T1" fmla="*/ 2 h 3"/>
                <a:gd name="T2" fmla="*/ 0 w 2"/>
                <a:gd name="T3" fmla="*/ 2 h 3"/>
                <a:gd name="T4" fmla="*/ 0 w 2"/>
                <a:gd name="T5" fmla="*/ 1 h 3"/>
                <a:gd name="T6" fmla="*/ 0 w 2"/>
                <a:gd name="T7" fmla="*/ 1 h 3"/>
                <a:gd name="T8" fmla="*/ 0 w 2"/>
                <a:gd name="T9" fmla="*/ 1 h 3"/>
                <a:gd name="T10" fmla="*/ 1 w 2"/>
                <a:gd name="T11" fmla="*/ 0 h 3"/>
                <a:gd name="T12" fmla="*/ 2 w 2"/>
                <a:gd name="T13" fmla="*/ 1 h 3"/>
                <a:gd name="T14" fmla="*/ 1 w 2"/>
                <a:gd name="T15" fmla="*/ 1 h 3"/>
                <a:gd name="T16" fmla="*/ 1 w 2"/>
                <a:gd name="T17" fmla="*/ 0 h 3"/>
                <a:gd name="T18" fmla="*/ 1 w 2"/>
                <a:gd name="T19" fmla="*/ 1 h 3"/>
                <a:gd name="T20" fmla="*/ 0 w 2"/>
                <a:gd name="T21" fmla="*/ 1 h 3"/>
                <a:gd name="T22" fmla="*/ 1 w 2"/>
                <a:gd name="T23" fmla="*/ 1 h 3"/>
                <a:gd name="T24" fmla="*/ 0 w 2"/>
                <a:gd name="T25" fmla="*/ 1 h 3"/>
                <a:gd name="T26" fmla="*/ 0 w 2"/>
                <a:gd name="T27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" h="3">
                  <a:moveTo>
                    <a:pt x="0" y="2"/>
                  </a:moveTo>
                  <a:cubicBezTo>
                    <a:pt x="0" y="2"/>
                    <a:pt x="0" y="3"/>
                    <a:pt x="0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1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Freeform 366">
              <a:extLst>
                <a:ext uri="{FF2B5EF4-FFF2-40B4-BE49-F238E27FC236}">
                  <a16:creationId xmlns:a16="http://schemas.microsoft.com/office/drawing/2014/main" id="{DB81FB13-39EC-4CAA-A8E0-DBDC8DCE4F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50" y="1241425"/>
              <a:ext cx="7938" cy="3175"/>
            </a:xfrm>
            <a:custGeom>
              <a:avLst/>
              <a:gdLst>
                <a:gd name="T0" fmla="*/ 1 w 2"/>
                <a:gd name="T1" fmla="*/ 1 h 1"/>
                <a:gd name="T2" fmla="*/ 1 w 2"/>
                <a:gd name="T3" fmla="*/ 1 h 1"/>
                <a:gd name="T4" fmla="*/ 1 w 2"/>
                <a:gd name="T5" fmla="*/ 0 h 1"/>
                <a:gd name="T6" fmla="*/ 1 w 2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2" name="Freeform 367">
              <a:extLst>
                <a:ext uri="{FF2B5EF4-FFF2-40B4-BE49-F238E27FC236}">
                  <a16:creationId xmlns:a16="http://schemas.microsoft.com/office/drawing/2014/main" id="{7F420EE0-0396-447D-8064-C646B1243C4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7" y="1244601"/>
              <a:ext cx="9525" cy="19050"/>
            </a:xfrm>
            <a:custGeom>
              <a:avLst/>
              <a:gdLst>
                <a:gd name="T0" fmla="*/ 0 w 3"/>
                <a:gd name="T1" fmla="*/ 1 h 5"/>
                <a:gd name="T2" fmla="*/ 0 w 3"/>
                <a:gd name="T3" fmla="*/ 2 h 5"/>
                <a:gd name="T4" fmla="*/ 0 w 3"/>
                <a:gd name="T5" fmla="*/ 2 h 5"/>
                <a:gd name="T6" fmla="*/ 1 w 3"/>
                <a:gd name="T7" fmla="*/ 3 h 5"/>
                <a:gd name="T8" fmla="*/ 1 w 3"/>
                <a:gd name="T9" fmla="*/ 3 h 5"/>
                <a:gd name="T10" fmla="*/ 0 w 3"/>
                <a:gd name="T11" fmla="*/ 3 h 5"/>
                <a:gd name="T12" fmla="*/ 1 w 3"/>
                <a:gd name="T13" fmla="*/ 4 h 5"/>
                <a:gd name="T14" fmla="*/ 2 w 3"/>
                <a:gd name="T15" fmla="*/ 4 h 5"/>
                <a:gd name="T16" fmla="*/ 1 w 3"/>
                <a:gd name="T17" fmla="*/ 4 h 5"/>
                <a:gd name="T18" fmla="*/ 1 w 3"/>
                <a:gd name="T19" fmla="*/ 3 h 5"/>
                <a:gd name="T20" fmla="*/ 2 w 3"/>
                <a:gd name="T21" fmla="*/ 4 h 5"/>
                <a:gd name="T22" fmla="*/ 3 w 3"/>
                <a:gd name="T23" fmla="*/ 4 h 5"/>
                <a:gd name="T24" fmla="*/ 3 w 3"/>
                <a:gd name="T25" fmla="*/ 4 h 5"/>
                <a:gd name="T26" fmla="*/ 3 w 3"/>
                <a:gd name="T27" fmla="*/ 3 h 5"/>
                <a:gd name="T28" fmla="*/ 2 w 3"/>
                <a:gd name="T29" fmla="*/ 3 h 5"/>
                <a:gd name="T30" fmla="*/ 3 w 3"/>
                <a:gd name="T31" fmla="*/ 2 h 5"/>
                <a:gd name="T32" fmla="*/ 2 w 3"/>
                <a:gd name="T33" fmla="*/ 2 h 5"/>
                <a:gd name="T34" fmla="*/ 2 w 3"/>
                <a:gd name="T35" fmla="*/ 2 h 5"/>
                <a:gd name="T36" fmla="*/ 2 w 3"/>
                <a:gd name="T37" fmla="*/ 2 h 5"/>
                <a:gd name="T38" fmla="*/ 1 w 3"/>
                <a:gd name="T39" fmla="*/ 2 h 5"/>
                <a:gd name="T40" fmla="*/ 1 w 3"/>
                <a:gd name="T41" fmla="*/ 1 h 5"/>
                <a:gd name="T42" fmla="*/ 1 w 3"/>
                <a:gd name="T43" fmla="*/ 1 h 5"/>
                <a:gd name="T44" fmla="*/ 0 w 3"/>
                <a:gd name="T45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" h="5">
                  <a:moveTo>
                    <a:pt x="0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3"/>
                    <a:pt x="1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3"/>
                    <a:pt x="1" y="4"/>
                  </a:cubicBezTo>
                  <a:cubicBezTo>
                    <a:pt x="1" y="4"/>
                    <a:pt x="1" y="5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2" y="3"/>
                    <a:pt x="2" y="4"/>
                  </a:cubicBezTo>
                  <a:cubicBezTo>
                    <a:pt x="2" y="4"/>
                    <a:pt x="2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1" y="2"/>
                    <a:pt x="1" y="2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3" name="Freeform 368">
              <a:extLst>
                <a:ext uri="{FF2B5EF4-FFF2-40B4-BE49-F238E27FC236}">
                  <a16:creationId xmlns:a16="http://schemas.microsoft.com/office/drawing/2014/main" id="{17E37104-2C21-41F2-8097-6EEF7FB37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7" y="1241425"/>
              <a:ext cx="6350" cy="7938"/>
            </a:xfrm>
            <a:custGeom>
              <a:avLst/>
              <a:gdLst>
                <a:gd name="T0" fmla="*/ 1 w 2"/>
                <a:gd name="T1" fmla="*/ 1 h 2"/>
                <a:gd name="T2" fmla="*/ 1 w 2"/>
                <a:gd name="T3" fmla="*/ 1 h 2"/>
                <a:gd name="T4" fmla="*/ 2 w 2"/>
                <a:gd name="T5" fmla="*/ 1 h 2"/>
                <a:gd name="T6" fmla="*/ 2 w 2"/>
                <a:gd name="T7" fmla="*/ 2 h 2"/>
                <a:gd name="T8" fmla="*/ 1 w 2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0" y="1"/>
                    <a:pt x="1" y="1"/>
                  </a:cubicBezTo>
                  <a:cubicBezTo>
                    <a:pt x="1" y="0"/>
                    <a:pt x="1" y="1"/>
                    <a:pt x="2" y="1"/>
                  </a:cubicBezTo>
                  <a:cubicBezTo>
                    <a:pt x="2" y="1"/>
                    <a:pt x="2" y="2"/>
                    <a:pt x="2" y="2"/>
                  </a:cubicBezTo>
                  <a:cubicBezTo>
                    <a:pt x="2" y="2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Freeform 369">
              <a:extLst>
                <a:ext uri="{FF2B5EF4-FFF2-40B4-BE49-F238E27FC236}">
                  <a16:creationId xmlns:a16="http://schemas.microsoft.com/office/drawing/2014/main" id="{FC10AAF1-A620-4C9C-ACF7-8B9D4011B60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9462" y="1249362"/>
              <a:ext cx="4763" cy="9525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2 h 3"/>
                <a:gd name="T4" fmla="*/ 0 w 1"/>
                <a:gd name="T5" fmla="*/ 3 h 3"/>
                <a:gd name="T6" fmla="*/ 1 w 1"/>
                <a:gd name="T7" fmla="*/ 2 h 3"/>
                <a:gd name="T8" fmla="*/ 1 w 1"/>
                <a:gd name="T9" fmla="*/ 1 h 3"/>
                <a:gd name="T10" fmla="*/ 0 w 1"/>
                <a:gd name="T11" fmla="*/ 0 h 3"/>
                <a:gd name="T12" fmla="*/ 0 w 1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0" y="1"/>
                    <a:pt x="0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5" name="Freeform 370">
              <a:extLst>
                <a:ext uri="{FF2B5EF4-FFF2-40B4-BE49-F238E27FC236}">
                  <a16:creationId xmlns:a16="http://schemas.microsoft.com/office/drawing/2014/main" id="{644EC7EF-87D4-4442-8734-51493029C7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5" y="1255712"/>
              <a:ext cx="0" cy="3175"/>
            </a:xfrm>
            <a:custGeom>
              <a:avLst/>
              <a:gdLst>
                <a:gd name="T0" fmla="*/ 0 h 1"/>
                <a:gd name="T1" fmla="*/ 1 h 1"/>
                <a:gd name="T2" fmla="*/ 1 h 1"/>
                <a:gd name="T3" fmla="*/ 0 h 1"/>
                <a:gd name="T4" fmla="*/ 0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  <a:cxn ang="0">
                  <a:pos x="0" y="T3"/>
                </a:cxn>
                <a:cxn ang="0">
                  <a:pos x="0" y="T4"/>
                </a:cxn>
              </a:cxnLst>
              <a:rect l="0" t="0" r="r" b="b"/>
              <a:pathLst>
                <a:path h="1">
                  <a:moveTo>
                    <a:pt x="0" y="0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6" name="Freeform 371">
              <a:extLst>
                <a:ext uri="{FF2B5EF4-FFF2-40B4-BE49-F238E27FC236}">
                  <a16:creationId xmlns:a16="http://schemas.microsoft.com/office/drawing/2014/main" id="{FFABCBBA-AD51-4028-9C61-22E08A1AFF0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78037" y="1227138"/>
              <a:ext cx="11113" cy="6350"/>
            </a:xfrm>
            <a:custGeom>
              <a:avLst/>
              <a:gdLst>
                <a:gd name="T0" fmla="*/ 1 w 3"/>
                <a:gd name="T1" fmla="*/ 1 h 2"/>
                <a:gd name="T2" fmla="*/ 1 w 3"/>
                <a:gd name="T3" fmla="*/ 2 h 2"/>
                <a:gd name="T4" fmla="*/ 2 w 3"/>
                <a:gd name="T5" fmla="*/ 2 h 2"/>
                <a:gd name="T6" fmla="*/ 2 w 3"/>
                <a:gd name="T7" fmla="*/ 2 h 2"/>
                <a:gd name="T8" fmla="*/ 3 w 3"/>
                <a:gd name="T9" fmla="*/ 2 h 2"/>
                <a:gd name="T10" fmla="*/ 2 w 3"/>
                <a:gd name="T11" fmla="*/ 1 h 2"/>
                <a:gd name="T12" fmla="*/ 2 w 3"/>
                <a:gd name="T13" fmla="*/ 0 h 2"/>
                <a:gd name="T14" fmla="*/ 1 w 3"/>
                <a:gd name="T15" fmla="*/ 1 h 2"/>
                <a:gd name="T16" fmla="*/ 0 w 3"/>
                <a:gd name="T17" fmla="*/ 1 h 2"/>
                <a:gd name="T18" fmla="*/ 1 w 3"/>
                <a:gd name="T1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" h="2">
                  <a:moveTo>
                    <a:pt x="1" y="1"/>
                  </a:moveTo>
                  <a:cubicBezTo>
                    <a:pt x="1" y="2"/>
                    <a:pt x="1" y="2"/>
                    <a:pt x="1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3" y="2"/>
                    <a:pt x="3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7" name="Freeform 372">
              <a:extLst>
                <a:ext uri="{FF2B5EF4-FFF2-40B4-BE49-F238E27FC236}">
                  <a16:creationId xmlns:a16="http://schemas.microsoft.com/office/drawing/2014/main" id="{B571F4EC-2C7E-4B36-B8E2-B1CF60B63D7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6925" y="1227138"/>
              <a:ext cx="7938" cy="11113"/>
            </a:xfrm>
            <a:custGeom>
              <a:avLst/>
              <a:gdLst>
                <a:gd name="T0" fmla="*/ 0 w 2"/>
                <a:gd name="T1" fmla="*/ 0 h 3"/>
                <a:gd name="T2" fmla="*/ 0 w 2"/>
                <a:gd name="T3" fmla="*/ 3 h 3"/>
                <a:gd name="T4" fmla="*/ 1 w 2"/>
                <a:gd name="T5" fmla="*/ 3 h 3"/>
                <a:gd name="T6" fmla="*/ 1 w 2"/>
                <a:gd name="T7" fmla="*/ 3 h 3"/>
                <a:gd name="T8" fmla="*/ 1 w 2"/>
                <a:gd name="T9" fmla="*/ 2 h 3"/>
                <a:gd name="T10" fmla="*/ 1 w 2"/>
                <a:gd name="T11" fmla="*/ 2 h 3"/>
                <a:gd name="T12" fmla="*/ 0 w 2"/>
                <a:gd name="T13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3">
                  <a:moveTo>
                    <a:pt x="0" y="0"/>
                  </a:move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1"/>
                    <a:pt x="1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8" name="Freeform 373">
              <a:extLst>
                <a:ext uri="{FF2B5EF4-FFF2-40B4-BE49-F238E27FC236}">
                  <a16:creationId xmlns:a16="http://schemas.microsoft.com/office/drawing/2014/main" id="{929E5A84-BE1A-4F4E-AEF0-FB9962225AC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6462" y="1219200"/>
              <a:ext cx="19050" cy="11113"/>
            </a:xfrm>
            <a:custGeom>
              <a:avLst/>
              <a:gdLst>
                <a:gd name="T0" fmla="*/ 1 w 5"/>
                <a:gd name="T1" fmla="*/ 2 h 3"/>
                <a:gd name="T2" fmla="*/ 0 w 5"/>
                <a:gd name="T3" fmla="*/ 2 h 3"/>
                <a:gd name="T4" fmla="*/ 1 w 5"/>
                <a:gd name="T5" fmla="*/ 2 h 3"/>
                <a:gd name="T6" fmla="*/ 1 w 5"/>
                <a:gd name="T7" fmla="*/ 2 h 3"/>
                <a:gd name="T8" fmla="*/ 0 w 5"/>
                <a:gd name="T9" fmla="*/ 1 h 3"/>
                <a:gd name="T10" fmla="*/ 0 w 5"/>
                <a:gd name="T11" fmla="*/ 1 h 3"/>
                <a:gd name="T12" fmla="*/ 1 w 5"/>
                <a:gd name="T13" fmla="*/ 1 h 3"/>
                <a:gd name="T14" fmla="*/ 2 w 5"/>
                <a:gd name="T15" fmla="*/ 1 h 3"/>
                <a:gd name="T16" fmla="*/ 2 w 5"/>
                <a:gd name="T17" fmla="*/ 1 h 3"/>
                <a:gd name="T18" fmla="*/ 2 w 5"/>
                <a:gd name="T19" fmla="*/ 1 h 3"/>
                <a:gd name="T20" fmla="*/ 2 w 5"/>
                <a:gd name="T21" fmla="*/ 0 h 3"/>
                <a:gd name="T22" fmla="*/ 3 w 5"/>
                <a:gd name="T23" fmla="*/ 0 h 3"/>
                <a:gd name="T24" fmla="*/ 3 w 5"/>
                <a:gd name="T25" fmla="*/ 0 h 3"/>
                <a:gd name="T26" fmla="*/ 4 w 5"/>
                <a:gd name="T27" fmla="*/ 0 h 3"/>
                <a:gd name="T28" fmla="*/ 4 w 5"/>
                <a:gd name="T29" fmla="*/ 1 h 3"/>
                <a:gd name="T30" fmla="*/ 5 w 5"/>
                <a:gd name="T31" fmla="*/ 1 h 3"/>
                <a:gd name="T32" fmla="*/ 4 w 5"/>
                <a:gd name="T33" fmla="*/ 1 h 3"/>
                <a:gd name="T34" fmla="*/ 4 w 5"/>
                <a:gd name="T35" fmla="*/ 2 h 3"/>
                <a:gd name="T36" fmla="*/ 4 w 5"/>
                <a:gd name="T37" fmla="*/ 2 h 3"/>
                <a:gd name="T38" fmla="*/ 3 w 5"/>
                <a:gd name="T39" fmla="*/ 2 h 3"/>
                <a:gd name="T40" fmla="*/ 3 w 5"/>
                <a:gd name="T41" fmla="*/ 2 h 3"/>
                <a:gd name="T42" fmla="*/ 2 w 5"/>
                <a:gd name="T43" fmla="*/ 3 h 3"/>
                <a:gd name="T44" fmla="*/ 2 w 5"/>
                <a:gd name="T45" fmla="*/ 2 h 3"/>
                <a:gd name="T46" fmla="*/ 2 w 5"/>
                <a:gd name="T47" fmla="*/ 3 h 3"/>
                <a:gd name="T48" fmla="*/ 1 w 5"/>
                <a:gd name="T49" fmla="*/ 3 h 3"/>
                <a:gd name="T50" fmla="*/ 1 w 5"/>
                <a:gd name="T51" fmla="*/ 2 h 3"/>
                <a:gd name="T52" fmla="*/ 1 w 5"/>
                <a:gd name="T53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" h="3">
                  <a:moveTo>
                    <a:pt x="1" y="2"/>
                  </a:moveTo>
                  <a:cubicBezTo>
                    <a:pt x="1" y="2"/>
                    <a:pt x="1" y="3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3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5" y="1"/>
                    <a:pt x="5" y="1"/>
                  </a:cubicBezTo>
                  <a:cubicBezTo>
                    <a:pt x="5" y="2"/>
                    <a:pt x="4" y="1"/>
                    <a:pt x="4" y="1"/>
                  </a:cubicBezTo>
                  <a:cubicBezTo>
                    <a:pt x="4" y="1"/>
                    <a:pt x="5" y="2"/>
                    <a:pt x="4" y="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1" y="3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0" name="Freeform 374">
              <a:extLst>
                <a:ext uri="{FF2B5EF4-FFF2-40B4-BE49-F238E27FC236}">
                  <a16:creationId xmlns:a16="http://schemas.microsoft.com/office/drawing/2014/main" id="{8D9AA8A1-93E6-417C-B50F-2A8D7644DFD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9637" y="1230312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1" name="Freeform 375">
              <a:extLst>
                <a:ext uri="{FF2B5EF4-FFF2-40B4-BE49-F238E27FC236}">
                  <a16:creationId xmlns:a16="http://schemas.microsoft.com/office/drawing/2014/main" id="{EB980B7E-F131-4D60-9793-F16F8D4CA66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87575" y="1233487"/>
              <a:ext cx="4763" cy="7938"/>
            </a:xfrm>
            <a:custGeom>
              <a:avLst/>
              <a:gdLst>
                <a:gd name="T0" fmla="*/ 1 w 1"/>
                <a:gd name="T1" fmla="*/ 0 h 2"/>
                <a:gd name="T2" fmla="*/ 1 w 1"/>
                <a:gd name="T3" fmla="*/ 1 h 2"/>
                <a:gd name="T4" fmla="*/ 0 w 1"/>
                <a:gd name="T5" fmla="*/ 1 h 2"/>
                <a:gd name="T6" fmla="*/ 1 w 1"/>
                <a:gd name="T7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2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2" name="Freeform 376">
              <a:extLst>
                <a:ext uri="{FF2B5EF4-FFF2-40B4-BE49-F238E27FC236}">
                  <a16:creationId xmlns:a16="http://schemas.microsoft.com/office/drawing/2014/main" id="{110ED3D9-14E0-477E-82F9-2DCF54436BD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65350" y="1216025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0 w 2"/>
                <a:gd name="T3" fmla="*/ 0 h 1"/>
                <a:gd name="T4" fmla="*/ 1 w 2"/>
                <a:gd name="T5" fmla="*/ 1 h 1"/>
                <a:gd name="T6" fmla="*/ 2 w 2"/>
                <a:gd name="T7" fmla="*/ 1 h 1"/>
                <a:gd name="T8" fmla="*/ 1 w 2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2" y="0"/>
                    <a:pt x="2" y="1"/>
                  </a:cubicBezTo>
                  <a:cubicBezTo>
                    <a:pt x="2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3" name="Freeform 377">
              <a:extLst>
                <a:ext uri="{FF2B5EF4-FFF2-40B4-BE49-F238E27FC236}">
                  <a16:creationId xmlns:a16="http://schemas.microsoft.com/office/drawing/2014/main" id="{76378240-2913-452A-BD0B-998E78C6709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2" y="1227138"/>
              <a:ext cx="7938" cy="6350"/>
            </a:xfrm>
            <a:custGeom>
              <a:avLst/>
              <a:gdLst>
                <a:gd name="T0" fmla="*/ 1 w 2"/>
                <a:gd name="T1" fmla="*/ 1 h 2"/>
                <a:gd name="T2" fmla="*/ 0 w 2"/>
                <a:gd name="T3" fmla="*/ 1 h 2"/>
                <a:gd name="T4" fmla="*/ 0 w 2"/>
                <a:gd name="T5" fmla="*/ 1 h 2"/>
                <a:gd name="T6" fmla="*/ 0 w 2"/>
                <a:gd name="T7" fmla="*/ 1 h 2"/>
                <a:gd name="T8" fmla="*/ 1 w 2"/>
                <a:gd name="T9" fmla="*/ 2 h 2"/>
                <a:gd name="T10" fmla="*/ 1 w 2"/>
                <a:gd name="T11" fmla="*/ 1 h 2"/>
                <a:gd name="T12" fmla="*/ 1 w 2"/>
                <a:gd name="T13" fmla="*/ 1 h 2"/>
                <a:gd name="T14" fmla="*/ 1 w 2"/>
                <a:gd name="T1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2">
                  <a:moveTo>
                    <a:pt x="1" y="1"/>
                  </a:moveTo>
                  <a:cubicBezTo>
                    <a:pt x="1" y="1"/>
                    <a:pt x="1" y="1"/>
                    <a:pt x="0" y="1"/>
                  </a:cubicBezTo>
                  <a:cubicBezTo>
                    <a:pt x="0" y="0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1"/>
                    <a:pt x="1" y="1"/>
                  </a:cubicBezTo>
                  <a:cubicBezTo>
                    <a:pt x="1" y="1"/>
                    <a:pt x="2" y="1"/>
                    <a:pt x="1" y="1"/>
                  </a:cubicBezTo>
                  <a:cubicBezTo>
                    <a:pt x="1" y="0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4" name="Freeform 378">
              <a:extLst>
                <a:ext uri="{FF2B5EF4-FFF2-40B4-BE49-F238E27FC236}">
                  <a16:creationId xmlns:a16="http://schemas.microsoft.com/office/drawing/2014/main" id="{386B4B18-D9C7-4D5D-8CAE-DABFFF8CFD8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8375" y="1230312"/>
              <a:ext cx="11113" cy="3175"/>
            </a:xfrm>
            <a:custGeom>
              <a:avLst/>
              <a:gdLst>
                <a:gd name="T0" fmla="*/ 3 w 3"/>
                <a:gd name="T1" fmla="*/ 0 h 1"/>
                <a:gd name="T2" fmla="*/ 2 w 3"/>
                <a:gd name="T3" fmla="*/ 0 h 1"/>
                <a:gd name="T4" fmla="*/ 1 w 3"/>
                <a:gd name="T5" fmla="*/ 0 h 1"/>
                <a:gd name="T6" fmla="*/ 1 w 3"/>
                <a:gd name="T7" fmla="*/ 0 h 1"/>
                <a:gd name="T8" fmla="*/ 1 w 3"/>
                <a:gd name="T9" fmla="*/ 0 h 1"/>
                <a:gd name="T10" fmla="*/ 2 w 3"/>
                <a:gd name="T11" fmla="*/ 1 h 1"/>
                <a:gd name="T12" fmla="*/ 2 w 3"/>
                <a:gd name="T13" fmla="*/ 1 h 1"/>
                <a:gd name="T14" fmla="*/ 3 w 3"/>
                <a:gd name="T15" fmla="*/ 0 h 1"/>
                <a:gd name="T16" fmla="*/ 3 w 3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" h="1">
                  <a:moveTo>
                    <a:pt x="3" y="0"/>
                  </a:moveTo>
                  <a:cubicBezTo>
                    <a:pt x="3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5" name="Freeform 379">
              <a:extLst>
                <a:ext uri="{FF2B5EF4-FFF2-40B4-BE49-F238E27FC236}">
                  <a16:creationId xmlns:a16="http://schemas.microsoft.com/office/drawing/2014/main" id="{D32F5E82-BEC8-49BF-AC45-388B9122672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1550" y="1230312"/>
              <a:ext cx="7938" cy="3175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0 h 1"/>
                <a:gd name="T4" fmla="*/ 1 w 2"/>
                <a:gd name="T5" fmla="*/ 1 h 1"/>
                <a:gd name="T6" fmla="*/ 1 w 2"/>
                <a:gd name="T7" fmla="*/ 1 h 1"/>
                <a:gd name="T8" fmla="*/ 2 w 2"/>
                <a:gd name="T9" fmla="*/ 1 h 1"/>
                <a:gd name="T10" fmla="*/ 2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6" name="Freeform 380">
              <a:extLst>
                <a:ext uri="{FF2B5EF4-FFF2-40B4-BE49-F238E27FC236}">
                  <a16:creationId xmlns:a16="http://schemas.microsoft.com/office/drawing/2014/main" id="{F041F383-B814-46D9-B7C1-AFF22C2FFC4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5" y="1233487"/>
              <a:ext cx="3175" cy="0"/>
            </a:xfrm>
            <a:custGeom>
              <a:avLst/>
              <a:gdLst>
                <a:gd name="T0" fmla="*/ 0 w 1"/>
                <a:gd name="T1" fmla="*/ 1 w 1"/>
                <a:gd name="T2" fmla="*/ 1 w 1"/>
                <a:gd name="T3" fmla="*/ 0 w 1"/>
                <a:gd name="T4" fmla="*/ 0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</a:cxnLst>
              <a:rect l="0" t="0" r="r" b="b"/>
              <a:pathLst>
                <a:path w="1">
                  <a:moveTo>
                    <a:pt x="0" y="0"/>
                  </a:move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7" name="Freeform 381">
              <a:extLst>
                <a:ext uri="{FF2B5EF4-FFF2-40B4-BE49-F238E27FC236}">
                  <a16:creationId xmlns:a16="http://schemas.microsoft.com/office/drawing/2014/main" id="{033689D9-A0D0-473C-BCCB-5CBA1149206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6" y="1233487"/>
              <a:ext cx="4763" cy="0"/>
            </a:xfrm>
            <a:custGeom>
              <a:avLst/>
              <a:gdLst>
                <a:gd name="T0" fmla="*/ 1 w 1"/>
                <a:gd name="T1" fmla="*/ 0 w 1"/>
                <a:gd name="T2" fmla="*/ 1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48" name="Freeform 382">
              <a:extLst>
                <a:ext uri="{FF2B5EF4-FFF2-40B4-BE49-F238E27FC236}">
                  <a16:creationId xmlns:a16="http://schemas.microsoft.com/office/drawing/2014/main" id="{5A696538-26A8-498D-A895-D0ED147E2C1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60599" y="1230312"/>
              <a:ext cx="11113" cy="7938"/>
            </a:xfrm>
            <a:custGeom>
              <a:avLst/>
              <a:gdLst>
                <a:gd name="T0" fmla="*/ 3 w 3"/>
                <a:gd name="T1" fmla="*/ 1 h 2"/>
                <a:gd name="T2" fmla="*/ 3 w 3"/>
                <a:gd name="T3" fmla="*/ 2 h 2"/>
                <a:gd name="T4" fmla="*/ 2 w 3"/>
                <a:gd name="T5" fmla="*/ 2 h 2"/>
                <a:gd name="T6" fmla="*/ 1 w 3"/>
                <a:gd name="T7" fmla="*/ 2 h 2"/>
                <a:gd name="T8" fmla="*/ 1 w 3"/>
                <a:gd name="T9" fmla="*/ 2 h 2"/>
                <a:gd name="T10" fmla="*/ 1 w 3"/>
                <a:gd name="T11" fmla="*/ 2 h 2"/>
                <a:gd name="T12" fmla="*/ 1 w 3"/>
                <a:gd name="T13" fmla="*/ 2 h 2"/>
                <a:gd name="T14" fmla="*/ 1 w 3"/>
                <a:gd name="T15" fmla="*/ 2 h 2"/>
                <a:gd name="T16" fmla="*/ 2 w 3"/>
                <a:gd name="T17" fmla="*/ 2 h 2"/>
                <a:gd name="T18" fmla="*/ 2 w 3"/>
                <a:gd name="T19" fmla="*/ 1 h 2"/>
                <a:gd name="T20" fmla="*/ 2 w 3"/>
                <a:gd name="T21" fmla="*/ 1 h 2"/>
                <a:gd name="T22" fmla="*/ 2 w 3"/>
                <a:gd name="T23" fmla="*/ 1 h 2"/>
                <a:gd name="T24" fmla="*/ 3 w 3"/>
                <a:gd name="T25" fmla="*/ 1 h 2"/>
                <a:gd name="T26" fmla="*/ 3 w 3"/>
                <a:gd name="T27" fmla="*/ 1 h 2"/>
                <a:gd name="T28" fmla="*/ 3 w 3"/>
                <a:gd name="T2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3" y="2"/>
                    <a:pt x="3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2" y="1"/>
                  </a:cubicBezTo>
                  <a:cubicBezTo>
                    <a:pt x="2" y="0"/>
                    <a:pt x="3" y="0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383">
              <a:extLst>
                <a:ext uri="{FF2B5EF4-FFF2-40B4-BE49-F238E27FC236}">
                  <a16:creationId xmlns:a16="http://schemas.microsoft.com/office/drawing/2014/main" id="{B0DE6276-C3DD-4F5E-A2E2-18DB67D3D17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0124" y="1233487"/>
              <a:ext cx="14288" cy="4763"/>
            </a:xfrm>
            <a:custGeom>
              <a:avLst/>
              <a:gdLst>
                <a:gd name="T0" fmla="*/ 3 w 4"/>
                <a:gd name="T1" fmla="*/ 0 h 1"/>
                <a:gd name="T2" fmla="*/ 3 w 4"/>
                <a:gd name="T3" fmla="*/ 1 h 1"/>
                <a:gd name="T4" fmla="*/ 2 w 4"/>
                <a:gd name="T5" fmla="*/ 1 h 1"/>
                <a:gd name="T6" fmla="*/ 1 w 4"/>
                <a:gd name="T7" fmla="*/ 1 h 1"/>
                <a:gd name="T8" fmla="*/ 1 w 4"/>
                <a:gd name="T9" fmla="*/ 1 h 1"/>
                <a:gd name="T10" fmla="*/ 2 w 4"/>
                <a:gd name="T11" fmla="*/ 1 h 1"/>
                <a:gd name="T12" fmla="*/ 3 w 4"/>
                <a:gd name="T13" fmla="*/ 0 h 1"/>
                <a:gd name="T14" fmla="*/ 3 w 4"/>
                <a:gd name="T15" fmla="*/ 0 h 1"/>
                <a:gd name="T16" fmla="*/ 3 w 4"/>
                <a:gd name="T1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" h="1">
                  <a:moveTo>
                    <a:pt x="3" y="0"/>
                  </a:moveTo>
                  <a:cubicBezTo>
                    <a:pt x="3" y="0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1" y="1"/>
                  </a:cubicBezTo>
                  <a:cubicBezTo>
                    <a:pt x="1" y="1"/>
                    <a:pt x="0" y="1"/>
                    <a:pt x="1" y="1"/>
                  </a:cubicBezTo>
                  <a:cubicBezTo>
                    <a:pt x="1" y="1"/>
                    <a:pt x="1" y="1"/>
                    <a:pt x="2" y="1"/>
                  </a:cubicBezTo>
                  <a:cubicBezTo>
                    <a:pt x="2" y="0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0"/>
                    <a:pt x="4" y="0"/>
                    <a:pt x="3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0" name="Freeform 384">
              <a:extLst>
                <a:ext uri="{FF2B5EF4-FFF2-40B4-BE49-F238E27FC236}">
                  <a16:creationId xmlns:a16="http://schemas.microsoft.com/office/drawing/2014/main" id="{170A9AB3-C038-4DE6-A8C1-D7022E7D87D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74886" y="1238250"/>
              <a:ext cx="4763" cy="3175"/>
            </a:xfrm>
            <a:custGeom>
              <a:avLst/>
              <a:gdLst>
                <a:gd name="T0" fmla="*/ 0 w 1"/>
                <a:gd name="T1" fmla="*/ 0 h 1"/>
                <a:gd name="T2" fmla="*/ 0 w 1"/>
                <a:gd name="T3" fmla="*/ 0 h 1"/>
                <a:gd name="T4" fmla="*/ 1 w 1"/>
                <a:gd name="T5" fmla="*/ 0 h 1"/>
                <a:gd name="T6" fmla="*/ 1 w 1"/>
                <a:gd name="T7" fmla="*/ 1 h 1"/>
                <a:gd name="T8" fmla="*/ 0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1" name="Freeform 385">
              <a:extLst>
                <a:ext uri="{FF2B5EF4-FFF2-40B4-BE49-F238E27FC236}">
                  <a16:creationId xmlns:a16="http://schemas.microsoft.com/office/drawing/2014/main" id="{0C2ED6C2-0ECE-4D78-B54C-3B06E3EB14C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1236" y="1238250"/>
              <a:ext cx="3175" cy="0"/>
            </a:xfrm>
            <a:custGeom>
              <a:avLst/>
              <a:gdLst>
                <a:gd name="T0" fmla="*/ 1 w 1"/>
                <a:gd name="T1" fmla="*/ 1 w 1"/>
                <a:gd name="T2" fmla="*/ 0 w 1"/>
                <a:gd name="T3" fmla="*/ 1 w 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2" name="Freeform 386">
              <a:extLst>
                <a:ext uri="{FF2B5EF4-FFF2-40B4-BE49-F238E27FC236}">
                  <a16:creationId xmlns:a16="http://schemas.microsoft.com/office/drawing/2014/main" id="{2791BAB3-96C9-457C-8B5B-0A17F3782A3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92349" y="1233487"/>
              <a:ext cx="3175" cy="4763"/>
            </a:xfrm>
            <a:custGeom>
              <a:avLst/>
              <a:gdLst>
                <a:gd name="T0" fmla="*/ 1 w 1"/>
                <a:gd name="T1" fmla="*/ 0 h 1"/>
                <a:gd name="T2" fmla="*/ 0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0"/>
                    <a:pt x="0" y="0"/>
                    <a:pt x="0" y="1"/>
                  </a:cubicBezTo>
                  <a:cubicBezTo>
                    <a:pt x="1" y="1"/>
                    <a:pt x="1" y="1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387">
              <a:extLst>
                <a:ext uri="{FF2B5EF4-FFF2-40B4-BE49-F238E27FC236}">
                  <a16:creationId xmlns:a16="http://schemas.microsoft.com/office/drawing/2014/main" id="{41EACA30-1440-43A3-B63F-CC8EFEC871C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0287" y="1233487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0 w 2"/>
                <a:gd name="T5" fmla="*/ 0 h 1"/>
                <a:gd name="T6" fmla="*/ 1 w 2"/>
                <a:gd name="T7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2" y="1"/>
                    <a:pt x="1" y="1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4" name="Freeform 388">
              <a:extLst>
                <a:ext uri="{FF2B5EF4-FFF2-40B4-BE49-F238E27FC236}">
                  <a16:creationId xmlns:a16="http://schemas.microsoft.com/office/drawing/2014/main" id="{A7EAED4F-14CA-455A-AD68-4235A0E451FB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6636" y="1227138"/>
              <a:ext cx="11113" cy="3175"/>
            </a:xfrm>
            <a:custGeom>
              <a:avLst/>
              <a:gdLst>
                <a:gd name="T0" fmla="*/ 0 w 3"/>
                <a:gd name="T1" fmla="*/ 1 h 1"/>
                <a:gd name="T2" fmla="*/ 1 w 3"/>
                <a:gd name="T3" fmla="*/ 1 h 1"/>
                <a:gd name="T4" fmla="*/ 1 w 3"/>
                <a:gd name="T5" fmla="*/ 1 h 1"/>
                <a:gd name="T6" fmla="*/ 2 w 3"/>
                <a:gd name="T7" fmla="*/ 1 h 1"/>
                <a:gd name="T8" fmla="*/ 2 w 3"/>
                <a:gd name="T9" fmla="*/ 1 h 1"/>
                <a:gd name="T10" fmla="*/ 3 w 3"/>
                <a:gd name="T11" fmla="*/ 1 h 1"/>
                <a:gd name="T12" fmla="*/ 2 w 3"/>
                <a:gd name="T13" fmla="*/ 1 h 1"/>
                <a:gd name="T14" fmla="*/ 2 w 3"/>
                <a:gd name="T15" fmla="*/ 1 h 1"/>
                <a:gd name="T16" fmla="*/ 1 w 3"/>
                <a:gd name="T17" fmla="*/ 1 h 1"/>
                <a:gd name="T18" fmla="*/ 1 w 3"/>
                <a:gd name="T19" fmla="*/ 0 h 1"/>
                <a:gd name="T20" fmla="*/ 0 w 3"/>
                <a:gd name="T21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1">
                  <a:moveTo>
                    <a:pt x="0" y="1"/>
                  </a:move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2" y="0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5" name="Freeform 389">
              <a:extLst>
                <a:ext uri="{FF2B5EF4-FFF2-40B4-BE49-F238E27FC236}">
                  <a16:creationId xmlns:a16="http://schemas.microsoft.com/office/drawing/2014/main" id="{C9070BF1-C8C2-45A4-8918-C7D6066F697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1400" y="1223963"/>
              <a:ext cx="4763" cy="3175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0 w 1"/>
                <a:gd name="T5" fmla="*/ 1 h 1"/>
                <a:gd name="T6" fmla="*/ 0 w 1"/>
                <a:gd name="T7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6" name="Freeform 390">
              <a:extLst>
                <a:ext uri="{FF2B5EF4-FFF2-40B4-BE49-F238E27FC236}">
                  <a16:creationId xmlns:a16="http://schemas.microsoft.com/office/drawing/2014/main" id="{035A234B-7BDA-4AAF-8C63-B53650098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49" y="1223963"/>
              <a:ext cx="3175" cy="3175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0 w 1"/>
                <a:gd name="T5" fmla="*/ 1 h 1"/>
                <a:gd name="T6" fmla="*/ 1 w 1"/>
                <a:gd name="T7" fmla="*/ 0 h 1"/>
                <a:gd name="T8" fmla="*/ 1 w 1"/>
                <a:gd name="T9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7" name="Freeform 391">
              <a:extLst>
                <a:ext uri="{FF2B5EF4-FFF2-40B4-BE49-F238E27FC236}">
                  <a16:creationId xmlns:a16="http://schemas.microsoft.com/office/drawing/2014/main" id="{EC56B22C-95E5-46FC-9CBA-666964F732B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17749" y="1223963"/>
              <a:ext cx="3175" cy="0"/>
            </a:xfrm>
            <a:custGeom>
              <a:avLst/>
              <a:gdLst>
                <a:gd name="T0" fmla="*/ 0 w 2"/>
                <a:gd name="T1" fmla="*/ 0 w 2"/>
                <a:gd name="T2" fmla="*/ 0 w 2"/>
                <a:gd name="T3" fmla="*/ 2 w 2"/>
                <a:gd name="T4" fmla="*/ 0 w 2"/>
                <a:gd name="T5" fmla="*/ 0 w 2"/>
                <a:gd name="T6" fmla="*/ 0 w 2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</a:cxnLst>
              <a:rect l="0" t="0" r="r" b="b"/>
              <a:pathLst>
                <a:path w="2"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2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8" name="Freeform 392">
              <a:extLst>
                <a:ext uri="{FF2B5EF4-FFF2-40B4-BE49-F238E27FC236}">
                  <a16:creationId xmlns:a16="http://schemas.microsoft.com/office/drawing/2014/main" id="{0A825CEE-0B46-455C-BED8-E77695350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5686" y="1219200"/>
              <a:ext cx="7938" cy="4763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1 h 1"/>
                <a:gd name="T8" fmla="*/ 1 w 2"/>
                <a:gd name="T9" fmla="*/ 1 h 1"/>
                <a:gd name="T10" fmla="*/ 2 w 2"/>
                <a:gd name="T11" fmla="*/ 1 h 1"/>
                <a:gd name="T12" fmla="*/ 1 w 2"/>
                <a:gd name="T13" fmla="*/ 1 h 1"/>
                <a:gd name="T14" fmla="*/ 1 w 2"/>
                <a:gd name="T1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9" name="Freeform 393">
              <a:extLst>
                <a:ext uri="{FF2B5EF4-FFF2-40B4-BE49-F238E27FC236}">
                  <a16:creationId xmlns:a16="http://schemas.microsoft.com/office/drawing/2014/main" id="{72D317D3-A0DB-466A-95A0-4024BB6A1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2037" y="1208087"/>
              <a:ext cx="3175" cy="4763"/>
            </a:xfrm>
            <a:custGeom>
              <a:avLst/>
              <a:gdLst>
                <a:gd name="T0" fmla="*/ 0 w 1"/>
                <a:gd name="T1" fmla="*/ 1 h 1"/>
                <a:gd name="T2" fmla="*/ 0 w 1"/>
                <a:gd name="T3" fmla="*/ 1 h 1"/>
                <a:gd name="T4" fmla="*/ 1 w 1"/>
                <a:gd name="T5" fmla="*/ 1 h 1"/>
                <a:gd name="T6" fmla="*/ 0 w 1"/>
                <a:gd name="T7" fmla="*/ 0 h 1"/>
                <a:gd name="T8" fmla="*/ 0 w 1"/>
                <a:gd name="T9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" h="1">
                  <a:moveTo>
                    <a:pt x="0" y="1"/>
                  </a:move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0" name="Freeform 394">
              <a:extLst>
                <a:ext uri="{FF2B5EF4-FFF2-40B4-BE49-F238E27FC236}">
                  <a16:creationId xmlns:a16="http://schemas.microsoft.com/office/drawing/2014/main" id="{81CAF693-1D6C-4C25-A1A8-B71B747A9C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39974" y="1208087"/>
              <a:ext cx="3175" cy="7938"/>
            </a:xfrm>
            <a:custGeom>
              <a:avLst/>
              <a:gdLst>
                <a:gd name="T0" fmla="*/ 0 w 2"/>
                <a:gd name="T1" fmla="*/ 0 h 5"/>
                <a:gd name="T2" fmla="*/ 2 w 2"/>
                <a:gd name="T3" fmla="*/ 5 h 5"/>
                <a:gd name="T4" fmla="*/ 2 w 2"/>
                <a:gd name="T5" fmla="*/ 5 h 5"/>
                <a:gd name="T6" fmla="*/ 0 w 2"/>
                <a:gd name="T7" fmla="*/ 0 h 5"/>
                <a:gd name="T8" fmla="*/ 0 w 2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" h="5">
                  <a:moveTo>
                    <a:pt x="0" y="0"/>
                  </a:moveTo>
                  <a:lnTo>
                    <a:pt x="2" y="5"/>
                  </a:lnTo>
                  <a:lnTo>
                    <a:pt x="2" y="5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1" name="Freeform 395">
              <a:extLst>
                <a:ext uri="{FF2B5EF4-FFF2-40B4-BE49-F238E27FC236}">
                  <a16:creationId xmlns:a16="http://schemas.microsoft.com/office/drawing/2014/main" id="{72FDC0C8-E687-432A-B9F2-AB71C8A185E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47911" y="1201737"/>
              <a:ext cx="7938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2 w 2"/>
                <a:gd name="T5" fmla="*/ 1 h 1"/>
                <a:gd name="T6" fmla="*/ 2 w 2"/>
                <a:gd name="T7" fmla="*/ 0 h 1"/>
                <a:gd name="T8" fmla="*/ 2 w 2"/>
                <a:gd name="T9" fmla="*/ 0 h 1"/>
                <a:gd name="T10" fmla="*/ 0 w 2"/>
                <a:gd name="T11" fmla="*/ 0 h 1"/>
                <a:gd name="T12" fmla="*/ 1 w 2"/>
                <a:gd name="T13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1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2" name="Freeform 396">
              <a:extLst>
                <a:ext uri="{FF2B5EF4-FFF2-40B4-BE49-F238E27FC236}">
                  <a16:creationId xmlns:a16="http://schemas.microsoft.com/office/drawing/2014/main" id="{179AFF8A-0998-48E1-AA58-1DFC0DC71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57387" y="1212851"/>
              <a:ext cx="31750" cy="36513"/>
            </a:xfrm>
            <a:custGeom>
              <a:avLst/>
              <a:gdLst>
                <a:gd name="T0" fmla="*/ 1 w 9"/>
                <a:gd name="T1" fmla="*/ 1 h 10"/>
                <a:gd name="T2" fmla="*/ 1 w 9"/>
                <a:gd name="T3" fmla="*/ 1 h 10"/>
                <a:gd name="T4" fmla="*/ 1 w 9"/>
                <a:gd name="T5" fmla="*/ 2 h 10"/>
                <a:gd name="T6" fmla="*/ 1 w 9"/>
                <a:gd name="T7" fmla="*/ 3 h 10"/>
                <a:gd name="T8" fmla="*/ 0 w 9"/>
                <a:gd name="T9" fmla="*/ 3 h 10"/>
                <a:gd name="T10" fmla="*/ 0 w 9"/>
                <a:gd name="T11" fmla="*/ 5 h 10"/>
                <a:gd name="T12" fmla="*/ 1 w 9"/>
                <a:gd name="T13" fmla="*/ 5 h 10"/>
                <a:gd name="T14" fmla="*/ 1 w 9"/>
                <a:gd name="T15" fmla="*/ 6 h 10"/>
                <a:gd name="T16" fmla="*/ 1 w 9"/>
                <a:gd name="T17" fmla="*/ 7 h 10"/>
                <a:gd name="T18" fmla="*/ 1 w 9"/>
                <a:gd name="T19" fmla="*/ 9 h 10"/>
                <a:gd name="T20" fmla="*/ 2 w 9"/>
                <a:gd name="T21" fmla="*/ 10 h 10"/>
                <a:gd name="T22" fmla="*/ 3 w 9"/>
                <a:gd name="T23" fmla="*/ 10 h 10"/>
                <a:gd name="T24" fmla="*/ 5 w 9"/>
                <a:gd name="T25" fmla="*/ 8 h 10"/>
                <a:gd name="T26" fmla="*/ 7 w 9"/>
                <a:gd name="T27" fmla="*/ 7 h 10"/>
                <a:gd name="T28" fmla="*/ 9 w 9"/>
                <a:gd name="T29" fmla="*/ 6 h 10"/>
                <a:gd name="T30" fmla="*/ 8 w 9"/>
                <a:gd name="T31" fmla="*/ 6 h 10"/>
                <a:gd name="T32" fmla="*/ 7 w 9"/>
                <a:gd name="T33" fmla="*/ 4 h 10"/>
                <a:gd name="T34" fmla="*/ 7 w 9"/>
                <a:gd name="T35" fmla="*/ 3 h 10"/>
                <a:gd name="T36" fmla="*/ 6 w 9"/>
                <a:gd name="T37" fmla="*/ 2 h 10"/>
                <a:gd name="T38" fmla="*/ 5 w 9"/>
                <a:gd name="T39" fmla="*/ 1 h 10"/>
                <a:gd name="T40" fmla="*/ 4 w 9"/>
                <a:gd name="T41" fmla="*/ 1 h 10"/>
                <a:gd name="T42" fmla="*/ 3 w 9"/>
                <a:gd name="T43" fmla="*/ 1 h 10"/>
                <a:gd name="T44" fmla="*/ 3 w 9"/>
                <a:gd name="T45" fmla="*/ 0 h 10"/>
                <a:gd name="T46" fmla="*/ 1 w 9"/>
                <a:gd name="T4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9" h="10">
                  <a:moveTo>
                    <a:pt x="1" y="1"/>
                  </a:move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0" y="3"/>
                  </a:cubicBezTo>
                  <a:cubicBezTo>
                    <a:pt x="0" y="4"/>
                    <a:pt x="0" y="4"/>
                    <a:pt x="0" y="5"/>
                  </a:cubicBezTo>
                  <a:cubicBezTo>
                    <a:pt x="0" y="5"/>
                    <a:pt x="1" y="5"/>
                    <a:pt x="1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6"/>
                    <a:pt x="1" y="7"/>
                    <a:pt x="1" y="7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2" y="9"/>
                    <a:pt x="2" y="10"/>
                    <a:pt x="2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9"/>
                    <a:pt x="5" y="8"/>
                    <a:pt x="5" y="8"/>
                  </a:cubicBezTo>
                  <a:cubicBezTo>
                    <a:pt x="6" y="8"/>
                    <a:pt x="7" y="7"/>
                    <a:pt x="7" y="7"/>
                  </a:cubicBezTo>
                  <a:cubicBezTo>
                    <a:pt x="8" y="7"/>
                    <a:pt x="9" y="6"/>
                    <a:pt x="9" y="6"/>
                  </a:cubicBezTo>
                  <a:cubicBezTo>
                    <a:pt x="9" y="6"/>
                    <a:pt x="9" y="6"/>
                    <a:pt x="8" y="6"/>
                  </a:cubicBezTo>
                  <a:cubicBezTo>
                    <a:pt x="8" y="6"/>
                    <a:pt x="8" y="4"/>
                    <a:pt x="7" y="4"/>
                  </a:cubicBezTo>
                  <a:cubicBezTo>
                    <a:pt x="7" y="4"/>
                    <a:pt x="7" y="4"/>
                    <a:pt x="7" y="3"/>
                  </a:cubicBezTo>
                  <a:cubicBezTo>
                    <a:pt x="7" y="3"/>
                    <a:pt x="6" y="3"/>
                    <a:pt x="6" y="2"/>
                  </a:cubicBezTo>
                  <a:cubicBezTo>
                    <a:pt x="5" y="2"/>
                    <a:pt x="5" y="1"/>
                    <a:pt x="5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1" y="0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3" name="Freeform 397">
              <a:extLst>
                <a:ext uri="{FF2B5EF4-FFF2-40B4-BE49-F238E27FC236}">
                  <a16:creationId xmlns:a16="http://schemas.microsoft.com/office/drawing/2014/main" id="{46D24A53-1099-47B0-8101-3DC55D34CD9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76437" y="1190625"/>
              <a:ext cx="19050" cy="14288"/>
            </a:xfrm>
            <a:custGeom>
              <a:avLst/>
              <a:gdLst>
                <a:gd name="T0" fmla="*/ 2 w 5"/>
                <a:gd name="T1" fmla="*/ 2 h 4"/>
                <a:gd name="T2" fmla="*/ 3 w 5"/>
                <a:gd name="T3" fmla="*/ 3 h 4"/>
                <a:gd name="T4" fmla="*/ 4 w 5"/>
                <a:gd name="T5" fmla="*/ 3 h 4"/>
                <a:gd name="T6" fmla="*/ 5 w 5"/>
                <a:gd name="T7" fmla="*/ 3 h 4"/>
                <a:gd name="T8" fmla="*/ 5 w 5"/>
                <a:gd name="T9" fmla="*/ 2 h 4"/>
                <a:gd name="T10" fmla="*/ 4 w 5"/>
                <a:gd name="T11" fmla="*/ 1 h 4"/>
                <a:gd name="T12" fmla="*/ 3 w 5"/>
                <a:gd name="T13" fmla="*/ 1 h 4"/>
                <a:gd name="T14" fmla="*/ 2 w 5"/>
                <a:gd name="T15" fmla="*/ 1 h 4"/>
                <a:gd name="T16" fmla="*/ 1 w 5"/>
                <a:gd name="T17" fmla="*/ 0 h 4"/>
                <a:gd name="T18" fmla="*/ 1 w 5"/>
                <a:gd name="T19" fmla="*/ 2 h 4"/>
                <a:gd name="T20" fmla="*/ 2 w 5"/>
                <a:gd name="T21" fmla="*/ 2 h 4"/>
                <a:gd name="T22" fmla="*/ 2 w 5"/>
                <a:gd name="T23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" h="4">
                  <a:moveTo>
                    <a:pt x="2" y="2"/>
                  </a:moveTo>
                  <a:cubicBezTo>
                    <a:pt x="2" y="2"/>
                    <a:pt x="2" y="3"/>
                    <a:pt x="3" y="3"/>
                  </a:cubicBezTo>
                  <a:cubicBezTo>
                    <a:pt x="4" y="4"/>
                    <a:pt x="4" y="3"/>
                    <a:pt x="4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2"/>
                    <a:pt x="5" y="2"/>
                    <a:pt x="5" y="2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1" y="0"/>
                    <a:pt x="1" y="0"/>
                  </a:cubicBezTo>
                  <a:cubicBezTo>
                    <a:pt x="1" y="1"/>
                    <a:pt x="0" y="1"/>
                    <a:pt x="1" y="2"/>
                  </a:cubicBezTo>
                  <a:cubicBezTo>
                    <a:pt x="1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4" name="Freeform 398">
              <a:extLst>
                <a:ext uri="{FF2B5EF4-FFF2-40B4-BE49-F238E27FC236}">
                  <a16:creationId xmlns:a16="http://schemas.microsoft.com/office/drawing/2014/main" id="{26CED9D0-F196-41FE-B620-260991962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82787" y="1193800"/>
              <a:ext cx="6350" cy="7938"/>
            </a:xfrm>
            <a:custGeom>
              <a:avLst/>
              <a:gdLst>
                <a:gd name="T0" fmla="*/ 0 w 2"/>
                <a:gd name="T1" fmla="*/ 0 h 2"/>
                <a:gd name="T2" fmla="*/ 1 w 2"/>
                <a:gd name="T3" fmla="*/ 1 h 2"/>
                <a:gd name="T4" fmla="*/ 1 w 2"/>
                <a:gd name="T5" fmla="*/ 2 h 2"/>
                <a:gd name="T6" fmla="*/ 2 w 2"/>
                <a:gd name="T7" fmla="*/ 1 h 2"/>
                <a:gd name="T8" fmla="*/ 1 w 2"/>
                <a:gd name="T9" fmla="*/ 0 h 2"/>
                <a:gd name="T10" fmla="*/ 0 w 2"/>
                <a:gd name="T11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2">
                  <a:moveTo>
                    <a:pt x="0" y="0"/>
                  </a:moveTo>
                  <a:cubicBezTo>
                    <a:pt x="0" y="0"/>
                    <a:pt x="1" y="1"/>
                    <a:pt x="1" y="1"/>
                  </a:cubicBezTo>
                  <a:cubicBezTo>
                    <a:pt x="1" y="1"/>
                    <a:pt x="1" y="2"/>
                    <a:pt x="1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1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Freeform 399">
              <a:extLst>
                <a:ext uri="{FF2B5EF4-FFF2-40B4-BE49-F238E27FC236}">
                  <a16:creationId xmlns:a16="http://schemas.microsoft.com/office/drawing/2014/main" id="{B01DABCC-0F61-420E-972D-912677A70E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90725" y="1187450"/>
              <a:ext cx="19050" cy="3175"/>
            </a:xfrm>
            <a:custGeom>
              <a:avLst/>
              <a:gdLst>
                <a:gd name="T0" fmla="*/ 0 w 5"/>
                <a:gd name="T1" fmla="*/ 1 h 1"/>
                <a:gd name="T2" fmla="*/ 1 w 5"/>
                <a:gd name="T3" fmla="*/ 1 h 1"/>
                <a:gd name="T4" fmla="*/ 2 w 5"/>
                <a:gd name="T5" fmla="*/ 1 h 1"/>
                <a:gd name="T6" fmla="*/ 3 w 5"/>
                <a:gd name="T7" fmla="*/ 1 h 1"/>
                <a:gd name="T8" fmla="*/ 4 w 5"/>
                <a:gd name="T9" fmla="*/ 1 h 1"/>
                <a:gd name="T10" fmla="*/ 4 w 5"/>
                <a:gd name="T11" fmla="*/ 1 h 1"/>
                <a:gd name="T12" fmla="*/ 4 w 5"/>
                <a:gd name="T13" fmla="*/ 0 h 1"/>
                <a:gd name="T14" fmla="*/ 3 w 5"/>
                <a:gd name="T15" fmla="*/ 0 h 1"/>
                <a:gd name="T16" fmla="*/ 2 w 5"/>
                <a:gd name="T17" fmla="*/ 0 h 1"/>
                <a:gd name="T18" fmla="*/ 1 w 5"/>
                <a:gd name="T19" fmla="*/ 0 h 1"/>
                <a:gd name="T20" fmla="*/ 1 w 5"/>
                <a:gd name="T21" fmla="*/ 0 h 1"/>
                <a:gd name="T22" fmla="*/ 0 w 5"/>
                <a:gd name="T23" fmla="*/ 0 h 1"/>
                <a:gd name="T24" fmla="*/ 0 w 5"/>
                <a:gd name="T2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1"/>
                    <a:pt x="2" y="1"/>
                    <a:pt x="3" y="1"/>
                  </a:cubicBezTo>
                  <a:cubicBezTo>
                    <a:pt x="3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5" y="0"/>
                    <a:pt x="4" y="0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3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6" name="Freeform 400">
              <a:extLst>
                <a:ext uri="{FF2B5EF4-FFF2-40B4-BE49-F238E27FC236}">
                  <a16:creationId xmlns:a16="http://schemas.microsoft.com/office/drawing/2014/main" id="{1D8A195E-8D07-4B62-B3ED-514AE44BE27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6125" y="1173162"/>
              <a:ext cx="19050" cy="14288"/>
            </a:xfrm>
            <a:custGeom>
              <a:avLst/>
              <a:gdLst>
                <a:gd name="T0" fmla="*/ 4 w 5"/>
                <a:gd name="T1" fmla="*/ 2 h 4"/>
                <a:gd name="T2" fmla="*/ 4 w 5"/>
                <a:gd name="T3" fmla="*/ 2 h 4"/>
                <a:gd name="T4" fmla="*/ 5 w 5"/>
                <a:gd name="T5" fmla="*/ 3 h 4"/>
                <a:gd name="T6" fmla="*/ 4 w 5"/>
                <a:gd name="T7" fmla="*/ 3 h 4"/>
                <a:gd name="T8" fmla="*/ 3 w 5"/>
                <a:gd name="T9" fmla="*/ 3 h 4"/>
                <a:gd name="T10" fmla="*/ 3 w 5"/>
                <a:gd name="T11" fmla="*/ 3 h 4"/>
                <a:gd name="T12" fmla="*/ 2 w 5"/>
                <a:gd name="T13" fmla="*/ 3 h 4"/>
                <a:gd name="T14" fmla="*/ 2 w 5"/>
                <a:gd name="T15" fmla="*/ 3 h 4"/>
                <a:gd name="T16" fmla="*/ 1 w 5"/>
                <a:gd name="T17" fmla="*/ 2 h 4"/>
                <a:gd name="T18" fmla="*/ 1 w 5"/>
                <a:gd name="T19" fmla="*/ 2 h 4"/>
                <a:gd name="T20" fmla="*/ 1 w 5"/>
                <a:gd name="T21" fmla="*/ 1 h 4"/>
                <a:gd name="T22" fmla="*/ 1 w 5"/>
                <a:gd name="T23" fmla="*/ 1 h 4"/>
                <a:gd name="T24" fmla="*/ 2 w 5"/>
                <a:gd name="T25" fmla="*/ 0 h 4"/>
                <a:gd name="T26" fmla="*/ 3 w 5"/>
                <a:gd name="T27" fmla="*/ 1 h 4"/>
                <a:gd name="T28" fmla="*/ 3 w 5"/>
                <a:gd name="T29" fmla="*/ 2 h 4"/>
                <a:gd name="T30" fmla="*/ 4 w 5"/>
                <a:gd name="T3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4" y="2"/>
                    <a:pt x="4" y="2"/>
                    <a:pt x="4" y="2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4" y="3"/>
                    <a:pt x="4" y="3"/>
                  </a:cubicBezTo>
                  <a:cubicBezTo>
                    <a:pt x="4" y="3"/>
                    <a:pt x="3" y="4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1" y="3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0" y="2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ubicBezTo>
                    <a:pt x="3" y="0"/>
                    <a:pt x="3" y="0"/>
                    <a:pt x="3" y="1"/>
                  </a:cubicBezTo>
                  <a:cubicBezTo>
                    <a:pt x="3" y="1"/>
                    <a:pt x="3" y="1"/>
                    <a:pt x="3" y="2"/>
                  </a:cubicBezTo>
                  <a:cubicBezTo>
                    <a:pt x="3" y="2"/>
                    <a:pt x="4" y="2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7" name="Freeform 401">
              <a:extLst>
                <a:ext uri="{FF2B5EF4-FFF2-40B4-BE49-F238E27FC236}">
                  <a16:creationId xmlns:a16="http://schemas.microsoft.com/office/drawing/2014/main" id="{472B94B2-79CD-4905-B3D5-6953EE7AB02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5811" y="1157288"/>
              <a:ext cx="17463" cy="11113"/>
            </a:xfrm>
            <a:custGeom>
              <a:avLst/>
              <a:gdLst>
                <a:gd name="T0" fmla="*/ 4 w 5"/>
                <a:gd name="T1" fmla="*/ 2 h 3"/>
                <a:gd name="T2" fmla="*/ 4 w 5"/>
                <a:gd name="T3" fmla="*/ 3 h 3"/>
                <a:gd name="T4" fmla="*/ 2 w 5"/>
                <a:gd name="T5" fmla="*/ 3 h 3"/>
                <a:gd name="T6" fmla="*/ 2 w 5"/>
                <a:gd name="T7" fmla="*/ 2 h 3"/>
                <a:gd name="T8" fmla="*/ 1 w 5"/>
                <a:gd name="T9" fmla="*/ 2 h 3"/>
                <a:gd name="T10" fmla="*/ 1 w 5"/>
                <a:gd name="T11" fmla="*/ 1 h 3"/>
                <a:gd name="T12" fmla="*/ 2 w 5"/>
                <a:gd name="T13" fmla="*/ 1 h 3"/>
                <a:gd name="T14" fmla="*/ 2 w 5"/>
                <a:gd name="T15" fmla="*/ 0 h 3"/>
                <a:gd name="T16" fmla="*/ 4 w 5"/>
                <a:gd name="T17" fmla="*/ 0 h 3"/>
                <a:gd name="T18" fmla="*/ 4 w 5"/>
                <a:gd name="T19" fmla="*/ 0 h 3"/>
                <a:gd name="T20" fmla="*/ 4 w 5"/>
                <a:gd name="T21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" h="3">
                  <a:moveTo>
                    <a:pt x="4" y="2"/>
                  </a:moveTo>
                  <a:cubicBezTo>
                    <a:pt x="4" y="2"/>
                    <a:pt x="4" y="3"/>
                    <a:pt x="4" y="3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1" y="2"/>
                    <a:pt x="2" y="2"/>
                    <a:pt x="1" y="2"/>
                  </a:cubicBezTo>
                  <a:cubicBezTo>
                    <a:pt x="0" y="2"/>
                    <a:pt x="1" y="2"/>
                    <a:pt x="1" y="1"/>
                  </a:cubicBezTo>
                  <a:cubicBezTo>
                    <a:pt x="1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3" y="0"/>
                    <a:pt x="3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1"/>
                    <a:pt x="5" y="1"/>
                    <a:pt x="4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8" name="Freeform 402">
              <a:extLst>
                <a:ext uri="{FF2B5EF4-FFF2-40B4-BE49-F238E27FC236}">
                  <a16:creationId xmlns:a16="http://schemas.microsoft.com/office/drawing/2014/main" id="{A923A71F-5DCE-4834-89E2-6F9C98A9B57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49" y="1162051"/>
              <a:ext cx="4763" cy="6350"/>
            </a:xfrm>
            <a:custGeom>
              <a:avLst/>
              <a:gdLst>
                <a:gd name="T0" fmla="*/ 1 w 1"/>
                <a:gd name="T1" fmla="*/ 1 h 2"/>
                <a:gd name="T2" fmla="*/ 1 w 1"/>
                <a:gd name="T3" fmla="*/ 2 h 2"/>
                <a:gd name="T4" fmla="*/ 0 w 1"/>
                <a:gd name="T5" fmla="*/ 2 h 2"/>
                <a:gd name="T6" fmla="*/ 0 w 1"/>
                <a:gd name="T7" fmla="*/ 2 h 2"/>
                <a:gd name="T8" fmla="*/ 1 w 1"/>
                <a:gd name="T9" fmla="*/ 1 h 2"/>
                <a:gd name="T10" fmla="*/ 1 w 1"/>
                <a:gd name="T11" fmla="*/ 0 h 2"/>
                <a:gd name="T12" fmla="*/ 1 w 1"/>
                <a:gd name="T13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" h="2">
                  <a:moveTo>
                    <a:pt x="1" y="1"/>
                  </a:moveTo>
                  <a:cubicBezTo>
                    <a:pt x="1" y="1"/>
                    <a:pt x="1" y="2"/>
                    <a:pt x="1" y="2"/>
                  </a:cubicBezTo>
                  <a:cubicBezTo>
                    <a:pt x="0" y="2"/>
                    <a:pt x="1" y="2"/>
                    <a:pt x="0" y="2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1"/>
                    <a:pt x="1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9" name="Freeform 403">
              <a:extLst>
                <a:ext uri="{FF2B5EF4-FFF2-40B4-BE49-F238E27FC236}">
                  <a16:creationId xmlns:a16="http://schemas.microsoft.com/office/drawing/2014/main" id="{0D0A31AA-CBF9-4E09-A070-EF2C681EBAA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6" y="1201738"/>
              <a:ext cx="6350" cy="3175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0 h 1"/>
                <a:gd name="T4" fmla="*/ 1 w 2"/>
                <a:gd name="T5" fmla="*/ 0 h 1"/>
                <a:gd name="T6" fmla="*/ 1 w 2"/>
                <a:gd name="T7" fmla="*/ 0 h 1"/>
                <a:gd name="T8" fmla="*/ 1 w 2"/>
                <a:gd name="T9" fmla="*/ 1 h 1"/>
                <a:gd name="T10" fmla="*/ 1 w 2"/>
                <a:gd name="T11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0" name="Freeform 404">
              <a:extLst>
                <a:ext uri="{FF2B5EF4-FFF2-40B4-BE49-F238E27FC236}">
                  <a16:creationId xmlns:a16="http://schemas.microsoft.com/office/drawing/2014/main" id="{421CB2D8-BCC9-47C1-93ED-9BA92D14B375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55836" y="1190625"/>
              <a:ext cx="6350" cy="3175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1 h 1"/>
                <a:gd name="T4" fmla="*/ 1 w 2"/>
                <a:gd name="T5" fmla="*/ 1 h 1"/>
                <a:gd name="T6" fmla="*/ 2 w 2"/>
                <a:gd name="T7" fmla="*/ 0 h 1"/>
                <a:gd name="T8" fmla="*/ 1 w 2"/>
                <a:gd name="T9" fmla="*/ 0 h 1"/>
                <a:gd name="T10" fmla="*/ 0 w 2"/>
                <a:gd name="T11" fmla="*/ 0 h 1"/>
                <a:gd name="T12" fmla="*/ 0 w 2"/>
                <a:gd name="T13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0" y="1"/>
                    <a:pt x="0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1" name="Freeform 405">
              <a:extLst>
                <a:ext uri="{FF2B5EF4-FFF2-40B4-BE49-F238E27FC236}">
                  <a16:creationId xmlns:a16="http://schemas.microsoft.com/office/drawing/2014/main" id="{C96F9747-0177-49A7-9DED-61B7B5F8A20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27261" y="1176337"/>
              <a:ext cx="11113" cy="6350"/>
            </a:xfrm>
            <a:custGeom>
              <a:avLst/>
              <a:gdLst>
                <a:gd name="T0" fmla="*/ 3 w 3"/>
                <a:gd name="T1" fmla="*/ 1 h 2"/>
                <a:gd name="T2" fmla="*/ 2 w 3"/>
                <a:gd name="T3" fmla="*/ 0 h 2"/>
                <a:gd name="T4" fmla="*/ 2 w 3"/>
                <a:gd name="T5" fmla="*/ 0 h 2"/>
                <a:gd name="T6" fmla="*/ 1 w 3"/>
                <a:gd name="T7" fmla="*/ 0 h 2"/>
                <a:gd name="T8" fmla="*/ 0 w 3"/>
                <a:gd name="T9" fmla="*/ 0 h 2"/>
                <a:gd name="T10" fmla="*/ 1 w 3"/>
                <a:gd name="T11" fmla="*/ 0 h 2"/>
                <a:gd name="T12" fmla="*/ 1 w 3"/>
                <a:gd name="T13" fmla="*/ 1 h 2"/>
                <a:gd name="T14" fmla="*/ 1 w 3"/>
                <a:gd name="T15" fmla="*/ 1 h 2"/>
                <a:gd name="T16" fmla="*/ 1 w 3"/>
                <a:gd name="T17" fmla="*/ 1 h 2"/>
                <a:gd name="T18" fmla="*/ 2 w 3"/>
                <a:gd name="T19" fmla="*/ 1 h 2"/>
                <a:gd name="T20" fmla="*/ 3 w 3"/>
                <a:gd name="T21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" h="2">
                  <a:moveTo>
                    <a:pt x="3" y="1"/>
                  </a:moveTo>
                  <a:cubicBezTo>
                    <a:pt x="3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2"/>
                    <a:pt x="1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2" name="Freeform 406">
              <a:extLst>
                <a:ext uri="{FF2B5EF4-FFF2-40B4-BE49-F238E27FC236}">
                  <a16:creationId xmlns:a16="http://schemas.microsoft.com/office/drawing/2014/main" id="{B22417A4-5CA3-498D-8DD7-0FDAF910F6D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9486" y="1154113"/>
              <a:ext cx="4763" cy="11113"/>
            </a:xfrm>
            <a:custGeom>
              <a:avLst/>
              <a:gdLst>
                <a:gd name="T0" fmla="*/ 0 w 1"/>
                <a:gd name="T1" fmla="*/ 0 h 3"/>
                <a:gd name="T2" fmla="*/ 0 w 1"/>
                <a:gd name="T3" fmla="*/ 1 h 3"/>
                <a:gd name="T4" fmla="*/ 0 w 1"/>
                <a:gd name="T5" fmla="*/ 1 h 3"/>
                <a:gd name="T6" fmla="*/ 1 w 1"/>
                <a:gd name="T7" fmla="*/ 2 h 3"/>
                <a:gd name="T8" fmla="*/ 1 w 1"/>
                <a:gd name="T9" fmla="*/ 2 h 3"/>
                <a:gd name="T10" fmla="*/ 1 w 1"/>
                <a:gd name="T11" fmla="*/ 1 h 3"/>
                <a:gd name="T12" fmla="*/ 0 w 1"/>
                <a:gd name="T13" fmla="*/ 1 h 3"/>
                <a:gd name="T14" fmla="*/ 0 w 1"/>
                <a:gd name="T15" fmla="*/ 0 h 3"/>
                <a:gd name="T16" fmla="*/ 0 w 1"/>
                <a:gd name="T17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" h="3">
                  <a:moveTo>
                    <a:pt x="0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3"/>
                    <a:pt x="1" y="2"/>
                  </a:cubicBezTo>
                  <a:cubicBezTo>
                    <a:pt x="1" y="2"/>
                    <a:pt x="1" y="2"/>
                    <a:pt x="1" y="1"/>
                  </a:cubicBezTo>
                  <a:cubicBezTo>
                    <a:pt x="1" y="1"/>
                    <a:pt x="0" y="1"/>
                    <a:pt x="0" y="1"/>
                  </a:cubicBez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3" name="Line 407">
              <a:extLst>
                <a:ext uri="{FF2B5EF4-FFF2-40B4-BE49-F238E27FC236}">
                  <a16:creationId xmlns:a16="http://schemas.microsoft.com/office/drawing/2014/main" id="{D1984CF6-21C8-437B-8805-A9DA5E363BBC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6" y="1176337"/>
              <a:ext cx="0" cy="0"/>
            </a:xfrm>
            <a:prstGeom prst="lin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4" name="Line 408">
              <a:extLst>
                <a:ext uri="{FF2B5EF4-FFF2-40B4-BE49-F238E27FC236}">
                  <a16:creationId xmlns:a16="http://schemas.microsoft.com/office/drawing/2014/main" id="{3E499726-87C0-4876-BE37-99B13F847B61}"/>
                </a:ext>
              </a:extLst>
            </p:cNvPr>
            <p:cNvSpPr>
              <a:spLocks noChangeShapeType="1"/>
            </p:cNvSpPr>
            <p:nvPr/>
          </p:nvSpPr>
          <p:spPr bwMode="auto">
            <a:xfrm>
              <a:off x="-2224086" y="1176337"/>
              <a:ext cx="0" cy="0"/>
            </a:xfrm>
            <a:prstGeom prst="line">
              <a:avLst/>
            </a:pr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409">
              <a:extLst>
                <a:ext uri="{FF2B5EF4-FFF2-40B4-BE49-F238E27FC236}">
                  <a16:creationId xmlns:a16="http://schemas.microsoft.com/office/drawing/2014/main" id="{5CCF345E-5D88-4925-876E-3B70DE76E5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0436" y="1131887"/>
              <a:ext cx="14288" cy="15875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1 h 4"/>
                <a:gd name="T4" fmla="*/ 0 w 4"/>
                <a:gd name="T5" fmla="*/ 1 h 4"/>
                <a:gd name="T6" fmla="*/ 1 w 4"/>
                <a:gd name="T7" fmla="*/ 2 h 4"/>
                <a:gd name="T8" fmla="*/ 2 w 4"/>
                <a:gd name="T9" fmla="*/ 2 h 4"/>
                <a:gd name="T10" fmla="*/ 2 w 4"/>
                <a:gd name="T11" fmla="*/ 3 h 4"/>
                <a:gd name="T12" fmla="*/ 3 w 4"/>
                <a:gd name="T13" fmla="*/ 4 h 4"/>
                <a:gd name="T14" fmla="*/ 3 w 4"/>
                <a:gd name="T15" fmla="*/ 3 h 4"/>
                <a:gd name="T16" fmla="*/ 3 w 4"/>
                <a:gd name="T17" fmla="*/ 4 h 4"/>
                <a:gd name="T18" fmla="*/ 4 w 4"/>
                <a:gd name="T19" fmla="*/ 3 h 4"/>
                <a:gd name="T20" fmla="*/ 4 w 4"/>
                <a:gd name="T21" fmla="*/ 3 h 4"/>
                <a:gd name="T22" fmla="*/ 3 w 4"/>
                <a:gd name="T23" fmla="*/ 3 h 4"/>
                <a:gd name="T24" fmla="*/ 3 w 4"/>
                <a:gd name="T25" fmla="*/ 2 h 4"/>
                <a:gd name="T26" fmla="*/ 3 w 4"/>
                <a:gd name="T27" fmla="*/ 2 h 4"/>
                <a:gd name="T28" fmla="*/ 3 w 4"/>
                <a:gd name="T29" fmla="*/ 2 h 4"/>
                <a:gd name="T30" fmla="*/ 3 w 4"/>
                <a:gd name="T31" fmla="*/ 1 h 4"/>
                <a:gd name="T32" fmla="*/ 2 w 4"/>
                <a:gd name="T33" fmla="*/ 1 h 4"/>
                <a:gd name="T34" fmla="*/ 2 w 4"/>
                <a:gd name="T35" fmla="*/ 1 h 4"/>
                <a:gd name="T36" fmla="*/ 2 w 4"/>
                <a:gd name="T37" fmla="*/ 0 h 4"/>
                <a:gd name="T38" fmla="*/ 2 w 4"/>
                <a:gd name="T3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2" y="0"/>
                    <a:pt x="1" y="0"/>
                    <a:pt x="1" y="1"/>
                  </a:cubicBezTo>
                  <a:cubicBezTo>
                    <a:pt x="1" y="1"/>
                    <a:pt x="1" y="1"/>
                    <a:pt x="0" y="1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1"/>
                    <a:pt x="2" y="2"/>
                  </a:cubicBezTo>
                  <a:cubicBezTo>
                    <a:pt x="2" y="2"/>
                    <a:pt x="2" y="2"/>
                    <a:pt x="2" y="3"/>
                  </a:cubicBezTo>
                  <a:cubicBezTo>
                    <a:pt x="2" y="3"/>
                    <a:pt x="2" y="4"/>
                    <a:pt x="3" y="4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4"/>
                    <a:pt x="4" y="4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411">
              <a:extLst>
                <a:ext uri="{FF2B5EF4-FFF2-40B4-BE49-F238E27FC236}">
                  <a16:creationId xmlns:a16="http://schemas.microsoft.com/office/drawing/2014/main" id="{1394D8D7-67EF-4063-8616-6B66876E2F6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93825" y="687388"/>
              <a:ext cx="69850" cy="107950"/>
            </a:xfrm>
            <a:custGeom>
              <a:avLst/>
              <a:gdLst>
                <a:gd name="T0" fmla="*/ 18 w 19"/>
                <a:gd name="T1" fmla="*/ 13 h 30"/>
                <a:gd name="T2" fmla="*/ 18 w 19"/>
                <a:gd name="T3" fmla="*/ 12 h 30"/>
                <a:gd name="T4" fmla="*/ 18 w 19"/>
                <a:gd name="T5" fmla="*/ 11 h 30"/>
                <a:gd name="T6" fmla="*/ 16 w 19"/>
                <a:gd name="T7" fmla="*/ 10 h 30"/>
                <a:gd name="T8" fmla="*/ 15 w 19"/>
                <a:gd name="T9" fmla="*/ 10 h 30"/>
                <a:gd name="T10" fmla="*/ 14 w 19"/>
                <a:gd name="T11" fmla="*/ 10 h 30"/>
                <a:gd name="T12" fmla="*/ 12 w 19"/>
                <a:gd name="T13" fmla="*/ 6 h 30"/>
                <a:gd name="T14" fmla="*/ 10 w 19"/>
                <a:gd name="T15" fmla="*/ 1 h 30"/>
                <a:gd name="T16" fmla="*/ 9 w 19"/>
                <a:gd name="T17" fmla="*/ 1 h 30"/>
                <a:gd name="T18" fmla="*/ 8 w 19"/>
                <a:gd name="T19" fmla="*/ 0 h 30"/>
                <a:gd name="T20" fmla="*/ 6 w 19"/>
                <a:gd name="T21" fmla="*/ 0 h 30"/>
                <a:gd name="T22" fmla="*/ 5 w 19"/>
                <a:gd name="T23" fmla="*/ 1 h 30"/>
                <a:gd name="T24" fmla="*/ 4 w 19"/>
                <a:gd name="T25" fmla="*/ 1 h 30"/>
                <a:gd name="T26" fmla="*/ 1 w 19"/>
                <a:gd name="T27" fmla="*/ 6 h 30"/>
                <a:gd name="T28" fmla="*/ 2 w 19"/>
                <a:gd name="T29" fmla="*/ 11 h 30"/>
                <a:gd name="T30" fmla="*/ 1 w 19"/>
                <a:gd name="T31" fmla="*/ 13 h 30"/>
                <a:gd name="T32" fmla="*/ 0 w 19"/>
                <a:gd name="T33" fmla="*/ 15 h 30"/>
                <a:gd name="T34" fmla="*/ 4 w 19"/>
                <a:gd name="T35" fmla="*/ 28 h 30"/>
                <a:gd name="T36" fmla="*/ 6 w 19"/>
                <a:gd name="T37" fmla="*/ 28 h 30"/>
                <a:gd name="T38" fmla="*/ 8 w 19"/>
                <a:gd name="T39" fmla="*/ 26 h 30"/>
                <a:gd name="T40" fmla="*/ 7 w 19"/>
                <a:gd name="T41" fmla="*/ 25 h 30"/>
                <a:gd name="T42" fmla="*/ 7 w 19"/>
                <a:gd name="T43" fmla="*/ 24 h 30"/>
                <a:gd name="T44" fmla="*/ 8 w 19"/>
                <a:gd name="T45" fmla="*/ 23 h 30"/>
                <a:gd name="T46" fmla="*/ 9 w 19"/>
                <a:gd name="T47" fmla="*/ 24 h 30"/>
                <a:gd name="T48" fmla="*/ 9 w 19"/>
                <a:gd name="T49" fmla="*/ 22 h 30"/>
                <a:gd name="T50" fmla="*/ 10 w 19"/>
                <a:gd name="T51" fmla="*/ 21 h 30"/>
                <a:gd name="T52" fmla="*/ 11 w 19"/>
                <a:gd name="T53" fmla="*/ 22 h 30"/>
                <a:gd name="T54" fmla="*/ 11 w 19"/>
                <a:gd name="T55" fmla="*/ 20 h 30"/>
                <a:gd name="T56" fmla="*/ 11 w 19"/>
                <a:gd name="T57" fmla="*/ 17 h 30"/>
                <a:gd name="T58" fmla="*/ 12 w 19"/>
                <a:gd name="T59" fmla="*/ 18 h 30"/>
                <a:gd name="T60" fmla="*/ 13 w 19"/>
                <a:gd name="T61" fmla="*/ 17 h 30"/>
                <a:gd name="T62" fmla="*/ 14 w 19"/>
                <a:gd name="T63" fmla="*/ 18 h 30"/>
                <a:gd name="T64" fmla="*/ 14 w 19"/>
                <a:gd name="T65" fmla="*/ 17 h 30"/>
                <a:gd name="T66" fmla="*/ 15 w 19"/>
                <a:gd name="T67" fmla="*/ 18 h 30"/>
                <a:gd name="T68" fmla="*/ 16 w 19"/>
                <a:gd name="T69" fmla="*/ 17 h 30"/>
                <a:gd name="T70" fmla="*/ 16 w 19"/>
                <a:gd name="T71" fmla="*/ 16 h 30"/>
                <a:gd name="T72" fmla="*/ 16 w 19"/>
                <a:gd name="T73" fmla="*/ 16 h 30"/>
                <a:gd name="T74" fmla="*/ 17 w 19"/>
                <a:gd name="T75" fmla="*/ 15 h 30"/>
                <a:gd name="T76" fmla="*/ 19 w 19"/>
                <a:gd name="T77" fmla="*/ 14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9" h="30">
                  <a:moveTo>
                    <a:pt x="18" y="13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1"/>
                  </a:cubicBezTo>
                  <a:cubicBezTo>
                    <a:pt x="18" y="11"/>
                    <a:pt x="17" y="11"/>
                    <a:pt x="17" y="10"/>
                  </a:cubicBezTo>
                  <a:cubicBezTo>
                    <a:pt x="17" y="10"/>
                    <a:pt x="16" y="10"/>
                    <a:pt x="16" y="10"/>
                  </a:cubicBezTo>
                  <a:cubicBezTo>
                    <a:pt x="16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4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0"/>
                    <a:pt x="13" y="10"/>
                    <a:pt x="13" y="9"/>
                  </a:cubicBezTo>
                  <a:cubicBezTo>
                    <a:pt x="13" y="9"/>
                    <a:pt x="12" y="6"/>
                    <a:pt x="12" y="6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9" y="1"/>
                    <a:pt x="9" y="1"/>
                  </a:cubicBezTo>
                  <a:cubicBezTo>
                    <a:pt x="9" y="1"/>
                    <a:pt x="9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7" y="0"/>
                    <a:pt x="6" y="0"/>
                  </a:cubicBezTo>
                  <a:cubicBezTo>
                    <a:pt x="6" y="0"/>
                    <a:pt x="6" y="0"/>
                    <a:pt x="6" y="0"/>
                  </a:cubicBezTo>
                  <a:cubicBezTo>
                    <a:pt x="6" y="0"/>
                    <a:pt x="6" y="0"/>
                    <a:pt x="5" y="1"/>
                  </a:cubicBezTo>
                  <a:cubicBezTo>
                    <a:pt x="5" y="1"/>
                    <a:pt x="4" y="1"/>
                    <a:pt x="4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3" y="0"/>
                    <a:pt x="3" y="0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7"/>
                    <a:pt x="1" y="8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1" y="11"/>
                    <a:pt x="1" y="12"/>
                    <a:pt x="2" y="12"/>
                  </a:cubicBezTo>
                  <a:cubicBezTo>
                    <a:pt x="2" y="12"/>
                    <a:pt x="1" y="13"/>
                    <a:pt x="1" y="13"/>
                  </a:cubicBezTo>
                  <a:cubicBezTo>
                    <a:pt x="1" y="13"/>
                    <a:pt x="1" y="13"/>
                    <a:pt x="1" y="14"/>
                  </a:cubicBezTo>
                  <a:cubicBezTo>
                    <a:pt x="1" y="14"/>
                    <a:pt x="1" y="15"/>
                    <a:pt x="0" y="15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30"/>
                    <a:pt x="6" y="29"/>
                  </a:cubicBezTo>
                  <a:cubicBezTo>
                    <a:pt x="6" y="29"/>
                    <a:pt x="6" y="29"/>
                    <a:pt x="6" y="28"/>
                  </a:cubicBezTo>
                  <a:cubicBezTo>
                    <a:pt x="7" y="28"/>
                    <a:pt x="7" y="27"/>
                    <a:pt x="6" y="27"/>
                  </a:cubicBezTo>
                  <a:cubicBezTo>
                    <a:pt x="6" y="27"/>
                    <a:pt x="8" y="27"/>
                    <a:pt x="8" y="26"/>
                  </a:cubicBezTo>
                  <a:cubicBezTo>
                    <a:pt x="8" y="26"/>
                    <a:pt x="7" y="26"/>
                    <a:pt x="7" y="26"/>
                  </a:cubicBezTo>
                  <a:cubicBezTo>
                    <a:pt x="7" y="26"/>
                    <a:pt x="7" y="26"/>
                    <a:pt x="7" y="25"/>
                  </a:cubicBezTo>
                  <a:cubicBezTo>
                    <a:pt x="8" y="25"/>
                    <a:pt x="8" y="25"/>
                    <a:pt x="8" y="25"/>
                  </a:cubicBezTo>
                  <a:cubicBezTo>
                    <a:pt x="8" y="24"/>
                    <a:pt x="8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9" y="23"/>
                    <a:pt x="9" y="24"/>
                    <a:pt x="9" y="24"/>
                  </a:cubicBezTo>
                  <a:cubicBezTo>
                    <a:pt x="10" y="24"/>
                    <a:pt x="10" y="24"/>
                    <a:pt x="9" y="23"/>
                  </a:cubicBezTo>
                  <a:cubicBezTo>
                    <a:pt x="9" y="23"/>
                    <a:pt x="9" y="23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1" y="21"/>
                  </a:cubicBezTo>
                  <a:cubicBezTo>
                    <a:pt x="11" y="21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21"/>
                    <a:pt x="11" y="20"/>
                    <a:pt x="11" y="20"/>
                  </a:cubicBezTo>
                  <a:cubicBezTo>
                    <a:pt x="11" y="20"/>
                    <a:pt x="11" y="19"/>
                    <a:pt x="11" y="19"/>
                  </a:cubicBezTo>
                  <a:cubicBezTo>
                    <a:pt x="11" y="18"/>
                    <a:pt x="11" y="17"/>
                    <a:pt x="11" y="17"/>
                  </a:cubicBezTo>
                  <a:cubicBezTo>
                    <a:pt x="11" y="17"/>
                    <a:pt x="12" y="17"/>
                    <a:pt x="12" y="18"/>
                  </a:cubicBezTo>
                  <a:cubicBezTo>
                    <a:pt x="12" y="18"/>
                    <a:pt x="12" y="19"/>
                    <a:pt x="12" y="18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2" y="18"/>
                    <a:pt x="13" y="17"/>
                    <a:pt x="13" y="17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15" y="18"/>
                    <a:pt x="14" y="18"/>
                    <a:pt x="14" y="18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4" y="17"/>
                    <a:pt x="14" y="17"/>
                    <a:pt x="14" y="17"/>
                  </a:cubicBezTo>
                  <a:cubicBezTo>
                    <a:pt x="15" y="17"/>
                    <a:pt x="15" y="18"/>
                    <a:pt x="15" y="18"/>
                  </a:cubicBezTo>
                  <a:cubicBezTo>
                    <a:pt x="15" y="18"/>
                    <a:pt x="15" y="17"/>
                    <a:pt x="15" y="17"/>
                  </a:cubicBezTo>
                  <a:cubicBezTo>
                    <a:pt x="15" y="17"/>
                    <a:pt x="15" y="16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5"/>
                    <a:pt x="17" y="15"/>
                    <a:pt x="17" y="15"/>
                  </a:cubicBezTo>
                  <a:cubicBezTo>
                    <a:pt x="17" y="15"/>
                    <a:pt x="18" y="15"/>
                    <a:pt x="18" y="15"/>
                  </a:cubicBezTo>
                  <a:cubicBezTo>
                    <a:pt x="19" y="14"/>
                    <a:pt x="19" y="14"/>
                    <a:pt x="19" y="14"/>
                  </a:cubicBezTo>
                  <a:cubicBezTo>
                    <a:pt x="19" y="14"/>
                    <a:pt x="19" y="13"/>
                    <a:pt x="1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412">
              <a:extLst>
                <a:ext uri="{FF2B5EF4-FFF2-40B4-BE49-F238E27FC236}">
                  <a16:creationId xmlns:a16="http://schemas.microsoft.com/office/drawing/2014/main" id="{6140CA56-9526-4261-9BFE-AF782F43167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41525" y="868363"/>
              <a:ext cx="134938" cy="107950"/>
            </a:xfrm>
            <a:custGeom>
              <a:avLst/>
              <a:gdLst>
                <a:gd name="T0" fmla="*/ 37 w 37"/>
                <a:gd name="T1" fmla="*/ 10 h 30"/>
                <a:gd name="T2" fmla="*/ 37 w 37"/>
                <a:gd name="T3" fmla="*/ 5 h 30"/>
                <a:gd name="T4" fmla="*/ 27 w 37"/>
                <a:gd name="T5" fmla="*/ 3 h 30"/>
                <a:gd name="T6" fmla="*/ 4 w 37"/>
                <a:gd name="T7" fmla="*/ 1 h 30"/>
                <a:gd name="T8" fmla="*/ 4 w 37"/>
                <a:gd name="T9" fmla="*/ 0 h 30"/>
                <a:gd name="T10" fmla="*/ 0 w 37"/>
                <a:gd name="T11" fmla="*/ 25 h 30"/>
                <a:gd name="T12" fmla="*/ 35 w 37"/>
                <a:gd name="T13" fmla="*/ 30 h 30"/>
                <a:gd name="T14" fmla="*/ 35 w 37"/>
                <a:gd name="T15" fmla="*/ 30 h 30"/>
                <a:gd name="T16" fmla="*/ 35 w 37"/>
                <a:gd name="T17" fmla="*/ 30 h 30"/>
                <a:gd name="T18" fmla="*/ 35 w 37"/>
                <a:gd name="T19" fmla="*/ 30 h 30"/>
                <a:gd name="T20" fmla="*/ 37 w 37"/>
                <a:gd name="T21" fmla="*/ 10 h 30"/>
                <a:gd name="T22" fmla="*/ 37 w 37"/>
                <a:gd name="T23" fmla="*/ 1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7" h="30">
                  <a:moveTo>
                    <a:pt x="37" y="10"/>
                  </a:moveTo>
                  <a:cubicBezTo>
                    <a:pt x="37" y="5"/>
                    <a:pt x="37" y="5"/>
                    <a:pt x="37" y="5"/>
                  </a:cubicBezTo>
                  <a:cubicBezTo>
                    <a:pt x="27" y="3"/>
                    <a:pt x="27" y="3"/>
                    <a:pt x="27" y="3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2" y="26"/>
                    <a:pt x="23" y="29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413">
              <a:extLst>
                <a:ext uri="{FF2B5EF4-FFF2-40B4-BE49-F238E27FC236}">
                  <a16:creationId xmlns:a16="http://schemas.microsoft.com/office/drawing/2014/main" id="{40898766-72F8-45D9-8FAA-D10968A386A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36774" y="831851"/>
              <a:ext cx="109538" cy="127000"/>
            </a:xfrm>
            <a:custGeom>
              <a:avLst/>
              <a:gdLst>
                <a:gd name="T0" fmla="*/ 20 w 30"/>
                <a:gd name="T1" fmla="*/ 9 h 35"/>
                <a:gd name="T2" fmla="*/ 21 w 30"/>
                <a:gd name="T3" fmla="*/ 2 h 35"/>
                <a:gd name="T4" fmla="*/ 7 w 30"/>
                <a:gd name="T5" fmla="*/ 0 h 35"/>
                <a:gd name="T6" fmla="*/ 0 w 30"/>
                <a:gd name="T7" fmla="*/ 31 h 35"/>
                <a:gd name="T8" fmla="*/ 26 w 30"/>
                <a:gd name="T9" fmla="*/ 35 h 35"/>
                <a:gd name="T10" fmla="*/ 26 w 30"/>
                <a:gd name="T11" fmla="*/ 35 h 35"/>
                <a:gd name="T12" fmla="*/ 26 w 30"/>
                <a:gd name="T13" fmla="*/ 35 h 35"/>
                <a:gd name="T14" fmla="*/ 30 w 30"/>
                <a:gd name="T15" fmla="*/ 10 h 35"/>
                <a:gd name="T16" fmla="*/ 20 w 30"/>
                <a:gd name="T17" fmla="*/ 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0" h="35">
                  <a:moveTo>
                    <a:pt x="20" y="9"/>
                  </a:moveTo>
                  <a:cubicBezTo>
                    <a:pt x="21" y="2"/>
                    <a:pt x="21" y="2"/>
                    <a:pt x="21" y="2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30" y="10"/>
                    <a:pt x="30" y="10"/>
                    <a:pt x="30" y="10"/>
                  </a:cubicBezTo>
                  <a:lnTo>
                    <a:pt x="20" y="9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414">
              <a:extLst>
                <a:ext uri="{FF2B5EF4-FFF2-40B4-BE49-F238E27FC236}">
                  <a16:creationId xmlns:a16="http://schemas.microsoft.com/office/drawing/2014/main" id="{5098A48F-3CEC-4DA3-AC39-94ADAF3D1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44650" y="769938"/>
              <a:ext cx="76200" cy="95250"/>
            </a:xfrm>
            <a:custGeom>
              <a:avLst/>
              <a:gdLst>
                <a:gd name="T0" fmla="*/ 19 w 21"/>
                <a:gd name="T1" fmla="*/ 26 h 26"/>
                <a:gd name="T2" fmla="*/ 20 w 21"/>
                <a:gd name="T3" fmla="*/ 23 h 26"/>
                <a:gd name="T4" fmla="*/ 20 w 21"/>
                <a:gd name="T5" fmla="*/ 21 h 26"/>
                <a:gd name="T6" fmla="*/ 21 w 21"/>
                <a:gd name="T7" fmla="*/ 20 h 26"/>
                <a:gd name="T8" fmla="*/ 21 w 21"/>
                <a:gd name="T9" fmla="*/ 18 h 26"/>
                <a:gd name="T10" fmla="*/ 21 w 21"/>
                <a:gd name="T11" fmla="*/ 16 h 26"/>
                <a:gd name="T12" fmla="*/ 19 w 21"/>
                <a:gd name="T13" fmla="*/ 11 h 26"/>
                <a:gd name="T14" fmla="*/ 17 w 21"/>
                <a:gd name="T15" fmla="*/ 11 h 26"/>
                <a:gd name="T16" fmla="*/ 16 w 21"/>
                <a:gd name="T17" fmla="*/ 12 h 26"/>
                <a:gd name="T18" fmla="*/ 15 w 21"/>
                <a:gd name="T19" fmla="*/ 13 h 26"/>
                <a:gd name="T20" fmla="*/ 14 w 21"/>
                <a:gd name="T21" fmla="*/ 14 h 26"/>
                <a:gd name="T22" fmla="*/ 14 w 21"/>
                <a:gd name="T23" fmla="*/ 11 h 26"/>
                <a:gd name="T24" fmla="*/ 15 w 21"/>
                <a:gd name="T25" fmla="*/ 11 h 26"/>
                <a:gd name="T26" fmla="*/ 16 w 21"/>
                <a:gd name="T27" fmla="*/ 8 h 26"/>
                <a:gd name="T28" fmla="*/ 15 w 21"/>
                <a:gd name="T29" fmla="*/ 5 h 26"/>
                <a:gd name="T30" fmla="*/ 15 w 21"/>
                <a:gd name="T31" fmla="*/ 4 h 26"/>
                <a:gd name="T32" fmla="*/ 15 w 21"/>
                <a:gd name="T33" fmla="*/ 3 h 26"/>
                <a:gd name="T34" fmla="*/ 13 w 21"/>
                <a:gd name="T35" fmla="*/ 2 h 26"/>
                <a:gd name="T36" fmla="*/ 12 w 21"/>
                <a:gd name="T37" fmla="*/ 2 h 26"/>
                <a:gd name="T38" fmla="*/ 10 w 21"/>
                <a:gd name="T39" fmla="*/ 1 h 26"/>
                <a:gd name="T40" fmla="*/ 9 w 21"/>
                <a:gd name="T41" fmla="*/ 0 h 26"/>
                <a:gd name="T42" fmla="*/ 7 w 21"/>
                <a:gd name="T43" fmla="*/ 0 h 26"/>
                <a:gd name="T44" fmla="*/ 7 w 21"/>
                <a:gd name="T45" fmla="*/ 2 h 26"/>
                <a:gd name="T46" fmla="*/ 6 w 21"/>
                <a:gd name="T47" fmla="*/ 5 h 26"/>
                <a:gd name="T48" fmla="*/ 5 w 21"/>
                <a:gd name="T49" fmla="*/ 6 h 26"/>
                <a:gd name="T50" fmla="*/ 5 w 21"/>
                <a:gd name="T51" fmla="*/ 4 h 26"/>
                <a:gd name="T52" fmla="*/ 3 w 21"/>
                <a:gd name="T53" fmla="*/ 6 h 26"/>
                <a:gd name="T54" fmla="*/ 1 w 21"/>
                <a:gd name="T55" fmla="*/ 9 h 26"/>
                <a:gd name="T56" fmla="*/ 1 w 21"/>
                <a:gd name="T57" fmla="*/ 13 h 26"/>
                <a:gd name="T58" fmla="*/ 2 w 21"/>
                <a:gd name="T59" fmla="*/ 16 h 26"/>
                <a:gd name="T60" fmla="*/ 3 w 21"/>
                <a:gd name="T61" fmla="*/ 19 h 26"/>
                <a:gd name="T62" fmla="*/ 2 w 21"/>
                <a:gd name="T63" fmla="*/ 25 h 26"/>
                <a:gd name="T64" fmla="*/ 10 w 21"/>
                <a:gd name="T65" fmla="*/ 2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1" h="26">
                  <a:moveTo>
                    <a:pt x="11" y="26"/>
                  </a:moveTo>
                  <a:cubicBezTo>
                    <a:pt x="19" y="26"/>
                    <a:pt x="19" y="26"/>
                    <a:pt x="19" y="26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20" y="24"/>
                    <a:pt x="20" y="23"/>
                  </a:cubicBezTo>
                  <a:cubicBezTo>
                    <a:pt x="20" y="23"/>
                    <a:pt x="20" y="23"/>
                    <a:pt x="20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0" y="21"/>
                    <a:pt x="20" y="20"/>
                    <a:pt x="20" y="20"/>
                  </a:cubicBezTo>
                  <a:cubicBezTo>
                    <a:pt x="20" y="20"/>
                    <a:pt x="20" y="20"/>
                    <a:pt x="21" y="20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21" y="19"/>
                    <a:pt x="21" y="19"/>
                    <a:pt x="21" y="18"/>
                  </a:cubicBezTo>
                  <a:cubicBezTo>
                    <a:pt x="21" y="18"/>
                    <a:pt x="21" y="17"/>
                    <a:pt x="21" y="17"/>
                  </a:cubicBezTo>
                  <a:cubicBezTo>
                    <a:pt x="21" y="17"/>
                    <a:pt x="21" y="16"/>
                    <a:pt x="21" y="16"/>
                  </a:cubicBezTo>
                  <a:cubicBezTo>
                    <a:pt x="21" y="16"/>
                    <a:pt x="21" y="15"/>
                    <a:pt x="21" y="14"/>
                  </a:cubicBezTo>
                  <a:cubicBezTo>
                    <a:pt x="20" y="13"/>
                    <a:pt x="20" y="12"/>
                    <a:pt x="19" y="11"/>
                  </a:cubicBezTo>
                  <a:cubicBezTo>
                    <a:pt x="19" y="11"/>
                    <a:pt x="18" y="10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2"/>
                  </a:cubicBezTo>
                  <a:cubicBezTo>
                    <a:pt x="16" y="12"/>
                    <a:pt x="16" y="12"/>
                    <a:pt x="16" y="12"/>
                  </a:cubicBezTo>
                  <a:cubicBezTo>
                    <a:pt x="16" y="12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4"/>
                    <a:pt x="14" y="14"/>
                  </a:cubicBezTo>
                  <a:cubicBezTo>
                    <a:pt x="14" y="13"/>
                    <a:pt x="13" y="13"/>
                    <a:pt x="13" y="12"/>
                  </a:cubicBezTo>
                  <a:cubicBezTo>
                    <a:pt x="13" y="11"/>
                    <a:pt x="14" y="11"/>
                    <a:pt x="14" y="11"/>
                  </a:cubicBezTo>
                  <a:cubicBezTo>
                    <a:pt x="14" y="11"/>
                    <a:pt x="14" y="11"/>
                    <a:pt x="14" y="11"/>
                  </a:cubicBezTo>
                  <a:cubicBezTo>
                    <a:pt x="15" y="11"/>
                    <a:pt x="15" y="11"/>
                    <a:pt x="15" y="11"/>
                  </a:cubicBezTo>
                  <a:cubicBezTo>
                    <a:pt x="15" y="11"/>
                    <a:pt x="15" y="10"/>
                    <a:pt x="15" y="10"/>
                  </a:cubicBezTo>
                  <a:cubicBezTo>
                    <a:pt x="15" y="9"/>
                    <a:pt x="16" y="8"/>
                    <a:pt x="16" y="8"/>
                  </a:cubicBezTo>
                  <a:cubicBezTo>
                    <a:pt x="15" y="7"/>
                    <a:pt x="15" y="7"/>
                    <a:pt x="15" y="6"/>
                  </a:cubicBezTo>
                  <a:cubicBezTo>
                    <a:pt x="15" y="6"/>
                    <a:pt x="15" y="5"/>
                    <a:pt x="15" y="5"/>
                  </a:cubicBezTo>
                  <a:cubicBezTo>
                    <a:pt x="14" y="5"/>
                    <a:pt x="14" y="4"/>
                    <a:pt x="15" y="4"/>
                  </a:cubicBezTo>
                  <a:cubicBezTo>
                    <a:pt x="15" y="4"/>
                    <a:pt x="15" y="5"/>
                    <a:pt x="15" y="4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5" y="3"/>
                    <a:pt x="15" y="3"/>
                    <a:pt x="15" y="3"/>
                  </a:cubicBezTo>
                  <a:cubicBezTo>
                    <a:pt x="14" y="2"/>
                    <a:pt x="14" y="2"/>
                    <a:pt x="14" y="2"/>
                  </a:cubicBezTo>
                  <a:cubicBezTo>
                    <a:pt x="14" y="2"/>
                    <a:pt x="14" y="2"/>
                    <a:pt x="13" y="2"/>
                  </a:cubicBezTo>
                  <a:cubicBezTo>
                    <a:pt x="13" y="2"/>
                    <a:pt x="13" y="2"/>
                    <a:pt x="13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1" y="2"/>
                    <a:pt x="11" y="1"/>
                    <a:pt x="11" y="1"/>
                  </a:cubicBezTo>
                  <a:cubicBezTo>
                    <a:pt x="11" y="1"/>
                    <a:pt x="11" y="1"/>
                    <a:pt x="10" y="1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9" y="1"/>
                    <a:pt x="9" y="0"/>
                    <a:pt x="9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8" y="0"/>
                    <a:pt x="7" y="0"/>
                    <a:pt x="7" y="0"/>
                  </a:cubicBezTo>
                  <a:cubicBezTo>
                    <a:pt x="7" y="0"/>
                    <a:pt x="8" y="1"/>
                    <a:pt x="7" y="1"/>
                  </a:cubicBezTo>
                  <a:cubicBezTo>
                    <a:pt x="7" y="1"/>
                    <a:pt x="7" y="1"/>
                    <a:pt x="7" y="2"/>
                  </a:cubicBezTo>
                  <a:cubicBezTo>
                    <a:pt x="7" y="2"/>
                    <a:pt x="8" y="2"/>
                    <a:pt x="7" y="3"/>
                  </a:cubicBezTo>
                  <a:cubicBezTo>
                    <a:pt x="7" y="3"/>
                    <a:pt x="6" y="3"/>
                    <a:pt x="6" y="5"/>
                  </a:cubicBezTo>
                  <a:cubicBezTo>
                    <a:pt x="6" y="6"/>
                    <a:pt x="6" y="7"/>
                    <a:pt x="6" y="7"/>
                  </a:cubicBezTo>
                  <a:cubicBezTo>
                    <a:pt x="6" y="7"/>
                    <a:pt x="5" y="7"/>
                    <a:pt x="5" y="6"/>
                  </a:cubicBezTo>
                  <a:cubicBezTo>
                    <a:pt x="5" y="6"/>
                    <a:pt x="5" y="7"/>
                    <a:pt x="5" y="6"/>
                  </a:cubicBezTo>
                  <a:cubicBezTo>
                    <a:pt x="5" y="6"/>
                    <a:pt x="5" y="4"/>
                    <a:pt x="5" y="4"/>
                  </a:cubicBezTo>
                  <a:cubicBezTo>
                    <a:pt x="5" y="4"/>
                    <a:pt x="5" y="5"/>
                    <a:pt x="4" y="5"/>
                  </a:cubicBezTo>
                  <a:cubicBezTo>
                    <a:pt x="4" y="5"/>
                    <a:pt x="4" y="6"/>
                    <a:pt x="3" y="6"/>
                  </a:cubicBezTo>
                  <a:cubicBezTo>
                    <a:pt x="3" y="6"/>
                    <a:pt x="3" y="7"/>
                    <a:pt x="2" y="7"/>
                  </a:cubicBezTo>
                  <a:cubicBezTo>
                    <a:pt x="2" y="7"/>
                    <a:pt x="1" y="8"/>
                    <a:pt x="1" y="9"/>
                  </a:cubicBezTo>
                  <a:cubicBezTo>
                    <a:pt x="2" y="10"/>
                    <a:pt x="2" y="11"/>
                    <a:pt x="1" y="11"/>
                  </a:cubicBezTo>
                  <a:cubicBezTo>
                    <a:pt x="1" y="12"/>
                    <a:pt x="1" y="12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1" y="14"/>
                    <a:pt x="1" y="15"/>
                    <a:pt x="2" y="16"/>
                  </a:cubicBezTo>
                  <a:cubicBezTo>
                    <a:pt x="2" y="16"/>
                    <a:pt x="3" y="17"/>
                    <a:pt x="3" y="17"/>
                  </a:cubicBezTo>
                  <a:cubicBezTo>
                    <a:pt x="3" y="18"/>
                    <a:pt x="3" y="18"/>
                    <a:pt x="3" y="19"/>
                  </a:cubicBezTo>
                  <a:cubicBezTo>
                    <a:pt x="3" y="20"/>
                    <a:pt x="3" y="21"/>
                    <a:pt x="3" y="22"/>
                  </a:cubicBezTo>
                  <a:cubicBezTo>
                    <a:pt x="3" y="23"/>
                    <a:pt x="3" y="24"/>
                    <a:pt x="2" y="25"/>
                  </a:cubicBezTo>
                  <a:cubicBezTo>
                    <a:pt x="1" y="26"/>
                    <a:pt x="1" y="26"/>
                    <a:pt x="0" y="26"/>
                  </a:cubicBezTo>
                  <a:cubicBezTo>
                    <a:pt x="10" y="26"/>
                    <a:pt x="10" y="26"/>
                    <a:pt x="10" y="26"/>
                  </a:cubicBezTo>
                  <a:lnTo>
                    <a:pt x="11" y="26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415">
              <a:extLst>
                <a:ext uri="{FF2B5EF4-FFF2-40B4-BE49-F238E27FC236}">
                  <a16:creationId xmlns:a16="http://schemas.microsoft.com/office/drawing/2014/main" id="{3F26A32B-C0E6-4C81-AA65-ABD55FF8B2B3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33611" y="803276"/>
              <a:ext cx="122238" cy="184150"/>
            </a:xfrm>
            <a:custGeom>
              <a:avLst/>
              <a:gdLst>
                <a:gd name="T0" fmla="*/ 21 w 34"/>
                <a:gd name="T1" fmla="*/ 4 h 51"/>
                <a:gd name="T2" fmla="*/ 6 w 34"/>
                <a:gd name="T3" fmla="*/ 0 h 51"/>
                <a:gd name="T4" fmla="*/ 1 w 34"/>
                <a:gd name="T5" fmla="*/ 16 h 51"/>
                <a:gd name="T6" fmla="*/ 2 w 34"/>
                <a:gd name="T7" fmla="*/ 17 h 51"/>
                <a:gd name="T8" fmla="*/ 1 w 34"/>
                <a:gd name="T9" fmla="*/ 18 h 51"/>
                <a:gd name="T10" fmla="*/ 1 w 34"/>
                <a:gd name="T11" fmla="*/ 19 h 51"/>
                <a:gd name="T12" fmla="*/ 21 w 34"/>
                <a:gd name="T13" fmla="*/ 50 h 51"/>
                <a:gd name="T14" fmla="*/ 22 w 34"/>
                <a:gd name="T15" fmla="*/ 50 h 51"/>
                <a:gd name="T16" fmla="*/ 21 w 34"/>
                <a:gd name="T17" fmla="*/ 47 h 51"/>
                <a:gd name="T18" fmla="*/ 22 w 34"/>
                <a:gd name="T19" fmla="*/ 46 h 51"/>
                <a:gd name="T20" fmla="*/ 22 w 34"/>
                <a:gd name="T21" fmla="*/ 44 h 51"/>
                <a:gd name="T22" fmla="*/ 24 w 34"/>
                <a:gd name="T23" fmla="*/ 43 h 51"/>
                <a:gd name="T24" fmla="*/ 25 w 34"/>
                <a:gd name="T25" fmla="*/ 43 h 51"/>
                <a:gd name="T26" fmla="*/ 26 w 34"/>
                <a:gd name="T27" fmla="*/ 44 h 51"/>
                <a:gd name="T28" fmla="*/ 27 w 34"/>
                <a:gd name="T29" fmla="*/ 39 h 51"/>
                <a:gd name="T30" fmla="*/ 34 w 34"/>
                <a:gd name="T31" fmla="*/ 8 h 51"/>
                <a:gd name="T32" fmla="*/ 21 w 34"/>
                <a:gd name="T33" fmla="*/ 4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4" h="51">
                  <a:moveTo>
                    <a:pt x="21" y="4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2" y="17"/>
                  </a:cubicBezTo>
                  <a:cubicBezTo>
                    <a:pt x="2" y="17"/>
                    <a:pt x="1" y="18"/>
                    <a:pt x="1" y="18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0" y="19"/>
                    <a:pt x="21" y="50"/>
                    <a:pt x="21" y="50"/>
                  </a:cubicBezTo>
                  <a:cubicBezTo>
                    <a:pt x="21" y="50"/>
                    <a:pt x="22" y="51"/>
                    <a:pt x="22" y="50"/>
                  </a:cubicBezTo>
                  <a:cubicBezTo>
                    <a:pt x="22" y="49"/>
                    <a:pt x="22" y="48"/>
                    <a:pt x="21" y="47"/>
                  </a:cubicBezTo>
                  <a:cubicBezTo>
                    <a:pt x="21" y="47"/>
                    <a:pt x="21" y="46"/>
                    <a:pt x="22" y="46"/>
                  </a:cubicBezTo>
                  <a:cubicBezTo>
                    <a:pt x="22" y="45"/>
                    <a:pt x="22" y="45"/>
                    <a:pt x="22" y="44"/>
                  </a:cubicBezTo>
                  <a:cubicBezTo>
                    <a:pt x="22" y="44"/>
                    <a:pt x="22" y="43"/>
                    <a:pt x="24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34" y="8"/>
                    <a:pt x="34" y="8"/>
                    <a:pt x="34" y="8"/>
                  </a:cubicBezTo>
                  <a:lnTo>
                    <a:pt x="21" y="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416">
              <a:extLst>
                <a:ext uri="{FF2B5EF4-FFF2-40B4-BE49-F238E27FC236}">
                  <a16:creationId xmlns:a16="http://schemas.microsoft.com/office/drawing/2014/main" id="{EFC5D2D3-828D-463F-B3FB-A138C95B71D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14525" y="904876"/>
              <a:ext cx="138113" cy="76200"/>
            </a:xfrm>
            <a:custGeom>
              <a:avLst/>
              <a:gdLst>
                <a:gd name="T0" fmla="*/ 36 w 38"/>
                <a:gd name="T1" fmla="*/ 6 h 21"/>
                <a:gd name="T2" fmla="*/ 37 w 38"/>
                <a:gd name="T3" fmla="*/ 4 h 21"/>
                <a:gd name="T4" fmla="*/ 34 w 38"/>
                <a:gd name="T5" fmla="*/ 2 h 21"/>
                <a:gd name="T6" fmla="*/ 2 w 38"/>
                <a:gd name="T7" fmla="*/ 0 h 21"/>
                <a:gd name="T8" fmla="*/ 0 w 38"/>
                <a:gd name="T9" fmla="*/ 20 h 21"/>
                <a:gd name="T10" fmla="*/ 38 w 38"/>
                <a:gd name="T11" fmla="*/ 21 h 21"/>
                <a:gd name="T12" fmla="*/ 37 w 38"/>
                <a:gd name="T13" fmla="*/ 8 h 21"/>
                <a:gd name="T14" fmla="*/ 36 w 38"/>
                <a:gd name="T15" fmla="*/ 6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21">
                  <a:moveTo>
                    <a:pt x="36" y="6"/>
                  </a:moveTo>
                  <a:cubicBezTo>
                    <a:pt x="36" y="4"/>
                    <a:pt x="37" y="5"/>
                    <a:pt x="37" y="4"/>
                  </a:cubicBezTo>
                  <a:cubicBezTo>
                    <a:pt x="37" y="3"/>
                    <a:pt x="34" y="2"/>
                    <a:pt x="34" y="2"/>
                  </a:cubicBezTo>
                  <a:cubicBezTo>
                    <a:pt x="26" y="2"/>
                    <a:pt x="2" y="0"/>
                    <a:pt x="2" y="0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38" y="21"/>
                    <a:pt x="38" y="21"/>
                    <a:pt x="38" y="21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6" y="7"/>
                    <a:pt x="36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417">
              <a:extLst>
                <a:ext uri="{FF2B5EF4-FFF2-40B4-BE49-F238E27FC236}">
                  <a16:creationId xmlns:a16="http://schemas.microsoft.com/office/drawing/2014/main" id="{8DF374FF-929A-4845-A348-F7A53D7861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49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418">
              <a:extLst>
                <a:ext uri="{FF2B5EF4-FFF2-40B4-BE49-F238E27FC236}">
                  <a16:creationId xmlns:a16="http://schemas.microsoft.com/office/drawing/2014/main" id="{8C69E07B-46DE-4255-8661-6F749FEE5ADF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63749" y="774701"/>
              <a:ext cx="131763" cy="104775"/>
            </a:xfrm>
            <a:custGeom>
              <a:avLst/>
              <a:gdLst>
                <a:gd name="T0" fmla="*/ 36 w 36"/>
                <a:gd name="T1" fmla="*/ 4 h 29"/>
                <a:gd name="T2" fmla="*/ 5 w 36"/>
                <a:gd name="T3" fmla="*/ 0 h 29"/>
                <a:gd name="T4" fmla="*/ 5 w 36"/>
                <a:gd name="T5" fmla="*/ 3 h 29"/>
                <a:gd name="T6" fmla="*/ 5 w 36"/>
                <a:gd name="T7" fmla="*/ 3 h 29"/>
                <a:gd name="T8" fmla="*/ 1 w 36"/>
                <a:gd name="T9" fmla="*/ 18 h 29"/>
                <a:gd name="T10" fmla="*/ 0 w 36"/>
                <a:gd name="T11" fmla="*/ 25 h 29"/>
                <a:gd name="T12" fmla="*/ 10 w 36"/>
                <a:gd name="T13" fmla="*/ 26 h 29"/>
                <a:gd name="T14" fmla="*/ 10 w 36"/>
                <a:gd name="T15" fmla="*/ 26 h 29"/>
                <a:gd name="T16" fmla="*/ 10 w 36"/>
                <a:gd name="T17" fmla="*/ 26 h 29"/>
                <a:gd name="T18" fmla="*/ 10 w 36"/>
                <a:gd name="T19" fmla="*/ 27 h 29"/>
                <a:gd name="T20" fmla="*/ 33 w 36"/>
                <a:gd name="T21" fmla="*/ 29 h 29"/>
                <a:gd name="T22" fmla="*/ 33 w 36"/>
                <a:gd name="T23" fmla="*/ 29 h 29"/>
                <a:gd name="T24" fmla="*/ 35 w 36"/>
                <a:gd name="T25" fmla="*/ 17 h 29"/>
                <a:gd name="T26" fmla="*/ 36 w 36"/>
                <a:gd name="T27" fmla="*/ 4 h 29"/>
                <a:gd name="T28" fmla="*/ 36 w 36"/>
                <a:gd name="T29" fmla="*/ 4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29">
                  <a:moveTo>
                    <a:pt x="36" y="4"/>
                  </a:moveTo>
                  <a:cubicBezTo>
                    <a:pt x="5" y="0"/>
                    <a:pt x="5" y="0"/>
                    <a:pt x="5" y="0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3" y="28"/>
                    <a:pt x="35" y="17"/>
                    <a:pt x="35" y="17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5"/>
                    <a:pt x="36" y="4"/>
                    <a:pt x="3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419">
              <a:extLst>
                <a:ext uri="{FF2B5EF4-FFF2-40B4-BE49-F238E27FC236}">
                  <a16:creationId xmlns:a16="http://schemas.microsoft.com/office/drawing/2014/main" id="{E5D0043A-ED32-4CEA-9979-1F27F4EBD7C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93875" y="896938"/>
              <a:ext cx="120650" cy="101600"/>
            </a:xfrm>
            <a:custGeom>
              <a:avLst/>
              <a:gdLst>
                <a:gd name="T0" fmla="*/ 0 w 33"/>
                <a:gd name="T1" fmla="*/ 2 h 28"/>
                <a:gd name="T2" fmla="*/ 1 w 33"/>
                <a:gd name="T3" fmla="*/ 3 h 28"/>
                <a:gd name="T4" fmla="*/ 1 w 33"/>
                <a:gd name="T5" fmla="*/ 4 h 28"/>
                <a:gd name="T6" fmla="*/ 4 w 33"/>
                <a:gd name="T7" fmla="*/ 6 h 28"/>
                <a:gd name="T8" fmla="*/ 3 w 33"/>
                <a:gd name="T9" fmla="*/ 8 h 28"/>
                <a:gd name="T10" fmla="*/ 4 w 33"/>
                <a:gd name="T11" fmla="*/ 10 h 28"/>
                <a:gd name="T12" fmla="*/ 5 w 33"/>
                <a:gd name="T13" fmla="*/ 23 h 28"/>
                <a:gd name="T14" fmla="*/ 5 w 33"/>
                <a:gd name="T15" fmla="*/ 27 h 28"/>
                <a:gd name="T16" fmla="*/ 28 w 33"/>
                <a:gd name="T17" fmla="*/ 26 h 28"/>
                <a:gd name="T18" fmla="*/ 28 w 33"/>
                <a:gd name="T19" fmla="*/ 26 h 28"/>
                <a:gd name="T20" fmla="*/ 28 w 33"/>
                <a:gd name="T21" fmla="*/ 27 h 28"/>
                <a:gd name="T22" fmla="*/ 28 w 33"/>
                <a:gd name="T23" fmla="*/ 28 h 28"/>
                <a:gd name="T24" fmla="*/ 30 w 33"/>
                <a:gd name="T25" fmla="*/ 28 h 28"/>
                <a:gd name="T26" fmla="*/ 31 w 33"/>
                <a:gd name="T27" fmla="*/ 27 h 28"/>
                <a:gd name="T28" fmla="*/ 31 w 33"/>
                <a:gd name="T29" fmla="*/ 26 h 28"/>
                <a:gd name="T30" fmla="*/ 31 w 33"/>
                <a:gd name="T31" fmla="*/ 26 h 28"/>
                <a:gd name="T32" fmla="*/ 31 w 33"/>
                <a:gd name="T33" fmla="*/ 25 h 28"/>
                <a:gd name="T34" fmla="*/ 32 w 33"/>
                <a:gd name="T35" fmla="*/ 25 h 28"/>
                <a:gd name="T36" fmla="*/ 33 w 33"/>
                <a:gd name="T37" fmla="*/ 23 h 28"/>
                <a:gd name="T38" fmla="*/ 31 w 33"/>
                <a:gd name="T39" fmla="*/ 21 h 28"/>
                <a:gd name="T40" fmla="*/ 31 w 33"/>
                <a:gd name="T41" fmla="*/ 19 h 28"/>
                <a:gd name="T42" fmla="*/ 30 w 33"/>
                <a:gd name="T43" fmla="*/ 18 h 28"/>
                <a:gd name="T44" fmla="*/ 29 w 33"/>
                <a:gd name="T45" fmla="*/ 17 h 28"/>
                <a:gd name="T46" fmla="*/ 27 w 33"/>
                <a:gd name="T47" fmla="*/ 15 h 28"/>
                <a:gd name="T48" fmla="*/ 27 w 33"/>
                <a:gd name="T49" fmla="*/ 14 h 28"/>
                <a:gd name="T50" fmla="*/ 27 w 33"/>
                <a:gd name="T51" fmla="*/ 12 h 28"/>
                <a:gd name="T52" fmla="*/ 26 w 33"/>
                <a:gd name="T53" fmla="*/ 11 h 28"/>
                <a:gd name="T54" fmla="*/ 24 w 33"/>
                <a:gd name="T55" fmla="*/ 10 h 28"/>
                <a:gd name="T56" fmla="*/ 24 w 33"/>
                <a:gd name="T57" fmla="*/ 9 h 28"/>
                <a:gd name="T58" fmla="*/ 23 w 33"/>
                <a:gd name="T59" fmla="*/ 8 h 28"/>
                <a:gd name="T60" fmla="*/ 22 w 33"/>
                <a:gd name="T61" fmla="*/ 7 h 28"/>
                <a:gd name="T62" fmla="*/ 21 w 33"/>
                <a:gd name="T63" fmla="*/ 6 h 28"/>
                <a:gd name="T64" fmla="*/ 21 w 33"/>
                <a:gd name="T65" fmla="*/ 4 h 28"/>
                <a:gd name="T66" fmla="*/ 20 w 33"/>
                <a:gd name="T67" fmla="*/ 2 h 28"/>
                <a:gd name="T68" fmla="*/ 20 w 33"/>
                <a:gd name="T69" fmla="*/ 2 h 28"/>
                <a:gd name="T70" fmla="*/ 19 w 33"/>
                <a:gd name="T71" fmla="*/ 1 h 28"/>
                <a:gd name="T72" fmla="*/ 19 w 33"/>
                <a:gd name="T73" fmla="*/ 1 h 28"/>
                <a:gd name="T74" fmla="*/ 18 w 33"/>
                <a:gd name="T75" fmla="*/ 1 h 28"/>
                <a:gd name="T76" fmla="*/ 0 w 33"/>
                <a:gd name="T77" fmla="*/ 1 h 28"/>
                <a:gd name="T78" fmla="*/ 0 w 33"/>
                <a:gd name="T79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3" h="28">
                  <a:moveTo>
                    <a:pt x="0" y="2"/>
                  </a:moveTo>
                  <a:cubicBezTo>
                    <a:pt x="0" y="2"/>
                    <a:pt x="0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4" y="5"/>
                    <a:pt x="4" y="6"/>
                  </a:cubicBezTo>
                  <a:cubicBezTo>
                    <a:pt x="4" y="7"/>
                    <a:pt x="3" y="6"/>
                    <a:pt x="3" y="8"/>
                  </a:cubicBezTo>
                  <a:cubicBezTo>
                    <a:pt x="3" y="9"/>
                    <a:pt x="4" y="10"/>
                    <a:pt x="4" y="10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7"/>
                    <a:pt x="5" y="27"/>
                    <a:pt x="5" y="27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6"/>
                    <a:pt x="28" y="26"/>
                    <a:pt x="28" y="26"/>
                  </a:cubicBezTo>
                  <a:cubicBezTo>
                    <a:pt x="28" y="27"/>
                    <a:pt x="28" y="27"/>
                    <a:pt x="28" y="27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29" y="28"/>
                    <a:pt x="30" y="28"/>
                    <a:pt x="30" y="28"/>
                  </a:cubicBezTo>
                  <a:cubicBezTo>
                    <a:pt x="30" y="28"/>
                    <a:pt x="31" y="28"/>
                    <a:pt x="31" y="27"/>
                  </a:cubicBezTo>
                  <a:cubicBezTo>
                    <a:pt x="31" y="27"/>
                    <a:pt x="31" y="26"/>
                    <a:pt x="31" y="26"/>
                  </a:cubicBezTo>
                  <a:cubicBezTo>
                    <a:pt x="31" y="26"/>
                    <a:pt x="31" y="26"/>
                    <a:pt x="31" y="26"/>
                  </a:cubicBezTo>
                  <a:cubicBezTo>
                    <a:pt x="31" y="25"/>
                    <a:pt x="31" y="25"/>
                    <a:pt x="31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3" y="25"/>
                    <a:pt x="33" y="23"/>
                    <a:pt x="33" y="23"/>
                  </a:cubicBezTo>
                  <a:cubicBezTo>
                    <a:pt x="32" y="23"/>
                    <a:pt x="31" y="22"/>
                    <a:pt x="31" y="21"/>
                  </a:cubicBezTo>
                  <a:cubicBezTo>
                    <a:pt x="31" y="20"/>
                    <a:pt x="31" y="19"/>
                    <a:pt x="31" y="19"/>
                  </a:cubicBezTo>
                  <a:cubicBezTo>
                    <a:pt x="30" y="18"/>
                    <a:pt x="30" y="18"/>
                    <a:pt x="30" y="18"/>
                  </a:cubicBezTo>
                  <a:cubicBezTo>
                    <a:pt x="29" y="18"/>
                    <a:pt x="29" y="17"/>
                    <a:pt x="29" y="17"/>
                  </a:cubicBezTo>
                  <a:cubicBezTo>
                    <a:pt x="29" y="17"/>
                    <a:pt x="27" y="15"/>
                    <a:pt x="27" y="15"/>
                  </a:cubicBezTo>
                  <a:cubicBezTo>
                    <a:pt x="26" y="14"/>
                    <a:pt x="27" y="14"/>
                    <a:pt x="27" y="14"/>
                  </a:cubicBezTo>
                  <a:cubicBezTo>
                    <a:pt x="27" y="14"/>
                    <a:pt x="27" y="13"/>
                    <a:pt x="27" y="12"/>
                  </a:cubicBezTo>
                  <a:cubicBezTo>
                    <a:pt x="27" y="11"/>
                    <a:pt x="26" y="11"/>
                    <a:pt x="26" y="11"/>
                  </a:cubicBezTo>
                  <a:cubicBezTo>
                    <a:pt x="25" y="11"/>
                    <a:pt x="24" y="10"/>
                    <a:pt x="24" y="1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6"/>
                  </a:cubicBezTo>
                  <a:cubicBezTo>
                    <a:pt x="20" y="6"/>
                    <a:pt x="21" y="5"/>
                    <a:pt x="21" y="4"/>
                  </a:cubicBezTo>
                  <a:cubicBezTo>
                    <a:pt x="21" y="4"/>
                    <a:pt x="20" y="2"/>
                    <a:pt x="20" y="2"/>
                  </a:cubicBezTo>
                  <a:cubicBezTo>
                    <a:pt x="20" y="2"/>
                    <a:pt x="20" y="2"/>
                    <a:pt x="20" y="2"/>
                  </a:cubicBezTo>
                  <a:cubicBezTo>
                    <a:pt x="20" y="2"/>
                    <a:pt x="20" y="1"/>
                    <a:pt x="19" y="1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0"/>
                    <a:pt x="18" y="1"/>
                    <a:pt x="18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0" y="1"/>
                    <a:pt x="0" y="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5" name="Freeform 420">
              <a:extLst>
                <a:ext uri="{FF2B5EF4-FFF2-40B4-BE49-F238E27FC236}">
                  <a16:creationId xmlns:a16="http://schemas.microsoft.com/office/drawing/2014/main" id="{5992D933-33F3-4F26-B846-0906069347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0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6" name="Freeform 421">
              <a:extLst>
                <a:ext uri="{FF2B5EF4-FFF2-40B4-BE49-F238E27FC236}">
                  <a16:creationId xmlns:a16="http://schemas.microsoft.com/office/drawing/2014/main" id="{65B15CF3-BD05-4049-810B-29F3C4497A5C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43100" y="835026"/>
              <a:ext cx="152400" cy="76200"/>
            </a:xfrm>
            <a:custGeom>
              <a:avLst/>
              <a:gdLst>
                <a:gd name="T0" fmla="*/ 0 w 42"/>
                <a:gd name="T1" fmla="*/ 12 h 21"/>
                <a:gd name="T2" fmla="*/ 0 w 42"/>
                <a:gd name="T3" fmla="*/ 12 h 21"/>
                <a:gd name="T4" fmla="*/ 10 w 42"/>
                <a:gd name="T5" fmla="*/ 14 h 21"/>
                <a:gd name="T6" fmla="*/ 10 w 42"/>
                <a:gd name="T7" fmla="*/ 19 h 21"/>
                <a:gd name="T8" fmla="*/ 10 w 42"/>
                <a:gd name="T9" fmla="*/ 19 h 21"/>
                <a:gd name="T10" fmla="*/ 10 w 42"/>
                <a:gd name="T11" fmla="*/ 19 h 21"/>
                <a:gd name="T12" fmla="*/ 10 w 42"/>
                <a:gd name="T13" fmla="*/ 19 h 21"/>
                <a:gd name="T14" fmla="*/ 42 w 42"/>
                <a:gd name="T15" fmla="*/ 21 h 21"/>
                <a:gd name="T16" fmla="*/ 42 w 42"/>
                <a:gd name="T17" fmla="*/ 20 h 21"/>
                <a:gd name="T18" fmla="*/ 41 w 42"/>
                <a:gd name="T19" fmla="*/ 19 h 21"/>
                <a:gd name="T20" fmla="*/ 41 w 42"/>
                <a:gd name="T21" fmla="*/ 18 h 21"/>
                <a:gd name="T22" fmla="*/ 41 w 42"/>
                <a:gd name="T23" fmla="*/ 18 h 21"/>
                <a:gd name="T24" fmla="*/ 41 w 42"/>
                <a:gd name="T25" fmla="*/ 18 h 21"/>
                <a:gd name="T26" fmla="*/ 41 w 42"/>
                <a:gd name="T27" fmla="*/ 18 h 21"/>
                <a:gd name="T28" fmla="*/ 40 w 42"/>
                <a:gd name="T29" fmla="*/ 15 h 21"/>
                <a:gd name="T30" fmla="*/ 40 w 42"/>
                <a:gd name="T31" fmla="*/ 12 h 21"/>
                <a:gd name="T32" fmla="*/ 39 w 42"/>
                <a:gd name="T33" fmla="*/ 10 h 21"/>
                <a:gd name="T34" fmla="*/ 38 w 42"/>
                <a:gd name="T35" fmla="*/ 9 h 21"/>
                <a:gd name="T36" fmla="*/ 38 w 42"/>
                <a:gd name="T37" fmla="*/ 8 h 21"/>
                <a:gd name="T38" fmla="*/ 37 w 42"/>
                <a:gd name="T39" fmla="*/ 6 h 21"/>
                <a:gd name="T40" fmla="*/ 37 w 42"/>
                <a:gd name="T41" fmla="*/ 5 h 21"/>
                <a:gd name="T42" fmla="*/ 34 w 42"/>
                <a:gd name="T43" fmla="*/ 4 h 21"/>
                <a:gd name="T44" fmla="*/ 33 w 42"/>
                <a:gd name="T45" fmla="*/ 4 h 21"/>
                <a:gd name="T46" fmla="*/ 31 w 42"/>
                <a:gd name="T47" fmla="*/ 4 h 21"/>
                <a:gd name="T48" fmla="*/ 29 w 42"/>
                <a:gd name="T49" fmla="*/ 4 h 21"/>
                <a:gd name="T50" fmla="*/ 27 w 42"/>
                <a:gd name="T51" fmla="*/ 3 h 21"/>
                <a:gd name="T52" fmla="*/ 25 w 42"/>
                <a:gd name="T53" fmla="*/ 3 h 21"/>
                <a:gd name="T54" fmla="*/ 24 w 42"/>
                <a:gd name="T55" fmla="*/ 2 h 21"/>
                <a:gd name="T56" fmla="*/ 23 w 42"/>
                <a:gd name="T57" fmla="*/ 2 h 21"/>
                <a:gd name="T58" fmla="*/ 21 w 42"/>
                <a:gd name="T59" fmla="*/ 2 h 21"/>
                <a:gd name="T60" fmla="*/ 2 w 42"/>
                <a:gd name="T61" fmla="*/ 0 h 21"/>
                <a:gd name="T62" fmla="*/ 0 w 42"/>
                <a:gd name="T6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2" h="21">
                  <a:moveTo>
                    <a:pt x="0" y="12"/>
                  </a:moveTo>
                  <a:cubicBezTo>
                    <a:pt x="0" y="12"/>
                    <a:pt x="0" y="12"/>
                    <a:pt x="0" y="12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34" y="21"/>
                    <a:pt x="42" y="21"/>
                  </a:cubicBezTo>
                  <a:cubicBezTo>
                    <a:pt x="42" y="21"/>
                    <a:pt x="42" y="20"/>
                    <a:pt x="42" y="20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1" y="18"/>
                    <a:pt x="42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41" y="17"/>
                    <a:pt x="40" y="17"/>
                    <a:pt x="40" y="15"/>
                  </a:cubicBezTo>
                  <a:cubicBezTo>
                    <a:pt x="40" y="14"/>
                    <a:pt x="40" y="13"/>
                    <a:pt x="40" y="12"/>
                  </a:cubicBezTo>
                  <a:cubicBezTo>
                    <a:pt x="39" y="12"/>
                    <a:pt x="39" y="10"/>
                    <a:pt x="39" y="10"/>
                  </a:cubicBezTo>
                  <a:cubicBezTo>
                    <a:pt x="39" y="10"/>
                    <a:pt x="39" y="9"/>
                    <a:pt x="38" y="9"/>
                  </a:cubicBezTo>
                  <a:cubicBezTo>
                    <a:pt x="38" y="9"/>
                    <a:pt x="38" y="9"/>
                    <a:pt x="38" y="8"/>
                  </a:cubicBezTo>
                  <a:cubicBezTo>
                    <a:pt x="38" y="7"/>
                    <a:pt x="37" y="6"/>
                    <a:pt x="37" y="6"/>
                  </a:cubicBezTo>
                  <a:cubicBezTo>
                    <a:pt x="37" y="6"/>
                    <a:pt x="38" y="6"/>
                    <a:pt x="37" y="5"/>
                  </a:cubicBezTo>
                  <a:cubicBezTo>
                    <a:pt x="37" y="5"/>
                    <a:pt x="34" y="4"/>
                    <a:pt x="34" y="4"/>
                  </a:cubicBezTo>
                  <a:cubicBezTo>
                    <a:pt x="34" y="4"/>
                    <a:pt x="34" y="4"/>
                    <a:pt x="33" y="4"/>
                  </a:cubicBezTo>
                  <a:cubicBezTo>
                    <a:pt x="33" y="4"/>
                    <a:pt x="32" y="3"/>
                    <a:pt x="31" y="4"/>
                  </a:cubicBezTo>
                  <a:cubicBezTo>
                    <a:pt x="30" y="4"/>
                    <a:pt x="29" y="5"/>
                    <a:pt x="29" y="4"/>
                  </a:cubicBezTo>
                  <a:cubicBezTo>
                    <a:pt x="28" y="4"/>
                    <a:pt x="27" y="3"/>
                    <a:pt x="27" y="3"/>
                  </a:cubicBezTo>
                  <a:cubicBezTo>
                    <a:pt x="27" y="3"/>
                    <a:pt x="26" y="3"/>
                    <a:pt x="25" y="3"/>
                  </a:cubicBezTo>
                  <a:cubicBezTo>
                    <a:pt x="25" y="3"/>
                    <a:pt x="24" y="3"/>
                    <a:pt x="24" y="2"/>
                  </a:cubicBezTo>
                  <a:cubicBezTo>
                    <a:pt x="23" y="2"/>
                    <a:pt x="23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0" y="11"/>
                    <a:pt x="0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7" name="Freeform 422">
              <a:extLst>
                <a:ext uri="{FF2B5EF4-FFF2-40B4-BE49-F238E27FC236}">
                  <a16:creationId xmlns:a16="http://schemas.microsoft.com/office/drawing/2014/main" id="{37E04026-ED73-488F-961F-7062619056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2" y="1020763"/>
              <a:ext cx="69850" cy="115888"/>
            </a:xfrm>
            <a:custGeom>
              <a:avLst/>
              <a:gdLst>
                <a:gd name="T0" fmla="*/ 5 w 19"/>
                <a:gd name="T1" fmla="*/ 30 h 32"/>
                <a:gd name="T2" fmla="*/ 6 w 19"/>
                <a:gd name="T3" fmla="*/ 30 h 32"/>
                <a:gd name="T4" fmla="*/ 6 w 19"/>
                <a:gd name="T5" fmla="*/ 29 h 32"/>
                <a:gd name="T6" fmla="*/ 5 w 19"/>
                <a:gd name="T7" fmla="*/ 26 h 32"/>
                <a:gd name="T8" fmla="*/ 19 w 19"/>
                <a:gd name="T9" fmla="*/ 26 h 32"/>
                <a:gd name="T10" fmla="*/ 18 w 19"/>
                <a:gd name="T11" fmla="*/ 22 h 32"/>
                <a:gd name="T12" fmla="*/ 19 w 19"/>
                <a:gd name="T13" fmla="*/ 18 h 32"/>
                <a:gd name="T14" fmla="*/ 19 w 19"/>
                <a:gd name="T15" fmla="*/ 16 h 32"/>
                <a:gd name="T16" fmla="*/ 17 w 19"/>
                <a:gd name="T17" fmla="*/ 13 h 32"/>
                <a:gd name="T18" fmla="*/ 14 w 19"/>
                <a:gd name="T19" fmla="*/ 0 h 32"/>
                <a:gd name="T20" fmla="*/ 0 w 19"/>
                <a:gd name="T21" fmla="*/ 1 h 32"/>
                <a:gd name="T22" fmla="*/ 1 w 19"/>
                <a:gd name="T23" fmla="*/ 2 h 32"/>
                <a:gd name="T24" fmla="*/ 0 w 19"/>
                <a:gd name="T25" fmla="*/ 22 h 32"/>
                <a:gd name="T26" fmla="*/ 1 w 19"/>
                <a:gd name="T27" fmla="*/ 31 h 32"/>
                <a:gd name="T28" fmla="*/ 2 w 19"/>
                <a:gd name="T29" fmla="*/ 31 h 32"/>
                <a:gd name="T30" fmla="*/ 2 w 19"/>
                <a:gd name="T31" fmla="*/ 31 h 32"/>
                <a:gd name="T32" fmla="*/ 3 w 19"/>
                <a:gd name="T33" fmla="*/ 31 h 32"/>
                <a:gd name="T34" fmla="*/ 3 w 19"/>
                <a:gd name="T35" fmla="*/ 30 h 32"/>
                <a:gd name="T36" fmla="*/ 2 w 19"/>
                <a:gd name="T37" fmla="*/ 29 h 32"/>
                <a:gd name="T38" fmla="*/ 3 w 19"/>
                <a:gd name="T39" fmla="*/ 29 h 32"/>
                <a:gd name="T40" fmla="*/ 2 w 19"/>
                <a:gd name="T41" fmla="*/ 28 h 32"/>
                <a:gd name="T42" fmla="*/ 3 w 19"/>
                <a:gd name="T43" fmla="*/ 26 h 32"/>
                <a:gd name="T44" fmla="*/ 3 w 19"/>
                <a:gd name="T45" fmla="*/ 26 h 32"/>
                <a:gd name="T46" fmla="*/ 3 w 19"/>
                <a:gd name="T47" fmla="*/ 27 h 32"/>
                <a:gd name="T48" fmla="*/ 3 w 19"/>
                <a:gd name="T49" fmla="*/ 28 h 32"/>
                <a:gd name="T50" fmla="*/ 3 w 19"/>
                <a:gd name="T51" fmla="*/ 28 h 32"/>
                <a:gd name="T52" fmla="*/ 4 w 19"/>
                <a:gd name="T53" fmla="*/ 30 h 32"/>
                <a:gd name="T54" fmla="*/ 4 w 19"/>
                <a:gd name="T55" fmla="*/ 30 h 32"/>
                <a:gd name="T56" fmla="*/ 4 w 19"/>
                <a:gd name="T57" fmla="*/ 31 h 32"/>
                <a:gd name="T58" fmla="*/ 3 w 19"/>
                <a:gd name="T59" fmla="*/ 32 h 32"/>
                <a:gd name="T60" fmla="*/ 3 w 19"/>
                <a:gd name="T61" fmla="*/ 32 h 32"/>
                <a:gd name="T62" fmla="*/ 4 w 19"/>
                <a:gd name="T63" fmla="*/ 32 h 32"/>
                <a:gd name="T64" fmla="*/ 6 w 19"/>
                <a:gd name="T65" fmla="*/ 31 h 32"/>
                <a:gd name="T66" fmla="*/ 5 w 19"/>
                <a:gd name="T67" fmla="*/ 3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9" h="32">
                  <a:moveTo>
                    <a:pt x="5" y="30"/>
                  </a:moveTo>
                  <a:cubicBezTo>
                    <a:pt x="5" y="30"/>
                    <a:pt x="6" y="30"/>
                    <a:pt x="6" y="30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6" y="28"/>
                    <a:pt x="6" y="27"/>
                    <a:pt x="5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4"/>
                    <a:pt x="18" y="23"/>
                    <a:pt x="18" y="22"/>
                  </a:cubicBezTo>
                  <a:cubicBezTo>
                    <a:pt x="18" y="20"/>
                    <a:pt x="18" y="18"/>
                    <a:pt x="19" y="18"/>
                  </a:cubicBezTo>
                  <a:cubicBezTo>
                    <a:pt x="19" y="17"/>
                    <a:pt x="19" y="16"/>
                    <a:pt x="19" y="16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9" y="1"/>
                    <a:pt x="0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" y="31"/>
                    <a:pt x="1" y="31"/>
                    <a:pt x="1" y="31"/>
                  </a:cubicBezTo>
                  <a:cubicBezTo>
                    <a:pt x="1" y="31"/>
                    <a:pt x="1" y="31"/>
                    <a:pt x="2" y="31"/>
                  </a:cubicBezTo>
                  <a:cubicBezTo>
                    <a:pt x="2" y="31"/>
                    <a:pt x="2" y="31"/>
                    <a:pt x="2" y="31"/>
                  </a:cubicBezTo>
                  <a:cubicBezTo>
                    <a:pt x="2" y="31"/>
                    <a:pt x="3" y="31"/>
                    <a:pt x="3" y="31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2" y="30"/>
                    <a:pt x="2" y="29"/>
                    <a:pt x="2" y="29"/>
                  </a:cubicBezTo>
                  <a:cubicBezTo>
                    <a:pt x="2" y="29"/>
                    <a:pt x="2" y="29"/>
                    <a:pt x="3" y="29"/>
                  </a:cubicBezTo>
                  <a:cubicBezTo>
                    <a:pt x="3" y="29"/>
                    <a:pt x="3" y="28"/>
                    <a:pt x="2" y="28"/>
                  </a:cubicBezTo>
                  <a:cubicBezTo>
                    <a:pt x="2" y="27"/>
                    <a:pt x="2" y="27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3" y="27"/>
                  </a:cubicBezTo>
                  <a:cubicBezTo>
                    <a:pt x="3" y="27"/>
                    <a:pt x="3" y="27"/>
                    <a:pt x="3" y="28"/>
                  </a:cubicBezTo>
                  <a:cubicBezTo>
                    <a:pt x="3" y="28"/>
                    <a:pt x="3" y="28"/>
                    <a:pt x="3" y="28"/>
                  </a:cubicBezTo>
                  <a:cubicBezTo>
                    <a:pt x="3" y="29"/>
                    <a:pt x="4" y="29"/>
                    <a:pt x="4" y="30"/>
                  </a:cubicBezTo>
                  <a:cubicBezTo>
                    <a:pt x="4" y="30"/>
                    <a:pt x="4" y="30"/>
                    <a:pt x="4" y="30"/>
                  </a:cubicBezTo>
                  <a:cubicBezTo>
                    <a:pt x="4" y="31"/>
                    <a:pt x="5" y="31"/>
                    <a:pt x="4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4" y="32"/>
                    <a:pt x="4" y="32"/>
                    <a:pt x="4" y="32"/>
                  </a:cubicBezTo>
                  <a:cubicBezTo>
                    <a:pt x="5" y="31"/>
                    <a:pt x="6" y="31"/>
                    <a:pt x="6" y="31"/>
                  </a:cubicBezTo>
                  <a:cubicBezTo>
                    <a:pt x="6" y="31"/>
                    <a:pt x="5" y="31"/>
                    <a:pt x="5" y="3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8" name="Freeform 423">
              <a:extLst>
                <a:ext uri="{FF2B5EF4-FFF2-40B4-BE49-F238E27FC236}">
                  <a16:creationId xmlns:a16="http://schemas.microsoft.com/office/drawing/2014/main" id="{4834403F-CAD1-4D88-B0FB-2D221428946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38300" y="1111250"/>
              <a:ext cx="165100" cy="130175"/>
            </a:xfrm>
            <a:custGeom>
              <a:avLst/>
              <a:gdLst>
                <a:gd name="T0" fmla="*/ 30 w 45"/>
                <a:gd name="T1" fmla="*/ 1 h 36"/>
                <a:gd name="T2" fmla="*/ 1 w 45"/>
                <a:gd name="T3" fmla="*/ 4 h 36"/>
                <a:gd name="T4" fmla="*/ 2 w 45"/>
                <a:gd name="T5" fmla="*/ 5 h 36"/>
                <a:gd name="T6" fmla="*/ 3 w 45"/>
                <a:gd name="T7" fmla="*/ 4 h 36"/>
                <a:gd name="T8" fmla="*/ 5 w 45"/>
                <a:gd name="T9" fmla="*/ 5 h 36"/>
                <a:gd name="T10" fmla="*/ 5 w 45"/>
                <a:gd name="T11" fmla="*/ 5 h 36"/>
                <a:gd name="T12" fmla="*/ 6 w 45"/>
                <a:gd name="T13" fmla="*/ 5 h 36"/>
                <a:gd name="T14" fmla="*/ 10 w 45"/>
                <a:gd name="T15" fmla="*/ 6 h 36"/>
                <a:gd name="T16" fmla="*/ 12 w 45"/>
                <a:gd name="T17" fmla="*/ 6 h 36"/>
                <a:gd name="T18" fmla="*/ 12 w 45"/>
                <a:gd name="T19" fmla="*/ 8 h 36"/>
                <a:gd name="T20" fmla="*/ 14 w 45"/>
                <a:gd name="T21" fmla="*/ 8 h 36"/>
                <a:gd name="T22" fmla="*/ 16 w 45"/>
                <a:gd name="T23" fmla="*/ 9 h 36"/>
                <a:gd name="T24" fmla="*/ 17 w 45"/>
                <a:gd name="T25" fmla="*/ 8 h 36"/>
                <a:gd name="T26" fmla="*/ 19 w 45"/>
                <a:gd name="T27" fmla="*/ 6 h 36"/>
                <a:gd name="T28" fmla="*/ 22 w 45"/>
                <a:gd name="T29" fmla="*/ 7 h 36"/>
                <a:gd name="T30" fmla="*/ 24 w 45"/>
                <a:gd name="T31" fmla="*/ 9 h 36"/>
                <a:gd name="T32" fmla="*/ 27 w 45"/>
                <a:gd name="T33" fmla="*/ 11 h 36"/>
                <a:gd name="T34" fmla="*/ 28 w 45"/>
                <a:gd name="T35" fmla="*/ 15 h 36"/>
                <a:gd name="T36" fmla="*/ 28 w 45"/>
                <a:gd name="T37" fmla="*/ 19 h 36"/>
                <a:gd name="T38" fmla="*/ 28 w 45"/>
                <a:gd name="T39" fmla="*/ 18 h 36"/>
                <a:gd name="T40" fmla="*/ 30 w 45"/>
                <a:gd name="T41" fmla="*/ 18 h 36"/>
                <a:gd name="T42" fmla="*/ 30 w 45"/>
                <a:gd name="T43" fmla="*/ 21 h 36"/>
                <a:gd name="T44" fmla="*/ 29 w 45"/>
                <a:gd name="T45" fmla="*/ 22 h 36"/>
                <a:gd name="T46" fmla="*/ 30 w 45"/>
                <a:gd name="T47" fmla="*/ 24 h 36"/>
                <a:gd name="T48" fmla="*/ 32 w 45"/>
                <a:gd name="T49" fmla="*/ 25 h 36"/>
                <a:gd name="T50" fmla="*/ 33 w 45"/>
                <a:gd name="T51" fmla="*/ 26 h 36"/>
                <a:gd name="T52" fmla="*/ 32 w 45"/>
                <a:gd name="T53" fmla="*/ 27 h 36"/>
                <a:gd name="T54" fmla="*/ 34 w 45"/>
                <a:gd name="T55" fmla="*/ 28 h 36"/>
                <a:gd name="T56" fmla="*/ 36 w 45"/>
                <a:gd name="T57" fmla="*/ 30 h 36"/>
                <a:gd name="T58" fmla="*/ 37 w 45"/>
                <a:gd name="T59" fmla="*/ 31 h 36"/>
                <a:gd name="T60" fmla="*/ 39 w 45"/>
                <a:gd name="T61" fmla="*/ 33 h 36"/>
                <a:gd name="T62" fmla="*/ 39 w 45"/>
                <a:gd name="T63" fmla="*/ 34 h 36"/>
                <a:gd name="T64" fmla="*/ 39 w 45"/>
                <a:gd name="T65" fmla="*/ 35 h 36"/>
                <a:gd name="T66" fmla="*/ 40 w 45"/>
                <a:gd name="T67" fmla="*/ 35 h 36"/>
                <a:gd name="T68" fmla="*/ 43 w 45"/>
                <a:gd name="T69" fmla="*/ 34 h 36"/>
                <a:gd name="T70" fmla="*/ 44 w 45"/>
                <a:gd name="T71" fmla="*/ 30 h 36"/>
                <a:gd name="T72" fmla="*/ 44 w 45"/>
                <a:gd name="T73" fmla="*/ 26 h 36"/>
                <a:gd name="T74" fmla="*/ 44 w 45"/>
                <a:gd name="T75" fmla="*/ 24 h 36"/>
                <a:gd name="T76" fmla="*/ 42 w 45"/>
                <a:gd name="T77" fmla="*/ 21 h 36"/>
                <a:gd name="T78" fmla="*/ 43 w 45"/>
                <a:gd name="T79" fmla="*/ 21 h 36"/>
                <a:gd name="T80" fmla="*/ 41 w 45"/>
                <a:gd name="T81" fmla="*/ 18 h 36"/>
                <a:gd name="T82" fmla="*/ 41 w 45"/>
                <a:gd name="T83" fmla="*/ 17 h 36"/>
                <a:gd name="T84" fmla="*/ 40 w 45"/>
                <a:gd name="T85" fmla="*/ 16 h 36"/>
                <a:gd name="T86" fmla="*/ 38 w 45"/>
                <a:gd name="T87" fmla="*/ 13 h 36"/>
                <a:gd name="T88" fmla="*/ 39 w 45"/>
                <a:gd name="T89" fmla="*/ 12 h 36"/>
                <a:gd name="T90" fmla="*/ 37 w 45"/>
                <a:gd name="T91" fmla="*/ 11 h 36"/>
                <a:gd name="T92" fmla="*/ 37 w 45"/>
                <a:gd name="T93" fmla="*/ 10 h 36"/>
                <a:gd name="T94" fmla="*/ 36 w 45"/>
                <a:gd name="T95" fmla="*/ 7 h 36"/>
                <a:gd name="T96" fmla="*/ 34 w 45"/>
                <a:gd name="T97" fmla="*/ 3 h 36"/>
                <a:gd name="T98" fmla="*/ 34 w 45"/>
                <a:gd name="T9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45" h="36">
                  <a:moveTo>
                    <a:pt x="31" y="0"/>
                  </a:moveTo>
                  <a:cubicBezTo>
                    <a:pt x="31" y="0"/>
                    <a:pt x="31" y="1"/>
                    <a:pt x="31" y="1"/>
                  </a:cubicBezTo>
                  <a:cubicBezTo>
                    <a:pt x="31" y="1"/>
                    <a:pt x="31" y="2"/>
                    <a:pt x="30" y="2"/>
                  </a:cubicBezTo>
                  <a:cubicBezTo>
                    <a:pt x="30" y="2"/>
                    <a:pt x="30" y="1"/>
                    <a:pt x="30" y="1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4" y="1"/>
                    <a:pt x="14" y="1"/>
                    <a:pt x="14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2"/>
                    <a:pt x="1" y="3"/>
                    <a:pt x="1" y="4"/>
                  </a:cubicBezTo>
                  <a:cubicBezTo>
                    <a:pt x="1" y="4"/>
                    <a:pt x="1" y="4"/>
                    <a:pt x="1" y="5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6"/>
                    <a:pt x="1" y="6"/>
                    <a:pt x="1" y="6"/>
                  </a:cubicBezTo>
                  <a:cubicBezTo>
                    <a:pt x="1" y="6"/>
                    <a:pt x="2" y="6"/>
                    <a:pt x="2" y="5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3" y="5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4" y="4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6"/>
                    <a:pt x="5" y="6"/>
                    <a:pt x="5" y="5"/>
                  </a:cubicBezTo>
                  <a:cubicBezTo>
                    <a:pt x="5" y="5"/>
                    <a:pt x="5" y="5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4" y="5"/>
                    <a:pt x="4" y="5"/>
                  </a:cubicBezTo>
                  <a:cubicBezTo>
                    <a:pt x="5" y="5"/>
                    <a:pt x="5" y="5"/>
                    <a:pt x="5" y="5"/>
                  </a:cubicBezTo>
                  <a:cubicBezTo>
                    <a:pt x="5" y="5"/>
                    <a:pt x="6" y="4"/>
                    <a:pt x="6" y="4"/>
                  </a:cubicBezTo>
                  <a:cubicBezTo>
                    <a:pt x="7" y="4"/>
                    <a:pt x="8" y="4"/>
                    <a:pt x="8" y="4"/>
                  </a:cubicBezTo>
                  <a:cubicBezTo>
                    <a:pt x="8" y="5"/>
                    <a:pt x="7" y="5"/>
                    <a:pt x="7" y="5"/>
                  </a:cubicBezTo>
                  <a:cubicBezTo>
                    <a:pt x="7" y="5"/>
                    <a:pt x="6" y="5"/>
                    <a:pt x="6" y="5"/>
                  </a:cubicBezTo>
                  <a:cubicBezTo>
                    <a:pt x="6" y="5"/>
                    <a:pt x="7" y="5"/>
                    <a:pt x="7" y="5"/>
                  </a:cubicBezTo>
                  <a:cubicBezTo>
                    <a:pt x="7" y="5"/>
                    <a:pt x="8" y="5"/>
                    <a:pt x="9" y="5"/>
                  </a:cubicBezTo>
                  <a:cubicBezTo>
                    <a:pt x="9" y="5"/>
                    <a:pt x="10" y="6"/>
                    <a:pt x="10" y="6"/>
                  </a:cubicBezTo>
                  <a:cubicBezTo>
                    <a:pt x="10" y="6"/>
                    <a:pt x="11" y="6"/>
                    <a:pt x="10" y="6"/>
                  </a:cubicBezTo>
                  <a:cubicBezTo>
                    <a:pt x="10" y="5"/>
                    <a:pt x="10" y="5"/>
                    <a:pt x="11" y="5"/>
                  </a:cubicBezTo>
                  <a:cubicBezTo>
                    <a:pt x="12" y="5"/>
                    <a:pt x="11" y="5"/>
                    <a:pt x="11" y="5"/>
                  </a:cubicBezTo>
                  <a:cubicBezTo>
                    <a:pt x="11" y="5"/>
                    <a:pt x="11" y="6"/>
                    <a:pt x="12" y="6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2" y="7"/>
                    <a:pt x="12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6"/>
                    <a:pt x="11" y="7"/>
                  </a:cubicBezTo>
                  <a:cubicBezTo>
                    <a:pt x="11" y="7"/>
                    <a:pt x="12" y="7"/>
                    <a:pt x="12" y="8"/>
                  </a:cubicBezTo>
                  <a:cubicBezTo>
                    <a:pt x="12" y="8"/>
                    <a:pt x="12" y="9"/>
                    <a:pt x="12" y="9"/>
                  </a:cubicBezTo>
                  <a:cubicBezTo>
                    <a:pt x="12" y="9"/>
                    <a:pt x="12" y="9"/>
                    <a:pt x="13" y="9"/>
                  </a:cubicBezTo>
                  <a:cubicBezTo>
                    <a:pt x="13" y="9"/>
                    <a:pt x="13" y="9"/>
                    <a:pt x="14" y="9"/>
                  </a:cubicBezTo>
                  <a:cubicBezTo>
                    <a:pt x="14" y="9"/>
                    <a:pt x="14" y="8"/>
                    <a:pt x="14" y="8"/>
                  </a:cubicBezTo>
                  <a:cubicBezTo>
                    <a:pt x="14" y="8"/>
                    <a:pt x="14" y="8"/>
                    <a:pt x="15" y="8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8"/>
                    <a:pt x="16" y="8"/>
                    <a:pt x="16" y="8"/>
                  </a:cubicBezTo>
                  <a:cubicBezTo>
                    <a:pt x="16" y="8"/>
                    <a:pt x="16" y="8"/>
                    <a:pt x="16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6" y="9"/>
                    <a:pt x="16" y="9"/>
                  </a:cubicBezTo>
                  <a:cubicBezTo>
                    <a:pt x="17" y="9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7"/>
                    <a:pt x="17" y="7"/>
                    <a:pt x="18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6"/>
                    <a:pt x="18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5"/>
                    <a:pt x="20" y="5"/>
                    <a:pt x="20" y="6"/>
                  </a:cubicBezTo>
                  <a:cubicBezTo>
                    <a:pt x="20" y="6"/>
                    <a:pt x="20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1" y="7"/>
                    <a:pt x="21" y="7"/>
                    <a:pt x="22" y="7"/>
                  </a:cubicBezTo>
                  <a:cubicBezTo>
                    <a:pt x="22" y="7"/>
                    <a:pt x="22" y="7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7"/>
                    <a:pt x="24" y="8"/>
                    <a:pt x="24" y="8"/>
                  </a:cubicBezTo>
                  <a:cubicBezTo>
                    <a:pt x="23" y="8"/>
                    <a:pt x="23" y="9"/>
                    <a:pt x="24" y="9"/>
                  </a:cubicBezTo>
                  <a:cubicBezTo>
                    <a:pt x="24" y="9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6" y="11"/>
                    <a:pt x="27" y="11"/>
                  </a:cubicBezTo>
                  <a:cubicBezTo>
                    <a:pt x="27" y="11"/>
                    <a:pt x="27" y="11"/>
                    <a:pt x="27" y="11"/>
                  </a:cubicBezTo>
                  <a:cubicBezTo>
                    <a:pt x="27" y="11"/>
                    <a:pt x="28" y="11"/>
                    <a:pt x="27" y="11"/>
                  </a:cubicBezTo>
                  <a:cubicBezTo>
                    <a:pt x="27" y="12"/>
                    <a:pt x="27" y="12"/>
                    <a:pt x="28" y="12"/>
                  </a:cubicBezTo>
                  <a:cubicBezTo>
                    <a:pt x="28" y="12"/>
                    <a:pt x="28" y="13"/>
                    <a:pt x="28" y="13"/>
                  </a:cubicBezTo>
                  <a:cubicBezTo>
                    <a:pt x="28" y="14"/>
                    <a:pt x="29" y="14"/>
                    <a:pt x="28" y="15"/>
                  </a:cubicBezTo>
                  <a:cubicBezTo>
                    <a:pt x="28" y="15"/>
                    <a:pt x="28" y="16"/>
                    <a:pt x="28" y="16"/>
                  </a:cubicBezTo>
                  <a:cubicBezTo>
                    <a:pt x="28" y="17"/>
                    <a:pt x="28" y="17"/>
                    <a:pt x="28" y="17"/>
                  </a:cubicBezTo>
                  <a:cubicBezTo>
                    <a:pt x="27" y="18"/>
                    <a:pt x="27" y="18"/>
                    <a:pt x="27" y="18"/>
                  </a:cubicBezTo>
                  <a:cubicBezTo>
                    <a:pt x="27" y="19"/>
                    <a:pt x="27" y="19"/>
                    <a:pt x="28" y="19"/>
                  </a:cubicBezTo>
                  <a:cubicBezTo>
                    <a:pt x="28" y="19"/>
                    <a:pt x="28" y="20"/>
                    <a:pt x="28" y="20"/>
                  </a:cubicBezTo>
                  <a:cubicBezTo>
                    <a:pt x="28" y="20"/>
                    <a:pt x="29" y="20"/>
                    <a:pt x="29" y="20"/>
                  </a:cubicBezTo>
                  <a:cubicBezTo>
                    <a:pt x="29" y="20"/>
                    <a:pt x="29" y="20"/>
                    <a:pt x="29" y="19"/>
                  </a:cubicBezTo>
                  <a:cubicBezTo>
                    <a:pt x="29" y="19"/>
                    <a:pt x="29" y="18"/>
                    <a:pt x="28" y="18"/>
                  </a:cubicBezTo>
                  <a:cubicBezTo>
                    <a:pt x="28" y="18"/>
                    <a:pt x="29" y="18"/>
                    <a:pt x="29" y="18"/>
                  </a:cubicBezTo>
                  <a:cubicBezTo>
                    <a:pt x="29" y="18"/>
                    <a:pt x="29" y="19"/>
                    <a:pt x="29" y="19"/>
                  </a:cubicBezTo>
                  <a:cubicBezTo>
                    <a:pt x="30" y="19"/>
                    <a:pt x="30" y="19"/>
                    <a:pt x="30" y="19"/>
                  </a:cubicBezTo>
                  <a:cubicBezTo>
                    <a:pt x="30" y="19"/>
                    <a:pt x="30" y="18"/>
                    <a:pt x="30" y="18"/>
                  </a:cubicBezTo>
                  <a:cubicBezTo>
                    <a:pt x="30" y="18"/>
                    <a:pt x="31" y="19"/>
                    <a:pt x="30" y="19"/>
                  </a:cubicBezTo>
                  <a:cubicBezTo>
                    <a:pt x="30" y="20"/>
                    <a:pt x="30" y="20"/>
                    <a:pt x="30" y="20"/>
                  </a:cubicBezTo>
                  <a:cubicBezTo>
                    <a:pt x="30" y="20"/>
                    <a:pt x="30" y="21"/>
                    <a:pt x="30" y="21"/>
                  </a:cubicBezTo>
                  <a:cubicBezTo>
                    <a:pt x="31" y="21"/>
                    <a:pt x="31" y="21"/>
                    <a:pt x="30" y="21"/>
                  </a:cubicBezTo>
                  <a:cubicBezTo>
                    <a:pt x="30" y="21"/>
                    <a:pt x="30" y="21"/>
                    <a:pt x="30" y="21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1"/>
                    <a:pt x="29" y="21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2"/>
                    <a:pt x="29" y="22"/>
                    <a:pt x="29" y="22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3"/>
                    <a:pt x="29" y="23"/>
                    <a:pt x="29" y="23"/>
                  </a:cubicBezTo>
                  <a:cubicBezTo>
                    <a:pt x="29" y="24"/>
                    <a:pt x="29" y="24"/>
                    <a:pt x="30" y="24"/>
                  </a:cubicBezTo>
                  <a:cubicBezTo>
                    <a:pt x="30" y="24"/>
                    <a:pt x="30" y="24"/>
                    <a:pt x="30" y="24"/>
                  </a:cubicBezTo>
                  <a:cubicBezTo>
                    <a:pt x="30" y="25"/>
                    <a:pt x="30" y="25"/>
                    <a:pt x="31" y="25"/>
                  </a:cubicBezTo>
                  <a:cubicBezTo>
                    <a:pt x="31" y="25"/>
                    <a:pt x="31" y="24"/>
                    <a:pt x="31" y="25"/>
                  </a:cubicBezTo>
                  <a:cubicBezTo>
                    <a:pt x="31" y="25"/>
                    <a:pt x="31" y="25"/>
                    <a:pt x="32" y="25"/>
                  </a:cubicBezTo>
                  <a:cubicBezTo>
                    <a:pt x="32" y="25"/>
                    <a:pt x="32" y="25"/>
                    <a:pt x="32" y="25"/>
                  </a:cubicBezTo>
                  <a:cubicBezTo>
                    <a:pt x="32" y="25"/>
                    <a:pt x="32" y="24"/>
                    <a:pt x="33" y="24"/>
                  </a:cubicBezTo>
                  <a:cubicBezTo>
                    <a:pt x="33" y="24"/>
                    <a:pt x="33" y="25"/>
                    <a:pt x="33" y="25"/>
                  </a:cubicBezTo>
                  <a:cubicBezTo>
                    <a:pt x="33" y="25"/>
                    <a:pt x="32" y="25"/>
                    <a:pt x="33" y="26"/>
                  </a:cubicBezTo>
                  <a:cubicBezTo>
                    <a:pt x="33" y="26"/>
                    <a:pt x="33" y="26"/>
                    <a:pt x="33" y="26"/>
                  </a:cubicBezTo>
                  <a:cubicBezTo>
                    <a:pt x="33" y="27"/>
                    <a:pt x="32" y="27"/>
                    <a:pt x="32" y="26"/>
                  </a:cubicBezTo>
                  <a:cubicBezTo>
                    <a:pt x="32" y="26"/>
                    <a:pt x="32" y="26"/>
                    <a:pt x="31" y="26"/>
                  </a:cubicBezTo>
                  <a:cubicBezTo>
                    <a:pt x="31" y="26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3" y="28"/>
                    <a:pt x="33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3" y="28"/>
                    <a:pt x="34" y="28"/>
                    <a:pt x="34" y="28"/>
                  </a:cubicBezTo>
                  <a:cubicBezTo>
                    <a:pt x="34" y="27"/>
                    <a:pt x="34" y="27"/>
                    <a:pt x="34" y="27"/>
                  </a:cubicBezTo>
                  <a:cubicBezTo>
                    <a:pt x="35" y="27"/>
                    <a:pt x="35" y="27"/>
                    <a:pt x="35" y="28"/>
                  </a:cubicBezTo>
                  <a:cubicBezTo>
                    <a:pt x="35" y="28"/>
                    <a:pt x="35" y="29"/>
                    <a:pt x="35" y="29"/>
                  </a:cubicBezTo>
                  <a:cubicBezTo>
                    <a:pt x="35" y="30"/>
                    <a:pt x="36" y="30"/>
                    <a:pt x="36" y="3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1"/>
                    <a:pt x="36" y="31"/>
                    <a:pt x="36" y="31"/>
                  </a:cubicBezTo>
                  <a:cubicBezTo>
                    <a:pt x="37" y="30"/>
                    <a:pt x="37" y="30"/>
                    <a:pt x="37" y="31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7" y="31"/>
                    <a:pt x="38" y="31"/>
                    <a:pt x="38" y="31"/>
                  </a:cubicBezTo>
                  <a:cubicBezTo>
                    <a:pt x="38" y="31"/>
                    <a:pt x="39" y="31"/>
                    <a:pt x="39" y="31"/>
                  </a:cubicBezTo>
                  <a:cubicBezTo>
                    <a:pt x="39" y="31"/>
                    <a:pt x="39" y="32"/>
                    <a:pt x="39" y="32"/>
                  </a:cubicBezTo>
                  <a:cubicBezTo>
                    <a:pt x="39" y="32"/>
                    <a:pt x="39" y="32"/>
                    <a:pt x="39" y="33"/>
                  </a:cubicBezTo>
                  <a:cubicBezTo>
                    <a:pt x="38" y="33"/>
                    <a:pt x="38" y="33"/>
                    <a:pt x="38" y="33"/>
                  </a:cubicBezTo>
                  <a:cubicBezTo>
                    <a:pt x="38" y="34"/>
                    <a:pt x="39" y="33"/>
                    <a:pt x="39" y="33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39" y="33"/>
                    <a:pt x="39" y="33"/>
                    <a:pt x="39" y="34"/>
                  </a:cubicBezTo>
                  <a:cubicBezTo>
                    <a:pt x="38" y="34"/>
                    <a:pt x="39" y="34"/>
                    <a:pt x="39" y="34"/>
                  </a:cubicBezTo>
                  <a:cubicBezTo>
                    <a:pt x="40" y="34"/>
                    <a:pt x="40" y="34"/>
                    <a:pt x="40" y="34"/>
                  </a:cubicBezTo>
                  <a:cubicBezTo>
                    <a:pt x="41" y="34"/>
                    <a:pt x="41" y="34"/>
                    <a:pt x="40" y="35"/>
                  </a:cubicBezTo>
                  <a:cubicBezTo>
                    <a:pt x="40" y="35"/>
                    <a:pt x="39" y="35"/>
                    <a:pt x="39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38" y="35"/>
                    <a:pt x="39" y="35"/>
                    <a:pt x="39" y="36"/>
                  </a:cubicBezTo>
                  <a:cubicBezTo>
                    <a:pt x="39" y="36"/>
                    <a:pt x="39" y="36"/>
                    <a:pt x="40" y="36"/>
                  </a:cubicBezTo>
                  <a:cubicBezTo>
                    <a:pt x="40" y="36"/>
                    <a:pt x="40" y="35"/>
                    <a:pt x="40" y="35"/>
                  </a:cubicBezTo>
                  <a:cubicBezTo>
                    <a:pt x="41" y="35"/>
                    <a:pt x="41" y="36"/>
                    <a:pt x="41" y="36"/>
                  </a:cubicBezTo>
                  <a:cubicBezTo>
                    <a:pt x="42" y="36"/>
                    <a:pt x="41" y="35"/>
                    <a:pt x="41" y="35"/>
                  </a:cubicBezTo>
                  <a:cubicBezTo>
                    <a:pt x="41" y="35"/>
                    <a:pt x="41" y="35"/>
                    <a:pt x="42" y="35"/>
                  </a:cubicBezTo>
                  <a:cubicBezTo>
                    <a:pt x="43" y="34"/>
                    <a:pt x="43" y="34"/>
                    <a:pt x="43" y="34"/>
                  </a:cubicBezTo>
                  <a:cubicBezTo>
                    <a:pt x="43" y="34"/>
                    <a:pt x="44" y="34"/>
                    <a:pt x="43" y="33"/>
                  </a:cubicBezTo>
                  <a:cubicBezTo>
                    <a:pt x="43" y="33"/>
                    <a:pt x="43" y="33"/>
                    <a:pt x="43" y="32"/>
                  </a:cubicBezTo>
                  <a:cubicBezTo>
                    <a:pt x="43" y="32"/>
                    <a:pt x="43" y="32"/>
                    <a:pt x="43" y="31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4" y="29"/>
                    <a:pt x="44" y="30"/>
                    <a:pt x="44" y="29"/>
                  </a:cubicBezTo>
                  <a:cubicBezTo>
                    <a:pt x="45" y="29"/>
                    <a:pt x="44" y="28"/>
                    <a:pt x="44" y="28"/>
                  </a:cubicBezTo>
                  <a:cubicBezTo>
                    <a:pt x="44" y="27"/>
                    <a:pt x="44" y="27"/>
                    <a:pt x="44" y="27"/>
                  </a:cubicBezTo>
                  <a:cubicBezTo>
                    <a:pt x="44" y="27"/>
                    <a:pt x="44" y="26"/>
                    <a:pt x="44" y="26"/>
                  </a:cubicBezTo>
                  <a:cubicBezTo>
                    <a:pt x="44" y="26"/>
                    <a:pt x="44" y="26"/>
                    <a:pt x="44" y="26"/>
                  </a:cubicBezTo>
                  <a:cubicBezTo>
                    <a:pt x="44" y="26"/>
                    <a:pt x="44" y="26"/>
                    <a:pt x="44" y="25"/>
                  </a:cubicBezTo>
                  <a:cubicBezTo>
                    <a:pt x="44" y="25"/>
                    <a:pt x="44" y="25"/>
                    <a:pt x="44" y="25"/>
                  </a:cubicBezTo>
                  <a:cubicBezTo>
                    <a:pt x="44" y="25"/>
                    <a:pt x="44" y="24"/>
                    <a:pt x="44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3" y="23"/>
                    <a:pt x="43" y="23"/>
                    <a:pt x="43" y="22"/>
                  </a:cubicBezTo>
                  <a:cubicBezTo>
                    <a:pt x="43" y="22"/>
                    <a:pt x="43" y="22"/>
                    <a:pt x="42" y="21"/>
                  </a:cubicBezTo>
                  <a:cubicBezTo>
                    <a:pt x="42" y="21"/>
                    <a:pt x="42" y="21"/>
                    <a:pt x="42" y="21"/>
                  </a:cubicBezTo>
                  <a:cubicBezTo>
                    <a:pt x="42" y="20"/>
                    <a:pt x="42" y="20"/>
                    <a:pt x="42" y="21"/>
                  </a:cubicBezTo>
                  <a:cubicBezTo>
                    <a:pt x="42" y="21"/>
                    <a:pt x="43" y="21"/>
                    <a:pt x="43" y="22"/>
                  </a:cubicBezTo>
                  <a:cubicBezTo>
                    <a:pt x="43" y="22"/>
                    <a:pt x="43" y="24"/>
                    <a:pt x="44" y="23"/>
                  </a:cubicBezTo>
                  <a:cubicBezTo>
                    <a:pt x="44" y="23"/>
                    <a:pt x="43" y="22"/>
                    <a:pt x="43" y="21"/>
                  </a:cubicBezTo>
                  <a:cubicBezTo>
                    <a:pt x="43" y="21"/>
                    <a:pt x="43" y="20"/>
                    <a:pt x="42" y="19"/>
                  </a:cubicBezTo>
                  <a:cubicBezTo>
                    <a:pt x="42" y="19"/>
                    <a:pt x="42" y="18"/>
                    <a:pt x="42" y="18"/>
                  </a:cubicBezTo>
                  <a:cubicBezTo>
                    <a:pt x="41" y="17"/>
                    <a:pt x="41" y="17"/>
                    <a:pt x="41" y="17"/>
                  </a:cubicBezTo>
                  <a:cubicBezTo>
                    <a:pt x="41" y="17"/>
                    <a:pt x="41" y="18"/>
                    <a:pt x="41" y="18"/>
                  </a:cubicBezTo>
                  <a:cubicBezTo>
                    <a:pt x="41" y="18"/>
                    <a:pt x="41" y="19"/>
                    <a:pt x="41" y="19"/>
                  </a:cubicBezTo>
                  <a:cubicBezTo>
                    <a:pt x="41" y="19"/>
                    <a:pt x="41" y="18"/>
                    <a:pt x="41" y="18"/>
                  </a:cubicBezTo>
                  <a:cubicBezTo>
                    <a:pt x="40" y="17"/>
                    <a:pt x="40" y="17"/>
                    <a:pt x="40" y="17"/>
                  </a:cubicBezTo>
                  <a:cubicBezTo>
                    <a:pt x="40" y="17"/>
                    <a:pt x="40" y="17"/>
                    <a:pt x="41" y="17"/>
                  </a:cubicBezTo>
                  <a:cubicBezTo>
                    <a:pt x="41" y="17"/>
                    <a:pt x="41" y="16"/>
                    <a:pt x="41" y="16"/>
                  </a:cubicBezTo>
                  <a:cubicBezTo>
                    <a:pt x="41" y="16"/>
                    <a:pt x="40" y="15"/>
                    <a:pt x="40" y="15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5"/>
                    <a:pt x="40" y="16"/>
                    <a:pt x="40" y="16"/>
                  </a:cubicBezTo>
                  <a:cubicBezTo>
                    <a:pt x="40" y="16"/>
                    <a:pt x="40" y="16"/>
                    <a:pt x="40" y="16"/>
                  </a:cubicBezTo>
                  <a:cubicBezTo>
                    <a:pt x="40" y="16"/>
                    <a:pt x="39" y="16"/>
                    <a:pt x="39" y="16"/>
                  </a:cubicBezTo>
                  <a:cubicBezTo>
                    <a:pt x="39" y="15"/>
                    <a:pt x="39" y="15"/>
                    <a:pt x="39" y="14"/>
                  </a:cubicBezTo>
                  <a:cubicBezTo>
                    <a:pt x="38" y="14"/>
                    <a:pt x="38" y="13"/>
                    <a:pt x="38" y="13"/>
                  </a:cubicBezTo>
                  <a:cubicBezTo>
                    <a:pt x="38" y="13"/>
                    <a:pt x="38" y="12"/>
                    <a:pt x="38" y="13"/>
                  </a:cubicBezTo>
                  <a:cubicBezTo>
                    <a:pt x="38" y="13"/>
                    <a:pt x="39" y="13"/>
                    <a:pt x="39" y="13"/>
                  </a:cubicBezTo>
                  <a:cubicBezTo>
                    <a:pt x="39" y="13"/>
                    <a:pt x="39" y="14"/>
                    <a:pt x="39" y="13"/>
                  </a:cubicBezTo>
                  <a:cubicBezTo>
                    <a:pt x="40" y="13"/>
                    <a:pt x="39" y="13"/>
                    <a:pt x="39" y="12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8" y="11"/>
                  </a:cubicBezTo>
                  <a:cubicBezTo>
                    <a:pt x="38" y="11"/>
                    <a:pt x="38" y="11"/>
                    <a:pt x="37" y="11"/>
                  </a:cubicBezTo>
                  <a:cubicBezTo>
                    <a:pt x="37" y="11"/>
                    <a:pt x="37" y="11"/>
                    <a:pt x="37" y="11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6" y="10"/>
                    <a:pt x="37" y="10"/>
                    <a:pt x="37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0"/>
                    <a:pt x="37" y="9"/>
                    <a:pt x="37" y="9"/>
                  </a:cubicBezTo>
                  <a:cubicBezTo>
                    <a:pt x="37" y="9"/>
                    <a:pt x="37" y="9"/>
                    <a:pt x="37" y="9"/>
                  </a:cubicBezTo>
                  <a:cubicBezTo>
                    <a:pt x="37" y="9"/>
                    <a:pt x="36" y="9"/>
                    <a:pt x="36" y="8"/>
                  </a:cubicBezTo>
                  <a:cubicBezTo>
                    <a:pt x="36" y="8"/>
                    <a:pt x="36" y="8"/>
                    <a:pt x="36" y="7"/>
                  </a:cubicBezTo>
                  <a:cubicBezTo>
                    <a:pt x="35" y="7"/>
                    <a:pt x="35" y="6"/>
                    <a:pt x="35" y="6"/>
                  </a:cubicBezTo>
                  <a:cubicBezTo>
                    <a:pt x="35" y="6"/>
                    <a:pt x="35" y="5"/>
                    <a:pt x="35" y="5"/>
                  </a:cubicBezTo>
                  <a:cubicBezTo>
                    <a:pt x="35" y="5"/>
                    <a:pt x="35" y="4"/>
                    <a:pt x="35" y="4"/>
                  </a:cubicBezTo>
                  <a:cubicBezTo>
                    <a:pt x="35" y="4"/>
                    <a:pt x="35" y="3"/>
                    <a:pt x="34" y="3"/>
                  </a:cubicBezTo>
                  <a:cubicBezTo>
                    <a:pt x="34" y="2"/>
                    <a:pt x="34" y="2"/>
                    <a:pt x="34" y="2"/>
                  </a:cubicBezTo>
                  <a:cubicBezTo>
                    <a:pt x="34" y="2"/>
                    <a:pt x="34" y="1"/>
                    <a:pt x="34" y="1"/>
                  </a:cubicBezTo>
                  <a:cubicBezTo>
                    <a:pt x="34" y="1"/>
                    <a:pt x="34" y="0"/>
                    <a:pt x="34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33" y="1"/>
                    <a:pt x="32" y="0"/>
                    <a:pt x="31" y="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9" name="Freeform 424">
              <a:extLst>
                <a:ext uri="{FF2B5EF4-FFF2-40B4-BE49-F238E27FC236}">
                  <a16:creationId xmlns:a16="http://schemas.microsoft.com/office/drawing/2014/main" id="{AAA228C6-D91F-4604-BE43-A501F0DE0597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2" y="1016001"/>
              <a:ext cx="98425" cy="101600"/>
            </a:xfrm>
            <a:custGeom>
              <a:avLst/>
              <a:gdLst>
                <a:gd name="T0" fmla="*/ 23 w 27"/>
                <a:gd name="T1" fmla="*/ 12 h 28"/>
                <a:gd name="T2" fmla="*/ 21 w 27"/>
                <a:gd name="T3" fmla="*/ 10 h 28"/>
                <a:gd name="T4" fmla="*/ 20 w 27"/>
                <a:gd name="T5" fmla="*/ 9 h 28"/>
                <a:gd name="T6" fmla="*/ 13 w 27"/>
                <a:gd name="T7" fmla="*/ 2 h 28"/>
                <a:gd name="T8" fmla="*/ 13 w 27"/>
                <a:gd name="T9" fmla="*/ 1 h 28"/>
                <a:gd name="T10" fmla="*/ 13 w 27"/>
                <a:gd name="T11" fmla="*/ 0 h 28"/>
                <a:gd name="T12" fmla="*/ 0 w 27"/>
                <a:gd name="T13" fmla="*/ 1 h 28"/>
                <a:gd name="T14" fmla="*/ 3 w 27"/>
                <a:gd name="T15" fmla="*/ 14 h 28"/>
                <a:gd name="T16" fmla="*/ 5 w 27"/>
                <a:gd name="T17" fmla="*/ 17 h 28"/>
                <a:gd name="T18" fmla="*/ 5 w 27"/>
                <a:gd name="T19" fmla="*/ 19 h 28"/>
                <a:gd name="T20" fmla="*/ 4 w 27"/>
                <a:gd name="T21" fmla="*/ 23 h 28"/>
                <a:gd name="T22" fmla="*/ 5 w 27"/>
                <a:gd name="T23" fmla="*/ 27 h 28"/>
                <a:gd name="T24" fmla="*/ 6 w 27"/>
                <a:gd name="T25" fmla="*/ 28 h 28"/>
                <a:gd name="T26" fmla="*/ 21 w 27"/>
                <a:gd name="T27" fmla="*/ 27 h 28"/>
                <a:gd name="T28" fmla="*/ 21 w 27"/>
                <a:gd name="T29" fmla="*/ 28 h 28"/>
                <a:gd name="T30" fmla="*/ 22 w 27"/>
                <a:gd name="T31" fmla="*/ 27 h 28"/>
                <a:gd name="T32" fmla="*/ 22 w 27"/>
                <a:gd name="T33" fmla="*/ 26 h 28"/>
                <a:gd name="T34" fmla="*/ 25 w 27"/>
                <a:gd name="T35" fmla="*/ 26 h 28"/>
                <a:gd name="T36" fmla="*/ 25 w 27"/>
                <a:gd name="T37" fmla="*/ 26 h 28"/>
                <a:gd name="T38" fmla="*/ 24 w 27"/>
                <a:gd name="T39" fmla="*/ 26 h 28"/>
                <a:gd name="T40" fmla="*/ 24 w 27"/>
                <a:gd name="T41" fmla="*/ 24 h 28"/>
                <a:gd name="T42" fmla="*/ 25 w 27"/>
                <a:gd name="T43" fmla="*/ 23 h 28"/>
                <a:gd name="T44" fmla="*/ 25 w 27"/>
                <a:gd name="T45" fmla="*/ 22 h 28"/>
                <a:gd name="T46" fmla="*/ 25 w 27"/>
                <a:gd name="T47" fmla="*/ 22 h 28"/>
                <a:gd name="T48" fmla="*/ 26 w 27"/>
                <a:gd name="T49" fmla="*/ 20 h 28"/>
                <a:gd name="T50" fmla="*/ 26 w 27"/>
                <a:gd name="T51" fmla="*/ 20 h 28"/>
                <a:gd name="T52" fmla="*/ 26 w 27"/>
                <a:gd name="T53" fmla="*/ 19 h 28"/>
                <a:gd name="T54" fmla="*/ 27 w 27"/>
                <a:gd name="T55" fmla="*/ 17 h 28"/>
                <a:gd name="T56" fmla="*/ 25 w 27"/>
                <a:gd name="T57" fmla="*/ 17 h 28"/>
                <a:gd name="T58" fmla="*/ 25 w 27"/>
                <a:gd name="T59" fmla="*/ 16 h 28"/>
                <a:gd name="T60" fmla="*/ 25 w 27"/>
                <a:gd name="T61" fmla="*/ 15 h 28"/>
                <a:gd name="T62" fmla="*/ 25 w 27"/>
                <a:gd name="T63" fmla="*/ 14 h 28"/>
                <a:gd name="T64" fmla="*/ 24 w 27"/>
                <a:gd name="T65" fmla="*/ 13 h 28"/>
                <a:gd name="T66" fmla="*/ 23 w 27"/>
                <a:gd name="T67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7" h="28">
                  <a:moveTo>
                    <a:pt x="23" y="12"/>
                  </a:moveTo>
                  <a:cubicBezTo>
                    <a:pt x="23" y="11"/>
                    <a:pt x="22" y="11"/>
                    <a:pt x="21" y="10"/>
                  </a:cubicBezTo>
                  <a:cubicBezTo>
                    <a:pt x="20" y="10"/>
                    <a:pt x="20" y="9"/>
                    <a:pt x="20" y="9"/>
                  </a:cubicBezTo>
                  <a:cubicBezTo>
                    <a:pt x="20" y="9"/>
                    <a:pt x="13" y="3"/>
                    <a:pt x="13" y="2"/>
                  </a:cubicBezTo>
                  <a:cubicBezTo>
                    <a:pt x="12" y="1"/>
                    <a:pt x="13" y="1"/>
                    <a:pt x="13" y="1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5" y="17"/>
                    <a:pt x="5" y="17"/>
                    <a:pt x="5" y="17"/>
                  </a:cubicBezTo>
                  <a:cubicBezTo>
                    <a:pt x="5" y="17"/>
                    <a:pt x="5" y="18"/>
                    <a:pt x="5" y="19"/>
                  </a:cubicBezTo>
                  <a:cubicBezTo>
                    <a:pt x="4" y="19"/>
                    <a:pt x="4" y="21"/>
                    <a:pt x="4" y="23"/>
                  </a:cubicBezTo>
                  <a:cubicBezTo>
                    <a:pt x="4" y="24"/>
                    <a:pt x="5" y="25"/>
                    <a:pt x="5" y="27"/>
                  </a:cubicBezTo>
                  <a:cubicBezTo>
                    <a:pt x="6" y="28"/>
                    <a:pt x="6" y="28"/>
                    <a:pt x="6" y="28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1" y="28"/>
                  </a:cubicBezTo>
                  <a:cubicBezTo>
                    <a:pt x="22" y="28"/>
                    <a:pt x="22" y="27"/>
                    <a:pt x="22" y="27"/>
                  </a:cubicBezTo>
                  <a:cubicBezTo>
                    <a:pt x="22" y="27"/>
                    <a:pt x="22" y="26"/>
                    <a:pt x="22" y="26"/>
                  </a:cubicBezTo>
                  <a:cubicBezTo>
                    <a:pt x="23" y="26"/>
                    <a:pt x="24" y="27"/>
                    <a:pt x="25" y="26"/>
                  </a:cubicBezTo>
                  <a:cubicBezTo>
                    <a:pt x="25" y="26"/>
                    <a:pt x="25" y="26"/>
                    <a:pt x="25" y="26"/>
                  </a:cubicBezTo>
                  <a:cubicBezTo>
                    <a:pt x="25" y="26"/>
                    <a:pt x="25" y="26"/>
                    <a:pt x="24" y="26"/>
                  </a:cubicBezTo>
                  <a:cubicBezTo>
                    <a:pt x="24" y="25"/>
                    <a:pt x="24" y="25"/>
                    <a:pt x="24" y="24"/>
                  </a:cubicBezTo>
                  <a:cubicBezTo>
                    <a:pt x="25" y="24"/>
                    <a:pt x="25" y="23"/>
                    <a:pt x="25" y="23"/>
                  </a:cubicBezTo>
                  <a:cubicBezTo>
                    <a:pt x="25" y="23"/>
                    <a:pt x="24" y="23"/>
                    <a:pt x="25" y="22"/>
                  </a:cubicBezTo>
                  <a:cubicBezTo>
                    <a:pt x="25" y="22"/>
                    <a:pt x="25" y="22"/>
                    <a:pt x="25" y="22"/>
                  </a:cubicBezTo>
                  <a:cubicBezTo>
                    <a:pt x="25" y="21"/>
                    <a:pt x="25" y="20"/>
                    <a:pt x="26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26" y="19"/>
                    <a:pt x="26" y="19"/>
                    <a:pt x="26" y="19"/>
                  </a:cubicBezTo>
                  <a:cubicBezTo>
                    <a:pt x="26" y="18"/>
                    <a:pt x="27" y="18"/>
                    <a:pt x="27" y="17"/>
                  </a:cubicBezTo>
                  <a:cubicBezTo>
                    <a:pt x="27" y="17"/>
                    <a:pt x="27" y="16"/>
                    <a:pt x="25" y="17"/>
                  </a:cubicBezTo>
                  <a:cubicBezTo>
                    <a:pt x="25" y="17"/>
                    <a:pt x="25" y="17"/>
                    <a:pt x="25" y="16"/>
                  </a:cubicBezTo>
                  <a:cubicBezTo>
                    <a:pt x="25" y="16"/>
                    <a:pt x="25" y="15"/>
                    <a:pt x="25" y="15"/>
                  </a:cubicBezTo>
                  <a:cubicBezTo>
                    <a:pt x="25" y="15"/>
                    <a:pt x="25" y="14"/>
                    <a:pt x="25" y="14"/>
                  </a:cubicBezTo>
                  <a:cubicBezTo>
                    <a:pt x="25" y="14"/>
                    <a:pt x="24" y="14"/>
                    <a:pt x="24" y="13"/>
                  </a:cubicBezTo>
                  <a:cubicBezTo>
                    <a:pt x="23" y="13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0" name="Freeform 425">
              <a:extLst>
                <a:ext uri="{FF2B5EF4-FFF2-40B4-BE49-F238E27FC236}">
                  <a16:creationId xmlns:a16="http://schemas.microsoft.com/office/drawing/2014/main" id="{C178DA45-BF44-4F63-8C51-FCDCDF38833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68475" y="1071563"/>
              <a:ext cx="101600" cy="93663"/>
            </a:xfrm>
            <a:custGeom>
              <a:avLst/>
              <a:gdLst>
                <a:gd name="T0" fmla="*/ 25 w 28"/>
                <a:gd name="T1" fmla="*/ 17 h 26"/>
                <a:gd name="T2" fmla="*/ 24 w 28"/>
                <a:gd name="T3" fmla="*/ 14 h 26"/>
                <a:gd name="T4" fmla="*/ 14 w 28"/>
                <a:gd name="T5" fmla="*/ 13 h 26"/>
                <a:gd name="T6" fmla="*/ 15 w 28"/>
                <a:gd name="T7" fmla="*/ 11 h 26"/>
                <a:gd name="T8" fmla="*/ 16 w 28"/>
                <a:gd name="T9" fmla="*/ 8 h 26"/>
                <a:gd name="T10" fmla="*/ 18 w 28"/>
                <a:gd name="T11" fmla="*/ 5 h 26"/>
                <a:gd name="T12" fmla="*/ 17 w 28"/>
                <a:gd name="T13" fmla="*/ 3 h 26"/>
                <a:gd name="T14" fmla="*/ 17 w 28"/>
                <a:gd name="T15" fmla="*/ 0 h 26"/>
                <a:gd name="T16" fmla="*/ 0 w 28"/>
                <a:gd name="T17" fmla="*/ 6 h 26"/>
                <a:gd name="T18" fmla="*/ 2 w 28"/>
                <a:gd name="T19" fmla="*/ 9 h 26"/>
                <a:gd name="T20" fmla="*/ 3 w 28"/>
                <a:gd name="T21" fmla="*/ 13 h 26"/>
                <a:gd name="T22" fmla="*/ 3 w 28"/>
                <a:gd name="T23" fmla="*/ 17 h 26"/>
                <a:gd name="T24" fmla="*/ 3 w 28"/>
                <a:gd name="T25" fmla="*/ 20 h 26"/>
                <a:gd name="T26" fmla="*/ 2 w 28"/>
                <a:gd name="T27" fmla="*/ 22 h 26"/>
                <a:gd name="T28" fmla="*/ 4 w 28"/>
                <a:gd name="T29" fmla="*/ 21 h 26"/>
                <a:gd name="T30" fmla="*/ 5 w 28"/>
                <a:gd name="T31" fmla="*/ 20 h 26"/>
                <a:gd name="T32" fmla="*/ 6 w 28"/>
                <a:gd name="T33" fmla="*/ 20 h 26"/>
                <a:gd name="T34" fmla="*/ 6 w 28"/>
                <a:gd name="T35" fmla="*/ 21 h 26"/>
                <a:gd name="T36" fmla="*/ 7 w 28"/>
                <a:gd name="T37" fmla="*/ 22 h 26"/>
                <a:gd name="T38" fmla="*/ 10 w 28"/>
                <a:gd name="T39" fmla="*/ 22 h 26"/>
                <a:gd name="T40" fmla="*/ 12 w 28"/>
                <a:gd name="T41" fmla="*/ 22 h 26"/>
                <a:gd name="T42" fmla="*/ 12 w 28"/>
                <a:gd name="T43" fmla="*/ 22 h 26"/>
                <a:gd name="T44" fmla="*/ 12 w 28"/>
                <a:gd name="T45" fmla="*/ 20 h 26"/>
                <a:gd name="T46" fmla="*/ 14 w 28"/>
                <a:gd name="T47" fmla="*/ 21 h 26"/>
                <a:gd name="T48" fmla="*/ 15 w 28"/>
                <a:gd name="T49" fmla="*/ 22 h 26"/>
                <a:gd name="T50" fmla="*/ 16 w 28"/>
                <a:gd name="T51" fmla="*/ 22 h 26"/>
                <a:gd name="T52" fmla="*/ 17 w 28"/>
                <a:gd name="T53" fmla="*/ 22 h 26"/>
                <a:gd name="T54" fmla="*/ 16 w 28"/>
                <a:gd name="T55" fmla="*/ 24 h 26"/>
                <a:gd name="T56" fmla="*/ 18 w 28"/>
                <a:gd name="T57" fmla="*/ 24 h 26"/>
                <a:gd name="T58" fmla="*/ 20 w 28"/>
                <a:gd name="T59" fmla="*/ 25 h 26"/>
                <a:gd name="T60" fmla="*/ 20 w 28"/>
                <a:gd name="T61" fmla="*/ 23 h 26"/>
                <a:gd name="T62" fmla="*/ 22 w 28"/>
                <a:gd name="T63" fmla="*/ 24 h 26"/>
                <a:gd name="T64" fmla="*/ 22 w 28"/>
                <a:gd name="T65" fmla="*/ 25 h 26"/>
                <a:gd name="T66" fmla="*/ 23 w 28"/>
                <a:gd name="T67" fmla="*/ 25 h 26"/>
                <a:gd name="T68" fmla="*/ 23 w 28"/>
                <a:gd name="T69" fmla="*/ 23 h 26"/>
                <a:gd name="T70" fmla="*/ 25 w 28"/>
                <a:gd name="T71" fmla="*/ 23 h 26"/>
                <a:gd name="T72" fmla="*/ 25 w 28"/>
                <a:gd name="T73" fmla="*/ 24 h 26"/>
                <a:gd name="T74" fmla="*/ 26 w 28"/>
                <a:gd name="T75" fmla="*/ 26 h 26"/>
                <a:gd name="T76" fmla="*/ 26 w 28"/>
                <a:gd name="T77" fmla="*/ 26 h 26"/>
                <a:gd name="T78" fmla="*/ 27 w 28"/>
                <a:gd name="T79" fmla="*/ 26 h 26"/>
                <a:gd name="T80" fmla="*/ 27 w 28"/>
                <a:gd name="T81" fmla="*/ 25 h 26"/>
                <a:gd name="T82" fmla="*/ 27 w 28"/>
                <a:gd name="T83" fmla="*/ 24 h 26"/>
                <a:gd name="T84" fmla="*/ 28 w 28"/>
                <a:gd name="T85" fmla="*/ 24 h 26"/>
                <a:gd name="T86" fmla="*/ 26 w 28"/>
                <a:gd name="T87" fmla="*/ 23 h 26"/>
                <a:gd name="T88" fmla="*/ 26 w 28"/>
                <a:gd name="T89" fmla="*/ 22 h 26"/>
                <a:gd name="T90" fmla="*/ 26 w 28"/>
                <a:gd name="T91" fmla="*/ 21 h 26"/>
                <a:gd name="T92" fmla="*/ 26 w 28"/>
                <a:gd name="T93" fmla="*/ 21 h 26"/>
                <a:gd name="T94" fmla="*/ 27 w 28"/>
                <a:gd name="T95" fmla="*/ 21 h 26"/>
                <a:gd name="T96" fmla="*/ 27 w 28"/>
                <a:gd name="T97" fmla="*/ 19 h 26"/>
                <a:gd name="T98" fmla="*/ 26 w 28"/>
                <a:gd name="T99" fmla="*/ 20 h 26"/>
                <a:gd name="T100" fmla="*/ 25 w 28"/>
                <a:gd name="T101" fmla="*/ 20 h 26"/>
                <a:gd name="T102" fmla="*/ 24 w 28"/>
                <a:gd name="T103" fmla="*/ 20 h 26"/>
                <a:gd name="T104" fmla="*/ 24 w 28"/>
                <a:gd name="T105" fmla="*/ 19 h 26"/>
                <a:gd name="T106" fmla="*/ 26 w 28"/>
                <a:gd name="T107" fmla="*/ 19 h 26"/>
                <a:gd name="T108" fmla="*/ 23 w 28"/>
                <a:gd name="T109" fmla="*/ 19 h 26"/>
                <a:gd name="T110" fmla="*/ 20 w 28"/>
                <a:gd name="T111" fmla="*/ 19 h 26"/>
                <a:gd name="T112" fmla="*/ 20 w 28"/>
                <a:gd name="T113" fmla="*/ 18 h 26"/>
                <a:gd name="T114" fmla="*/ 21 w 28"/>
                <a:gd name="T115" fmla="*/ 17 h 26"/>
                <a:gd name="T116" fmla="*/ 24 w 28"/>
                <a:gd name="T117" fmla="*/ 17 h 26"/>
                <a:gd name="T118" fmla="*/ 25 w 28"/>
                <a:gd name="T119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28" h="26">
                  <a:moveTo>
                    <a:pt x="25" y="17"/>
                  </a:moveTo>
                  <a:cubicBezTo>
                    <a:pt x="25" y="17"/>
                    <a:pt x="25" y="17"/>
                    <a:pt x="25" y="17"/>
                  </a:cubicBezTo>
                  <a:cubicBezTo>
                    <a:pt x="25" y="16"/>
                    <a:pt x="25" y="16"/>
                    <a:pt x="24" y="16"/>
                  </a:cubicBezTo>
                  <a:cubicBezTo>
                    <a:pt x="24" y="15"/>
                    <a:pt x="24" y="15"/>
                    <a:pt x="24" y="14"/>
                  </a:cubicBezTo>
                  <a:cubicBezTo>
                    <a:pt x="24" y="14"/>
                    <a:pt x="24" y="13"/>
                    <a:pt x="24" y="13"/>
                  </a:cubicBezTo>
                  <a:cubicBezTo>
                    <a:pt x="24" y="13"/>
                    <a:pt x="14" y="14"/>
                    <a:pt x="14" y="13"/>
                  </a:cubicBezTo>
                  <a:cubicBezTo>
                    <a:pt x="14" y="13"/>
                    <a:pt x="15" y="13"/>
                    <a:pt x="15" y="12"/>
                  </a:cubicBezTo>
                  <a:cubicBezTo>
                    <a:pt x="15" y="12"/>
                    <a:pt x="15" y="11"/>
                    <a:pt x="15" y="11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8"/>
                  </a:cubicBezTo>
                  <a:cubicBezTo>
                    <a:pt x="17" y="8"/>
                    <a:pt x="17" y="7"/>
                    <a:pt x="17" y="6"/>
                  </a:cubicBezTo>
                  <a:cubicBezTo>
                    <a:pt x="17" y="6"/>
                    <a:pt x="18" y="5"/>
                    <a:pt x="18" y="5"/>
                  </a:cubicBezTo>
                  <a:cubicBezTo>
                    <a:pt x="18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2"/>
                    <a:pt x="17" y="2"/>
                    <a:pt x="17" y="1"/>
                  </a:cubicBezTo>
                  <a:cubicBezTo>
                    <a:pt x="17" y="1"/>
                    <a:pt x="17" y="0"/>
                    <a:pt x="17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0" y="6"/>
                    <a:pt x="1" y="7"/>
                    <a:pt x="1" y="8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10"/>
                    <a:pt x="2" y="11"/>
                  </a:cubicBezTo>
                  <a:cubicBezTo>
                    <a:pt x="2" y="12"/>
                    <a:pt x="2" y="12"/>
                    <a:pt x="3" y="13"/>
                  </a:cubicBezTo>
                  <a:cubicBezTo>
                    <a:pt x="3" y="13"/>
                    <a:pt x="4" y="13"/>
                    <a:pt x="3" y="14"/>
                  </a:cubicBezTo>
                  <a:cubicBezTo>
                    <a:pt x="3" y="15"/>
                    <a:pt x="3" y="16"/>
                    <a:pt x="3" y="17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2" y="21"/>
                    <a:pt x="2" y="21"/>
                    <a:pt x="2" y="22"/>
                  </a:cubicBezTo>
                  <a:cubicBezTo>
                    <a:pt x="2" y="22"/>
                    <a:pt x="3" y="22"/>
                    <a:pt x="3" y="22"/>
                  </a:cubicBezTo>
                  <a:cubicBezTo>
                    <a:pt x="4" y="21"/>
                    <a:pt x="4" y="21"/>
                    <a:pt x="4" y="21"/>
                  </a:cubicBezTo>
                  <a:cubicBezTo>
                    <a:pt x="5" y="21"/>
                    <a:pt x="6" y="21"/>
                    <a:pt x="5" y="21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5" y="20"/>
                    <a:pt x="5" y="19"/>
                    <a:pt x="5" y="19"/>
                  </a:cubicBezTo>
                  <a:cubicBezTo>
                    <a:pt x="5" y="19"/>
                    <a:pt x="6" y="20"/>
                    <a:pt x="6" y="20"/>
                  </a:cubicBezTo>
                  <a:cubicBezTo>
                    <a:pt x="6" y="20"/>
                    <a:pt x="5" y="21"/>
                    <a:pt x="5" y="21"/>
                  </a:cubicBezTo>
                  <a:cubicBezTo>
                    <a:pt x="5" y="21"/>
                    <a:pt x="6" y="21"/>
                    <a:pt x="6" y="21"/>
                  </a:cubicBezTo>
                  <a:cubicBezTo>
                    <a:pt x="6" y="21"/>
                    <a:pt x="7" y="21"/>
                    <a:pt x="7" y="22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9" y="22"/>
                    <a:pt x="9" y="22"/>
                    <a:pt x="10" y="22"/>
                  </a:cubicBezTo>
                  <a:cubicBezTo>
                    <a:pt x="11" y="23"/>
                    <a:pt x="11" y="23"/>
                    <a:pt x="12" y="22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3" y="22"/>
                    <a:pt x="13" y="22"/>
                  </a:cubicBezTo>
                  <a:cubicBezTo>
                    <a:pt x="13" y="22"/>
                    <a:pt x="12" y="22"/>
                    <a:pt x="12" y="22"/>
                  </a:cubicBezTo>
                  <a:cubicBezTo>
                    <a:pt x="12" y="22"/>
                    <a:pt x="11" y="21"/>
                    <a:pt x="11" y="21"/>
                  </a:cubicBezTo>
                  <a:cubicBezTo>
                    <a:pt x="11" y="21"/>
                    <a:pt x="12" y="20"/>
                    <a:pt x="12" y="20"/>
                  </a:cubicBezTo>
                  <a:cubicBezTo>
                    <a:pt x="13" y="20"/>
                    <a:pt x="13" y="20"/>
                    <a:pt x="13" y="21"/>
                  </a:cubicBezTo>
                  <a:cubicBezTo>
                    <a:pt x="14" y="21"/>
                    <a:pt x="14" y="21"/>
                    <a:pt x="14" y="21"/>
                  </a:cubicBezTo>
                  <a:cubicBezTo>
                    <a:pt x="14" y="21"/>
                    <a:pt x="14" y="20"/>
                    <a:pt x="15" y="20"/>
                  </a:cubicBezTo>
                  <a:cubicBezTo>
                    <a:pt x="15" y="21"/>
                    <a:pt x="15" y="22"/>
                    <a:pt x="15" y="22"/>
                  </a:cubicBezTo>
                  <a:cubicBezTo>
                    <a:pt x="15" y="22"/>
                    <a:pt x="14" y="22"/>
                    <a:pt x="15" y="22"/>
                  </a:cubicBezTo>
                  <a:cubicBezTo>
                    <a:pt x="15" y="23"/>
                    <a:pt x="16" y="22"/>
                    <a:pt x="16" y="22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17" y="21"/>
                    <a:pt x="17" y="21"/>
                    <a:pt x="17" y="22"/>
                  </a:cubicBezTo>
                  <a:cubicBezTo>
                    <a:pt x="16" y="22"/>
                    <a:pt x="16" y="23"/>
                    <a:pt x="17" y="23"/>
                  </a:cubicBezTo>
                  <a:cubicBezTo>
                    <a:pt x="17" y="23"/>
                    <a:pt x="16" y="24"/>
                    <a:pt x="16" y="24"/>
                  </a:cubicBezTo>
                  <a:cubicBezTo>
                    <a:pt x="16" y="24"/>
                    <a:pt x="16" y="25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8" y="25"/>
                    <a:pt x="18" y="25"/>
                    <a:pt x="18" y="25"/>
                  </a:cubicBezTo>
                  <a:cubicBezTo>
                    <a:pt x="19" y="25"/>
                    <a:pt x="19" y="25"/>
                    <a:pt x="20" y="25"/>
                  </a:cubicBezTo>
                  <a:cubicBezTo>
                    <a:pt x="20" y="26"/>
                    <a:pt x="21" y="25"/>
                    <a:pt x="21" y="25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1" y="23"/>
                    <a:pt x="21" y="24"/>
                    <a:pt x="21" y="24"/>
                  </a:cubicBezTo>
                  <a:cubicBezTo>
                    <a:pt x="21" y="24"/>
                    <a:pt x="21" y="24"/>
                    <a:pt x="22" y="24"/>
                  </a:cubicBezTo>
                  <a:cubicBezTo>
                    <a:pt x="22" y="24"/>
                    <a:pt x="22" y="24"/>
                    <a:pt x="22" y="24"/>
                  </a:cubicBezTo>
                  <a:cubicBezTo>
                    <a:pt x="22" y="24"/>
                    <a:pt x="22" y="24"/>
                    <a:pt x="22" y="25"/>
                  </a:cubicBezTo>
                  <a:cubicBezTo>
                    <a:pt x="22" y="25"/>
                    <a:pt x="22" y="25"/>
                    <a:pt x="22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5"/>
                    <a:pt x="24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4" y="23"/>
                    <a:pt x="24" y="23"/>
                  </a:cubicBezTo>
                  <a:cubicBezTo>
                    <a:pt x="24" y="23"/>
                    <a:pt x="24" y="23"/>
                    <a:pt x="25" y="23"/>
                  </a:cubicBezTo>
                  <a:cubicBezTo>
                    <a:pt x="25" y="23"/>
                    <a:pt x="25" y="24"/>
                    <a:pt x="25" y="24"/>
                  </a:cubicBezTo>
                  <a:cubicBezTo>
                    <a:pt x="25" y="24"/>
                    <a:pt x="25" y="24"/>
                    <a:pt x="25" y="24"/>
                  </a:cubicBezTo>
                  <a:cubicBezTo>
                    <a:pt x="26" y="24"/>
                    <a:pt x="26" y="25"/>
                    <a:pt x="25" y="25"/>
                  </a:cubicBezTo>
                  <a:cubicBezTo>
                    <a:pt x="25" y="26"/>
                    <a:pt x="26" y="26"/>
                    <a:pt x="26" y="26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6" y="26"/>
                    <a:pt x="26" y="26"/>
                  </a:cubicBezTo>
                  <a:cubicBezTo>
                    <a:pt x="27" y="26"/>
                    <a:pt x="27" y="25"/>
                    <a:pt x="27" y="25"/>
                  </a:cubicBezTo>
                  <a:cubicBezTo>
                    <a:pt x="27" y="25"/>
                    <a:pt x="27" y="26"/>
                    <a:pt x="27" y="26"/>
                  </a:cubicBezTo>
                  <a:cubicBezTo>
                    <a:pt x="27" y="26"/>
                    <a:pt x="28" y="26"/>
                    <a:pt x="28" y="25"/>
                  </a:cubicBezTo>
                  <a:cubicBezTo>
                    <a:pt x="28" y="24"/>
                    <a:pt x="27" y="25"/>
                    <a:pt x="27" y="25"/>
                  </a:cubicBezTo>
                  <a:cubicBezTo>
                    <a:pt x="27" y="25"/>
                    <a:pt x="27" y="25"/>
                    <a:pt x="26" y="24"/>
                  </a:cubicBezTo>
                  <a:cubicBezTo>
                    <a:pt x="26" y="24"/>
                    <a:pt x="26" y="24"/>
                    <a:pt x="27" y="24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8" y="24"/>
                    <a:pt x="28" y="24"/>
                    <a:pt x="28" y="24"/>
                  </a:cubicBezTo>
                  <a:cubicBezTo>
                    <a:pt x="27" y="24"/>
                    <a:pt x="27" y="23"/>
                    <a:pt x="26" y="23"/>
                  </a:cubicBezTo>
                  <a:cubicBezTo>
                    <a:pt x="26" y="23"/>
                    <a:pt x="25" y="23"/>
                    <a:pt x="25" y="22"/>
                  </a:cubicBezTo>
                  <a:cubicBezTo>
                    <a:pt x="25" y="22"/>
                    <a:pt x="25" y="22"/>
                    <a:pt x="26" y="22"/>
                  </a:cubicBezTo>
                  <a:cubicBezTo>
                    <a:pt x="26" y="22"/>
                    <a:pt x="26" y="22"/>
                    <a:pt x="26" y="22"/>
                  </a:cubicBezTo>
                  <a:cubicBezTo>
                    <a:pt x="26" y="22"/>
                    <a:pt x="26" y="21"/>
                    <a:pt x="26" y="21"/>
                  </a:cubicBezTo>
                  <a:cubicBezTo>
                    <a:pt x="25" y="21"/>
                    <a:pt x="25" y="21"/>
                    <a:pt x="25" y="21"/>
                  </a:cubicBezTo>
                  <a:cubicBezTo>
                    <a:pt x="25" y="21"/>
                    <a:pt x="25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7" y="21"/>
                    <a:pt x="27" y="21"/>
                  </a:cubicBezTo>
                  <a:cubicBezTo>
                    <a:pt x="26" y="21"/>
                    <a:pt x="26" y="20"/>
                    <a:pt x="26" y="20"/>
                  </a:cubicBezTo>
                  <a:cubicBezTo>
                    <a:pt x="26" y="20"/>
                    <a:pt x="27" y="20"/>
                    <a:pt x="27" y="19"/>
                  </a:cubicBezTo>
                  <a:cubicBezTo>
                    <a:pt x="27" y="19"/>
                    <a:pt x="27" y="19"/>
                    <a:pt x="26" y="19"/>
                  </a:cubicBezTo>
                  <a:cubicBezTo>
                    <a:pt x="26" y="19"/>
                    <a:pt x="26" y="19"/>
                    <a:pt x="26" y="20"/>
                  </a:cubicBezTo>
                  <a:cubicBezTo>
                    <a:pt x="26" y="20"/>
                    <a:pt x="25" y="21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4" y="20"/>
                    <a:pt x="24" y="21"/>
                    <a:pt x="24" y="20"/>
                  </a:cubicBezTo>
                  <a:cubicBezTo>
                    <a:pt x="24" y="20"/>
                    <a:pt x="24" y="19"/>
                    <a:pt x="24" y="20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6" y="19"/>
                    <a:pt x="26" y="19"/>
                  </a:cubicBezTo>
                  <a:cubicBezTo>
                    <a:pt x="24" y="18"/>
                    <a:pt x="24" y="18"/>
                    <a:pt x="24" y="18"/>
                  </a:cubicBezTo>
                  <a:cubicBezTo>
                    <a:pt x="24" y="18"/>
                    <a:pt x="23" y="19"/>
                    <a:pt x="23" y="19"/>
                  </a:cubicBezTo>
                  <a:cubicBezTo>
                    <a:pt x="22" y="19"/>
                    <a:pt x="22" y="20"/>
                    <a:pt x="21" y="19"/>
                  </a:cubicBezTo>
                  <a:cubicBezTo>
                    <a:pt x="21" y="19"/>
                    <a:pt x="20" y="18"/>
                    <a:pt x="20" y="19"/>
                  </a:cubicBezTo>
                  <a:cubicBezTo>
                    <a:pt x="20" y="19"/>
                    <a:pt x="19" y="19"/>
                    <a:pt x="19" y="18"/>
                  </a:cubicBezTo>
                  <a:cubicBezTo>
                    <a:pt x="19" y="18"/>
                    <a:pt x="19" y="18"/>
                    <a:pt x="20" y="18"/>
                  </a:cubicBezTo>
                  <a:cubicBezTo>
                    <a:pt x="20" y="18"/>
                    <a:pt x="21" y="18"/>
                    <a:pt x="21" y="18"/>
                  </a:cubicBezTo>
                  <a:cubicBezTo>
                    <a:pt x="21" y="17"/>
                    <a:pt x="20" y="17"/>
                    <a:pt x="21" y="17"/>
                  </a:cubicBezTo>
                  <a:cubicBezTo>
                    <a:pt x="22" y="17"/>
                    <a:pt x="23" y="17"/>
                    <a:pt x="23" y="17"/>
                  </a:cubicBezTo>
                  <a:cubicBezTo>
                    <a:pt x="23" y="17"/>
                    <a:pt x="23" y="17"/>
                    <a:pt x="24" y="17"/>
                  </a:cubicBezTo>
                  <a:cubicBezTo>
                    <a:pt x="24" y="18"/>
                    <a:pt x="25" y="18"/>
                    <a:pt x="26" y="18"/>
                  </a:cubicBezTo>
                  <a:cubicBezTo>
                    <a:pt x="26" y="18"/>
                    <a:pt x="26" y="17"/>
                    <a:pt x="25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1" name="Freeform 426">
              <a:extLst>
                <a:ext uri="{FF2B5EF4-FFF2-40B4-BE49-F238E27FC236}">
                  <a16:creationId xmlns:a16="http://schemas.microsoft.com/office/drawing/2014/main" id="{6409FDDB-A0DA-47C0-8EA0-6448AE44ED2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60512" y="1009651"/>
              <a:ext cx="93663" cy="65088"/>
            </a:xfrm>
            <a:custGeom>
              <a:avLst/>
              <a:gdLst>
                <a:gd name="T0" fmla="*/ 14 w 26"/>
                <a:gd name="T1" fmla="*/ 1 h 18"/>
                <a:gd name="T2" fmla="*/ 11 w 26"/>
                <a:gd name="T3" fmla="*/ 0 h 18"/>
                <a:gd name="T4" fmla="*/ 5 w 26"/>
                <a:gd name="T5" fmla="*/ 0 h 18"/>
                <a:gd name="T6" fmla="*/ 1 w 26"/>
                <a:gd name="T7" fmla="*/ 2 h 18"/>
                <a:gd name="T8" fmla="*/ 1 w 26"/>
                <a:gd name="T9" fmla="*/ 3 h 18"/>
                <a:gd name="T10" fmla="*/ 1 w 26"/>
                <a:gd name="T11" fmla="*/ 4 h 18"/>
                <a:gd name="T12" fmla="*/ 8 w 26"/>
                <a:gd name="T13" fmla="*/ 11 h 18"/>
                <a:gd name="T14" fmla="*/ 9 w 26"/>
                <a:gd name="T15" fmla="*/ 12 h 18"/>
                <a:gd name="T16" fmla="*/ 11 w 26"/>
                <a:gd name="T17" fmla="*/ 14 h 18"/>
                <a:gd name="T18" fmla="*/ 12 w 26"/>
                <a:gd name="T19" fmla="*/ 15 h 18"/>
                <a:gd name="T20" fmla="*/ 13 w 26"/>
                <a:gd name="T21" fmla="*/ 16 h 18"/>
                <a:gd name="T22" fmla="*/ 13 w 26"/>
                <a:gd name="T23" fmla="*/ 17 h 18"/>
                <a:gd name="T24" fmla="*/ 14 w 26"/>
                <a:gd name="T25" fmla="*/ 18 h 18"/>
                <a:gd name="T26" fmla="*/ 15 w 26"/>
                <a:gd name="T27" fmla="*/ 18 h 18"/>
                <a:gd name="T28" fmla="*/ 15 w 26"/>
                <a:gd name="T29" fmla="*/ 18 h 18"/>
                <a:gd name="T30" fmla="*/ 16 w 26"/>
                <a:gd name="T31" fmla="*/ 18 h 18"/>
                <a:gd name="T32" fmla="*/ 16 w 26"/>
                <a:gd name="T33" fmla="*/ 18 h 18"/>
                <a:gd name="T34" fmla="*/ 16 w 26"/>
                <a:gd name="T35" fmla="*/ 18 h 18"/>
                <a:gd name="T36" fmla="*/ 17 w 26"/>
                <a:gd name="T37" fmla="*/ 17 h 18"/>
                <a:gd name="T38" fmla="*/ 16 w 26"/>
                <a:gd name="T39" fmla="*/ 17 h 18"/>
                <a:gd name="T40" fmla="*/ 15 w 26"/>
                <a:gd name="T41" fmla="*/ 16 h 18"/>
                <a:gd name="T42" fmla="*/ 16 w 26"/>
                <a:gd name="T43" fmla="*/ 16 h 18"/>
                <a:gd name="T44" fmla="*/ 17 w 26"/>
                <a:gd name="T45" fmla="*/ 16 h 18"/>
                <a:gd name="T46" fmla="*/ 17 w 26"/>
                <a:gd name="T47" fmla="*/ 16 h 18"/>
                <a:gd name="T48" fmla="*/ 18 w 26"/>
                <a:gd name="T49" fmla="*/ 16 h 18"/>
                <a:gd name="T50" fmla="*/ 19 w 26"/>
                <a:gd name="T51" fmla="*/ 15 h 18"/>
                <a:gd name="T52" fmla="*/ 21 w 26"/>
                <a:gd name="T53" fmla="*/ 14 h 18"/>
                <a:gd name="T54" fmla="*/ 21 w 26"/>
                <a:gd name="T55" fmla="*/ 13 h 18"/>
                <a:gd name="T56" fmla="*/ 21 w 26"/>
                <a:gd name="T57" fmla="*/ 12 h 18"/>
                <a:gd name="T58" fmla="*/ 22 w 26"/>
                <a:gd name="T59" fmla="*/ 12 h 18"/>
                <a:gd name="T60" fmla="*/ 22 w 26"/>
                <a:gd name="T61" fmla="*/ 12 h 18"/>
                <a:gd name="T62" fmla="*/ 23 w 26"/>
                <a:gd name="T63" fmla="*/ 11 h 18"/>
                <a:gd name="T64" fmla="*/ 23 w 26"/>
                <a:gd name="T65" fmla="*/ 10 h 18"/>
                <a:gd name="T66" fmla="*/ 23 w 26"/>
                <a:gd name="T67" fmla="*/ 9 h 18"/>
                <a:gd name="T68" fmla="*/ 24 w 26"/>
                <a:gd name="T69" fmla="*/ 9 h 18"/>
                <a:gd name="T70" fmla="*/ 24 w 26"/>
                <a:gd name="T71" fmla="*/ 8 h 18"/>
                <a:gd name="T72" fmla="*/ 25 w 26"/>
                <a:gd name="T73" fmla="*/ 7 h 18"/>
                <a:gd name="T74" fmla="*/ 26 w 26"/>
                <a:gd name="T75" fmla="*/ 6 h 18"/>
                <a:gd name="T76" fmla="*/ 19 w 26"/>
                <a:gd name="T77" fmla="*/ 0 h 18"/>
                <a:gd name="T78" fmla="*/ 14 w 26"/>
                <a:gd name="T79" fmla="*/ 1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26" h="18">
                  <a:moveTo>
                    <a:pt x="14" y="1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1" y="3"/>
                    <a:pt x="0" y="3"/>
                    <a:pt x="1" y="4"/>
                  </a:cubicBezTo>
                  <a:cubicBezTo>
                    <a:pt x="1" y="5"/>
                    <a:pt x="8" y="11"/>
                    <a:pt x="8" y="11"/>
                  </a:cubicBezTo>
                  <a:cubicBezTo>
                    <a:pt x="8" y="11"/>
                    <a:pt x="8" y="12"/>
                    <a:pt x="9" y="12"/>
                  </a:cubicBezTo>
                  <a:cubicBezTo>
                    <a:pt x="10" y="13"/>
                    <a:pt x="11" y="13"/>
                    <a:pt x="11" y="14"/>
                  </a:cubicBezTo>
                  <a:cubicBezTo>
                    <a:pt x="11" y="14"/>
                    <a:pt x="11" y="15"/>
                    <a:pt x="12" y="15"/>
                  </a:cubicBezTo>
                  <a:cubicBezTo>
                    <a:pt x="12" y="16"/>
                    <a:pt x="13" y="16"/>
                    <a:pt x="13" y="16"/>
                  </a:cubicBezTo>
                  <a:cubicBezTo>
                    <a:pt x="13" y="16"/>
                    <a:pt x="13" y="17"/>
                    <a:pt x="13" y="17"/>
                  </a:cubicBezTo>
                  <a:cubicBezTo>
                    <a:pt x="13" y="17"/>
                    <a:pt x="13" y="17"/>
                    <a:pt x="14" y="18"/>
                  </a:cubicBezTo>
                  <a:cubicBezTo>
                    <a:pt x="14" y="18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6" y="18"/>
                    <a:pt x="17" y="18"/>
                    <a:pt x="17" y="17"/>
                  </a:cubicBezTo>
                  <a:cubicBezTo>
                    <a:pt x="17" y="17"/>
                    <a:pt x="17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5" y="16"/>
                    <a:pt x="15" y="16"/>
                    <a:pt x="16" y="16"/>
                  </a:cubicBezTo>
                  <a:cubicBezTo>
                    <a:pt x="16" y="16"/>
                    <a:pt x="17" y="16"/>
                    <a:pt x="17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6"/>
                    <a:pt x="17" y="16"/>
                    <a:pt x="18" y="16"/>
                  </a:cubicBezTo>
                  <a:cubicBezTo>
                    <a:pt x="18" y="16"/>
                    <a:pt x="19" y="16"/>
                    <a:pt x="19" y="15"/>
                  </a:cubicBezTo>
                  <a:cubicBezTo>
                    <a:pt x="20" y="14"/>
                    <a:pt x="20" y="14"/>
                    <a:pt x="21" y="14"/>
                  </a:cubicBezTo>
                  <a:cubicBezTo>
                    <a:pt x="21" y="14"/>
                    <a:pt x="21" y="13"/>
                    <a:pt x="21" y="13"/>
                  </a:cubicBezTo>
                  <a:cubicBezTo>
                    <a:pt x="21" y="12"/>
                    <a:pt x="21" y="12"/>
                    <a:pt x="21" y="12"/>
                  </a:cubicBezTo>
                  <a:cubicBezTo>
                    <a:pt x="22" y="11"/>
                    <a:pt x="22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1"/>
                    <a:pt x="22" y="11"/>
                    <a:pt x="23" y="11"/>
                  </a:cubicBezTo>
                  <a:cubicBezTo>
                    <a:pt x="23" y="11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4" y="9"/>
                    <a:pt x="24" y="9"/>
                  </a:cubicBezTo>
                  <a:cubicBezTo>
                    <a:pt x="24" y="9"/>
                    <a:pt x="24" y="8"/>
                    <a:pt x="24" y="8"/>
                  </a:cubicBezTo>
                  <a:cubicBezTo>
                    <a:pt x="24" y="8"/>
                    <a:pt x="24" y="8"/>
                    <a:pt x="25" y="7"/>
                  </a:cubicBezTo>
                  <a:cubicBezTo>
                    <a:pt x="25" y="7"/>
                    <a:pt x="26" y="6"/>
                    <a:pt x="26" y="6"/>
                  </a:cubicBezTo>
                  <a:cubicBezTo>
                    <a:pt x="19" y="0"/>
                    <a:pt x="19" y="0"/>
                    <a:pt x="19" y="0"/>
                  </a:cubicBezTo>
                  <a:lnTo>
                    <a:pt x="14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2" name="Freeform 427">
              <a:extLst>
                <a:ext uri="{FF2B5EF4-FFF2-40B4-BE49-F238E27FC236}">
                  <a16:creationId xmlns:a16="http://schemas.microsoft.com/office/drawing/2014/main" id="{75982F27-E67E-42E1-A62E-CCDF00CEE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17675" y="1023938"/>
              <a:ext cx="65088" cy="112713"/>
            </a:xfrm>
            <a:custGeom>
              <a:avLst/>
              <a:gdLst>
                <a:gd name="T0" fmla="*/ 18 w 18"/>
                <a:gd name="T1" fmla="*/ 1 h 31"/>
                <a:gd name="T2" fmla="*/ 17 w 18"/>
                <a:gd name="T3" fmla="*/ 0 h 31"/>
                <a:gd name="T4" fmla="*/ 7 w 18"/>
                <a:gd name="T5" fmla="*/ 0 h 31"/>
                <a:gd name="T6" fmla="*/ 7 w 18"/>
                <a:gd name="T7" fmla="*/ 0 h 31"/>
                <a:gd name="T8" fmla="*/ 7 w 18"/>
                <a:gd name="T9" fmla="*/ 1 h 31"/>
                <a:gd name="T10" fmla="*/ 6 w 18"/>
                <a:gd name="T11" fmla="*/ 2 h 31"/>
                <a:gd name="T12" fmla="*/ 6 w 18"/>
                <a:gd name="T13" fmla="*/ 2 h 31"/>
                <a:gd name="T14" fmla="*/ 6 w 18"/>
                <a:gd name="T15" fmla="*/ 3 h 31"/>
                <a:gd name="T16" fmla="*/ 4 w 18"/>
                <a:gd name="T17" fmla="*/ 5 h 31"/>
                <a:gd name="T18" fmla="*/ 3 w 18"/>
                <a:gd name="T19" fmla="*/ 9 h 31"/>
                <a:gd name="T20" fmla="*/ 3 w 18"/>
                <a:gd name="T21" fmla="*/ 10 h 31"/>
                <a:gd name="T22" fmla="*/ 4 w 18"/>
                <a:gd name="T23" fmla="*/ 11 h 31"/>
                <a:gd name="T24" fmla="*/ 3 w 18"/>
                <a:gd name="T25" fmla="*/ 13 h 31"/>
                <a:gd name="T26" fmla="*/ 3 w 18"/>
                <a:gd name="T27" fmla="*/ 14 h 31"/>
                <a:gd name="T28" fmla="*/ 3 w 18"/>
                <a:gd name="T29" fmla="*/ 16 h 31"/>
                <a:gd name="T30" fmla="*/ 3 w 18"/>
                <a:gd name="T31" fmla="*/ 17 h 31"/>
                <a:gd name="T32" fmla="*/ 4 w 18"/>
                <a:gd name="T33" fmla="*/ 18 h 31"/>
                <a:gd name="T34" fmla="*/ 3 w 18"/>
                <a:gd name="T35" fmla="*/ 19 h 31"/>
                <a:gd name="T36" fmla="*/ 2 w 18"/>
                <a:gd name="T37" fmla="*/ 21 h 31"/>
                <a:gd name="T38" fmla="*/ 2 w 18"/>
                <a:gd name="T39" fmla="*/ 22 h 31"/>
                <a:gd name="T40" fmla="*/ 1 w 18"/>
                <a:gd name="T41" fmla="*/ 24 h 31"/>
                <a:gd name="T42" fmla="*/ 1 w 18"/>
                <a:gd name="T43" fmla="*/ 25 h 31"/>
                <a:gd name="T44" fmla="*/ 0 w 18"/>
                <a:gd name="T45" fmla="*/ 26 h 31"/>
                <a:gd name="T46" fmla="*/ 10 w 18"/>
                <a:gd name="T47" fmla="*/ 26 h 31"/>
                <a:gd name="T48" fmla="*/ 10 w 18"/>
                <a:gd name="T49" fmla="*/ 27 h 31"/>
                <a:gd name="T50" fmla="*/ 10 w 18"/>
                <a:gd name="T51" fmla="*/ 29 h 31"/>
                <a:gd name="T52" fmla="*/ 11 w 18"/>
                <a:gd name="T53" fmla="*/ 30 h 31"/>
                <a:gd name="T54" fmla="*/ 11 w 18"/>
                <a:gd name="T55" fmla="*/ 30 h 31"/>
                <a:gd name="T56" fmla="*/ 12 w 18"/>
                <a:gd name="T57" fmla="*/ 31 h 31"/>
                <a:gd name="T58" fmla="*/ 13 w 18"/>
                <a:gd name="T59" fmla="*/ 31 h 31"/>
                <a:gd name="T60" fmla="*/ 14 w 18"/>
                <a:gd name="T61" fmla="*/ 30 h 31"/>
                <a:gd name="T62" fmla="*/ 15 w 18"/>
                <a:gd name="T63" fmla="*/ 30 h 31"/>
                <a:gd name="T64" fmla="*/ 16 w 18"/>
                <a:gd name="T65" fmla="*/ 30 h 31"/>
                <a:gd name="T66" fmla="*/ 18 w 18"/>
                <a:gd name="T67" fmla="*/ 30 h 31"/>
                <a:gd name="T68" fmla="*/ 17 w 18"/>
                <a:gd name="T69" fmla="*/ 21 h 31"/>
                <a:gd name="T70" fmla="*/ 18 w 18"/>
                <a:gd name="T71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8" h="31">
                  <a:moveTo>
                    <a:pt x="18" y="1"/>
                  </a:moveTo>
                  <a:cubicBezTo>
                    <a:pt x="18" y="1"/>
                    <a:pt x="17" y="1"/>
                    <a:pt x="1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7" y="1"/>
                  </a:cubicBezTo>
                  <a:cubicBezTo>
                    <a:pt x="7" y="1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4"/>
                    <a:pt x="5" y="5"/>
                    <a:pt x="4" y="5"/>
                  </a:cubicBezTo>
                  <a:cubicBezTo>
                    <a:pt x="4" y="6"/>
                    <a:pt x="3" y="7"/>
                    <a:pt x="3" y="9"/>
                  </a:cubicBezTo>
                  <a:cubicBezTo>
                    <a:pt x="3" y="10"/>
                    <a:pt x="4" y="10"/>
                    <a:pt x="3" y="10"/>
                  </a:cubicBezTo>
                  <a:cubicBezTo>
                    <a:pt x="3" y="11"/>
                    <a:pt x="4" y="11"/>
                    <a:pt x="4" y="11"/>
                  </a:cubicBezTo>
                  <a:cubicBezTo>
                    <a:pt x="4" y="12"/>
                    <a:pt x="3" y="12"/>
                    <a:pt x="3" y="13"/>
                  </a:cubicBezTo>
                  <a:cubicBezTo>
                    <a:pt x="3" y="13"/>
                    <a:pt x="3" y="14"/>
                    <a:pt x="3" y="14"/>
                  </a:cubicBezTo>
                  <a:cubicBezTo>
                    <a:pt x="3" y="15"/>
                    <a:pt x="3" y="15"/>
                    <a:pt x="3" y="16"/>
                  </a:cubicBezTo>
                  <a:cubicBezTo>
                    <a:pt x="3" y="16"/>
                    <a:pt x="3" y="16"/>
                    <a:pt x="3" y="17"/>
                  </a:cubicBezTo>
                  <a:cubicBezTo>
                    <a:pt x="3" y="17"/>
                    <a:pt x="4" y="17"/>
                    <a:pt x="4" y="18"/>
                  </a:cubicBezTo>
                  <a:cubicBezTo>
                    <a:pt x="4" y="18"/>
                    <a:pt x="3" y="19"/>
                    <a:pt x="3" y="19"/>
                  </a:cubicBezTo>
                  <a:cubicBezTo>
                    <a:pt x="3" y="20"/>
                    <a:pt x="3" y="21"/>
                    <a:pt x="2" y="21"/>
                  </a:cubicBezTo>
                  <a:cubicBezTo>
                    <a:pt x="2" y="22"/>
                    <a:pt x="2" y="22"/>
                    <a:pt x="2" y="22"/>
                  </a:cubicBezTo>
                  <a:cubicBezTo>
                    <a:pt x="2" y="23"/>
                    <a:pt x="2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6"/>
                    <a:pt x="0" y="26"/>
                    <a:pt x="0" y="26"/>
                  </a:cubicBezTo>
                  <a:cubicBezTo>
                    <a:pt x="0" y="27"/>
                    <a:pt x="10" y="26"/>
                    <a:pt x="10" y="26"/>
                  </a:cubicBezTo>
                  <a:cubicBezTo>
                    <a:pt x="10" y="26"/>
                    <a:pt x="10" y="27"/>
                    <a:pt x="10" y="27"/>
                  </a:cubicBezTo>
                  <a:cubicBezTo>
                    <a:pt x="10" y="28"/>
                    <a:pt x="10" y="28"/>
                    <a:pt x="10" y="29"/>
                  </a:cubicBezTo>
                  <a:cubicBezTo>
                    <a:pt x="11" y="29"/>
                    <a:pt x="11" y="29"/>
                    <a:pt x="11" y="30"/>
                  </a:cubicBezTo>
                  <a:cubicBezTo>
                    <a:pt x="11" y="30"/>
                    <a:pt x="11" y="30"/>
                    <a:pt x="11" y="30"/>
                  </a:cubicBezTo>
                  <a:cubicBezTo>
                    <a:pt x="12" y="30"/>
                    <a:pt x="12" y="31"/>
                    <a:pt x="12" y="31"/>
                  </a:cubicBezTo>
                  <a:cubicBezTo>
                    <a:pt x="12" y="31"/>
                    <a:pt x="12" y="31"/>
                    <a:pt x="13" y="31"/>
                  </a:cubicBezTo>
                  <a:cubicBezTo>
                    <a:pt x="13" y="31"/>
                    <a:pt x="13" y="30"/>
                    <a:pt x="14" y="30"/>
                  </a:cubicBezTo>
                  <a:cubicBezTo>
                    <a:pt x="14" y="30"/>
                    <a:pt x="15" y="30"/>
                    <a:pt x="15" y="30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7" y="30"/>
                    <a:pt x="17" y="30"/>
                    <a:pt x="18" y="30"/>
                  </a:cubicBezTo>
                  <a:cubicBezTo>
                    <a:pt x="17" y="21"/>
                    <a:pt x="17" y="21"/>
                    <a:pt x="17" y="21"/>
                  </a:cubicBezTo>
                  <a:lnTo>
                    <a:pt x="18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3" name="Freeform 428">
              <a:extLst>
                <a:ext uri="{FF2B5EF4-FFF2-40B4-BE49-F238E27FC236}">
                  <a16:creationId xmlns:a16="http://schemas.microsoft.com/office/drawing/2014/main" id="{B781BA0B-33DA-49FB-AD63-090E48F702C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03461" y="784226"/>
              <a:ext cx="152400" cy="254000"/>
            </a:xfrm>
            <a:custGeom>
              <a:avLst/>
              <a:gdLst>
                <a:gd name="T0" fmla="*/ 39 w 42"/>
                <a:gd name="T1" fmla="*/ 69 h 70"/>
                <a:gd name="T2" fmla="*/ 39 w 42"/>
                <a:gd name="T3" fmla="*/ 64 h 70"/>
                <a:gd name="T4" fmla="*/ 40 w 42"/>
                <a:gd name="T5" fmla="*/ 62 h 70"/>
                <a:gd name="T6" fmla="*/ 41 w 42"/>
                <a:gd name="T7" fmla="*/ 59 h 70"/>
                <a:gd name="T8" fmla="*/ 41 w 42"/>
                <a:gd name="T9" fmla="*/ 56 h 70"/>
                <a:gd name="T10" fmla="*/ 20 w 42"/>
                <a:gd name="T11" fmla="*/ 24 h 70"/>
                <a:gd name="T12" fmla="*/ 21 w 42"/>
                <a:gd name="T13" fmla="*/ 22 h 70"/>
                <a:gd name="T14" fmla="*/ 25 w 42"/>
                <a:gd name="T15" fmla="*/ 5 h 70"/>
                <a:gd name="T16" fmla="*/ 5 w 42"/>
                <a:gd name="T17" fmla="*/ 0 h 70"/>
                <a:gd name="T18" fmla="*/ 5 w 42"/>
                <a:gd name="T19" fmla="*/ 1 h 70"/>
                <a:gd name="T20" fmla="*/ 5 w 42"/>
                <a:gd name="T21" fmla="*/ 3 h 70"/>
                <a:gd name="T22" fmla="*/ 4 w 42"/>
                <a:gd name="T23" fmla="*/ 4 h 70"/>
                <a:gd name="T24" fmla="*/ 3 w 42"/>
                <a:gd name="T25" fmla="*/ 7 h 70"/>
                <a:gd name="T26" fmla="*/ 1 w 42"/>
                <a:gd name="T27" fmla="*/ 9 h 70"/>
                <a:gd name="T28" fmla="*/ 2 w 42"/>
                <a:gd name="T29" fmla="*/ 11 h 70"/>
                <a:gd name="T30" fmla="*/ 2 w 42"/>
                <a:gd name="T31" fmla="*/ 12 h 70"/>
                <a:gd name="T32" fmla="*/ 2 w 42"/>
                <a:gd name="T33" fmla="*/ 15 h 70"/>
                <a:gd name="T34" fmla="*/ 2 w 42"/>
                <a:gd name="T35" fmla="*/ 17 h 70"/>
                <a:gd name="T36" fmla="*/ 1 w 42"/>
                <a:gd name="T37" fmla="*/ 18 h 70"/>
                <a:gd name="T38" fmla="*/ 0 w 42"/>
                <a:gd name="T39" fmla="*/ 19 h 70"/>
                <a:gd name="T40" fmla="*/ 1 w 42"/>
                <a:gd name="T41" fmla="*/ 20 h 70"/>
                <a:gd name="T42" fmla="*/ 2 w 42"/>
                <a:gd name="T43" fmla="*/ 20 h 70"/>
                <a:gd name="T44" fmla="*/ 3 w 42"/>
                <a:gd name="T45" fmla="*/ 22 h 70"/>
                <a:gd name="T46" fmla="*/ 3 w 42"/>
                <a:gd name="T47" fmla="*/ 23 h 70"/>
                <a:gd name="T48" fmla="*/ 3 w 42"/>
                <a:gd name="T49" fmla="*/ 24 h 70"/>
                <a:gd name="T50" fmla="*/ 3 w 42"/>
                <a:gd name="T51" fmla="*/ 26 h 70"/>
                <a:gd name="T52" fmla="*/ 4 w 42"/>
                <a:gd name="T53" fmla="*/ 26 h 70"/>
                <a:gd name="T54" fmla="*/ 6 w 42"/>
                <a:gd name="T55" fmla="*/ 26 h 70"/>
                <a:gd name="T56" fmla="*/ 9 w 42"/>
                <a:gd name="T57" fmla="*/ 26 h 70"/>
                <a:gd name="T58" fmla="*/ 9 w 42"/>
                <a:gd name="T59" fmla="*/ 27 h 70"/>
                <a:gd name="T60" fmla="*/ 6 w 42"/>
                <a:gd name="T61" fmla="*/ 26 h 70"/>
                <a:gd name="T62" fmla="*/ 6 w 42"/>
                <a:gd name="T63" fmla="*/ 27 h 70"/>
                <a:gd name="T64" fmla="*/ 7 w 42"/>
                <a:gd name="T65" fmla="*/ 30 h 70"/>
                <a:gd name="T66" fmla="*/ 6 w 42"/>
                <a:gd name="T67" fmla="*/ 31 h 70"/>
                <a:gd name="T68" fmla="*/ 6 w 42"/>
                <a:gd name="T69" fmla="*/ 30 h 70"/>
                <a:gd name="T70" fmla="*/ 5 w 42"/>
                <a:gd name="T71" fmla="*/ 28 h 70"/>
                <a:gd name="T72" fmla="*/ 4 w 42"/>
                <a:gd name="T73" fmla="*/ 30 h 70"/>
                <a:gd name="T74" fmla="*/ 4 w 42"/>
                <a:gd name="T75" fmla="*/ 33 h 70"/>
                <a:gd name="T76" fmla="*/ 4 w 42"/>
                <a:gd name="T77" fmla="*/ 35 h 70"/>
                <a:gd name="T78" fmla="*/ 5 w 42"/>
                <a:gd name="T79" fmla="*/ 37 h 70"/>
                <a:gd name="T80" fmla="*/ 6 w 42"/>
                <a:gd name="T81" fmla="*/ 40 h 70"/>
                <a:gd name="T82" fmla="*/ 7 w 42"/>
                <a:gd name="T83" fmla="*/ 42 h 70"/>
                <a:gd name="T84" fmla="*/ 8 w 42"/>
                <a:gd name="T85" fmla="*/ 44 h 70"/>
                <a:gd name="T86" fmla="*/ 9 w 42"/>
                <a:gd name="T87" fmla="*/ 45 h 70"/>
                <a:gd name="T88" fmla="*/ 9 w 42"/>
                <a:gd name="T89" fmla="*/ 48 h 70"/>
                <a:gd name="T90" fmla="*/ 8 w 42"/>
                <a:gd name="T91" fmla="*/ 50 h 70"/>
                <a:gd name="T92" fmla="*/ 10 w 42"/>
                <a:gd name="T93" fmla="*/ 52 h 70"/>
                <a:gd name="T94" fmla="*/ 12 w 42"/>
                <a:gd name="T95" fmla="*/ 53 h 70"/>
                <a:gd name="T96" fmla="*/ 14 w 42"/>
                <a:gd name="T97" fmla="*/ 54 h 70"/>
                <a:gd name="T98" fmla="*/ 16 w 42"/>
                <a:gd name="T99" fmla="*/ 55 h 70"/>
                <a:gd name="T100" fmla="*/ 17 w 42"/>
                <a:gd name="T101" fmla="*/ 56 h 70"/>
                <a:gd name="T102" fmla="*/ 19 w 42"/>
                <a:gd name="T103" fmla="*/ 58 h 70"/>
                <a:gd name="T104" fmla="*/ 19 w 42"/>
                <a:gd name="T105" fmla="*/ 59 h 70"/>
                <a:gd name="T106" fmla="*/ 20 w 42"/>
                <a:gd name="T107" fmla="*/ 60 h 70"/>
                <a:gd name="T108" fmla="*/ 22 w 42"/>
                <a:gd name="T109" fmla="*/ 60 h 70"/>
                <a:gd name="T110" fmla="*/ 22 w 42"/>
                <a:gd name="T111" fmla="*/ 62 h 70"/>
                <a:gd name="T112" fmla="*/ 24 w 42"/>
                <a:gd name="T113" fmla="*/ 65 h 70"/>
                <a:gd name="T114" fmla="*/ 23 w 42"/>
                <a:gd name="T115" fmla="*/ 67 h 70"/>
                <a:gd name="T116" fmla="*/ 24 w 42"/>
                <a:gd name="T117" fmla="*/ 67 h 70"/>
                <a:gd name="T118" fmla="*/ 24 w 42"/>
                <a:gd name="T119" fmla="*/ 68 h 70"/>
                <a:gd name="T120" fmla="*/ 27 w 42"/>
                <a:gd name="T121" fmla="*/ 69 h 70"/>
                <a:gd name="T122" fmla="*/ 37 w 42"/>
                <a:gd name="T123" fmla="*/ 70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42" h="70">
                  <a:moveTo>
                    <a:pt x="38" y="69"/>
                  </a:moveTo>
                  <a:cubicBezTo>
                    <a:pt x="39" y="70"/>
                    <a:pt x="39" y="69"/>
                    <a:pt x="39" y="69"/>
                  </a:cubicBezTo>
                  <a:cubicBezTo>
                    <a:pt x="39" y="69"/>
                    <a:pt x="38" y="68"/>
                    <a:pt x="38" y="67"/>
                  </a:cubicBezTo>
                  <a:cubicBezTo>
                    <a:pt x="37" y="66"/>
                    <a:pt x="39" y="64"/>
                    <a:pt x="39" y="64"/>
                  </a:cubicBezTo>
                  <a:cubicBezTo>
                    <a:pt x="39" y="63"/>
                    <a:pt x="39" y="63"/>
                    <a:pt x="39" y="63"/>
                  </a:cubicBezTo>
                  <a:cubicBezTo>
                    <a:pt x="39" y="63"/>
                    <a:pt x="40" y="63"/>
                    <a:pt x="40" y="62"/>
                  </a:cubicBezTo>
                  <a:cubicBezTo>
                    <a:pt x="40" y="62"/>
                    <a:pt x="40" y="61"/>
                    <a:pt x="41" y="61"/>
                  </a:cubicBezTo>
                  <a:cubicBezTo>
                    <a:pt x="42" y="60"/>
                    <a:pt x="42" y="59"/>
                    <a:pt x="41" y="59"/>
                  </a:cubicBezTo>
                  <a:cubicBezTo>
                    <a:pt x="41" y="59"/>
                    <a:pt x="41" y="59"/>
                    <a:pt x="41" y="58"/>
                  </a:cubicBezTo>
                  <a:cubicBezTo>
                    <a:pt x="40" y="57"/>
                    <a:pt x="41" y="57"/>
                    <a:pt x="41" y="56"/>
                  </a:cubicBezTo>
                  <a:cubicBezTo>
                    <a:pt x="41" y="56"/>
                    <a:pt x="40" y="55"/>
                    <a:pt x="40" y="55"/>
                  </a:cubicBezTo>
                  <a:cubicBezTo>
                    <a:pt x="40" y="55"/>
                    <a:pt x="19" y="24"/>
                    <a:pt x="20" y="24"/>
                  </a:cubicBezTo>
                  <a:cubicBezTo>
                    <a:pt x="20" y="24"/>
                    <a:pt x="20" y="24"/>
                    <a:pt x="20" y="23"/>
                  </a:cubicBezTo>
                  <a:cubicBezTo>
                    <a:pt x="20" y="23"/>
                    <a:pt x="21" y="22"/>
                    <a:pt x="21" y="22"/>
                  </a:cubicBezTo>
                  <a:cubicBezTo>
                    <a:pt x="20" y="22"/>
                    <a:pt x="20" y="21"/>
                    <a:pt x="20" y="21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5" y="0"/>
                    <a:pt x="5" y="0"/>
                  </a:cubicBezTo>
                  <a:cubicBezTo>
                    <a:pt x="5" y="0"/>
                    <a:pt x="4" y="0"/>
                    <a:pt x="4" y="0"/>
                  </a:cubicBezTo>
                  <a:cubicBezTo>
                    <a:pt x="4" y="0"/>
                    <a:pt x="5" y="1"/>
                    <a:pt x="5" y="1"/>
                  </a:cubicBezTo>
                  <a:cubicBezTo>
                    <a:pt x="5" y="1"/>
                    <a:pt x="5" y="1"/>
                    <a:pt x="5" y="2"/>
                  </a:cubicBezTo>
                  <a:cubicBezTo>
                    <a:pt x="5" y="2"/>
                    <a:pt x="5" y="3"/>
                    <a:pt x="5" y="3"/>
                  </a:cubicBezTo>
                  <a:cubicBezTo>
                    <a:pt x="5" y="3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6"/>
                    <a:pt x="4" y="6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3" y="7"/>
                    <a:pt x="2" y="7"/>
                    <a:pt x="2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1"/>
                    <a:pt x="2" y="11"/>
                    <a:pt x="2" y="11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2" y="13"/>
                    <a:pt x="2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6"/>
                    <a:pt x="1" y="16"/>
                    <a:pt x="1" y="16"/>
                  </a:cubicBezTo>
                  <a:cubicBezTo>
                    <a:pt x="1" y="16"/>
                    <a:pt x="2" y="17"/>
                    <a:pt x="2" y="17"/>
                  </a:cubicBezTo>
                  <a:cubicBezTo>
                    <a:pt x="2" y="17"/>
                    <a:pt x="1" y="17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1" y="18"/>
                    <a:pt x="1" y="18"/>
                    <a:pt x="1" y="18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1" y="20"/>
                    <a:pt x="1" y="20"/>
                  </a:cubicBezTo>
                  <a:cubicBezTo>
                    <a:pt x="1" y="20"/>
                    <a:pt x="1" y="19"/>
                    <a:pt x="1" y="19"/>
                  </a:cubicBezTo>
                  <a:cubicBezTo>
                    <a:pt x="1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3" y="22"/>
                    <a:pt x="3" y="23"/>
                    <a:pt x="3" y="23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4" y="24"/>
                    <a:pt x="4" y="24"/>
                  </a:cubicBezTo>
                  <a:cubicBezTo>
                    <a:pt x="4" y="24"/>
                    <a:pt x="3" y="24"/>
                    <a:pt x="3" y="24"/>
                  </a:cubicBezTo>
                  <a:cubicBezTo>
                    <a:pt x="2" y="25"/>
                    <a:pt x="2" y="26"/>
                    <a:pt x="3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26"/>
                    <a:pt x="3" y="26"/>
                    <a:pt x="4" y="26"/>
                  </a:cubicBezTo>
                  <a:cubicBezTo>
                    <a:pt x="4" y="26"/>
                    <a:pt x="4" y="26"/>
                    <a:pt x="4" y="26"/>
                  </a:cubicBezTo>
                  <a:cubicBezTo>
                    <a:pt x="4" y="27"/>
                    <a:pt x="4" y="27"/>
                    <a:pt x="5" y="27"/>
                  </a:cubicBezTo>
                  <a:cubicBezTo>
                    <a:pt x="5" y="27"/>
                    <a:pt x="5" y="27"/>
                    <a:pt x="6" y="26"/>
                  </a:cubicBezTo>
                  <a:cubicBezTo>
                    <a:pt x="6" y="26"/>
                    <a:pt x="6" y="25"/>
                    <a:pt x="7" y="26"/>
                  </a:cubicBezTo>
                  <a:cubicBezTo>
                    <a:pt x="7" y="26"/>
                    <a:pt x="8" y="26"/>
                    <a:pt x="9" y="26"/>
                  </a:cubicBezTo>
                  <a:cubicBezTo>
                    <a:pt x="9" y="26"/>
                    <a:pt x="11" y="25"/>
                    <a:pt x="10" y="26"/>
                  </a:cubicBezTo>
                  <a:cubicBezTo>
                    <a:pt x="10" y="27"/>
                    <a:pt x="10" y="27"/>
                    <a:pt x="9" y="27"/>
                  </a:cubicBezTo>
                  <a:cubicBezTo>
                    <a:pt x="9" y="27"/>
                    <a:pt x="9" y="26"/>
                    <a:pt x="8" y="26"/>
                  </a:cubicBezTo>
                  <a:cubicBezTo>
                    <a:pt x="7" y="26"/>
                    <a:pt x="6" y="26"/>
                    <a:pt x="6" y="26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7"/>
                    <a:pt x="6" y="27"/>
                    <a:pt x="6" y="27"/>
                  </a:cubicBezTo>
                  <a:cubicBezTo>
                    <a:pt x="6" y="28"/>
                    <a:pt x="6" y="28"/>
                    <a:pt x="6" y="29"/>
                  </a:cubicBezTo>
                  <a:cubicBezTo>
                    <a:pt x="6" y="29"/>
                    <a:pt x="7" y="29"/>
                    <a:pt x="7" y="30"/>
                  </a:cubicBezTo>
                  <a:cubicBezTo>
                    <a:pt x="7" y="30"/>
                    <a:pt x="7" y="31"/>
                    <a:pt x="7" y="31"/>
                  </a:cubicBezTo>
                  <a:cubicBezTo>
                    <a:pt x="7" y="31"/>
                    <a:pt x="6" y="31"/>
                    <a:pt x="6" y="31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6" y="30"/>
                    <a:pt x="6" y="30"/>
                    <a:pt x="6" y="30"/>
                  </a:cubicBezTo>
                  <a:cubicBezTo>
                    <a:pt x="6" y="29"/>
                    <a:pt x="6" y="28"/>
                    <a:pt x="6" y="28"/>
                  </a:cubicBezTo>
                  <a:cubicBezTo>
                    <a:pt x="6" y="28"/>
                    <a:pt x="5" y="28"/>
                    <a:pt x="5" y="28"/>
                  </a:cubicBezTo>
                  <a:cubicBezTo>
                    <a:pt x="5" y="28"/>
                    <a:pt x="4" y="28"/>
                    <a:pt x="4" y="29"/>
                  </a:cubicBezTo>
                  <a:cubicBezTo>
                    <a:pt x="4" y="29"/>
                    <a:pt x="4" y="30"/>
                    <a:pt x="4" y="30"/>
                  </a:cubicBezTo>
                  <a:cubicBezTo>
                    <a:pt x="4" y="31"/>
                    <a:pt x="4" y="31"/>
                    <a:pt x="4" y="32"/>
                  </a:cubicBezTo>
                  <a:cubicBezTo>
                    <a:pt x="4" y="32"/>
                    <a:pt x="4" y="32"/>
                    <a:pt x="4" y="33"/>
                  </a:cubicBezTo>
                  <a:cubicBezTo>
                    <a:pt x="4" y="33"/>
                    <a:pt x="4" y="34"/>
                    <a:pt x="4" y="34"/>
                  </a:cubicBezTo>
                  <a:cubicBezTo>
                    <a:pt x="4" y="34"/>
                    <a:pt x="4" y="35"/>
                    <a:pt x="4" y="35"/>
                  </a:cubicBezTo>
                  <a:cubicBezTo>
                    <a:pt x="4" y="35"/>
                    <a:pt x="5" y="35"/>
                    <a:pt x="5" y="36"/>
                  </a:cubicBezTo>
                  <a:cubicBezTo>
                    <a:pt x="5" y="36"/>
                    <a:pt x="5" y="36"/>
                    <a:pt x="5" y="37"/>
                  </a:cubicBezTo>
                  <a:cubicBezTo>
                    <a:pt x="5" y="37"/>
                    <a:pt x="5" y="38"/>
                    <a:pt x="5" y="38"/>
                  </a:cubicBezTo>
                  <a:cubicBezTo>
                    <a:pt x="6" y="39"/>
                    <a:pt x="6" y="39"/>
                    <a:pt x="6" y="40"/>
                  </a:cubicBezTo>
                  <a:cubicBezTo>
                    <a:pt x="6" y="40"/>
                    <a:pt x="7" y="41"/>
                    <a:pt x="7" y="41"/>
                  </a:cubicBezTo>
                  <a:cubicBezTo>
                    <a:pt x="7" y="41"/>
                    <a:pt x="7" y="42"/>
                    <a:pt x="7" y="42"/>
                  </a:cubicBezTo>
                  <a:cubicBezTo>
                    <a:pt x="8" y="42"/>
                    <a:pt x="8" y="43"/>
                    <a:pt x="8" y="43"/>
                  </a:cubicBezTo>
                  <a:cubicBezTo>
                    <a:pt x="8" y="43"/>
                    <a:pt x="8" y="43"/>
                    <a:pt x="8" y="44"/>
                  </a:cubicBezTo>
                  <a:cubicBezTo>
                    <a:pt x="8" y="44"/>
                    <a:pt x="9" y="44"/>
                    <a:pt x="9" y="45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8" y="46"/>
                    <a:pt x="8" y="46"/>
                    <a:pt x="9" y="46"/>
                  </a:cubicBezTo>
                  <a:cubicBezTo>
                    <a:pt x="9" y="46"/>
                    <a:pt x="9" y="47"/>
                    <a:pt x="9" y="48"/>
                  </a:cubicBezTo>
                  <a:cubicBezTo>
                    <a:pt x="9" y="48"/>
                    <a:pt x="9" y="48"/>
                    <a:pt x="9" y="49"/>
                  </a:cubicBezTo>
                  <a:cubicBezTo>
                    <a:pt x="9" y="49"/>
                    <a:pt x="8" y="50"/>
                    <a:pt x="8" y="50"/>
                  </a:cubicBezTo>
                  <a:cubicBezTo>
                    <a:pt x="8" y="50"/>
                    <a:pt x="8" y="51"/>
                    <a:pt x="9" y="51"/>
                  </a:cubicBezTo>
                  <a:cubicBezTo>
                    <a:pt x="9" y="51"/>
                    <a:pt x="9" y="52"/>
                    <a:pt x="10" y="52"/>
                  </a:cubicBezTo>
                  <a:cubicBezTo>
                    <a:pt x="10" y="52"/>
                    <a:pt x="11" y="52"/>
                    <a:pt x="11" y="52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3" y="53"/>
                    <a:pt x="13" y="53"/>
                    <a:pt x="13" y="53"/>
                  </a:cubicBezTo>
                  <a:cubicBezTo>
                    <a:pt x="14" y="53"/>
                    <a:pt x="14" y="54"/>
                    <a:pt x="14" y="54"/>
                  </a:cubicBezTo>
                  <a:cubicBezTo>
                    <a:pt x="14" y="54"/>
                    <a:pt x="14" y="54"/>
                    <a:pt x="15" y="54"/>
                  </a:cubicBezTo>
                  <a:cubicBezTo>
                    <a:pt x="15" y="54"/>
                    <a:pt x="15" y="54"/>
                    <a:pt x="16" y="55"/>
                  </a:cubicBezTo>
                  <a:cubicBezTo>
                    <a:pt x="16" y="55"/>
                    <a:pt x="16" y="56"/>
                    <a:pt x="16" y="56"/>
                  </a:cubicBezTo>
                  <a:cubicBezTo>
                    <a:pt x="16" y="56"/>
                    <a:pt x="16" y="56"/>
                    <a:pt x="17" y="56"/>
                  </a:cubicBezTo>
                  <a:cubicBezTo>
                    <a:pt x="18" y="56"/>
                    <a:pt x="18" y="56"/>
                    <a:pt x="18" y="56"/>
                  </a:cubicBezTo>
                  <a:cubicBezTo>
                    <a:pt x="19" y="57"/>
                    <a:pt x="19" y="57"/>
                    <a:pt x="19" y="58"/>
                  </a:cubicBezTo>
                  <a:cubicBezTo>
                    <a:pt x="19" y="58"/>
                    <a:pt x="19" y="58"/>
                    <a:pt x="19" y="58"/>
                  </a:cubicBezTo>
                  <a:cubicBezTo>
                    <a:pt x="19" y="58"/>
                    <a:pt x="19" y="59"/>
                    <a:pt x="19" y="59"/>
                  </a:cubicBezTo>
                  <a:cubicBezTo>
                    <a:pt x="19" y="59"/>
                    <a:pt x="18" y="60"/>
                    <a:pt x="19" y="60"/>
                  </a:cubicBezTo>
                  <a:cubicBezTo>
                    <a:pt x="19" y="60"/>
                    <a:pt x="19" y="60"/>
                    <a:pt x="20" y="60"/>
                  </a:cubicBezTo>
                  <a:cubicBezTo>
                    <a:pt x="20" y="59"/>
                    <a:pt x="20" y="59"/>
                    <a:pt x="21" y="60"/>
                  </a:cubicBezTo>
                  <a:cubicBezTo>
                    <a:pt x="21" y="60"/>
                    <a:pt x="21" y="60"/>
                    <a:pt x="22" y="60"/>
                  </a:cubicBezTo>
                  <a:cubicBezTo>
                    <a:pt x="22" y="60"/>
                    <a:pt x="22" y="60"/>
                    <a:pt x="22" y="60"/>
                  </a:cubicBezTo>
                  <a:cubicBezTo>
                    <a:pt x="22" y="61"/>
                    <a:pt x="22" y="62"/>
                    <a:pt x="22" y="62"/>
                  </a:cubicBezTo>
                  <a:cubicBezTo>
                    <a:pt x="23" y="63"/>
                    <a:pt x="23" y="63"/>
                    <a:pt x="23" y="63"/>
                  </a:cubicBezTo>
                  <a:cubicBezTo>
                    <a:pt x="23" y="63"/>
                    <a:pt x="24" y="64"/>
                    <a:pt x="24" y="65"/>
                  </a:cubicBezTo>
                  <a:cubicBezTo>
                    <a:pt x="24" y="66"/>
                    <a:pt x="23" y="66"/>
                    <a:pt x="23" y="66"/>
                  </a:cubicBezTo>
                  <a:cubicBezTo>
                    <a:pt x="23" y="66"/>
                    <a:pt x="23" y="67"/>
                    <a:pt x="23" y="67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3" y="67"/>
                    <a:pt x="24" y="67"/>
                    <a:pt x="24" y="67"/>
                  </a:cubicBezTo>
                  <a:cubicBezTo>
                    <a:pt x="24" y="67"/>
                    <a:pt x="24" y="67"/>
                    <a:pt x="24" y="67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7" y="69"/>
                    <a:pt x="27" y="69"/>
                    <a:pt x="27" y="69"/>
                  </a:cubicBezTo>
                  <a:cubicBezTo>
                    <a:pt x="37" y="69"/>
                    <a:pt x="37" y="69"/>
                    <a:pt x="37" y="69"/>
                  </a:cubicBezTo>
                  <a:cubicBezTo>
                    <a:pt x="37" y="69"/>
                    <a:pt x="37" y="69"/>
                    <a:pt x="37" y="70"/>
                  </a:cubicBezTo>
                  <a:cubicBezTo>
                    <a:pt x="38" y="70"/>
                    <a:pt x="38" y="69"/>
                    <a:pt x="38" y="6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4" name="Freeform 429">
              <a:extLst>
                <a:ext uri="{FF2B5EF4-FFF2-40B4-BE49-F238E27FC236}">
                  <a16:creationId xmlns:a16="http://schemas.microsoft.com/office/drawing/2014/main" id="{C19FD6AD-80F7-4BE2-9830-A78A55C2C7CA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73286" y="944563"/>
              <a:ext cx="131763" cy="144463"/>
            </a:xfrm>
            <a:custGeom>
              <a:avLst/>
              <a:gdLst>
                <a:gd name="T0" fmla="*/ 10 w 36"/>
                <a:gd name="T1" fmla="*/ 0 h 40"/>
                <a:gd name="T2" fmla="*/ 9 w 36"/>
                <a:gd name="T3" fmla="*/ 5 h 40"/>
                <a:gd name="T4" fmla="*/ 8 w 36"/>
                <a:gd name="T5" fmla="*/ 4 h 40"/>
                <a:gd name="T6" fmla="*/ 7 w 36"/>
                <a:gd name="T7" fmla="*/ 4 h 40"/>
                <a:gd name="T8" fmla="*/ 5 w 36"/>
                <a:gd name="T9" fmla="*/ 5 h 40"/>
                <a:gd name="T10" fmla="*/ 5 w 36"/>
                <a:gd name="T11" fmla="*/ 7 h 40"/>
                <a:gd name="T12" fmla="*/ 4 w 36"/>
                <a:gd name="T13" fmla="*/ 8 h 40"/>
                <a:gd name="T14" fmla="*/ 5 w 36"/>
                <a:gd name="T15" fmla="*/ 11 h 40"/>
                <a:gd name="T16" fmla="*/ 4 w 36"/>
                <a:gd name="T17" fmla="*/ 11 h 40"/>
                <a:gd name="T18" fmla="*/ 5 w 36"/>
                <a:gd name="T19" fmla="*/ 12 h 40"/>
                <a:gd name="T20" fmla="*/ 5 w 36"/>
                <a:gd name="T21" fmla="*/ 14 h 40"/>
                <a:gd name="T22" fmla="*/ 5 w 36"/>
                <a:gd name="T23" fmla="*/ 15 h 40"/>
                <a:gd name="T24" fmla="*/ 5 w 36"/>
                <a:gd name="T25" fmla="*/ 17 h 40"/>
                <a:gd name="T26" fmla="*/ 4 w 36"/>
                <a:gd name="T27" fmla="*/ 18 h 40"/>
                <a:gd name="T28" fmla="*/ 3 w 36"/>
                <a:gd name="T29" fmla="*/ 19 h 40"/>
                <a:gd name="T30" fmla="*/ 3 w 36"/>
                <a:gd name="T31" fmla="*/ 20 h 40"/>
                <a:gd name="T32" fmla="*/ 2 w 36"/>
                <a:gd name="T33" fmla="*/ 23 h 40"/>
                <a:gd name="T34" fmla="*/ 3 w 36"/>
                <a:gd name="T35" fmla="*/ 25 h 40"/>
                <a:gd name="T36" fmla="*/ 2 w 36"/>
                <a:gd name="T37" fmla="*/ 25 h 40"/>
                <a:gd name="T38" fmla="*/ 1 w 36"/>
                <a:gd name="T39" fmla="*/ 26 h 40"/>
                <a:gd name="T40" fmla="*/ 0 w 36"/>
                <a:gd name="T41" fmla="*/ 27 h 40"/>
                <a:gd name="T42" fmla="*/ 20 w 36"/>
                <a:gd name="T43" fmla="*/ 38 h 40"/>
                <a:gd name="T44" fmla="*/ 31 w 36"/>
                <a:gd name="T45" fmla="*/ 40 h 40"/>
                <a:gd name="T46" fmla="*/ 36 w 36"/>
                <a:gd name="T47" fmla="*/ 4 h 40"/>
                <a:gd name="T48" fmla="*/ 10 w 36"/>
                <a:gd name="T49" fmla="*/ 0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6" h="40">
                  <a:moveTo>
                    <a:pt x="10" y="0"/>
                  </a:move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8" y="5"/>
                    <a:pt x="8" y="4"/>
                  </a:cubicBezTo>
                  <a:cubicBezTo>
                    <a:pt x="8" y="4"/>
                    <a:pt x="8" y="4"/>
                    <a:pt x="7" y="4"/>
                  </a:cubicBezTo>
                  <a:cubicBezTo>
                    <a:pt x="5" y="4"/>
                    <a:pt x="5" y="5"/>
                    <a:pt x="5" y="5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4" y="7"/>
                    <a:pt x="4" y="8"/>
                    <a:pt x="4" y="8"/>
                  </a:cubicBezTo>
                  <a:cubicBezTo>
                    <a:pt x="5" y="9"/>
                    <a:pt x="5" y="10"/>
                    <a:pt x="5" y="11"/>
                  </a:cubicBezTo>
                  <a:cubicBezTo>
                    <a:pt x="5" y="12"/>
                    <a:pt x="4" y="11"/>
                    <a:pt x="4" y="11"/>
                  </a:cubicBezTo>
                  <a:cubicBezTo>
                    <a:pt x="4" y="11"/>
                    <a:pt x="5" y="12"/>
                    <a:pt x="5" y="12"/>
                  </a:cubicBezTo>
                  <a:cubicBezTo>
                    <a:pt x="5" y="13"/>
                    <a:pt x="4" y="13"/>
                    <a:pt x="5" y="14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6" y="15"/>
                    <a:pt x="6" y="16"/>
                    <a:pt x="5" y="17"/>
                  </a:cubicBezTo>
                  <a:cubicBezTo>
                    <a:pt x="4" y="17"/>
                    <a:pt x="4" y="18"/>
                    <a:pt x="4" y="18"/>
                  </a:cubicBezTo>
                  <a:cubicBezTo>
                    <a:pt x="4" y="19"/>
                    <a:pt x="3" y="19"/>
                    <a:pt x="3" y="19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3" y="20"/>
                    <a:pt x="1" y="22"/>
                    <a:pt x="2" y="23"/>
                  </a:cubicBezTo>
                  <a:cubicBezTo>
                    <a:pt x="2" y="24"/>
                    <a:pt x="3" y="25"/>
                    <a:pt x="3" y="25"/>
                  </a:cubicBezTo>
                  <a:cubicBezTo>
                    <a:pt x="3" y="25"/>
                    <a:pt x="3" y="26"/>
                    <a:pt x="2" y="25"/>
                  </a:cubicBezTo>
                  <a:cubicBezTo>
                    <a:pt x="2" y="25"/>
                    <a:pt x="2" y="26"/>
                    <a:pt x="1" y="26"/>
                  </a:cubicBezTo>
                  <a:cubicBezTo>
                    <a:pt x="1" y="26"/>
                    <a:pt x="0" y="26"/>
                    <a:pt x="0" y="27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6" y="4"/>
                    <a:pt x="36" y="4"/>
                    <a:pt x="36" y="4"/>
                  </a:cubicBezTo>
                  <a:lnTo>
                    <a:pt x="10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5" name="Freeform 430">
              <a:extLst>
                <a:ext uri="{FF2B5EF4-FFF2-40B4-BE49-F238E27FC236}">
                  <a16:creationId xmlns:a16="http://schemas.microsoft.com/office/drawing/2014/main" id="{FC336EEC-E46A-4A7C-8793-35DF352E2E56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12950" y="984251"/>
              <a:ext cx="258763" cy="254000"/>
            </a:xfrm>
            <a:custGeom>
              <a:avLst/>
              <a:gdLst>
                <a:gd name="T0" fmla="*/ 65 w 71"/>
                <a:gd name="T1" fmla="*/ 21 h 70"/>
                <a:gd name="T2" fmla="*/ 62 w 71"/>
                <a:gd name="T3" fmla="*/ 19 h 70"/>
                <a:gd name="T4" fmla="*/ 58 w 71"/>
                <a:gd name="T5" fmla="*/ 20 h 70"/>
                <a:gd name="T6" fmla="*/ 56 w 71"/>
                <a:gd name="T7" fmla="*/ 20 h 70"/>
                <a:gd name="T8" fmla="*/ 54 w 71"/>
                <a:gd name="T9" fmla="*/ 19 h 70"/>
                <a:gd name="T10" fmla="*/ 52 w 71"/>
                <a:gd name="T11" fmla="*/ 20 h 70"/>
                <a:gd name="T12" fmla="*/ 50 w 71"/>
                <a:gd name="T13" fmla="*/ 19 h 70"/>
                <a:gd name="T14" fmla="*/ 48 w 71"/>
                <a:gd name="T15" fmla="*/ 20 h 70"/>
                <a:gd name="T16" fmla="*/ 46 w 71"/>
                <a:gd name="T17" fmla="*/ 17 h 70"/>
                <a:gd name="T18" fmla="*/ 45 w 71"/>
                <a:gd name="T19" fmla="*/ 18 h 70"/>
                <a:gd name="T20" fmla="*/ 43 w 71"/>
                <a:gd name="T21" fmla="*/ 17 h 70"/>
                <a:gd name="T22" fmla="*/ 40 w 71"/>
                <a:gd name="T23" fmla="*/ 16 h 70"/>
                <a:gd name="T24" fmla="*/ 37 w 71"/>
                <a:gd name="T25" fmla="*/ 14 h 70"/>
                <a:gd name="T26" fmla="*/ 21 w 71"/>
                <a:gd name="T27" fmla="*/ 0 h 70"/>
                <a:gd name="T28" fmla="*/ 0 w 71"/>
                <a:gd name="T29" fmla="*/ 28 h 70"/>
                <a:gd name="T30" fmla="*/ 2 w 71"/>
                <a:gd name="T31" fmla="*/ 31 h 70"/>
                <a:gd name="T32" fmla="*/ 6 w 71"/>
                <a:gd name="T33" fmla="*/ 35 h 70"/>
                <a:gd name="T34" fmla="*/ 9 w 71"/>
                <a:gd name="T35" fmla="*/ 40 h 70"/>
                <a:gd name="T36" fmla="*/ 12 w 71"/>
                <a:gd name="T37" fmla="*/ 46 h 70"/>
                <a:gd name="T38" fmla="*/ 15 w 71"/>
                <a:gd name="T39" fmla="*/ 47 h 70"/>
                <a:gd name="T40" fmla="*/ 19 w 71"/>
                <a:gd name="T41" fmla="*/ 44 h 70"/>
                <a:gd name="T42" fmla="*/ 23 w 71"/>
                <a:gd name="T43" fmla="*/ 44 h 70"/>
                <a:gd name="T44" fmla="*/ 27 w 71"/>
                <a:gd name="T45" fmla="*/ 45 h 70"/>
                <a:gd name="T46" fmla="*/ 30 w 71"/>
                <a:gd name="T47" fmla="*/ 48 h 70"/>
                <a:gd name="T48" fmla="*/ 34 w 71"/>
                <a:gd name="T49" fmla="*/ 54 h 70"/>
                <a:gd name="T50" fmla="*/ 37 w 71"/>
                <a:gd name="T51" fmla="*/ 59 h 70"/>
                <a:gd name="T52" fmla="*/ 39 w 71"/>
                <a:gd name="T53" fmla="*/ 64 h 70"/>
                <a:gd name="T54" fmla="*/ 42 w 71"/>
                <a:gd name="T55" fmla="*/ 68 h 70"/>
                <a:gd name="T56" fmla="*/ 48 w 71"/>
                <a:gd name="T57" fmla="*/ 69 h 70"/>
                <a:gd name="T58" fmla="*/ 50 w 71"/>
                <a:gd name="T59" fmla="*/ 67 h 70"/>
                <a:gd name="T60" fmla="*/ 50 w 71"/>
                <a:gd name="T61" fmla="*/ 59 h 70"/>
                <a:gd name="T62" fmla="*/ 50 w 71"/>
                <a:gd name="T63" fmla="*/ 67 h 70"/>
                <a:gd name="T64" fmla="*/ 48 w 71"/>
                <a:gd name="T65" fmla="*/ 62 h 70"/>
                <a:gd name="T66" fmla="*/ 47 w 71"/>
                <a:gd name="T67" fmla="*/ 61 h 70"/>
                <a:gd name="T68" fmla="*/ 49 w 71"/>
                <a:gd name="T69" fmla="*/ 59 h 70"/>
                <a:gd name="T70" fmla="*/ 50 w 71"/>
                <a:gd name="T71" fmla="*/ 57 h 70"/>
                <a:gd name="T72" fmla="*/ 52 w 71"/>
                <a:gd name="T73" fmla="*/ 54 h 70"/>
                <a:gd name="T74" fmla="*/ 51 w 71"/>
                <a:gd name="T75" fmla="*/ 57 h 70"/>
                <a:gd name="T76" fmla="*/ 54 w 71"/>
                <a:gd name="T77" fmla="*/ 54 h 70"/>
                <a:gd name="T78" fmla="*/ 55 w 71"/>
                <a:gd name="T79" fmla="*/ 51 h 70"/>
                <a:gd name="T80" fmla="*/ 55 w 71"/>
                <a:gd name="T81" fmla="*/ 54 h 70"/>
                <a:gd name="T82" fmla="*/ 57 w 71"/>
                <a:gd name="T83" fmla="*/ 53 h 70"/>
                <a:gd name="T84" fmla="*/ 59 w 71"/>
                <a:gd name="T85" fmla="*/ 51 h 70"/>
                <a:gd name="T86" fmla="*/ 62 w 71"/>
                <a:gd name="T87" fmla="*/ 50 h 70"/>
                <a:gd name="T88" fmla="*/ 63 w 71"/>
                <a:gd name="T89" fmla="*/ 49 h 70"/>
                <a:gd name="T90" fmla="*/ 64 w 71"/>
                <a:gd name="T91" fmla="*/ 45 h 70"/>
                <a:gd name="T92" fmla="*/ 64 w 71"/>
                <a:gd name="T93" fmla="*/ 47 h 70"/>
                <a:gd name="T94" fmla="*/ 68 w 71"/>
                <a:gd name="T95" fmla="*/ 46 h 70"/>
                <a:gd name="T96" fmla="*/ 70 w 71"/>
                <a:gd name="T97" fmla="*/ 44 h 70"/>
                <a:gd name="T98" fmla="*/ 70 w 71"/>
                <a:gd name="T99" fmla="*/ 38 h 70"/>
                <a:gd name="T100" fmla="*/ 68 w 71"/>
                <a:gd name="T101" fmla="*/ 32 h 70"/>
                <a:gd name="T102" fmla="*/ 67 w 71"/>
                <a:gd name="T103" fmla="*/ 21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71" h="70">
                  <a:moveTo>
                    <a:pt x="67" y="21"/>
                  </a:move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6" y="21"/>
                    <a:pt x="66" y="21"/>
                  </a:cubicBezTo>
                  <a:cubicBezTo>
                    <a:pt x="66" y="21"/>
                    <a:pt x="65" y="21"/>
                    <a:pt x="65" y="21"/>
                  </a:cubicBezTo>
                  <a:cubicBezTo>
                    <a:pt x="65" y="21"/>
                    <a:pt x="65" y="21"/>
                    <a:pt x="64" y="21"/>
                  </a:cubicBezTo>
                  <a:cubicBezTo>
                    <a:pt x="64" y="20"/>
                    <a:pt x="63" y="20"/>
                    <a:pt x="63" y="20"/>
                  </a:cubicBezTo>
                  <a:cubicBezTo>
                    <a:pt x="63" y="19"/>
                    <a:pt x="62" y="19"/>
                    <a:pt x="62" y="19"/>
                  </a:cubicBezTo>
                  <a:cubicBezTo>
                    <a:pt x="62" y="19"/>
                    <a:pt x="62" y="19"/>
                    <a:pt x="62" y="19"/>
                  </a:cubicBezTo>
                  <a:cubicBezTo>
                    <a:pt x="62" y="19"/>
                    <a:pt x="62" y="19"/>
                    <a:pt x="61" y="19"/>
                  </a:cubicBezTo>
                  <a:cubicBezTo>
                    <a:pt x="61" y="19"/>
                    <a:pt x="60" y="19"/>
                    <a:pt x="60" y="19"/>
                  </a:cubicBezTo>
                  <a:cubicBezTo>
                    <a:pt x="59" y="19"/>
                    <a:pt x="60" y="20"/>
                    <a:pt x="59" y="20"/>
                  </a:cubicBezTo>
                  <a:cubicBezTo>
                    <a:pt x="58" y="20"/>
                    <a:pt x="58" y="20"/>
                    <a:pt x="58" y="20"/>
                  </a:cubicBezTo>
                  <a:cubicBezTo>
                    <a:pt x="57" y="20"/>
                    <a:pt x="57" y="20"/>
                    <a:pt x="57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6" y="20"/>
                    <a:pt x="56" y="20"/>
                    <a:pt x="56" y="20"/>
                  </a:cubicBezTo>
                  <a:cubicBezTo>
                    <a:pt x="55" y="20"/>
                    <a:pt x="55" y="20"/>
                    <a:pt x="55" y="20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5" y="19"/>
                    <a:pt x="55" y="19"/>
                    <a:pt x="55" y="19"/>
                  </a:cubicBezTo>
                  <a:cubicBezTo>
                    <a:pt x="54" y="19"/>
                    <a:pt x="54" y="19"/>
                    <a:pt x="54" y="19"/>
                  </a:cubicBezTo>
                  <a:cubicBezTo>
                    <a:pt x="53" y="19"/>
                    <a:pt x="53" y="18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19"/>
                    <a:pt x="53" y="19"/>
                    <a:pt x="53" y="19"/>
                  </a:cubicBezTo>
                  <a:cubicBezTo>
                    <a:pt x="53" y="20"/>
                    <a:pt x="52" y="20"/>
                    <a:pt x="52" y="20"/>
                  </a:cubicBezTo>
                  <a:cubicBezTo>
                    <a:pt x="52" y="20"/>
                    <a:pt x="52" y="20"/>
                    <a:pt x="52" y="20"/>
                  </a:cubicBezTo>
                  <a:cubicBezTo>
                    <a:pt x="52" y="19"/>
                    <a:pt x="52" y="19"/>
                    <a:pt x="51" y="19"/>
                  </a:cubicBezTo>
                  <a:cubicBezTo>
                    <a:pt x="51" y="19"/>
                    <a:pt x="51" y="19"/>
                    <a:pt x="51" y="20"/>
                  </a:cubicBezTo>
                  <a:cubicBezTo>
                    <a:pt x="51" y="20"/>
                    <a:pt x="50" y="20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50" y="19"/>
                    <a:pt x="50" y="19"/>
                    <a:pt x="50" y="19"/>
                  </a:cubicBezTo>
                  <a:cubicBezTo>
                    <a:pt x="49" y="19"/>
                    <a:pt x="49" y="19"/>
                    <a:pt x="49" y="19"/>
                  </a:cubicBezTo>
                  <a:cubicBezTo>
                    <a:pt x="49" y="19"/>
                    <a:pt x="49" y="20"/>
                    <a:pt x="48" y="20"/>
                  </a:cubicBezTo>
                  <a:cubicBezTo>
                    <a:pt x="48" y="20"/>
                    <a:pt x="47" y="19"/>
                    <a:pt x="47" y="19"/>
                  </a:cubicBezTo>
                  <a:cubicBezTo>
                    <a:pt x="47" y="19"/>
                    <a:pt x="47" y="19"/>
                    <a:pt x="47" y="18"/>
                  </a:cubicBezTo>
                  <a:cubicBezTo>
                    <a:pt x="47" y="18"/>
                    <a:pt x="47" y="18"/>
                    <a:pt x="47" y="18"/>
                  </a:cubicBezTo>
                  <a:cubicBezTo>
                    <a:pt x="46" y="17"/>
                    <a:pt x="46" y="17"/>
                    <a:pt x="46" y="17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5" y="18"/>
                    <a:pt x="45" y="19"/>
                    <a:pt x="45" y="19"/>
                  </a:cubicBezTo>
                  <a:cubicBezTo>
                    <a:pt x="45" y="19"/>
                    <a:pt x="45" y="19"/>
                    <a:pt x="45" y="18"/>
                  </a:cubicBezTo>
                  <a:cubicBezTo>
                    <a:pt x="45" y="18"/>
                    <a:pt x="45" y="18"/>
                    <a:pt x="45" y="18"/>
                  </a:cubicBezTo>
                  <a:cubicBezTo>
                    <a:pt x="44" y="18"/>
                    <a:pt x="44" y="18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3" y="17"/>
                    <a:pt x="43" y="17"/>
                    <a:pt x="43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1" y="17"/>
                    <a:pt x="41" y="16"/>
                    <a:pt x="40" y="16"/>
                  </a:cubicBezTo>
                  <a:cubicBezTo>
                    <a:pt x="40" y="16"/>
                    <a:pt x="40" y="15"/>
                    <a:pt x="40" y="15"/>
                  </a:cubicBezTo>
                  <a:cubicBezTo>
                    <a:pt x="40" y="15"/>
                    <a:pt x="39" y="15"/>
                    <a:pt x="39" y="15"/>
                  </a:cubicBezTo>
                  <a:cubicBezTo>
                    <a:pt x="39" y="15"/>
                    <a:pt x="39" y="15"/>
                    <a:pt x="39" y="15"/>
                  </a:cubicBezTo>
                  <a:cubicBezTo>
                    <a:pt x="38" y="15"/>
                    <a:pt x="37" y="15"/>
                    <a:pt x="37" y="14"/>
                  </a:cubicBezTo>
                  <a:cubicBezTo>
                    <a:pt x="37" y="14"/>
                    <a:pt x="37" y="14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21" y="0"/>
                    <a:pt x="21" y="0"/>
                    <a:pt x="21" y="0"/>
                  </a:cubicBezTo>
                  <a:cubicBezTo>
                    <a:pt x="19" y="29"/>
                    <a:pt x="19" y="29"/>
                    <a:pt x="19" y="29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8"/>
                    <a:pt x="1" y="29"/>
                    <a:pt x="1" y="29"/>
                  </a:cubicBezTo>
                  <a:cubicBezTo>
                    <a:pt x="1" y="29"/>
                    <a:pt x="1" y="29"/>
                    <a:pt x="1" y="29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1" y="30"/>
                    <a:pt x="2" y="31"/>
                    <a:pt x="2" y="31"/>
                  </a:cubicBezTo>
                  <a:cubicBezTo>
                    <a:pt x="2" y="31"/>
                    <a:pt x="3" y="32"/>
                    <a:pt x="4" y="32"/>
                  </a:cubicBezTo>
                  <a:cubicBezTo>
                    <a:pt x="4" y="33"/>
                    <a:pt x="4" y="33"/>
                    <a:pt x="4" y="34"/>
                  </a:cubicBezTo>
                  <a:cubicBezTo>
                    <a:pt x="5" y="34"/>
                    <a:pt x="5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5"/>
                    <a:pt x="6" y="35"/>
                    <a:pt x="6" y="35"/>
                  </a:cubicBezTo>
                  <a:cubicBezTo>
                    <a:pt x="6" y="36"/>
                    <a:pt x="6" y="36"/>
                    <a:pt x="7" y="36"/>
                  </a:cubicBezTo>
                  <a:cubicBezTo>
                    <a:pt x="7" y="36"/>
                    <a:pt x="8" y="37"/>
                    <a:pt x="8" y="37"/>
                  </a:cubicBezTo>
                  <a:cubicBezTo>
                    <a:pt x="8" y="38"/>
                    <a:pt x="8" y="40"/>
                    <a:pt x="9" y="40"/>
                  </a:cubicBezTo>
                  <a:cubicBezTo>
                    <a:pt x="9" y="41"/>
                    <a:pt x="9" y="42"/>
                    <a:pt x="9" y="42"/>
                  </a:cubicBezTo>
                  <a:cubicBezTo>
                    <a:pt x="9" y="43"/>
                    <a:pt x="9" y="43"/>
                    <a:pt x="10" y="43"/>
                  </a:cubicBezTo>
                  <a:cubicBezTo>
                    <a:pt x="10" y="43"/>
                    <a:pt x="10" y="44"/>
                    <a:pt x="10" y="44"/>
                  </a:cubicBezTo>
                  <a:cubicBezTo>
                    <a:pt x="11" y="45"/>
                    <a:pt x="12" y="46"/>
                    <a:pt x="12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3" y="46"/>
                    <a:pt x="14" y="46"/>
                  </a:cubicBezTo>
                  <a:cubicBezTo>
                    <a:pt x="14" y="46"/>
                    <a:pt x="14" y="47"/>
                    <a:pt x="14" y="47"/>
                  </a:cubicBezTo>
                  <a:cubicBezTo>
                    <a:pt x="15" y="47"/>
                    <a:pt x="15" y="47"/>
                    <a:pt x="15" y="47"/>
                  </a:cubicBezTo>
                  <a:cubicBezTo>
                    <a:pt x="15" y="48"/>
                    <a:pt x="16" y="49"/>
                    <a:pt x="17" y="48"/>
                  </a:cubicBezTo>
                  <a:cubicBezTo>
                    <a:pt x="17" y="48"/>
                    <a:pt x="17" y="47"/>
                    <a:pt x="18" y="47"/>
                  </a:cubicBezTo>
                  <a:cubicBezTo>
                    <a:pt x="18" y="47"/>
                    <a:pt x="19" y="46"/>
                    <a:pt x="19" y="45"/>
                  </a:cubicBezTo>
                  <a:cubicBezTo>
                    <a:pt x="19" y="45"/>
                    <a:pt x="19" y="44"/>
                    <a:pt x="19" y="44"/>
                  </a:cubicBezTo>
                  <a:cubicBezTo>
                    <a:pt x="20" y="44"/>
                    <a:pt x="20" y="43"/>
                    <a:pt x="20" y="43"/>
                  </a:cubicBezTo>
                  <a:cubicBezTo>
                    <a:pt x="20" y="43"/>
                    <a:pt x="21" y="43"/>
                    <a:pt x="21" y="43"/>
                  </a:cubicBezTo>
                  <a:cubicBezTo>
                    <a:pt x="22" y="43"/>
                    <a:pt x="22" y="43"/>
                    <a:pt x="22" y="43"/>
                  </a:cubicBezTo>
                  <a:cubicBezTo>
                    <a:pt x="22" y="43"/>
                    <a:pt x="23" y="43"/>
                    <a:pt x="23" y="44"/>
                  </a:cubicBezTo>
                  <a:cubicBezTo>
                    <a:pt x="24" y="44"/>
                    <a:pt x="24" y="44"/>
                    <a:pt x="24" y="44"/>
                  </a:cubicBezTo>
                  <a:cubicBezTo>
                    <a:pt x="24" y="44"/>
                    <a:pt x="25" y="44"/>
                    <a:pt x="25" y="44"/>
                  </a:cubicBezTo>
                  <a:cubicBezTo>
                    <a:pt x="25" y="44"/>
                    <a:pt x="26" y="44"/>
                    <a:pt x="26" y="44"/>
                  </a:cubicBezTo>
                  <a:cubicBezTo>
                    <a:pt x="26" y="44"/>
                    <a:pt x="26" y="44"/>
                    <a:pt x="27" y="45"/>
                  </a:cubicBezTo>
                  <a:cubicBezTo>
                    <a:pt x="27" y="45"/>
                    <a:pt x="28" y="45"/>
                    <a:pt x="28" y="45"/>
                  </a:cubicBezTo>
                  <a:cubicBezTo>
                    <a:pt x="28" y="45"/>
                    <a:pt x="29" y="45"/>
                    <a:pt x="29" y="46"/>
                  </a:cubicBezTo>
                  <a:cubicBezTo>
                    <a:pt x="29" y="46"/>
                    <a:pt x="30" y="47"/>
                    <a:pt x="30" y="47"/>
                  </a:cubicBezTo>
                  <a:cubicBezTo>
                    <a:pt x="31" y="48"/>
                    <a:pt x="31" y="48"/>
                    <a:pt x="30" y="48"/>
                  </a:cubicBezTo>
                  <a:cubicBezTo>
                    <a:pt x="30" y="48"/>
                    <a:pt x="32" y="49"/>
                    <a:pt x="32" y="50"/>
                  </a:cubicBezTo>
                  <a:cubicBezTo>
                    <a:pt x="32" y="50"/>
                    <a:pt x="32" y="50"/>
                    <a:pt x="32" y="51"/>
                  </a:cubicBezTo>
                  <a:cubicBezTo>
                    <a:pt x="32" y="51"/>
                    <a:pt x="33" y="52"/>
                    <a:pt x="33" y="53"/>
                  </a:cubicBezTo>
                  <a:cubicBezTo>
                    <a:pt x="33" y="53"/>
                    <a:pt x="33" y="53"/>
                    <a:pt x="34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5" y="56"/>
                    <a:pt x="35" y="56"/>
                  </a:cubicBezTo>
                  <a:cubicBezTo>
                    <a:pt x="35" y="56"/>
                    <a:pt x="35" y="57"/>
                    <a:pt x="36" y="57"/>
                  </a:cubicBezTo>
                  <a:cubicBezTo>
                    <a:pt x="36" y="58"/>
                    <a:pt x="37" y="58"/>
                    <a:pt x="37" y="59"/>
                  </a:cubicBezTo>
                  <a:cubicBezTo>
                    <a:pt x="37" y="60"/>
                    <a:pt x="37" y="60"/>
                    <a:pt x="37" y="61"/>
                  </a:cubicBezTo>
                  <a:cubicBezTo>
                    <a:pt x="38" y="61"/>
                    <a:pt x="38" y="62"/>
                    <a:pt x="38" y="62"/>
                  </a:cubicBezTo>
                  <a:cubicBezTo>
                    <a:pt x="38" y="63"/>
                    <a:pt x="38" y="63"/>
                    <a:pt x="38" y="63"/>
                  </a:cubicBezTo>
                  <a:cubicBezTo>
                    <a:pt x="38" y="63"/>
                    <a:pt x="38" y="64"/>
                    <a:pt x="39" y="64"/>
                  </a:cubicBezTo>
                  <a:cubicBezTo>
                    <a:pt x="39" y="64"/>
                    <a:pt x="40" y="64"/>
                    <a:pt x="40" y="65"/>
                  </a:cubicBezTo>
                  <a:cubicBezTo>
                    <a:pt x="40" y="66"/>
                    <a:pt x="40" y="66"/>
                    <a:pt x="41" y="67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8"/>
                    <a:pt x="42" y="68"/>
                    <a:pt x="42" y="68"/>
                  </a:cubicBezTo>
                  <a:cubicBezTo>
                    <a:pt x="42" y="67"/>
                    <a:pt x="43" y="68"/>
                    <a:pt x="43" y="68"/>
                  </a:cubicBezTo>
                  <a:cubicBezTo>
                    <a:pt x="43" y="68"/>
                    <a:pt x="43" y="68"/>
                    <a:pt x="44" y="68"/>
                  </a:cubicBezTo>
                  <a:cubicBezTo>
                    <a:pt x="44" y="68"/>
                    <a:pt x="47" y="68"/>
                    <a:pt x="47" y="68"/>
                  </a:cubicBezTo>
                  <a:cubicBezTo>
                    <a:pt x="47" y="68"/>
                    <a:pt x="48" y="68"/>
                    <a:pt x="48" y="69"/>
                  </a:cubicBezTo>
                  <a:cubicBezTo>
                    <a:pt x="48" y="69"/>
                    <a:pt x="49" y="70"/>
                    <a:pt x="49" y="70"/>
                  </a:cubicBezTo>
                  <a:cubicBezTo>
                    <a:pt x="50" y="69"/>
                    <a:pt x="50" y="69"/>
                    <a:pt x="50" y="69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0" y="68"/>
                    <a:pt x="50" y="67"/>
                    <a:pt x="50" y="67"/>
                  </a:cubicBezTo>
                  <a:cubicBezTo>
                    <a:pt x="50" y="66"/>
                    <a:pt x="50" y="66"/>
                    <a:pt x="50" y="65"/>
                  </a:cubicBezTo>
                  <a:cubicBezTo>
                    <a:pt x="50" y="65"/>
                    <a:pt x="49" y="64"/>
                    <a:pt x="50" y="62"/>
                  </a:cubicBezTo>
                  <a:cubicBezTo>
                    <a:pt x="50" y="61"/>
                    <a:pt x="50" y="60"/>
                    <a:pt x="50" y="60"/>
                  </a:cubicBezTo>
                  <a:cubicBezTo>
                    <a:pt x="51" y="59"/>
                    <a:pt x="50" y="59"/>
                    <a:pt x="50" y="59"/>
                  </a:cubicBezTo>
                  <a:cubicBezTo>
                    <a:pt x="49" y="60"/>
                    <a:pt x="49" y="61"/>
                    <a:pt x="49" y="62"/>
                  </a:cubicBezTo>
                  <a:cubicBezTo>
                    <a:pt x="49" y="64"/>
                    <a:pt x="49" y="64"/>
                    <a:pt x="49" y="65"/>
                  </a:cubicBezTo>
                  <a:cubicBezTo>
                    <a:pt x="49" y="66"/>
                    <a:pt x="50" y="67"/>
                    <a:pt x="50" y="67"/>
                  </a:cubicBezTo>
                  <a:cubicBezTo>
                    <a:pt x="50" y="67"/>
                    <a:pt x="50" y="67"/>
                    <a:pt x="50" y="67"/>
                  </a:cubicBezTo>
                  <a:cubicBezTo>
                    <a:pt x="50" y="67"/>
                    <a:pt x="49" y="66"/>
                    <a:pt x="49" y="66"/>
                  </a:cubicBezTo>
                  <a:cubicBezTo>
                    <a:pt x="49" y="66"/>
                    <a:pt x="49" y="66"/>
                    <a:pt x="49" y="65"/>
                  </a:cubicBezTo>
                  <a:cubicBezTo>
                    <a:pt x="49" y="65"/>
                    <a:pt x="49" y="64"/>
                    <a:pt x="49" y="64"/>
                  </a:cubicBezTo>
                  <a:cubicBezTo>
                    <a:pt x="48" y="63"/>
                    <a:pt x="48" y="63"/>
                    <a:pt x="48" y="62"/>
                  </a:cubicBezTo>
                  <a:cubicBezTo>
                    <a:pt x="48" y="62"/>
                    <a:pt x="48" y="61"/>
                    <a:pt x="47" y="61"/>
                  </a:cubicBezTo>
                  <a:cubicBezTo>
                    <a:pt x="47" y="61"/>
                    <a:pt x="47" y="61"/>
                    <a:pt x="47" y="60"/>
                  </a:cubicBezTo>
                  <a:cubicBezTo>
                    <a:pt x="47" y="60"/>
                    <a:pt x="47" y="60"/>
                    <a:pt x="47" y="60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1"/>
                    <a:pt x="48" y="59"/>
                    <a:pt x="48" y="59"/>
                  </a:cubicBezTo>
                  <a:cubicBezTo>
                    <a:pt x="48" y="61"/>
                    <a:pt x="48" y="61"/>
                    <a:pt x="48" y="61"/>
                  </a:cubicBezTo>
                  <a:cubicBezTo>
                    <a:pt x="48" y="61"/>
                    <a:pt x="49" y="62"/>
                    <a:pt x="49" y="61"/>
                  </a:cubicBezTo>
                  <a:cubicBezTo>
                    <a:pt x="49" y="61"/>
                    <a:pt x="49" y="60"/>
                    <a:pt x="49" y="59"/>
                  </a:cubicBezTo>
                  <a:cubicBezTo>
                    <a:pt x="50" y="58"/>
                    <a:pt x="50" y="57"/>
                    <a:pt x="49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9" y="57"/>
                  </a:cubicBezTo>
                  <a:cubicBezTo>
                    <a:pt x="49" y="57"/>
                    <a:pt x="50" y="57"/>
                    <a:pt x="50" y="57"/>
                  </a:cubicBezTo>
                  <a:cubicBezTo>
                    <a:pt x="50" y="57"/>
                    <a:pt x="50" y="57"/>
                    <a:pt x="50" y="57"/>
                  </a:cubicBezTo>
                  <a:cubicBezTo>
                    <a:pt x="51" y="57"/>
                    <a:pt x="51" y="57"/>
                    <a:pt x="51" y="55"/>
                  </a:cubicBezTo>
                  <a:cubicBezTo>
                    <a:pt x="51" y="55"/>
                    <a:pt x="51" y="55"/>
                    <a:pt x="52" y="55"/>
                  </a:cubicBezTo>
                  <a:cubicBezTo>
                    <a:pt x="52" y="55"/>
                    <a:pt x="52" y="55"/>
                    <a:pt x="52" y="54"/>
                  </a:cubicBezTo>
                  <a:cubicBezTo>
                    <a:pt x="53" y="54"/>
                    <a:pt x="53" y="53"/>
                    <a:pt x="53" y="54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53" y="54"/>
                    <a:pt x="52" y="55"/>
                    <a:pt x="52" y="56"/>
                  </a:cubicBezTo>
                  <a:cubicBezTo>
                    <a:pt x="52" y="56"/>
                    <a:pt x="51" y="56"/>
                    <a:pt x="51" y="57"/>
                  </a:cubicBezTo>
                  <a:cubicBezTo>
                    <a:pt x="51" y="57"/>
                    <a:pt x="51" y="57"/>
                    <a:pt x="52" y="57"/>
                  </a:cubicBezTo>
                  <a:cubicBezTo>
                    <a:pt x="52" y="57"/>
                    <a:pt x="52" y="56"/>
                    <a:pt x="52" y="56"/>
                  </a:cubicBezTo>
                  <a:cubicBezTo>
                    <a:pt x="53" y="55"/>
                    <a:pt x="54" y="55"/>
                    <a:pt x="54" y="54"/>
                  </a:cubicBezTo>
                  <a:cubicBezTo>
                    <a:pt x="54" y="54"/>
                    <a:pt x="54" y="54"/>
                    <a:pt x="54" y="54"/>
                  </a:cubicBezTo>
                  <a:cubicBezTo>
                    <a:pt x="54" y="54"/>
                    <a:pt x="54" y="54"/>
                    <a:pt x="54" y="53"/>
                  </a:cubicBezTo>
                  <a:cubicBezTo>
                    <a:pt x="54" y="53"/>
                    <a:pt x="53" y="52"/>
                    <a:pt x="53" y="52"/>
                  </a:cubicBezTo>
                  <a:cubicBezTo>
                    <a:pt x="54" y="51"/>
                    <a:pt x="54" y="52"/>
                    <a:pt x="54" y="52"/>
                  </a:cubicBezTo>
                  <a:cubicBezTo>
                    <a:pt x="55" y="52"/>
                    <a:pt x="54" y="51"/>
                    <a:pt x="55" y="51"/>
                  </a:cubicBezTo>
                  <a:cubicBezTo>
                    <a:pt x="55" y="52"/>
                    <a:pt x="55" y="52"/>
                    <a:pt x="55" y="52"/>
                  </a:cubicBezTo>
                  <a:cubicBezTo>
                    <a:pt x="55" y="52"/>
                    <a:pt x="56" y="51"/>
                    <a:pt x="56" y="51"/>
                  </a:cubicBezTo>
                  <a:cubicBezTo>
                    <a:pt x="56" y="52"/>
                    <a:pt x="55" y="52"/>
                    <a:pt x="55" y="52"/>
                  </a:cubicBezTo>
                  <a:cubicBezTo>
                    <a:pt x="55" y="53"/>
                    <a:pt x="54" y="53"/>
                    <a:pt x="55" y="54"/>
                  </a:cubicBezTo>
                  <a:cubicBezTo>
                    <a:pt x="55" y="54"/>
                    <a:pt x="55" y="54"/>
                    <a:pt x="55" y="54"/>
                  </a:cubicBezTo>
                  <a:cubicBezTo>
                    <a:pt x="55" y="54"/>
                    <a:pt x="58" y="52"/>
                    <a:pt x="58" y="52"/>
                  </a:cubicBezTo>
                  <a:cubicBezTo>
                    <a:pt x="58" y="52"/>
                    <a:pt x="58" y="52"/>
                    <a:pt x="57" y="52"/>
                  </a:cubicBezTo>
                  <a:cubicBezTo>
                    <a:pt x="57" y="52"/>
                    <a:pt x="57" y="53"/>
                    <a:pt x="57" y="53"/>
                  </a:cubicBezTo>
                  <a:cubicBezTo>
                    <a:pt x="57" y="53"/>
                    <a:pt x="56" y="53"/>
                    <a:pt x="56" y="52"/>
                  </a:cubicBezTo>
                  <a:cubicBezTo>
                    <a:pt x="56" y="52"/>
                    <a:pt x="57" y="52"/>
                    <a:pt x="58" y="52"/>
                  </a:cubicBezTo>
                  <a:cubicBezTo>
                    <a:pt x="58" y="52"/>
                    <a:pt x="58" y="52"/>
                    <a:pt x="58" y="52"/>
                  </a:cubicBezTo>
                  <a:cubicBezTo>
                    <a:pt x="58" y="52"/>
                    <a:pt x="59" y="52"/>
                    <a:pt x="59" y="51"/>
                  </a:cubicBezTo>
                  <a:cubicBezTo>
                    <a:pt x="59" y="51"/>
                    <a:pt x="59" y="51"/>
                    <a:pt x="60" y="51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51"/>
                    <a:pt x="61" y="51"/>
                    <a:pt x="61" y="51"/>
                  </a:cubicBezTo>
                  <a:cubicBezTo>
                    <a:pt x="61" y="51"/>
                    <a:pt x="62" y="50"/>
                    <a:pt x="62" y="50"/>
                  </a:cubicBezTo>
                  <a:cubicBezTo>
                    <a:pt x="62" y="50"/>
                    <a:pt x="63" y="50"/>
                    <a:pt x="63" y="49"/>
                  </a:cubicBezTo>
                  <a:cubicBezTo>
                    <a:pt x="63" y="49"/>
                    <a:pt x="63" y="50"/>
                    <a:pt x="64" y="50"/>
                  </a:cubicBezTo>
                  <a:cubicBezTo>
                    <a:pt x="64" y="49"/>
                    <a:pt x="64" y="49"/>
                    <a:pt x="64" y="48"/>
                  </a:cubicBezTo>
                  <a:cubicBezTo>
                    <a:pt x="64" y="48"/>
                    <a:pt x="63" y="49"/>
                    <a:pt x="63" y="49"/>
                  </a:cubicBezTo>
                  <a:cubicBezTo>
                    <a:pt x="63" y="49"/>
                    <a:pt x="63" y="49"/>
                    <a:pt x="63" y="48"/>
                  </a:cubicBezTo>
                  <a:cubicBezTo>
                    <a:pt x="63" y="48"/>
                    <a:pt x="63" y="47"/>
                    <a:pt x="63" y="46"/>
                  </a:cubicBezTo>
                  <a:cubicBezTo>
                    <a:pt x="62" y="46"/>
                    <a:pt x="63" y="46"/>
                    <a:pt x="63" y="46"/>
                  </a:cubicBezTo>
                  <a:cubicBezTo>
                    <a:pt x="63" y="46"/>
                    <a:pt x="64" y="45"/>
                    <a:pt x="64" y="45"/>
                  </a:cubicBezTo>
                  <a:cubicBezTo>
                    <a:pt x="64" y="45"/>
                    <a:pt x="65" y="45"/>
                    <a:pt x="65" y="45"/>
                  </a:cubicBezTo>
                  <a:cubicBezTo>
                    <a:pt x="64" y="46"/>
                    <a:pt x="64" y="46"/>
                    <a:pt x="64" y="47"/>
                  </a:cubicBezTo>
                  <a:cubicBezTo>
                    <a:pt x="65" y="47"/>
                    <a:pt x="65" y="47"/>
                    <a:pt x="65" y="47"/>
                  </a:cubicBezTo>
                  <a:cubicBezTo>
                    <a:pt x="65" y="47"/>
                    <a:pt x="65" y="47"/>
                    <a:pt x="64" y="47"/>
                  </a:cubicBezTo>
                  <a:cubicBezTo>
                    <a:pt x="64" y="47"/>
                    <a:pt x="64" y="48"/>
                    <a:pt x="64" y="48"/>
                  </a:cubicBezTo>
                  <a:cubicBezTo>
                    <a:pt x="65" y="48"/>
                    <a:pt x="66" y="47"/>
                    <a:pt x="66" y="47"/>
                  </a:cubicBezTo>
                  <a:cubicBezTo>
                    <a:pt x="66" y="47"/>
                    <a:pt x="66" y="46"/>
                    <a:pt x="67" y="46"/>
                  </a:cubicBezTo>
                  <a:cubicBezTo>
                    <a:pt x="67" y="46"/>
                    <a:pt x="68" y="46"/>
                    <a:pt x="68" y="46"/>
                  </a:cubicBezTo>
                  <a:cubicBezTo>
                    <a:pt x="69" y="46"/>
                    <a:pt x="69" y="46"/>
                    <a:pt x="69" y="46"/>
                  </a:cubicBezTo>
                  <a:cubicBezTo>
                    <a:pt x="69" y="45"/>
                    <a:pt x="69" y="45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0" y="44"/>
                    <a:pt x="70" y="44"/>
                    <a:pt x="70" y="43"/>
                  </a:cubicBezTo>
                  <a:cubicBezTo>
                    <a:pt x="70" y="43"/>
                    <a:pt x="70" y="42"/>
                    <a:pt x="70" y="41"/>
                  </a:cubicBezTo>
                  <a:cubicBezTo>
                    <a:pt x="70" y="40"/>
                    <a:pt x="70" y="39"/>
                    <a:pt x="70" y="38"/>
                  </a:cubicBezTo>
                  <a:cubicBezTo>
                    <a:pt x="71" y="37"/>
                    <a:pt x="70" y="37"/>
                    <a:pt x="70" y="37"/>
                  </a:cubicBezTo>
                  <a:cubicBezTo>
                    <a:pt x="69" y="36"/>
                    <a:pt x="69" y="36"/>
                    <a:pt x="69" y="35"/>
                  </a:cubicBezTo>
                  <a:cubicBezTo>
                    <a:pt x="69" y="34"/>
                    <a:pt x="69" y="33"/>
                    <a:pt x="69" y="33"/>
                  </a:cubicBezTo>
                  <a:cubicBezTo>
                    <a:pt x="69" y="33"/>
                    <a:pt x="68" y="33"/>
                    <a:pt x="68" y="32"/>
                  </a:cubicBezTo>
                  <a:cubicBezTo>
                    <a:pt x="68" y="31"/>
                    <a:pt x="67" y="30"/>
                    <a:pt x="67" y="3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67" y="22"/>
                    <a:pt x="67" y="22"/>
                    <a:pt x="67" y="22"/>
                  </a:cubicBezTo>
                  <a:lnTo>
                    <a:pt x="67" y="2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6" name="Freeform 431">
              <a:extLst>
                <a:ext uri="{FF2B5EF4-FFF2-40B4-BE49-F238E27FC236}">
                  <a16:creationId xmlns:a16="http://schemas.microsoft.com/office/drawing/2014/main" id="{773CD175-EEFF-437E-AA7B-2CCEABB069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058987" y="958851"/>
              <a:ext cx="127000" cy="133350"/>
            </a:xfrm>
            <a:custGeom>
              <a:avLst/>
              <a:gdLst>
                <a:gd name="T0" fmla="*/ 13 w 35"/>
                <a:gd name="T1" fmla="*/ 34 h 37"/>
                <a:gd name="T2" fmla="*/ 32 w 35"/>
                <a:gd name="T3" fmla="*/ 36 h 37"/>
                <a:gd name="T4" fmla="*/ 35 w 35"/>
                <a:gd name="T5" fmla="*/ 4 h 37"/>
                <a:gd name="T6" fmla="*/ 34 w 35"/>
                <a:gd name="T7" fmla="*/ 4 h 37"/>
                <a:gd name="T8" fmla="*/ 5 w 35"/>
                <a:gd name="T9" fmla="*/ 0 h 37"/>
                <a:gd name="T10" fmla="*/ 0 w 35"/>
                <a:gd name="T11" fmla="*/ 36 h 37"/>
                <a:gd name="T12" fmla="*/ 4 w 35"/>
                <a:gd name="T13" fmla="*/ 37 h 37"/>
                <a:gd name="T14" fmla="*/ 4 w 35"/>
                <a:gd name="T15" fmla="*/ 34 h 37"/>
                <a:gd name="T16" fmla="*/ 13 w 35"/>
                <a:gd name="T17" fmla="*/ 35 h 37"/>
                <a:gd name="T18" fmla="*/ 13 w 35"/>
                <a:gd name="T19" fmla="*/ 35 h 37"/>
                <a:gd name="T20" fmla="*/ 13 w 35"/>
                <a:gd name="T21" fmla="*/ 35 h 37"/>
                <a:gd name="T22" fmla="*/ 13 w 35"/>
                <a:gd name="T23" fmla="*/ 34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5" h="37">
                  <a:moveTo>
                    <a:pt x="13" y="34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22" y="3"/>
                    <a:pt x="6" y="1"/>
                    <a:pt x="5" y="0"/>
                  </a:cubicBezTo>
                  <a:cubicBezTo>
                    <a:pt x="0" y="36"/>
                    <a:pt x="0" y="36"/>
                    <a:pt x="0" y="36"/>
                  </a:cubicBezTo>
                  <a:cubicBezTo>
                    <a:pt x="4" y="37"/>
                    <a:pt x="4" y="37"/>
                    <a:pt x="4" y="37"/>
                  </a:cubicBezTo>
                  <a:cubicBezTo>
                    <a:pt x="4" y="34"/>
                    <a:pt x="4" y="34"/>
                    <a:pt x="4" y="34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lnTo>
                    <a:pt x="13" y="34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7" name="Freeform 432">
              <a:extLst>
                <a:ext uri="{FF2B5EF4-FFF2-40B4-BE49-F238E27FC236}">
                  <a16:creationId xmlns:a16="http://schemas.microsoft.com/office/drawing/2014/main" id="{5543F36E-9146-4AFB-B2BF-20B5FEB13CF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0" y="973138"/>
              <a:ext cx="165100" cy="87313"/>
            </a:xfrm>
            <a:custGeom>
              <a:avLst/>
              <a:gdLst>
                <a:gd name="T0" fmla="*/ 15 w 45"/>
                <a:gd name="T1" fmla="*/ 5 h 24"/>
                <a:gd name="T2" fmla="*/ 15 w 45"/>
                <a:gd name="T3" fmla="*/ 17 h 24"/>
                <a:gd name="T4" fmla="*/ 18 w 45"/>
                <a:gd name="T5" fmla="*/ 18 h 24"/>
                <a:gd name="T6" fmla="*/ 19 w 45"/>
                <a:gd name="T7" fmla="*/ 18 h 24"/>
                <a:gd name="T8" fmla="*/ 22 w 45"/>
                <a:gd name="T9" fmla="*/ 20 h 24"/>
                <a:gd name="T10" fmla="*/ 22 w 45"/>
                <a:gd name="T11" fmla="*/ 20 h 24"/>
                <a:gd name="T12" fmla="*/ 24 w 45"/>
                <a:gd name="T13" fmla="*/ 21 h 24"/>
                <a:gd name="T14" fmla="*/ 24 w 45"/>
                <a:gd name="T15" fmla="*/ 21 h 24"/>
                <a:gd name="T16" fmla="*/ 24 w 45"/>
                <a:gd name="T17" fmla="*/ 22 h 24"/>
                <a:gd name="T18" fmla="*/ 24 w 45"/>
                <a:gd name="T19" fmla="*/ 21 h 24"/>
                <a:gd name="T20" fmla="*/ 26 w 45"/>
                <a:gd name="T21" fmla="*/ 21 h 24"/>
                <a:gd name="T22" fmla="*/ 27 w 45"/>
                <a:gd name="T23" fmla="*/ 23 h 24"/>
                <a:gd name="T24" fmla="*/ 29 w 45"/>
                <a:gd name="T25" fmla="*/ 22 h 24"/>
                <a:gd name="T26" fmla="*/ 30 w 45"/>
                <a:gd name="T27" fmla="*/ 23 h 24"/>
                <a:gd name="T28" fmla="*/ 31 w 45"/>
                <a:gd name="T29" fmla="*/ 22 h 24"/>
                <a:gd name="T30" fmla="*/ 32 w 45"/>
                <a:gd name="T31" fmla="*/ 22 h 24"/>
                <a:gd name="T32" fmla="*/ 32 w 45"/>
                <a:gd name="T33" fmla="*/ 22 h 24"/>
                <a:gd name="T34" fmla="*/ 32 w 45"/>
                <a:gd name="T35" fmla="*/ 22 h 24"/>
                <a:gd name="T36" fmla="*/ 34 w 45"/>
                <a:gd name="T37" fmla="*/ 22 h 24"/>
                <a:gd name="T38" fmla="*/ 34 w 45"/>
                <a:gd name="T39" fmla="*/ 22 h 24"/>
                <a:gd name="T40" fmla="*/ 35 w 45"/>
                <a:gd name="T41" fmla="*/ 23 h 24"/>
                <a:gd name="T42" fmla="*/ 36 w 45"/>
                <a:gd name="T43" fmla="*/ 23 h 24"/>
                <a:gd name="T44" fmla="*/ 39 w 45"/>
                <a:gd name="T45" fmla="*/ 22 h 24"/>
                <a:gd name="T46" fmla="*/ 39 w 45"/>
                <a:gd name="T47" fmla="*/ 22 h 24"/>
                <a:gd name="T48" fmla="*/ 41 w 45"/>
                <a:gd name="T49" fmla="*/ 22 h 24"/>
                <a:gd name="T50" fmla="*/ 42 w 45"/>
                <a:gd name="T51" fmla="*/ 23 h 24"/>
                <a:gd name="T52" fmla="*/ 43 w 45"/>
                <a:gd name="T53" fmla="*/ 24 h 24"/>
                <a:gd name="T54" fmla="*/ 44 w 45"/>
                <a:gd name="T55" fmla="*/ 24 h 24"/>
                <a:gd name="T56" fmla="*/ 45 w 45"/>
                <a:gd name="T57" fmla="*/ 24 h 24"/>
                <a:gd name="T58" fmla="*/ 44 w 45"/>
                <a:gd name="T59" fmla="*/ 2 h 24"/>
                <a:gd name="T60" fmla="*/ 6 w 45"/>
                <a:gd name="T61" fmla="*/ 1 h 24"/>
                <a:gd name="T62" fmla="*/ 1 w 45"/>
                <a:gd name="T6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5" h="24">
                  <a:moveTo>
                    <a:pt x="0" y="3"/>
                  </a:moveTo>
                  <a:cubicBezTo>
                    <a:pt x="15" y="5"/>
                    <a:pt x="15" y="5"/>
                    <a:pt x="15" y="5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5" y="17"/>
                    <a:pt x="15" y="17"/>
                    <a:pt x="15" y="17"/>
                  </a:cubicBezTo>
                  <a:cubicBezTo>
                    <a:pt x="16" y="17"/>
                    <a:pt x="16" y="17"/>
                    <a:pt x="17" y="17"/>
                  </a:cubicBezTo>
                  <a:cubicBezTo>
                    <a:pt x="17" y="17"/>
                    <a:pt x="18" y="18"/>
                    <a:pt x="18" y="18"/>
                  </a:cubicBezTo>
                  <a:cubicBezTo>
                    <a:pt x="18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20" y="19"/>
                    <a:pt x="20" y="20"/>
                    <a:pt x="21" y="20"/>
                  </a:cubicBezTo>
                  <a:cubicBezTo>
                    <a:pt x="21" y="20"/>
                    <a:pt x="21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3" y="20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2"/>
                    <a:pt x="24" y="22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24" y="21"/>
                    <a:pt x="25" y="20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6" y="22"/>
                    <a:pt x="27" y="23"/>
                    <a:pt x="27" y="23"/>
                  </a:cubicBezTo>
                  <a:cubicBezTo>
                    <a:pt x="28" y="23"/>
                    <a:pt x="28" y="22"/>
                    <a:pt x="28" y="22"/>
                  </a:cubicBezTo>
                  <a:cubicBezTo>
                    <a:pt x="28" y="22"/>
                    <a:pt x="29" y="22"/>
                    <a:pt x="29" y="22"/>
                  </a:cubicBezTo>
                  <a:cubicBezTo>
                    <a:pt x="29" y="22"/>
                    <a:pt x="30" y="23"/>
                    <a:pt x="30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30" y="22"/>
                    <a:pt x="31" y="22"/>
                    <a:pt x="31" y="22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23"/>
                    <a:pt x="32" y="23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2"/>
                    <a:pt x="32" y="22"/>
                    <a:pt x="32" y="22"/>
                  </a:cubicBezTo>
                  <a:cubicBezTo>
                    <a:pt x="32" y="21"/>
                    <a:pt x="32" y="21"/>
                    <a:pt x="32" y="22"/>
                  </a:cubicBezTo>
                  <a:cubicBezTo>
                    <a:pt x="33" y="22"/>
                    <a:pt x="33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4" y="22"/>
                    <a:pt x="34" y="22"/>
                    <a:pt x="34" y="23"/>
                  </a:cubicBezTo>
                  <a:cubicBezTo>
                    <a:pt x="35" y="23"/>
                    <a:pt x="35" y="23"/>
                    <a:pt x="35" y="23"/>
                  </a:cubicBezTo>
                  <a:cubicBezTo>
                    <a:pt x="35" y="23"/>
                    <a:pt x="35" y="23"/>
                    <a:pt x="36" y="23"/>
                  </a:cubicBezTo>
                  <a:cubicBezTo>
                    <a:pt x="36" y="23"/>
                    <a:pt x="36" y="23"/>
                    <a:pt x="36" y="23"/>
                  </a:cubicBezTo>
                  <a:cubicBezTo>
                    <a:pt x="37" y="23"/>
                    <a:pt x="38" y="23"/>
                    <a:pt x="38" y="23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39" y="22"/>
                    <a:pt x="39" y="22"/>
                    <a:pt x="39" y="22"/>
                  </a:cubicBezTo>
                  <a:cubicBezTo>
                    <a:pt x="40" y="22"/>
                    <a:pt x="40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1" y="22"/>
                  </a:cubicBezTo>
                  <a:cubicBezTo>
                    <a:pt x="41" y="22"/>
                    <a:pt x="41" y="22"/>
                    <a:pt x="42" y="23"/>
                  </a:cubicBezTo>
                  <a:cubicBezTo>
                    <a:pt x="42" y="23"/>
                    <a:pt x="42" y="23"/>
                    <a:pt x="42" y="23"/>
                  </a:cubicBezTo>
                  <a:cubicBezTo>
                    <a:pt x="42" y="23"/>
                    <a:pt x="43" y="23"/>
                    <a:pt x="43" y="24"/>
                  </a:cubicBezTo>
                  <a:cubicBezTo>
                    <a:pt x="43" y="24"/>
                    <a:pt x="43" y="24"/>
                    <a:pt x="43" y="24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4" y="24"/>
                    <a:pt x="45" y="24"/>
                    <a:pt x="45" y="24"/>
                  </a:cubicBezTo>
                  <a:cubicBezTo>
                    <a:pt x="45" y="24"/>
                    <a:pt x="45" y="24"/>
                    <a:pt x="45" y="24"/>
                  </a:cubicBezTo>
                  <a:cubicBezTo>
                    <a:pt x="44" y="6"/>
                    <a:pt x="44" y="6"/>
                    <a:pt x="44" y="6"/>
                  </a:cubicBezTo>
                  <a:cubicBezTo>
                    <a:pt x="44" y="2"/>
                    <a:pt x="44" y="2"/>
                    <a:pt x="44" y="2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4" y="1"/>
                    <a:pt x="3" y="1"/>
                    <a:pt x="2" y="0"/>
                  </a:cubicBezTo>
                  <a:cubicBezTo>
                    <a:pt x="1" y="0"/>
                    <a:pt x="1" y="0"/>
                    <a:pt x="1" y="0"/>
                  </a:cubicBezTo>
                  <a:lnTo>
                    <a:pt x="0" y="3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8" name="Freeform 433">
              <a:extLst>
                <a:ext uri="{FF2B5EF4-FFF2-40B4-BE49-F238E27FC236}">
                  <a16:creationId xmlns:a16="http://schemas.microsoft.com/office/drawing/2014/main" id="{6951E37B-EAB8-49F5-8F3D-2EDB821650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76412" y="990601"/>
              <a:ext cx="95250" cy="84138"/>
            </a:xfrm>
            <a:custGeom>
              <a:avLst/>
              <a:gdLst>
                <a:gd name="T0" fmla="*/ 26 w 26"/>
                <a:gd name="T1" fmla="*/ 4 h 23"/>
                <a:gd name="T2" fmla="*/ 26 w 26"/>
                <a:gd name="T3" fmla="*/ 3 h 23"/>
                <a:gd name="T4" fmla="*/ 25 w 26"/>
                <a:gd name="T5" fmla="*/ 2 h 23"/>
                <a:gd name="T6" fmla="*/ 25 w 26"/>
                <a:gd name="T7" fmla="*/ 2 h 23"/>
                <a:gd name="T8" fmla="*/ 23 w 26"/>
                <a:gd name="T9" fmla="*/ 2 h 23"/>
                <a:gd name="T10" fmla="*/ 23 w 26"/>
                <a:gd name="T11" fmla="*/ 1 h 23"/>
                <a:gd name="T12" fmla="*/ 23 w 26"/>
                <a:gd name="T13" fmla="*/ 0 h 23"/>
                <a:gd name="T14" fmla="*/ 23 w 26"/>
                <a:gd name="T15" fmla="*/ 0 h 23"/>
                <a:gd name="T16" fmla="*/ 0 w 26"/>
                <a:gd name="T17" fmla="*/ 1 h 23"/>
                <a:gd name="T18" fmla="*/ 0 w 26"/>
                <a:gd name="T19" fmla="*/ 12 h 23"/>
                <a:gd name="T20" fmla="*/ 1 w 26"/>
                <a:gd name="T21" fmla="*/ 19 h 23"/>
                <a:gd name="T22" fmla="*/ 1 w 26"/>
                <a:gd name="T23" fmla="*/ 19 h 23"/>
                <a:gd name="T24" fmla="*/ 1 w 26"/>
                <a:gd name="T25" fmla="*/ 19 h 23"/>
                <a:gd name="T26" fmla="*/ 1 w 26"/>
                <a:gd name="T27" fmla="*/ 19 h 23"/>
                <a:gd name="T28" fmla="*/ 1 w 26"/>
                <a:gd name="T29" fmla="*/ 19 h 23"/>
                <a:gd name="T30" fmla="*/ 2 w 26"/>
                <a:gd name="T31" fmla="*/ 20 h 23"/>
                <a:gd name="T32" fmla="*/ 2 w 26"/>
                <a:gd name="T33" fmla="*/ 20 h 23"/>
                <a:gd name="T34" fmla="*/ 2 w 26"/>
                <a:gd name="T35" fmla="*/ 20 h 23"/>
                <a:gd name="T36" fmla="*/ 3 w 26"/>
                <a:gd name="T37" fmla="*/ 23 h 23"/>
                <a:gd name="T38" fmla="*/ 19 w 26"/>
                <a:gd name="T39" fmla="*/ 22 h 23"/>
                <a:gd name="T40" fmla="*/ 20 w 26"/>
                <a:gd name="T41" fmla="*/ 20 h 23"/>
                <a:gd name="T42" fmla="*/ 20 w 26"/>
                <a:gd name="T43" fmla="*/ 20 h 23"/>
                <a:gd name="T44" fmla="*/ 19 w 26"/>
                <a:gd name="T45" fmla="*/ 20 h 23"/>
                <a:gd name="T46" fmla="*/ 19 w 26"/>
                <a:gd name="T47" fmla="*/ 19 h 23"/>
                <a:gd name="T48" fmla="*/ 19 w 26"/>
                <a:gd name="T49" fmla="*/ 19 h 23"/>
                <a:gd name="T50" fmla="*/ 19 w 26"/>
                <a:gd name="T51" fmla="*/ 19 h 23"/>
                <a:gd name="T52" fmla="*/ 19 w 26"/>
                <a:gd name="T53" fmla="*/ 19 h 23"/>
                <a:gd name="T54" fmla="*/ 19 w 26"/>
                <a:gd name="T55" fmla="*/ 18 h 23"/>
                <a:gd name="T56" fmla="*/ 19 w 26"/>
                <a:gd name="T57" fmla="*/ 17 h 23"/>
                <a:gd name="T58" fmla="*/ 19 w 26"/>
                <a:gd name="T59" fmla="*/ 16 h 23"/>
                <a:gd name="T60" fmla="*/ 20 w 26"/>
                <a:gd name="T61" fmla="*/ 15 h 23"/>
                <a:gd name="T62" fmla="*/ 21 w 26"/>
                <a:gd name="T63" fmla="*/ 13 h 23"/>
                <a:gd name="T64" fmla="*/ 21 w 26"/>
                <a:gd name="T65" fmla="*/ 13 h 23"/>
                <a:gd name="T66" fmla="*/ 21 w 26"/>
                <a:gd name="T67" fmla="*/ 13 h 23"/>
                <a:gd name="T68" fmla="*/ 22 w 26"/>
                <a:gd name="T69" fmla="*/ 12 h 23"/>
                <a:gd name="T70" fmla="*/ 22 w 26"/>
                <a:gd name="T71" fmla="*/ 11 h 23"/>
                <a:gd name="T72" fmla="*/ 22 w 26"/>
                <a:gd name="T73" fmla="*/ 11 h 23"/>
                <a:gd name="T74" fmla="*/ 22 w 26"/>
                <a:gd name="T75" fmla="*/ 11 h 23"/>
                <a:gd name="T76" fmla="*/ 23 w 26"/>
                <a:gd name="T77" fmla="*/ 10 h 23"/>
                <a:gd name="T78" fmla="*/ 23 w 26"/>
                <a:gd name="T79" fmla="*/ 9 h 23"/>
                <a:gd name="T80" fmla="*/ 23 w 26"/>
                <a:gd name="T81" fmla="*/ 9 h 23"/>
                <a:gd name="T82" fmla="*/ 23 w 26"/>
                <a:gd name="T83" fmla="*/ 9 h 23"/>
                <a:gd name="T84" fmla="*/ 23 w 26"/>
                <a:gd name="T85" fmla="*/ 9 h 23"/>
                <a:gd name="T86" fmla="*/ 23 w 26"/>
                <a:gd name="T87" fmla="*/ 9 h 23"/>
                <a:gd name="T88" fmla="*/ 23 w 26"/>
                <a:gd name="T89" fmla="*/ 9 h 23"/>
                <a:gd name="T90" fmla="*/ 24 w 26"/>
                <a:gd name="T91" fmla="*/ 8 h 23"/>
                <a:gd name="T92" fmla="*/ 24 w 26"/>
                <a:gd name="T93" fmla="*/ 7 h 23"/>
                <a:gd name="T94" fmla="*/ 24 w 26"/>
                <a:gd name="T95" fmla="*/ 6 h 23"/>
                <a:gd name="T96" fmla="*/ 25 w 26"/>
                <a:gd name="T97" fmla="*/ 5 h 23"/>
                <a:gd name="T98" fmla="*/ 25 w 26"/>
                <a:gd name="T99" fmla="*/ 5 h 23"/>
                <a:gd name="T100" fmla="*/ 25 w 26"/>
                <a:gd name="T101" fmla="*/ 4 h 23"/>
                <a:gd name="T102" fmla="*/ 26 w 26"/>
                <a:gd name="T103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23">
                  <a:moveTo>
                    <a:pt x="26" y="4"/>
                  </a:moveTo>
                  <a:cubicBezTo>
                    <a:pt x="26" y="4"/>
                    <a:pt x="26" y="4"/>
                    <a:pt x="26" y="3"/>
                  </a:cubicBezTo>
                  <a:cubicBezTo>
                    <a:pt x="25" y="3"/>
                    <a:pt x="25" y="3"/>
                    <a:pt x="25" y="2"/>
                  </a:cubicBezTo>
                  <a:cubicBezTo>
                    <a:pt x="25" y="2"/>
                    <a:pt x="25" y="2"/>
                    <a:pt x="25" y="2"/>
                  </a:cubicBezTo>
                  <a:cubicBezTo>
                    <a:pt x="25" y="2"/>
                    <a:pt x="24" y="2"/>
                    <a:pt x="23" y="2"/>
                  </a:cubicBezTo>
                  <a:cubicBezTo>
                    <a:pt x="23" y="2"/>
                    <a:pt x="23" y="2"/>
                    <a:pt x="23" y="1"/>
                  </a:cubicBezTo>
                  <a:cubicBezTo>
                    <a:pt x="23" y="1"/>
                    <a:pt x="23" y="1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5"/>
                    <a:pt x="0" y="9"/>
                    <a:pt x="0" y="12"/>
                  </a:cubicBezTo>
                  <a:cubicBezTo>
                    <a:pt x="1" y="15"/>
                    <a:pt x="1" y="17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1" y="19"/>
                    <a:pt x="1" y="19"/>
                    <a:pt x="1" y="19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2" y="20"/>
                    <a:pt x="2" y="20"/>
                    <a:pt x="2" y="20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2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20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7"/>
                    <a:pt x="19" y="17"/>
                    <a:pt x="19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5"/>
                    <a:pt x="20" y="15"/>
                  </a:cubicBezTo>
                  <a:cubicBezTo>
                    <a:pt x="20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2"/>
                  </a:cubicBezTo>
                  <a:cubicBezTo>
                    <a:pt x="22" y="12"/>
                    <a:pt x="22" y="12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0"/>
                    <a:pt x="23" y="10"/>
                    <a:pt x="23" y="10"/>
                  </a:cubicBezTo>
                  <a:cubicBezTo>
                    <a:pt x="23" y="10"/>
                    <a:pt x="23" y="10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23" y="9"/>
                    <a:pt x="24" y="8"/>
                    <a:pt x="24" y="8"/>
                  </a:cubicBezTo>
                  <a:cubicBezTo>
                    <a:pt x="24" y="8"/>
                    <a:pt x="24" y="7"/>
                    <a:pt x="24" y="7"/>
                  </a:cubicBezTo>
                  <a:cubicBezTo>
                    <a:pt x="24" y="7"/>
                    <a:pt x="24" y="7"/>
                    <a:pt x="24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6" y="4"/>
                    <a:pt x="26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9" name="Freeform 434">
              <a:extLst>
                <a:ext uri="{FF2B5EF4-FFF2-40B4-BE49-F238E27FC236}">
                  <a16:creationId xmlns:a16="http://schemas.microsoft.com/office/drawing/2014/main" id="{C347D0D1-7E02-4BF2-9177-3C49EB6AD42D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20850" y="854076"/>
              <a:ext cx="73025" cy="127000"/>
            </a:xfrm>
            <a:custGeom>
              <a:avLst/>
              <a:gdLst>
                <a:gd name="T0" fmla="*/ 13 w 20"/>
                <a:gd name="T1" fmla="*/ 35 h 35"/>
                <a:gd name="T2" fmla="*/ 14 w 20"/>
                <a:gd name="T3" fmla="*/ 33 h 35"/>
                <a:gd name="T4" fmla="*/ 16 w 20"/>
                <a:gd name="T5" fmla="*/ 34 h 35"/>
                <a:gd name="T6" fmla="*/ 17 w 20"/>
                <a:gd name="T7" fmla="*/ 32 h 35"/>
                <a:gd name="T8" fmla="*/ 18 w 20"/>
                <a:gd name="T9" fmla="*/ 31 h 35"/>
                <a:gd name="T10" fmla="*/ 18 w 20"/>
                <a:gd name="T11" fmla="*/ 29 h 35"/>
                <a:gd name="T12" fmla="*/ 18 w 20"/>
                <a:gd name="T13" fmla="*/ 28 h 35"/>
                <a:gd name="T14" fmla="*/ 18 w 20"/>
                <a:gd name="T15" fmla="*/ 27 h 35"/>
                <a:gd name="T16" fmla="*/ 18 w 20"/>
                <a:gd name="T17" fmla="*/ 27 h 35"/>
                <a:gd name="T18" fmla="*/ 19 w 20"/>
                <a:gd name="T19" fmla="*/ 26 h 35"/>
                <a:gd name="T20" fmla="*/ 20 w 20"/>
                <a:gd name="T21" fmla="*/ 24 h 35"/>
                <a:gd name="T22" fmla="*/ 20 w 20"/>
                <a:gd name="T23" fmla="*/ 22 h 35"/>
                <a:gd name="T24" fmla="*/ 20 w 20"/>
                <a:gd name="T25" fmla="*/ 20 h 35"/>
                <a:gd name="T26" fmla="*/ 19 w 20"/>
                <a:gd name="T27" fmla="*/ 4 h 35"/>
                <a:gd name="T28" fmla="*/ 17 w 20"/>
                <a:gd name="T29" fmla="*/ 1 h 35"/>
                <a:gd name="T30" fmla="*/ 16 w 20"/>
                <a:gd name="T31" fmla="*/ 0 h 35"/>
                <a:gd name="T32" fmla="*/ 3 w 20"/>
                <a:gd name="T33" fmla="*/ 0 h 35"/>
                <a:gd name="T34" fmla="*/ 5 w 20"/>
                <a:gd name="T35" fmla="*/ 2 h 35"/>
                <a:gd name="T36" fmla="*/ 6 w 20"/>
                <a:gd name="T37" fmla="*/ 3 h 35"/>
                <a:gd name="T38" fmla="*/ 6 w 20"/>
                <a:gd name="T39" fmla="*/ 5 h 35"/>
                <a:gd name="T40" fmla="*/ 6 w 20"/>
                <a:gd name="T41" fmla="*/ 5 h 35"/>
                <a:gd name="T42" fmla="*/ 5 w 20"/>
                <a:gd name="T43" fmla="*/ 6 h 35"/>
                <a:gd name="T44" fmla="*/ 3 w 20"/>
                <a:gd name="T45" fmla="*/ 8 h 35"/>
                <a:gd name="T46" fmla="*/ 3 w 20"/>
                <a:gd name="T47" fmla="*/ 8 h 35"/>
                <a:gd name="T48" fmla="*/ 2 w 20"/>
                <a:gd name="T49" fmla="*/ 9 h 35"/>
                <a:gd name="T50" fmla="*/ 2 w 20"/>
                <a:gd name="T51" fmla="*/ 11 h 35"/>
                <a:gd name="T52" fmla="*/ 1 w 20"/>
                <a:gd name="T53" fmla="*/ 12 h 35"/>
                <a:gd name="T54" fmla="*/ 0 w 20"/>
                <a:gd name="T55" fmla="*/ 14 h 35"/>
                <a:gd name="T56" fmla="*/ 1 w 20"/>
                <a:gd name="T57" fmla="*/ 18 h 35"/>
                <a:gd name="T58" fmla="*/ 3 w 20"/>
                <a:gd name="T59" fmla="*/ 20 h 35"/>
                <a:gd name="T60" fmla="*/ 4 w 20"/>
                <a:gd name="T61" fmla="*/ 22 h 35"/>
                <a:gd name="T62" fmla="*/ 7 w 20"/>
                <a:gd name="T63" fmla="*/ 24 h 35"/>
                <a:gd name="T64" fmla="*/ 7 w 20"/>
                <a:gd name="T65" fmla="*/ 27 h 35"/>
                <a:gd name="T66" fmla="*/ 10 w 20"/>
                <a:gd name="T67" fmla="*/ 30 h 35"/>
                <a:gd name="T68" fmla="*/ 11 w 20"/>
                <a:gd name="T69" fmla="*/ 33 h 35"/>
                <a:gd name="T70" fmla="*/ 13 w 20"/>
                <a:gd name="T71" fmla="*/ 35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20" h="35">
                  <a:moveTo>
                    <a:pt x="13" y="35"/>
                  </a:moveTo>
                  <a:cubicBezTo>
                    <a:pt x="13" y="35"/>
                    <a:pt x="13" y="35"/>
                    <a:pt x="13" y="35"/>
                  </a:cubicBezTo>
                  <a:cubicBezTo>
                    <a:pt x="13" y="35"/>
                    <a:pt x="13" y="34"/>
                    <a:pt x="13" y="34"/>
                  </a:cubicBezTo>
                  <a:cubicBezTo>
                    <a:pt x="13" y="34"/>
                    <a:pt x="13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4"/>
                    <a:pt x="16" y="34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8" y="32"/>
                    <a:pt x="18" y="31"/>
                    <a:pt x="18" y="31"/>
                  </a:cubicBezTo>
                  <a:cubicBezTo>
                    <a:pt x="18" y="31"/>
                    <a:pt x="18" y="30"/>
                    <a:pt x="18" y="29"/>
                  </a:cubicBezTo>
                  <a:cubicBezTo>
                    <a:pt x="18" y="29"/>
                    <a:pt x="18" y="29"/>
                    <a:pt x="18" y="29"/>
                  </a:cubicBezTo>
                  <a:cubicBezTo>
                    <a:pt x="18" y="29"/>
                    <a:pt x="18" y="29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8" y="27"/>
                    <a:pt x="18" y="27"/>
                  </a:cubicBezTo>
                  <a:cubicBezTo>
                    <a:pt x="18" y="27"/>
                    <a:pt x="19" y="27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5"/>
                    <a:pt x="19" y="25"/>
                  </a:cubicBezTo>
                  <a:cubicBezTo>
                    <a:pt x="19" y="25"/>
                    <a:pt x="19" y="25"/>
                    <a:pt x="20" y="24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3"/>
                    <a:pt x="20" y="22"/>
                    <a:pt x="20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19" y="4"/>
                    <a:pt x="19" y="4"/>
                    <a:pt x="19" y="4"/>
                  </a:cubicBezTo>
                  <a:cubicBezTo>
                    <a:pt x="19" y="4"/>
                    <a:pt x="18" y="4"/>
                    <a:pt x="18" y="3"/>
                  </a:cubicBezTo>
                  <a:cubicBezTo>
                    <a:pt x="18" y="3"/>
                    <a:pt x="17" y="2"/>
                    <a:pt x="17" y="1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16" y="0"/>
                    <a:pt x="16" y="0"/>
                  </a:cubicBezTo>
                  <a:cubicBezTo>
                    <a:pt x="16" y="0"/>
                    <a:pt x="4" y="0"/>
                    <a:pt x="3" y="0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5" y="2"/>
                    <a:pt x="5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4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6"/>
                    <a:pt x="5" y="6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4"/>
                    <a:pt x="1" y="14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14"/>
                    <a:pt x="1" y="16"/>
                    <a:pt x="1" y="16"/>
                  </a:cubicBezTo>
                  <a:cubicBezTo>
                    <a:pt x="1" y="17"/>
                    <a:pt x="0" y="18"/>
                    <a:pt x="1" y="18"/>
                  </a:cubicBezTo>
                  <a:cubicBezTo>
                    <a:pt x="1" y="19"/>
                    <a:pt x="2" y="19"/>
                    <a:pt x="2" y="19"/>
                  </a:cubicBezTo>
                  <a:cubicBezTo>
                    <a:pt x="2" y="19"/>
                    <a:pt x="3" y="20"/>
                    <a:pt x="3" y="20"/>
                  </a:cubicBezTo>
                  <a:cubicBezTo>
                    <a:pt x="3" y="20"/>
                    <a:pt x="3" y="20"/>
                    <a:pt x="4" y="21"/>
                  </a:cubicBezTo>
                  <a:cubicBezTo>
                    <a:pt x="4" y="21"/>
                    <a:pt x="4" y="21"/>
                    <a:pt x="4" y="22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6" y="23"/>
                    <a:pt x="7" y="23"/>
                    <a:pt x="7" y="24"/>
                  </a:cubicBezTo>
                  <a:cubicBezTo>
                    <a:pt x="7" y="25"/>
                    <a:pt x="7" y="26"/>
                    <a:pt x="7" y="26"/>
                  </a:cubicBezTo>
                  <a:cubicBezTo>
                    <a:pt x="7" y="26"/>
                    <a:pt x="6" y="26"/>
                    <a:pt x="7" y="27"/>
                  </a:cubicBezTo>
                  <a:cubicBezTo>
                    <a:pt x="7" y="27"/>
                    <a:pt x="9" y="29"/>
                    <a:pt x="9" y="29"/>
                  </a:cubicBezTo>
                  <a:cubicBezTo>
                    <a:pt x="9" y="29"/>
                    <a:pt x="9" y="30"/>
                    <a:pt x="10" y="30"/>
                  </a:cubicBezTo>
                  <a:cubicBezTo>
                    <a:pt x="10" y="30"/>
                    <a:pt x="10" y="30"/>
                    <a:pt x="11" y="31"/>
                  </a:cubicBezTo>
                  <a:cubicBezTo>
                    <a:pt x="11" y="31"/>
                    <a:pt x="11" y="32"/>
                    <a:pt x="11" y="33"/>
                  </a:cubicBezTo>
                  <a:cubicBezTo>
                    <a:pt x="11" y="34"/>
                    <a:pt x="12" y="35"/>
                    <a:pt x="13" y="35"/>
                  </a:cubicBezTo>
                  <a:cubicBezTo>
                    <a:pt x="13" y="35"/>
                    <a:pt x="13" y="35"/>
                    <a:pt x="13" y="3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0" name="Freeform 435">
              <a:extLst>
                <a:ext uri="{FF2B5EF4-FFF2-40B4-BE49-F238E27FC236}">
                  <a16:creationId xmlns:a16="http://schemas.microsoft.com/office/drawing/2014/main" id="{56DC3CEA-4053-482A-81F8-D707CA0B8A9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71625" y="904876"/>
              <a:ext cx="144463" cy="76200"/>
            </a:xfrm>
            <a:custGeom>
              <a:avLst/>
              <a:gdLst>
                <a:gd name="T0" fmla="*/ 40 w 40"/>
                <a:gd name="T1" fmla="*/ 13 h 21"/>
                <a:gd name="T2" fmla="*/ 40 w 40"/>
                <a:gd name="T3" fmla="*/ 14 h 21"/>
                <a:gd name="T4" fmla="*/ 39 w 40"/>
                <a:gd name="T5" fmla="*/ 14 h 21"/>
                <a:gd name="T6" fmla="*/ 38 w 40"/>
                <a:gd name="T7" fmla="*/ 14 h 21"/>
                <a:gd name="T8" fmla="*/ 37 w 40"/>
                <a:gd name="T9" fmla="*/ 14 h 21"/>
                <a:gd name="T10" fmla="*/ 32 w 40"/>
                <a:gd name="T11" fmla="*/ 12 h 21"/>
                <a:gd name="T12" fmla="*/ 35 w 40"/>
                <a:gd name="T13" fmla="*/ 12 h 21"/>
                <a:gd name="T14" fmla="*/ 38 w 40"/>
                <a:gd name="T15" fmla="*/ 13 h 21"/>
                <a:gd name="T16" fmla="*/ 36 w 40"/>
                <a:gd name="T17" fmla="*/ 11 h 21"/>
                <a:gd name="T18" fmla="*/ 36 w 40"/>
                <a:gd name="T19" fmla="*/ 10 h 21"/>
                <a:gd name="T20" fmla="*/ 34 w 40"/>
                <a:gd name="T21" fmla="*/ 9 h 21"/>
                <a:gd name="T22" fmla="*/ 36 w 40"/>
                <a:gd name="T23" fmla="*/ 9 h 21"/>
                <a:gd name="T24" fmla="*/ 37 w 40"/>
                <a:gd name="T25" fmla="*/ 9 h 21"/>
                <a:gd name="T26" fmla="*/ 36 w 40"/>
                <a:gd name="T27" fmla="*/ 9 h 21"/>
                <a:gd name="T28" fmla="*/ 36 w 40"/>
                <a:gd name="T29" fmla="*/ 7 h 21"/>
                <a:gd name="T30" fmla="*/ 33 w 40"/>
                <a:gd name="T31" fmla="*/ 6 h 21"/>
                <a:gd name="T32" fmla="*/ 32 w 40"/>
                <a:gd name="T33" fmla="*/ 6 h 21"/>
                <a:gd name="T34" fmla="*/ 31 w 40"/>
                <a:gd name="T35" fmla="*/ 5 h 21"/>
                <a:gd name="T36" fmla="*/ 31 w 40"/>
                <a:gd name="T37" fmla="*/ 3 h 21"/>
                <a:gd name="T38" fmla="*/ 30 w 40"/>
                <a:gd name="T39" fmla="*/ 1 h 21"/>
                <a:gd name="T40" fmla="*/ 28 w 40"/>
                <a:gd name="T41" fmla="*/ 0 h 21"/>
                <a:gd name="T42" fmla="*/ 27 w 40"/>
                <a:gd name="T43" fmla="*/ 0 h 21"/>
                <a:gd name="T44" fmla="*/ 26 w 40"/>
                <a:gd name="T45" fmla="*/ 1 h 21"/>
                <a:gd name="T46" fmla="*/ 25 w 40"/>
                <a:gd name="T47" fmla="*/ 2 h 21"/>
                <a:gd name="T48" fmla="*/ 24 w 40"/>
                <a:gd name="T49" fmla="*/ 2 h 21"/>
                <a:gd name="T50" fmla="*/ 23 w 40"/>
                <a:gd name="T51" fmla="*/ 4 h 21"/>
                <a:gd name="T52" fmla="*/ 22 w 40"/>
                <a:gd name="T53" fmla="*/ 6 h 21"/>
                <a:gd name="T54" fmla="*/ 20 w 40"/>
                <a:gd name="T55" fmla="*/ 7 h 21"/>
                <a:gd name="T56" fmla="*/ 18 w 40"/>
                <a:gd name="T57" fmla="*/ 7 h 21"/>
                <a:gd name="T58" fmla="*/ 17 w 40"/>
                <a:gd name="T59" fmla="*/ 9 h 21"/>
                <a:gd name="T60" fmla="*/ 15 w 40"/>
                <a:gd name="T61" fmla="*/ 11 h 21"/>
                <a:gd name="T62" fmla="*/ 14 w 40"/>
                <a:gd name="T63" fmla="*/ 12 h 21"/>
                <a:gd name="T64" fmla="*/ 13 w 40"/>
                <a:gd name="T65" fmla="*/ 13 h 21"/>
                <a:gd name="T66" fmla="*/ 12 w 40"/>
                <a:gd name="T67" fmla="*/ 13 h 21"/>
                <a:gd name="T68" fmla="*/ 11 w 40"/>
                <a:gd name="T69" fmla="*/ 13 h 21"/>
                <a:gd name="T70" fmla="*/ 10 w 40"/>
                <a:gd name="T71" fmla="*/ 14 h 21"/>
                <a:gd name="T72" fmla="*/ 8 w 40"/>
                <a:gd name="T73" fmla="*/ 14 h 21"/>
                <a:gd name="T74" fmla="*/ 7 w 40"/>
                <a:gd name="T75" fmla="*/ 13 h 21"/>
                <a:gd name="T76" fmla="*/ 7 w 40"/>
                <a:gd name="T77" fmla="*/ 13 h 21"/>
                <a:gd name="T78" fmla="*/ 6 w 40"/>
                <a:gd name="T79" fmla="*/ 15 h 21"/>
                <a:gd name="T80" fmla="*/ 4 w 40"/>
                <a:gd name="T81" fmla="*/ 17 h 21"/>
                <a:gd name="T82" fmla="*/ 4 w 40"/>
                <a:gd name="T83" fmla="*/ 17 h 21"/>
                <a:gd name="T84" fmla="*/ 4 w 40"/>
                <a:gd name="T85" fmla="*/ 17 h 21"/>
                <a:gd name="T86" fmla="*/ 3 w 40"/>
                <a:gd name="T87" fmla="*/ 18 h 21"/>
                <a:gd name="T88" fmla="*/ 3 w 40"/>
                <a:gd name="T89" fmla="*/ 18 h 21"/>
                <a:gd name="T90" fmla="*/ 2 w 40"/>
                <a:gd name="T91" fmla="*/ 19 h 21"/>
                <a:gd name="T92" fmla="*/ 0 w 40"/>
                <a:gd name="T93" fmla="*/ 20 h 21"/>
                <a:gd name="T94" fmla="*/ 0 w 40"/>
                <a:gd name="T95" fmla="*/ 21 h 21"/>
                <a:gd name="T96" fmla="*/ 11 w 40"/>
                <a:gd name="T97" fmla="*/ 20 h 21"/>
                <a:gd name="T98" fmla="*/ 11 w 40"/>
                <a:gd name="T99" fmla="*/ 20 h 21"/>
                <a:gd name="T100" fmla="*/ 11 w 40"/>
                <a:gd name="T101" fmla="*/ 20 h 21"/>
                <a:gd name="T102" fmla="*/ 11 w 40"/>
                <a:gd name="T103" fmla="*/ 20 h 21"/>
                <a:gd name="T104" fmla="*/ 40 w 40"/>
                <a:gd name="T105" fmla="*/ 15 h 21"/>
                <a:gd name="T106" fmla="*/ 40 w 40"/>
                <a:gd name="T107" fmla="*/ 14 h 21"/>
                <a:gd name="T108" fmla="*/ 40 w 40"/>
                <a:gd name="T109" fmla="*/ 1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40" h="21">
                  <a:moveTo>
                    <a:pt x="40" y="13"/>
                  </a:moveTo>
                  <a:cubicBezTo>
                    <a:pt x="40" y="13"/>
                    <a:pt x="40" y="14"/>
                    <a:pt x="40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39" y="13"/>
                    <a:pt x="38" y="13"/>
                    <a:pt x="38" y="14"/>
                  </a:cubicBezTo>
                  <a:cubicBezTo>
                    <a:pt x="38" y="14"/>
                    <a:pt x="37" y="14"/>
                    <a:pt x="37" y="14"/>
                  </a:cubicBezTo>
                  <a:cubicBezTo>
                    <a:pt x="36" y="13"/>
                    <a:pt x="35" y="12"/>
                    <a:pt x="32" y="12"/>
                  </a:cubicBezTo>
                  <a:cubicBezTo>
                    <a:pt x="32" y="12"/>
                    <a:pt x="34" y="11"/>
                    <a:pt x="35" y="12"/>
                  </a:cubicBezTo>
                  <a:cubicBezTo>
                    <a:pt x="37" y="12"/>
                    <a:pt x="37" y="13"/>
                    <a:pt x="38" y="13"/>
                  </a:cubicBezTo>
                  <a:cubicBezTo>
                    <a:pt x="38" y="13"/>
                    <a:pt x="38" y="12"/>
                    <a:pt x="36" y="11"/>
                  </a:cubicBezTo>
                  <a:cubicBezTo>
                    <a:pt x="36" y="11"/>
                    <a:pt x="37" y="11"/>
                    <a:pt x="36" y="10"/>
                  </a:cubicBezTo>
                  <a:cubicBezTo>
                    <a:pt x="34" y="10"/>
                    <a:pt x="34" y="10"/>
                    <a:pt x="34" y="9"/>
                  </a:cubicBezTo>
                  <a:cubicBezTo>
                    <a:pt x="34" y="9"/>
                    <a:pt x="35" y="9"/>
                    <a:pt x="36" y="9"/>
                  </a:cubicBezTo>
                  <a:cubicBezTo>
                    <a:pt x="36" y="9"/>
                    <a:pt x="36" y="10"/>
                    <a:pt x="37" y="9"/>
                  </a:cubicBezTo>
                  <a:cubicBezTo>
                    <a:pt x="37" y="9"/>
                    <a:pt x="37" y="9"/>
                    <a:pt x="36" y="9"/>
                  </a:cubicBezTo>
                  <a:cubicBezTo>
                    <a:pt x="36" y="9"/>
                    <a:pt x="36" y="8"/>
                    <a:pt x="36" y="7"/>
                  </a:cubicBezTo>
                  <a:cubicBezTo>
                    <a:pt x="35" y="6"/>
                    <a:pt x="34" y="7"/>
                    <a:pt x="33" y="6"/>
                  </a:cubicBezTo>
                  <a:cubicBezTo>
                    <a:pt x="32" y="6"/>
                    <a:pt x="32" y="5"/>
                    <a:pt x="32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0" y="4"/>
                    <a:pt x="31" y="4"/>
                    <a:pt x="31" y="3"/>
                  </a:cubicBezTo>
                  <a:cubicBezTo>
                    <a:pt x="31" y="2"/>
                    <a:pt x="30" y="1"/>
                    <a:pt x="30" y="1"/>
                  </a:cubicBezTo>
                  <a:cubicBezTo>
                    <a:pt x="29" y="1"/>
                    <a:pt x="29" y="1"/>
                    <a:pt x="28" y="0"/>
                  </a:cubicBezTo>
                  <a:cubicBezTo>
                    <a:pt x="28" y="0"/>
                    <a:pt x="27" y="0"/>
                    <a:pt x="27" y="0"/>
                  </a:cubicBezTo>
                  <a:cubicBezTo>
                    <a:pt x="27" y="0"/>
                    <a:pt x="26" y="0"/>
                    <a:pt x="26" y="1"/>
                  </a:cubicBezTo>
                  <a:cubicBezTo>
                    <a:pt x="26" y="1"/>
                    <a:pt x="26" y="1"/>
                    <a:pt x="25" y="2"/>
                  </a:cubicBezTo>
                  <a:cubicBezTo>
                    <a:pt x="24" y="2"/>
                    <a:pt x="24" y="2"/>
                    <a:pt x="24" y="2"/>
                  </a:cubicBezTo>
                  <a:cubicBezTo>
                    <a:pt x="24" y="3"/>
                    <a:pt x="23" y="4"/>
                    <a:pt x="23" y="4"/>
                  </a:cubicBezTo>
                  <a:cubicBezTo>
                    <a:pt x="22" y="4"/>
                    <a:pt x="22" y="5"/>
                    <a:pt x="22" y="6"/>
                  </a:cubicBezTo>
                  <a:cubicBezTo>
                    <a:pt x="22" y="6"/>
                    <a:pt x="20" y="7"/>
                    <a:pt x="20" y="7"/>
                  </a:cubicBezTo>
                  <a:cubicBezTo>
                    <a:pt x="19" y="6"/>
                    <a:pt x="18" y="6"/>
                    <a:pt x="18" y="7"/>
                  </a:cubicBezTo>
                  <a:cubicBezTo>
                    <a:pt x="19" y="8"/>
                    <a:pt x="18" y="9"/>
                    <a:pt x="17" y="9"/>
                  </a:cubicBezTo>
                  <a:cubicBezTo>
                    <a:pt x="16" y="9"/>
                    <a:pt x="15" y="10"/>
                    <a:pt x="15" y="11"/>
                  </a:cubicBezTo>
                  <a:cubicBezTo>
                    <a:pt x="15" y="12"/>
                    <a:pt x="15" y="12"/>
                    <a:pt x="14" y="12"/>
                  </a:cubicBezTo>
                  <a:cubicBezTo>
                    <a:pt x="13" y="12"/>
                    <a:pt x="13" y="13"/>
                    <a:pt x="13" y="13"/>
                  </a:cubicBezTo>
                  <a:cubicBezTo>
                    <a:pt x="13" y="13"/>
                    <a:pt x="12" y="13"/>
                    <a:pt x="12" y="13"/>
                  </a:cubicBezTo>
                  <a:cubicBezTo>
                    <a:pt x="12" y="13"/>
                    <a:pt x="12" y="13"/>
                    <a:pt x="11" y="13"/>
                  </a:cubicBezTo>
                  <a:cubicBezTo>
                    <a:pt x="11" y="13"/>
                    <a:pt x="10" y="14"/>
                    <a:pt x="10" y="14"/>
                  </a:cubicBezTo>
                  <a:cubicBezTo>
                    <a:pt x="10" y="15"/>
                    <a:pt x="8" y="14"/>
                    <a:pt x="8" y="14"/>
                  </a:cubicBezTo>
                  <a:cubicBezTo>
                    <a:pt x="8" y="14"/>
                    <a:pt x="7" y="13"/>
                    <a:pt x="7" y="13"/>
                  </a:cubicBezTo>
                  <a:cubicBezTo>
                    <a:pt x="7" y="13"/>
                    <a:pt x="7" y="13"/>
                    <a:pt x="7" y="13"/>
                  </a:cubicBezTo>
                  <a:cubicBezTo>
                    <a:pt x="7" y="13"/>
                    <a:pt x="7" y="14"/>
                    <a:pt x="6" y="15"/>
                  </a:cubicBezTo>
                  <a:cubicBezTo>
                    <a:pt x="5" y="15"/>
                    <a:pt x="4" y="16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3" y="18"/>
                    <a:pt x="3" y="18"/>
                  </a:cubicBezTo>
                  <a:cubicBezTo>
                    <a:pt x="3" y="18"/>
                    <a:pt x="3" y="18"/>
                    <a:pt x="3" y="18"/>
                  </a:cubicBezTo>
                  <a:cubicBezTo>
                    <a:pt x="3" y="18"/>
                    <a:pt x="3" y="18"/>
                    <a:pt x="2" y="19"/>
                  </a:cubicBezTo>
                  <a:cubicBezTo>
                    <a:pt x="2" y="19"/>
                    <a:pt x="1" y="20"/>
                    <a:pt x="0" y="20"/>
                  </a:cubicBezTo>
                  <a:cubicBezTo>
                    <a:pt x="0" y="21"/>
                    <a:pt x="0" y="21"/>
                    <a:pt x="0" y="21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40" y="15"/>
                    <a:pt x="40" y="15"/>
                    <a:pt x="40" y="15"/>
                  </a:cubicBezTo>
                  <a:cubicBezTo>
                    <a:pt x="40" y="14"/>
                    <a:pt x="40" y="14"/>
                    <a:pt x="40" y="14"/>
                  </a:cubicBezTo>
                  <a:cubicBezTo>
                    <a:pt x="40" y="14"/>
                    <a:pt x="40" y="13"/>
                    <a:pt x="40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1" name="Freeform 436">
              <a:extLst>
                <a:ext uri="{FF2B5EF4-FFF2-40B4-BE49-F238E27FC236}">
                  <a16:creationId xmlns:a16="http://schemas.microsoft.com/office/drawing/2014/main" id="{5A3C085B-8E3E-499C-B380-036E71A872D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81162" y="922338"/>
              <a:ext cx="134938" cy="68263"/>
            </a:xfrm>
            <a:custGeom>
              <a:avLst/>
              <a:gdLst>
                <a:gd name="T0" fmla="*/ 30 w 37"/>
                <a:gd name="T1" fmla="*/ 15 h 19"/>
                <a:gd name="T2" fmla="*/ 33 w 37"/>
                <a:gd name="T3" fmla="*/ 13 h 19"/>
                <a:gd name="T4" fmla="*/ 34 w 37"/>
                <a:gd name="T5" fmla="*/ 12 h 19"/>
                <a:gd name="T6" fmla="*/ 37 w 37"/>
                <a:gd name="T7" fmla="*/ 8 h 19"/>
                <a:gd name="T8" fmla="*/ 36 w 37"/>
                <a:gd name="T9" fmla="*/ 7 h 19"/>
                <a:gd name="T10" fmla="*/ 35 w 37"/>
                <a:gd name="T11" fmla="*/ 6 h 19"/>
                <a:gd name="T12" fmla="*/ 35 w 37"/>
                <a:gd name="T13" fmla="*/ 4 h 19"/>
                <a:gd name="T14" fmla="*/ 32 w 37"/>
                <a:gd name="T15" fmla="*/ 2 h 19"/>
                <a:gd name="T16" fmla="*/ 30 w 37"/>
                <a:gd name="T17" fmla="*/ 2 h 19"/>
                <a:gd name="T18" fmla="*/ 27 w 37"/>
                <a:gd name="T19" fmla="*/ 1 h 19"/>
                <a:gd name="T20" fmla="*/ 22 w 37"/>
                <a:gd name="T21" fmla="*/ 0 h 19"/>
                <a:gd name="T22" fmla="*/ 23 w 37"/>
                <a:gd name="T23" fmla="*/ 1 h 19"/>
                <a:gd name="T24" fmla="*/ 23 w 37"/>
                <a:gd name="T25" fmla="*/ 1 h 19"/>
                <a:gd name="T26" fmla="*/ 22 w 37"/>
                <a:gd name="T27" fmla="*/ 2 h 19"/>
                <a:gd name="T28" fmla="*/ 20 w 37"/>
                <a:gd name="T29" fmla="*/ 3 h 19"/>
                <a:gd name="T30" fmla="*/ 20 w 37"/>
                <a:gd name="T31" fmla="*/ 5 h 19"/>
                <a:gd name="T32" fmla="*/ 19 w 37"/>
                <a:gd name="T33" fmla="*/ 6 h 19"/>
                <a:gd name="T34" fmla="*/ 17 w 37"/>
                <a:gd name="T35" fmla="*/ 8 h 19"/>
                <a:gd name="T36" fmla="*/ 17 w 37"/>
                <a:gd name="T37" fmla="*/ 8 h 19"/>
                <a:gd name="T38" fmla="*/ 15 w 37"/>
                <a:gd name="T39" fmla="*/ 7 h 19"/>
                <a:gd name="T40" fmla="*/ 15 w 37"/>
                <a:gd name="T41" fmla="*/ 9 h 19"/>
                <a:gd name="T42" fmla="*/ 14 w 37"/>
                <a:gd name="T43" fmla="*/ 9 h 19"/>
                <a:gd name="T44" fmla="*/ 13 w 37"/>
                <a:gd name="T45" fmla="*/ 9 h 19"/>
                <a:gd name="T46" fmla="*/ 12 w 37"/>
                <a:gd name="T47" fmla="*/ 9 h 19"/>
                <a:gd name="T48" fmla="*/ 9 w 37"/>
                <a:gd name="T49" fmla="*/ 10 h 19"/>
                <a:gd name="T50" fmla="*/ 8 w 37"/>
                <a:gd name="T51" fmla="*/ 9 h 19"/>
                <a:gd name="T52" fmla="*/ 7 w 37"/>
                <a:gd name="T53" fmla="*/ 10 h 19"/>
                <a:gd name="T54" fmla="*/ 7 w 37"/>
                <a:gd name="T55" fmla="*/ 12 h 19"/>
                <a:gd name="T56" fmla="*/ 6 w 37"/>
                <a:gd name="T57" fmla="*/ 13 h 19"/>
                <a:gd name="T58" fmla="*/ 6 w 37"/>
                <a:gd name="T59" fmla="*/ 13 h 19"/>
                <a:gd name="T60" fmla="*/ 5 w 37"/>
                <a:gd name="T61" fmla="*/ 15 h 19"/>
                <a:gd name="T62" fmla="*/ 3 w 37"/>
                <a:gd name="T63" fmla="*/ 14 h 19"/>
                <a:gd name="T64" fmla="*/ 2 w 37"/>
                <a:gd name="T65" fmla="*/ 16 h 19"/>
                <a:gd name="T66" fmla="*/ 2 w 37"/>
                <a:gd name="T67" fmla="*/ 16 h 19"/>
                <a:gd name="T68" fmla="*/ 2 w 37"/>
                <a:gd name="T69" fmla="*/ 16 h 19"/>
                <a:gd name="T70" fmla="*/ 0 w 37"/>
                <a:gd name="T71" fmla="*/ 18 h 19"/>
                <a:gd name="T72" fmla="*/ 0 w 37"/>
                <a:gd name="T73" fmla="*/ 19 h 19"/>
                <a:gd name="T74" fmla="*/ 7 w 37"/>
                <a:gd name="T75" fmla="*/ 18 h 19"/>
                <a:gd name="T76" fmla="*/ 30 w 37"/>
                <a:gd name="T77" fmla="*/ 16 h 19"/>
                <a:gd name="T78" fmla="*/ 30 w 37"/>
                <a:gd name="T79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" h="19">
                  <a:moveTo>
                    <a:pt x="30" y="16"/>
                  </a:moveTo>
                  <a:cubicBezTo>
                    <a:pt x="30" y="16"/>
                    <a:pt x="30" y="16"/>
                    <a:pt x="30" y="15"/>
                  </a:cubicBezTo>
                  <a:cubicBezTo>
                    <a:pt x="31" y="15"/>
                    <a:pt x="32" y="14"/>
                    <a:pt x="32" y="14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3" y="13"/>
                    <a:pt x="34" y="12"/>
                    <a:pt x="34" y="12"/>
                  </a:cubicBezTo>
                  <a:cubicBezTo>
                    <a:pt x="34" y="11"/>
                    <a:pt x="35" y="10"/>
                    <a:pt x="36" y="10"/>
                  </a:cubicBezTo>
                  <a:cubicBezTo>
                    <a:pt x="37" y="9"/>
                    <a:pt x="37" y="8"/>
                    <a:pt x="37" y="8"/>
                  </a:cubicBezTo>
                  <a:cubicBezTo>
                    <a:pt x="37" y="8"/>
                    <a:pt x="37" y="8"/>
                    <a:pt x="37" y="8"/>
                  </a:cubicBezTo>
                  <a:cubicBezTo>
                    <a:pt x="37" y="8"/>
                    <a:pt x="37" y="7"/>
                    <a:pt x="36" y="7"/>
                  </a:cubicBezTo>
                  <a:cubicBezTo>
                    <a:pt x="36" y="7"/>
                    <a:pt x="36" y="7"/>
                    <a:pt x="36" y="7"/>
                  </a:cubicBezTo>
                  <a:cubicBezTo>
                    <a:pt x="36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4"/>
                    <a:pt x="35" y="4"/>
                  </a:cubicBezTo>
                  <a:cubicBezTo>
                    <a:pt x="35" y="4"/>
                    <a:pt x="34" y="4"/>
                    <a:pt x="34" y="3"/>
                  </a:cubicBezTo>
                  <a:cubicBezTo>
                    <a:pt x="33" y="2"/>
                    <a:pt x="32" y="2"/>
                    <a:pt x="32" y="2"/>
                  </a:cubicBezTo>
                  <a:cubicBezTo>
                    <a:pt x="32" y="2"/>
                    <a:pt x="32" y="2"/>
                    <a:pt x="31" y="2"/>
                  </a:cubicBezTo>
                  <a:cubicBezTo>
                    <a:pt x="31" y="2"/>
                    <a:pt x="30" y="2"/>
                    <a:pt x="30" y="2"/>
                  </a:cubicBezTo>
                  <a:cubicBezTo>
                    <a:pt x="29" y="2"/>
                    <a:pt x="29" y="2"/>
                    <a:pt x="28" y="2"/>
                  </a:cubicBezTo>
                  <a:cubicBezTo>
                    <a:pt x="28" y="2"/>
                    <a:pt x="28" y="1"/>
                    <a:pt x="27" y="1"/>
                  </a:cubicBezTo>
                  <a:cubicBezTo>
                    <a:pt x="26" y="1"/>
                    <a:pt x="25" y="1"/>
                    <a:pt x="24" y="1"/>
                  </a:cubicBezTo>
                  <a:cubicBezTo>
                    <a:pt x="24" y="1"/>
                    <a:pt x="23" y="0"/>
                    <a:pt x="22" y="0"/>
                  </a:cubicBezTo>
                  <a:cubicBezTo>
                    <a:pt x="22" y="1"/>
                    <a:pt x="22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3" y="1"/>
                    <a:pt x="23" y="1"/>
                  </a:cubicBezTo>
                  <a:cubicBezTo>
                    <a:pt x="23" y="1"/>
                    <a:pt x="22" y="2"/>
                    <a:pt x="22" y="2"/>
                  </a:cubicBezTo>
                  <a:cubicBezTo>
                    <a:pt x="22" y="2"/>
                    <a:pt x="22" y="3"/>
                    <a:pt x="21" y="3"/>
                  </a:cubicBezTo>
                  <a:cubicBezTo>
                    <a:pt x="21" y="3"/>
                    <a:pt x="20" y="3"/>
                    <a:pt x="20" y="3"/>
                  </a:cubicBezTo>
                  <a:cubicBezTo>
                    <a:pt x="20" y="4"/>
                    <a:pt x="20" y="4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6"/>
                    <a:pt x="20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7"/>
                    <a:pt x="18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6" y="7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8"/>
                    <a:pt x="15" y="9"/>
                    <a:pt x="15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9"/>
                    <a:pt x="14" y="9"/>
                    <a:pt x="14" y="9"/>
                  </a:cubicBezTo>
                  <a:cubicBezTo>
                    <a:pt x="14" y="9"/>
                    <a:pt x="14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2" y="9"/>
                    <a:pt x="12" y="9"/>
                    <a:pt x="12" y="9"/>
                  </a:cubicBezTo>
                  <a:cubicBezTo>
                    <a:pt x="12" y="9"/>
                    <a:pt x="11" y="9"/>
                    <a:pt x="10" y="9"/>
                  </a:cubicBezTo>
                  <a:cubicBezTo>
                    <a:pt x="10" y="9"/>
                    <a:pt x="10" y="10"/>
                    <a:pt x="9" y="10"/>
                  </a:cubicBezTo>
                  <a:cubicBezTo>
                    <a:pt x="9" y="10"/>
                    <a:pt x="9" y="10"/>
                    <a:pt x="9" y="9"/>
                  </a:cubicBezTo>
                  <a:cubicBezTo>
                    <a:pt x="9" y="9"/>
                    <a:pt x="9" y="9"/>
                    <a:pt x="8" y="9"/>
                  </a:cubicBezTo>
                  <a:cubicBezTo>
                    <a:pt x="8" y="10"/>
                    <a:pt x="8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5" y="13"/>
                    <a:pt x="5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5"/>
                    <a:pt x="4" y="15"/>
                  </a:cubicBezTo>
                  <a:cubicBezTo>
                    <a:pt x="4" y="14"/>
                    <a:pt x="3" y="14"/>
                    <a:pt x="3" y="14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5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6"/>
                    <a:pt x="2" y="16"/>
                  </a:cubicBezTo>
                  <a:cubicBezTo>
                    <a:pt x="2" y="16"/>
                    <a:pt x="2" y="18"/>
                    <a:pt x="1" y="18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18"/>
                    <a:pt x="0" y="18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6"/>
                  </a:cubicBezTo>
                  <a:cubicBezTo>
                    <a:pt x="30" y="16"/>
                    <a:pt x="30" y="16"/>
                    <a:pt x="30" y="15"/>
                  </a:cubicBezTo>
                  <a:cubicBezTo>
                    <a:pt x="30" y="16"/>
                    <a:pt x="30" y="16"/>
                    <a:pt x="30" y="1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2" name="Freeform 437">
              <a:extLst>
                <a:ext uri="{FF2B5EF4-FFF2-40B4-BE49-F238E27FC236}">
                  <a16:creationId xmlns:a16="http://schemas.microsoft.com/office/drawing/2014/main" id="{DDE98222-B8B9-4C3F-A686-E50E5834925F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12925" y="831851"/>
              <a:ext cx="114300" cy="73025"/>
            </a:xfrm>
            <a:custGeom>
              <a:avLst/>
              <a:gdLst>
                <a:gd name="T0" fmla="*/ 26 w 31"/>
                <a:gd name="T1" fmla="*/ 20 h 20"/>
                <a:gd name="T2" fmla="*/ 26 w 31"/>
                <a:gd name="T3" fmla="*/ 18 h 20"/>
                <a:gd name="T4" fmla="*/ 26 w 31"/>
                <a:gd name="T5" fmla="*/ 18 h 20"/>
                <a:gd name="T6" fmla="*/ 27 w 31"/>
                <a:gd name="T7" fmla="*/ 17 h 20"/>
                <a:gd name="T8" fmla="*/ 27 w 31"/>
                <a:gd name="T9" fmla="*/ 16 h 20"/>
                <a:gd name="T10" fmla="*/ 27 w 31"/>
                <a:gd name="T11" fmla="*/ 15 h 20"/>
                <a:gd name="T12" fmla="*/ 27 w 31"/>
                <a:gd name="T13" fmla="*/ 15 h 20"/>
                <a:gd name="T14" fmla="*/ 28 w 31"/>
                <a:gd name="T15" fmla="*/ 14 h 20"/>
                <a:gd name="T16" fmla="*/ 28 w 31"/>
                <a:gd name="T17" fmla="*/ 14 h 20"/>
                <a:gd name="T18" fmla="*/ 28 w 31"/>
                <a:gd name="T19" fmla="*/ 14 h 20"/>
                <a:gd name="T20" fmla="*/ 28 w 31"/>
                <a:gd name="T21" fmla="*/ 14 h 20"/>
                <a:gd name="T22" fmla="*/ 29 w 31"/>
                <a:gd name="T23" fmla="*/ 13 h 20"/>
                <a:gd name="T24" fmla="*/ 30 w 31"/>
                <a:gd name="T25" fmla="*/ 12 h 20"/>
                <a:gd name="T26" fmla="*/ 31 w 31"/>
                <a:gd name="T27" fmla="*/ 11 h 20"/>
                <a:gd name="T28" fmla="*/ 31 w 31"/>
                <a:gd name="T29" fmla="*/ 9 h 20"/>
                <a:gd name="T30" fmla="*/ 31 w 31"/>
                <a:gd name="T31" fmla="*/ 9 h 20"/>
                <a:gd name="T32" fmla="*/ 31 w 31"/>
                <a:gd name="T33" fmla="*/ 9 h 20"/>
                <a:gd name="T34" fmla="*/ 31 w 31"/>
                <a:gd name="T35" fmla="*/ 9 h 20"/>
                <a:gd name="T36" fmla="*/ 30 w 31"/>
                <a:gd name="T37" fmla="*/ 9 h 20"/>
                <a:gd name="T38" fmla="*/ 30 w 31"/>
                <a:gd name="T39" fmla="*/ 8 h 20"/>
                <a:gd name="T40" fmla="*/ 30 w 31"/>
                <a:gd name="T41" fmla="*/ 8 h 20"/>
                <a:gd name="T42" fmla="*/ 30 w 31"/>
                <a:gd name="T43" fmla="*/ 7 h 20"/>
                <a:gd name="T44" fmla="*/ 28 w 31"/>
                <a:gd name="T45" fmla="*/ 6 h 20"/>
                <a:gd name="T46" fmla="*/ 27 w 31"/>
                <a:gd name="T47" fmla="*/ 5 h 20"/>
                <a:gd name="T48" fmla="*/ 26 w 31"/>
                <a:gd name="T49" fmla="*/ 5 h 20"/>
                <a:gd name="T50" fmla="*/ 26 w 31"/>
                <a:gd name="T51" fmla="*/ 5 h 20"/>
                <a:gd name="T52" fmla="*/ 26 w 31"/>
                <a:gd name="T53" fmla="*/ 4 h 20"/>
                <a:gd name="T54" fmla="*/ 26 w 31"/>
                <a:gd name="T55" fmla="*/ 2 h 20"/>
                <a:gd name="T56" fmla="*/ 26 w 31"/>
                <a:gd name="T57" fmla="*/ 2 h 20"/>
                <a:gd name="T58" fmla="*/ 25 w 31"/>
                <a:gd name="T59" fmla="*/ 0 h 20"/>
                <a:gd name="T60" fmla="*/ 1 w 31"/>
                <a:gd name="T61" fmla="*/ 0 h 20"/>
                <a:gd name="T62" fmla="*/ 0 w 31"/>
                <a:gd name="T63" fmla="*/ 0 h 20"/>
                <a:gd name="T64" fmla="*/ 1 w 31"/>
                <a:gd name="T65" fmla="*/ 1 h 20"/>
                <a:gd name="T66" fmla="*/ 1 w 31"/>
                <a:gd name="T67" fmla="*/ 3 h 20"/>
                <a:gd name="T68" fmla="*/ 1 w 31"/>
                <a:gd name="T69" fmla="*/ 4 h 20"/>
                <a:gd name="T70" fmla="*/ 1 w 31"/>
                <a:gd name="T71" fmla="*/ 4 h 20"/>
                <a:gd name="T72" fmla="*/ 1 w 31"/>
                <a:gd name="T73" fmla="*/ 5 h 20"/>
                <a:gd name="T74" fmla="*/ 1 w 31"/>
                <a:gd name="T75" fmla="*/ 6 h 20"/>
                <a:gd name="T76" fmla="*/ 1 w 31"/>
                <a:gd name="T77" fmla="*/ 7 h 20"/>
                <a:gd name="T78" fmla="*/ 2 w 31"/>
                <a:gd name="T79" fmla="*/ 9 h 20"/>
                <a:gd name="T80" fmla="*/ 2 w 31"/>
                <a:gd name="T81" fmla="*/ 9 h 20"/>
                <a:gd name="T82" fmla="*/ 2 w 31"/>
                <a:gd name="T83" fmla="*/ 10 h 20"/>
                <a:gd name="T84" fmla="*/ 3 w 31"/>
                <a:gd name="T85" fmla="*/ 11 h 20"/>
                <a:gd name="T86" fmla="*/ 3 w 31"/>
                <a:gd name="T87" fmla="*/ 12 h 20"/>
                <a:gd name="T88" fmla="*/ 3 w 31"/>
                <a:gd name="T89" fmla="*/ 13 h 20"/>
                <a:gd name="T90" fmla="*/ 4 w 31"/>
                <a:gd name="T91" fmla="*/ 13 h 20"/>
                <a:gd name="T92" fmla="*/ 4 w 31"/>
                <a:gd name="T93" fmla="*/ 17 h 20"/>
                <a:gd name="T94" fmla="*/ 4 w 31"/>
                <a:gd name="T95" fmla="*/ 17 h 20"/>
                <a:gd name="T96" fmla="*/ 4 w 31"/>
                <a:gd name="T97" fmla="*/ 17 h 20"/>
                <a:gd name="T98" fmla="*/ 5 w 31"/>
                <a:gd name="T99" fmla="*/ 18 h 20"/>
                <a:gd name="T100" fmla="*/ 5 w 31"/>
                <a:gd name="T101" fmla="*/ 19 h 20"/>
                <a:gd name="T102" fmla="*/ 5 w 31"/>
                <a:gd name="T103" fmla="*/ 19 h 20"/>
                <a:gd name="T104" fmla="*/ 20 w 31"/>
                <a:gd name="T105" fmla="*/ 19 h 20"/>
                <a:gd name="T106" fmla="*/ 22 w 31"/>
                <a:gd name="T107" fmla="*/ 19 h 20"/>
                <a:gd name="T108" fmla="*/ 23 w 31"/>
                <a:gd name="T109" fmla="*/ 19 h 20"/>
                <a:gd name="T110" fmla="*/ 24 w 31"/>
                <a:gd name="T111" fmla="*/ 19 h 20"/>
                <a:gd name="T112" fmla="*/ 25 w 31"/>
                <a:gd name="T113" fmla="*/ 20 h 20"/>
                <a:gd name="T114" fmla="*/ 25 w 31"/>
                <a:gd name="T115" fmla="*/ 20 h 20"/>
                <a:gd name="T116" fmla="*/ 25 w 31"/>
                <a:gd name="T117" fmla="*/ 20 h 20"/>
                <a:gd name="T118" fmla="*/ 26 w 31"/>
                <a:gd name="T119" fmla="*/ 2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1" h="20">
                  <a:moveTo>
                    <a:pt x="26" y="20"/>
                  </a:moveTo>
                  <a:cubicBezTo>
                    <a:pt x="26" y="20"/>
                    <a:pt x="25" y="19"/>
                    <a:pt x="26" y="18"/>
                  </a:cubicBezTo>
                  <a:cubicBezTo>
                    <a:pt x="26" y="18"/>
                    <a:pt x="26" y="18"/>
                    <a:pt x="26" y="18"/>
                  </a:cubicBezTo>
                  <a:cubicBezTo>
                    <a:pt x="26" y="18"/>
                    <a:pt x="27" y="17"/>
                    <a:pt x="27" y="17"/>
                  </a:cubicBezTo>
                  <a:cubicBezTo>
                    <a:pt x="27" y="17"/>
                    <a:pt x="27" y="16"/>
                    <a:pt x="27" y="16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7" y="15"/>
                    <a:pt x="27" y="15"/>
                    <a:pt x="27" y="15"/>
                  </a:cubicBezTo>
                  <a:cubicBezTo>
                    <a:pt x="27" y="15"/>
                    <a:pt x="27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4"/>
                    <a:pt x="28" y="14"/>
                    <a:pt x="28" y="14"/>
                  </a:cubicBezTo>
                  <a:cubicBezTo>
                    <a:pt x="28" y="13"/>
                    <a:pt x="29" y="13"/>
                    <a:pt x="29" y="13"/>
                  </a:cubicBezTo>
                  <a:cubicBezTo>
                    <a:pt x="29" y="13"/>
                    <a:pt x="30" y="12"/>
                    <a:pt x="30" y="12"/>
                  </a:cubicBezTo>
                  <a:cubicBezTo>
                    <a:pt x="30" y="12"/>
                    <a:pt x="31" y="11"/>
                    <a:pt x="31" y="11"/>
                  </a:cubicBezTo>
                  <a:cubicBezTo>
                    <a:pt x="31" y="10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1" y="9"/>
                    <a:pt x="31" y="9"/>
                    <a:pt x="31" y="9"/>
                  </a:cubicBezTo>
                  <a:cubicBezTo>
                    <a:pt x="30" y="9"/>
                    <a:pt x="30" y="9"/>
                    <a:pt x="30" y="9"/>
                  </a:cubicBezTo>
                  <a:cubicBezTo>
                    <a:pt x="30" y="9"/>
                    <a:pt x="30" y="9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7"/>
                  </a:cubicBezTo>
                  <a:cubicBezTo>
                    <a:pt x="30" y="7"/>
                    <a:pt x="28" y="7"/>
                    <a:pt x="28" y="6"/>
                  </a:cubicBezTo>
                  <a:cubicBezTo>
                    <a:pt x="28" y="6"/>
                    <a:pt x="27" y="6"/>
                    <a:pt x="27" y="5"/>
                  </a:cubicBezTo>
                  <a:cubicBezTo>
                    <a:pt x="27" y="5"/>
                    <a:pt x="26" y="5"/>
                    <a:pt x="26" y="5"/>
                  </a:cubicBezTo>
                  <a:cubicBezTo>
                    <a:pt x="26" y="5"/>
                    <a:pt x="26" y="5"/>
                    <a:pt x="26" y="5"/>
                  </a:cubicBezTo>
                  <a:cubicBezTo>
                    <a:pt x="26" y="4"/>
                    <a:pt x="26" y="4"/>
                    <a:pt x="26" y="4"/>
                  </a:cubicBezTo>
                  <a:cubicBezTo>
                    <a:pt x="25" y="3"/>
                    <a:pt x="26" y="2"/>
                    <a:pt x="26" y="2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26" y="1"/>
                    <a:pt x="25" y="0"/>
                    <a:pt x="25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0"/>
                    <a:pt x="1" y="0"/>
                    <a:pt x="1" y="1"/>
                  </a:cubicBezTo>
                  <a:cubicBezTo>
                    <a:pt x="1" y="1"/>
                    <a:pt x="2" y="2"/>
                    <a:pt x="1" y="3"/>
                  </a:cubicBezTo>
                  <a:cubicBezTo>
                    <a:pt x="1" y="3"/>
                    <a:pt x="1" y="4"/>
                    <a:pt x="1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2" y="7"/>
                    <a:pt x="1" y="7"/>
                    <a:pt x="1" y="7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3" y="10"/>
                    <a:pt x="3" y="11"/>
                    <a:pt x="3" y="11"/>
                  </a:cubicBezTo>
                  <a:cubicBezTo>
                    <a:pt x="3" y="11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4" y="13"/>
                  </a:cubicBezTo>
                  <a:cubicBezTo>
                    <a:pt x="4" y="14"/>
                    <a:pt x="4" y="15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8"/>
                    <a:pt x="5" y="18"/>
                    <a:pt x="5" y="18"/>
                  </a:cubicBez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0" y="19"/>
                    <a:pt x="20" y="19"/>
                    <a:pt x="20" y="19"/>
                  </a:cubicBezTo>
                  <a:cubicBezTo>
                    <a:pt x="22" y="19"/>
                    <a:pt x="22" y="19"/>
                    <a:pt x="22" y="19"/>
                  </a:cubicBezTo>
                  <a:cubicBezTo>
                    <a:pt x="22" y="19"/>
                    <a:pt x="23" y="18"/>
                    <a:pt x="23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19"/>
                    <a:pt x="25" y="19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5" y="20"/>
                    <a:pt x="26" y="20"/>
                    <a:pt x="26" y="20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3" name="Freeform 438">
              <a:extLst>
                <a:ext uri="{FF2B5EF4-FFF2-40B4-BE49-F238E27FC236}">
                  <a16:creationId xmlns:a16="http://schemas.microsoft.com/office/drawing/2014/main" id="{06D5A5F0-C71F-40E6-AF8F-CA727CE3EE4B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36750" y="766763"/>
              <a:ext cx="131763" cy="90488"/>
            </a:xfrm>
            <a:custGeom>
              <a:avLst/>
              <a:gdLst>
                <a:gd name="T0" fmla="*/ 35 w 36"/>
                <a:gd name="T1" fmla="*/ 24 h 25"/>
                <a:gd name="T2" fmla="*/ 35 w 36"/>
                <a:gd name="T3" fmla="*/ 22 h 25"/>
                <a:gd name="T4" fmla="*/ 35 w 36"/>
                <a:gd name="T5" fmla="*/ 19 h 25"/>
                <a:gd name="T6" fmla="*/ 34 w 36"/>
                <a:gd name="T7" fmla="*/ 18 h 25"/>
                <a:gd name="T8" fmla="*/ 35 w 36"/>
                <a:gd name="T9" fmla="*/ 18 h 25"/>
                <a:gd name="T10" fmla="*/ 35 w 36"/>
                <a:gd name="T11" fmla="*/ 6 h 25"/>
                <a:gd name="T12" fmla="*/ 35 w 36"/>
                <a:gd name="T13" fmla="*/ 5 h 25"/>
                <a:gd name="T14" fmla="*/ 35 w 36"/>
                <a:gd name="T15" fmla="*/ 2 h 25"/>
                <a:gd name="T16" fmla="*/ 2 w 36"/>
                <a:gd name="T17" fmla="*/ 0 h 25"/>
                <a:gd name="T18" fmla="*/ 1 w 36"/>
                <a:gd name="T19" fmla="*/ 6 h 25"/>
                <a:gd name="T20" fmla="*/ 1 w 36"/>
                <a:gd name="T21" fmla="*/ 6 h 25"/>
                <a:gd name="T22" fmla="*/ 0 w 36"/>
                <a:gd name="T23" fmla="*/ 19 h 25"/>
                <a:gd name="T24" fmla="*/ 19 w 36"/>
                <a:gd name="T25" fmla="*/ 21 h 25"/>
                <a:gd name="T26" fmla="*/ 21 w 36"/>
                <a:gd name="T27" fmla="*/ 21 h 25"/>
                <a:gd name="T28" fmla="*/ 22 w 36"/>
                <a:gd name="T29" fmla="*/ 21 h 25"/>
                <a:gd name="T30" fmla="*/ 23 w 36"/>
                <a:gd name="T31" fmla="*/ 22 h 25"/>
                <a:gd name="T32" fmla="*/ 25 w 36"/>
                <a:gd name="T33" fmla="*/ 22 h 25"/>
                <a:gd name="T34" fmla="*/ 27 w 36"/>
                <a:gd name="T35" fmla="*/ 23 h 25"/>
                <a:gd name="T36" fmla="*/ 29 w 36"/>
                <a:gd name="T37" fmla="*/ 23 h 25"/>
                <a:gd name="T38" fmla="*/ 31 w 36"/>
                <a:gd name="T39" fmla="*/ 23 h 25"/>
                <a:gd name="T40" fmla="*/ 32 w 36"/>
                <a:gd name="T41" fmla="*/ 23 h 25"/>
                <a:gd name="T42" fmla="*/ 35 w 36"/>
                <a:gd name="T43" fmla="*/ 24 h 25"/>
                <a:gd name="T44" fmla="*/ 35 w 36"/>
                <a:gd name="T45" fmla="*/ 25 h 25"/>
                <a:gd name="T46" fmla="*/ 35 w 36"/>
                <a:gd name="T47" fmla="*/ 24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6" h="25">
                  <a:moveTo>
                    <a:pt x="35" y="24"/>
                  </a:moveTo>
                  <a:cubicBezTo>
                    <a:pt x="35" y="24"/>
                    <a:pt x="35" y="24"/>
                    <a:pt x="35" y="22"/>
                  </a:cubicBezTo>
                  <a:cubicBezTo>
                    <a:pt x="35" y="21"/>
                    <a:pt x="36" y="20"/>
                    <a:pt x="35" y="19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6"/>
                    <a:pt x="35" y="6"/>
                    <a:pt x="35" y="6"/>
                  </a:cubicBezTo>
                  <a:cubicBezTo>
                    <a:pt x="35" y="6"/>
                    <a:pt x="35" y="6"/>
                    <a:pt x="35" y="5"/>
                  </a:cubicBezTo>
                  <a:cubicBezTo>
                    <a:pt x="35" y="4"/>
                    <a:pt x="35" y="3"/>
                    <a:pt x="35" y="2"/>
                  </a:cubicBezTo>
                  <a:cubicBezTo>
                    <a:pt x="35" y="2"/>
                    <a:pt x="12" y="2"/>
                    <a:pt x="2" y="0"/>
                  </a:cubicBezTo>
                  <a:cubicBezTo>
                    <a:pt x="1" y="3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9" y="21"/>
                    <a:pt x="20" y="21"/>
                    <a:pt x="21" y="21"/>
                  </a:cubicBezTo>
                  <a:cubicBezTo>
                    <a:pt x="21" y="21"/>
                    <a:pt x="21" y="21"/>
                    <a:pt x="22" y="21"/>
                  </a:cubicBezTo>
                  <a:cubicBezTo>
                    <a:pt x="22" y="22"/>
                    <a:pt x="23" y="22"/>
                    <a:pt x="23" y="22"/>
                  </a:cubicBezTo>
                  <a:cubicBezTo>
                    <a:pt x="24" y="22"/>
                    <a:pt x="25" y="22"/>
                    <a:pt x="25" y="22"/>
                  </a:cubicBezTo>
                  <a:cubicBezTo>
                    <a:pt x="25" y="22"/>
                    <a:pt x="26" y="23"/>
                    <a:pt x="27" y="23"/>
                  </a:cubicBezTo>
                  <a:cubicBezTo>
                    <a:pt x="27" y="24"/>
                    <a:pt x="28" y="23"/>
                    <a:pt x="29" y="23"/>
                  </a:cubicBezTo>
                  <a:cubicBezTo>
                    <a:pt x="30" y="22"/>
                    <a:pt x="31" y="23"/>
                    <a:pt x="31" y="23"/>
                  </a:cubicBezTo>
                  <a:cubicBezTo>
                    <a:pt x="32" y="23"/>
                    <a:pt x="32" y="23"/>
                    <a:pt x="32" y="23"/>
                  </a:cubicBezTo>
                  <a:cubicBezTo>
                    <a:pt x="32" y="23"/>
                    <a:pt x="35" y="24"/>
                    <a:pt x="35" y="24"/>
                  </a:cubicBezTo>
                  <a:cubicBezTo>
                    <a:pt x="36" y="25"/>
                    <a:pt x="35" y="25"/>
                    <a:pt x="35" y="25"/>
                  </a:cubicBezTo>
                  <a:cubicBezTo>
                    <a:pt x="35" y="25"/>
                    <a:pt x="36" y="25"/>
                    <a:pt x="35" y="2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4" name="Freeform 439">
              <a:extLst>
                <a:ext uri="{FF2B5EF4-FFF2-40B4-BE49-F238E27FC236}">
                  <a16:creationId xmlns:a16="http://schemas.microsoft.com/office/drawing/2014/main" id="{DD978A59-AC89-45A1-B458-096238DD4F4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55762" y="865188"/>
              <a:ext cx="58738" cy="93663"/>
            </a:xfrm>
            <a:custGeom>
              <a:avLst/>
              <a:gdLst>
                <a:gd name="T0" fmla="*/ 2 w 16"/>
                <a:gd name="T1" fmla="*/ 17 h 26"/>
                <a:gd name="T2" fmla="*/ 2 w 16"/>
                <a:gd name="T3" fmla="*/ 19 h 26"/>
                <a:gd name="T4" fmla="*/ 2 w 16"/>
                <a:gd name="T5" fmla="*/ 20 h 26"/>
                <a:gd name="T6" fmla="*/ 2 w 16"/>
                <a:gd name="T7" fmla="*/ 21 h 26"/>
                <a:gd name="T8" fmla="*/ 1 w 16"/>
                <a:gd name="T9" fmla="*/ 23 h 26"/>
                <a:gd name="T10" fmla="*/ 1 w 16"/>
                <a:gd name="T11" fmla="*/ 23 h 26"/>
                <a:gd name="T12" fmla="*/ 0 w 16"/>
                <a:gd name="T13" fmla="*/ 24 h 26"/>
                <a:gd name="T14" fmla="*/ 0 w 16"/>
                <a:gd name="T15" fmla="*/ 24 h 26"/>
                <a:gd name="T16" fmla="*/ 0 w 16"/>
                <a:gd name="T17" fmla="*/ 25 h 26"/>
                <a:gd name="T18" fmla="*/ 0 w 16"/>
                <a:gd name="T19" fmla="*/ 26 h 26"/>
                <a:gd name="T20" fmla="*/ 0 w 16"/>
                <a:gd name="T21" fmla="*/ 26 h 26"/>
                <a:gd name="T22" fmla="*/ 1 w 16"/>
                <a:gd name="T23" fmla="*/ 25 h 26"/>
                <a:gd name="T24" fmla="*/ 2 w 16"/>
                <a:gd name="T25" fmla="*/ 25 h 26"/>
                <a:gd name="T26" fmla="*/ 2 w 16"/>
                <a:gd name="T27" fmla="*/ 26 h 26"/>
                <a:gd name="T28" fmla="*/ 2 w 16"/>
                <a:gd name="T29" fmla="*/ 26 h 26"/>
                <a:gd name="T30" fmla="*/ 2 w 16"/>
                <a:gd name="T31" fmla="*/ 26 h 26"/>
                <a:gd name="T32" fmla="*/ 3 w 16"/>
                <a:gd name="T33" fmla="*/ 25 h 26"/>
                <a:gd name="T34" fmla="*/ 3 w 16"/>
                <a:gd name="T35" fmla="*/ 25 h 26"/>
                <a:gd name="T36" fmla="*/ 3 w 16"/>
                <a:gd name="T37" fmla="*/ 25 h 26"/>
                <a:gd name="T38" fmla="*/ 6 w 16"/>
                <a:gd name="T39" fmla="*/ 25 h 26"/>
                <a:gd name="T40" fmla="*/ 6 w 16"/>
                <a:gd name="T41" fmla="*/ 25 h 26"/>
                <a:gd name="T42" fmla="*/ 6 w 16"/>
                <a:gd name="T43" fmla="*/ 25 h 26"/>
                <a:gd name="T44" fmla="*/ 6 w 16"/>
                <a:gd name="T45" fmla="*/ 25 h 26"/>
                <a:gd name="T46" fmla="*/ 8 w 16"/>
                <a:gd name="T47" fmla="*/ 25 h 26"/>
                <a:gd name="T48" fmla="*/ 8 w 16"/>
                <a:gd name="T49" fmla="*/ 24 h 26"/>
                <a:gd name="T50" fmla="*/ 8 w 16"/>
                <a:gd name="T51" fmla="*/ 23 h 26"/>
                <a:gd name="T52" fmla="*/ 8 w 16"/>
                <a:gd name="T53" fmla="*/ 23 h 26"/>
                <a:gd name="T54" fmla="*/ 8 w 16"/>
                <a:gd name="T55" fmla="*/ 23 h 26"/>
                <a:gd name="T56" fmla="*/ 9 w 16"/>
                <a:gd name="T57" fmla="*/ 23 h 26"/>
                <a:gd name="T58" fmla="*/ 9 w 16"/>
                <a:gd name="T59" fmla="*/ 23 h 26"/>
                <a:gd name="T60" fmla="*/ 10 w 16"/>
                <a:gd name="T61" fmla="*/ 24 h 26"/>
                <a:gd name="T62" fmla="*/ 10 w 16"/>
                <a:gd name="T63" fmla="*/ 24 h 26"/>
                <a:gd name="T64" fmla="*/ 10 w 16"/>
                <a:gd name="T65" fmla="*/ 24 h 26"/>
                <a:gd name="T66" fmla="*/ 11 w 16"/>
                <a:gd name="T67" fmla="*/ 24 h 26"/>
                <a:gd name="T68" fmla="*/ 12 w 16"/>
                <a:gd name="T69" fmla="*/ 22 h 26"/>
                <a:gd name="T70" fmla="*/ 13 w 16"/>
                <a:gd name="T71" fmla="*/ 21 h 26"/>
                <a:gd name="T72" fmla="*/ 13 w 16"/>
                <a:gd name="T73" fmla="*/ 20 h 26"/>
                <a:gd name="T74" fmla="*/ 13 w 16"/>
                <a:gd name="T75" fmla="*/ 19 h 26"/>
                <a:gd name="T76" fmla="*/ 14 w 16"/>
                <a:gd name="T77" fmla="*/ 19 h 26"/>
                <a:gd name="T78" fmla="*/ 15 w 16"/>
                <a:gd name="T79" fmla="*/ 18 h 26"/>
                <a:gd name="T80" fmla="*/ 16 w 16"/>
                <a:gd name="T81" fmla="*/ 17 h 26"/>
                <a:gd name="T82" fmla="*/ 16 w 16"/>
                <a:gd name="T83" fmla="*/ 17 h 26"/>
                <a:gd name="T84" fmla="*/ 16 w 16"/>
                <a:gd name="T85" fmla="*/ 17 h 26"/>
                <a:gd name="T86" fmla="*/ 16 w 16"/>
                <a:gd name="T87" fmla="*/ 17 h 26"/>
                <a:gd name="T88" fmla="*/ 16 w 16"/>
                <a:gd name="T89" fmla="*/ 17 h 26"/>
                <a:gd name="T90" fmla="*/ 15 w 16"/>
                <a:gd name="T91" fmla="*/ 16 h 26"/>
                <a:gd name="T92" fmla="*/ 14 w 16"/>
                <a:gd name="T93" fmla="*/ 0 h 26"/>
                <a:gd name="T94" fmla="*/ 13 w 16"/>
                <a:gd name="T95" fmla="*/ 0 h 26"/>
                <a:gd name="T96" fmla="*/ 3 w 16"/>
                <a:gd name="T97" fmla="*/ 0 h 26"/>
                <a:gd name="T98" fmla="*/ 3 w 16"/>
                <a:gd name="T99" fmla="*/ 1 h 26"/>
                <a:gd name="T100" fmla="*/ 2 w 16"/>
                <a:gd name="T101" fmla="*/ 1 h 26"/>
                <a:gd name="T102" fmla="*/ 2 w 16"/>
                <a:gd name="T103" fmla="*/ 1 h 26"/>
                <a:gd name="T104" fmla="*/ 2 w 16"/>
                <a:gd name="T105" fmla="*/ 1 h 26"/>
                <a:gd name="T106" fmla="*/ 1 w 16"/>
                <a:gd name="T107" fmla="*/ 1 h 26"/>
                <a:gd name="T108" fmla="*/ 1 w 16"/>
                <a:gd name="T109" fmla="*/ 1 h 26"/>
                <a:gd name="T110" fmla="*/ 1 w 16"/>
                <a:gd name="T111" fmla="*/ 1 h 26"/>
                <a:gd name="T112" fmla="*/ 2 w 16"/>
                <a:gd name="T11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6" h="26">
                  <a:moveTo>
                    <a:pt x="2" y="17"/>
                  </a:moveTo>
                  <a:cubicBezTo>
                    <a:pt x="2" y="18"/>
                    <a:pt x="2" y="18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2" y="21"/>
                    <a:pt x="2" y="21"/>
                  </a:cubicBezTo>
                  <a:cubicBezTo>
                    <a:pt x="1" y="23"/>
                    <a:pt x="1" y="22"/>
                    <a:pt x="1" y="23"/>
                  </a:cubicBezTo>
                  <a:cubicBezTo>
                    <a:pt x="1" y="23"/>
                    <a:pt x="1" y="23"/>
                    <a:pt x="1" y="23"/>
                  </a:cubicBezTo>
                  <a:cubicBezTo>
                    <a:pt x="1" y="24"/>
                    <a:pt x="1" y="24"/>
                    <a:pt x="0" y="24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4"/>
                    <a:pt x="0" y="25"/>
                    <a:pt x="0" y="25"/>
                  </a:cubicBezTo>
                  <a:cubicBezTo>
                    <a:pt x="0" y="25"/>
                    <a:pt x="0" y="26"/>
                    <a:pt x="0" y="26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1" y="26"/>
                    <a:pt x="1" y="26"/>
                    <a:pt x="1" y="25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4" y="25"/>
                    <a:pt x="5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5"/>
                    <a:pt x="8" y="25"/>
                  </a:cubicBezTo>
                  <a:cubicBezTo>
                    <a:pt x="8" y="25"/>
                    <a:pt x="8" y="24"/>
                    <a:pt x="8" y="24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8" y="23"/>
                  </a:cubicBezTo>
                  <a:cubicBezTo>
                    <a:pt x="8" y="23"/>
                    <a:pt x="8" y="23"/>
                    <a:pt x="9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3"/>
                    <a:pt x="9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4"/>
                    <a:pt x="11" y="24"/>
                    <a:pt x="11" y="24"/>
                  </a:cubicBezTo>
                  <a:cubicBezTo>
                    <a:pt x="11" y="24"/>
                    <a:pt x="12" y="23"/>
                    <a:pt x="12" y="22"/>
                  </a:cubicBezTo>
                  <a:cubicBezTo>
                    <a:pt x="12" y="22"/>
                    <a:pt x="13" y="22"/>
                    <a:pt x="13" y="21"/>
                  </a:cubicBezTo>
                  <a:cubicBezTo>
                    <a:pt x="13" y="21"/>
                    <a:pt x="13" y="20"/>
                    <a:pt x="13" y="20"/>
                  </a:cubicBezTo>
                  <a:cubicBezTo>
                    <a:pt x="13" y="20"/>
                    <a:pt x="13" y="20"/>
                    <a:pt x="13" y="19"/>
                  </a:cubicBezTo>
                  <a:cubicBezTo>
                    <a:pt x="13" y="19"/>
                    <a:pt x="13" y="19"/>
                    <a:pt x="14" y="19"/>
                  </a:cubicBezTo>
                  <a:cubicBezTo>
                    <a:pt x="14" y="19"/>
                    <a:pt x="15" y="19"/>
                    <a:pt x="15" y="18"/>
                  </a:cubicBezTo>
                  <a:cubicBezTo>
                    <a:pt x="15" y="18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5" y="17"/>
                    <a:pt x="15" y="16"/>
                    <a:pt x="15" y="16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1"/>
                    <a:pt x="3" y="1"/>
                    <a:pt x="3" y="1"/>
                  </a:cubicBezTo>
                  <a:cubicBezTo>
                    <a:pt x="3" y="1"/>
                    <a:pt x="3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lnTo>
                    <a:pt x="2" y="17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5" name="Freeform 440">
              <a:extLst>
                <a:ext uri="{FF2B5EF4-FFF2-40B4-BE49-F238E27FC236}">
                  <a16:creationId xmlns:a16="http://schemas.microsoft.com/office/drawing/2014/main" id="{DDC4023B-C884-4E13-A874-2A8A58B47F1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6687" y="882651"/>
              <a:ext cx="25400" cy="36513"/>
            </a:xfrm>
            <a:custGeom>
              <a:avLst/>
              <a:gdLst>
                <a:gd name="T0" fmla="*/ 6 w 7"/>
                <a:gd name="T1" fmla="*/ 9 h 10"/>
                <a:gd name="T2" fmla="*/ 5 w 7"/>
                <a:gd name="T3" fmla="*/ 9 h 10"/>
                <a:gd name="T4" fmla="*/ 6 w 7"/>
                <a:gd name="T5" fmla="*/ 8 h 10"/>
                <a:gd name="T6" fmla="*/ 6 w 7"/>
                <a:gd name="T7" fmla="*/ 8 h 10"/>
                <a:gd name="T8" fmla="*/ 6 w 7"/>
                <a:gd name="T9" fmla="*/ 8 h 10"/>
                <a:gd name="T10" fmla="*/ 6 w 7"/>
                <a:gd name="T11" fmla="*/ 7 h 10"/>
                <a:gd name="T12" fmla="*/ 4 w 7"/>
                <a:gd name="T13" fmla="*/ 6 h 10"/>
                <a:gd name="T14" fmla="*/ 4 w 7"/>
                <a:gd name="T15" fmla="*/ 6 h 10"/>
                <a:gd name="T16" fmla="*/ 4 w 7"/>
                <a:gd name="T17" fmla="*/ 5 h 10"/>
                <a:gd name="T18" fmla="*/ 3 w 7"/>
                <a:gd name="T19" fmla="*/ 4 h 10"/>
                <a:gd name="T20" fmla="*/ 2 w 7"/>
                <a:gd name="T21" fmla="*/ 3 h 10"/>
                <a:gd name="T22" fmla="*/ 2 w 7"/>
                <a:gd name="T23" fmla="*/ 2 h 10"/>
                <a:gd name="T24" fmla="*/ 2 w 7"/>
                <a:gd name="T25" fmla="*/ 2 h 10"/>
                <a:gd name="T26" fmla="*/ 1 w 7"/>
                <a:gd name="T27" fmla="*/ 1 h 10"/>
                <a:gd name="T28" fmla="*/ 1 w 7"/>
                <a:gd name="T29" fmla="*/ 0 h 10"/>
                <a:gd name="T30" fmla="*/ 0 w 7"/>
                <a:gd name="T31" fmla="*/ 1 h 10"/>
                <a:gd name="T32" fmla="*/ 0 w 7"/>
                <a:gd name="T33" fmla="*/ 1 h 10"/>
                <a:gd name="T34" fmla="*/ 1 w 7"/>
                <a:gd name="T35" fmla="*/ 0 h 10"/>
                <a:gd name="T36" fmla="*/ 0 w 7"/>
                <a:gd name="T37" fmla="*/ 1 h 10"/>
                <a:gd name="T38" fmla="*/ 0 w 7"/>
                <a:gd name="T39" fmla="*/ 1 h 10"/>
                <a:gd name="T40" fmla="*/ 3 w 7"/>
                <a:gd name="T41" fmla="*/ 10 h 10"/>
                <a:gd name="T42" fmla="*/ 6 w 7"/>
                <a:gd name="T43" fmla="*/ 9 h 10"/>
                <a:gd name="T44" fmla="*/ 7 w 7"/>
                <a:gd name="T45" fmla="*/ 9 h 10"/>
                <a:gd name="T46" fmla="*/ 6 w 7"/>
                <a:gd name="T47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7" h="10">
                  <a:moveTo>
                    <a:pt x="6" y="9"/>
                  </a:moveTo>
                  <a:cubicBezTo>
                    <a:pt x="6" y="9"/>
                    <a:pt x="5" y="9"/>
                    <a:pt x="5" y="9"/>
                  </a:cubicBezTo>
                  <a:cubicBezTo>
                    <a:pt x="5" y="8"/>
                    <a:pt x="5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7"/>
                    <a:pt x="6" y="7"/>
                  </a:cubicBezTo>
                  <a:cubicBezTo>
                    <a:pt x="5" y="7"/>
                    <a:pt x="5" y="7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5"/>
                    <a:pt x="4" y="5"/>
                    <a:pt x="4" y="5"/>
                  </a:cubicBezTo>
                  <a:cubicBezTo>
                    <a:pt x="4" y="5"/>
                    <a:pt x="3" y="4"/>
                    <a:pt x="3" y="4"/>
                  </a:cubicBezTo>
                  <a:cubicBezTo>
                    <a:pt x="3" y="3"/>
                    <a:pt x="2" y="3"/>
                    <a:pt x="2" y="3"/>
                  </a:cubicBezTo>
                  <a:cubicBezTo>
                    <a:pt x="2" y="3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9"/>
                    <a:pt x="7" y="9"/>
                    <a:pt x="7" y="9"/>
                  </a:cubicBezTo>
                  <a:cubicBezTo>
                    <a:pt x="7" y="9"/>
                    <a:pt x="6" y="8"/>
                    <a:pt x="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Freeform 441">
              <a:extLst>
                <a:ext uri="{FF2B5EF4-FFF2-40B4-BE49-F238E27FC236}">
                  <a16:creationId xmlns:a16="http://schemas.microsoft.com/office/drawing/2014/main" id="{35ADC2A4-FAB0-4189-82CB-EFFD8710CD5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31937" y="831851"/>
              <a:ext cx="104775" cy="68263"/>
            </a:xfrm>
            <a:custGeom>
              <a:avLst/>
              <a:gdLst>
                <a:gd name="T0" fmla="*/ 27 w 29"/>
                <a:gd name="T1" fmla="*/ 14 h 19"/>
                <a:gd name="T2" fmla="*/ 27 w 29"/>
                <a:gd name="T3" fmla="*/ 13 h 19"/>
                <a:gd name="T4" fmla="*/ 28 w 29"/>
                <a:gd name="T5" fmla="*/ 13 h 19"/>
                <a:gd name="T6" fmla="*/ 28 w 29"/>
                <a:gd name="T7" fmla="*/ 13 h 19"/>
                <a:gd name="T8" fmla="*/ 29 w 29"/>
                <a:gd name="T9" fmla="*/ 13 h 19"/>
                <a:gd name="T10" fmla="*/ 29 w 29"/>
                <a:gd name="T11" fmla="*/ 12 h 19"/>
                <a:gd name="T12" fmla="*/ 29 w 29"/>
                <a:gd name="T13" fmla="*/ 11 h 19"/>
                <a:gd name="T14" fmla="*/ 29 w 29"/>
                <a:gd name="T15" fmla="*/ 11 h 19"/>
                <a:gd name="T16" fmla="*/ 29 w 29"/>
                <a:gd name="T17" fmla="*/ 11 h 19"/>
                <a:gd name="T18" fmla="*/ 28 w 29"/>
                <a:gd name="T19" fmla="*/ 10 h 19"/>
                <a:gd name="T20" fmla="*/ 27 w 29"/>
                <a:gd name="T21" fmla="*/ 9 h 19"/>
                <a:gd name="T22" fmla="*/ 27 w 29"/>
                <a:gd name="T23" fmla="*/ 6 h 19"/>
                <a:gd name="T24" fmla="*/ 28 w 29"/>
                <a:gd name="T25" fmla="*/ 5 h 19"/>
                <a:gd name="T26" fmla="*/ 28 w 29"/>
                <a:gd name="T27" fmla="*/ 4 h 19"/>
                <a:gd name="T28" fmla="*/ 28 w 29"/>
                <a:gd name="T29" fmla="*/ 4 h 19"/>
                <a:gd name="T30" fmla="*/ 28 w 29"/>
                <a:gd name="T31" fmla="*/ 4 h 19"/>
                <a:gd name="T32" fmla="*/ 28 w 29"/>
                <a:gd name="T33" fmla="*/ 4 h 19"/>
                <a:gd name="T34" fmla="*/ 27 w 29"/>
                <a:gd name="T35" fmla="*/ 4 h 19"/>
                <a:gd name="T36" fmla="*/ 26 w 29"/>
                <a:gd name="T37" fmla="*/ 3 h 19"/>
                <a:gd name="T38" fmla="*/ 24 w 29"/>
                <a:gd name="T39" fmla="*/ 1 h 19"/>
                <a:gd name="T40" fmla="*/ 23 w 29"/>
                <a:gd name="T41" fmla="*/ 1 h 19"/>
                <a:gd name="T42" fmla="*/ 3 w 29"/>
                <a:gd name="T43" fmla="*/ 5 h 19"/>
                <a:gd name="T44" fmla="*/ 3 w 29"/>
                <a:gd name="T45" fmla="*/ 3 h 19"/>
                <a:gd name="T46" fmla="*/ 2 w 29"/>
                <a:gd name="T47" fmla="*/ 4 h 19"/>
                <a:gd name="T48" fmla="*/ 1 w 29"/>
                <a:gd name="T49" fmla="*/ 4 h 19"/>
                <a:gd name="T50" fmla="*/ 0 w 29"/>
                <a:gd name="T51" fmla="*/ 5 h 19"/>
                <a:gd name="T52" fmla="*/ 0 w 29"/>
                <a:gd name="T53" fmla="*/ 5 h 19"/>
                <a:gd name="T54" fmla="*/ 2 w 29"/>
                <a:gd name="T55" fmla="*/ 19 h 19"/>
                <a:gd name="T56" fmla="*/ 26 w 29"/>
                <a:gd name="T57" fmla="*/ 15 h 19"/>
                <a:gd name="T58" fmla="*/ 27 w 29"/>
                <a:gd name="T59" fmla="*/ 14 h 19"/>
                <a:gd name="T60" fmla="*/ 27 w 29"/>
                <a:gd name="T61" fmla="*/ 1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9" h="19">
                  <a:moveTo>
                    <a:pt x="27" y="14"/>
                  </a:moveTo>
                  <a:cubicBezTo>
                    <a:pt x="27" y="14"/>
                    <a:pt x="27" y="14"/>
                    <a:pt x="27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8" y="13"/>
                  </a:cubicBezTo>
                  <a:cubicBezTo>
                    <a:pt x="28" y="13"/>
                    <a:pt x="28" y="13"/>
                    <a:pt x="29" y="13"/>
                  </a:cubicBezTo>
                  <a:cubicBezTo>
                    <a:pt x="29" y="13"/>
                    <a:pt x="29" y="12"/>
                    <a:pt x="29" y="12"/>
                  </a:cubicBezTo>
                  <a:cubicBezTo>
                    <a:pt x="29" y="12"/>
                    <a:pt x="29" y="12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9" y="11"/>
                    <a:pt x="29" y="11"/>
                  </a:cubicBezTo>
                  <a:cubicBezTo>
                    <a:pt x="29" y="11"/>
                    <a:pt x="28" y="10"/>
                    <a:pt x="28" y="10"/>
                  </a:cubicBezTo>
                  <a:cubicBezTo>
                    <a:pt x="27" y="10"/>
                    <a:pt x="27" y="10"/>
                    <a:pt x="27" y="9"/>
                  </a:cubicBezTo>
                  <a:cubicBezTo>
                    <a:pt x="26" y="8"/>
                    <a:pt x="26" y="6"/>
                    <a:pt x="27" y="6"/>
                  </a:cubicBezTo>
                  <a:cubicBezTo>
                    <a:pt x="27" y="5"/>
                    <a:pt x="27" y="5"/>
                    <a:pt x="28" y="5"/>
                  </a:cubicBezTo>
                  <a:cubicBezTo>
                    <a:pt x="28" y="5"/>
                    <a:pt x="28" y="5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7" y="4"/>
                    <a:pt x="27" y="4"/>
                  </a:cubicBezTo>
                  <a:cubicBezTo>
                    <a:pt x="27" y="4"/>
                    <a:pt x="27" y="4"/>
                    <a:pt x="26" y="3"/>
                  </a:cubicBezTo>
                  <a:cubicBezTo>
                    <a:pt x="26" y="3"/>
                    <a:pt x="25" y="2"/>
                    <a:pt x="24" y="1"/>
                  </a:cubicBezTo>
                  <a:cubicBezTo>
                    <a:pt x="24" y="0"/>
                    <a:pt x="23" y="1"/>
                    <a:pt x="23" y="1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3"/>
                    <a:pt x="2" y="4"/>
                    <a:pt x="2" y="4"/>
                  </a:cubicBezTo>
                  <a:cubicBezTo>
                    <a:pt x="2" y="4"/>
                    <a:pt x="2" y="4"/>
                    <a:pt x="1" y="4"/>
                  </a:cubicBezTo>
                  <a:cubicBezTo>
                    <a:pt x="1" y="5"/>
                    <a:pt x="0" y="5"/>
                    <a:pt x="0" y="5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2" y="19"/>
                    <a:pt x="2" y="19"/>
                    <a:pt x="2" y="19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7" y="14"/>
                    <a:pt x="27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Freeform 442">
              <a:extLst>
                <a:ext uri="{FF2B5EF4-FFF2-40B4-BE49-F238E27FC236}">
                  <a16:creationId xmlns:a16="http://schemas.microsoft.com/office/drawing/2014/main" id="{B9E28D2B-26CC-44DC-B689-6AFA2EE948D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433512" y="846138"/>
              <a:ext cx="17463" cy="47625"/>
            </a:xfrm>
            <a:custGeom>
              <a:avLst/>
              <a:gdLst>
                <a:gd name="T0" fmla="*/ 1 w 5"/>
                <a:gd name="T1" fmla="*/ 1 h 13"/>
                <a:gd name="T2" fmla="*/ 0 w 5"/>
                <a:gd name="T3" fmla="*/ 2 h 13"/>
                <a:gd name="T4" fmla="*/ 0 w 5"/>
                <a:gd name="T5" fmla="*/ 4 h 13"/>
                <a:gd name="T6" fmla="*/ 0 w 5"/>
                <a:gd name="T7" fmla="*/ 5 h 13"/>
                <a:gd name="T8" fmla="*/ 1 w 5"/>
                <a:gd name="T9" fmla="*/ 6 h 13"/>
                <a:gd name="T10" fmla="*/ 2 w 5"/>
                <a:gd name="T11" fmla="*/ 7 h 13"/>
                <a:gd name="T12" fmla="*/ 2 w 5"/>
                <a:gd name="T13" fmla="*/ 7 h 13"/>
                <a:gd name="T14" fmla="*/ 2 w 5"/>
                <a:gd name="T15" fmla="*/ 7 h 13"/>
                <a:gd name="T16" fmla="*/ 2 w 5"/>
                <a:gd name="T17" fmla="*/ 8 h 13"/>
                <a:gd name="T18" fmla="*/ 2 w 5"/>
                <a:gd name="T19" fmla="*/ 8 h 13"/>
                <a:gd name="T20" fmla="*/ 2 w 5"/>
                <a:gd name="T21" fmla="*/ 9 h 13"/>
                <a:gd name="T22" fmla="*/ 2 w 5"/>
                <a:gd name="T23" fmla="*/ 9 h 13"/>
                <a:gd name="T24" fmla="*/ 1 w 5"/>
                <a:gd name="T25" fmla="*/ 9 h 13"/>
                <a:gd name="T26" fmla="*/ 0 w 5"/>
                <a:gd name="T27" fmla="*/ 9 h 13"/>
                <a:gd name="T28" fmla="*/ 0 w 5"/>
                <a:gd name="T29" fmla="*/ 10 h 13"/>
                <a:gd name="T30" fmla="*/ 0 w 5"/>
                <a:gd name="T31" fmla="*/ 10 h 13"/>
                <a:gd name="T32" fmla="*/ 0 w 5"/>
                <a:gd name="T33" fmla="*/ 11 h 13"/>
                <a:gd name="T34" fmla="*/ 1 w 5"/>
                <a:gd name="T35" fmla="*/ 12 h 13"/>
                <a:gd name="T36" fmla="*/ 1 w 5"/>
                <a:gd name="T37" fmla="*/ 12 h 13"/>
                <a:gd name="T38" fmla="*/ 2 w 5"/>
                <a:gd name="T39" fmla="*/ 12 h 13"/>
                <a:gd name="T40" fmla="*/ 2 w 5"/>
                <a:gd name="T41" fmla="*/ 12 h 13"/>
                <a:gd name="T42" fmla="*/ 3 w 5"/>
                <a:gd name="T43" fmla="*/ 12 h 13"/>
                <a:gd name="T44" fmla="*/ 3 w 5"/>
                <a:gd name="T45" fmla="*/ 12 h 13"/>
                <a:gd name="T46" fmla="*/ 3 w 5"/>
                <a:gd name="T47" fmla="*/ 13 h 13"/>
                <a:gd name="T48" fmla="*/ 4 w 5"/>
                <a:gd name="T49" fmla="*/ 12 h 13"/>
                <a:gd name="T50" fmla="*/ 4 w 5"/>
                <a:gd name="T51" fmla="*/ 11 h 13"/>
                <a:gd name="T52" fmla="*/ 4 w 5"/>
                <a:gd name="T53" fmla="*/ 11 h 13"/>
                <a:gd name="T54" fmla="*/ 4 w 5"/>
                <a:gd name="T55" fmla="*/ 11 h 13"/>
                <a:gd name="T56" fmla="*/ 5 w 5"/>
                <a:gd name="T57" fmla="*/ 10 h 13"/>
                <a:gd name="T58" fmla="*/ 4 w 5"/>
                <a:gd name="T59" fmla="*/ 10 h 13"/>
                <a:gd name="T60" fmla="*/ 5 w 5"/>
                <a:gd name="T61" fmla="*/ 9 h 13"/>
                <a:gd name="T62" fmla="*/ 5 w 5"/>
                <a:gd name="T63" fmla="*/ 8 h 13"/>
                <a:gd name="T64" fmla="*/ 5 w 5"/>
                <a:gd name="T65" fmla="*/ 7 h 13"/>
                <a:gd name="T66" fmla="*/ 5 w 5"/>
                <a:gd name="T67" fmla="*/ 6 h 13"/>
                <a:gd name="T68" fmla="*/ 5 w 5"/>
                <a:gd name="T69" fmla="*/ 5 h 13"/>
                <a:gd name="T70" fmla="*/ 5 w 5"/>
                <a:gd name="T71" fmla="*/ 4 h 13"/>
                <a:gd name="T72" fmla="*/ 4 w 5"/>
                <a:gd name="T73" fmla="*/ 5 h 13"/>
                <a:gd name="T74" fmla="*/ 4 w 5"/>
                <a:gd name="T75" fmla="*/ 4 h 13"/>
                <a:gd name="T76" fmla="*/ 4 w 5"/>
                <a:gd name="T77" fmla="*/ 4 h 13"/>
                <a:gd name="T78" fmla="*/ 4 w 5"/>
                <a:gd name="T79" fmla="*/ 3 h 13"/>
                <a:gd name="T80" fmla="*/ 5 w 5"/>
                <a:gd name="T81" fmla="*/ 2 h 13"/>
                <a:gd name="T82" fmla="*/ 5 w 5"/>
                <a:gd name="T83" fmla="*/ 1 h 13"/>
                <a:gd name="T84" fmla="*/ 1 w 5"/>
                <a:gd name="T85" fmla="*/ 0 h 13"/>
                <a:gd name="T86" fmla="*/ 1 w 5"/>
                <a:gd name="T87" fmla="*/ 0 h 13"/>
                <a:gd name="T88" fmla="*/ 1 w 5"/>
                <a:gd name="T89" fmla="*/ 1 h 13"/>
                <a:gd name="T90" fmla="*/ 1 w 5"/>
                <a:gd name="T91" fmla="*/ 12 h 13"/>
                <a:gd name="T92" fmla="*/ 0 w 5"/>
                <a:gd name="T93" fmla="*/ 11 h 13"/>
                <a:gd name="T94" fmla="*/ 0 w 5"/>
                <a:gd name="T95" fmla="*/ 10 h 13"/>
                <a:gd name="T96" fmla="*/ 0 w 5"/>
                <a:gd name="T97" fmla="*/ 11 h 13"/>
                <a:gd name="T98" fmla="*/ 1 w 5"/>
                <a:gd name="T99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5" h="13">
                  <a:moveTo>
                    <a:pt x="1" y="1"/>
                  </a:moveTo>
                  <a:cubicBezTo>
                    <a:pt x="0" y="1"/>
                    <a:pt x="0" y="1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0" y="5"/>
                  </a:cubicBezTo>
                  <a:cubicBezTo>
                    <a:pt x="0" y="6"/>
                    <a:pt x="0" y="6"/>
                    <a:pt x="1" y="6"/>
                  </a:cubicBezTo>
                  <a:cubicBezTo>
                    <a:pt x="1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8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0" y="9"/>
                  </a:cubicBezTo>
                  <a:cubicBezTo>
                    <a:pt x="0" y="9"/>
                    <a:pt x="0" y="10"/>
                    <a:pt x="0" y="10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1" y="12"/>
                    <a:pt x="1" y="12"/>
                    <a:pt x="2" y="12"/>
                  </a:cubicBezTo>
                  <a:cubicBezTo>
                    <a:pt x="2" y="12"/>
                    <a:pt x="2" y="12"/>
                    <a:pt x="2" y="12"/>
                  </a:cubicBezTo>
                  <a:cubicBezTo>
                    <a:pt x="2" y="12"/>
                    <a:pt x="3" y="12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3"/>
                    <a:pt x="3" y="13"/>
                    <a:pt x="3" y="13"/>
                  </a:cubicBezTo>
                  <a:cubicBezTo>
                    <a:pt x="4" y="13"/>
                    <a:pt x="4" y="12"/>
                    <a:pt x="4" y="12"/>
                  </a:cubicBezTo>
                  <a:cubicBezTo>
                    <a:pt x="4" y="12"/>
                    <a:pt x="4" y="12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4" y="11"/>
                    <a:pt x="4" y="11"/>
                  </a:cubicBezTo>
                  <a:cubicBezTo>
                    <a:pt x="4" y="11"/>
                    <a:pt x="5" y="10"/>
                    <a:pt x="5" y="10"/>
                  </a:cubicBezTo>
                  <a:cubicBezTo>
                    <a:pt x="5" y="10"/>
                    <a:pt x="5" y="10"/>
                    <a:pt x="4" y="10"/>
                  </a:cubicBezTo>
                  <a:cubicBezTo>
                    <a:pt x="4" y="10"/>
                    <a:pt x="4" y="9"/>
                    <a:pt x="5" y="9"/>
                  </a:cubicBezTo>
                  <a:cubicBezTo>
                    <a:pt x="5" y="9"/>
                    <a:pt x="5" y="9"/>
                    <a:pt x="5" y="8"/>
                  </a:cubicBezTo>
                  <a:cubicBezTo>
                    <a:pt x="5" y="8"/>
                    <a:pt x="5" y="7"/>
                    <a:pt x="5" y="7"/>
                  </a:cubicBezTo>
                  <a:cubicBezTo>
                    <a:pt x="5" y="7"/>
                    <a:pt x="5" y="7"/>
                    <a:pt x="5" y="6"/>
                  </a:cubicBezTo>
                  <a:cubicBezTo>
                    <a:pt x="5" y="6"/>
                    <a:pt x="5" y="5"/>
                    <a:pt x="5" y="5"/>
                  </a:cubicBezTo>
                  <a:cubicBezTo>
                    <a:pt x="5" y="5"/>
                    <a:pt x="5" y="4"/>
                    <a:pt x="5" y="4"/>
                  </a:cubicBezTo>
                  <a:cubicBezTo>
                    <a:pt x="5" y="4"/>
                    <a:pt x="4" y="5"/>
                    <a:pt x="4" y="5"/>
                  </a:cubicBezTo>
                  <a:cubicBezTo>
                    <a:pt x="4" y="5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2"/>
                    <a:pt x="5" y="2"/>
                  </a:cubicBezTo>
                  <a:cubicBezTo>
                    <a:pt x="5" y="1"/>
                    <a:pt x="5" y="1"/>
                    <a:pt x="5" y="1"/>
                  </a:cubicBezTo>
                  <a:cubicBezTo>
                    <a:pt x="5" y="1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lose/>
                  <a:moveTo>
                    <a:pt x="1" y="12"/>
                  </a:moveTo>
                  <a:cubicBezTo>
                    <a:pt x="1" y="12"/>
                    <a:pt x="1" y="12"/>
                    <a:pt x="0" y="11"/>
                  </a:cubicBezTo>
                  <a:cubicBezTo>
                    <a:pt x="0" y="11"/>
                    <a:pt x="0" y="10"/>
                    <a:pt x="0" y="10"/>
                  </a:cubicBezTo>
                  <a:cubicBezTo>
                    <a:pt x="0" y="10"/>
                    <a:pt x="0" y="11"/>
                    <a:pt x="0" y="11"/>
                  </a:cubicBezTo>
                  <a:cubicBezTo>
                    <a:pt x="1" y="12"/>
                    <a:pt x="1" y="12"/>
                    <a:pt x="1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Freeform 443">
              <a:extLst>
                <a:ext uri="{FF2B5EF4-FFF2-40B4-BE49-F238E27FC236}">
                  <a16:creationId xmlns:a16="http://schemas.microsoft.com/office/drawing/2014/main" id="{D16910E0-64E6-4246-B113-B04238AF7F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385887" y="817563"/>
              <a:ext cx="17463" cy="17463"/>
            </a:xfrm>
            <a:custGeom>
              <a:avLst/>
              <a:gdLst>
                <a:gd name="T0" fmla="*/ 3 w 5"/>
                <a:gd name="T1" fmla="*/ 1 h 5"/>
                <a:gd name="T2" fmla="*/ 3 w 5"/>
                <a:gd name="T3" fmla="*/ 0 h 5"/>
                <a:gd name="T4" fmla="*/ 2 w 5"/>
                <a:gd name="T5" fmla="*/ 0 h 5"/>
                <a:gd name="T6" fmla="*/ 0 w 5"/>
                <a:gd name="T7" fmla="*/ 0 h 5"/>
                <a:gd name="T8" fmla="*/ 1 w 5"/>
                <a:gd name="T9" fmla="*/ 4 h 5"/>
                <a:gd name="T10" fmla="*/ 1 w 5"/>
                <a:gd name="T11" fmla="*/ 5 h 5"/>
                <a:gd name="T12" fmla="*/ 2 w 5"/>
                <a:gd name="T13" fmla="*/ 5 h 5"/>
                <a:gd name="T14" fmla="*/ 3 w 5"/>
                <a:gd name="T15" fmla="*/ 4 h 5"/>
                <a:gd name="T16" fmla="*/ 3 w 5"/>
                <a:gd name="T17" fmla="*/ 3 h 5"/>
                <a:gd name="T18" fmla="*/ 3 w 5"/>
                <a:gd name="T19" fmla="*/ 2 h 5"/>
                <a:gd name="T20" fmla="*/ 3 w 5"/>
                <a:gd name="T21" fmla="*/ 2 h 5"/>
                <a:gd name="T22" fmla="*/ 4 w 5"/>
                <a:gd name="T23" fmla="*/ 3 h 5"/>
                <a:gd name="T24" fmla="*/ 4 w 5"/>
                <a:gd name="T25" fmla="*/ 3 h 5"/>
                <a:gd name="T26" fmla="*/ 5 w 5"/>
                <a:gd name="T27" fmla="*/ 3 h 5"/>
                <a:gd name="T28" fmla="*/ 4 w 5"/>
                <a:gd name="T29" fmla="*/ 1 h 5"/>
                <a:gd name="T30" fmla="*/ 3 w 5"/>
                <a:gd name="T31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5" h="5">
                  <a:moveTo>
                    <a:pt x="3" y="1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2" y="4"/>
                    <a:pt x="1" y="4"/>
                  </a:cubicBezTo>
                  <a:cubicBezTo>
                    <a:pt x="1" y="4"/>
                    <a:pt x="1" y="5"/>
                    <a:pt x="1" y="5"/>
                  </a:cubicBezTo>
                  <a:cubicBezTo>
                    <a:pt x="1" y="5"/>
                    <a:pt x="2" y="5"/>
                    <a:pt x="2" y="5"/>
                  </a:cubicBezTo>
                  <a:cubicBezTo>
                    <a:pt x="2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3" y="3"/>
                    <a:pt x="3" y="3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4" y="3"/>
                    <a:pt x="4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4" y="1"/>
                    <a:pt x="4" y="1"/>
                    <a:pt x="4" y="1"/>
                  </a:cubicBezTo>
                  <a:lnTo>
                    <a:pt x="3" y="1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Freeform 444">
              <a:extLst>
                <a:ext uri="{FF2B5EF4-FFF2-40B4-BE49-F238E27FC236}">
                  <a16:creationId xmlns:a16="http://schemas.microsoft.com/office/drawing/2014/main" id="{A65D5FF9-D987-4843-9189-A447213835B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0" y="795338"/>
              <a:ext cx="66675" cy="33338"/>
            </a:xfrm>
            <a:custGeom>
              <a:avLst/>
              <a:gdLst>
                <a:gd name="T0" fmla="*/ 18 w 18"/>
                <a:gd name="T1" fmla="*/ 6 h 9"/>
                <a:gd name="T2" fmla="*/ 17 w 18"/>
                <a:gd name="T3" fmla="*/ 5 h 9"/>
                <a:gd name="T4" fmla="*/ 17 w 18"/>
                <a:gd name="T5" fmla="*/ 4 h 9"/>
                <a:gd name="T6" fmla="*/ 16 w 18"/>
                <a:gd name="T7" fmla="*/ 4 h 9"/>
                <a:gd name="T8" fmla="*/ 16 w 18"/>
                <a:gd name="T9" fmla="*/ 4 h 9"/>
                <a:gd name="T10" fmla="*/ 17 w 18"/>
                <a:gd name="T11" fmla="*/ 4 h 9"/>
                <a:gd name="T12" fmla="*/ 17 w 18"/>
                <a:gd name="T13" fmla="*/ 5 h 9"/>
                <a:gd name="T14" fmla="*/ 17 w 18"/>
                <a:gd name="T15" fmla="*/ 5 h 9"/>
                <a:gd name="T16" fmla="*/ 17 w 18"/>
                <a:gd name="T17" fmla="*/ 6 h 9"/>
                <a:gd name="T18" fmla="*/ 16 w 18"/>
                <a:gd name="T19" fmla="*/ 6 h 9"/>
                <a:gd name="T20" fmla="*/ 16 w 18"/>
                <a:gd name="T21" fmla="*/ 6 h 9"/>
                <a:gd name="T22" fmla="*/ 15 w 18"/>
                <a:gd name="T23" fmla="*/ 6 h 9"/>
                <a:gd name="T24" fmla="*/ 14 w 18"/>
                <a:gd name="T25" fmla="*/ 5 h 9"/>
                <a:gd name="T26" fmla="*/ 14 w 18"/>
                <a:gd name="T27" fmla="*/ 5 h 9"/>
                <a:gd name="T28" fmla="*/ 14 w 18"/>
                <a:gd name="T29" fmla="*/ 4 h 9"/>
                <a:gd name="T30" fmla="*/ 13 w 18"/>
                <a:gd name="T31" fmla="*/ 4 h 9"/>
                <a:gd name="T32" fmla="*/ 13 w 18"/>
                <a:gd name="T33" fmla="*/ 4 h 9"/>
                <a:gd name="T34" fmla="*/ 12 w 18"/>
                <a:gd name="T35" fmla="*/ 4 h 9"/>
                <a:gd name="T36" fmla="*/ 12 w 18"/>
                <a:gd name="T37" fmla="*/ 4 h 9"/>
                <a:gd name="T38" fmla="*/ 11 w 18"/>
                <a:gd name="T39" fmla="*/ 3 h 9"/>
                <a:gd name="T40" fmla="*/ 11 w 18"/>
                <a:gd name="T41" fmla="*/ 3 h 9"/>
                <a:gd name="T42" fmla="*/ 12 w 18"/>
                <a:gd name="T43" fmla="*/ 2 h 9"/>
                <a:gd name="T44" fmla="*/ 12 w 18"/>
                <a:gd name="T45" fmla="*/ 2 h 9"/>
                <a:gd name="T46" fmla="*/ 12 w 18"/>
                <a:gd name="T47" fmla="*/ 1 h 9"/>
                <a:gd name="T48" fmla="*/ 12 w 18"/>
                <a:gd name="T49" fmla="*/ 1 h 9"/>
                <a:gd name="T50" fmla="*/ 11 w 18"/>
                <a:gd name="T51" fmla="*/ 0 h 9"/>
                <a:gd name="T52" fmla="*/ 11 w 18"/>
                <a:gd name="T53" fmla="*/ 0 h 9"/>
                <a:gd name="T54" fmla="*/ 11 w 18"/>
                <a:gd name="T55" fmla="*/ 0 h 9"/>
                <a:gd name="T56" fmla="*/ 10 w 18"/>
                <a:gd name="T57" fmla="*/ 0 h 9"/>
                <a:gd name="T58" fmla="*/ 10 w 18"/>
                <a:gd name="T59" fmla="*/ 0 h 9"/>
                <a:gd name="T60" fmla="*/ 10 w 18"/>
                <a:gd name="T61" fmla="*/ 0 h 9"/>
                <a:gd name="T62" fmla="*/ 10 w 18"/>
                <a:gd name="T63" fmla="*/ 0 h 9"/>
                <a:gd name="T64" fmla="*/ 9 w 18"/>
                <a:gd name="T65" fmla="*/ 1 h 9"/>
                <a:gd name="T66" fmla="*/ 0 w 18"/>
                <a:gd name="T67" fmla="*/ 3 h 9"/>
                <a:gd name="T68" fmla="*/ 0 w 18"/>
                <a:gd name="T69" fmla="*/ 5 h 9"/>
                <a:gd name="T70" fmla="*/ 0 w 18"/>
                <a:gd name="T71" fmla="*/ 8 h 9"/>
                <a:gd name="T72" fmla="*/ 3 w 18"/>
                <a:gd name="T73" fmla="*/ 7 h 9"/>
                <a:gd name="T74" fmla="*/ 3 w 18"/>
                <a:gd name="T75" fmla="*/ 8 h 9"/>
                <a:gd name="T76" fmla="*/ 4 w 18"/>
                <a:gd name="T77" fmla="*/ 8 h 9"/>
                <a:gd name="T78" fmla="*/ 4 w 18"/>
                <a:gd name="T79" fmla="*/ 7 h 9"/>
                <a:gd name="T80" fmla="*/ 8 w 18"/>
                <a:gd name="T81" fmla="*/ 6 h 9"/>
                <a:gd name="T82" fmla="*/ 10 w 18"/>
                <a:gd name="T83" fmla="*/ 6 h 9"/>
                <a:gd name="T84" fmla="*/ 11 w 18"/>
                <a:gd name="T85" fmla="*/ 6 h 9"/>
                <a:gd name="T86" fmla="*/ 11 w 18"/>
                <a:gd name="T87" fmla="*/ 7 h 9"/>
                <a:gd name="T88" fmla="*/ 12 w 18"/>
                <a:gd name="T89" fmla="*/ 7 h 9"/>
                <a:gd name="T90" fmla="*/ 13 w 18"/>
                <a:gd name="T91" fmla="*/ 9 h 9"/>
                <a:gd name="T92" fmla="*/ 13 w 18"/>
                <a:gd name="T93" fmla="*/ 9 h 9"/>
                <a:gd name="T94" fmla="*/ 13 w 18"/>
                <a:gd name="T95" fmla="*/ 8 h 9"/>
                <a:gd name="T96" fmla="*/ 14 w 18"/>
                <a:gd name="T97" fmla="*/ 8 h 9"/>
                <a:gd name="T98" fmla="*/ 14 w 18"/>
                <a:gd name="T99" fmla="*/ 7 h 9"/>
                <a:gd name="T100" fmla="*/ 14 w 18"/>
                <a:gd name="T101" fmla="*/ 7 h 9"/>
                <a:gd name="T102" fmla="*/ 15 w 18"/>
                <a:gd name="T103" fmla="*/ 7 h 9"/>
                <a:gd name="T104" fmla="*/ 15 w 18"/>
                <a:gd name="T105" fmla="*/ 8 h 9"/>
                <a:gd name="T106" fmla="*/ 16 w 18"/>
                <a:gd name="T107" fmla="*/ 7 h 9"/>
                <a:gd name="T108" fmla="*/ 17 w 18"/>
                <a:gd name="T109" fmla="*/ 7 h 9"/>
                <a:gd name="T110" fmla="*/ 17 w 18"/>
                <a:gd name="T111" fmla="*/ 6 h 9"/>
                <a:gd name="T112" fmla="*/ 18 w 18"/>
                <a:gd name="T113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8" h="9">
                  <a:moveTo>
                    <a:pt x="18" y="6"/>
                  </a:moveTo>
                  <a:cubicBezTo>
                    <a:pt x="18" y="6"/>
                    <a:pt x="18" y="6"/>
                    <a:pt x="17" y="5"/>
                  </a:cubicBezTo>
                  <a:cubicBezTo>
                    <a:pt x="17" y="5"/>
                    <a:pt x="17" y="4"/>
                    <a:pt x="17" y="4"/>
                  </a:cubicBezTo>
                  <a:cubicBezTo>
                    <a:pt x="17" y="4"/>
                    <a:pt x="16" y="3"/>
                    <a:pt x="16" y="4"/>
                  </a:cubicBezTo>
                  <a:cubicBezTo>
                    <a:pt x="15" y="4"/>
                    <a:pt x="16" y="4"/>
                    <a:pt x="16" y="4"/>
                  </a:cubicBezTo>
                  <a:cubicBezTo>
                    <a:pt x="16" y="4"/>
                    <a:pt x="17" y="4"/>
                    <a:pt x="17" y="4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6"/>
                    <a:pt x="17" y="6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6"/>
                    <a:pt x="16" y="6"/>
                    <a:pt x="16" y="6"/>
                  </a:cubicBezTo>
                  <a:cubicBezTo>
                    <a:pt x="15" y="6"/>
                    <a:pt x="15" y="6"/>
                    <a:pt x="15" y="6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4" y="5"/>
                    <a:pt x="14" y="4"/>
                  </a:cubicBezTo>
                  <a:cubicBezTo>
                    <a:pt x="14" y="4"/>
                    <a:pt x="13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3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1" y="3"/>
                    <a:pt x="11" y="3"/>
                  </a:cubicBezTo>
                  <a:cubicBezTo>
                    <a:pt x="11" y="3"/>
                    <a:pt x="11" y="3"/>
                    <a:pt x="11" y="3"/>
                  </a:cubicBezTo>
                  <a:cubicBezTo>
                    <a:pt x="11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1"/>
                    <a:pt x="12" y="1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1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5"/>
                  </a:cubicBezTo>
                  <a:cubicBezTo>
                    <a:pt x="0" y="6"/>
                    <a:pt x="0" y="8"/>
                    <a:pt x="0" y="8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4" y="8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9"/>
                    <a:pt x="13" y="9"/>
                    <a:pt x="13" y="9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3" y="8"/>
                    <a:pt x="13" y="8"/>
                    <a:pt x="14" y="8"/>
                  </a:cubicBezTo>
                  <a:cubicBezTo>
                    <a:pt x="14" y="8"/>
                    <a:pt x="14" y="7"/>
                    <a:pt x="14" y="7"/>
                  </a:cubicBezTo>
                  <a:cubicBezTo>
                    <a:pt x="14" y="7"/>
                    <a:pt x="14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5" y="7"/>
                    <a:pt x="15" y="8"/>
                    <a:pt x="15" y="8"/>
                  </a:cubicBezTo>
                  <a:cubicBezTo>
                    <a:pt x="15" y="8"/>
                    <a:pt x="16" y="7"/>
                    <a:pt x="16" y="7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7" y="7"/>
                    <a:pt x="17" y="6"/>
                    <a:pt x="17" y="6"/>
                  </a:cubicBezTo>
                  <a:cubicBezTo>
                    <a:pt x="18" y="7"/>
                    <a:pt x="18" y="7"/>
                    <a:pt x="18" y="6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Freeform 445">
              <a:extLst>
                <a:ext uri="{FF2B5EF4-FFF2-40B4-BE49-F238E27FC236}">
                  <a16:creationId xmlns:a16="http://schemas.microsoft.com/office/drawing/2014/main" id="{4417B5DD-9ABA-42A7-848B-29248039351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16050" y="817563"/>
              <a:ext cx="36513" cy="31750"/>
            </a:xfrm>
            <a:custGeom>
              <a:avLst/>
              <a:gdLst>
                <a:gd name="T0" fmla="*/ 9 w 10"/>
                <a:gd name="T1" fmla="*/ 4 h 9"/>
                <a:gd name="T2" fmla="*/ 8 w 10"/>
                <a:gd name="T3" fmla="*/ 0 h 9"/>
                <a:gd name="T4" fmla="*/ 8 w 10"/>
                <a:gd name="T5" fmla="*/ 0 h 9"/>
                <a:gd name="T6" fmla="*/ 4 w 10"/>
                <a:gd name="T7" fmla="*/ 1 h 9"/>
                <a:gd name="T8" fmla="*/ 4 w 10"/>
                <a:gd name="T9" fmla="*/ 2 h 9"/>
                <a:gd name="T10" fmla="*/ 3 w 10"/>
                <a:gd name="T11" fmla="*/ 2 h 9"/>
                <a:gd name="T12" fmla="*/ 3 w 10"/>
                <a:gd name="T13" fmla="*/ 1 h 9"/>
                <a:gd name="T14" fmla="*/ 0 w 10"/>
                <a:gd name="T15" fmla="*/ 2 h 9"/>
                <a:gd name="T16" fmla="*/ 0 w 10"/>
                <a:gd name="T17" fmla="*/ 4 h 9"/>
                <a:gd name="T18" fmla="*/ 1 w 10"/>
                <a:gd name="T19" fmla="*/ 6 h 9"/>
                <a:gd name="T20" fmla="*/ 1 w 10"/>
                <a:gd name="T21" fmla="*/ 7 h 9"/>
                <a:gd name="T22" fmla="*/ 1 w 10"/>
                <a:gd name="T23" fmla="*/ 8 h 9"/>
                <a:gd name="T24" fmla="*/ 1 w 10"/>
                <a:gd name="T25" fmla="*/ 9 h 9"/>
                <a:gd name="T26" fmla="*/ 1 w 10"/>
                <a:gd name="T27" fmla="*/ 8 h 9"/>
                <a:gd name="T28" fmla="*/ 1 w 10"/>
                <a:gd name="T29" fmla="*/ 9 h 9"/>
                <a:gd name="T30" fmla="*/ 1 w 10"/>
                <a:gd name="T31" fmla="*/ 9 h 9"/>
                <a:gd name="T32" fmla="*/ 1 w 10"/>
                <a:gd name="T33" fmla="*/ 9 h 9"/>
                <a:gd name="T34" fmla="*/ 2 w 10"/>
                <a:gd name="T35" fmla="*/ 8 h 9"/>
                <a:gd name="T36" fmla="*/ 3 w 10"/>
                <a:gd name="T37" fmla="*/ 8 h 9"/>
                <a:gd name="T38" fmla="*/ 3 w 10"/>
                <a:gd name="T39" fmla="*/ 8 h 9"/>
                <a:gd name="T40" fmla="*/ 3 w 10"/>
                <a:gd name="T41" fmla="*/ 8 h 9"/>
                <a:gd name="T42" fmla="*/ 4 w 10"/>
                <a:gd name="T43" fmla="*/ 7 h 9"/>
                <a:gd name="T44" fmla="*/ 4 w 10"/>
                <a:gd name="T45" fmla="*/ 7 h 9"/>
                <a:gd name="T46" fmla="*/ 4 w 10"/>
                <a:gd name="T47" fmla="*/ 7 h 9"/>
                <a:gd name="T48" fmla="*/ 5 w 10"/>
                <a:gd name="T49" fmla="*/ 7 h 9"/>
                <a:gd name="T50" fmla="*/ 5 w 10"/>
                <a:gd name="T51" fmla="*/ 6 h 9"/>
                <a:gd name="T52" fmla="*/ 6 w 10"/>
                <a:gd name="T53" fmla="*/ 6 h 9"/>
                <a:gd name="T54" fmla="*/ 6 w 10"/>
                <a:gd name="T55" fmla="*/ 6 h 9"/>
                <a:gd name="T56" fmla="*/ 7 w 10"/>
                <a:gd name="T57" fmla="*/ 6 h 9"/>
                <a:gd name="T58" fmla="*/ 7 w 10"/>
                <a:gd name="T59" fmla="*/ 6 h 9"/>
                <a:gd name="T60" fmla="*/ 7 w 10"/>
                <a:gd name="T61" fmla="*/ 6 h 9"/>
                <a:gd name="T62" fmla="*/ 8 w 10"/>
                <a:gd name="T63" fmla="*/ 5 h 9"/>
                <a:gd name="T64" fmla="*/ 8 w 10"/>
                <a:gd name="T65" fmla="*/ 5 h 9"/>
                <a:gd name="T66" fmla="*/ 9 w 10"/>
                <a:gd name="T67" fmla="*/ 5 h 9"/>
                <a:gd name="T68" fmla="*/ 9 w 10"/>
                <a:gd name="T69" fmla="*/ 5 h 9"/>
                <a:gd name="T70" fmla="*/ 9 w 10"/>
                <a:gd name="T71" fmla="*/ 5 h 9"/>
                <a:gd name="T72" fmla="*/ 9 w 10"/>
                <a:gd name="T7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" h="9">
                  <a:moveTo>
                    <a:pt x="9" y="4"/>
                  </a:moveTo>
                  <a:cubicBezTo>
                    <a:pt x="10" y="4"/>
                    <a:pt x="8" y="1"/>
                    <a:pt x="8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4" y="2"/>
                    <a:pt x="4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1"/>
                    <a:pt x="3" y="1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3"/>
                    <a:pt x="0" y="4"/>
                  </a:cubicBezTo>
                  <a:cubicBezTo>
                    <a:pt x="0" y="4"/>
                    <a:pt x="0" y="5"/>
                    <a:pt x="1" y="6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8"/>
                  </a:cubicBezTo>
                  <a:cubicBezTo>
                    <a:pt x="2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4" y="7"/>
                    <a:pt x="4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6"/>
                    <a:pt x="4" y="6"/>
                    <a:pt x="4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6" y="6"/>
                    <a:pt x="6" y="6"/>
                    <a:pt x="6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9" y="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Freeform 446">
              <a:extLst>
                <a:ext uri="{FF2B5EF4-FFF2-40B4-BE49-F238E27FC236}">
                  <a16:creationId xmlns:a16="http://schemas.microsoft.com/office/drawing/2014/main" id="{6647D4FA-AB7D-4FE4-912D-BE0E88FC90B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54162" y="896938"/>
              <a:ext cx="80963" cy="61913"/>
            </a:xfrm>
            <a:custGeom>
              <a:avLst/>
              <a:gdLst>
                <a:gd name="T0" fmla="*/ 22 w 22"/>
                <a:gd name="T1" fmla="*/ 1 h 17"/>
                <a:gd name="T2" fmla="*/ 21 w 22"/>
                <a:gd name="T3" fmla="*/ 0 h 17"/>
                <a:gd name="T4" fmla="*/ 20 w 22"/>
                <a:gd name="T5" fmla="*/ 0 h 17"/>
                <a:gd name="T6" fmla="*/ 17 w 22"/>
                <a:gd name="T7" fmla="*/ 0 h 17"/>
                <a:gd name="T8" fmla="*/ 16 w 22"/>
                <a:gd name="T9" fmla="*/ 2 h 17"/>
                <a:gd name="T10" fmla="*/ 14 w 22"/>
                <a:gd name="T11" fmla="*/ 4 h 17"/>
                <a:gd name="T12" fmla="*/ 14 w 22"/>
                <a:gd name="T13" fmla="*/ 4 h 17"/>
                <a:gd name="T14" fmla="*/ 14 w 22"/>
                <a:gd name="T15" fmla="*/ 4 h 17"/>
                <a:gd name="T16" fmla="*/ 13 w 22"/>
                <a:gd name="T17" fmla="*/ 0 h 17"/>
                <a:gd name="T18" fmla="*/ 8 w 22"/>
                <a:gd name="T19" fmla="*/ 1 h 17"/>
                <a:gd name="T20" fmla="*/ 8 w 22"/>
                <a:gd name="T21" fmla="*/ 0 h 17"/>
                <a:gd name="T22" fmla="*/ 7 w 22"/>
                <a:gd name="T23" fmla="*/ 0 h 17"/>
                <a:gd name="T24" fmla="*/ 7 w 22"/>
                <a:gd name="T25" fmla="*/ 0 h 17"/>
                <a:gd name="T26" fmla="*/ 6 w 22"/>
                <a:gd name="T27" fmla="*/ 1 h 17"/>
                <a:gd name="T28" fmla="*/ 6 w 22"/>
                <a:gd name="T29" fmla="*/ 2 h 17"/>
                <a:gd name="T30" fmla="*/ 6 w 22"/>
                <a:gd name="T31" fmla="*/ 2 h 17"/>
                <a:gd name="T32" fmla="*/ 6 w 22"/>
                <a:gd name="T33" fmla="*/ 2 h 17"/>
                <a:gd name="T34" fmla="*/ 6 w 22"/>
                <a:gd name="T35" fmla="*/ 3 h 17"/>
                <a:gd name="T36" fmla="*/ 6 w 22"/>
                <a:gd name="T37" fmla="*/ 3 h 17"/>
                <a:gd name="T38" fmla="*/ 6 w 22"/>
                <a:gd name="T39" fmla="*/ 3 h 17"/>
                <a:gd name="T40" fmla="*/ 6 w 22"/>
                <a:gd name="T41" fmla="*/ 3 h 17"/>
                <a:gd name="T42" fmla="*/ 5 w 22"/>
                <a:gd name="T43" fmla="*/ 3 h 17"/>
                <a:gd name="T44" fmla="*/ 5 w 22"/>
                <a:gd name="T45" fmla="*/ 4 h 17"/>
                <a:gd name="T46" fmla="*/ 4 w 22"/>
                <a:gd name="T47" fmla="*/ 4 h 17"/>
                <a:gd name="T48" fmla="*/ 4 w 22"/>
                <a:gd name="T49" fmla="*/ 4 h 17"/>
                <a:gd name="T50" fmla="*/ 4 w 22"/>
                <a:gd name="T51" fmla="*/ 4 h 17"/>
                <a:gd name="T52" fmla="*/ 4 w 22"/>
                <a:gd name="T53" fmla="*/ 4 h 17"/>
                <a:gd name="T54" fmla="*/ 3 w 22"/>
                <a:gd name="T55" fmla="*/ 6 h 17"/>
                <a:gd name="T56" fmla="*/ 3 w 22"/>
                <a:gd name="T57" fmla="*/ 7 h 17"/>
                <a:gd name="T58" fmla="*/ 3 w 22"/>
                <a:gd name="T59" fmla="*/ 7 h 17"/>
                <a:gd name="T60" fmla="*/ 3 w 22"/>
                <a:gd name="T61" fmla="*/ 7 h 17"/>
                <a:gd name="T62" fmla="*/ 3 w 22"/>
                <a:gd name="T63" fmla="*/ 7 h 17"/>
                <a:gd name="T64" fmla="*/ 2 w 22"/>
                <a:gd name="T65" fmla="*/ 8 h 17"/>
                <a:gd name="T66" fmla="*/ 2 w 22"/>
                <a:gd name="T67" fmla="*/ 8 h 17"/>
                <a:gd name="T68" fmla="*/ 1 w 22"/>
                <a:gd name="T69" fmla="*/ 8 h 17"/>
                <a:gd name="T70" fmla="*/ 1 w 22"/>
                <a:gd name="T71" fmla="*/ 9 h 17"/>
                <a:gd name="T72" fmla="*/ 1 w 22"/>
                <a:gd name="T73" fmla="*/ 9 h 17"/>
                <a:gd name="T74" fmla="*/ 1 w 22"/>
                <a:gd name="T75" fmla="*/ 10 h 17"/>
                <a:gd name="T76" fmla="*/ 0 w 22"/>
                <a:gd name="T77" fmla="*/ 11 h 17"/>
                <a:gd name="T78" fmla="*/ 0 w 22"/>
                <a:gd name="T79" fmla="*/ 12 h 17"/>
                <a:gd name="T80" fmla="*/ 0 w 22"/>
                <a:gd name="T81" fmla="*/ 13 h 17"/>
                <a:gd name="T82" fmla="*/ 1 w 22"/>
                <a:gd name="T83" fmla="*/ 14 h 17"/>
                <a:gd name="T84" fmla="*/ 1 w 22"/>
                <a:gd name="T85" fmla="*/ 14 h 17"/>
                <a:gd name="T86" fmla="*/ 2 w 22"/>
                <a:gd name="T87" fmla="*/ 15 h 17"/>
                <a:gd name="T88" fmla="*/ 3 w 22"/>
                <a:gd name="T89" fmla="*/ 16 h 17"/>
                <a:gd name="T90" fmla="*/ 5 w 22"/>
                <a:gd name="T91" fmla="*/ 16 h 17"/>
                <a:gd name="T92" fmla="*/ 6 w 22"/>
                <a:gd name="T93" fmla="*/ 15 h 17"/>
                <a:gd name="T94" fmla="*/ 7 w 22"/>
                <a:gd name="T95" fmla="*/ 15 h 17"/>
                <a:gd name="T96" fmla="*/ 8 w 22"/>
                <a:gd name="T97" fmla="*/ 15 h 17"/>
                <a:gd name="T98" fmla="*/ 9 w 22"/>
                <a:gd name="T99" fmla="*/ 14 h 17"/>
                <a:gd name="T100" fmla="*/ 10 w 22"/>
                <a:gd name="T101" fmla="*/ 13 h 17"/>
                <a:gd name="T102" fmla="*/ 12 w 22"/>
                <a:gd name="T103" fmla="*/ 11 h 17"/>
                <a:gd name="T104" fmla="*/ 13 w 22"/>
                <a:gd name="T105" fmla="*/ 9 h 17"/>
                <a:gd name="T106" fmla="*/ 15 w 22"/>
                <a:gd name="T107" fmla="*/ 9 h 17"/>
                <a:gd name="T108" fmla="*/ 17 w 22"/>
                <a:gd name="T109" fmla="*/ 8 h 17"/>
                <a:gd name="T110" fmla="*/ 18 w 22"/>
                <a:gd name="T111" fmla="*/ 6 h 17"/>
                <a:gd name="T112" fmla="*/ 19 w 22"/>
                <a:gd name="T113" fmla="*/ 4 h 17"/>
                <a:gd name="T114" fmla="*/ 20 w 22"/>
                <a:gd name="T115" fmla="*/ 4 h 17"/>
                <a:gd name="T116" fmla="*/ 21 w 22"/>
                <a:gd name="T117" fmla="*/ 3 h 17"/>
                <a:gd name="T118" fmla="*/ 22 w 22"/>
                <a:gd name="T119" fmla="*/ 2 h 17"/>
                <a:gd name="T120" fmla="*/ 22 w 22"/>
                <a:gd name="T12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2" h="17">
                  <a:moveTo>
                    <a:pt x="22" y="1"/>
                  </a:moveTo>
                  <a:cubicBezTo>
                    <a:pt x="21" y="1"/>
                    <a:pt x="21" y="1"/>
                    <a:pt x="21" y="0"/>
                  </a:cubicBezTo>
                  <a:cubicBezTo>
                    <a:pt x="21" y="0"/>
                    <a:pt x="20" y="0"/>
                    <a:pt x="20" y="0"/>
                  </a:cubicBezTo>
                  <a:cubicBezTo>
                    <a:pt x="19" y="1"/>
                    <a:pt x="18" y="0"/>
                    <a:pt x="17" y="0"/>
                  </a:cubicBezTo>
                  <a:cubicBezTo>
                    <a:pt x="17" y="0"/>
                    <a:pt x="16" y="1"/>
                    <a:pt x="16" y="2"/>
                  </a:cubicBezTo>
                  <a:cubicBezTo>
                    <a:pt x="15" y="2"/>
                    <a:pt x="15" y="3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4" y="4"/>
                    <a:pt x="14" y="4"/>
                    <a:pt x="14" y="4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7" y="1"/>
                    <a:pt x="7" y="1"/>
                    <a:pt x="6" y="1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6" y="3"/>
                    <a:pt x="6" y="3"/>
                  </a:cubicBezTo>
                  <a:cubicBezTo>
                    <a:pt x="6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5"/>
                    <a:pt x="3" y="5"/>
                    <a:pt x="3" y="6"/>
                  </a:cubicBezTo>
                  <a:cubicBezTo>
                    <a:pt x="3" y="6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2" y="6"/>
                    <a:pt x="2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1" y="9"/>
                    <a:pt x="0" y="10"/>
                    <a:pt x="1" y="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1" y="13"/>
                    <a:pt x="1" y="14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6"/>
                    <a:pt x="3" y="16"/>
                  </a:cubicBezTo>
                  <a:cubicBezTo>
                    <a:pt x="3" y="16"/>
                    <a:pt x="5" y="17"/>
                    <a:pt x="5" y="16"/>
                  </a:cubicBezTo>
                  <a:cubicBezTo>
                    <a:pt x="5" y="16"/>
                    <a:pt x="6" y="15"/>
                    <a:pt x="6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8" y="15"/>
                    <a:pt x="8" y="15"/>
                  </a:cubicBezTo>
                  <a:cubicBezTo>
                    <a:pt x="8" y="15"/>
                    <a:pt x="8" y="14"/>
                    <a:pt x="9" y="14"/>
                  </a:cubicBezTo>
                  <a:cubicBezTo>
                    <a:pt x="10" y="14"/>
                    <a:pt x="10" y="14"/>
                    <a:pt x="10" y="13"/>
                  </a:cubicBezTo>
                  <a:cubicBezTo>
                    <a:pt x="10" y="12"/>
                    <a:pt x="11" y="11"/>
                    <a:pt x="12" y="11"/>
                  </a:cubicBezTo>
                  <a:cubicBezTo>
                    <a:pt x="13" y="11"/>
                    <a:pt x="14" y="10"/>
                    <a:pt x="13" y="9"/>
                  </a:cubicBezTo>
                  <a:cubicBezTo>
                    <a:pt x="13" y="8"/>
                    <a:pt x="14" y="8"/>
                    <a:pt x="15" y="9"/>
                  </a:cubicBezTo>
                  <a:cubicBezTo>
                    <a:pt x="15" y="9"/>
                    <a:pt x="17" y="8"/>
                    <a:pt x="17" y="8"/>
                  </a:cubicBezTo>
                  <a:cubicBezTo>
                    <a:pt x="17" y="7"/>
                    <a:pt x="17" y="6"/>
                    <a:pt x="18" y="6"/>
                  </a:cubicBezTo>
                  <a:cubicBezTo>
                    <a:pt x="18" y="6"/>
                    <a:pt x="19" y="5"/>
                    <a:pt x="19" y="4"/>
                  </a:cubicBezTo>
                  <a:cubicBezTo>
                    <a:pt x="19" y="4"/>
                    <a:pt x="19" y="4"/>
                    <a:pt x="20" y="4"/>
                  </a:cubicBezTo>
                  <a:cubicBezTo>
                    <a:pt x="21" y="3"/>
                    <a:pt x="21" y="3"/>
                    <a:pt x="21" y="3"/>
                  </a:cubicBezTo>
                  <a:cubicBezTo>
                    <a:pt x="21" y="2"/>
                    <a:pt x="22" y="2"/>
                    <a:pt x="22" y="2"/>
                  </a:cubicBezTo>
                  <a:cubicBezTo>
                    <a:pt x="22" y="2"/>
                    <a:pt x="22" y="2"/>
                    <a:pt x="22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Freeform 447">
              <a:extLst>
                <a:ext uri="{FF2B5EF4-FFF2-40B4-BE49-F238E27FC236}">
                  <a16:creationId xmlns:a16="http://schemas.microsoft.com/office/drawing/2014/main" id="{10BF96C8-1824-467D-8695-967FCA0168A0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2" y="849313"/>
              <a:ext cx="80963" cy="87313"/>
            </a:xfrm>
            <a:custGeom>
              <a:avLst/>
              <a:gdLst>
                <a:gd name="T0" fmla="*/ 15 w 22"/>
                <a:gd name="T1" fmla="*/ 22 h 24"/>
                <a:gd name="T2" fmla="*/ 15 w 22"/>
                <a:gd name="T3" fmla="*/ 22 h 24"/>
                <a:gd name="T4" fmla="*/ 15 w 22"/>
                <a:gd name="T5" fmla="*/ 22 h 24"/>
                <a:gd name="T6" fmla="*/ 16 w 22"/>
                <a:gd name="T7" fmla="*/ 21 h 24"/>
                <a:gd name="T8" fmla="*/ 16 w 22"/>
                <a:gd name="T9" fmla="*/ 20 h 24"/>
                <a:gd name="T10" fmla="*/ 17 w 22"/>
                <a:gd name="T11" fmla="*/ 20 h 24"/>
                <a:gd name="T12" fmla="*/ 17 w 22"/>
                <a:gd name="T13" fmla="*/ 20 h 24"/>
                <a:gd name="T14" fmla="*/ 17 w 22"/>
                <a:gd name="T15" fmla="*/ 18 h 24"/>
                <a:gd name="T16" fmla="*/ 18 w 22"/>
                <a:gd name="T17" fmla="*/ 17 h 24"/>
                <a:gd name="T18" fmla="*/ 18 w 22"/>
                <a:gd name="T19" fmla="*/ 17 h 24"/>
                <a:gd name="T20" fmla="*/ 18 w 22"/>
                <a:gd name="T21" fmla="*/ 17 h 24"/>
                <a:gd name="T22" fmla="*/ 18 w 22"/>
                <a:gd name="T23" fmla="*/ 17 h 24"/>
                <a:gd name="T24" fmla="*/ 18 w 22"/>
                <a:gd name="T25" fmla="*/ 17 h 24"/>
                <a:gd name="T26" fmla="*/ 19 w 22"/>
                <a:gd name="T27" fmla="*/ 16 h 24"/>
                <a:gd name="T28" fmla="*/ 20 w 22"/>
                <a:gd name="T29" fmla="*/ 16 h 24"/>
                <a:gd name="T30" fmla="*/ 20 w 22"/>
                <a:gd name="T31" fmla="*/ 16 h 24"/>
                <a:gd name="T32" fmla="*/ 20 w 22"/>
                <a:gd name="T33" fmla="*/ 16 h 24"/>
                <a:gd name="T34" fmla="*/ 20 w 22"/>
                <a:gd name="T35" fmla="*/ 16 h 24"/>
                <a:gd name="T36" fmla="*/ 20 w 22"/>
                <a:gd name="T37" fmla="*/ 16 h 24"/>
                <a:gd name="T38" fmla="*/ 20 w 22"/>
                <a:gd name="T39" fmla="*/ 15 h 24"/>
                <a:gd name="T40" fmla="*/ 20 w 22"/>
                <a:gd name="T41" fmla="*/ 14 h 24"/>
                <a:gd name="T42" fmla="*/ 20 w 22"/>
                <a:gd name="T43" fmla="*/ 14 h 24"/>
                <a:gd name="T44" fmla="*/ 21 w 22"/>
                <a:gd name="T45" fmla="*/ 14 h 24"/>
                <a:gd name="T46" fmla="*/ 21 w 22"/>
                <a:gd name="T47" fmla="*/ 13 h 24"/>
                <a:gd name="T48" fmla="*/ 21 w 22"/>
                <a:gd name="T49" fmla="*/ 13 h 24"/>
                <a:gd name="T50" fmla="*/ 22 w 22"/>
                <a:gd name="T51" fmla="*/ 13 h 24"/>
                <a:gd name="T52" fmla="*/ 21 w 22"/>
                <a:gd name="T53" fmla="*/ 13 h 24"/>
                <a:gd name="T54" fmla="*/ 22 w 22"/>
                <a:gd name="T55" fmla="*/ 13 h 24"/>
                <a:gd name="T56" fmla="*/ 20 w 22"/>
                <a:gd name="T57" fmla="*/ 0 h 24"/>
                <a:gd name="T58" fmla="*/ 19 w 22"/>
                <a:gd name="T59" fmla="*/ 0 h 24"/>
                <a:gd name="T60" fmla="*/ 18 w 22"/>
                <a:gd name="T61" fmla="*/ 1 h 24"/>
                <a:gd name="T62" fmla="*/ 17 w 22"/>
                <a:gd name="T63" fmla="*/ 2 h 24"/>
                <a:gd name="T64" fmla="*/ 15 w 22"/>
                <a:gd name="T65" fmla="*/ 2 h 24"/>
                <a:gd name="T66" fmla="*/ 14 w 22"/>
                <a:gd name="T67" fmla="*/ 3 h 24"/>
                <a:gd name="T68" fmla="*/ 13 w 22"/>
                <a:gd name="T69" fmla="*/ 3 h 24"/>
                <a:gd name="T70" fmla="*/ 12 w 22"/>
                <a:gd name="T71" fmla="*/ 4 h 24"/>
                <a:gd name="T72" fmla="*/ 11 w 22"/>
                <a:gd name="T73" fmla="*/ 4 h 24"/>
                <a:gd name="T74" fmla="*/ 10 w 22"/>
                <a:gd name="T75" fmla="*/ 5 h 24"/>
                <a:gd name="T76" fmla="*/ 9 w 22"/>
                <a:gd name="T77" fmla="*/ 5 h 24"/>
                <a:gd name="T78" fmla="*/ 10 w 22"/>
                <a:gd name="T79" fmla="*/ 4 h 24"/>
                <a:gd name="T80" fmla="*/ 10 w 22"/>
                <a:gd name="T81" fmla="*/ 4 h 24"/>
                <a:gd name="T82" fmla="*/ 9 w 22"/>
                <a:gd name="T83" fmla="*/ 4 h 24"/>
                <a:gd name="T84" fmla="*/ 8 w 22"/>
                <a:gd name="T85" fmla="*/ 4 h 24"/>
                <a:gd name="T86" fmla="*/ 0 w 22"/>
                <a:gd name="T87" fmla="*/ 4 h 24"/>
                <a:gd name="T88" fmla="*/ 1 w 22"/>
                <a:gd name="T89" fmla="*/ 20 h 24"/>
                <a:gd name="T90" fmla="*/ 3 w 22"/>
                <a:gd name="T91" fmla="*/ 21 h 24"/>
                <a:gd name="T92" fmla="*/ 6 w 22"/>
                <a:gd name="T93" fmla="*/ 21 h 24"/>
                <a:gd name="T94" fmla="*/ 7 w 22"/>
                <a:gd name="T95" fmla="*/ 22 h 24"/>
                <a:gd name="T96" fmla="*/ 9 w 22"/>
                <a:gd name="T97" fmla="*/ 22 h 24"/>
                <a:gd name="T98" fmla="*/ 10 w 22"/>
                <a:gd name="T99" fmla="*/ 22 h 24"/>
                <a:gd name="T100" fmla="*/ 11 w 22"/>
                <a:gd name="T101" fmla="*/ 22 h 24"/>
                <a:gd name="T102" fmla="*/ 13 w 22"/>
                <a:gd name="T103" fmla="*/ 23 h 24"/>
                <a:gd name="T104" fmla="*/ 14 w 22"/>
                <a:gd name="T105" fmla="*/ 24 h 24"/>
                <a:gd name="T106" fmla="*/ 14 w 22"/>
                <a:gd name="T107" fmla="*/ 23 h 24"/>
                <a:gd name="T108" fmla="*/ 14 w 22"/>
                <a:gd name="T109" fmla="*/ 24 h 24"/>
                <a:gd name="T110" fmla="*/ 15 w 22"/>
                <a:gd name="T111" fmla="*/ 23 h 24"/>
                <a:gd name="T112" fmla="*/ 15 w 22"/>
                <a:gd name="T113" fmla="*/ 22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" h="24">
                  <a:moveTo>
                    <a:pt x="15" y="22"/>
                  </a:moveTo>
                  <a:cubicBezTo>
                    <a:pt x="15" y="22"/>
                    <a:pt x="15" y="22"/>
                    <a:pt x="15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21"/>
                    <a:pt x="15" y="21"/>
                    <a:pt x="16" y="21"/>
                  </a:cubicBezTo>
                  <a:cubicBezTo>
                    <a:pt x="16" y="21"/>
                    <a:pt x="16" y="20"/>
                    <a:pt x="16" y="20"/>
                  </a:cubicBezTo>
                  <a:cubicBezTo>
                    <a:pt x="16" y="20"/>
                    <a:pt x="16" y="19"/>
                    <a:pt x="17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19"/>
                    <a:pt x="17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8" y="17"/>
                    <a:pt x="18" y="17"/>
                    <a:pt x="18" y="17"/>
                  </a:cubicBezTo>
                  <a:cubicBezTo>
                    <a:pt x="19" y="17"/>
                    <a:pt x="19" y="17"/>
                    <a:pt x="19" y="16"/>
                  </a:cubicBezTo>
                  <a:cubicBezTo>
                    <a:pt x="19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20" y="15"/>
                    <a:pt x="20" y="15"/>
                    <a:pt x="20" y="14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1" y="14"/>
                    <a:pt x="21" y="14"/>
                    <a:pt x="21" y="14"/>
                  </a:cubicBezTo>
                  <a:cubicBezTo>
                    <a:pt x="21" y="14"/>
                    <a:pt x="21" y="14"/>
                    <a:pt x="21" y="13"/>
                  </a:cubicBezTo>
                  <a:cubicBezTo>
                    <a:pt x="21" y="13"/>
                    <a:pt x="21" y="13"/>
                    <a:pt x="21" y="13"/>
                  </a:cubicBezTo>
                  <a:cubicBezTo>
                    <a:pt x="21" y="13"/>
                    <a:pt x="22" y="13"/>
                    <a:pt x="22" y="13"/>
                  </a:cubicBezTo>
                  <a:cubicBezTo>
                    <a:pt x="22" y="13"/>
                    <a:pt x="21" y="13"/>
                    <a:pt x="21" y="13"/>
                  </a:cubicBezTo>
                  <a:cubicBezTo>
                    <a:pt x="21" y="13"/>
                    <a:pt x="21" y="13"/>
                    <a:pt x="22" y="1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20" y="0"/>
                    <a:pt x="19" y="0"/>
                    <a:pt x="19" y="0"/>
                  </a:cubicBezTo>
                  <a:cubicBezTo>
                    <a:pt x="19" y="0"/>
                    <a:pt x="18" y="0"/>
                    <a:pt x="18" y="1"/>
                  </a:cubicBezTo>
                  <a:cubicBezTo>
                    <a:pt x="17" y="1"/>
                    <a:pt x="17" y="2"/>
                    <a:pt x="17" y="2"/>
                  </a:cubicBezTo>
                  <a:cubicBezTo>
                    <a:pt x="16" y="2"/>
                    <a:pt x="16" y="2"/>
                    <a:pt x="15" y="2"/>
                  </a:cubicBezTo>
                  <a:cubicBezTo>
                    <a:pt x="15" y="3"/>
                    <a:pt x="14" y="3"/>
                    <a:pt x="14" y="3"/>
                  </a:cubicBezTo>
                  <a:cubicBezTo>
                    <a:pt x="14" y="3"/>
                    <a:pt x="13" y="3"/>
                    <a:pt x="13" y="3"/>
                  </a:cubicBezTo>
                  <a:cubicBezTo>
                    <a:pt x="12" y="3"/>
                    <a:pt x="12" y="4"/>
                    <a:pt x="12" y="4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4"/>
                    <a:pt x="9" y="4"/>
                    <a:pt x="9" y="4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20"/>
                    <a:pt x="1" y="20"/>
                    <a:pt x="1" y="20"/>
                  </a:cubicBezTo>
                  <a:cubicBezTo>
                    <a:pt x="2" y="20"/>
                    <a:pt x="3" y="21"/>
                    <a:pt x="3" y="21"/>
                  </a:cubicBezTo>
                  <a:cubicBezTo>
                    <a:pt x="4" y="21"/>
                    <a:pt x="5" y="21"/>
                    <a:pt x="6" y="21"/>
                  </a:cubicBezTo>
                  <a:cubicBezTo>
                    <a:pt x="7" y="21"/>
                    <a:pt x="7" y="22"/>
                    <a:pt x="7" y="22"/>
                  </a:cubicBezTo>
                  <a:cubicBezTo>
                    <a:pt x="8" y="22"/>
                    <a:pt x="8" y="22"/>
                    <a:pt x="9" y="22"/>
                  </a:cubicBezTo>
                  <a:cubicBezTo>
                    <a:pt x="9" y="22"/>
                    <a:pt x="10" y="22"/>
                    <a:pt x="10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3"/>
                  </a:cubicBezTo>
                  <a:cubicBezTo>
                    <a:pt x="13" y="24"/>
                    <a:pt x="14" y="24"/>
                    <a:pt x="14" y="24"/>
                  </a:cubicBezTo>
                  <a:cubicBezTo>
                    <a:pt x="14" y="23"/>
                    <a:pt x="14" y="23"/>
                    <a:pt x="14" y="23"/>
                  </a:cubicBezTo>
                  <a:cubicBezTo>
                    <a:pt x="14" y="23"/>
                    <a:pt x="14" y="23"/>
                    <a:pt x="14" y="24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5" y="23"/>
                    <a:pt x="14" y="22"/>
                    <a:pt x="15" y="2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Freeform 448">
              <a:extLst>
                <a:ext uri="{FF2B5EF4-FFF2-40B4-BE49-F238E27FC236}">
                  <a16:creationId xmlns:a16="http://schemas.microsoft.com/office/drawing/2014/main" id="{97CEEBDF-904D-4105-9C35-1920ED820A82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06537" y="885826"/>
              <a:ext cx="95250" cy="47625"/>
            </a:xfrm>
            <a:custGeom>
              <a:avLst/>
              <a:gdLst>
                <a:gd name="T0" fmla="*/ 25 w 26"/>
                <a:gd name="T1" fmla="*/ 8 h 13"/>
                <a:gd name="T2" fmla="*/ 19 w 26"/>
                <a:gd name="T3" fmla="*/ 0 h 13"/>
                <a:gd name="T4" fmla="*/ 19 w 26"/>
                <a:gd name="T5" fmla="*/ 0 h 13"/>
                <a:gd name="T6" fmla="*/ 0 w 26"/>
                <a:gd name="T7" fmla="*/ 3 h 13"/>
                <a:gd name="T8" fmla="*/ 0 w 26"/>
                <a:gd name="T9" fmla="*/ 3 h 13"/>
                <a:gd name="T10" fmla="*/ 1 w 26"/>
                <a:gd name="T11" fmla="*/ 7 h 13"/>
                <a:gd name="T12" fmla="*/ 3 w 26"/>
                <a:gd name="T13" fmla="*/ 5 h 13"/>
                <a:gd name="T14" fmla="*/ 5 w 26"/>
                <a:gd name="T15" fmla="*/ 3 h 13"/>
                <a:gd name="T16" fmla="*/ 8 w 26"/>
                <a:gd name="T17" fmla="*/ 3 h 13"/>
                <a:gd name="T18" fmla="*/ 8 w 26"/>
                <a:gd name="T19" fmla="*/ 4 h 13"/>
                <a:gd name="T20" fmla="*/ 9 w 26"/>
                <a:gd name="T21" fmla="*/ 5 h 13"/>
                <a:gd name="T22" fmla="*/ 12 w 26"/>
                <a:gd name="T23" fmla="*/ 6 h 13"/>
                <a:gd name="T24" fmla="*/ 13 w 26"/>
                <a:gd name="T25" fmla="*/ 10 h 13"/>
                <a:gd name="T26" fmla="*/ 15 w 26"/>
                <a:gd name="T27" fmla="*/ 11 h 13"/>
                <a:gd name="T28" fmla="*/ 18 w 26"/>
                <a:gd name="T29" fmla="*/ 12 h 13"/>
                <a:gd name="T30" fmla="*/ 18 w 26"/>
                <a:gd name="T31" fmla="*/ 12 h 13"/>
                <a:gd name="T32" fmla="*/ 19 w 26"/>
                <a:gd name="T33" fmla="*/ 12 h 13"/>
                <a:gd name="T34" fmla="*/ 18 w 26"/>
                <a:gd name="T35" fmla="*/ 11 h 13"/>
                <a:gd name="T36" fmla="*/ 17 w 26"/>
                <a:gd name="T37" fmla="*/ 10 h 13"/>
                <a:gd name="T38" fmla="*/ 18 w 26"/>
                <a:gd name="T39" fmla="*/ 10 h 13"/>
                <a:gd name="T40" fmla="*/ 17 w 26"/>
                <a:gd name="T41" fmla="*/ 8 h 13"/>
                <a:gd name="T42" fmla="*/ 17 w 26"/>
                <a:gd name="T43" fmla="*/ 7 h 13"/>
                <a:gd name="T44" fmla="*/ 17 w 26"/>
                <a:gd name="T45" fmla="*/ 6 h 13"/>
                <a:gd name="T46" fmla="*/ 18 w 26"/>
                <a:gd name="T47" fmla="*/ 6 h 13"/>
                <a:gd name="T48" fmla="*/ 17 w 26"/>
                <a:gd name="T49" fmla="*/ 5 h 13"/>
                <a:gd name="T50" fmla="*/ 17 w 26"/>
                <a:gd name="T51" fmla="*/ 4 h 13"/>
                <a:gd name="T52" fmla="*/ 17 w 26"/>
                <a:gd name="T53" fmla="*/ 4 h 13"/>
                <a:gd name="T54" fmla="*/ 17 w 26"/>
                <a:gd name="T55" fmla="*/ 4 h 13"/>
                <a:gd name="T56" fmla="*/ 17 w 26"/>
                <a:gd name="T57" fmla="*/ 3 h 13"/>
                <a:gd name="T58" fmla="*/ 18 w 26"/>
                <a:gd name="T59" fmla="*/ 3 h 13"/>
                <a:gd name="T60" fmla="*/ 18 w 26"/>
                <a:gd name="T61" fmla="*/ 3 h 13"/>
                <a:gd name="T62" fmla="*/ 19 w 26"/>
                <a:gd name="T63" fmla="*/ 2 h 13"/>
                <a:gd name="T64" fmla="*/ 20 w 26"/>
                <a:gd name="T65" fmla="*/ 2 h 13"/>
                <a:gd name="T66" fmla="*/ 19 w 26"/>
                <a:gd name="T67" fmla="*/ 3 h 13"/>
                <a:gd name="T68" fmla="*/ 18 w 26"/>
                <a:gd name="T69" fmla="*/ 4 h 13"/>
                <a:gd name="T70" fmla="*/ 19 w 26"/>
                <a:gd name="T71" fmla="*/ 5 h 13"/>
                <a:gd name="T72" fmla="*/ 19 w 26"/>
                <a:gd name="T73" fmla="*/ 6 h 13"/>
                <a:gd name="T74" fmla="*/ 18 w 26"/>
                <a:gd name="T75" fmla="*/ 7 h 13"/>
                <a:gd name="T76" fmla="*/ 19 w 26"/>
                <a:gd name="T77" fmla="*/ 8 h 13"/>
                <a:gd name="T78" fmla="*/ 19 w 26"/>
                <a:gd name="T79" fmla="*/ 9 h 13"/>
                <a:gd name="T80" fmla="*/ 19 w 26"/>
                <a:gd name="T81" fmla="*/ 9 h 13"/>
                <a:gd name="T82" fmla="*/ 19 w 26"/>
                <a:gd name="T83" fmla="*/ 10 h 13"/>
                <a:gd name="T84" fmla="*/ 20 w 26"/>
                <a:gd name="T85" fmla="*/ 10 h 13"/>
                <a:gd name="T86" fmla="*/ 21 w 26"/>
                <a:gd name="T87" fmla="*/ 10 h 13"/>
                <a:gd name="T88" fmla="*/ 21 w 26"/>
                <a:gd name="T89" fmla="*/ 11 h 13"/>
                <a:gd name="T90" fmla="*/ 22 w 26"/>
                <a:gd name="T91" fmla="*/ 11 h 13"/>
                <a:gd name="T92" fmla="*/ 22 w 26"/>
                <a:gd name="T93" fmla="*/ 12 h 13"/>
                <a:gd name="T94" fmla="*/ 22 w 26"/>
                <a:gd name="T95" fmla="*/ 13 h 13"/>
                <a:gd name="T96" fmla="*/ 24 w 26"/>
                <a:gd name="T97" fmla="*/ 12 h 13"/>
                <a:gd name="T98" fmla="*/ 25 w 26"/>
                <a:gd name="T99" fmla="*/ 10 h 13"/>
                <a:gd name="T100" fmla="*/ 25 w 26"/>
                <a:gd name="T101" fmla="*/ 11 h 13"/>
                <a:gd name="T102" fmla="*/ 25 w 26"/>
                <a:gd name="T10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6" h="13">
                  <a:moveTo>
                    <a:pt x="26" y="9"/>
                  </a:moveTo>
                  <a:cubicBezTo>
                    <a:pt x="25" y="8"/>
                    <a:pt x="25" y="8"/>
                    <a:pt x="25" y="8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6"/>
                    <a:pt x="2" y="6"/>
                    <a:pt x="3" y="5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4" y="3"/>
                    <a:pt x="5" y="3"/>
                    <a:pt x="5" y="3"/>
                  </a:cubicBezTo>
                  <a:cubicBezTo>
                    <a:pt x="5" y="3"/>
                    <a:pt x="6" y="3"/>
                    <a:pt x="7" y="3"/>
                  </a:cubicBezTo>
                  <a:cubicBezTo>
                    <a:pt x="7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4"/>
                  </a:cubicBezTo>
                  <a:cubicBezTo>
                    <a:pt x="8" y="4"/>
                    <a:pt x="8" y="4"/>
                    <a:pt x="9" y="4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10" y="5"/>
                    <a:pt x="10" y="5"/>
                  </a:cubicBezTo>
                  <a:cubicBezTo>
                    <a:pt x="11" y="6"/>
                    <a:pt x="11" y="6"/>
                    <a:pt x="12" y="6"/>
                  </a:cubicBezTo>
                  <a:cubicBezTo>
                    <a:pt x="12" y="6"/>
                    <a:pt x="13" y="7"/>
                    <a:pt x="13" y="8"/>
                  </a:cubicBezTo>
                  <a:cubicBezTo>
                    <a:pt x="13" y="9"/>
                    <a:pt x="12" y="9"/>
                    <a:pt x="13" y="10"/>
                  </a:cubicBezTo>
                  <a:cubicBezTo>
                    <a:pt x="13" y="11"/>
                    <a:pt x="13" y="11"/>
                    <a:pt x="14" y="11"/>
                  </a:cubicBezTo>
                  <a:cubicBezTo>
                    <a:pt x="14" y="10"/>
                    <a:pt x="14" y="11"/>
                    <a:pt x="15" y="11"/>
                  </a:cubicBezTo>
                  <a:cubicBezTo>
                    <a:pt x="16" y="12"/>
                    <a:pt x="17" y="11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8" y="12"/>
                    <a:pt x="18" y="12"/>
                  </a:cubicBezTo>
                  <a:cubicBezTo>
                    <a:pt x="18" y="12"/>
                    <a:pt x="19" y="12"/>
                    <a:pt x="19" y="12"/>
                  </a:cubicBezTo>
                  <a:cubicBezTo>
                    <a:pt x="19" y="13"/>
                    <a:pt x="19" y="13"/>
                    <a:pt x="19" y="12"/>
                  </a:cubicBezTo>
                  <a:cubicBezTo>
                    <a:pt x="19" y="12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8" y="11"/>
                    <a:pt x="19" y="11"/>
                    <a:pt x="18" y="11"/>
                  </a:cubicBezTo>
                  <a:cubicBezTo>
                    <a:pt x="18" y="11"/>
                    <a:pt x="17" y="10"/>
                    <a:pt x="17" y="10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18" y="10"/>
                    <a:pt x="18" y="11"/>
                    <a:pt x="18" y="10"/>
                  </a:cubicBezTo>
                  <a:cubicBezTo>
                    <a:pt x="19" y="10"/>
                    <a:pt x="18" y="10"/>
                    <a:pt x="18" y="9"/>
                  </a:cubicBezTo>
                  <a:cubicBezTo>
                    <a:pt x="17" y="9"/>
                    <a:pt x="17" y="9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7"/>
                    <a:pt x="17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7"/>
                    <a:pt x="17" y="7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6"/>
                    <a:pt x="18" y="6"/>
                    <a:pt x="18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6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7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3"/>
                    <a:pt x="18" y="3"/>
                    <a:pt x="18" y="3"/>
                  </a:cubicBezTo>
                  <a:cubicBezTo>
                    <a:pt x="18" y="2"/>
                    <a:pt x="18" y="2"/>
                    <a:pt x="18" y="2"/>
                  </a:cubicBezTo>
                  <a:cubicBezTo>
                    <a:pt x="18" y="2"/>
                    <a:pt x="18" y="2"/>
                    <a:pt x="19" y="2"/>
                  </a:cubicBezTo>
                  <a:cubicBezTo>
                    <a:pt x="19" y="1"/>
                    <a:pt x="19" y="1"/>
                    <a:pt x="19" y="2"/>
                  </a:cubicBezTo>
                  <a:cubicBezTo>
                    <a:pt x="19" y="2"/>
                    <a:pt x="20" y="2"/>
                    <a:pt x="20" y="2"/>
                  </a:cubicBezTo>
                  <a:cubicBezTo>
                    <a:pt x="20" y="2"/>
                    <a:pt x="19" y="2"/>
                    <a:pt x="19" y="2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8" y="3"/>
                    <a:pt x="18" y="3"/>
                    <a:pt x="18" y="4"/>
                  </a:cubicBezTo>
                  <a:cubicBezTo>
                    <a:pt x="18" y="4"/>
                    <a:pt x="18" y="5"/>
                    <a:pt x="18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8" y="6"/>
                    <a:pt x="19" y="6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8"/>
                    <a:pt x="18" y="8"/>
                    <a:pt x="19" y="8"/>
                  </a:cubicBezTo>
                  <a:cubicBezTo>
                    <a:pt x="19" y="8"/>
                    <a:pt x="19" y="8"/>
                    <a:pt x="19" y="8"/>
                  </a:cubicBezTo>
                  <a:cubicBezTo>
                    <a:pt x="19" y="8"/>
                    <a:pt x="19" y="8"/>
                    <a:pt x="20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8"/>
                    <a:pt x="19" y="8"/>
                    <a:pt x="19" y="9"/>
                  </a:cubicBezTo>
                  <a:cubicBezTo>
                    <a:pt x="19" y="9"/>
                    <a:pt x="19" y="9"/>
                    <a:pt x="19" y="9"/>
                  </a:cubicBezTo>
                  <a:cubicBezTo>
                    <a:pt x="19" y="9"/>
                    <a:pt x="19" y="9"/>
                    <a:pt x="19" y="10"/>
                  </a:cubicBezTo>
                  <a:cubicBezTo>
                    <a:pt x="19" y="10"/>
                    <a:pt x="19" y="10"/>
                    <a:pt x="19" y="10"/>
                  </a:cubicBezTo>
                  <a:cubicBezTo>
                    <a:pt x="19" y="10"/>
                    <a:pt x="20" y="11"/>
                    <a:pt x="20" y="11"/>
                  </a:cubicBezTo>
                  <a:cubicBezTo>
                    <a:pt x="20" y="10"/>
                    <a:pt x="20" y="10"/>
                    <a:pt x="20" y="10"/>
                  </a:cubicBezTo>
                  <a:cubicBezTo>
                    <a:pt x="20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1" y="11"/>
                    <a:pt x="22" y="11"/>
                    <a:pt x="21" y="11"/>
                  </a:cubicBezTo>
                  <a:cubicBezTo>
                    <a:pt x="21" y="11"/>
                    <a:pt x="21" y="11"/>
                    <a:pt x="21" y="11"/>
                  </a:cubicBezTo>
                  <a:cubicBezTo>
                    <a:pt x="22" y="11"/>
                    <a:pt x="22" y="11"/>
                    <a:pt x="22" y="11"/>
                  </a:cubicBezTo>
                  <a:cubicBezTo>
                    <a:pt x="22" y="11"/>
                    <a:pt x="22" y="11"/>
                    <a:pt x="22" y="12"/>
                  </a:cubicBezTo>
                  <a:cubicBezTo>
                    <a:pt x="21" y="12"/>
                    <a:pt x="21" y="12"/>
                    <a:pt x="22" y="12"/>
                  </a:cubicBezTo>
                  <a:cubicBezTo>
                    <a:pt x="22" y="12"/>
                    <a:pt x="22" y="12"/>
                    <a:pt x="22" y="12"/>
                  </a:cubicBezTo>
                  <a:cubicBezTo>
                    <a:pt x="22" y="12"/>
                    <a:pt x="21" y="13"/>
                    <a:pt x="22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23" y="12"/>
                    <a:pt x="23" y="12"/>
                    <a:pt x="24" y="12"/>
                  </a:cubicBezTo>
                  <a:cubicBezTo>
                    <a:pt x="24" y="12"/>
                    <a:pt x="24" y="12"/>
                    <a:pt x="25" y="11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Freeform 449">
              <a:extLst>
                <a:ext uri="{FF2B5EF4-FFF2-40B4-BE49-F238E27FC236}">
                  <a16:creationId xmlns:a16="http://schemas.microsoft.com/office/drawing/2014/main" id="{88F3F605-AC5C-454A-882A-FEE95B8DAC1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52612" y="704851"/>
              <a:ext cx="153988" cy="127000"/>
            </a:xfrm>
            <a:custGeom>
              <a:avLst/>
              <a:gdLst>
                <a:gd name="T0" fmla="*/ 34 w 42"/>
                <a:gd name="T1" fmla="*/ 6 h 35"/>
                <a:gd name="T2" fmla="*/ 31 w 42"/>
                <a:gd name="T3" fmla="*/ 5 h 35"/>
                <a:gd name="T4" fmla="*/ 30 w 42"/>
                <a:gd name="T5" fmla="*/ 5 h 35"/>
                <a:gd name="T6" fmla="*/ 29 w 42"/>
                <a:gd name="T7" fmla="*/ 3 h 35"/>
                <a:gd name="T8" fmla="*/ 28 w 42"/>
                <a:gd name="T9" fmla="*/ 4 h 35"/>
                <a:gd name="T10" fmla="*/ 24 w 42"/>
                <a:gd name="T11" fmla="*/ 3 h 35"/>
                <a:gd name="T12" fmla="*/ 21 w 42"/>
                <a:gd name="T13" fmla="*/ 2 h 35"/>
                <a:gd name="T14" fmla="*/ 19 w 42"/>
                <a:gd name="T15" fmla="*/ 1 h 35"/>
                <a:gd name="T16" fmla="*/ 19 w 42"/>
                <a:gd name="T17" fmla="*/ 1 h 35"/>
                <a:gd name="T18" fmla="*/ 10 w 42"/>
                <a:gd name="T19" fmla="*/ 0 h 35"/>
                <a:gd name="T20" fmla="*/ 10 w 42"/>
                <a:gd name="T21" fmla="*/ 0 h 35"/>
                <a:gd name="T22" fmla="*/ 9 w 42"/>
                <a:gd name="T23" fmla="*/ 2 h 35"/>
                <a:gd name="T24" fmla="*/ 10 w 42"/>
                <a:gd name="T25" fmla="*/ 2 h 35"/>
                <a:gd name="T26" fmla="*/ 10 w 42"/>
                <a:gd name="T27" fmla="*/ 2 h 35"/>
                <a:gd name="T28" fmla="*/ 10 w 42"/>
                <a:gd name="T29" fmla="*/ 3 h 35"/>
                <a:gd name="T30" fmla="*/ 10 w 42"/>
                <a:gd name="T31" fmla="*/ 4 h 35"/>
                <a:gd name="T32" fmla="*/ 10 w 42"/>
                <a:gd name="T33" fmla="*/ 5 h 35"/>
                <a:gd name="T34" fmla="*/ 10 w 42"/>
                <a:gd name="T35" fmla="*/ 5 h 35"/>
                <a:gd name="T36" fmla="*/ 11 w 42"/>
                <a:gd name="T37" fmla="*/ 6 h 35"/>
                <a:gd name="T38" fmla="*/ 11 w 42"/>
                <a:gd name="T39" fmla="*/ 7 h 35"/>
                <a:gd name="T40" fmla="*/ 11 w 42"/>
                <a:gd name="T41" fmla="*/ 8 h 35"/>
                <a:gd name="T42" fmla="*/ 12 w 42"/>
                <a:gd name="T43" fmla="*/ 13 h 35"/>
                <a:gd name="T44" fmla="*/ 12 w 42"/>
                <a:gd name="T45" fmla="*/ 14 h 35"/>
                <a:gd name="T46" fmla="*/ 12 w 42"/>
                <a:gd name="T47" fmla="*/ 18 h 35"/>
                <a:gd name="T48" fmla="*/ 12 w 42"/>
                <a:gd name="T49" fmla="*/ 22 h 35"/>
                <a:gd name="T50" fmla="*/ 12 w 42"/>
                <a:gd name="T51" fmla="*/ 35 h 35"/>
                <a:gd name="T52" fmla="*/ 36 w 42"/>
                <a:gd name="T53" fmla="*/ 34 h 35"/>
                <a:gd name="T54" fmla="*/ 36 w 42"/>
                <a:gd name="T55" fmla="*/ 33 h 35"/>
                <a:gd name="T56" fmla="*/ 34 w 42"/>
                <a:gd name="T57" fmla="*/ 31 h 35"/>
                <a:gd name="T58" fmla="*/ 31 w 42"/>
                <a:gd name="T59" fmla="*/ 29 h 35"/>
                <a:gd name="T60" fmla="*/ 30 w 42"/>
                <a:gd name="T61" fmla="*/ 27 h 35"/>
                <a:gd name="T62" fmla="*/ 29 w 42"/>
                <a:gd name="T63" fmla="*/ 24 h 35"/>
                <a:gd name="T64" fmla="*/ 29 w 42"/>
                <a:gd name="T65" fmla="*/ 20 h 35"/>
                <a:gd name="T66" fmla="*/ 31 w 42"/>
                <a:gd name="T67" fmla="*/ 19 h 35"/>
                <a:gd name="T68" fmla="*/ 32 w 42"/>
                <a:gd name="T69" fmla="*/ 15 h 35"/>
                <a:gd name="T70" fmla="*/ 33 w 42"/>
                <a:gd name="T71" fmla="*/ 13 h 35"/>
                <a:gd name="T72" fmla="*/ 37 w 42"/>
                <a:gd name="T73" fmla="*/ 9 h 35"/>
                <a:gd name="T74" fmla="*/ 42 w 42"/>
                <a:gd name="T75" fmla="*/ 6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2" h="35">
                  <a:moveTo>
                    <a:pt x="40" y="5"/>
                  </a:moveTo>
                  <a:cubicBezTo>
                    <a:pt x="38" y="5"/>
                    <a:pt x="37" y="6"/>
                    <a:pt x="34" y="6"/>
                  </a:cubicBezTo>
                  <a:cubicBezTo>
                    <a:pt x="34" y="6"/>
                    <a:pt x="34" y="6"/>
                    <a:pt x="33" y="6"/>
                  </a:cubicBezTo>
                  <a:cubicBezTo>
                    <a:pt x="33" y="5"/>
                    <a:pt x="32" y="5"/>
                    <a:pt x="31" y="5"/>
                  </a:cubicBezTo>
                  <a:cubicBezTo>
                    <a:pt x="31" y="5"/>
                    <a:pt x="31" y="5"/>
                    <a:pt x="30" y="5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29" y="5"/>
                    <a:pt x="29" y="5"/>
                    <a:pt x="29" y="4"/>
                  </a:cubicBezTo>
                  <a:cubicBezTo>
                    <a:pt x="30" y="4"/>
                    <a:pt x="30" y="4"/>
                    <a:pt x="29" y="3"/>
                  </a:cubicBezTo>
                  <a:cubicBezTo>
                    <a:pt x="29" y="2"/>
                    <a:pt x="29" y="3"/>
                    <a:pt x="29" y="3"/>
                  </a:cubicBezTo>
                  <a:cubicBezTo>
                    <a:pt x="29" y="3"/>
                    <a:pt x="28" y="3"/>
                    <a:pt x="28" y="4"/>
                  </a:cubicBezTo>
                  <a:cubicBezTo>
                    <a:pt x="28" y="4"/>
                    <a:pt x="28" y="4"/>
                    <a:pt x="28" y="4"/>
                  </a:cubicBezTo>
                  <a:cubicBezTo>
                    <a:pt x="28" y="4"/>
                    <a:pt x="26" y="3"/>
                    <a:pt x="24" y="3"/>
                  </a:cubicBezTo>
                  <a:cubicBezTo>
                    <a:pt x="24" y="3"/>
                    <a:pt x="24" y="2"/>
                    <a:pt x="23" y="2"/>
                  </a:cubicBezTo>
                  <a:cubicBezTo>
                    <a:pt x="22" y="2"/>
                    <a:pt x="21" y="2"/>
                    <a:pt x="21" y="2"/>
                  </a:cubicBezTo>
                  <a:cubicBezTo>
                    <a:pt x="20" y="1"/>
                    <a:pt x="20" y="1"/>
                    <a:pt x="20" y="1"/>
                  </a:cubicBezTo>
                  <a:cubicBezTo>
                    <a:pt x="20" y="1"/>
                    <a:pt x="19" y="1"/>
                    <a:pt x="19" y="1"/>
                  </a:cubicBezTo>
                  <a:cubicBezTo>
                    <a:pt x="19" y="1"/>
                    <a:pt x="19" y="0"/>
                    <a:pt x="19" y="0"/>
                  </a:cubicBezTo>
                  <a:cubicBezTo>
                    <a:pt x="19" y="1"/>
                    <a:pt x="19" y="1"/>
                    <a:pt x="19" y="1"/>
                  </a:cubicBezTo>
                  <a:cubicBezTo>
                    <a:pt x="19" y="1"/>
                    <a:pt x="18" y="1"/>
                    <a:pt x="18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10" y="0"/>
                    <a:pt x="6" y="0"/>
                    <a:pt x="0" y="0"/>
                  </a:cubicBezTo>
                  <a:cubicBezTo>
                    <a:pt x="5" y="0"/>
                    <a:pt x="9" y="0"/>
                    <a:pt x="10" y="0"/>
                  </a:cubicBezTo>
                  <a:cubicBezTo>
                    <a:pt x="10" y="0"/>
                    <a:pt x="10" y="1"/>
                    <a:pt x="10" y="1"/>
                  </a:cubicBezTo>
                  <a:cubicBezTo>
                    <a:pt x="10" y="1"/>
                    <a:pt x="10" y="1"/>
                    <a:pt x="9" y="2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10" y="2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4"/>
                    <a:pt x="10" y="4"/>
                  </a:cubicBezTo>
                  <a:cubicBezTo>
                    <a:pt x="10" y="4"/>
                    <a:pt x="10" y="4"/>
                    <a:pt x="10" y="4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1" y="6"/>
                  </a:cubicBezTo>
                  <a:cubicBezTo>
                    <a:pt x="11" y="6"/>
                    <a:pt x="11" y="6"/>
                    <a:pt x="11" y="6"/>
                  </a:cubicBezTo>
                  <a:cubicBezTo>
                    <a:pt x="11" y="6"/>
                    <a:pt x="11" y="7"/>
                    <a:pt x="11" y="7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11" y="7"/>
                    <a:pt x="11" y="8"/>
                    <a:pt x="11" y="8"/>
                  </a:cubicBezTo>
                  <a:cubicBezTo>
                    <a:pt x="11" y="9"/>
                    <a:pt x="12" y="11"/>
                    <a:pt x="12" y="12"/>
                  </a:cubicBezTo>
                  <a:cubicBezTo>
                    <a:pt x="12" y="12"/>
                    <a:pt x="12" y="12"/>
                    <a:pt x="12" y="13"/>
                  </a:cubicBezTo>
                  <a:cubicBezTo>
                    <a:pt x="12" y="13"/>
                    <a:pt x="12" y="13"/>
                    <a:pt x="12" y="14"/>
                  </a:cubicBezTo>
                  <a:cubicBezTo>
                    <a:pt x="12" y="14"/>
                    <a:pt x="12" y="14"/>
                    <a:pt x="12" y="14"/>
                  </a:cubicBezTo>
                  <a:cubicBezTo>
                    <a:pt x="12" y="15"/>
                    <a:pt x="12" y="15"/>
                    <a:pt x="12" y="16"/>
                  </a:cubicBezTo>
                  <a:cubicBezTo>
                    <a:pt x="12" y="16"/>
                    <a:pt x="12" y="17"/>
                    <a:pt x="12" y="18"/>
                  </a:cubicBezTo>
                  <a:cubicBezTo>
                    <a:pt x="12" y="18"/>
                    <a:pt x="12" y="19"/>
                    <a:pt x="12" y="19"/>
                  </a:cubicBezTo>
                  <a:cubicBezTo>
                    <a:pt x="12" y="20"/>
                    <a:pt x="12" y="21"/>
                    <a:pt x="12" y="22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6" y="35"/>
                    <a:pt x="36" y="35"/>
                    <a:pt x="36" y="34"/>
                  </a:cubicBezTo>
                  <a:cubicBezTo>
                    <a:pt x="36" y="34"/>
                    <a:pt x="36" y="34"/>
                    <a:pt x="36" y="34"/>
                  </a:cubicBezTo>
                  <a:cubicBezTo>
                    <a:pt x="36" y="33"/>
                    <a:pt x="36" y="33"/>
                    <a:pt x="36" y="33"/>
                  </a:cubicBezTo>
                  <a:cubicBezTo>
                    <a:pt x="35" y="33"/>
                    <a:pt x="35" y="32"/>
                    <a:pt x="35" y="32"/>
                  </a:cubicBezTo>
                  <a:cubicBezTo>
                    <a:pt x="35" y="32"/>
                    <a:pt x="35" y="32"/>
                    <a:pt x="34" y="31"/>
                  </a:cubicBezTo>
                  <a:cubicBezTo>
                    <a:pt x="33" y="31"/>
                    <a:pt x="33" y="31"/>
                    <a:pt x="33" y="30"/>
                  </a:cubicBezTo>
                  <a:cubicBezTo>
                    <a:pt x="33" y="30"/>
                    <a:pt x="32" y="29"/>
                    <a:pt x="31" y="29"/>
                  </a:cubicBezTo>
                  <a:cubicBezTo>
                    <a:pt x="30" y="29"/>
                    <a:pt x="30" y="29"/>
                    <a:pt x="30" y="28"/>
                  </a:cubicBezTo>
                  <a:cubicBezTo>
                    <a:pt x="30" y="28"/>
                    <a:pt x="30" y="27"/>
                    <a:pt x="30" y="27"/>
                  </a:cubicBezTo>
                  <a:cubicBezTo>
                    <a:pt x="29" y="27"/>
                    <a:pt x="29" y="27"/>
                    <a:pt x="29" y="26"/>
                  </a:cubicBezTo>
                  <a:cubicBezTo>
                    <a:pt x="29" y="26"/>
                    <a:pt x="29" y="25"/>
                    <a:pt x="29" y="24"/>
                  </a:cubicBezTo>
                  <a:cubicBezTo>
                    <a:pt x="30" y="24"/>
                    <a:pt x="30" y="23"/>
                    <a:pt x="29" y="23"/>
                  </a:cubicBezTo>
                  <a:cubicBezTo>
                    <a:pt x="29" y="23"/>
                    <a:pt x="29" y="21"/>
                    <a:pt x="29" y="20"/>
                  </a:cubicBezTo>
                  <a:cubicBezTo>
                    <a:pt x="29" y="20"/>
                    <a:pt x="30" y="21"/>
                    <a:pt x="31" y="20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5"/>
                    <a:pt x="32" y="15"/>
                    <a:pt x="32" y="15"/>
                  </a:cubicBezTo>
                  <a:cubicBezTo>
                    <a:pt x="32" y="14"/>
                    <a:pt x="32" y="13"/>
                    <a:pt x="33" y="13"/>
                  </a:cubicBezTo>
                  <a:cubicBezTo>
                    <a:pt x="34" y="12"/>
                    <a:pt x="35" y="12"/>
                    <a:pt x="35" y="11"/>
                  </a:cubicBezTo>
                  <a:cubicBezTo>
                    <a:pt x="35" y="10"/>
                    <a:pt x="36" y="9"/>
                    <a:pt x="37" y="9"/>
                  </a:cubicBezTo>
                  <a:cubicBezTo>
                    <a:pt x="38" y="8"/>
                    <a:pt x="39" y="7"/>
                    <a:pt x="40" y="7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0" y="5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Freeform 450">
              <a:extLst>
                <a:ext uri="{FF2B5EF4-FFF2-40B4-BE49-F238E27FC236}">
                  <a16:creationId xmlns:a16="http://schemas.microsoft.com/office/drawing/2014/main" id="{B2A7B769-8A11-46C2-A252-31FFBD6E5959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14550" y="661988"/>
              <a:ext cx="193675" cy="130175"/>
            </a:xfrm>
            <a:custGeom>
              <a:avLst/>
              <a:gdLst>
                <a:gd name="T0" fmla="*/ 0 w 53"/>
                <a:gd name="T1" fmla="*/ 0 h 36"/>
                <a:gd name="T2" fmla="*/ 4 w 53"/>
                <a:gd name="T3" fmla="*/ 1 h 36"/>
                <a:gd name="T4" fmla="*/ 3 w 53"/>
                <a:gd name="T5" fmla="*/ 4 h 36"/>
                <a:gd name="T6" fmla="*/ 3 w 53"/>
                <a:gd name="T7" fmla="*/ 4 h 36"/>
                <a:gd name="T8" fmla="*/ 2 w 53"/>
                <a:gd name="T9" fmla="*/ 6 h 36"/>
                <a:gd name="T10" fmla="*/ 2 w 53"/>
                <a:gd name="T11" fmla="*/ 7 h 36"/>
                <a:gd name="T12" fmla="*/ 4 w 53"/>
                <a:gd name="T13" fmla="*/ 9 h 36"/>
                <a:gd name="T14" fmla="*/ 4 w 53"/>
                <a:gd name="T15" fmla="*/ 10 h 36"/>
                <a:gd name="T16" fmla="*/ 5 w 53"/>
                <a:gd name="T17" fmla="*/ 12 h 36"/>
                <a:gd name="T18" fmla="*/ 5 w 53"/>
                <a:gd name="T19" fmla="*/ 12 h 36"/>
                <a:gd name="T20" fmla="*/ 5 w 53"/>
                <a:gd name="T21" fmla="*/ 14 h 36"/>
                <a:gd name="T22" fmla="*/ 6 w 53"/>
                <a:gd name="T23" fmla="*/ 15 h 36"/>
                <a:gd name="T24" fmla="*/ 6 w 53"/>
                <a:gd name="T25" fmla="*/ 16 h 36"/>
                <a:gd name="T26" fmla="*/ 7 w 53"/>
                <a:gd name="T27" fmla="*/ 19 h 36"/>
                <a:gd name="T28" fmla="*/ 5 w 53"/>
                <a:gd name="T29" fmla="*/ 21 h 36"/>
                <a:gd name="T30" fmla="*/ 5 w 53"/>
                <a:gd name="T31" fmla="*/ 22 h 36"/>
                <a:gd name="T32" fmla="*/ 5 w 53"/>
                <a:gd name="T33" fmla="*/ 23 h 36"/>
                <a:gd name="T34" fmla="*/ 6 w 53"/>
                <a:gd name="T35" fmla="*/ 23 h 36"/>
                <a:gd name="T36" fmla="*/ 7 w 53"/>
                <a:gd name="T37" fmla="*/ 23 h 36"/>
                <a:gd name="T38" fmla="*/ 7 w 53"/>
                <a:gd name="T39" fmla="*/ 24 h 36"/>
                <a:gd name="T40" fmla="*/ 7 w 53"/>
                <a:gd name="T41" fmla="*/ 28 h 36"/>
                <a:gd name="T42" fmla="*/ 8 w 53"/>
                <a:gd name="T43" fmla="*/ 28 h 36"/>
                <a:gd name="T44" fmla="*/ 9 w 53"/>
                <a:gd name="T45" fmla="*/ 30 h 36"/>
                <a:gd name="T46" fmla="*/ 9 w 53"/>
                <a:gd name="T47" fmla="*/ 30 h 36"/>
                <a:gd name="T48" fmla="*/ 9 w 53"/>
                <a:gd name="T49" fmla="*/ 31 h 36"/>
                <a:gd name="T50" fmla="*/ 10 w 53"/>
                <a:gd name="T51" fmla="*/ 32 h 36"/>
                <a:gd name="T52" fmla="*/ 13 w 53"/>
                <a:gd name="T53" fmla="*/ 32 h 36"/>
                <a:gd name="T54" fmla="*/ 14 w 53"/>
                <a:gd name="T55" fmla="*/ 33 h 36"/>
                <a:gd name="T56" fmla="*/ 15 w 53"/>
                <a:gd name="T57" fmla="*/ 33 h 36"/>
                <a:gd name="T58" fmla="*/ 17 w 53"/>
                <a:gd name="T59" fmla="*/ 33 h 36"/>
                <a:gd name="T60" fmla="*/ 17 w 53"/>
                <a:gd name="T61" fmla="*/ 34 h 36"/>
                <a:gd name="T62" fmla="*/ 17 w 53"/>
                <a:gd name="T63" fmla="*/ 34 h 36"/>
                <a:gd name="T64" fmla="*/ 17 w 53"/>
                <a:gd name="T65" fmla="*/ 34 h 36"/>
                <a:gd name="T66" fmla="*/ 17 w 53"/>
                <a:gd name="T67" fmla="*/ 34 h 36"/>
                <a:gd name="T68" fmla="*/ 17 w 53"/>
                <a:gd name="T69" fmla="*/ 34 h 36"/>
                <a:gd name="T70" fmla="*/ 19 w 53"/>
                <a:gd name="T71" fmla="*/ 31 h 36"/>
                <a:gd name="T72" fmla="*/ 50 w 53"/>
                <a:gd name="T73" fmla="*/ 35 h 36"/>
                <a:gd name="T74" fmla="*/ 50 w 53"/>
                <a:gd name="T75" fmla="*/ 35 h 36"/>
                <a:gd name="T76" fmla="*/ 51 w 53"/>
                <a:gd name="T77" fmla="*/ 29 h 36"/>
                <a:gd name="T78" fmla="*/ 51 w 53"/>
                <a:gd name="T79" fmla="*/ 29 h 36"/>
                <a:gd name="T80" fmla="*/ 51 w 53"/>
                <a:gd name="T81" fmla="*/ 29 h 36"/>
                <a:gd name="T82" fmla="*/ 4 w 53"/>
                <a:gd name="T83" fmla="*/ 1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36">
                  <a:moveTo>
                    <a:pt x="4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4" y="1"/>
                    <a:pt x="3" y="3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4" y="2"/>
                    <a:pt x="4" y="2"/>
                  </a:cubicBezTo>
                  <a:cubicBezTo>
                    <a:pt x="4" y="2"/>
                    <a:pt x="3" y="3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4" y="10"/>
                    <a:pt x="4" y="11"/>
                    <a:pt x="4" y="11"/>
                  </a:cubicBezTo>
                  <a:cubicBezTo>
                    <a:pt x="5" y="11"/>
                    <a:pt x="5" y="11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5" y="12"/>
                    <a:pt x="6" y="12"/>
                    <a:pt x="5" y="13"/>
                  </a:cubicBezTo>
                  <a:cubicBezTo>
                    <a:pt x="5" y="13"/>
                    <a:pt x="5" y="14"/>
                    <a:pt x="5" y="14"/>
                  </a:cubicBezTo>
                  <a:cubicBezTo>
                    <a:pt x="5" y="14"/>
                    <a:pt x="5" y="14"/>
                    <a:pt x="5" y="14"/>
                  </a:cubicBezTo>
                  <a:cubicBezTo>
                    <a:pt x="6" y="15"/>
                    <a:pt x="6" y="15"/>
                    <a:pt x="6" y="15"/>
                  </a:cubicBezTo>
                  <a:cubicBezTo>
                    <a:pt x="6" y="15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7"/>
                    <a:pt x="6" y="17"/>
                  </a:cubicBezTo>
                  <a:cubicBezTo>
                    <a:pt x="7" y="18"/>
                    <a:pt x="7" y="18"/>
                    <a:pt x="7" y="19"/>
                  </a:cubicBezTo>
                  <a:cubicBezTo>
                    <a:pt x="7" y="19"/>
                    <a:pt x="7" y="19"/>
                    <a:pt x="6" y="20"/>
                  </a:cubicBezTo>
                  <a:cubicBezTo>
                    <a:pt x="6" y="20"/>
                    <a:pt x="6" y="20"/>
                    <a:pt x="5" y="21"/>
                  </a:cubicBezTo>
                  <a:cubicBezTo>
                    <a:pt x="5" y="21"/>
                    <a:pt x="5" y="22"/>
                    <a:pt x="5" y="22"/>
                  </a:cubicBezTo>
                  <a:cubicBezTo>
                    <a:pt x="5" y="22"/>
                    <a:pt x="5" y="22"/>
                    <a:pt x="5" y="22"/>
                  </a:cubicBezTo>
                  <a:cubicBezTo>
                    <a:pt x="5" y="22"/>
                    <a:pt x="5" y="22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3"/>
                    <a:pt x="5" y="23"/>
                    <a:pt x="5" y="23"/>
                  </a:cubicBezTo>
                  <a:cubicBezTo>
                    <a:pt x="5" y="24"/>
                    <a:pt x="6" y="24"/>
                    <a:pt x="6" y="23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4"/>
                    <a:pt x="7" y="24"/>
                    <a:pt x="7" y="24"/>
                  </a:cubicBezTo>
                  <a:cubicBezTo>
                    <a:pt x="7" y="25"/>
                    <a:pt x="7" y="25"/>
                    <a:pt x="7" y="25"/>
                  </a:cubicBezTo>
                  <a:cubicBezTo>
                    <a:pt x="7" y="25"/>
                    <a:pt x="7" y="27"/>
                    <a:pt x="7" y="28"/>
                  </a:cubicBezTo>
                  <a:cubicBezTo>
                    <a:pt x="7" y="28"/>
                    <a:pt x="7" y="28"/>
                    <a:pt x="8" y="28"/>
                  </a:cubicBezTo>
                  <a:cubicBezTo>
                    <a:pt x="8" y="28"/>
                    <a:pt x="8" y="28"/>
                    <a:pt x="8" y="28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8" y="29"/>
                    <a:pt x="9" y="29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1"/>
                    <a:pt x="9" y="31"/>
                    <a:pt x="9" y="31"/>
                  </a:cubicBezTo>
                  <a:cubicBezTo>
                    <a:pt x="9" y="31"/>
                    <a:pt x="9" y="32"/>
                    <a:pt x="10" y="32"/>
                  </a:cubicBezTo>
                  <a:cubicBezTo>
                    <a:pt x="10" y="32"/>
                    <a:pt x="11" y="33"/>
                    <a:pt x="12" y="33"/>
                  </a:cubicBezTo>
                  <a:cubicBezTo>
                    <a:pt x="13" y="33"/>
                    <a:pt x="13" y="32"/>
                    <a:pt x="13" y="32"/>
                  </a:cubicBezTo>
                  <a:cubicBezTo>
                    <a:pt x="13" y="32"/>
                    <a:pt x="14" y="32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4" y="33"/>
                    <a:pt x="14" y="33"/>
                    <a:pt x="14" y="33"/>
                  </a:cubicBezTo>
                  <a:cubicBezTo>
                    <a:pt x="15" y="33"/>
                    <a:pt x="15" y="33"/>
                    <a:pt x="15" y="33"/>
                  </a:cubicBezTo>
                  <a:cubicBezTo>
                    <a:pt x="15" y="33"/>
                    <a:pt x="16" y="33"/>
                    <a:pt x="16" y="33"/>
                  </a:cubicBezTo>
                  <a:cubicBezTo>
                    <a:pt x="16" y="33"/>
                    <a:pt x="17" y="33"/>
                    <a:pt x="17" y="33"/>
                  </a:cubicBezTo>
                  <a:cubicBezTo>
                    <a:pt x="17" y="33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9" y="34"/>
                    <a:pt x="19" y="34"/>
                  </a:cubicBezTo>
                  <a:cubicBezTo>
                    <a:pt x="19" y="31"/>
                    <a:pt x="19" y="31"/>
                    <a:pt x="19" y="31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6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2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1" y="29"/>
                    <a:pt x="51" y="29"/>
                    <a:pt x="51" y="29"/>
                  </a:cubicBezTo>
                  <a:cubicBezTo>
                    <a:pt x="52" y="22"/>
                    <a:pt x="53" y="10"/>
                    <a:pt x="53" y="10"/>
                  </a:cubicBezTo>
                  <a:cubicBezTo>
                    <a:pt x="53" y="10"/>
                    <a:pt x="52" y="22"/>
                    <a:pt x="51" y="29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3" y="10"/>
                    <a:pt x="20" y="6"/>
                    <a:pt x="4" y="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Freeform 451">
              <a:extLst>
                <a:ext uri="{FF2B5EF4-FFF2-40B4-BE49-F238E27FC236}">
                  <a16:creationId xmlns:a16="http://schemas.microsoft.com/office/drawing/2014/main" id="{244D83B3-6167-43DC-B0DF-2B24A1919A99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2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Freeform 452">
              <a:extLst>
                <a:ext uri="{FF2B5EF4-FFF2-40B4-BE49-F238E27FC236}">
                  <a16:creationId xmlns:a16="http://schemas.microsoft.com/office/drawing/2014/main" id="{84E07B70-8417-452B-AF42-7915A73DF201}"/>
                </a:ext>
              </a:extLst>
            </p:cNvPr>
            <p:cNvSpPr>
              <a:spLocks/>
            </p:cNvSpPr>
            <p:nvPr/>
          </p:nvSpPr>
          <p:spPr bwMode="auto">
            <a:xfrm>
              <a:off x="-1928812" y="698501"/>
              <a:ext cx="120650" cy="76200"/>
            </a:xfrm>
            <a:custGeom>
              <a:avLst/>
              <a:gdLst>
                <a:gd name="T0" fmla="*/ 33 w 33"/>
                <a:gd name="T1" fmla="*/ 17 h 21"/>
                <a:gd name="T2" fmla="*/ 33 w 33"/>
                <a:gd name="T3" fmla="*/ 16 h 21"/>
                <a:gd name="T4" fmla="*/ 33 w 33"/>
                <a:gd name="T5" fmla="*/ 15 h 21"/>
                <a:gd name="T6" fmla="*/ 33 w 33"/>
                <a:gd name="T7" fmla="*/ 15 h 21"/>
                <a:gd name="T8" fmla="*/ 32 w 33"/>
                <a:gd name="T9" fmla="*/ 10 h 21"/>
                <a:gd name="T10" fmla="*/ 32 w 33"/>
                <a:gd name="T11" fmla="*/ 9 h 21"/>
                <a:gd name="T12" fmla="*/ 32 w 33"/>
                <a:gd name="T13" fmla="*/ 9 h 21"/>
                <a:gd name="T14" fmla="*/ 32 w 33"/>
                <a:gd name="T15" fmla="*/ 8 h 21"/>
                <a:gd name="T16" fmla="*/ 32 w 33"/>
                <a:gd name="T17" fmla="*/ 8 h 21"/>
                <a:gd name="T18" fmla="*/ 31 w 33"/>
                <a:gd name="T19" fmla="*/ 8 h 21"/>
                <a:gd name="T20" fmla="*/ 31 w 33"/>
                <a:gd name="T21" fmla="*/ 8 h 21"/>
                <a:gd name="T22" fmla="*/ 31 w 33"/>
                <a:gd name="T23" fmla="*/ 7 h 21"/>
                <a:gd name="T24" fmla="*/ 31 w 33"/>
                <a:gd name="T25" fmla="*/ 7 h 21"/>
                <a:gd name="T26" fmla="*/ 31 w 33"/>
                <a:gd name="T27" fmla="*/ 7 h 21"/>
                <a:gd name="T28" fmla="*/ 31 w 33"/>
                <a:gd name="T29" fmla="*/ 7 h 21"/>
                <a:gd name="T30" fmla="*/ 31 w 33"/>
                <a:gd name="T31" fmla="*/ 7 h 21"/>
                <a:gd name="T32" fmla="*/ 31 w 33"/>
                <a:gd name="T33" fmla="*/ 6 h 21"/>
                <a:gd name="T34" fmla="*/ 31 w 33"/>
                <a:gd name="T35" fmla="*/ 5 h 21"/>
                <a:gd name="T36" fmla="*/ 31 w 33"/>
                <a:gd name="T37" fmla="*/ 5 h 21"/>
                <a:gd name="T38" fmla="*/ 31 w 33"/>
                <a:gd name="T39" fmla="*/ 5 h 21"/>
                <a:gd name="T40" fmla="*/ 31 w 33"/>
                <a:gd name="T41" fmla="*/ 5 h 21"/>
                <a:gd name="T42" fmla="*/ 31 w 33"/>
                <a:gd name="T43" fmla="*/ 5 h 21"/>
                <a:gd name="T44" fmla="*/ 31 w 33"/>
                <a:gd name="T45" fmla="*/ 5 h 21"/>
                <a:gd name="T46" fmla="*/ 31 w 33"/>
                <a:gd name="T47" fmla="*/ 4 h 21"/>
                <a:gd name="T48" fmla="*/ 31 w 33"/>
                <a:gd name="T49" fmla="*/ 4 h 21"/>
                <a:gd name="T50" fmla="*/ 31 w 33"/>
                <a:gd name="T51" fmla="*/ 4 h 21"/>
                <a:gd name="T52" fmla="*/ 30 w 33"/>
                <a:gd name="T53" fmla="*/ 4 h 21"/>
                <a:gd name="T54" fmla="*/ 31 w 33"/>
                <a:gd name="T55" fmla="*/ 3 h 21"/>
                <a:gd name="T56" fmla="*/ 31 w 33"/>
                <a:gd name="T57" fmla="*/ 3 h 21"/>
                <a:gd name="T58" fmla="*/ 31 w 33"/>
                <a:gd name="T59" fmla="*/ 2 h 21"/>
                <a:gd name="T60" fmla="*/ 21 w 33"/>
                <a:gd name="T61" fmla="*/ 2 h 21"/>
                <a:gd name="T62" fmla="*/ 2 w 33"/>
                <a:gd name="T63" fmla="*/ 0 h 21"/>
                <a:gd name="T64" fmla="*/ 0 w 33"/>
                <a:gd name="T65" fmla="*/ 19 h 21"/>
                <a:gd name="T66" fmla="*/ 9 w 33"/>
                <a:gd name="T67" fmla="*/ 20 h 21"/>
                <a:gd name="T68" fmla="*/ 33 w 33"/>
                <a:gd name="T69" fmla="*/ 21 h 21"/>
                <a:gd name="T70" fmla="*/ 33 w 33"/>
                <a:gd name="T71" fmla="*/ 20 h 21"/>
                <a:gd name="T72" fmla="*/ 33 w 33"/>
                <a:gd name="T7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3" h="21">
                  <a:moveTo>
                    <a:pt x="33" y="17"/>
                  </a:moveTo>
                  <a:cubicBezTo>
                    <a:pt x="33" y="17"/>
                    <a:pt x="33" y="16"/>
                    <a:pt x="33" y="16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3" y="15"/>
                    <a:pt x="33" y="15"/>
                    <a:pt x="33" y="15"/>
                  </a:cubicBezTo>
                  <a:cubicBezTo>
                    <a:pt x="32" y="13"/>
                    <a:pt x="32" y="11"/>
                    <a:pt x="32" y="10"/>
                  </a:cubicBezTo>
                  <a:cubicBezTo>
                    <a:pt x="32" y="10"/>
                    <a:pt x="32" y="9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2" y="8"/>
                    <a:pt x="32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1" y="8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7"/>
                    <a:pt x="31" y="7"/>
                    <a:pt x="31" y="6"/>
                  </a:cubicBezTo>
                  <a:cubicBezTo>
                    <a:pt x="31" y="6"/>
                    <a:pt x="31" y="6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1" y="4"/>
                    <a:pt x="31" y="4"/>
                    <a:pt x="31" y="4"/>
                  </a:cubicBezTo>
                  <a:cubicBezTo>
                    <a:pt x="30" y="4"/>
                    <a:pt x="30" y="4"/>
                    <a:pt x="30" y="4"/>
                  </a:cubicBezTo>
                  <a:cubicBezTo>
                    <a:pt x="30" y="4"/>
                    <a:pt x="30" y="3"/>
                    <a:pt x="31" y="3"/>
                  </a:cubicBezTo>
                  <a:cubicBezTo>
                    <a:pt x="31" y="3"/>
                    <a:pt x="31" y="3"/>
                    <a:pt x="31" y="3"/>
                  </a:cubicBezTo>
                  <a:cubicBezTo>
                    <a:pt x="31" y="3"/>
                    <a:pt x="31" y="2"/>
                    <a:pt x="31" y="2"/>
                  </a:cubicBezTo>
                  <a:cubicBezTo>
                    <a:pt x="30" y="2"/>
                    <a:pt x="26" y="2"/>
                    <a:pt x="21" y="2"/>
                  </a:cubicBezTo>
                  <a:cubicBezTo>
                    <a:pt x="15" y="1"/>
                    <a:pt x="7" y="1"/>
                    <a:pt x="2" y="0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2" y="20"/>
                    <a:pt x="6" y="20"/>
                    <a:pt x="9" y="20"/>
                  </a:cubicBezTo>
                  <a:cubicBezTo>
                    <a:pt x="20" y="21"/>
                    <a:pt x="33" y="21"/>
                    <a:pt x="33" y="21"/>
                  </a:cubicBezTo>
                  <a:cubicBezTo>
                    <a:pt x="33" y="21"/>
                    <a:pt x="33" y="20"/>
                    <a:pt x="33" y="20"/>
                  </a:cubicBezTo>
                  <a:cubicBezTo>
                    <a:pt x="33" y="19"/>
                    <a:pt x="33" y="18"/>
                    <a:pt x="33" y="17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Freeform 453">
              <a:extLst>
                <a:ext uri="{FF2B5EF4-FFF2-40B4-BE49-F238E27FC236}">
                  <a16:creationId xmlns:a16="http://schemas.microsoft.com/office/drawing/2014/main" id="{E6ED9973-E911-4CC9-9A28-8CD66ED25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-2157412" y="661988"/>
              <a:ext cx="112713" cy="177800"/>
            </a:xfrm>
            <a:custGeom>
              <a:avLst/>
              <a:gdLst>
                <a:gd name="T0" fmla="*/ 29 w 31"/>
                <a:gd name="T1" fmla="*/ 34 h 49"/>
                <a:gd name="T2" fmla="*/ 29 w 31"/>
                <a:gd name="T3" fmla="*/ 34 h 49"/>
                <a:gd name="T4" fmla="*/ 29 w 31"/>
                <a:gd name="T5" fmla="*/ 34 h 49"/>
                <a:gd name="T6" fmla="*/ 29 w 31"/>
                <a:gd name="T7" fmla="*/ 34 h 49"/>
                <a:gd name="T8" fmla="*/ 28 w 31"/>
                <a:gd name="T9" fmla="*/ 33 h 49"/>
                <a:gd name="T10" fmla="*/ 27 w 31"/>
                <a:gd name="T11" fmla="*/ 33 h 49"/>
                <a:gd name="T12" fmla="*/ 26 w 31"/>
                <a:gd name="T13" fmla="*/ 32 h 49"/>
                <a:gd name="T14" fmla="*/ 25 w 31"/>
                <a:gd name="T15" fmla="*/ 32 h 49"/>
                <a:gd name="T16" fmla="*/ 24 w 31"/>
                <a:gd name="T17" fmla="*/ 33 h 49"/>
                <a:gd name="T18" fmla="*/ 22 w 31"/>
                <a:gd name="T19" fmla="*/ 32 h 49"/>
                <a:gd name="T20" fmla="*/ 21 w 31"/>
                <a:gd name="T21" fmla="*/ 31 h 49"/>
                <a:gd name="T22" fmla="*/ 21 w 31"/>
                <a:gd name="T23" fmla="*/ 30 h 49"/>
                <a:gd name="T24" fmla="*/ 21 w 31"/>
                <a:gd name="T25" fmla="*/ 30 h 49"/>
                <a:gd name="T26" fmla="*/ 20 w 31"/>
                <a:gd name="T27" fmla="*/ 29 h 49"/>
                <a:gd name="T28" fmla="*/ 20 w 31"/>
                <a:gd name="T29" fmla="*/ 28 h 49"/>
                <a:gd name="T30" fmla="*/ 19 w 31"/>
                <a:gd name="T31" fmla="*/ 25 h 49"/>
                <a:gd name="T32" fmla="*/ 19 w 31"/>
                <a:gd name="T33" fmla="*/ 23 h 49"/>
                <a:gd name="T34" fmla="*/ 18 w 31"/>
                <a:gd name="T35" fmla="*/ 23 h 49"/>
                <a:gd name="T36" fmla="*/ 17 w 31"/>
                <a:gd name="T37" fmla="*/ 24 h 49"/>
                <a:gd name="T38" fmla="*/ 17 w 31"/>
                <a:gd name="T39" fmla="*/ 22 h 49"/>
                <a:gd name="T40" fmla="*/ 19 w 31"/>
                <a:gd name="T41" fmla="*/ 19 h 49"/>
                <a:gd name="T42" fmla="*/ 18 w 31"/>
                <a:gd name="T43" fmla="*/ 17 h 49"/>
                <a:gd name="T44" fmla="*/ 18 w 31"/>
                <a:gd name="T45" fmla="*/ 16 h 49"/>
                <a:gd name="T46" fmla="*/ 18 w 31"/>
                <a:gd name="T47" fmla="*/ 14 h 49"/>
                <a:gd name="T48" fmla="*/ 17 w 31"/>
                <a:gd name="T49" fmla="*/ 12 h 49"/>
                <a:gd name="T50" fmla="*/ 17 w 31"/>
                <a:gd name="T51" fmla="*/ 12 h 49"/>
                <a:gd name="T52" fmla="*/ 16 w 31"/>
                <a:gd name="T53" fmla="*/ 10 h 49"/>
                <a:gd name="T54" fmla="*/ 16 w 31"/>
                <a:gd name="T55" fmla="*/ 9 h 49"/>
                <a:gd name="T56" fmla="*/ 14 w 31"/>
                <a:gd name="T57" fmla="*/ 7 h 49"/>
                <a:gd name="T58" fmla="*/ 14 w 31"/>
                <a:gd name="T59" fmla="*/ 6 h 49"/>
                <a:gd name="T60" fmla="*/ 14 w 31"/>
                <a:gd name="T61" fmla="*/ 6 h 49"/>
                <a:gd name="T62" fmla="*/ 15 w 31"/>
                <a:gd name="T63" fmla="*/ 5 h 49"/>
                <a:gd name="T64" fmla="*/ 15 w 31"/>
                <a:gd name="T65" fmla="*/ 4 h 49"/>
                <a:gd name="T66" fmla="*/ 13 w 31"/>
                <a:gd name="T67" fmla="*/ 1 h 49"/>
                <a:gd name="T68" fmla="*/ 6 w 31"/>
                <a:gd name="T69" fmla="*/ 19 h 49"/>
                <a:gd name="T70" fmla="*/ 6 w 31"/>
                <a:gd name="T71" fmla="*/ 20 h 49"/>
                <a:gd name="T72" fmla="*/ 7 w 31"/>
                <a:gd name="T73" fmla="*/ 21 h 49"/>
                <a:gd name="T74" fmla="*/ 8 w 31"/>
                <a:gd name="T75" fmla="*/ 23 h 49"/>
                <a:gd name="T76" fmla="*/ 7 w 31"/>
                <a:gd name="T77" fmla="*/ 23 h 49"/>
                <a:gd name="T78" fmla="*/ 7 w 31"/>
                <a:gd name="T79" fmla="*/ 24 h 49"/>
                <a:gd name="T80" fmla="*/ 6 w 31"/>
                <a:gd name="T81" fmla="*/ 24 h 49"/>
                <a:gd name="T82" fmla="*/ 5 w 31"/>
                <a:gd name="T83" fmla="*/ 25 h 49"/>
                <a:gd name="T84" fmla="*/ 5 w 31"/>
                <a:gd name="T85" fmla="*/ 27 h 49"/>
                <a:gd name="T86" fmla="*/ 4 w 31"/>
                <a:gd name="T87" fmla="*/ 29 h 49"/>
                <a:gd name="T88" fmla="*/ 3 w 31"/>
                <a:gd name="T89" fmla="*/ 30 h 49"/>
                <a:gd name="T90" fmla="*/ 3 w 31"/>
                <a:gd name="T91" fmla="*/ 32 h 49"/>
                <a:gd name="T92" fmla="*/ 13 w 31"/>
                <a:gd name="T93" fmla="*/ 47 h 49"/>
                <a:gd name="T94" fmla="*/ 31 w 31"/>
                <a:gd name="T95" fmla="*/ 34 h 49"/>
                <a:gd name="T96" fmla="*/ 31 w 31"/>
                <a:gd name="T97" fmla="*/ 34 h 49"/>
                <a:gd name="T98" fmla="*/ 29 w 31"/>
                <a:gd name="T99" fmla="*/ 34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" h="49">
                  <a:moveTo>
                    <a:pt x="29" y="34"/>
                  </a:move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ubicBezTo>
                    <a:pt x="29" y="33"/>
                    <a:pt x="29" y="33"/>
                    <a:pt x="28" y="33"/>
                  </a:cubicBezTo>
                  <a:cubicBezTo>
                    <a:pt x="28" y="33"/>
                    <a:pt x="28" y="33"/>
                    <a:pt x="28" y="33"/>
                  </a:cubicBezTo>
                  <a:cubicBezTo>
                    <a:pt x="28" y="33"/>
                    <a:pt x="27" y="33"/>
                    <a:pt x="27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6" y="33"/>
                    <a:pt x="26" y="33"/>
                    <a:pt x="26" y="33"/>
                  </a:cubicBezTo>
                  <a:cubicBezTo>
                    <a:pt x="26" y="33"/>
                    <a:pt x="26" y="32"/>
                    <a:pt x="26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3" y="33"/>
                    <a:pt x="23" y="33"/>
                    <a:pt x="23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2" y="32"/>
                    <a:pt x="22" y="32"/>
                    <a:pt x="22" y="32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1" y="30"/>
                    <a:pt x="20" y="29"/>
                    <a:pt x="20" y="29"/>
                  </a:cubicBezTo>
                  <a:cubicBezTo>
                    <a:pt x="20" y="29"/>
                    <a:pt x="20" y="29"/>
                    <a:pt x="20" y="28"/>
                  </a:cubicBezTo>
                  <a:cubicBezTo>
                    <a:pt x="20" y="28"/>
                    <a:pt x="20" y="28"/>
                    <a:pt x="20" y="28"/>
                  </a:cubicBezTo>
                  <a:cubicBezTo>
                    <a:pt x="19" y="28"/>
                    <a:pt x="19" y="28"/>
                    <a:pt x="19" y="27"/>
                  </a:cubicBezTo>
                  <a:cubicBezTo>
                    <a:pt x="19" y="27"/>
                    <a:pt x="19" y="26"/>
                    <a:pt x="19" y="25"/>
                  </a:cubicBezTo>
                  <a:cubicBezTo>
                    <a:pt x="19" y="25"/>
                    <a:pt x="19" y="25"/>
                    <a:pt x="19" y="24"/>
                  </a:cubicBezTo>
                  <a:cubicBezTo>
                    <a:pt x="19" y="24"/>
                    <a:pt x="19" y="24"/>
                    <a:pt x="19" y="23"/>
                  </a:cubicBezTo>
                  <a:cubicBezTo>
                    <a:pt x="19" y="23"/>
                    <a:pt x="19" y="23"/>
                    <a:pt x="19" y="23"/>
                  </a:cubicBezTo>
                  <a:cubicBezTo>
                    <a:pt x="19" y="23"/>
                    <a:pt x="19" y="23"/>
                    <a:pt x="18" y="23"/>
                  </a:cubicBezTo>
                  <a:cubicBezTo>
                    <a:pt x="18" y="23"/>
                    <a:pt x="18" y="23"/>
                    <a:pt x="18" y="23"/>
                  </a:cubicBezTo>
                  <a:cubicBezTo>
                    <a:pt x="18" y="24"/>
                    <a:pt x="17" y="24"/>
                    <a:pt x="17" y="24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8" y="20"/>
                    <a:pt x="19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8" y="17"/>
                  </a:cubicBezTo>
                  <a:cubicBezTo>
                    <a:pt x="18" y="17"/>
                    <a:pt x="18" y="16"/>
                    <a:pt x="18" y="16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5"/>
                    <a:pt x="18" y="15"/>
                    <a:pt x="18" y="15"/>
                  </a:cubicBezTo>
                  <a:cubicBezTo>
                    <a:pt x="18" y="15"/>
                    <a:pt x="18" y="15"/>
                    <a:pt x="18" y="14"/>
                  </a:cubicBezTo>
                  <a:cubicBezTo>
                    <a:pt x="18" y="14"/>
                    <a:pt x="17" y="14"/>
                    <a:pt x="17" y="14"/>
                  </a:cubicBezTo>
                  <a:cubicBezTo>
                    <a:pt x="17" y="13"/>
                    <a:pt x="18" y="13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9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9"/>
                    <a:pt x="15" y="9"/>
                    <a:pt x="15" y="9"/>
                  </a:cubicBezTo>
                  <a:cubicBezTo>
                    <a:pt x="15" y="8"/>
                    <a:pt x="15" y="8"/>
                    <a:pt x="14" y="7"/>
                  </a:cubicBezTo>
                  <a:cubicBezTo>
                    <a:pt x="14" y="7"/>
                    <a:pt x="14" y="7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5"/>
                    <a:pt x="15" y="5"/>
                    <a:pt x="15" y="5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3"/>
                    <a:pt x="16" y="1"/>
                    <a:pt x="16" y="1"/>
                  </a:cubicBezTo>
                  <a:cubicBezTo>
                    <a:pt x="13" y="1"/>
                    <a:pt x="13" y="1"/>
                    <a:pt x="13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19"/>
                    <a:pt x="6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8" y="22"/>
                  </a:cubicBezTo>
                  <a:cubicBezTo>
                    <a:pt x="8" y="22"/>
                    <a:pt x="8" y="23"/>
                    <a:pt x="8" y="23"/>
                  </a:cubicBezTo>
                  <a:cubicBezTo>
                    <a:pt x="8" y="23"/>
                    <a:pt x="8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3"/>
                    <a:pt x="7" y="23"/>
                  </a:cubicBezTo>
                  <a:cubicBezTo>
                    <a:pt x="7" y="23"/>
                    <a:pt x="7" y="24"/>
                    <a:pt x="7" y="24"/>
                  </a:cubicBezTo>
                  <a:cubicBezTo>
                    <a:pt x="7" y="24"/>
                    <a:pt x="6" y="24"/>
                    <a:pt x="6" y="24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6" y="25"/>
                    <a:pt x="6" y="25"/>
                    <a:pt x="5" y="25"/>
                  </a:cubicBezTo>
                  <a:cubicBezTo>
                    <a:pt x="5" y="25"/>
                    <a:pt x="5" y="25"/>
                    <a:pt x="5" y="25"/>
                  </a:cubicBezTo>
                  <a:cubicBezTo>
                    <a:pt x="5" y="25"/>
                    <a:pt x="5" y="26"/>
                    <a:pt x="5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4" y="29"/>
                    <a:pt x="4" y="29"/>
                  </a:cubicBezTo>
                  <a:cubicBezTo>
                    <a:pt x="4" y="29"/>
                    <a:pt x="3" y="30"/>
                    <a:pt x="3" y="30"/>
                  </a:cubicBezTo>
                  <a:cubicBezTo>
                    <a:pt x="3" y="30"/>
                    <a:pt x="3" y="30"/>
                    <a:pt x="3" y="30"/>
                  </a:cubicBezTo>
                  <a:cubicBezTo>
                    <a:pt x="3" y="30"/>
                    <a:pt x="3" y="31"/>
                    <a:pt x="3" y="31"/>
                  </a:cubicBezTo>
                  <a:cubicBezTo>
                    <a:pt x="3" y="31"/>
                    <a:pt x="3" y="32"/>
                    <a:pt x="3" y="32"/>
                  </a:cubicBezTo>
                  <a:cubicBezTo>
                    <a:pt x="0" y="43"/>
                    <a:pt x="0" y="43"/>
                    <a:pt x="0" y="43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0" y="34"/>
                    <a:pt x="30" y="34"/>
                    <a:pt x="29" y="34"/>
                  </a:cubicBezTo>
                  <a:cubicBezTo>
                    <a:pt x="29" y="34"/>
                    <a:pt x="29" y="34"/>
                    <a:pt x="29" y="3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Freeform 454">
              <a:extLst>
                <a:ext uri="{FF2B5EF4-FFF2-40B4-BE49-F238E27FC236}">
                  <a16:creationId xmlns:a16="http://schemas.microsoft.com/office/drawing/2014/main" id="{3BDB4F9B-C291-4A4E-947B-2C38727AB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89174" y="690563"/>
              <a:ext cx="160338" cy="127000"/>
            </a:xfrm>
            <a:custGeom>
              <a:avLst/>
              <a:gdLst>
                <a:gd name="T0" fmla="*/ 43 w 44"/>
                <a:gd name="T1" fmla="*/ 12 h 35"/>
                <a:gd name="T2" fmla="*/ 34 w 44"/>
                <a:gd name="T3" fmla="*/ 8 h 35"/>
                <a:gd name="T4" fmla="*/ 33 w 44"/>
                <a:gd name="T5" fmla="*/ 8 h 35"/>
                <a:gd name="T6" fmla="*/ 31 w 44"/>
                <a:gd name="T7" fmla="*/ 9 h 35"/>
                <a:gd name="T8" fmla="*/ 31 w 44"/>
                <a:gd name="T9" fmla="*/ 8 h 35"/>
                <a:gd name="T10" fmla="*/ 30 w 44"/>
                <a:gd name="T11" fmla="*/ 8 h 35"/>
                <a:gd name="T12" fmla="*/ 25 w 44"/>
                <a:gd name="T13" fmla="*/ 8 h 35"/>
                <a:gd name="T14" fmla="*/ 23 w 44"/>
                <a:gd name="T15" fmla="*/ 8 h 35"/>
                <a:gd name="T16" fmla="*/ 21 w 44"/>
                <a:gd name="T17" fmla="*/ 7 h 35"/>
                <a:gd name="T18" fmla="*/ 19 w 44"/>
                <a:gd name="T19" fmla="*/ 7 h 35"/>
                <a:gd name="T20" fmla="*/ 17 w 44"/>
                <a:gd name="T21" fmla="*/ 6 h 35"/>
                <a:gd name="T22" fmla="*/ 17 w 44"/>
                <a:gd name="T23" fmla="*/ 5 h 35"/>
                <a:gd name="T24" fmla="*/ 17 w 44"/>
                <a:gd name="T25" fmla="*/ 3 h 35"/>
                <a:gd name="T26" fmla="*/ 15 w 44"/>
                <a:gd name="T27" fmla="*/ 2 h 35"/>
                <a:gd name="T28" fmla="*/ 12 w 44"/>
                <a:gd name="T29" fmla="*/ 1 h 35"/>
                <a:gd name="T30" fmla="*/ 12 w 44"/>
                <a:gd name="T31" fmla="*/ 2 h 35"/>
                <a:gd name="T32" fmla="*/ 10 w 44"/>
                <a:gd name="T33" fmla="*/ 5 h 35"/>
                <a:gd name="T34" fmla="*/ 10 w 44"/>
                <a:gd name="T35" fmla="*/ 6 h 35"/>
                <a:gd name="T36" fmla="*/ 8 w 44"/>
                <a:gd name="T37" fmla="*/ 9 h 35"/>
                <a:gd name="T38" fmla="*/ 7 w 44"/>
                <a:gd name="T39" fmla="*/ 11 h 35"/>
                <a:gd name="T40" fmla="*/ 7 w 44"/>
                <a:gd name="T41" fmla="*/ 12 h 35"/>
                <a:gd name="T42" fmla="*/ 6 w 44"/>
                <a:gd name="T43" fmla="*/ 14 h 35"/>
                <a:gd name="T44" fmla="*/ 5 w 44"/>
                <a:gd name="T45" fmla="*/ 15 h 35"/>
                <a:gd name="T46" fmla="*/ 4 w 44"/>
                <a:gd name="T47" fmla="*/ 17 h 35"/>
                <a:gd name="T48" fmla="*/ 3 w 44"/>
                <a:gd name="T49" fmla="*/ 18 h 35"/>
                <a:gd name="T50" fmla="*/ 3 w 44"/>
                <a:gd name="T51" fmla="*/ 19 h 35"/>
                <a:gd name="T52" fmla="*/ 1 w 44"/>
                <a:gd name="T53" fmla="*/ 19 h 35"/>
                <a:gd name="T54" fmla="*/ 2 w 44"/>
                <a:gd name="T55" fmla="*/ 22 h 35"/>
                <a:gd name="T56" fmla="*/ 1 w 44"/>
                <a:gd name="T57" fmla="*/ 24 h 35"/>
                <a:gd name="T58" fmla="*/ 1 w 44"/>
                <a:gd name="T59" fmla="*/ 26 h 35"/>
                <a:gd name="T60" fmla="*/ 36 w 44"/>
                <a:gd name="T61" fmla="*/ 35 h 35"/>
                <a:gd name="T62" fmla="*/ 39 w 44"/>
                <a:gd name="T63" fmla="*/ 23 h 35"/>
                <a:gd name="T64" fmla="*/ 40 w 44"/>
                <a:gd name="T65" fmla="*/ 21 h 35"/>
                <a:gd name="T66" fmla="*/ 41 w 44"/>
                <a:gd name="T67" fmla="*/ 18 h 35"/>
                <a:gd name="T68" fmla="*/ 42 w 44"/>
                <a:gd name="T69" fmla="*/ 16 h 35"/>
                <a:gd name="T70" fmla="*/ 43 w 44"/>
                <a:gd name="T71" fmla="*/ 15 h 35"/>
                <a:gd name="T72" fmla="*/ 43 w 44"/>
                <a:gd name="T73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4" h="35">
                  <a:moveTo>
                    <a:pt x="43" y="13"/>
                  </a:moveTo>
                  <a:cubicBezTo>
                    <a:pt x="43" y="13"/>
                    <a:pt x="43" y="13"/>
                    <a:pt x="43" y="12"/>
                  </a:cubicBezTo>
                  <a:cubicBezTo>
                    <a:pt x="42" y="12"/>
                    <a:pt x="42" y="11"/>
                    <a:pt x="42" y="11"/>
                  </a:cubicBezTo>
                  <a:cubicBezTo>
                    <a:pt x="34" y="8"/>
                    <a:pt x="34" y="8"/>
                    <a:pt x="34" y="8"/>
                  </a:cubicBezTo>
                  <a:cubicBezTo>
                    <a:pt x="34" y="8"/>
                    <a:pt x="33" y="8"/>
                    <a:pt x="33" y="8"/>
                  </a:cubicBezTo>
                  <a:cubicBezTo>
                    <a:pt x="33" y="8"/>
                    <a:pt x="33" y="8"/>
                    <a:pt x="3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1" y="9"/>
                    <a:pt x="31" y="9"/>
                  </a:cubicBezTo>
                  <a:cubicBezTo>
                    <a:pt x="31" y="9"/>
                    <a:pt x="31" y="8"/>
                    <a:pt x="31" y="8"/>
                  </a:cubicBezTo>
                  <a:cubicBezTo>
                    <a:pt x="31" y="8"/>
                    <a:pt x="31" y="8"/>
                    <a:pt x="31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30" y="8"/>
                    <a:pt x="30" y="8"/>
                    <a:pt x="30" y="8"/>
                  </a:cubicBezTo>
                  <a:cubicBezTo>
                    <a:pt x="29" y="9"/>
                    <a:pt x="27" y="9"/>
                    <a:pt x="26" y="8"/>
                  </a:cubicBezTo>
                  <a:cubicBezTo>
                    <a:pt x="26" y="8"/>
                    <a:pt x="25" y="8"/>
                    <a:pt x="25" y="8"/>
                  </a:cubicBezTo>
                  <a:cubicBezTo>
                    <a:pt x="24" y="8"/>
                    <a:pt x="24" y="8"/>
                    <a:pt x="23" y="8"/>
                  </a:cubicBezTo>
                  <a:cubicBezTo>
                    <a:pt x="23" y="8"/>
                    <a:pt x="23" y="8"/>
                    <a:pt x="23" y="8"/>
                  </a:cubicBezTo>
                  <a:cubicBezTo>
                    <a:pt x="23" y="8"/>
                    <a:pt x="22" y="7"/>
                    <a:pt x="22" y="7"/>
                  </a:cubicBezTo>
                  <a:cubicBezTo>
                    <a:pt x="22" y="7"/>
                    <a:pt x="21" y="7"/>
                    <a:pt x="21" y="7"/>
                  </a:cubicBezTo>
                  <a:cubicBezTo>
                    <a:pt x="21" y="7"/>
                    <a:pt x="21" y="7"/>
                    <a:pt x="20" y="7"/>
                  </a:cubicBezTo>
                  <a:cubicBezTo>
                    <a:pt x="20" y="7"/>
                    <a:pt x="20" y="7"/>
                    <a:pt x="19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8" y="7"/>
                    <a:pt x="18" y="6"/>
                    <a:pt x="17" y="6"/>
                  </a:cubicBezTo>
                  <a:cubicBezTo>
                    <a:pt x="17" y="6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4"/>
                  </a:cubicBezTo>
                  <a:cubicBezTo>
                    <a:pt x="17" y="4"/>
                    <a:pt x="17" y="4"/>
                    <a:pt x="17" y="3"/>
                  </a:cubicBezTo>
                  <a:cubicBezTo>
                    <a:pt x="17" y="3"/>
                    <a:pt x="17" y="3"/>
                    <a:pt x="17" y="3"/>
                  </a:cubicBezTo>
                  <a:cubicBezTo>
                    <a:pt x="16" y="3"/>
                    <a:pt x="16" y="2"/>
                    <a:pt x="15" y="2"/>
                  </a:cubicBezTo>
                  <a:cubicBezTo>
                    <a:pt x="15" y="2"/>
                    <a:pt x="14" y="2"/>
                    <a:pt x="14" y="1"/>
                  </a:cubicBezTo>
                  <a:cubicBezTo>
                    <a:pt x="13" y="1"/>
                    <a:pt x="12" y="1"/>
                    <a:pt x="12" y="1"/>
                  </a:cubicBezTo>
                  <a:cubicBezTo>
                    <a:pt x="12" y="1"/>
                    <a:pt x="12" y="0"/>
                    <a:pt x="12" y="1"/>
                  </a:cubicBezTo>
                  <a:cubicBezTo>
                    <a:pt x="12" y="1"/>
                    <a:pt x="12" y="1"/>
                    <a:pt x="12" y="2"/>
                  </a:cubicBezTo>
                  <a:cubicBezTo>
                    <a:pt x="12" y="2"/>
                    <a:pt x="12" y="3"/>
                    <a:pt x="11" y="3"/>
                  </a:cubicBezTo>
                  <a:cubicBezTo>
                    <a:pt x="11" y="4"/>
                    <a:pt x="10" y="5"/>
                    <a:pt x="10" y="5"/>
                  </a:cubicBezTo>
                  <a:cubicBezTo>
                    <a:pt x="10" y="5"/>
                    <a:pt x="10" y="6"/>
                    <a:pt x="10" y="6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9" y="7"/>
                    <a:pt x="9" y="7"/>
                  </a:cubicBezTo>
                  <a:cubicBezTo>
                    <a:pt x="9" y="8"/>
                    <a:pt x="8" y="8"/>
                    <a:pt x="8" y="9"/>
                  </a:cubicBezTo>
                  <a:cubicBezTo>
                    <a:pt x="8" y="9"/>
                    <a:pt x="8" y="10"/>
                    <a:pt x="8" y="10"/>
                  </a:cubicBezTo>
                  <a:cubicBezTo>
                    <a:pt x="8" y="11"/>
                    <a:pt x="7" y="11"/>
                    <a:pt x="7" y="11"/>
                  </a:cubicBezTo>
                  <a:cubicBezTo>
                    <a:pt x="7" y="11"/>
                    <a:pt x="7" y="11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3"/>
                    <a:pt x="6" y="13"/>
                    <a:pt x="6" y="13"/>
                  </a:cubicBezTo>
                  <a:cubicBezTo>
                    <a:pt x="6" y="13"/>
                    <a:pt x="7" y="14"/>
                    <a:pt x="6" y="14"/>
                  </a:cubicBezTo>
                  <a:cubicBezTo>
                    <a:pt x="6" y="14"/>
                    <a:pt x="6" y="14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5"/>
                    <a:pt x="4" y="16"/>
                    <a:pt x="4" y="16"/>
                  </a:cubicBezTo>
                  <a:cubicBezTo>
                    <a:pt x="4" y="16"/>
                    <a:pt x="4" y="17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3" y="17"/>
                    <a:pt x="3" y="18"/>
                    <a:pt x="3" y="18"/>
                  </a:cubicBezTo>
                  <a:cubicBezTo>
                    <a:pt x="3" y="18"/>
                    <a:pt x="3" y="19"/>
                    <a:pt x="3" y="19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9"/>
                    <a:pt x="3" y="20"/>
                    <a:pt x="2" y="20"/>
                  </a:cubicBezTo>
                  <a:cubicBezTo>
                    <a:pt x="2" y="20"/>
                    <a:pt x="1" y="19"/>
                    <a:pt x="1" y="19"/>
                  </a:cubicBezTo>
                  <a:cubicBezTo>
                    <a:pt x="1" y="20"/>
                    <a:pt x="0" y="20"/>
                    <a:pt x="1" y="21"/>
                  </a:cubicBezTo>
                  <a:cubicBezTo>
                    <a:pt x="1" y="21"/>
                    <a:pt x="2" y="21"/>
                    <a:pt x="2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2" y="23"/>
                    <a:pt x="1" y="23"/>
                    <a:pt x="1" y="24"/>
                  </a:cubicBezTo>
                  <a:cubicBezTo>
                    <a:pt x="1" y="24"/>
                    <a:pt x="1" y="25"/>
                    <a:pt x="1" y="25"/>
                  </a:cubicBezTo>
                  <a:cubicBezTo>
                    <a:pt x="1" y="25"/>
                    <a:pt x="1" y="25"/>
                    <a:pt x="1" y="26"/>
                  </a:cubicBezTo>
                  <a:cubicBezTo>
                    <a:pt x="21" y="31"/>
                    <a:pt x="21" y="31"/>
                    <a:pt x="21" y="31"/>
                  </a:cubicBezTo>
                  <a:cubicBezTo>
                    <a:pt x="36" y="35"/>
                    <a:pt x="36" y="35"/>
                    <a:pt x="36" y="35"/>
                  </a:cubicBezTo>
                  <a:cubicBezTo>
                    <a:pt x="39" y="24"/>
                    <a:pt x="39" y="24"/>
                    <a:pt x="39" y="24"/>
                  </a:cubicBezTo>
                  <a:cubicBezTo>
                    <a:pt x="39" y="24"/>
                    <a:pt x="39" y="23"/>
                    <a:pt x="39" y="23"/>
                  </a:cubicBezTo>
                  <a:cubicBezTo>
                    <a:pt x="39" y="23"/>
                    <a:pt x="39" y="22"/>
                    <a:pt x="39" y="22"/>
                  </a:cubicBezTo>
                  <a:cubicBezTo>
                    <a:pt x="39" y="22"/>
                    <a:pt x="40" y="21"/>
                    <a:pt x="40" y="21"/>
                  </a:cubicBezTo>
                  <a:cubicBezTo>
                    <a:pt x="40" y="21"/>
                    <a:pt x="40" y="20"/>
                    <a:pt x="40" y="20"/>
                  </a:cubicBezTo>
                  <a:cubicBezTo>
                    <a:pt x="40" y="20"/>
                    <a:pt x="41" y="18"/>
                    <a:pt x="41" y="18"/>
                  </a:cubicBezTo>
                  <a:cubicBezTo>
                    <a:pt x="41" y="18"/>
                    <a:pt x="42" y="17"/>
                    <a:pt x="42" y="17"/>
                  </a:cubicBezTo>
                  <a:cubicBezTo>
                    <a:pt x="42" y="17"/>
                    <a:pt x="42" y="16"/>
                    <a:pt x="42" y="16"/>
                  </a:cubicBezTo>
                  <a:cubicBezTo>
                    <a:pt x="42" y="16"/>
                    <a:pt x="43" y="16"/>
                    <a:pt x="43" y="16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44" y="15"/>
                    <a:pt x="44" y="15"/>
                    <a:pt x="44" y="14"/>
                  </a:cubicBezTo>
                  <a:cubicBezTo>
                    <a:pt x="43" y="14"/>
                    <a:pt x="43" y="13"/>
                    <a:pt x="43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Freeform 455">
              <a:extLst>
                <a:ext uri="{FF2B5EF4-FFF2-40B4-BE49-F238E27FC236}">
                  <a16:creationId xmlns:a16="http://schemas.microsoft.com/office/drawing/2014/main" id="{1C37F668-02D5-4744-92B2-AB398671DA12}"/>
                </a:ext>
              </a:extLst>
            </p:cNvPr>
            <p:cNvSpPr>
              <a:spLocks/>
            </p:cNvSpPr>
            <p:nvPr/>
          </p:nvSpPr>
          <p:spPr bwMode="auto">
            <a:xfrm>
              <a:off x="-2244724" y="639763"/>
              <a:ext cx="130175" cy="90488"/>
            </a:xfrm>
            <a:custGeom>
              <a:avLst/>
              <a:gdLst>
                <a:gd name="T0" fmla="*/ 5 w 36"/>
                <a:gd name="T1" fmla="*/ 19 h 25"/>
                <a:gd name="T2" fmla="*/ 6 w 36"/>
                <a:gd name="T3" fmla="*/ 20 h 25"/>
                <a:gd name="T4" fmla="*/ 8 w 36"/>
                <a:gd name="T5" fmla="*/ 21 h 25"/>
                <a:gd name="T6" fmla="*/ 10 w 36"/>
                <a:gd name="T7" fmla="*/ 21 h 25"/>
                <a:gd name="T8" fmla="*/ 11 w 36"/>
                <a:gd name="T9" fmla="*/ 22 h 25"/>
                <a:gd name="T10" fmla="*/ 13 w 36"/>
                <a:gd name="T11" fmla="*/ 22 h 25"/>
                <a:gd name="T12" fmla="*/ 15 w 36"/>
                <a:gd name="T13" fmla="*/ 22 h 25"/>
                <a:gd name="T14" fmla="*/ 18 w 36"/>
                <a:gd name="T15" fmla="*/ 22 h 25"/>
                <a:gd name="T16" fmla="*/ 19 w 36"/>
                <a:gd name="T17" fmla="*/ 22 h 25"/>
                <a:gd name="T18" fmla="*/ 20 w 36"/>
                <a:gd name="T19" fmla="*/ 22 h 25"/>
                <a:gd name="T20" fmla="*/ 20 w 36"/>
                <a:gd name="T21" fmla="*/ 22 h 25"/>
                <a:gd name="T22" fmla="*/ 21 w 36"/>
                <a:gd name="T23" fmla="*/ 22 h 25"/>
                <a:gd name="T24" fmla="*/ 21 w 36"/>
                <a:gd name="T25" fmla="*/ 22 h 25"/>
                <a:gd name="T26" fmla="*/ 30 w 36"/>
                <a:gd name="T27" fmla="*/ 25 h 25"/>
                <a:gd name="T28" fmla="*/ 30 w 36"/>
                <a:gd name="T29" fmla="*/ 25 h 25"/>
                <a:gd name="T30" fmla="*/ 12 w 36"/>
                <a:gd name="T31" fmla="*/ 0 h 25"/>
                <a:gd name="T32" fmla="*/ 12 w 36"/>
                <a:gd name="T33" fmla="*/ 2 h 25"/>
                <a:gd name="T34" fmla="*/ 12 w 36"/>
                <a:gd name="T35" fmla="*/ 2 h 25"/>
                <a:gd name="T36" fmla="*/ 13 w 36"/>
                <a:gd name="T37" fmla="*/ 3 h 25"/>
                <a:gd name="T38" fmla="*/ 12 w 36"/>
                <a:gd name="T39" fmla="*/ 4 h 25"/>
                <a:gd name="T40" fmla="*/ 12 w 36"/>
                <a:gd name="T41" fmla="*/ 4 h 25"/>
                <a:gd name="T42" fmla="*/ 12 w 36"/>
                <a:gd name="T43" fmla="*/ 6 h 25"/>
                <a:gd name="T44" fmla="*/ 12 w 36"/>
                <a:gd name="T45" fmla="*/ 5 h 25"/>
                <a:gd name="T46" fmla="*/ 13 w 36"/>
                <a:gd name="T47" fmla="*/ 7 h 25"/>
                <a:gd name="T48" fmla="*/ 12 w 36"/>
                <a:gd name="T49" fmla="*/ 8 h 25"/>
                <a:gd name="T50" fmla="*/ 11 w 36"/>
                <a:gd name="T51" fmla="*/ 8 h 25"/>
                <a:gd name="T52" fmla="*/ 10 w 36"/>
                <a:gd name="T53" fmla="*/ 9 h 25"/>
                <a:gd name="T54" fmla="*/ 10 w 36"/>
                <a:gd name="T55" fmla="*/ 10 h 25"/>
                <a:gd name="T56" fmla="*/ 9 w 36"/>
                <a:gd name="T57" fmla="*/ 10 h 25"/>
                <a:gd name="T58" fmla="*/ 10 w 36"/>
                <a:gd name="T59" fmla="*/ 8 h 25"/>
                <a:gd name="T60" fmla="*/ 10 w 36"/>
                <a:gd name="T61" fmla="*/ 7 h 25"/>
                <a:gd name="T62" fmla="*/ 9 w 36"/>
                <a:gd name="T63" fmla="*/ 8 h 25"/>
                <a:gd name="T64" fmla="*/ 10 w 36"/>
                <a:gd name="T65" fmla="*/ 6 h 25"/>
                <a:gd name="T66" fmla="*/ 10 w 36"/>
                <a:gd name="T67" fmla="*/ 6 h 25"/>
                <a:gd name="T68" fmla="*/ 9 w 36"/>
                <a:gd name="T69" fmla="*/ 4 h 25"/>
                <a:gd name="T70" fmla="*/ 9 w 36"/>
                <a:gd name="T71" fmla="*/ 5 h 25"/>
                <a:gd name="T72" fmla="*/ 8 w 36"/>
                <a:gd name="T73" fmla="*/ 4 h 25"/>
                <a:gd name="T74" fmla="*/ 6 w 36"/>
                <a:gd name="T75" fmla="*/ 4 h 25"/>
                <a:gd name="T76" fmla="*/ 5 w 36"/>
                <a:gd name="T77" fmla="*/ 3 h 25"/>
                <a:gd name="T78" fmla="*/ 2 w 36"/>
                <a:gd name="T79" fmla="*/ 1 h 25"/>
                <a:gd name="T80" fmla="*/ 2 w 36"/>
                <a:gd name="T81" fmla="*/ 3 h 25"/>
                <a:gd name="T82" fmla="*/ 2 w 36"/>
                <a:gd name="T83" fmla="*/ 5 h 25"/>
                <a:gd name="T84" fmla="*/ 2 w 36"/>
                <a:gd name="T85" fmla="*/ 7 h 25"/>
                <a:gd name="T86" fmla="*/ 2 w 36"/>
                <a:gd name="T87" fmla="*/ 9 h 25"/>
                <a:gd name="T88" fmla="*/ 1 w 36"/>
                <a:gd name="T89" fmla="*/ 10 h 25"/>
                <a:gd name="T90" fmla="*/ 2 w 36"/>
                <a:gd name="T91" fmla="*/ 10 h 25"/>
                <a:gd name="T92" fmla="*/ 1 w 36"/>
                <a:gd name="T93" fmla="*/ 11 h 25"/>
                <a:gd name="T94" fmla="*/ 1 w 36"/>
                <a:gd name="T95" fmla="*/ 12 h 25"/>
                <a:gd name="T96" fmla="*/ 1 w 36"/>
                <a:gd name="T97" fmla="*/ 14 h 25"/>
                <a:gd name="T98" fmla="*/ 0 w 36"/>
                <a:gd name="T99" fmla="*/ 12 h 25"/>
                <a:gd name="T100" fmla="*/ 0 w 36"/>
                <a:gd name="T101" fmla="*/ 11 h 25"/>
                <a:gd name="T102" fmla="*/ 0 w 36"/>
                <a:gd name="T103" fmla="*/ 12 h 25"/>
                <a:gd name="T104" fmla="*/ 0 w 36"/>
                <a:gd name="T105" fmla="*/ 14 h 25"/>
                <a:gd name="T106" fmla="*/ 2 w 36"/>
                <a:gd name="T107" fmla="*/ 15 h 25"/>
                <a:gd name="T108" fmla="*/ 5 w 36"/>
                <a:gd name="T109" fmla="*/ 17 h 25"/>
                <a:gd name="T110" fmla="*/ 5 w 36"/>
                <a:gd name="T111" fmla="*/ 1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6" h="25">
                  <a:moveTo>
                    <a:pt x="5" y="18"/>
                  </a:moveTo>
                  <a:cubicBezTo>
                    <a:pt x="5" y="18"/>
                    <a:pt x="5" y="19"/>
                    <a:pt x="5" y="19"/>
                  </a:cubicBezTo>
                  <a:cubicBezTo>
                    <a:pt x="5" y="19"/>
                    <a:pt x="5" y="19"/>
                    <a:pt x="5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8" y="21"/>
                    <a:pt x="8" y="21"/>
                    <a:pt x="8" y="21"/>
                  </a:cubicBezTo>
                  <a:cubicBezTo>
                    <a:pt x="9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1"/>
                    <a:pt x="11" y="22"/>
                    <a:pt x="11" y="22"/>
                  </a:cubicBezTo>
                  <a:cubicBezTo>
                    <a:pt x="11" y="22"/>
                    <a:pt x="11" y="22"/>
                    <a:pt x="11" y="22"/>
                  </a:cubicBezTo>
                  <a:cubicBezTo>
                    <a:pt x="11" y="22"/>
                    <a:pt x="12" y="22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4" y="22"/>
                    <a:pt x="15" y="22"/>
                  </a:cubicBezTo>
                  <a:cubicBezTo>
                    <a:pt x="15" y="23"/>
                    <a:pt x="16" y="23"/>
                    <a:pt x="16" y="23"/>
                  </a:cubicBezTo>
                  <a:cubicBezTo>
                    <a:pt x="16" y="23"/>
                    <a:pt x="18" y="23"/>
                    <a:pt x="18" y="22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18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3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20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2" y="22"/>
                    <a:pt x="22" y="22"/>
                    <a:pt x="22" y="22"/>
                  </a:cubicBezTo>
                  <a:cubicBezTo>
                    <a:pt x="23" y="23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6" y="6"/>
                    <a:pt x="36" y="6"/>
                    <a:pt x="36" y="6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1"/>
                    <a:pt x="12" y="1"/>
                  </a:cubicBezTo>
                  <a:cubicBezTo>
                    <a:pt x="12" y="1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12" y="2"/>
                    <a:pt x="13" y="2"/>
                    <a:pt x="13" y="2"/>
                  </a:cubicBezTo>
                  <a:cubicBezTo>
                    <a:pt x="13" y="2"/>
                    <a:pt x="13" y="2"/>
                    <a:pt x="13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3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4"/>
                    <a:pt x="12" y="4"/>
                  </a:cubicBezTo>
                  <a:cubicBezTo>
                    <a:pt x="12" y="4"/>
                    <a:pt x="12" y="5"/>
                    <a:pt x="12" y="5"/>
                  </a:cubicBezTo>
                  <a:cubicBezTo>
                    <a:pt x="12" y="5"/>
                    <a:pt x="11" y="5"/>
                    <a:pt x="12" y="6"/>
                  </a:cubicBezTo>
                  <a:cubicBezTo>
                    <a:pt x="12" y="6"/>
                    <a:pt x="12" y="6"/>
                    <a:pt x="12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12" y="6"/>
                    <a:pt x="12" y="6"/>
                    <a:pt x="12" y="6"/>
                  </a:cubicBezTo>
                  <a:cubicBezTo>
                    <a:pt x="12" y="6"/>
                    <a:pt x="13" y="7"/>
                    <a:pt x="13" y="7"/>
                  </a:cubicBezTo>
                  <a:cubicBezTo>
                    <a:pt x="13" y="7"/>
                    <a:pt x="13" y="8"/>
                    <a:pt x="12" y="8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2" y="7"/>
                    <a:pt x="12" y="7"/>
                    <a:pt x="12" y="7"/>
                  </a:cubicBezTo>
                  <a:cubicBezTo>
                    <a:pt x="11" y="7"/>
                    <a:pt x="11" y="7"/>
                    <a:pt x="11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9"/>
                    <a:pt x="10" y="9"/>
                  </a:cubicBezTo>
                  <a:cubicBezTo>
                    <a:pt x="11" y="9"/>
                    <a:pt x="11" y="10"/>
                    <a:pt x="11" y="10"/>
                  </a:cubicBezTo>
                  <a:cubicBezTo>
                    <a:pt x="10" y="10"/>
                    <a:pt x="10" y="10"/>
                    <a:pt x="10" y="10"/>
                  </a:cubicBezTo>
                  <a:cubicBezTo>
                    <a:pt x="10" y="10"/>
                    <a:pt x="10" y="11"/>
                    <a:pt x="10" y="11"/>
                  </a:cubicBezTo>
                  <a:cubicBezTo>
                    <a:pt x="10" y="11"/>
                    <a:pt x="9" y="10"/>
                    <a:pt x="9" y="10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" y="9"/>
                    <a:pt x="10" y="8"/>
                    <a:pt x="10" y="8"/>
                  </a:cubicBezTo>
                  <a:cubicBezTo>
                    <a:pt x="10" y="8"/>
                    <a:pt x="10" y="8"/>
                    <a:pt x="10" y="8"/>
                  </a:cubicBezTo>
                  <a:cubicBezTo>
                    <a:pt x="10" y="7"/>
                    <a:pt x="11" y="7"/>
                    <a:pt x="10" y="7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9" y="8"/>
                    <a:pt x="9" y="8"/>
                    <a:pt x="9" y="7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6"/>
                    <a:pt x="10" y="6"/>
                    <a:pt x="10" y="6"/>
                  </a:cubicBezTo>
                  <a:cubicBezTo>
                    <a:pt x="10" y="6"/>
                    <a:pt x="10" y="5"/>
                    <a:pt x="10" y="5"/>
                  </a:cubicBezTo>
                  <a:cubicBezTo>
                    <a:pt x="10" y="5"/>
                    <a:pt x="9" y="4"/>
                    <a:pt x="9" y="4"/>
                  </a:cubicBezTo>
                  <a:cubicBezTo>
                    <a:pt x="9" y="4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4"/>
                    <a:pt x="8" y="4"/>
                    <a:pt x="8" y="4"/>
                  </a:cubicBezTo>
                  <a:cubicBezTo>
                    <a:pt x="8" y="4"/>
                    <a:pt x="7" y="4"/>
                    <a:pt x="7" y="4"/>
                  </a:cubicBezTo>
                  <a:cubicBezTo>
                    <a:pt x="7" y="4"/>
                    <a:pt x="7" y="4"/>
                    <a:pt x="6" y="4"/>
                  </a:cubicBezTo>
                  <a:cubicBezTo>
                    <a:pt x="6" y="4"/>
                    <a:pt x="6" y="4"/>
                    <a:pt x="6" y="4"/>
                  </a:cubicBezTo>
                  <a:cubicBezTo>
                    <a:pt x="6" y="4"/>
                    <a:pt x="6" y="3"/>
                    <a:pt x="5" y="3"/>
                  </a:cubicBezTo>
                  <a:cubicBezTo>
                    <a:pt x="5" y="3"/>
                    <a:pt x="5" y="3"/>
                    <a:pt x="4" y="3"/>
                  </a:cubicBezTo>
                  <a:cubicBezTo>
                    <a:pt x="4" y="2"/>
                    <a:pt x="2" y="1"/>
                    <a:pt x="2" y="1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3"/>
                    <a:pt x="1" y="3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1" y="10"/>
                    <a:pt x="1" y="10"/>
                  </a:cubicBezTo>
                  <a:cubicBezTo>
                    <a:pt x="1" y="10"/>
                    <a:pt x="1" y="11"/>
                    <a:pt x="1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3" y="11"/>
                    <a:pt x="2" y="11"/>
                  </a:cubicBezTo>
                  <a:cubicBezTo>
                    <a:pt x="2" y="11"/>
                    <a:pt x="1" y="11"/>
                    <a:pt x="1" y="11"/>
                  </a:cubicBezTo>
                  <a:cubicBezTo>
                    <a:pt x="1" y="11"/>
                    <a:pt x="2" y="12"/>
                    <a:pt x="2" y="12"/>
                  </a:cubicBezTo>
                  <a:cubicBezTo>
                    <a:pt x="2" y="12"/>
                    <a:pt x="2" y="12"/>
                    <a:pt x="1" y="12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1" y="14"/>
                    <a:pt x="1" y="14"/>
                  </a:cubicBezTo>
                  <a:cubicBezTo>
                    <a:pt x="0" y="14"/>
                    <a:pt x="0" y="13"/>
                    <a:pt x="0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0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2" y="14"/>
                    <a:pt x="2" y="15"/>
                    <a:pt x="2" y="15"/>
                  </a:cubicBezTo>
                  <a:cubicBezTo>
                    <a:pt x="2" y="15"/>
                    <a:pt x="3" y="15"/>
                    <a:pt x="4" y="16"/>
                  </a:cubicBezTo>
                  <a:cubicBezTo>
                    <a:pt x="4" y="16"/>
                    <a:pt x="5" y="16"/>
                    <a:pt x="5" y="17"/>
                  </a:cubicBezTo>
                  <a:cubicBezTo>
                    <a:pt x="5" y="17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Freeform 456">
              <a:extLst>
                <a:ext uri="{FF2B5EF4-FFF2-40B4-BE49-F238E27FC236}">
                  <a16:creationId xmlns:a16="http://schemas.microsoft.com/office/drawing/2014/main" id="{963301A4-DE91-4560-826E-35C0C460B20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04962" y="958851"/>
              <a:ext cx="188913" cy="73025"/>
            </a:xfrm>
            <a:custGeom>
              <a:avLst/>
              <a:gdLst>
                <a:gd name="T0" fmla="*/ 20 w 52"/>
                <a:gd name="T1" fmla="*/ 5 h 20"/>
                <a:gd name="T2" fmla="*/ 19 w 52"/>
                <a:gd name="T3" fmla="*/ 7 h 20"/>
                <a:gd name="T4" fmla="*/ 17 w 52"/>
                <a:gd name="T5" fmla="*/ 8 h 20"/>
                <a:gd name="T6" fmla="*/ 15 w 52"/>
                <a:gd name="T7" fmla="*/ 10 h 20"/>
                <a:gd name="T8" fmla="*/ 15 w 52"/>
                <a:gd name="T9" fmla="*/ 10 h 20"/>
                <a:gd name="T10" fmla="*/ 15 w 52"/>
                <a:gd name="T11" fmla="*/ 10 h 20"/>
                <a:gd name="T12" fmla="*/ 13 w 52"/>
                <a:gd name="T13" fmla="*/ 11 h 20"/>
                <a:gd name="T14" fmla="*/ 12 w 52"/>
                <a:gd name="T15" fmla="*/ 12 h 20"/>
                <a:gd name="T16" fmla="*/ 9 w 52"/>
                <a:gd name="T17" fmla="*/ 14 h 20"/>
                <a:gd name="T18" fmla="*/ 8 w 52"/>
                <a:gd name="T19" fmla="*/ 14 h 20"/>
                <a:gd name="T20" fmla="*/ 6 w 52"/>
                <a:gd name="T21" fmla="*/ 15 h 20"/>
                <a:gd name="T22" fmla="*/ 6 w 52"/>
                <a:gd name="T23" fmla="*/ 16 h 20"/>
                <a:gd name="T24" fmla="*/ 6 w 52"/>
                <a:gd name="T25" fmla="*/ 16 h 20"/>
                <a:gd name="T26" fmla="*/ 0 w 52"/>
                <a:gd name="T27" fmla="*/ 17 h 20"/>
                <a:gd name="T28" fmla="*/ 17 w 52"/>
                <a:gd name="T29" fmla="*/ 14 h 20"/>
                <a:gd name="T30" fmla="*/ 26 w 52"/>
                <a:gd name="T31" fmla="*/ 15 h 20"/>
                <a:gd name="T32" fmla="*/ 38 w 52"/>
                <a:gd name="T33" fmla="*/ 20 h 20"/>
                <a:gd name="T34" fmla="*/ 39 w 52"/>
                <a:gd name="T35" fmla="*/ 20 h 20"/>
                <a:gd name="T36" fmla="*/ 40 w 52"/>
                <a:gd name="T37" fmla="*/ 19 h 20"/>
                <a:gd name="T38" fmla="*/ 40 w 52"/>
                <a:gd name="T39" fmla="*/ 18 h 20"/>
                <a:gd name="T40" fmla="*/ 42 w 52"/>
                <a:gd name="T41" fmla="*/ 19 h 20"/>
                <a:gd name="T42" fmla="*/ 43 w 52"/>
                <a:gd name="T43" fmla="*/ 17 h 20"/>
                <a:gd name="T44" fmla="*/ 43 w 52"/>
                <a:gd name="T45" fmla="*/ 16 h 20"/>
                <a:gd name="T46" fmla="*/ 44 w 52"/>
                <a:gd name="T47" fmla="*/ 14 h 20"/>
                <a:gd name="T48" fmla="*/ 43 w 52"/>
                <a:gd name="T49" fmla="*/ 14 h 20"/>
                <a:gd name="T50" fmla="*/ 46 w 52"/>
                <a:gd name="T51" fmla="*/ 13 h 20"/>
                <a:gd name="T52" fmla="*/ 47 w 52"/>
                <a:gd name="T53" fmla="*/ 12 h 20"/>
                <a:gd name="T54" fmla="*/ 49 w 52"/>
                <a:gd name="T55" fmla="*/ 10 h 20"/>
                <a:gd name="T56" fmla="*/ 46 w 52"/>
                <a:gd name="T57" fmla="*/ 11 h 20"/>
                <a:gd name="T58" fmla="*/ 46 w 52"/>
                <a:gd name="T59" fmla="*/ 11 h 20"/>
                <a:gd name="T60" fmla="*/ 47 w 52"/>
                <a:gd name="T61" fmla="*/ 10 h 20"/>
                <a:gd name="T62" fmla="*/ 47 w 52"/>
                <a:gd name="T63" fmla="*/ 9 h 20"/>
                <a:gd name="T64" fmla="*/ 45 w 52"/>
                <a:gd name="T65" fmla="*/ 9 h 20"/>
                <a:gd name="T66" fmla="*/ 45 w 52"/>
                <a:gd name="T67" fmla="*/ 9 h 20"/>
                <a:gd name="T68" fmla="*/ 46 w 52"/>
                <a:gd name="T69" fmla="*/ 9 h 20"/>
                <a:gd name="T70" fmla="*/ 47 w 52"/>
                <a:gd name="T71" fmla="*/ 8 h 20"/>
                <a:gd name="T72" fmla="*/ 47 w 52"/>
                <a:gd name="T73" fmla="*/ 8 h 20"/>
                <a:gd name="T74" fmla="*/ 48 w 52"/>
                <a:gd name="T75" fmla="*/ 9 h 20"/>
                <a:gd name="T76" fmla="*/ 50 w 52"/>
                <a:gd name="T77" fmla="*/ 7 h 20"/>
                <a:gd name="T78" fmla="*/ 48 w 52"/>
                <a:gd name="T79" fmla="*/ 7 h 20"/>
                <a:gd name="T80" fmla="*/ 51 w 52"/>
                <a:gd name="T81" fmla="*/ 5 h 20"/>
                <a:gd name="T82" fmla="*/ 49 w 52"/>
                <a:gd name="T83" fmla="*/ 5 h 20"/>
                <a:gd name="T84" fmla="*/ 49 w 52"/>
                <a:gd name="T85" fmla="*/ 5 h 20"/>
                <a:gd name="T86" fmla="*/ 48 w 52"/>
                <a:gd name="T87" fmla="*/ 4 h 20"/>
                <a:gd name="T88" fmla="*/ 46 w 52"/>
                <a:gd name="T89" fmla="*/ 5 h 20"/>
                <a:gd name="T90" fmla="*/ 46 w 52"/>
                <a:gd name="T91" fmla="*/ 4 h 20"/>
                <a:gd name="T92" fmla="*/ 47 w 52"/>
                <a:gd name="T93" fmla="*/ 3 h 20"/>
                <a:gd name="T94" fmla="*/ 49 w 52"/>
                <a:gd name="T95" fmla="*/ 3 h 20"/>
                <a:gd name="T96" fmla="*/ 48 w 52"/>
                <a:gd name="T97" fmla="*/ 1 h 20"/>
                <a:gd name="T98" fmla="*/ 50 w 52"/>
                <a:gd name="T99" fmla="*/ 2 h 20"/>
                <a:gd name="T100" fmla="*/ 52 w 52"/>
                <a:gd name="T101" fmla="*/ 5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52" h="20">
                  <a:moveTo>
                    <a:pt x="49" y="0"/>
                  </a:moveTo>
                  <a:cubicBezTo>
                    <a:pt x="20" y="5"/>
                    <a:pt x="20" y="5"/>
                    <a:pt x="20" y="5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9" y="6"/>
                    <a:pt x="19" y="6"/>
                    <a:pt x="19" y="7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8" y="7"/>
                    <a:pt x="17" y="8"/>
                    <a:pt x="17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4" y="10"/>
                    <a:pt x="14" y="10"/>
                    <a:pt x="14" y="10"/>
                  </a:cubicBezTo>
                  <a:cubicBezTo>
                    <a:pt x="14" y="11"/>
                    <a:pt x="13" y="11"/>
                    <a:pt x="13" y="11"/>
                  </a:cubicBezTo>
                  <a:cubicBezTo>
                    <a:pt x="13" y="11"/>
                    <a:pt x="13" y="12"/>
                    <a:pt x="13" y="12"/>
                  </a:cubicBezTo>
                  <a:cubicBezTo>
                    <a:pt x="12" y="12"/>
                    <a:pt x="12" y="12"/>
                    <a:pt x="12" y="12"/>
                  </a:cubicBezTo>
                  <a:cubicBezTo>
                    <a:pt x="12" y="13"/>
                    <a:pt x="10" y="14"/>
                    <a:pt x="9" y="14"/>
                  </a:cubicBezTo>
                  <a:cubicBezTo>
                    <a:pt x="9" y="14"/>
                    <a:pt x="9" y="14"/>
                    <a:pt x="9" y="14"/>
                  </a:cubicBezTo>
                  <a:cubicBezTo>
                    <a:pt x="9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7" y="15"/>
                    <a:pt x="6" y="15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6" y="16"/>
                    <a:pt x="5" y="17"/>
                    <a:pt x="5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7" y="14"/>
                    <a:pt x="17" y="14"/>
                    <a:pt x="17" y="14"/>
                  </a:cubicBezTo>
                  <a:cubicBezTo>
                    <a:pt x="23" y="14"/>
                    <a:pt x="23" y="14"/>
                    <a:pt x="23" y="14"/>
                  </a:cubicBezTo>
                  <a:cubicBezTo>
                    <a:pt x="26" y="15"/>
                    <a:pt x="26" y="15"/>
                    <a:pt x="26" y="15"/>
                  </a:cubicBezTo>
                  <a:cubicBezTo>
                    <a:pt x="31" y="14"/>
                    <a:pt x="31" y="14"/>
                    <a:pt x="31" y="14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8" y="20"/>
                    <a:pt x="38" y="20"/>
                    <a:pt x="38" y="20"/>
                  </a:cubicBezTo>
                  <a:cubicBezTo>
                    <a:pt x="39" y="20"/>
                    <a:pt x="39" y="20"/>
                    <a:pt x="39" y="20"/>
                  </a:cubicBezTo>
                  <a:cubicBezTo>
                    <a:pt x="39" y="20"/>
                    <a:pt x="39" y="20"/>
                    <a:pt x="39" y="19"/>
                  </a:cubicBezTo>
                  <a:cubicBezTo>
                    <a:pt x="39" y="19"/>
                    <a:pt x="39" y="19"/>
                    <a:pt x="40" y="19"/>
                  </a:cubicBezTo>
                  <a:cubicBezTo>
                    <a:pt x="41" y="19"/>
                    <a:pt x="41" y="19"/>
                    <a:pt x="41" y="19"/>
                  </a:cubicBezTo>
                  <a:cubicBezTo>
                    <a:pt x="40" y="18"/>
                    <a:pt x="40" y="18"/>
                    <a:pt x="40" y="18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9"/>
                    <a:pt x="42" y="19"/>
                    <a:pt x="42" y="19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2" y="17"/>
                    <a:pt x="42" y="17"/>
                    <a:pt x="43" y="17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3" y="16"/>
                    <a:pt x="43" y="16"/>
                    <a:pt x="43" y="16"/>
                  </a:cubicBezTo>
                  <a:cubicBezTo>
                    <a:pt x="42" y="16"/>
                    <a:pt x="43" y="15"/>
                    <a:pt x="43" y="15"/>
                  </a:cubicBezTo>
                  <a:cubicBezTo>
                    <a:pt x="43" y="15"/>
                    <a:pt x="43" y="14"/>
                    <a:pt x="44" y="14"/>
                  </a:cubicBezTo>
                  <a:cubicBezTo>
                    <a:pt x="44" y="14"/>
                    <a:pt x="43" y="15"/>
                    <a:pt x="43" y="15"/>
                  </a:cubicBezTo>
                  <a:cubicBezTo>
                    <a:pt x="43" y="15"/>
                    <a:pt x="43" y="15"/>
                    <a:pt x="43" y="14"/>
                  </a:cubicBezTo>
                  <a:cubicBezTo>
                    <a:pt x="43" y="14"/>
                    <a:pt x="43" y="13"/>
                    <a:pt x="44" y="13"/>
                  </a:cubicBezTo>
                  <a:cubicBezTo>
                    <a:pt x="45" y="13"/>
                    <a:pt x="45" y="13"/>
                    <a:pt x="46" y="1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2"/>
                    <a:pt x="47" y="12"/>
                    <a:pt x="47" y="12"/>
                  </a:cubicBezTo>
                  <a:cubicBezTo>
                    <a:pt x="48" y="12"/>
                    <a:pt x="48" y="12"/>
                    <a:pt x="49" y="11"/>
                  </a:cubicBezTo>
                  <a:cubicBezTo>
                    <a:pt x="49" y="11"/>
                    <a:pt x="49" y="10"/>
                    <a:pt x="49" y="10"/>
                  </a:cubicBezTo>
                  <a:cubicBezTo>
                    <a:pt x="49" y="10"/>
                    <a:pt x="48" y="10"/>
                    <a:pt x="48" y="10"/>
                  </a:cubicBezTo>
                  <a:cubicBezTo>
                    <a:pt x="47" y="11"/>
                    <a:pt x="47" y="11"/>
                    <a:pt x="46" y="11"/>
                  </a:cubicBezTo>
                  <a:cubicBezTo>
                    <a:pt x="46" y="11"/>
                    <a:pt x="45" y="11"/>
                    <a:pt x="45" y="10"/>
                  </a:cubicBezTo>
                  <a:cubicBezTo>
                    <a:pt x="45" y="10"/>
                    <a:pt x="45" y="10"/>
                    <a:pt x="46" y="11"/>
                  </a:cubicBezTo>
                  <a:cubicBezTo>
                    <a:pt x="46" y="11"/>
                    <a:pt x="46" y="11"/>
                    <a:pt x="46" y="11"/>
                  </a:cubicBezTo>
                  <a:cubicBezTo>
                    <a:pt x="47" y="11"/>
                    <a:pt x="47" y="11"/>
                    <a:pt x="47" y="10"/>
                  </a:cubicBezTo>
                  <a:cubicBezTo>
                    <a:pt x="48" y="10"/>
                    <a:pt x="48" y="10"/>
                    <a:pt x="48" y="9"/>
                  </a:cubicBezTo>
                  <a:cubicBezTo>
                    <a:pt x="48" y="9"/>
                    <a:pt x="48" y="9"/>
                    <a:pt x="47" y="9"/>
                  </a:cubicBezTo>
                  <a:cubicBezTo>
                    <a:pt x="47" y="9"/>
                    <a:pt x="47" y="10"/>
                    <a:pt x="47" y="10"/>
                  </a:cubicBezTo>
                  <a:cubicBezTo>
                    <a:pt x="46" y="10"/>
                    <a:pt x="46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5" y="9"/>
                    <a:pt x="45" y="8"/>
                    <a:pt x="45" y="8"/>
                  </a:cubicBezTo>
                  <a:cubicBezTo>
                    <a:pt x="46" y="8"/>
                    <a:pt x="46" y="9"/>
                    <a:pt x="46" y="9"/>
                  </a:cubicBezTo>
                  <a:cubicBezTo>
                    <a:pt x="46" y="9"/>
                    <a:pt x="47" y="9"/>
                    <a:pt x="47" y="9"/>
                  </a:cubicBezTo>
                  <a:cubicBezTo>
                    <a:pt x="47" y="9"/>
                    <a:pt x="47" y="9"/>
                    <a:pt x="47" y="8"/>
                  </a:cubicBezTo>
                  <a:cubicBezTo>
                    <a:pt x="46" y="8"/>
                    <a:pt x="46" y="8"/>
                    <a:pt x="46" y="7"/>
                  </a:cubicBezTo>
                  <a:cubicBezTo>
                    <a:pt x="47" y="7"/>
                    <a:pt x="47" y="8"/>
                    <a:pt x="47" y="8"/>
                  </a:cubicBezTo>
                  <a:cubicBezTo>
                    <a:pt x="47" y="8"/>
                    <a:pt x="48" y="9"/>
                    <a:pt x="48" y="9"/>
                  </a:cubicBezTo>
                  <a:cubicBezTo>
                    <a:pt x="49" y="9"/>
                    <a:pt x="48" y="9"/>
                    <a:pt x="48" y="9"/>
                  </a:cubicBezTo>
                  <a:cubicBezTo>
                    <a:pt x="48" y="8"/>
                    <a:pt x="48" y="8"/>
                    <a:pt x="49" y="8"/>
                  </a:cubicBezTo>
                  <a:cubicBezTo>
                    <a:pt x="49" y="8"/>
                    <a:pt x="50" y="8"/>
                    <a:pt x="50" y="7"/>
                  </a:cubicBezTo>
                  <a:cubicBezTo>
                    <a:pt x="50" y="7"/>
                    <a:pt x="50" y="7"/>
                    <a:pt x="49" y="7"/>
                  </a:cubicBezTo>
                  <a:cubicBezTo>
                    <a:pt x="49" y="7"/>
                    <a:pt x="48" y="7"/>
                    <a:pt x="48" y="7"/>
                  </a:cubicBezTo>
                  <a:cubicBezTo>
                    <a:pt x="48" y="7"/>
                    <a:pt x="48" y="6"/>
                    <a:pt x="49" y="6"/>
                  </a:cubicBezTo>
                  <a:cubicBezTo>
                    <a:pt x="50" y="7"/>
                    <a:pt x="51" y="6"/>
                    <a:pt x="51" y="5"/>
                  </a:cubicBezTo>
                  <a:cubicBezTo>
                    <a:pt x="51" y="5"/>
                    <a:pt x="50" y="3"/>
                    <a:pt x="50" y="4"/>
                  </a:cubicBezTo>
                  <a:cubicBezTo>
                    <a:pt x="49" y="4"/>
                    <a:pt x="49" y="5"/>
                    <a:pt x="49" y="5"/>
                  </a:cubicBezTo>
                  <a:cubicBezTo>
                    <a:pt x="50" y="5"/>
                    <a:pt x="50" y="6"/>
                    <a:pt x="49" y="6"/>
                  </a:cubicBezTo>
                  <a:cubicBezTo>
                    <a:pt x="49" y="6"/>
                    <a:pt x="49" y="5"/>
                    <a:pt x="49" y="5"/>
                  </a:cubicBezTo>
                  <a:cubicBezTo>
                    <a:pt x="49" y="5"/>
                    <a:pt x="49" y="4"/>
                    <a:pt x="49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5"/>
                    <a:pt x="47" y="4"/>
                    <a:pt x="47" y="4"/>
                  </a:cubicBezTo>
                  <a:cubicBezTo>
                    <a:pt x="47" y="4"/>
                    <a:pt x="46" y="5"/>
                    <a:pt x="46" y="5"/>
                  </a:cubicBezTo>
                  <a:cubicBezTo>
                    <a:pt x="46" y="5"/>
                    <a:pt x="45" y="6"/>
                    <a:pt x="45" y="5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6" y="4"/>
                    <a:pt x="47" y="4"/>
                    <a:pt x="47" y="4"/>
                  </a:cubicBezTo>
                  <a:cubicBezTo>
                    <a:pt x="47" y="3"/>
                    <a:pt x="47" y="3"/>
                    <a:pt x="47" y="3"/>
                  </a:cubicBezTo>
                  <a:cubicBezTo>
                    <a:pt x="47" y="3"/>
                    <a:pt x="47" y="2"/>
                    <a:pt x="48" y="3"/>
                  </a:cubicBezTo>
                  <a:cubicBezTo>
                    <a:pt x="48" y="3"/>
                    <a:pt x="49" y="3"/>
                    <a:pt x="49" y="3"/>
                  </a:cubicBezTo>
                  <a:cubicBezTo>
                    <a:pt x="49" y="3"/>
                    <a:pt x="49" y="2"/>
                    <a:pt x="48" y="2"/>
                  </a:cubicBezTo>
                  <a:cubicBezTo>
                    <a:pt x="48" y="1"/>
                    <a:pt x="48" y="1"/>
                    <a:pt x="48" y="1"/>
                  </a:cubicBezTo>
                  <a:cubicBezTo>
                    <a:pt x="48" y="1"/>
                    <a:pt x="49" y="1"/>
                    <a:pt x="49" y="1"/>
                  </a:cubicBezTo>
                  <a:cubicBezTo>
                    <a:pt x="49" y="1"/>
                    <a:pt x="50" y="2"/>
                    <a:pt x="50" y="2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4"/>
                    <a:pt x="51" y="5"/>
                    <a:pt x="52" y="5"/>
                  </a:cubicBezTo>
                  <a:lnTo>
                    <a:pt x="49" y="0"/>
                  </a:ln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Freeform 457">
              <a:extLst>
                <a:ext uri="{FF2B5EF4-FFF2-40B4-BE49-F238E27FC236}">
                  <a16:creationId xmlns:a16="http://schemas.microsoft.com/office/drawing/2014/main" id="{A70F3353-1AC8-4287-B2A5-BB5828DC3A88}"/>
                </a:ext>
              </a:extLst>
            </p:cNvPr>
            <p:cNvSpPr>
              <a:spLocks/>
            </p:cNvSpPr>
            <p:nvPr/>
          </p:nvSpPr>
          <p:spPr bwMode="auto">
            <a:xfrm>
              <a:off x="-1692275" y="976313"/>
              <a:ext cx="160338" cy="47625"/>
            </a:xfrm>
            <a:custGeom>
              <a:avLst/>
              <a:gdLst>
                <a:gd name="T0" fmla="*/ 30 w 44"/>
                <a:gd name="T1" fmla="*/ 11 h 13"/>
                <a:gd name="T2" fmla="*/ 30 w 44"/>
                <a:gd name="T3" fmla="*/ 11 h 13"/>
                <a:gd name="T4" fmla="*/ 30 w 44"/>
                <a:gd name="T5" fmla="*/ 10 h 13"/>
                <a:gd name="T6" fmla="*/ 31 w 44"/>
                <a:gd name="T7" fmla="*/ 10 h 13"/>
                <a:gd name="T8" fmla="*/ 32 w 44"/>
                <a:gd name="T9" fmla="*/ 9 h 13"/>
                <a:gd name="T10" fmla="*/ 32 w 44"/>
                <a:gd name="T11" fmla="*/ 9 h 13"/>
                <a:gd name="T12" fmla="*/ 33 w 44"/>
                <a:gd name="T13" fmla="*/ 9 h 13"/>
                <a:gd name="T14" fmla="*/ 33 w 44"/>
                <a:gd name="T15" fmla="*/ 9 h 13"/>
                <a:gd name="T16" fmla="*/ 37 w 44"/>
                <a:gd name="T17" fmla="*/ 7 h 13"/>
                <a:gd name="T18" fmla="*/ 37 w 44"/>
                <a:gd name="T19" fmla="*/ 6 h 13"/>
                <a:gd name="T20" fmla="*/ 37 w 44"/>
                <a:gd name="T21" fmla="*/ 6 h 13"/>
                <a:gd name="T22" fmla="*/ 38 w 44"/>
                <a:gd name="T23" fmla="*/ 5 h 13"/>
                <a:gd name="T24" fmla="*/ 39 w 44"/>
                <a:gd name="T25" fmla="*/ 5 h 13"/>
                <a:gd name="T26" fmla="*/ 39 w 44"/>
                <a:gd name="T27" fmla="*/ 5 h 13"/>
                <a:gd name="T28" fmla="*/ 39 w 44"/>
                <a:gd name="T29" fmla="*/ 4 h 13"/>
                <a:gd name="T30" fmla="*/ 41 w 44"/>
                <a:gd name="T31" fmla="*/ 3 h 13"/>
                <a:gd name="T32" fmla="*/ 41 w 44"/>
                <a:gd name="T33" fmla="*/ 3 h 13"/>
                <a:gd name="T34" fmla="*/ 42 w 44"/>
                <a:gd name="T35" fmla="*/ 2 h 13"/>
                <a:gd name="T36" fmla="*/ 42 w 44"/>
                <a:gd name="T37" fmla="*/ 2 h 13"/>
                <a:gd name="T38" fmla="*/ 42 w 44"/>
                <a:gd name="T39" fmla="*/ 2 h 13"/>
                <a:gd name="T40" fmla="*/ 43 w 44"/>
                <a:gd name="T41" fmla="*/ 2 h 13"/>
                <a:gd name="T42" fmla="*/ 43 w 44"/>
                <a:gd name="T43" fmla="*/ 1 h 13"/>
                <a:gd name="T44" fmla="*/ 44 w 44"/>
                <a:gd name="T45" fmla="*/ 0 h 13"/>
                <a:gd name="T46" fmla="*/ 44 w 44"/>
                <a:gd name="T47" fmla="*/ 0 h 13"/>
                <a:gd name="T48" fmla="*/ 33 w 44"/>
                <a:gd name="T49" fmla="*/ 1 h 13"/>
                <a:gd name="T50" fmla="*/ 31 w 44"/>
                <a:gd name="T51" fmla="*/ 1 h 13"/>
                <a:gd name="T52" fmla="*/ 10 w 44"/>
                <a:gd name="T53" fmla="*/ 3 h 13"/>
                <a:gd name="T54" fmla="*/ 10 w 44"/>
                <a:gd name="T55" fmla="*/ 3 h 13"/>
                <a:gd name="T56" fmla="*/ 10 w 44"/>
                <a:gd name="T57" fmla="*/ 3 h 13"/>
                <a:gd name="T58" fmla="*/ 3 w 44"/>
                <a:gd name="T59" fmla="*/ 4 h 13"/>
                <a:gd name="T60" fmla="*/ 3 w 44"/>
                <a:gd name="T61" fmla="*/ 5 h 13"/>
                <a:gd name="T62" fmla="*/ 3 w 44"/>
                <a:gd name="T63" fmla="*/ 5 h 13"/>
                <a:gd name="T64" fmla="*/ 3 w 44"/>
                <a:gd name="T65" fmla="*/ 6 h 13"/>
                <a:gd name="T66" fmla="*/ 3 w 44"/>
                <a:gd name="T67" fmla="*/ 6 h 13"/>
                <a:gd name="T68" fmla="*/ 2 w 44"/>
                <a:gd name="T69" fmla="*/ 6 h 13"/>
                <a:gd name="T70" fmla="*/ 2 w 44"/>
                <a:gd name="T71" fmla="*/ 7 h 13"/>
                <a:gd name="T72" fmla="*/ 2 w 44"/>
                <a:gd name="T73" fmla="*/ 7 h 13"/>
                <a:gd name="T74" fmla="*/ 3 w 44"/>
                <a:gd name="T75" fmla="*/ 8 h 13"/>
                <a:gd name="T76" fmla="*/ 3 w 44"/>
                <a:gd name="T77" fmla="*/ 8 h 13"/>
                <a:gd name="T78" fmla="*/ 2 w 44"/>
                <a:gd name="T79" fmla="*/ 8 h 13"/>
                <a:gd name="T80" fmla="*/ 2 w 44"/>
                <a:gd name="T81" fmla="*/ 9 h 13"/>
                <a:gd name="T82" fmla="*/ 2 w 44"/>
                <a:gd name="T83" fmla="*/ 9 h 13"/>
                <a:gd name="T84" fmla="*/ 1 w 44"/>
                <a:gd name="T85" fmla="*/ 10 h 13"/>
                <a:gd name="T86" fmla="*/ 1 w 44"/>
                <a:gd name="T87" fmla="*/ 12 h 13"/>
                <a:gd name="T88" fmla="*/ 0 w 44"/>
                <a:gd name="T89" fmla="*/ 13 h 13"/>
                <a:gd name="T90" fmla="*/ 10 w 44"/>
                <a:gd name="T91" fmla="*/ 13 h 13"/>
                <a:gd name="T92" fmla="*/ 24 w 44"/>
                <a:gd name="T93" fmla="*/ 12 h 13"/>
                <a:gd name="T94" fmla="*/ 29 w 44"/>
                <a:gd name="T95" fmla="*/ 12 h 13"/>
                <a:gd name="T96" fmla="*/ 30 w 44"/>
                <a:gd name="T97" fmla="*/ 11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4" h="13">
                  <a:moveTo>
                    <a:pt x="30" y="11"/>
                  </a:moveTo>
                  <a:cubicBezTo>
                    <a:pt x="30" y="11"/>
                    <a:pt x="30" y="11"/>
                    <a:pt x="30" y="11"/>
                  </a:cubicBezTo>
                  <a:cubicBezTo>
                    <a:pt x="30" y="11"/>
                    <a:pt x="30" y="11"/>
                    <a:pt x="30" y="10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1" y="10"/>
                    <a:pt x="32" y="10"/>
                    <a:pt x="32" y="9"/>
                  </a:cubicBezTo>
                  <a:cubicBezTo>
                    <a:pt x="32" y="9"/>
                    <a:pt x="32" y="9"/>
                    <a:pt x="32" y="9"/>
                  </a:cubicBezTo>
                  <a:cubicBezTo>
                    <a:pt x="32" y="9"/>
                    <a:pt x="33" y="9"/>
                    <a:pt x="33" y="9"/>
                  </a:cubicBezTo>
                  <a:cubicBezTo>
                    <a:pt x="33" y="9"/>
                    <a:pt x="33" y="9"/>
                    <a:pt x="33" y="9"/>
                  </a:cubicBezTo>
                  <a:cubicBezTo>
                    <a:pt x="34" y="9"/>
                    <a:pt x="36" y="8"/>
                    <a:pt x="37" y="7"/>
                  </a:cubicBezTo>
                  <a:cubicBezTo>
                    <a:pt x="37" y="7"/>
                    <a:pt x="37" y="6"/>
                    <a:pt x="37" y="6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7" y="6"/>
                    <a:pt x="38" y="6"/>
                    <a:pt x="38" y="5"/>
                  </a:cubicBezTo>
                  <a:cubicBezTo>
                    <a:pt x="38" y="5"/>
                    <a:pt x="38" y="5"/>
                    <a:pt x="39" y="5"/>
                  </a:cubicBezTo>
                  <a:cubicBezTo>
                    <a:pt x="39" y="5"/>
                    <a:pt x="39" y="5"/>
                    <a:pt x="39" y="5"/>
                  </a:cubicBezTo>
                  <a:cubicBezTo>
                    <a:pt x="39" y="5"/>
                    <a:pt x="39" y="5"/>
                    <a:pt x="39" y="4"/>
                  </a:cubicBezTo>
                  <a:cubicBezTo>
                    <a:pt x="40" y="4"/>
                    <a:pt x="41" y="3"/>
                    <a:pt x="41" y="3"/>
                  </a:cubicBezTo>
                  <a:cubicBezTo>
                    <a:pt x="41" y="3"/>
                    <a:pt x="41" y="3"/>
                    <a:pt x="41" y="3"/>
                  </a:cubicBezTo>
                  <a:cubicBezTo>
                    <a:pt x="41" y="3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2" y="2"/>
                    <a:pt x="42" y="2"/>
                    <a:pt x="43" y="2"/>
                  </a:cubicBezTo>
                  <a:cubicBezTo>
                    <a:pt x="43" y="1"/>
                    <a:pt x="43" y="1"/>
                    <a:pt x="43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1" y="1"/>
                    <a:pt x="31" y="1"/>
                    <a:pt x="31" y="1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10" y="3"/>
                    <a:pt x="10" y="3"/>
                    <a:pt x="10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6"/>
                    <a:pt x="3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2" y="6"/>
                    <a:pt x="2" y="6"/>
                  </a:cubicBezTo>
                  <a:cubicBezTo>
                    <a:pt x="2" y="6"/>
                    <a:pt x="2" y="7"/>
                    <a:pt x="2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3" y="7"/>
                    <a:pt x="3" y="8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10"/>
                    <a:pt x="1" y="10"/>
                  </a:cubicBezTo>
                  <a:cubicBezTo>
                    <a:pt x="1" y="11"/>
                    <a:pt x="1" y="11"/>
                    <a:pt x="1" y="12"/>
                  </a:cubicBezTo>
                  <a:cubicBezTo>
                    <a:pt x="1" y="12"/>
                    <a:pt x="1" y="13"/>
                    <a:pt x="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9" y="12"/>
                    <a:pt x="29" y="12"/>
                    <a:pt x="29" y="12"/>
                  </a:cubicBezTo>
                  <a:cubicBezTo>
                    <a:pt x="29" y="11"/>
                    <a:pt x="30" y="11"/>
                    <a:pt x="30" y="11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Freeform 458">
              <a:extLst>
                <a:ext uri="{FF2B5EF4-FFF2-40B4-BE49-F238E27FC236}">
                  <a16:creationId xmlns:a16="http://schemas.microsoft.com/office/drawing/2014/main" id="{B8D01E15-E09B-4D43-8CD5-169A82C1FB94}"/>
                </a:ext>
              </a:extLst>
            </p:cNvPr>
            <p:cNvSpPr>
              <a:spLocks/>
            </p:cNvSpPr>
            <p:nvPr/>
          </p:nvSpPr>
          <p:spPr bwMode="auto">
            <a:xfrm>
              <a:off x="-1520825" y="749301"/>
              <a:ext cx="141288" cy="111125"/>
            </a:xfrm>
            <a:custGeom>
              <a:avLst/>
              <a:gdLst>
                <a:gd name="T0" fmla="*/ 28 w 39"/>
                <a:gd name="T1" fmla="*/ 12 h 31"/>
                <a:gd name="T2" fmla="*/ 28 w 39"/>
                <a:gd name="T3" fmla="*/ 11 h 31"/>
                <a:gd name="T4" fmla="*/ 27 w 39"/>
                <a:gd name="T5" fmla="*/ 12 h 31"/>
                <a:gd name="T6" fmla="*/ 27 w 39"/>
                <a:gd name="T7" fmla="*/ 10 h 31"/>
                <a:gd name="T8" fmla="*/ 26 w 39"/>
                <a:gd name="T9" fmla="*/ 8 h 31"/>
                <a:gd name="T10" fmla="*/ 25 w 39"/>
                <a:gd name="T11" fmla="*/ 5 h 31"/>
                <a:gd name="T12" fmla="*/ 25 w 39"/>
                <a:gd name="T13" fmla="*/ 4 h 31"/>
                <a:gd name="T14" fmla="*/ 25 w 39"/>
                <a:gd name="T15" fmla="*/ 4 h 31"/>
                <a:gd name="T16" fmla="*/ 33 w 39"/>
                <a:gd name="T17" fmla="*/ 0 h 31"/>
                <a:gd name="T18" fmla="*/ 19 w 39"/>
                <a:gd name="T19" fmla="*/ 4 h 31"/>
                <a:gd name="T20" fmla="*/ 17 w 39"/>
                <a:gd name="T21" fmla="*/ 5 h 31"/>
                <a:gd name="T22" fmla="*/ 15 w 39"/>
                <a:gd name="T23" fmla="*/ 7 h 31"/>
                <a:gd name="T24" fmla="*/ 15 w 39"/>
                <a:gd name="T25" fmla="*/ 9 h 31"/>
                <a:gd name="T26" fmla="*/ 14 w 39"/>
                <a:gd name="T27" fmla="*/ 12 h 31"/>
                <a:gd name="T28" fmla="*/ 14 w 39"/>
                <a:gd name="T29" fmla="*/ 12 h 31"/>
                <a:gd name="T30" fmla="*/ 14 w 39"/>
                <a:gd name="T31" fmla="*/ 13 h 31"/>
                <a:gd name="T32" fmla="*/ 14 w 39"/>
                <a:gd name="T33" fmla="*/ 15 h 31"/>
                <a:gd name="T34" fmla="*/ 13 w 39"/>
                <a:gd name="T35" fmla="*/ 16 h 31"/>
                <a:gd name="T36" fmla="*/ 12 w 39"/>
                <a:gd name="T37" fmla="*/ 17 h 31"/>
                <a:gd name="T38" fmla="*/ 9 w 39"/>
                <a:gd name="T39" fmla="*/ 18 h 31"/>
                <a:gd name="T40" fmla="*/ 7 w 39"/>
                <a:gd name="T41" fmla="*/ 17 h 31"/>
                <a:gd name="T42" fmla="*/ 3 w 39"/>
                <a:gd name="T43" fmla="*/ 18 h 31"/>
                <a:gd name="T44" fmla="*/ 2 w 39"/>
                <a:gd name="T45" fmla="*/ 20 h 31"/>
                <a:gd name="T46" fmla="*/ 3 w 39"/>
                <a:gd name="T47" fmla="*/ 21 h 31"/>
                <a:gd name="T48" fmla="*/ 4 w 39"/>
                <a:gd name="T49" fmla="*/ 22 h 31"/>
                <a:gd name="T50" fmla="*/ 3 w 39"/>
                <a:gd name="T51" fmla="*/ 23 h 31"/>
                <a:gd name="T52" fmla="*/ 0 w 39"/>
                <a:gd name="T53" fmla="*/ 25 h 31"/>
                <a:gd name="T54" fmla="*/ 0 w 39"/>
                <a:gd name="T55" fmla="*/ 28 h 31"/>
                <a:gd name="T56" fmla="*/ 21 w 39"/>
                <a:gd name="T57" fmla="*/ 24 h 31"/>
                <a:gd name="T58" fmla="*/ 24 w 39"/>
                <a:gd name="T59" fmla="*/ 27 h 31"/>
                <a:gd name="T60" fmla="*/ 29 w 39"/>
                <a:gd name="T61" fmla="*/ 29 h 31"/>
                <a:gd name="T62" fmla="*/ 29 w 39"/>
                <a:gd name="T63" fmla="*/ 29 h 31"/>
                <a:gd name="T64" fmla="*/ 29 w 39"/>
                <a:gd name="T65" fmla="*/ 31 h 31"/>
                <a:gd name="T66" fmla="*/ 30 w 39"/>
                <a:gd name="T67" fmla="*/ 30 h 31"/>
                <a:gd name="T68" fmla="*/ 30 w 39"/>
                <a:gd name="T69" fmla="*/ 30 h 31"/>
                <a:gd name="T70" fmla="*/ 33 w 39"/>
                <a:gd name="T71" fmla="*/ 29 h 31"/>
                <a:gd name="T72" fmla="*/ 35 w 39"/>
                <a:gd name="T73" fmla="*/ 28 h 31"/>
                <a:gd name="T74" fmla="*/ 33 w 39"/>
                <a:gd name="T75" fmla="*/ 30 h 31"/>
                <a:gd name="T76" fmla="*/ 37 w 39"/>
                <a:gd name="T77" fmla="*/ 27 h 31"/>
                <a:gd name="T78" fmla="*/ 37 w 39"/>
                <a:gd name="T79" fmla="*/ 26 h 31"/>
                <a:gd name="T80" fmla="*/ 37 w 39"/>
                <a:gd name="T81" fmla="*/ 26 h 31"/>
                <a:gd name="T82" fmla="*/ 36 w 39"/>
                <a:gd name="T83" fmla="*/ 27 h 31"/>
                <a:gd name="T84" fmla="*/ 35 w 39"/>
                <a:gd name="T85" fmla="*/ 27 h 31"/>
                <a:gd name="T86" fmla="*/ 36 w 39"/>
                <a:gd name="T87" fmla="*/ 26 h 31"/>
                <a:gd name="T88" fmla="*/ 36 w 39"/>
                <a:gd name="T89" fmla="*/ 26 h 31"/>
                <a:gd name="T90" fmla="*/ 36 w 39"/>
                <a:gd name="T91" fmla="*/ 25 h 31"/>
                <a:gd name="T92" fmla="*/ 34 w 39"/>
                <a:gd name="T93" fmla="*/ 27 h 31"/>
                <a:gd name="T94" fmla="*/ 32 w 39"/>
                <a:gd name="T95" fmla="*/ 27 h 31"/>
                <a:gd name="T96" fmla="*/ 31 w 39"/>
                <a:gd name="T97" fmla="*/ 28 h 31"/>
                <a:gd name="T98" fmla="*/ 30 w 39"/>
                <a:gd name="T99" fmla="*/ 29 h 31"/>
                <a:gd name="T100" fmla="*/ 30 w 39"/>
                <a:gd name="T101" fmla="*/ 29 h 31"/>
                <a:gd name="T102" fmla="*/ 29 w 39"/>
                <a:gd name="T103" fmla="*/ 29 h 31"/>
                <a:gd name="T104" fmla="*/ 30 w 39"/>
                <a:gd name="T105" fmla="*/ 28 h 31"/>
                <a:gd name="T106" fmla="*/ 30 w 39"/>
                <a:gd name="T107" fmla="*/ 26 h 31"/>
                <a:gd name="T108" fmla="*/ 30 w 39"/>
                <a:gd name="T109" fmla="*/ 25 h 31"/>
                <a:gd name="T110" fmla="*/ 29 w 39"/>
                <a:gd name="T111" fmla="*/ 21 h 31"/>
                <a:gd name="T112" fmla="*/ 29 w 39"/>
                <a:gd name="T113" fmla="*/ 16 h 31"/>
                <a:gd name="T114" fmla="*/ 29 w 39"/>
                <a:gd name="T115" fmla="*/ 16 h 31"/>
                <a:gd name="T116" fmla="*/ 28 w 39"/>
                <a:gd name="T117" fmla="*/ 1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9" h="31">
                  <a:moveTo>
                    <a:pt x="28" y="13"/>
                  </a:moveTo>
                  <a:cubicBezTo>
                    <a:pt x="28" y="12"/>
                    <a:pt x="28" y="12"/>
                    <a:pt x="28" y="12"/>
                  </a:cubicBezTo>
                  <a:cubicBezTo>
                    <a:pt x="28" y="12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7" y="11"/>
                    <a:pt x="27" y="12"/>
                    <a:pt x="27" y="12"/>
                  </a:cubicBezTo>
                  <a:cubicBezTo>
                    <a:pt x="27" y="12"/>
                    <a:pt x="27" y="11"/>
                    <a:pt x="27" y="11"/>
                  </a:cubicBezTo>
                  <a:cubicBezTo>
                    <a:pt x="27" y="10"/>
                    <a:pt x="27" y="10"/>
                    <a:pt x="27" y="10"/>
                  </a:cubicBezTo>
                  <a:cubicBezTo>
                    <a:pt x="27" y="10"/>
                    <a:pt x="27" y="9"/>
                    <a:pt x="26" y="9"/>
                  </a:cubicBezTo>
                  <a:cubicBezTo>
                    <a:pt x="26" y="9"/>
                    <a:pt x="26" y="8"/>
                    <a:pt x="26" y="8"/>
                  </a:cubicBezTo>
                  <a:cubicBezTo>
                    <a:pt x="26" y="7"/>
                    <a:pt x="26" y="6"/>
                    <a:pt x="26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5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4"/>
                    <a:pt x="25" y="4"/>
                    <a:pt x="25" y="4"/>
                  </a:cubicBezTo>
                  <a:cubicBezTo>
                    <a:pt x="25" y="3"/>
                    <a:pt x="25" y="3"/>
                    <a:pt x="25" y="3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20" y="4"/>
                    <a:pt x="20" y="4"/>
                    <a:pt x="20" y="4"/>
                  </a:cubicBezTo>
                  <a:cubicBezTo>
                    <a:pt x="20" y="4"/>
                    <a:pt x="19" y="4"/>
                    <a:pt x="19" y="4"/>
                  </a:cubicBezTo>
                  <a:cubicBezTo>
                    <a:pt x="19" y="4"/>
                    <a:pt x="19" y="4"/>
                    <a:pt x="18" y="4"/>
                  </a:cubicBezTo>
                  <a:cubicBezTo>
                    <a:pt x="18" y="4"/>
                    <a:pt x="17" y="5"/>
                    <a:pt x="17" y="5"/>
                  </a:cubicBezTo>
                  <a:cubicBezTo>
                    <a:pt x="17" y="6"/>
                    <a:pt x="16" y="6"/>
                    <a:pt x="16" y="6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10"/>
                    <a:pt x="13" y="11"/>
                    <a:pt x="13" y="11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14" y="12"/>
                    <a:pt x="14" y="13"/>
                    <a:pt x="14" y="13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3"/>
                    <a:pt x="15" y="14"/>
                    <a:pt x="15" y="14"/>
                  </a:cubicBezTo>
                  <a:cubicBezTo>
                    <a:pt x="15" y="14"/>
                    <a:pt x="15" y="15"/>
                    <a:pt x="14" y="15"/>
                  </a:cubicBezTo>
                  <a:cubicBezTo>
                    <a:pt x="14" y="15"/>
                    <a:pt x="13" y="15"/>
                    <a:pt x="13" y="15"/>
                  </a:cubicBezTo>
                  <a:cubicBezTo>
                    <a:pt x="13" y="15"/>
                    <a:pt x="13" y="16"/>
                    <a:pt x="13" y="16"/>
                  </a:cubicBezTo>
                  <a:cubicBezTo>
                    <a:pt x="13" y="16"/>
                    <a:pt x="13" y="16"/>
                    <a:pt x="12" y="17"/>
                  </a:cubicBezTo>
                  <a:cubicBezTo>
                    <a:pt x="12" y="17"/>
                    <a:pt x="12" y="17"/>
                    <a:pt x="12" y="17"/>
                  </a:cubicBezTo>
                  <a:cubicBezTo>
                    <a:pt x="12" y="17"/>
                    <a:pt x="11" y="17"/>
                    <a:pt x="10" y="17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9" y="18"/>
                    <a:pt x="9" y="18"/>
                    <a:pt x="8" y="18"/>
                  </a:cubicBezTo>
                  <a:cubicBezTo>
                    <a:pt x="8" y="17"/>
                    <a:pt x="7" y="17"/>
                    <a:pt x="7" y="17"/>
                  </a:cubicBezTo>
                  <a:cubicBezTo>
                    <a:pt x="7" y="17"/>
                    <a:pt x="6" y="18"/>
                    <a:pt x="5" y="18"/>
                  </a:cubicBezTo>
                  <a:cubicBezTo>
                    <a:pt x="5" y="18"/>
                    <a:pt x="4" y="18"/>
                    <a:pt x="3" y="18"/>
                  </a:cubicBezTo>
                  <a:cubicBezTo>
                    <a:pt x="3" y="19"/>
                    <a:pt x="2" y="19"/>
                    <a:pt x="2" y="19"/>
                  </a:cubicBezTo>
                  <a:cubicBezTo>
                    <a:pt x="2" y="19"/>
                    <a:pt x="2" y="20"/>
                    <a:pt x="2" y="20"/>
                  </a:cubicBezTo>
                  <a:cubicBezTo>
                    <a:pt x="2" y="20"/>
                    <a:pt x="3" y="20"/>
                    <a:pt x="3" y="20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3" y="21"/>
                    <a:pt x="3" y="21"/>
                  </a:cubicBezTo>
                  <a:cubicBezTo>
                    <a:pt x="3" y="21"/>
                    <a:pt x="4" y="22"/>
                    <a:pt x="4" y="22"/>
                  </a:cubicBezTo>
                  <a:cubicBezTo>
                    <a:pt x="3" y="22"/>
                    <a:pt x="3" y="22"/>
                    <a:pt x="3" y="22"/>
                  </a:cubicBezTo>
                  <a:cubicBezTo>
                    <a:pt x="3" y="23"/>
                    <a:pt x="3" y="23"/>
                    <a:pt x="3" y="23"/>
                  </a:cubicBezTo>
                  <a:cubicBezTo>
                    <a:pt x="3" y="23"/>
                    <a:pt x="2" y="24"/>
                    <a:pt x="2" y="24"/>
                  </a:cubicBezTo>
                  <a:cubicBezTo>
                    <a:pt x="2" y="24"/>
                    <a:pt x="1" y="25"/>
                    <a:pt x="0" y="25"/>
                  </a:cubicBezTo>
                  <a:cubicBezTo>
                    <a:pt x="0" y="26"/>
                    <a:pt x="0" y="26"/>
                    <a:pt x="0" y="26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20" y="24"/>
                    <a:pt x="20" y="24"/>
                    <a:pt x="20" y="24"/>
                  </a:cubicBezTo>
                  <a:cubicBezTo>
                    <a:pt x="20" y="24"/>
                    <a:pt x="21" y="23"/>
                    <a:pt x="21" y="24"/>
                  </a:cubicBezTo>
                  <a:cubicBezTo>
                    <a:pt x="22" y="25"/>
                    <a:pt x="23" y="26"/>
                    <a:pt x="23" y="26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5" y="27"/>
                    <a:pt x="29" y="28"/>
                    <a:pt x="29" y="28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29" y="30"/>
                    <a:pt x="29" y="30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1"/>
                    <a:pt x="29" y="31"/>
                    <a:pt x="29" y="31"/>
                  </a:cubicBezTo>
                  <a:cubicBezTo>
                    <a:pt x="29" y="30"/>
                    <a:pt x="30" y="30"/>
                    <a:pt x="30" y="30"/>
                  </a:cubicBezTo>
                  <a:cubicBezTo>
                    <a:pt x="30" y="30"/>
                    <a:pt x="30" y="31"/>
                    <a:pt x="30" y="31"/>
                  </a:cubicBezTo>
                  <a:cubicBezTo>
                    <a:pt x="30" y="31"/>
                    <a:pt x="30" y="31"/>
                    <a:pt x="30" y="30"/>
                  </a:cubicBezTo>
                  <a:cubicBezTo>
                    <a:pt x="30" y="30"/>
                    <a:pt x="31" y="30"/>
                    <a:pt x="31" y="30"/>
                  </a:cubicBezTo>
                  <a:cubicBezTo>
                    <a:pt x="32" y="30"/>
                    <a:pt x="33" y="29"/>
                    <a:pt x="33" y="29"/>
                  </a:cubicBezTo>
                  <a:cubicBezTo>
                    <a:pt x="33" y="29"/>
                    <a:pt x="34" y="29"/>
                    <a:pt x="34" y="28"/>
                  </a:cubicBezTo>
                  <a:cubicBezTo>
                    <a:pt x="34" y="28"/>
                    <a:pt x="35" y="28"/>
                    <a:pt x="35" y="28"/>
                  </a:cubicBezTo>
                  <a:cubicBezTo>
                    <a:pt x="35" y="28"/>
                    <a:pt x="35" y="28"/>
                    <a:pt x="34" y="29"/>
                  </a:cubicBezTo>
                  <a:cubicBezTo>
                    <a:pt x="33" y="29"/>
                    <a:pt x="32" y="29"/>
                    <a:pt x="33" y="30"/>
                  </a:cubicBezTo>
                  <a:cubicBezTo>
                    <a:pt x="33" y="30"/>
                    <a:pt x="34" y="30"/>
                    <a:pt x="35" y="28"/>
                  </a:cubicBezTo>
                  <a:cubicBezTo>
                    <a:pt x="37" y="27"/>
                    <a:pt x="37" y="27"/>
                    <a:pt x="37" y="27"/>
                  </a:cubicBezTo>
                  <a:cubicBezTo>
                    <a:pt x="38" y="26"/>
                    <a:pt x="39" y="26"/>
                    <a:pt x="38" y="25"/>
                  </a:cubicBezTo>
                  <a:cubicBezTo>
                    <a:pt x="38" y="25"/>
                    <a:pt x="38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7" y="26"/>
                    <a:pt x="37" y="26"/>
                    <a:pt x="37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6" y="28"/>
                    <a:pt x="35" y="27"/>
                  </a:cubicBezTo>
                  <a:cubicBezTo>
                    <a:pt x="35" y="27"/>
                    <a:pt x="35" y="27"/>
                    <a:pt x="35" y="27"/>
                  </a:cubicBezTo>
                  <a:cubicBezTo>
                    <a:pt x="35" y="27"/>
                    <a:pt x="36" y="27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6"/>
                    <a:pt x="36" y="26"/>
                    <a:pt x="36" y="26"/>
                  </a:cubicBezTo>
                  <a:cubicBezTo>
                    <a:pt x="36" y="25"/>
                    <a:pt x="37" y="26"/>
                    <a:pt x="37" y="25"/>
                  </a:cubicBezTo>
                  <a:cubicBezTo>
                    <a:pt x="37" y="25"/>
                    <a:pt x="36" y="25"/>
                    <a:pt x="36" y="25"/>
                  </a:cubicBezTo>
                  <a:cubicBezTo>
                    <a:pt x="36" y="25"/>
                    <a:pt x="35" y="26"/>
                    <a:pt x="35" y="26"/>
                  </a:cubicBezTo>
                  <a:cubicBezTo>
                    <a:pt x="35" y="26"/>
                    <a:pt x="35" y="27"/>
                    <a:pt x="34" y="27"/>
                  </a:cubicBezTo>
                  <a:cubicBezTo>
                    <a:pt x="34" y="27"/>
                    <a:pt x="33" y="27"/>
                    <a:pt x="32" y="27"/>
                  </a:cubicBezTo>
                  <a:cubicBezTo>
                    <a:pt x="32" y="27"/>
                    <a:pt x="32" y="27"/>
                    <a:pt x="32" y="27"/>
                  </a:cubicBezTo>
                  <a:cubicBezTo>
                    <a:pt x="32" y="27"/>
                    <a:pt x="32" y="28"/>
                    <a:pt x="32" y="28"/>
                  </a:cubicBezTo>
                  <a:cubicBezTo>
                    <a:pt x="32" y="28"/>
                    <a:pt x="31" y="28"/>
                    <a:pt x="31" y="28"/>
                  </a:cubicBezTo>
                  <a:cubicBezTo>
                    <a:pt x="31" y="28"/>
                    <a:pt x="31" y="28"/>
                    <a:pt x="31" y="28"/>
                  </a:cubicBezTo>
                  <a:cubicBezTo>
                    <a:pt x="31" y="28"/>
                    <a:pt x="30" y="28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30" y="29"/>
                    <a:pt x="30" y="29"/>
                  </a:cubicBezTo>
                  <a:cubicBezTo>
                    <a:pt x="30" y="29"/>
                    <a:pt x="29" y="29"/>
                    <a:pt x="29" y="29"/>
                  </a:cubicBezTo>
                  <a:cubicBezTo>
                    <a:pt x="29" y="29"/>
                    <a:pt x="29" y="29"/>
                    <a:pt x="29" y="29"/>
                  </a:cubicBezTo>
                  <a:cubicBezTo>
                    <a:pt x="29" y="29"/>
                    <a:pt x="30" y="28"/>
                    <a:pt x="30" y="28"/>
                  </a:cubicBezTo>
                  <a:cubicBezTo>
                    <a:pt x="30" y="27"/>
                    <a:pt x="30" y="27"/>
                    <a:pt x="30" y="27"/>
                  </a:cubicBezTo>
                  <a:cubicBezTo>
                    <a:pt x="30" y="26"/>
                    <a:pt x="30" y="26"/>
                    <a:pt x="30" y="26"/>
                  </a:cubicBezTo>
                  <a:cubicBezTo>
                    <a:pt x="30" y="26"/>
                    <a:pt x="30" y="26"/>
                    <a:pt x="30" y="25"/>
                  </a:cubicBezTo>
                  <a:cubicBezTo>
                    <a:pt x="30" y="25"/>
                    <a:pt x="30" y="25"/>
                    <a:pt x="30" y="25"/>
                  </a:cubicBezTo>
                  <a:cubicBezTo>
                    <a:pt x="30" y="24"/>
                    <a:pt x="29" y="24"/>
                    <a:pt x="29" y="24"/>
                  </a:cubicBezTo>
                  <a:cubicBezTo>
                    <a:pt x="29" y="23"/>
                    <a:pt x="29" y="22"/>
                    <a:pt x="29" y="21"/>
                  </a:cubicBezTo>
                  <a:cubicBezTo>
                    <a:pt x="29" y="21"/>
                    <a:pt x="29" y="17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9" y="16"/>
                    <a:pt x="29" y="16"/>
                  </a:cubicBezTo>
                  <a:cubicBezTo>
                    <a:pt x="29" y="16"/>
                    <a:pt x="28" y="15"/>
                    <a:pt x="28" y="14"/>
                  </a:cubicBezTo>
                  <a:cubicBezTo>
                    <a:pt x="28" y="14"/>
                    <a:pt x="28" y="13"/>
                    <a:pt x="28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Freeform 459">
              <a:extLst>
                <a:ext uri="{FF2B5EF4-FFF2-40B4-BE49-F238E27FC236}">
                  <a16:creationId xmlns:a16="http://schemas.microsoft.com/office/drawing/2014/main" id="{E3080CEC-6AA6-4A96-9737-C3FE406DC61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04937" y="741363"/>
              <a:ext cx="33338" cy="61913"/>
            </a:xfrm>
            <a:custGeom>
              <a:avLst/>
              <a:gdLst>
                <a:gd name="T0" fmla="*/ 7 w 9"/>
                <a:gd name="T1" fmla="*/ 13 h 17"/>
                <a:gd name="T2" fmla="*/ 3 w 9"/>
                <a:gd name="T3" fmla="*/ 0 h 17"/>
                <a:gd name="T4" fmla="*/ 2 w 9"/>
                <a:gd name="T5" fmla="*/ 1 h 17"/>
                <a:gd name="T6" fmla="*/ 2 w 9"/>
                <a:gd name="T7" fmla="*/ 0 h 17"/>
                <a:gd name="T8" fmla="*/ 1 w 9"/>
                <a:gd name="T9" fmla="*/ 1 h 17"/>
                <a:gd name="T10" fmla="*/ 1 w 9"/>
                <a:gd name="T11" fmla="*/ 1 h 17"/>
                <a:gd name="T12" fmla="*/ 1 w 9"/>
                <a:gd name="T13" fmla="*/ 2 h 17"/>
                <a:gd name="T14" fmla="*/ 1 w 9"/>
                <a:gd name="T15" fmla="*/ 2 h 17"/>
                <a:gd name="T16" fmla="*/ 1 w 9"/>
                <a:gd name="T17" fmla="*/ 3 h 17"/>
                <a:gd name="T18" fmla="*/ 2 w 9"/>
                <a:gd name="T19" fmla="*/ 4 h 17"/>
                <a:gd name="T20" fmla="*/ 2 w 9"/>
                <a:gd name="T21" fmla="*/ 4 h 17"/>
                <a:gd name="T22" fmla="*/ 2 w 9"/>
                <a:gd name="T23" fmla="*/ 5 h 17"/>
                <a:gd name="T24" fmla="*/ 2 w 9"/>
                <a:gd name="T25" fmla="*/ 5 h 17"/>
                <a:gd name="T26" fmla="*/ 1 w 9"/>
                <a:gd name="T27" fmla="*/ 7 h 17"/>
                <a:gd name="T28" fmla="*/ 1 w 9"/>
                <a:gd name="T29" fmla="*/ 7 h 17"/>
                <a:gd name="T30" fmla="*/ 1 w 9"/>
                <a:gd name="T31" fmla="*/ 7 h 17"/>
                <a:gd name="T32" fmla="*/ 1 w 9"/>
                <a:gd name="T33" fmla="*/ 7 h 17"/>
                <a:gd name="T34" fmla="*/ 1 w 9"/>
                <a:gd name="T35" fmla="*/ 8 h 17"/>
                <a:gd name="T36" fmla="*/ 1 w 9"/>
                <a:gd name="T37" fmla="*/ 9 h 17"/>
                <a:gd name="T38" fmla="*/ 1 w 9"/>
                <a:gd name="T39" fmla="*/ 10 h 17"/>
                <a:gd name="T40" fmla="*/ 1 w 9"/>
                <a:gd name="T41" fmla="*/ 11 h 17"/>
                <a:gd name="T42" fmla="*/ 1 w 9"/>
                <a:gd name="T43" fmla="*/ 11 h 17"/>
                <a:gd name="T44" fmla="*/ 1 w 9"/>
                <a:gd name="T45" fmla="*/ 11 h 17"/>
                <a:gd name="T46" fmla="*/ 0 w 9"/>
                <a:gd name="T47" fmla="*/ 11 h 17"/>
                <a:gd name="T48" fmla="*/ 0 w 9"/>
                <a:gd name="T49" fmla="*/ 12 h 17"/>
                <a:gd name="T50" fmla="*/ 0 w 9"/>
                <a:gd name="T51" fmla="*/ 12 h 17"/>
                <a:gd name="T52" fmla="*/ 0 w 9"/>
                <a:gd name="T53" fmla="*/ 12 h 17"/>
                <a:gd name="T54" fmla="*/ 0 w 9"/>
                <a:gd name="T55" fmla="*/ 13 h 17"/>
                <a:gd name="T56" fmla="*/ 0 w 9"/>
                <a:gd name="T57" fmla="*/ 13 h 17"/>
                <a:gd name="T58" fmla="*/ 0 w 9"/>
                <a:gd name="T59" fmla="*/ 13 h 17"/>
                <a:gd name="T60" fmla="*/ 0 w 9"/>
                <a:gd name="T61" fmla="*/ 13 h 17"/>
                <a:gd name="T62" fmla="*/ 0 w 9"/>
                <a:gd name="T63" fmla="*/ 14 h 17"/>
                <a:gd name="T64" fmla="*/ 1 w 9"/>
                <a:gd name="T65" fmla="*/ 14 h 17"/>
                <a:gd name="T66" fmla="*/ 1 w 9"/>
                <a:gd name="T67" fmla="*/ 15 h 17"/>
                <a:gd name="T68" fmla="*/ 1 w 9"/>
                <a:gd name="T69" fmla="*/ 15 h 17"/>
                <a:gd name="T70" fmla="*/ 1 w 9"/>
                <a:gd name="T71" fmla="*/ 15 h 17"/>
                <a:gd name="T72" fmla="*/ 1 w 9"/>
                <a:gd name="T73" fmla="*/ 15 h 17"/>
                <a:gd name="T74" fmla="*/ 1 w 9"/>
                <a:gd name="T75" fmla="*/ 16 h 17"/>
                <a:gd name="T76" fmla="*/ 1 w 9"/>
                <a:gd name="T77" fmla="*/ 16 h 17"/>
                <a:gd name="T78" fmla="*/ 1 w 9"/>
                <a:gd name="T79" fmla="*/ 16 h 17"/>
                <a:gd name="T80" fmla="*/ 1 w 9"/>
                <a:gd name="T81" fmla="*/ 17 h 17"/>
                <a:gd name="T82" fmla="*/ 1 w 9"/>
                <a:gd name="T83" fmla="*/ 17 h 17"/>
                <a:gd name="T84" fmla="*/ 1 w 9"/>
                <a:gd name="T85" fmla="*/ 16 h 17"/>
                <a:gd name="T86" fmla="*/ 1 w 9"/>
                <a:gd name="T87" fmla="*/ 16 h 17"/>
                <a:gd name="T88" fmla="*/ 1 w 9"/>
                <a:gd name="T89" fmla="*/ 16 h 17"/>
                <a:gd name="T90" fmla="*/ 1 w 9"/>
                <a:gd name="T91" fmla="*/ 17 h 17"/>
                <a:gd name="T92" fmla="*/ 6 w 9"/>
                <a:gd name="T93" fmla="*/ 16 h 17"/>
                <a:gd name="T94" fmla="*/ 7 w 9"/>
                <a:gd name="T95" fmla="*/ 15 h 17"/>
                <a:gd name="T96" fmla="*/ 7 w 9"/>
                <a:gd name="T97" fmla="*/ 15 h 17"/>
                <a:gd name="T98" fmla="*/ 7 w 9"/>
                <a:gd name="T99" fmla="*/ 15 h 17"/>
                <a:gd name="T100" fmla="*/ 7 w 9"/>
                <a:gd name="T101" fmla="*/ 15 h 17"/>
                <a:gd name="T102" fmla="*/ 7 w 9"/>
                <a:gd name="T103" fmla="*/ 15 h 17"/>
                <a:gd name="T104" fmla="*/ 7 w 9"/>
                <a:gd name="T105" fmla="*/ 15 h 17"/>
                <a:gd name="T106" fmla="*/ 8 w 9"/>
                <a:gd name="T107" fmla="*/ 15 h 17"/>
                <a:gd name="T108" fmla="*/ 8 w 9"/>
                <a:gd name="T109" fmla="*/ 15 h 17"/>
                <a:gd name="T110" fmla="*/ 8 w 9"/>
                <a:gd name="T111" fmla="*/ 15 h 17"/>
                <a:gd name="T112" fmla="*/ 7 w 9"/>
                <a:gd name="T113" fmla="*/ 15 h 17"/>
                <a:gd name="T114" fmla="*/ 8 w 9"/>
                <a:gd name="T115" fmla="*/ 15 h 17"/>
                <a:gd name="T116" fmla="*/ 8 w 9"/>
                <a:gd name="T117" fmla="*/ 15 h 17"/>
                <a:gd name="T118" fmla="*/ 9 w 9"/>
                <a:gd name="T119" fmla="*/ 14 h 17"/>
                <a:gd name="T120" fmla="*/ 7 w 9"/>
                <a:gd name="T121" fmla="*/ 13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9" h="17">
                  <a:moveTo>
                    <a:pt x="7" y="13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0"/>
                    <a:pt x="2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2"/>
                    <a:pt x="1" y="3"/>
                    <a:pt x="1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1" y="4"/>
                    <a:pt x="2" y="4"/>
                  </a:cubicBezTo>
                  <a:cubicBezTo>
                    <a:pt x="2" y="4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6"/>
                    <a:pt x="2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10"/>
                    <a:pt x="1" y="10"/>
                  </a:cubicBezTo>
                  <a:cubicBezTo>
                    <a:pt x="1" y="10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0" y="11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3"/>
                    <a:pt x="0" y="14"/>
                    <a:pt x="0" y="14"/>
                  </a:cubicBezTo>
                  <a:cubicBezTo>
                    <a:pt x="0" y="14"/>
                    <a:pt x="1" y="14"/>
                    <a:pt x="1" y="14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5"/>
                    <a:pt x="1" y="15"/>
                  </a:cubicBezTo>
                  <a:cubicBezTo>
                    <a:pt x="1" y="15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1" y="17"/>
                    <a:pt x="1" y="17"/>
                    <a:pt x="1" y="17"/>
                  </a:cubicBezTo>
                  <a:cubicBezTo>
                    <a:pt x="1" y="17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6"/>
                    <a:pt x="1" y="16"/>
                  </a:cubicBezTo>
                  <a:cubicBezTo>
                    <a:pt x="1" y="16"/>
                    <a:pt x="1" y="17"/>
                    <a:pt x="1" y="17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7" y="15"/>
                    <a:pt x="7" y="15"/>
                    <a:pt x="7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9" y="14"/>
                    <a:pt x="9" y="14"/>
                  </a:cubicBezTo>
                  <a:cubicBezTo>
                    <a:pt x="8" y="15"/>
                    <a:pt x="7" y="13"/>
                    <a:pt x="7" y="13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Freeform 460">
              <a:extLst>
                <a:ext uri="{FF2B5EF4-FFF2-40B4-BE49-F238E27FC236}">
                  <a16:creationId xmlns:a16="http://schemas.microsoft.com/office/drawing/2014/main" id="{C5ABB441-9C03-4D2E-B04F-CA649E53D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430337" y="749301"/>
              <a:ext cx="33338" cy="57150"/>
            </a:xfrm>
            <a:custGeom>
              <a:avLst/>
              <a:gdLst>
                <a:gd name="T0" fmla="*/ 8 w 9"/>
                <a:gd name="T1" fmla="*/ 14 h 16"/>
                <a:gd name="T2" fmla="*/ 8 w 9"/>
                <a:gd name="T3" fmla="*/ 14 h 16"/>
                <a:gd name="T4" fmla="*/ 8 w 9"/>
                <a:gd name="T5" fmla="*/ 13 h 16"/>
                <a:gd name="T6" fmla="*/ 7 w 9"/>
                <a:gd name="T7" fmla="*/ 12 h 16"/>
                <a:gd name="T8" fmla="*/ 7 w 9"/>
                <a:gd name="T9" fmla="*/ 11 h 16"/>
                <a:gd name="T10" fmla="*/ 7 w 9"/>
                <a:gd name="T11" fmla="*/ 11 h 16"/>
                <a:gd name="T12" fmla="*/ 7 w 9"/>
                <a:gd name="T13" fmla="*/ 10 h 16"/>
                <a:gd name="T14" fmla="*/ 7 w 9"/>
                <a:gd name="T15" fmla="*/ 10 h 16"/>
                <a:gd name="T16" fmla="*/ 7 w 9"/>
                <a:gd name="T17" fmla="*/ 9 h 16"/>
                <a:gd name="T18" fmla="*/ 8 w 9"/>
                <a:gd name="T19" fmla="*/ 9 h 16"/>
                <a:gd name="T20" fmla="*/ 8 w 9"/>
                <a:gd name="T21" fmla="*/ 6 h 16"/>
                <a:gd name="T22" fmla="*/ 8 w 9"/>
                <a:gd name="T23" fmla="*/ 6 h 16"/>
                <a:gd name="T24" fmla="*/ 8 w 9"/>
                <a:gd name="T25" fmla="*/ 5 h 16"/>
                <a:gd name="T26" fmla="*/ 8 w 9"/>
                <a:gd name="T27" fmla="*/ 5 h 16"/>
                <a:gd name="T28" fmla="*/ 8 w 9"/>
                <a:gd name="T29" fmla="*/ 5 h 16"/>
                <a:gd name="T30" fmla="*/ 9 w 9"/>
                <a:gd name="T31" fmla="*/ 4 h 16"/>
                <a:gd name="T32" fmla="*/ 9 w 9"/>
                <a:gd name="T33" fmla="*/ 3 h 16"/>
                <a:gd name="T34" fmla="*/ 9 w 9"/>
                <a:gd name="T35" fmla="*/ 2 h 16"/>
                <a:gd name="T36" fmla="*/ 9 w 9"/>
                <a:gd name="T37" fmla="*/ 2 h 16"/>
                <a:gd name="T38" fmla="*/ 8 w 9"/>
                <a:gd name="T39" fmla="*/ 1 h 16"/>
                <a:gd name="T40" fmla="*/ 0 w 9"/>
                <a:gd name="T41" fmla="*/ 3 h 16"/>
                <a:gd name="T42" fmla="*/ 0 w 9"/>
                <a:gd name="T43" fmla="*/ 3 h 16"/>
                <a:gd name="T44" fmla="*/ 0 w 9"/>
                <a:gd name="T45" fmla="*/ 4 h 16"/>
                <a:gd name="T46" fmla="*/ 0 w 9"/>
                <a:gd name="T47" fmla="*/ 4 h 16"/>
                <a:gd name="T48" fmla="*/ 1 w 9"/>
                <a:gd name="T49" fmla="*/ 6 h 16"/>
                <a:gd name="T50" fmla="*/ 1 w 9"/>
                <a:gd name="T51" fmla="*/ 8 h 16"/>
                <a:gd name="T52" fmla="*/ 2 w 9"/>
                <a:gd name="T53" fmla="*/ 9 h 16"/>
                <a:gd name="T54" fmla="*/ 2 w 9"/>
                <a:gd name="T55" fmla="*/ 10 h 16"/>
                <a:gd name="T56" fmla="*/ 2 w 9"/>
                <a:gd name="T57" fmla="*/ 11 h 16"/>
                <a:gd name="T58" fmla="*/ 2 w 9"/>
                <a:gd name="T59" fmla="*/ 11 h 16"/>
                <a:gd name="T60" fmla="*/ 2 w 9"/>
                <a:gd name="T61" fmla="*/ 11 h 16"/>
                <a:gd name="T62" fmla="*/ 3 w 9"/>
                <a:gd name="T63" fmla="*/ 11 h 16"/>
                <a:gd name="T64" fmla="*/ 3 w 9"/>
                <a:gd name="T65" fmla="*/ 12 h 16"/>
                <a:gd name="T66" fmla="*/ 3 w 9"/>
                <a:gd name="T67" fmla="*/ 14 h 16"/>
                <a:gd name="T68" fmla="*/ 4 w 9"/>
                <a:gd name="T69" fmla="*/ 15 h 16"/>
                <a:gd name="T70" fmla="*/ 4 w 9"/>
                <a:gd name="T71" fmla="*/ 16 h 16"/>
                <a:gd name="T72" fmla="*/ 8 w 9"/>
                <a:gd name="T73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" h="16">
                  <a:moveTo>
                    <a:pt x="8" y="14"/>
                  </a:move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8" y="14"/>
                    <a:pt x="8" y="13"/>
                    <a:pt x="8" y="13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2"/>
                    <a:pt x="7" y="12"/>
                    <a:pt x="7" y="12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7" y="11"/>
                    <a:pt x="7" y="11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10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7" y="9"/>
                    <a:pt x="7" y="9"/>
                    <a:pt x="7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9"/>
                    <a:pt x="8" y="9"/>
                  </a:cubicBezTo>
                  <a:cubicBezTo>
                    <a:pt x="8" y="9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9" y="4"/>
                    <a:pt x="9" y="4"/>
                  </a:cubicBezTo>
                  <a:cubicBezTo>
                    <a:pt x="9" y="4"/>
                    <a:pt x="9" y="4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3"/>
                  </a:cubicBezTo>
                  <a:cubicBezTo>
                    <a:pt x="9" y="3"/>
                    <a:pt x="9" y="3"/>
                    <a:pt x="9" y="2"/>
                  </a:cubicBezTo>
                  <a:cubicBezTo>
                    <a:pt x="8" y="2"/>
                    <a:pt x="8" y="2"/>
                    <a:pt x="8" y="2"/>
                  </a:cubicBezTo>
                  <a:cubicBezTo>
                    <a:pt x="8" y="2"/>
                    <a:pt x="8" y="2"/>
                    <a:pt x="9" y="2"/>
                  </a:cubicBezTo>
                  <a:cubicBezTo>
                    <a:pt x="9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0"/>
                    <a:pt x="8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1" y="5"/>
                    <a:pt x="1" y="6"/>
                    <a:pt x="1" y="6"/>
                  </a:cubicBezTo>
                  <a:cubicBezTo>
                    <a:pt x="1" y="7"/>
                    <a:pt x="1" y="7"/>
                    <a:pt x="1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9"/>
                    <a:pt x="1" y="9"/>
                  </a:cubicBezTo>
                  <a:cubicBezTo>
                    <a:pt x="1" y="9"/>
                    <a:pt x="2" y="9"/>
                    <a:pt x="2" y="9"/>
                  </a:cubicBezTo>
                  <a:cubicBezTo>
                    <a:pt x="2" y="9"/>
                    <a:pt x="2" y="9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0"/>
                  </a:cubicBezTo>
                  <a:cubicBezTo>
                    <a:pt x="2" y="10"/>
                    <a:pt x="2" y="10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2" y="11"/>
                    <a:pt x="2" y="11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3" y="12"/>
                    <a:pt x="3" y="12"/>
                    <a:pt x="3" y="13"/>
                  </a:cubicBezTo>
                  <a:cubicBezTo>
                    <a:pt x="3" y="13"/>
                    <a:pt x="3" y="13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4" y="15"/>
                    <a:pt x="4" y="15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8" y="15"/>
                    <a:pt x="8" y="15"/>
                    <a:pt x="8" y="15"/>
                  </a:cubicBezTo>
                  <a:cubicBezTo>
                    <a:pt x="8" y="15"/>
                    <a:pt x="8" y="14"/>
                    <a:pt x="8" y="14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Freeform 461">
              <a:extLst>
                <a:ext uri="{FF2B5EF4-FFF2-40B4-BE49-F238E27FC236}">
                  <a16:creationId xmlns:a16="http://schemas.microsoft.com/office/drawing/2014/main" id="{B51CC0CD-8A16-4DDB-BFC5-0AB338584D63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46251" y="752476"/>
              <a:ext cx="93663" cy="101600"/>
            </a:xfrm>
            <a:custGeom>
              <a:avLst/>
              <a:gdLst>
                <a:gd name="T0" fmla="*/ 23 w 26"/>
                <a:gd name="T1" fmla="*/ 11 h 28"/>
                <a:gd name="T2" fmla="*/ 22 w 26"/>
                <a:gd name="T3" fmla="*/ 10 h 28"/>
                <a:gd name="T4" fmla="*/ 22 w 26"/>
                <a:gd name="T5" fmla="*/ 9 h 28"/>
                <a:gd name="T6" fmla="*/ 22 w 26"/>
                <a:gd name="T7" fmla="*/ 8 h 28"/>
                <a:gd name="T8" fmla="*/ 22 w 26"/>
                <a:gd name="T9" fmla="*/ 8 h 28"/>
                <a:gd name="T10" fmla="*/ 20 w 26"/>
                <a:gd name="T11" fmla="*/ 6 h 28"/>
                <a:gd name="T12" fmla="*/ 16 w 26"/>
                <a:gd name="T13" fmla="*/ 5 h 28"/>
                <a:gd name="T14" fmla="*/ 16 w 26"/>
                <a:gd name="T15" fmla="*/ 5 h 28"/>
                <a:gd name="T16" fmla="*/ 16 w 26"/>
                <a:gd name="T17" fmla="*/ 4 h 28"/>
                <a:gd name="T18" fmla="*/ 15 w 26"/>
                <a:gd name="T19" fmla="*/ 4 h 28"/>
                <a:gd name="T20" fmla="*/ 14 w 26"/>
                <a:gd name="T21" fmla="*/ 4 h 28"/>
                <a:gd name="T22" fmla="*/ 13 w 26"/>
                <a:gd name="T23" fmla="*/ 4 h 28"/>
                <a:gd name="T24" fmla="*/ 12 w 26"/>
                <a:gd name="T25" fmla="*/ 3 h 28"/>
                <a:gd name="T26" fmla="*/ 11 w 26"/>
                <a:gd name="T27" fmla="*/ 3 h 28"/>
                <a:gd name="T28" fmla="*/ 10 w 26"/>
                <a:gd name="T29" fmla="*/ 2 h 28"/>
                <a:gd name="T30" fmla="*/ 9 w 26"/>
                <a:gd name="T31" fmla="*/ 1 h 28"/>
                <a:gd name="T32" fmla="*/ 8 w 26"/>
                <a:gd name="T33" fmla="*/ 0 h 28"/>
                <a:gd name="T34" fmla="*/ 6 w 26"/>
                <a:gd name="T35" fmla="*/ 1 h 28"/>
                <a:gd name="T36" fmla="*/ 3 w 26"/>
                <a:gd name="T37" fmla="*/ 2 h 28"/>
                <a:gd name="T38" fmla="*/ 2 w 26"/>
                <a:gd name="T39" fmla="*/ 6 h 28"/>
                <a:gd name="T40" fmla="*/ 0 w 26"/>
                <a:gd name="T41" fmla="*/ 7 h 28"/>
                <a:gd name="T42" fmla="*/ 0 w 26"/>
                <a:gd name="T43" fmla="*/ 11 h 28"/>
                <a:gd name="T44" fmla="*/ 1 w 26"/>
                <a:gd name="T45" fmla="*/ 14 h 28"/>
                <a:gd name="T46" fmla="*/ 2 w 26"/>
                <a:gd name="T47" fmla="*/ 16 h 28"/>
                <a:gd name="T48" fmla="*/ 5 w 26"/>
                <a:gd name="T49" fmla="*/ 18 h 28"/>
                <a:gd name="T50" fmla="*/ 7 w 26"/>
                <a:gd name="T51" fmla="*/ 20 h 28"/>
                <a:gd name="T52" fmla="*/ 7 w 26"/>
                <a:gd name="T53" fmla="*/ 21 h 28"/>
                <a:gd name="T54" fmla="*/ 8 w 26"/>
                <a:gd name="T55" fmla="*/ 24 h 28"/>
                <a:gd name="T56" fmla="*/ 8 w 26"/>
                <a:gd name="T57" fmla="*/ 25 h 28"/>
                <a:gd name="T58" fmla="*/ 9 w 26"/>
                <a:gd name="T59" fmla="*/ 27 h 28"/>
                <a:gd name="T60" fmla="*/ 10 w 26"/>
                <a:gd name="T61" fmla="*/ 28 h 28"/>
                <a:gd name="T62" fmla="*/ 23 w 26"/>
                <a:gd name="T63" fmla="*/ 28 h 28"/>
                <a:gd name="T64" fmla="*/ 23 w 26"/>
                <a:gd name="T65" fmla="*/ 27 h 28"/>
                <a:gd name="T66" fmla="*/ 23 w 26"/>
                <a:gd name="T67" fmla="*/ 25 h 28"/>
                <a:gd name="T68" fmla="*/ 23 w 26"/>
                <a:gd name="T69" fmla="*/ 23 h 28"/>
                <a:gd name="T70" fmla="*/ 23 w 26"/>
                <a:gd name="T71" fmla="*/ 19 h 28"/>
                <a:gd name="T72" fmla="*/ 23 w 26"/>
                <a:gd name="T73" fmla="*/ 17 h 28"/>
                <a:gd name="T74" fmla="*/ 24 w 26"/>
                <a:gd name="T75" fmla="*/ 15 h 28"/>
                <a:gd name="T76" fmla="*/ 26 w 26"/>
                <a:gd name="T77" fmla="*/ 9 h 28"/>
                <a:gd name="T78" fmla="*/ 25 w 26"/>
                <a:gd name="T79" fmla="*/ 10 h 28"/>
                <a:gd name="T80" fmla="*/ 25 w 26"/>
                <a:gd name="T81" fmla="*/ 11 h 28"/>
                <a:gd name="T82" fmla="*/ 24 w 26"/>
                <a:gd name="T83" fmla="*/ 13 h 28"/>
                <a:gd name="T84" fmla="*/ 22 w 26"/>
                <a:gd name="T85" fmla="*/ 16 h 28"/>
                <a:gd name="T86" fmla="*/ 21 w 26"/>
                <a:gd name="T87" fmla="*/ 16 h 28"/>
                <a:gd name="T88" fmla="*/ 21 w 26"/>
                <a:gd name="T89" fmla="*/ 15 h 28"/>
                <a:gd name="T90" fmla="*/ 22 w 26"/>
                <a:gd name="T91" fmla="*/ 14 h 28"/>
                <a:gd name="T92" fmla="*/ 22 w 26"/>
                <a:gd name="T93" fmla="*/ 13 h 28"/>
                <a:gd name="T94" fmla="*/ 23 w 26"/>
                <a:gd name="T95" fmla="*/ 11 h 28"/>
                <a:gd name="T96" fmla="*/ 23 w 26"/>
                <a:gd name="T97" fmla="*/ 11 h 28"/>
                <a:gd name="T98" fmla="*/ 23 w 26"/>
                <a:gd name="T99" fmla="*/ 1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6" h="28">
                  <a:moveTo>
                    <a:pt x="23" y="12"/>
                  </a:moveTo>
                  <a:cubicBezTo>
                    <a:pt x="23" y="12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2" y="10"/>
                    <a:pt x="22" y="10"/>
                  </a:cubicBezTo>
                  <a:cubicBezTo>
                    <a:pt x="22" y="10"/>
                    <a:pt x="22" y="10"/>
                    <a:pt x="22" y="10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9"/>
                    <a:pt x="22" y="9"/>
                  </a:cubicBezTo>
                  <a:cubicBezTo>
                    <a:pt x="22" y="9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2" y="8"/>
                    <a:pt x="22" y="8"/>
                    <a:pt x="22" y="8"/>
                  </a:cubicBezTo>
                  <a:cubicBezTo>
                    <a:pt x="21" y="8"/>
                    <a:pt x="21" y="7"/>
                    <a:pt x="21" y="7"/>
                  </a:cubicBezTo>
                  <a:cubicBezTo>
                    <a:pt x="21" y="6"/>
                    <a:pt x="20" y="6"/>
                    <a:pt x="20" y="6"/>
                  </a:cubicBezTo>
                  <a:cubicBezTo>
                    <a:pt x="20" y="6"/>
                    <a:pt x="19" y="6"/>
                    <a:pt x="19" y="6"/>
                  </a:cubicBezTo>
                  <a:cubicBezTo>
                    <a:pt x="18" y="5"/>
                    <a:pt x="17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5"/>
                  </a:cubicBezTo>
                  <a:cubicBezTo>
                    <a:pt x="16" y="5"/>
                    <a:pt x="16" y="5"/>
                    <a:pt x="16" y="4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5" y="4"/>
                    <a:pt x="14" y="4"/>
                    <a:pt x="14" y="4"/>
                  </a:cubicBezTo>
                  <a:cubicBezTo>
                    <a:pt x="14" y="4"/>
                    <a:pt x="14" y="4"/>
                    <a:pt x="13" y="4"/>
                  </a:cubicBezTo>
                  <a:cubicBezTo>
                    <a:pt x="13" y="4"/>
                    <a:pt x="13" y="4"/>
                    <a:pt x="13" y="4"/>
                  </a:cubicBezTo>
                  <a:cubicBezTo>
                    <a:pt x="13" y="4"/>
                    <a:pt x="13" y="4"/>
                    <a:pt x="12" y="4"/>
                  </a:cubicBezTo>
                  <a:cubicBezTo>
                    <a:pt x="12" y="4"/>
                    <a:pt x="12" y="4"/>
                    <a:pt x="12" y="3"/>
                  </a:cubicBezTo>
                  <a:cubicBezTo>
                    <a:pt x="12" y="3"/>
                    <a:pt x="12" y="3"/>
                    <a:pt x="12" y="3"/>
                  </a:cubicBezTo>
                  <a:cubicBezTo>
                    <a:pt x="12" y="3"/>
                    <a:pt x="11" y="3"/>
                    <a:pt x="11" y="3"/>
                  </a:cubicBezTo>
                  <a:cubicBezTo>
                    <a:pt x="11" y="3"/>
                    <a:pt x="11" y="2"/>
                    <a:pt x="11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2"/>
                    <a:pt x="9" y="2"/>
                    <a:pt x="9" y="2"/>
                  </a:cubicBezTo>
                  <a:cubicBezTo>
                    <a:pt x="9" y="2"/>
                    <a:pt x="9" y="2"/>
                    <a:pt x="9" y="1"/>
                  </a:cubicBezTo>
                  <a:cubicBezTo>
                    <a:pt x="9" y="1"/>
                    <a:pt x="9" y="1"/>
                    <a:pt x="9" y="1"/>
                  </a:cubicBezTo>
                  <a:cubicBezTo>
                    <a:pt x="9" y="1"/>
                    <a:pt x="9" y="0"/>
                    <a:pt x="8" y="0"/>
                  </a:cubicBezTo>
                  <a:cubicBezTo>
                    <a:pt x="8" y="0"/>
                    <a:pt x="7" y="1"/>
                    <a:pt x="7" y="1"/>
                  </a:cubicBezTo>
                  <a:cubicBezTo>
                    <a:pt x="7" y="1"/>
                    <a:pt x="6" y="1"/>
                    <a:pt x="6" y="1"/>
                  </a:cubicBezTo>
                  <a:cubicBezTo>
                    <a:pt x="6" y="1"/>
                    <a:pt x="6" y="1"/>
                    <a:pt x="6" y="1"/>
                  </a:cubicBezTo>
                  <a:cubicBezTo>
                    <a:pt x="5" y="1"/>
                    <a:pt x="3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7"/>
                  </a:cubicBezTo>
                  <a:cubicBezTo>
                    <a:pt x="1" y="8"/>
                    <a:pt x="0" y="7"/>
                    <a:pt x="0" y="7"/>
                  </a:cubicBezTo>
                  <a:cubicBezTo>
                    <a:pt x="0" y="8"/>
                    <a:pt x="0" y="10"/>
                    <a:pt x="0" y="10"/>
                  </a:cubicBezTo>
                  <a:cubicBezTo>
                    <a:pt x="1" y="10"/>
                    <a:pt x="1" y="11"/>
                    <a:pt x="0" y="11"/>
                  </a:cubicBezTo>
                  <a:cubicBezTo>
                    <a:pt x="0" y="12"/>
                    <a:pt x="0" y="13"/>
                    <a:pt x="0" y="13"/>
                  </a:cubicBezTo>
                  <a:cubicBezTo>
                    <a:pt x="0" y="14"/>
                    <a:pt x="0" y="14"/>
                    <a:pt x="1" y="14"/>
                  </a:cubicBezTo>
                  <a:cubicBezTo>
                    <a:pt x="1" y="14"/>
                    <a:pt x="1" y="15"/>
                    <a:pt x="1" y="15"/>
                  </a:cubicBezTo>
                  <a:cubicBezTo>
                    <a:pt x="1" y="16"/>
                    <a:pt x="1" y="16"/>
                    <a:pt x="2" y="16"/>
                  </a:cubicBezTo>
                  <a:cubicBezTo>
                    <a:pt x="3" y="16"/>
                    <a:pt x="4" y="17"/>
                    <a:pt x="4" y="17"/>
                  </a:cubicBezTo>
                  <a:cubicBezTo>
                    <a:pt x="4" y="18"/>
                    <a:pt x="4" y="18"/>
                    <a:pt x="5" y="18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6" y="20"/>
                    <a:pt x="7" y="20"/>
                  </a:cubicBezTo>
                  <a:cubicBezTo>
                    <a:pt x="7" y="20"/>
                    <a:pt x="7" y="20"/>
                    <a:pt x="7" y="21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7" y="22"/>
                    <a:pt x="7" y="22"/>
                    <a:pt x="7" y="22"/>
                  </a:cubicBezTo>
                  <a:cubicBezTo>
                    <a:pt x="7" y="22"/>
                    <a:pt x="8" y="23"/>
                    <a:pt x="8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4"/>
                    <a:pt x="8" y="25"/>
                    <a:pt x="8" y="25"/>
                  </a:cubicBezTo>
                  <a:cubicBezTo>
                    <a:pt x="8" y="26"/>
                    <a:pt x="8" y="26"/>
                    <a:pt x="8" y="27"/>
                  </a:cubicBezTo>
                  <a:cubicBezTo>
                    <a:pt x="8" y="27"/>
                    <a:pt x="9" y="27"/>
                    <a:pt x="9" y="27"/>
                  </a:cubicBezTo>
                  <a:cubicBezTo>
                    <a:pt x="9" y="27"/>
                    <a:pt x="9" y="27"/>
                    <a:pt x="9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3" y="28"/>
                    <a:pt x="23" y="27"/>
                    <a:pt x="23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7"/>
                    <a:pt x="24" y="26"/>
                    <a:pt x="23" y="25"/>
                  </a:cubicBezTo>
                  <a:cubicBezTo>
                    <a:pt x="23" y="25"/>
                    <a:pt x="23" y="25"/>
                    <a:pt x="23" y="25"/>
                  </a:cubicBezTo>
                  <a:cubicBezTo>
                    <a:pt x="23" y="24"/>
                    <a:pt x="23" y="24"/>
                    <a:pt x="23" y="24"/>
                  </a:cubicBezTo>
                  <a:cubicBezTo>
                    <a:pt x="23" y="23"/>
                    <a:pt x="23" y="23"/>
                    <a:pt x="23" y="23"/>
                  </a:cubicBezTo>
                  <a:cubicBezTo>
                    <a:pt x="23" y="22"/>
                    <a:pt x="23" y="21"/>
                    <a:pt x="23" y="20"/>
                  </a:cubicBezTo>
                  <a:cubicBezTo>
                    <a:pt x="23" y="20"/>
                    <a:pt x="23" y="19"/>
                    <a:pt x="23" y="19"/>
                  </a:cubicBezTo>
                  <a:cubicBezTo>
                    <a:pt x="23" y="18"/>
                    <a:pt x="23" y="18"/>
                    <a:pt x="23" y="18"/>
                  </a:cubicBezTo>
                  <a:cubicBezTo>
                    <a:pt x="23" y="17"/>
                    <a:pt x="23" y="17"/>
                    <a:pt x="23" y="17"/>
                  </a:cubicBezTo>
                  <a:cubicBezTo>
                    <a:pt x="24" y="17"/>
                    <a:pt x="24" y="16"/>
                    <a:pt x="24" y="16"/>
                  </a:cubicBezTo>
                  <a:cubicBezTo>
                    <a:pt x="24" y="16"/>
                    <a:pt x="24" y="16"/>
                    <a:pt x="24" y="15"/>
                  </a:cubicBezTo>
                  <a:cubicBezTo>
                    <a:pt x="24" y="15"/>
                    <a:pt x="24" y="14"/>
                    <a:pt x="25" y="13"/>
                  </a:cubicBezTo>
                  <a:cubicBezTo>
                    <a:pt x="26" y="12"/>
                    <a:pt x="26" y="10"/>
                    <a:pt x="26" y="9"/>
                  </a:cubicBezTo>
                  <a:cubicBezTo>
                    <a:pt x="26" y="8"/>
                    <a:pt x="26" y="9"/>
                    <a:pt x="26" y="9"/>
                  </a:cubicBezTo>
                  <a:cubicBezTo>
                    <a:pt x="26" y="10"/>
                    <a:pt x="25" y="10"/>
                    <a:pt x="25" y="10"/>
                  </a:cubicBezTo>
                  <a:cubicBezTo>
                    <a:pt x="25" y="10"/>
                    <a:pt x="25" y="10"/>
                    <a:pt x="25" y="10"/>
                  </a:cubicBezTo>
                  <a:cubicBezTo>
                    <a:pt x="25" y="10"/>
                    <a:pt x="25" y="11"/>
                    <a:pt x="25" y="11"/>
                  </a:cubicBezTo>
                  <a:cubicBezTo>
                    <a:pt x="24" y="11"/>
                    <a:pt x="24" y="12"/>
                    <a:pt x="24" y="12"/>
                  </a:cubicBezTo>
                  <a:cubicBezTo>
                    <a:pt x="24" y="12"/>
                    <a:pt x="24" y="12"/>
                    <a:pt x="24" y="13"/>
                  </a:cubicBezTo>
                  <a:cubicBezTo>
                    <a:pt x="23" y="13"/>
                    <a:pt x="23" y="14"/>
                    <a:pt x="23" y="14"/>
                  </a:cubicBezTo>
                  <a:cubicBezTo>
                    <a:pt x="22" y="14"/>
                    <a:pt x="22" y="15"/>
                    <a:pt x="22" y="16"/>
                  </a:cubicBezTo>
                  <a:cubicBezTo>
                    <a:pt x="22" y="16"/>
                    <a:pt x="22" y="16"/>
                    <a:pt x="21" y="16"/>
                  </a:cubicBezTo>
                  <a:cubicBezTo>
                    <a:pt x="21" y="16"/>
                    <a:pt x="21" y="16"/>
                    <a:pt x="21" y="16"/>
                  </a:cubicBezTo>
                  <a:cubicBezTo>
                    <a:pt x="21" y="16"/>
                    <a:pt x="21" y="15"/>
                    <a:pt x="21" y="15"/>
                  </a:cubicBezTo>
                  <a:cubicBezTo>
                    <a:pt x="21" y="15"/>
                    <a:pt x="21" y="15"/>
                    <a:pt x="21" y="15"/>
                  </a:cubicBezTo>
                  <a:cubicBezTo>
                    <a:pt x="22" y="15"/>
                    <a:pt x="22" y="15"/>
                    <a:pt x="22" y="15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4"/>
                  </a:cubicBezTo>
                  <a:cubicBezTo>
                    <a:pt x="22" y="14"/>
                    <a:pt x="22" y="14"/>
                    <a:pt x="22" y="13"/>
                  </a:cubicBezTo>
                  <a:cubicBezTo>
                    <a:pt x="22" y="13"/>
                    <a:pt x="23" y="13"/>
                    <a:pt x="23" y="12"/>
                  </a:cubicBezTo>
                  <a:cubicBezTo>
                    <a:pt x="23" y="12"/>
                    <a:pt x="23" y="12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1"/>
                    <a:pt x="23" y="12"/>
                    <a:pt x="23" y="12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Freeform 462">
              <a:extLst>
                <a:ext uri="{FF2B5EF4-FFF2-40B4-BE49-F238E27FC236}">
                  <a16:creationId xmlns:a16="http://schemas.microsoft.com/office/drawing/2014/main" id="{E65AEF36-CBA3-425D-AEC0-5EEF054F5EF6}"/>
                </a:ext>
              </a:extLst>
            </p:cNvPr>
            <p:cNvSpPr>
              <a:spLocks/>
            </p:cNvSpPr>
            <p:nvPr/>
          </p:nvSpPr>
          <p:spPr bwMode="auto">
            <a:xfrm>
              <a:off x="-1706564" y="733426"/>
              <a:ext cx="104775" cy="58738"/>
            </a:xfrm>
            <a:custGeom>
              <a:avLst/>
              <a:gdLst>
                <a:gd name="T0" fmla="*/ 28 w 29"/>
                <a:gd name="T1" fmla="*/ 8 h 16"/>
                <a:gd name="T2" fmla="*/ 26 w 29"/>
                <a:gd name="T3" fmla="*/ 7 h 16"/>
                <a:gd name="T4" fmla="*/ 25 w 29"/>
                <a:gd name="T5" fmla="*/ 6 h 16"/>
                <a:gd name="T6" fmla="*/ 24 w 29"/>
                <a:gd name="T7" fmla="*/ 6 h 16"/>
                <a:gd name="T8" fmla="*/ 23 w 29"/>
                <a:gd name="T9" fmla="*/ 5 h 16"/>
                <a:gd name="T10" fmla="*/ 22 w 29"/>
                <a:gd name="T11" fmla="*/ 4 h 16"/>
                <a:gd name="T12" fmla="*/ 21 w 29"/>
                <a:gd name="T13" fmla="*/ 4 h 16"/>
                <a:gd name="T14" fmla="*/ 20 w 29"/>
                <a:gd name="T15" fmla="*/ 5 h 16"/>
                <a:gd name="T16" fmla="*/ 17 w 29"/>
                <a:gd name="T17" fmla="*/ 5 h 16"/>
                <a:gd name="T18" fmla="*/ 16 w 29"/>
                <a:gd name="T19" fmla="*/ 7 h 16"/>
                <a:gd name="T20" fmla="*/ 13 w 29"/>
                <a:gd name="T21" fmla="*/ 7 h 16"/>
                <a:gd name="T22" fmla="*/ 11 w 29"/>
                <a:gd name="T23" fmla="*/ 5 h 16"/>
                <a:gd name="T24" fmla="*/ 10 w 29"/>
                <a:gd name="T25" fmla="*/ 5 h 16"/>
                <a:gd name="T26" fmla="*/ 9 w 29"/>
                <a:gd name="T27" fmla="*/ 5 h 16"/>
                <a:gd name="T28" fmla="*/ 8 w 29"/>
                <a:gd name="T29" fmla="*/ 5 h 16"/>
                <a:gd name="T30" fmla="*/ 7 w 29"/>
                <a:gd name="T31" fmla="*/ 6 h 16"/>
                <a:gd name="T32" fmla="*/ 8 w 29"/>
                <a:gd name="T33" fmla="*/ 3 h 16"/>
                <a:gd name="T34" fmla="*/ 10 w 29"/>
                <a:gd name="T35" fmla="*/ 2 h 16"/>
                <a:gd name="T36" fmla="*/ 10 w 29"/>
                <a:gd name="T37" fmla="*/ 0 h 16"/>
                <a:gd name="T38" fmla="*/ 8 w 29"/>
                <a:gd name="T39" fmla="*/ 1 h 16"/>
                <a:gd name="T40" fmla="*/ 7 w 29"/>
                <a:gd name="T41" fmla="*/ 2 h 16"/>
                <a:gd name="T42" fmla="*/ 5 w 29"/>
                <a:gd name="T43" fmla="*/ 3 h 16"/>
                <a:gd name="T44" fmla="*/ 5 w 29"/>
                <a:gd name="T45" fmla="*/ 4 h 16"/>
                <a:gd name="T46" fmla="*/ 4 w 29"/>
                <a:gd name="T47" fmla="*/ 5 h 16"/>
                <a:gd name="T48" fmla="*/ 3 w 29"/>
                <a:gd name="T49" fmla="*/ 5 h 16"/>
                <a:gd name="T50" fmla="*/ 1 w 29"/>
                <a:gd name="T51" fmla="*/ 6 h 16"/>
                <a:gd name="T52" fmla="*/ 0 w 29"/>
                <a:gd name="T53" fmla="*/ 7 h 16"/>
                <a:gd name="T54" fmla="*/ 1 w 29"/>
                <a:gd name="T55" fmla="*/ 8 h 16"/>
                <a:gd name="T56" fmla="*/ 2 w 29"/>
                <a:gd name="T57" fmla="*/ 9 h 16"/>
                <a:gd name="T58" fmla="*/ 4 w 29"/>
                <a:gd name="T59" fmla="*/ 9 h 16"/>
                <a:gd name="T60" fmla="*/ 5 w 29"/>
                <a:gd name="T61" fmla="*/ 9 h 16"/>
                <a:gd name="T62" fmla="*/ 6 w 29"/>
                <a:gd name="T63" fmla="*/ 10 h 16"/>
                <a:gd name="T64" fmla="*/ 11 w 29"/>
                <a:gd name="T65" fmla="*/ 13 h 16"/>
                <a:gd name="T66" fmla="*/ 11 w 29"/>
                <a:gd name="T67" fmla="*/ 14 h 16"/>
                <a:gd name="T68" fmla="*/ 12 w 29"/>
                <a:gd name="T69" fmla="*/ 16 h 16"/>
                <a:gd name="T70" fmla="*/ 12 w 29"/>
                <a:gd name="T71" fmla="*/ 16 h 16"/>
                <a:gd name="T72" fmla="*/ 12 w 29"/>
                <a:gd name="T73" fmla="*/ 15 h 16"/>
                <a:gd name="T74" fmla="*/ 13 w 29"/>
                <a:gd name="T75" fmla="*/ 13 h 16"/>
                <a:gd name="T76" fmla="*/ 16 w 29"/>
                <a:gd name="T77" fmla="*/ 10 h 16"/>
                <a:gd name="T78" fmla="*/ 16 w 29"/>
                <a:gd name="T79" fmla="*/ 11 h 16"/>
                <a:gd name="T80" fmla="*/ 16 w 29"/>
                <a:gd name="T81" fmla="*/ 12 h 16"/>
                <a:gd name="T82" fmla="*/ 17 w 29"/>
                <a:gd name="T83" fmla="*/ 11 h 16"/>
                <a:gd name="T84" fmla="*/ 21 w 29"/>
                <a:gd name="T85" fmla="*/ 8 h 16"/>
                <a:gd name="T86" fmla="*/ 24 w 29"/>
                <a:gd name="T87" fmla="*/ 10 h 16"/>
                <a:gd name="T88" fmla="*/ 24 w 29"/>
                <a:gd name="T89" fmla="*/ 10 h 16"/>
                <a:gd name="T90" fmla="*/ 24 w 29"/>
                <a:gd name="T91" fmla="*/ 10 h 16"/>
                <a:gd name="T92" fmla="*/ 25 w 29"/>
                <a:gd name="T93" fmla="*/ 9 h 16"/>
                <a:gd name="T94" fmla="*/ 25 w 29"/>
                <a:gd name="T95" fmla="*/ 9 h 16"/>
                <a:gd name="T96" fmla="*/ 26 w 29"/>
                <a:gd name="T97" fmla="*/ 9 h 16"/>
                <a:gd name="T98" fmla="*/ 27 w 29"/>
                <a:gd name="T99" fmla="*/ 9 h 16"/>
                <a:gd name="T100" fmla="*/ 29 w 29"/>
                <a:gd name="T101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9" h="16">
                  <a:moveTo>
                    <a:pt x="29" y="8"/>
                  </a:moveTo>
                  <a:cubicBezTo>
                    <a:pt x="29" y="8"/>
                    <a:pt x="28" y="8"/>
                    <a:pt x="28" y="8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27" y="8"/>
                    <a:pt x="27" y="8"/>
                    <a:pt x="27" y="8"/>
                  </a:cubicBezTo>
                  <a:cubicBezTo>
                    <a:pt x="27" y="7"/>
                    <a:pt x="27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7"/>
                    <a:pt x="26" y="7"/>
                    <a:pt x="26" y="6"/>
                  </a:cubicBezTo>
                  <a:cubicBezTo>
                    <a:pt x="26" y="6"/>
                    <a:pt x="25" y="6"/>
                    <a:pt x="25" y="6"/>
                  </a:cubicBezTo>
                  <a:cubicBezTo>
                    <a:pt x="25" y="6"/>
                    <a:pt x="25" y="5"/>
                    <a:pt x="25" y="5"/>
                  </a:cubicBezTo>
                  <a:cubicBezTo>
                    <a:pt x="25" y="5"/>
                    <a:pt x="25" y="5"/>
                    <a:pt x="25" y="5"/>
                  </a:cubicBezTo>
                  <a:cubicBezTo>
                    <a:pt x="25" y="6"/>
                    <a:pt x="24" y="6"/>
                    <a:pt x="24" y="6"/>
                  </a:cubicBezTo>
                  <a:cubicBezTo>
                    <a:pt x="24" y="6"/>
                    <a:pt x="24" y="6"/>
                    <a:pt x="23" y="6"/>
                  </a:cubicBezTo>
                  <a:cubicBezTo>
                    <a:pt x="23" y="6"/>
                    <a:pt x="22" y="6"/>
                    <a:pt x="23" y="5"/>
                  </a:cubicBezTo>
                  <a:cubicBezTo>
                    <a:pt x="23" y="5"/>
                    <a:pt x="23" y="5"/>
                    <a:pt x="23" y="5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2" y="4"/>
                    <a:pt x="22" y="4"/>
                  </a:cubicBezTo>
                  <a:cubicBezTo>
                    <a:pt x="22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1" y="4"/>
                    <a:pt x="21" y="4"/>
                    <a:pt x="21" y="4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20" y="5"/>
                    <a:pt x="20" y="5"/>
                    <a:pt x="20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8" y="5"/>
                    <a:pt x="18" y="5"/>
                  </a:cubicBezTo>
                  <a:cubicBezTo>
                    <a:pt x="18" y="5"/>
                    <a:pt x="17" y="5"/>
                    <a:pt x="17" y="5"/>
                  </a:cubicBezTo>
                  <a:cubicBezTo>
                    <a:pt x="17" y="5"/>
                    <a:pt x="17" y="5"/>
                    <a:pt x="17" y="6"/>
                  </a:cubicBezTo>
                  <a:cubicBezTo>
                    <a:pt x="17" y="6"/>
                    <a:pt x="17" y="6"/>
                    <a:pt x="17" y="6"/>
                  </a:cubicBezTo>
                  <a:cubicBezTo>
                    <a:pt x="16" y="6"/>
                    <a:pt x="16" y="6"/>
                    <a:pt x="16" y="7"/>
                  </a:cubicBezTo>
                  <a:cubicBezTo>
                    <a:pt x="16" y="7"/>
                    <a:pt x="16" y="7"/>
                    <a:pt x="15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4" y="7"/>
                    <a:pt x="14" y="7"/>
                    <a:pt x="13" y="7"/>
                  </a:cubicBezTo>
                  <a:cubicBezTo>
                    <a:pt x="13" y="7"/>
                    <a:pt x="13" y="7"/>
                    <a:pt x="13" y="7"/>
                  </a:cubicBezTo>
                  <a:cubicBezTo>
                    <a:pt x="12" y="7"/>
                    <a:pt x="12" y="7"/>
                    <a:pt x="12" y="6"/>
                  </a:cubicBezTo>
                  <a:cubicBezTo>
                    <a:pt x="12" y="6"/>
                    <a:pt x="11" y="6"/>
                    <a:pt x="11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10" y="5"/>
                  </a:cubicBezTo>
                  <a:cubicBezTo>
                    <a:pt x="10" y="5"/>
                    <a:pt x="10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5"/>
                    <a:pt x="9" y="5"/>
                    <a:pt x="8" y="5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5"/>
                    <a:pt x="8" y="6"/>
                    <a:pt x="7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5"/>
                    <a:pt x="7" y="4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9" y="2"/>
                    <a:pt x="9" y="2"/>
                    <a:pt x="9" y="2"/>
                  </a:cubicBezTo>
                  <a:cubicBezTo>
                    <a:pt x="9" y="2"/>
                    <a:pt x="9" y="2"/>
                    <a:pt x="10" y="2"/>
                  </a:cubicBezTo>
                  <a:cubicBezTo>
                    <a:pt x="10" y="2"/>
                    <a:pt x="10" y="2"/>
                    <a:pt x="10" y="2"/>
                  </a:cubicBezTo>
                  <a:cubicBezTo>
                    <a:pt x="10" y="1"/>
                    <a:pt x="10" y="1"/>
                    <a:pt x="10" y="1"/>
                  </a:cubicBezTo>
                  <a:cubicBezTo>
                    <a:pt x="10" y="1"/>
                    <a:pt x="10" y="1"/>
                    <a:pt x="10" y="0"/>
                  </a:cubicBezTo>
                  <a:cubicBezTo>
                    <a:pt x="10" y="0"/>
                    <a:pt x="9" y="0"/>
                    <a:pt x="9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8" y="1"/>
                  </a:cubicBezTo>
                  <a:cubicBezTo>
                    <a:pt x="8" y="1"/>
                    <a:pt x="8" y="1"/>
                    <a:pt x="7" y="1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7" y="2"/>
                    <a:pt x="7" y="2"/>
                    <a:pt x="7" y="2"/>
                  </a:cubicBezTo>
                  <a:cubicBezTo>
                    <a:pt x="6" y="2"/>
                    <a:pt x="6" y="2"/>
                    <a:pt x="6" y="2"/>
                  </a:cubicBezTo>
                  <a:cubicBezTo>
                    <a:pt x="6" y="2"/>
                    <a:pt x="5" y="3"/>
                    <a:pt x="5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5" y="3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5" y="4"/>
                    <a:pt x="5" y="4"/>
                    <a:pt x="5" y="4"/>
                  </a:cubicBezTo>
                  <a:cubicBezTo>
                    <a:pt x="4" y="4"/>
                    <a:pt x="4" y="4"/>
                    <a:pt x="4" y="5"/>
                  </a:cubicBezTo>
                  <a:cubicBezTo>
                    <a:pt x="4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1" y="6"/>
                    <a:pt x="0" y="6"/>
                    <a:pt x="0" y="6"/>
                  </a:cubicBezTo>
                  <a:cubicBezTo>
                    <a:pt x="0" y="6"/>
                    <a:pt x="0" y="7"/>
                    <a:pt x="0" y="7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7"/>
                    <a:pt x="0" y="8"/>
                    <a:pt x="0" y="8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1" y="8"/>
                    <a:pt x="1" y="8"/>
                    <a:pt x="1" y="9"/>
                  </a:cubicBezTo>
                  <a:cubicBezTo>
                    <a:pt x="1" y="9"/>
                    <a:pt x="1" y="9"/>
                    <a:pt x="1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3" y="9"/>
                    <a:pt x="3" y="9"/>
                  </a:cubicBezTo>
                  <a:cubicBezTo>
                    <a:pt x="3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5" y="9"/>
                    <a:pt x="5" y="10"/>
                    <a:pt x="5" y="10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7" y="10"/>
                    <a:pt x="8" y="11"/>
                    <a:pt x="9" y="11"/>
                  </a:cubicBezTo>
                  <a:cubicBezTo>
                    <a:pt x="9" y="11"/>
                    <a:pt x="10" y="11"/>
                    <a:pt x="10" y="12"/>
                  </a:cubicBezTo>
                  <a:cubicBezTo>
                    <a:pt x="10" y="12"/>
                    <a:pt x="10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1" y="13"/>
                    <a:pt x="11" y="14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1" y="14"/>
                    <a:pt x="11" y="14"/>
                    <a:pt x="11" y="15"/>
                  </a:cubicBezTo>
                  <a:cubicBezTo>
                    <a:pt x="11" y="15"/>
                    <a:pt x="11" y="15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6"/>
                  </a:cubicBezTo>
                  <a:cubicBezTo>
                    <a:pt x="12" y="16"/>
                    <a:pt x="12" y="16"/>
                    <a:pt x="12" y="15"/>
                  </a:cubicBezTo>
                  <a:cubicBezTo>
                    <a:pt x="12" y="15"/>
                    <a:pt x="13" y="14"/>
                    <a:pt x="13" y="14"/>
                  </a:cubicBezTo>
                  <a:cubicBezTo>
                    <a:pt x="13" y="14"/>
                    <a:pt x="13" y="13"/>
                    <a:pt x="13" y="13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4" y="12"/>
                    <a:pt x="14" y="11"/>
                    <a:pt x="15" y="11"/>
                  </a:cubicBezTo>
                  <a:cubicBezTo>
                    <a:pt x="15" y="11"/>
                    <a:pt x="16" y="10"/>
                    <a:pt x="16" y="10"/>
                  </a:cubicBezTo>
                  <a:cubicBezTo>
                    <a:pt x="16" y="10"/>
                    <a:pt x="16" y="10"/>
                    <a:pt x="16" y="10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1"/>
                    <a:pt x="16" y="11"/>
                    <a:pt x="16" y="11"/>
                  </a:cubicBezTo>
                  <a:cubicBezTo>
                    <a:pt x="16" y="12"/>
                    <a:pt x="16" y="13"/>
                    <a:pt x="16" y="13"/>
                  </a:cubicBezTo>
                  <a:cubicBezTo>
                    <a:pt x="17" y="13"/>
                    <a:pt x="17" y="13"/>
                    <a:pt x="17" y="13"/>
                  </a:cubicBezTo>
                  <a:cubicBezTo>
                    <a:pt x="17" y="12"/>
                    <a:pt x="16" y="12"/>
                    <a:pt x="16" y="12"/>
                  </a:cubicBezTo>
                  <a:cubicBezTo>
                    <a:pt x="16" y="12"/>
                    <a:pt x="16" y="12"/>
                    <a:pt x="17" y="12"/>
                  </a:cubicBezTo>
                  <a:cubicBezTo>
                    <a:pt x="17" y="12"/>
                    <a:pt x="17" y="11"/>
                    <a:pt x="17" y="11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17" y="11"/>
                    <a:pt x="17" y="10"/>
                    <a:pt x="17" y="10"/>
                  </a:cubicBezTo>
                  <a:cubicBezTo>
                    <a:pt x="17" y="10"/>
                    <a:pt x="18" y="10"/>
                    <a:pt x="19" y="9"/>
                  </a:cubicBezTo>
                  <a:cubicBezTo>
                    <a:pt x="20" y="9"/>
                    <a:pt x="20" y="9"/>
                    <a:pt x="21" y="8"/>
                  </a:cubicBezTo>
                  <a:cubicBezTo>
                    <a:pt x="21" y="8"/>
                    <a:pt x="21" y="8"/>
                    <a:pt x="22" y="8"/>
                  </a:cubicBezTo>
                  <a:cubicBezTo>
                    <a:pt x="22" y="8"/>
                    <a:pt x="22" y="8"/>
                    <a:pt x="23" y="9"/>
                  </a:cubicBezTo>
                  <a:cubicBezTo>
                    <a:pt x="24" y="9"/>
                    <a:pt x="24" y="9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5" y="10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5" y="9"/>
                    <a:pt x="25" y="9"/>
                  </a:cubicBezTo>
                  <a:cubicBezTo>
                    <a:pt x="25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9"/>
                    <a:pt x="26" y="9"/>
                    <a:pt x="26" y="9"/>
                  </a:cubicBezTo>
                  <a:cubicBezTo>
                    <a:pt x="26" y="8"/>
                    <a:pt x="26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7" y="9"/>
                    <a:pt x="27" y="9"/>
                  </a:cubicBezTo>
                  <a:cubicBezTo>
                    <a:pt x="27" y="9"/>
                    <a:pt x="28" y="9"/>
                    <a:pt x="28" y="9"/>
                  </a:cubicBezTo>
                  <a:cubicBezTo>
                    <a:pt x="28" y="9"/>
                    <a:pt x="29" y="9"/>
                    <a:pt x="29" y="9"/>
                  </a:cubicBezTo>
                  <a:cubicBezTo>
                    <a:pt x="29" y="8"/>
                    <a:pt x="29" y="8"/>
                    <a:pt x="29" y="8"/>
                  </a:cubicBezTo>
                  <a:close/>
                </a:path>
              </a:pathLst>
            </a:custGeom>
            <a:grpFill/>
            <a:ln w="14288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grpSp>
        <p:nvGrpSpPr>
          <p:cNvPr id="144" name="Group 143">
            <a:extLst>
              <a:ext uri="{FF2B5EF4-FFF2-40B4-BE49-F238E27FC236}">
                <a16:creationId xmlns:a16="http://schemas.microsoft.com/office/drawing/2014/main" id="{7516EDC9-8AD3-4929-841B-F9AAEC6A5E89}"/>
              </a:ext>
            </a:extLst>
          </p:cNvPr>
          <p:cNvGrpSpPr/>
          <p:nvPr/>
        </p:nvGrpSpPr>
        <p:grpSpPr>
          <a:xfrm>
            <a:off x="6902367" y="2742782"/>
            <a:ext cx="3251074" cy="1224246"/>
            <a:chOff x="770845" y="4388292"/>
            <a:chExt cx="3251074" cy="1224246"/>
          </a:xfrm>
        </p:grpSpPr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743E3A5B-2E5C-425E-8E32-4F00F7F05E50}"/>
                </a:ext>
              </a:extLst>
            </p:cNvPr>
            <p:cNvSpPr txBox="1"/>
            <p:nvPr/>
          </p:nvSpPr>
          <p:spPr>
            <a:xfrm>
              <a:off x="770845" y="4388292"/>
              <a:ext cx="2242982" cy="4001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000" dirty="0">
                  <a:solidFill>
                    <a:schemeClr val="tx2"/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</a:rPr>
                <a:t>UNITED STATES</a:t>
              </a:r>
            </a:p>
          </p:txBody>
        </p:sp>
        <p:sp>
          <p:nvSpPr>
            <p:cNvPr id="146" name="Rectangle 17">
              <a:extLst>
                <a:ext uri="{FF2B5EF4-FFF2-40B4-BE49-F238E27FC236}">
                  <a16:creationId xmlns:a16="http://schemas.microsoft.com/office/drawing/2014/main" id="{4D39BCF6-287B-4ABD-9D53-9B7D15AB2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199" y="4688714"/>
              <a:ext cx="3183720" cy="9238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 type="none" w="med" len="med"/>
                  <a:tailEnd type="none" w="med" len="med"/>
                </a14:hiddenLine>
              </a:ext>
            </a:extLst>
          </p:spPr>
          <p:txBody>
            <a:bodyPr lIns="0" tIns="0" rIns="0" bIns="0" anchor="ctr"/>
            <a:lstStyle/>
            <a:p>
              <a:pPr>
                <a:lnSpc>
                  <a:spcPts val="1600"/>
                </a:lnSpc>
              </a:pPr>
              <a:r>
                <a:rPr lang="en-US" sz="1000" dirty="0">
                  <a:solidFill>
                    <a:schemeClr val="bg1">
                      <a:lumMod val="65000"/>
                    </a:schemeClr>
                  </a:solidFill>
                  <a:latin typeface="Lato" panose="020F0502020204030203" pitchFamily="34" charset="0"/>
                  <a:ea typeface="Lato" panose="020F0502020204030203" pitchFamily="34" charset="0"/>
                  <a:cs typeface="Lato" panose="020F0502020204030203" pitchFamily="34" charset="0"/>
                  <a:sym typeface="Montserrat-Regular" charset="0"/>
                </a:rPr>
                <a:t>This letterhead design is meant to project an image of professionalism and reliability. By using simple alignments have to connect.</a:t>
              </a:r>
            </a:p>
          </p:txBody>
        </p:sp>
      </p:grpSp>
      <p:graphicFrame>
        <p:nvGraphicFramePr>
          <p:cNvPr id="147" name="Chart 146">
            <a:extLst>
              <a:ext uri="{FF2B5EF4-FFF2-40B4-BE49-F238E27FC236}">
                <a16:creationId xmlns:a16="http://schemas.microsoft.com/office/drawing/2014/main" id="{997B9C7D-67F6-4544-9A7D-3339E5A54B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59809784"/>
              </p:ext>
            </p:extLst>
          </p:nvPr>
        </p:nvGraphicFramePr>
        <p:xfrm>
          <a:off x="6902367" y="4081938"/>
          <a:ext cx="3658593" cy="231444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278443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alpha val="67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9">
            <a:extLst>
              <a:ext uri="{FF2B5EF4-FFF2-40B4-BE49-F238E27FC236}">
                <a16:creationId xmlns:a16="http://schemas.microsoft.com/office/drawing/2014/main" id="{FD557B35-7B4D-4ED3-8281-4072355AEAFF}"/>
              </a:ext>
            </a:extLst>
          </p:cNvPr>
          <p:cNvSpPr>
            <a:spLocks/>
          </p:cNvSpPr>
          <p:nvPr/>
        </p:nvSpPr>
        <p:spPr bwMode="auto">
          <a:xfrm>
            <a:off x="962653" y="3098753"/>
            <a:ext cx="3257598" cy="3257598"/>
          </a:xfrm>
          <a:prstGeom prst="ellipse">
            <a:avLst/>
          </a:prstGeom>
          <a:solidFill>
            <a:schemeClr val="accent3"/>
          </a:solidFill>
          <a:ln>
            <a:noFill/>
          </a:ln>
          <a:extLst/>
        </p:spPr>
        <p:txBody>
          <a:bodyPr lIns="0" tIns="0" rIns="0" bIns="0"/>
          <a:lstStyle/>
          <a:p>
            <a:endParaRPr lang="en-US"/>
          </a:p>
        </p:txBody>
      </p:sp>
      <p:pic>
        <p:nvPicPr>
          <p:cNvPr id="74" name="Picture Placeholder 73">
            <a:extLst>
              <a:ext uri="{FF2B5EF4-FFF2-40B4-BE49-F238E27FC236}">
                <a16:creationId xmlns:a16="http://schemas.microsoft.com/office/drawing/2014/main" id="{0237CF8E-7D46-4729-8E42-3E220E8DA248}"/>
              </a:ext>
            </a:extLst>
          </p:cNvPr>
          <p:cNvPicPr>
            <a:picLocks noGrp="1" noChangeAspect="1"/>
          </p:cNvPicPr>
          <p:nvPr>
            <p:ph type="pic" sz="quarter" idx="4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286" b="3286"/>
          <a:stretch>
            <a:fillRect/>
          </a:stretch>
        </p:blipFill>
        <p:spPr/>
      </p:pic>
      <p:sp>
        <p:nvSpPr>
          <p:cNvPr id="18" name="Slide Number Placeholder 17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0FDCCA45-55DD-4B3F-8C12-CFB164C9A4F5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F000F98C-1000-44D2-916E-B4FB8626AF8E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838200" y="481013"/>
            <a:ext cx="10515600" cy="679450"/>
          </a:xfrm>
        </p:spPr>
        <p:txBody>
          <a:bodyPr>
            <a:normAutofit/>
          </a:bodyPr>
          <a:lstStyle/>
          <a:p>
            <a:r>
              <a:rPr lang="en-US" b="1" dirty="0"/>
              <a:t>Map Project Location</a:t>
            </a:r>
          </a:p>
        </p:txBody>
      </p:sp>
      <p:sp>
        <p:nvSpPr>
          <p:cNvPr id="30" name="Subtitle 29">
            <a:extLst>
              <a:ext uri="{FF2B5EF4-FFF2-40B4-BE49-F238E27FC236}">
                <a16:creationId xmlns:a16="http://schemas.microsoft.com/office/drawing/2014/main" id="{7BEB6E93-8B06-4D67-BE7E-D587A9DC56A5}"/>
              </a:ext>
            </a:extLst>
          </p:cNvPr>
          <p:cNvSpPr>
            <a:spLocks noGrp="1"/>
          </p:cNvSpPr>
          <p:nvPr>
            <p:ph type="subTitle" idx="4294967295"/>
          </p:nvPr>
        </p:nvSpPr>
        <p:spPr>
          <a:xfrm>
            <a:off x="838200" y="1135063"/>
            <a:ext cx="10515600" cy="244475"/>
          </a:xfrm>
          <a:prstGeom prst="rect">
            <a:avLst/>
          </a:prstGeom>
        </p:spPr>
        <p:txBody>
          <a:bodyPr/>
          <a:lstStyle/>
          <a:p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 lorem ipsum dolor sit </a:t>
            </a:r>
            <a:r>
              <a:rPr lang="en-US" dirty="0" err="1"/>
              <a:t>amet</a:t>
            </a:r>
            <a:r>
              <a:rPr lang="en-US" dirty="0"/>
              <a:t> </a:t>
            </a:r>
            <a:r>
              <a:rPr lang="en-US" dirty="0" err="1"/>
              <a:t>agam</a:t>
            </a:r>
            <a:r>
              <a:rPr lang="en-US" dirty="0"/>
              <a:t> facer </a:t>
            </a:r>
            <a:r>
              <a:rPr lang="en-US" dirty="0" err="1"/>
              <a:t>modo</a:t>
            </a:r>
            <a:r>
              <a:rPr lang="en-US" dirty="0"/>
              <a:t> data</a:t>
            </a:r>
          </a:p>
          <a:p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AA7E8FA-D80E-4D52-885E-160C4718B455}"/>
              </a:ext>
            </a:extLst>
          </p:cNvPr>
          <p:cNvGrpSpPr/>
          <p:nvPr/>
        </p:nvGrpSpPr>
        <p:grpSpPr>
          <a:xfrm>
            <a:off x="2449653" y="2349431"/>
            <a:ext cx="6064056" cy="3479044"/>
            <a:chOff x="3938949" y="2303516"/>
            <a:chExt cx="4210968" cy="2415898"/>
          </a:xfrm>
        </p:grpSpPr>
        <p:sp>
          <p:nvSpPr>
            <p:cNvPr id="19" name="Shape 6">
              <a:extLst>
                <a:ext uri="{FF2B5EF4-FFF2-40B4-BE49-F238E27FC236}">
                  <a16:creationId xmlns:a16="http://schemas.microsoft.com/office/drawing/2014/main" id="{F6E83152-4770-408F-A561-36815E103742}"/>
                </a:ext>
              </a:extLst>
            </p:cNvPr>
            <p:cNvSpPr/>
            <p:nvPr/>
          </p:nvSpPr>
          <p:spPr>
            <a:xfrm>
              <a:off x="4357133" y="2334880"/>
              <a:ext cx="3375972" cy="228872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703" y="1320"/>
                  </a:moveTo>
                  <a:lnTo>
                    <a:pt x="20703" y="19605"/>
                  </a:lnTo>
                  <a:lnTo>
                    <a:pt x="895" y="19605"/>
                  </a:lnTo>
                  <a:lnTo>
                    <a:pt x="895" y="1320"/>
                  </a:lnTo>
                  <a:lnTo>
                    <a:pt x="20703" y="1320"/>
                  </a:lnTo>
                  <a:cubicBezTo>
                    <a:pt x="20703" y="1320"/>
                    <a:pt x="20703" y="1320"/>
                    <a:pt x="20703" y="1320"/>
                  </a:cubicBezTo>
                  <a:close/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lose/>
                </a:path>
              </a:pathLst>
            </a:custGeom>
            <a:gradFill>
              <a:gsLst>
                <a:gs pos="0">
                  <a:srgbClr val="E8E7E8"/>
                </a:gs>
                <a:gs pos="95000">
                  <a:srgbClr val="AFB2B4"/>
                </a:gs>
              </a:gsLst>
              <a:lin ang="2043523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0" name="Shape 7">
              <a:extLst>
                <a:ext uri="{FF2B5EF4-FFF2-40B4-BE49-F238E27FC236}">
                  <a16:creationId xmlns:a16="http://schemas.microsoft.com/office/drawing/2014/main" id="{D0FD825E-3AC0-4A4A-BFBD-3429DB997D09}"/>
                </a:ext>
              </a:extLst>
            </p:cNvPr>
            <p:cNvSpPr/>
            <p:nvPr/>
          </p:nvSpPr>
          <p:spPr>
            <a:xfrm>
              <a:off x="7719331" y="4576339"/>
              <a:ext cx="28020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10800" y="11510"/>
                  </a:lnTo>
                  <a:lnTo>
                    <a:pt x="21600" y="0"/>
                  </a:lnTo>
                  <a:cubicBezTo>
                    <a:pt x="21600" y="0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1" name="Shape 8">
              <a:extLst>
                <a:ext uri="{FF2B5EF4-FFF2-40B4-BE49-F238E27FC236}">
                  <a16:creationId xmlns:a16="http://schemas.microsoft.com/office/drawing/2014/main" id="{CC6864C6-80B1-468B-8D57-2AA0B9429674}"/>
                </a:ext>
              </a:extLst>
            </p:cNvPr>
            <p:cNvSpPr/>
            <p:nvPr/>
          </p:nvSpPr>
          <p:spPr>
            <a:xfrm>
              <a:off x="4342496" y="4576339"/>
              <a:ext cx="28021" cy="530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21600"/>
                  </a:lnTo>
                  <a:lnTo>
                    <a:pt x="0" y="0"/>
                  </a:lnTo>
                  <a:lnTo>
                    <a:pt x="11832" y="12996"/>
                  </a:lnTo>
                  <a:cubicBezTo>
                    <a:pt x="11832" y="12996"/>
                    <a:pt x="21600" y="21600"/>
                    <a:pt x="21600" y="21600"/>
                  </a:cubicBezTo>
                  <a:close/>
                </a:path>
              </a:pathLst>
            </a:custGeom>
            <a:solidFill>
              <a:srgbClr val="A8A9AC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2" name="Shape 9">
              <a:extLst>
                <a:ext uri="{FF2B5EF4-FFF2-40B4-BE49-F238E27FC236}">
                  <a16:creationId xmlns:a16="http://schemas.microsoft.com/office/drawing/2014/main" id="{120299E9-A4AA-4AFC-A7A4-67E0469A6DEF}"/>
                </a:ext>
              </a:extLst>
            </p:cNvPr>
            <p:cNvSpPr/>
            <p:nvPr/>
          </p:nvSpPr>
          <p:spPr>
            <a:xfrm>
              <a:off x="4325769" y="2303516"/>
              <a:ext cx="3437365" cy="24098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01" y="0"/>
                  </a:moveTo>
                  <a:lnTo>
                    <a:pt x="799" y="0"/>
                  </a:lnTo>
                  <a:cubicBezTo>
                    <a:pt x="358" y="0"/>
                    <a:pt x="0" y="510"/>
                    <a:pt x="0" y="1140"/>
                  </a:cubicBezTo>
                  <a:lnTo>
                    <a:pt x="0" y="20460"/>
                  </a:lnTo>
                  <a:cubicBezTo>
                    <a:pt x="0" y="21090"/>
                    <a:pt x="358" y="21600"/>
                    <a:pt x="799" y="21600"/>
                  </a:cubicBezTo>
                  <a:lnTo>
                    <a:pt x="20801" y="21600"/>
                  </a:lnTo>
                  <a:cubicBezTo>
                    <a:pt x="21242" y="21600"/>
                    <a:pt x="21600" y="21090"/>
                    <a:pt x="21600" y="20460"/>
                  </a:cubicBezTo>
                  <a:lnTo>
                    <a:pt x="21600" y="1140"/>
                  </a:lnTo>
                  <a:cubicBezTo>
                    <a:pt x="21600" y="510"/>
                    <a:pt x="21242" y="0"/>
                    <a:pt x="20801" y="0"/>
                  </a:cubicBezTo>
                  <a:cubicBezTo>
                    <a:pt x="20801" y="0"/>
                    <a:pt x="20801" y="0"/>
                    <a:pt x="20801" y="0"/>
                  </a:cubicBezTo>
                  <a:close/>
                  <a:moveTo>
                    <a:pt x="20801" y="138"/>
                  </a:moveTo>
                  <a:cubicBezTo>
                    <a:pt x="21188" y="138"/>
                    <a:pt x="21504" y="587"/>
                    <a:pt x="21504" y="1140"/>
                  </a:cubicBezTo>
                  <a:lnTo>
                    <a:pt x="21504" y="20460"/>
                  </a:lnTo>
                  <a:cubicBezTo>
                    <a:pt x="21504" y="21013"/>
                    <a:pt x="21188" y="21462"/>
                    <a:pt x="20801" y="21462"/>
                  </a:cubicBezTo>
                  <a:lnTo>
                    <a:pt x="799" y="21462"/>
                  </a:lnTo>
                  <a:cubicBezTo>
                    <a:pt x="412" y="21462"/>
                    <a:pt x="96" y="21013"/>
                    <a:pt x="96" y="20460"/>
                  </a:cubicBezTo>
                  <a:lnTo>
                    <a:pt x="96" y="1140"/>
                  </a:lnTo>
                  <a:cubicBezTo>
                    <a:pt x="96" y="587"/>
                    <a:pt x="412" y="138"/>
                    <a:pt x="799" y="138"/>
                  </a:cubicBezTo>
                  <a:lnTo>
                    <a:pt x="20801" y="138"/>
                  </a:lnTo>
                </a:path>
              </a:pathLst>
            </a:custGeom>
            <a:gradFill>
              <a:gsLst>
                <a:gs pos="100000">
                  <a:srgbClr val="C7C8CB"/>
                </a:gs>
                <a:gs pos="0">
                  <a:srgbClr val="E9EBF2"/>
                </a:gs>
              </a:gsLst>
              <a:lin ang="3283355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4" name="Shape 10">
              <a:extLst>
                <a:ext uri="{FF2B5EF4-FFF2-40B4-BE49-F238E27FC236}">
                  <a16:creationId xmlns:a16="http://schemas.microsoft.com/office/drawing/2014/main" id="{FC75D4B6-3969-4806-AA64-2EC20FBAA711}"/>
                </a:ext>
              </a:extLst>
            </p:cNvPr>
            <p:cNvSpPr/>
            <p:nvPr/>
          </p:nvSpPr>
          <p:spPr>
            <a:xfrm>
              <a:off x="4336224" y="2313971"/>
              <a:ext cx="3415439" cy="23879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65" y="0"/>
                  </a:moveTo>
                  <a:lnTo>
                    <a:pt x="735" y="0"/>
                  </a:lnTo>
                  <a:cubicBezTo>
                    <a:pt x="330" y="0"/>
                    <a:pt x="0" y="472"/>
                    <a:pt x="0" y="1051"/>
                  </a:cubicBezTo>
                  <a:lnTo>
                    <a:pt x="0" y="20549"/>
                  </a:lnTo>
                  <a:cubicBezTo>
                    <a:pt x="0" y="21128"/>
                    <a:pt x="330" y="21600"/>
                    <a:pt x="735" y="21600"/>
                  </a:cubicBezTo>
                  <a:lnTo>
                    <a:pt x="20865" y="21600"/>
                  </a:lnTo>
                  <a:cubicBezTo>
                    <a:pt x="21270" y="21600"/>
                    <a:pt x="21600" y="21128"/>
                    <a:pt x="21600" y="20549"/>
                  </a:cubicBezTo>
                  <a:lnTo>
                    <a:pt x="21600" y="1051"/>
                  </a:lnTo>
                  <a:cubicBezTo>
                    <a:pt x="21600" y="472"/>
                    <a:pt x="21270" y="0"/>
                    <a:pt x="20865" y="0"/>
                  </a:cubicBezTo>
                  <a:cubicBezTo>
                    <a:pt x="20865" y="0"/>
                    <a:pt x="20865" y="0"/>
                    <a:pt x="20865" y="0"/>
                  </a:cubicBezTo>
                  <a:close/>
                  <a:moveTo>
                    <a:pt x="20865" y="40"/>
                  </a:moveTo>
                  <a:cubicBezTo>
                    <a:pt x="21255" y="40"/>
                    <a:pt x="21572" y="493"/>
                    <a:pt x="21572" y="1051"/>
                  </a:cubicBezTo>
                  <a:lnTo>
                    <a:pt x="21572" y="20549"/>
                  </a:lnTo>
                  <a:cubicBezTo>
                    <a:pt x="21572" y="21107"/>
                    <a:pt x="21255" y="21560"/>
                    <a:pt x="20865" y="21560"/>
                  </a:cubicBezTo>
                  <a:lnTo>
                    <a:pt x="735" y="21560"/>
                  </a:lnTo>
                  <a:cubicBezTo>
                    <a:pt x="345" y="21560"/>
                    <a:pt x="28" y="21107"/>
                    <a:pt x="28" y="20549"/>
                  </a:cubicBezTo>
                  <a:lnTo>
                    <a:pt x="28" y="1051"/>
                  </a:lnTo>
                  <a:cubicBezTo>
                    <a:pt x="28" y="493"/>
                    <a:pt x="345" y="40"/>
                    <a:pt x="735" y="40"/>
                  </a:cubicBezTo>
                  <a:lnTo>
                    <a:pt x="20865" y="40"/>
                  </a:lnTo>
                </a:path>
              </a:pathLst>
            </a:custGeom>
            <a:solidFill>
              <a:srgbClr val="FFFFFF">
                <a:alpha val="25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5" name="Shape 11">
              <a:extLst>
                <a:ext uri="{FF2B5EF4-FFF2-40B4-BE49-F238E27FC236}">
                  <a16:creationId xmlns:a16="http://schemas.microsoft.com/office/drawing/2014/main" id="{C68576F7-3539-4F59-8163-3F1AEA9593E6}"/>
                </a:ext>
              </a:extLst>
            </p:cNvPr>
            <p:cNvSpPr/>
            <p:nvPr/>
          </p:nvSpPr>
          <p:spPr>
            <a:xfrm>
              <a:off x="4357133" y="2334880"/>
              <a:ext cx="3375972" cy="22887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983" y="0"/>
                  </a:moveTo>
                  <a:lnTo>
                    <a:pt x="617" y="0"/>
                  </a:lnTo>
                  <a:cubicBezTo>
                    <a:pt x="277" y="0"/>
                    <a:pt x="0" y="408"/>
                    <a:pt x="0" y="910"/>
                  </a:cubicBezTo>
                  <a:lnTo>
                    <a:pt x="0" y="21021"/>
                  </a:lnTo>
                  <a:lnTo>
                    <a:pt x="0" y="21156"/>
                  </a:lnTo>
                  <a:lnTo>
                    <a:pt x="0" y="21186"/>
                  </a:lnTo>
                  <a:cubicBezTo>
                    <a:pt x="0" y="21415"/>
                    <a:pt x="126" y="21600"/>
                    <a:pt x="281" y="21600"/>
                  </a:cubicBezTo>
                  <a:lnTo>
                    <a:pt x="21319" y="21600"/>
                  </a:lnTo>
                  <a:cubicBezTo>
                    <a:pt x="21474" y="21600"/>
                    <a:pt x="21600" y="21415"/>
                    <a:pt x="21600" y="21186"/>
                  </a:cubicBezTo>
                  <a:lnTo>
                    <a:pt x="21600" y="21156"/>
                  </a:lnTo>
                  <a:lnTo>
                    <a:pt x="21600" y="21021"/>
                  </a:lnTo>
                  <a:lnTo>
                    <a:pt x="21600" y="910"/>
                  </a:lnTo>
                  <a:cubicBezTo>
                    <a:pt x="21600" y="408"/>
                    <a:pt x="21323" y="0"/>
                    <a:pt x="20983" y="0"/>
                  </a:cubicBezTo>
                  <a:cubicBezTo>
                    <a:pt x="20983" y="0"/>
                    <a:pt x="20983" y="0"/>
                    <a:pt x="20983" y="0"/>
                  </a:cubicBezTo>
                  <a:close/>
                  <a:moveTo>
                    <a:pt x="20983" y="41"/>
                  </a:moveTo>
                  <a:cubicBezTo>
                    <a:pt x="21308" y="41"/>
                    <a:pt x="21572" y="431"/>
                    <a:pt x="21572" y="910"/>
                  </a:cubicBezTo>
                  <a:lnTo>
                    <a:pt x="21572" y="21021"/>
                  </a:lnTo>
                  <a:lnTo>
                    <a:pt x="21572" y="21156"/>
                  </a:lnTo>
                  <a:lnTo>
                    <a:pt x="21572" y="21186"/>
                  </a:lnTo>
                  <a:cubicBezTo>
                    <a:pt x="21572" y="21392"/>
                    <a:pt x="21459" y="21559"/>
                    <a:pt x="21319" y="21559"/>
                  </a:cubicBezTo>
                  <a:lnTo>
                    <a:pt x="281" y="21559"/>
                  </a:lnTo>
                  <a:cubicBezTo>
                    <a:pt x="141" y="21559"/>
                    <a:pt x="28" y="21392"/>
                    <a:pt x="28" y="21186"/>
                  </a:cubicBezTo>
                  <a:lnTo>
                    <a:pt x="28" y="21156"/>
                  </a:lnTo>
                  <a:lnTo>
                    <a:pt x="28" y="21021"/>
                  </a:lnTo>
                  <a:lnTo>
                    <a:pt x="28" y="910"/>
                  </a:lnTo>
                  <a:cubicBezTo>
                    <a:pt x="28" y="431"/>
                    <a:pt x="292" y="41"/>
                    <a:pt x="617" y="41"/>
                  </a:cubicBezTo>
                  <a:lnTo>
                    <a:pt x="20983" y="41"/>
                  </a:lnTo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6" name="Shape 12">
              <a:extLst>
                <a:ext uri="{FF2B5EF4-FFF2-40B4-BE49-F238E27FC236}">
                  <a16:creationId xmlns:a16="http://schemas.microsoft.com/office/drawing/2014/main" id="{EB506211-3001-4DFE-8E4D-2A19D424735E}"/>
                </a:ext>
              </a:extLst>
            </p:cNvPr>
            <p:cNvSpPr/>
            <p:nvPr/>
          </p:nvSpPr>
          <p:spPr>
            <a:xfrm>
              <a:off x="4342496" y="2320243"/>
              <a:ext cx="3406669" cy="23194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891" y="0"/>
                  </a:moveTo>
                  <a:lnTo>
                    <a:pt x="709" y="0"/>
                  </a:lnTo>
                  <a:cubicBezTo>
                    <a:pt x="318" y="0"/>
                    <a:pt x="0" y="467"/>
                    <a:pt x="0" y="1041"/>
                  </a:cubicBezTo>
                  <a:lnTo>
                    <a:pt x="0" y="20885"/>
                  </a:lnTo>
                  <a:lnTo>
                    <a:pt x="0" y="21019"/>
                  </a:lnTo>
                  <a:lnTo>
                    <a:pt x="0" y="21049"/>
                  </a:lnTo>
                  <a:cubicBezTo>
                    <a:pt x="0" y="21353"/>
                    <a:pt x="168" y="21600"/>
                    <a:pt x="375" y="21600"/>
                  </a:cubicBezTo>
                  <a:lnTo>
                    <a:pt x="21225" y="21600"/>
                  </a:lnTo>
                  <a:cubicBezTo>
                    <a:pt x="21432" y="21600"/>
                    <a:pt x="21600" y="21353"/>
                    <a:pt x="21600" y="21049"/>
                  </a:cubicBezTo>
                  <a:lnTo>
                    <a:pt x="21600" y="21019"/>
                  </a:lnTo>
                  <a:lnTo>
                    <a:pt x="21600" y="20885"/>
                  </a:lnTo>
                  <a:lnTo>
                    <a:pt x="21600" y="1041"/>
                  </a:lnTo>
                  <a:cubicBezTo>
                    <a:pt x="21600" y="467"/>
                    <a:pt x="21282" y="0"/>
                    <a:pt x="20891" y="0"/>
                  </a:cubicBezTo>
                  <a:cubicBezTo>
                    <a:pt x="20891" y="0"/>
                    <a:pt x="20891" y="0"/>
                    <a:pt x="20891" y="0"/>
                  </a:cubicBezTo>
                  <a:close/>
                  <a:moveTo>
                    <a:pt x="20891" y="143"/>
                  </a:moveTo>
                  <a:cubicBezTo>
                    <a:pt x="21228" y="143"/>
                    <a:pt x="21503" y="546"/>
                    <a:pt x="21503" y="1041"/>
                  </a:cubicBezTo>
                  <a:lnTo>
                    <a:pt x="21503" y="20885"/>
                  </a:lnTo>
                  <a:lnTo>
                    <a:pt x="21503" y="21019"/>
                  </a:lnTo>
                  <a:lnTo>
                    <a:pt x="21503" y="21049"/>
                  </a:lnTo>
                  <a:cubicBezTo>
                    <a:pt x="21503" y="21274"/>
                    <a:pt x="21378" y="21457"/>
                    <a:pt x="21225" y="21457"/>
                  </a:cubicBezTo>
                  <a:lnTo>
                    <a:pt x="375" y="21457"/>
                  </a:lnTo>
                  <a:cubicBezTo>
                    <a:pt x="222" y="21457"/>
                    <a:pt x="97" y="21274"/>
                    <a:pt x="97" y="21049"/>
                  </a:cubicBezTo>
                  <a:lnTo>
                    <a:pt x="97" y="21019"/>
                  </a:lnTo>
                  <a:lnTo>
                    <a:pt x="97" y="20885"/>
                  </a:lnTo>
                  <a:lnTo>
                    <a:pt x="97" y="1041"/>
                  </a:lnTo>
                  <a:cubicBezTo>
                    <a:pt x="97" y="546"/>
                    <a:pt x="372" y="143"/>
                    <a:pt x="709" y="143"/>
                  </a:cubicBezTo>
                  <a:lnTo>
                    <a:pt x="20891" y="143"/>
                  </a:lnTo>
                </a:path>
              </a:pathLst>
            </a:custGeom>
            <a:gradFill>
              <a:gsLst>
                <a:gs pos="0">
                  <a:srgbClr val="47484B"/>
                </a:gs>
                <a:gs pos="100000">
                  <a:srgbClr val="47484B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7" name="Shape 13">
              <a:extLst>
                <a:ext uri="{FF2B5EF4-FFF2-40B4-BE49-F238E27FC236}">
                  <a16:creationId xmlns:a16="http://schemas.microsoft.com/office/drawing/2014/main" id="{02C89C2D-46CB-4F05-A8E3-7CC15041AAB1}"/>
                </a:ext>
              </a:extLst>
            </p:cNvPr>
            <p:cNvSpPr/>
            <p:nvPr/>
          </p:nvSpPr>
          <p:spPr>
            <a:xfrm>
              <a:off x="7633603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510" y="0"/>
                  </a:moveTo>
                  <a:lnTo>
                    <a:pt x="0" y="0"/>
                  </a:lnTo>
                  <a:cubicBezTo>
                    <a:pt x="11911" y="0"/>
                    <a:pt x="21600" y="9690"/>
                    <a:pt x="21600" y="21600"/>
                  </a:cubicBezTo>
                  <a:lnTo>
                    <a:pt x="21600" y="20090"/>
                  </a:lnTo>
                  <a:cubicBezTo>
                    <a:pt x="21600" y="9013"/>
                    <a:pt x="12588" y="0"/>
                    <a:pt x="151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8" name="Shape 14">
              <a:extLst>
                <a:ext uri="{FF2B5EF4-FFF2-40B4-BE49-F238E27FC236}">
                  <a16:creationId xmlns:a16="http://schemas.microsoft.com/office/drawing/2014/main" id="{9074DEEE-9620-400C-9F31-74E0F073F673}"/>
                </a:ext>
              </a:extLst>
            </p:cNvPr>
            <p:cNvSpPr/>
            <p:nvPr/>
          </p:nvSpPr>
          <p:spPr>
            <a:xfrm>
              <a:off x="4346678" y="2324425"/>
              <a:ext cx="111220" cy="11122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0090" y="0"/>
                  </a:moveTo>
                  <a:lnTo>
                    <a:pt x="21600" y="0"/>
                  </a:lnTo>
                  <a:cubicBezTo>
                    <a:pt x="9689" y="0"/>
                    <a:pt x="0" y="9690"/>
                    <a:pt x="0" y="21600"/>
                  </a:cubicBezTo>
                  <a:lnTo>
                    <a:pt x="0" y="20090"/>
                  </a:lnTo>
                  <a:cubicBezTo>
                    <a:pt x="0" y="9013"/>
                    <a:pt x="9012" y="0"/>
                    <a:pt x="20090" y="0"/>
                  </a:cubicBezTo>
                  <a:close/>
                </a:path>
              </a:pathLst>
            </a:custGeom>
            <a:gradFill>
              <a:gsLst>
                <a:gs pos="0">
                  <a:srgbClr val="BFBFC0">
                    <a:alpha val="0"/>
                  </a:srgbClr>
                </a:gs>
                <a:gs pos="100000">
                  <a:srgbClr val="BFBFC0">
                    <a:alpha val="0"/>
                  </a:srgbClr>
                </a:gs>
              </a:gsLst>
              <a:lin ang="27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29" name="Shape 15">
              <a:extLst>
                <a:ext uri="{FF2B5EF4-FFF2-40B4-BE49-F238E27FC236}">
                  <a16:creationId xmlns:a16="http://schemas.microsoft.com/office/drawing/2014/main" id="{6CF5546B-7251-4A40-B6A5-3A143DA32D4A}"/>
                </a:ext>
              </a:extLst>
            </p:cNvPr>
            <p:cNvSpPr/>
            <p:nvPr/>
          </p:nvSpPr>
          <p:spPr>
            <a:xfrm>
              <a:off x="4495133" y="2472880"/>
              <a:ext cx="3099624" cy="194188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69" y="0"/>
                  </a:moveTo>
                  <a:lnTo>
                    <a:pt x="31" y="0"/>
                  </a:lnTo>
                  <a:cubicBezTo>
                    <a:pt x="14" y="0"/>
                    <a:pt x="0" y="22"/>
                    <a:pt x="0" y="49"/>
                  </a:cubicBezTo>
                  <a:lnTo>
                    <a:pt x="0" y="21551"/>
                  </a:lnTo>
                  <a:cubicBezTo>
                    <a:pt x="0" y="21578"/>
                    <a:pt x="14" y="21600"/>
                    <a:pt x="31" y="21600"/>
                  </a:cubicBezTo>
                  <a:lnTo>
                    <a:pt x="21569" y="21600"/>
                  </a:lnTo>
                  <a:cubicBezTo>
                    <a:pt x="21586" y="21600"/>
                    <a:pt x="21600" y="21578"/>
                    <a:pt x="21600" y="21551"/>
                  </a:cubicBezTo>
                  <a:lnTo>
                    <a:pt x="21600" y="49"/>
                  </a:lnTo>
                  <a:cubicBezTo>
                    <a:pt x="21600" y="22"/>
                    <a:pt x="21586" y="0"/>
                    <a:pt x="21569" y="0"/>
                  </a:cubicBezTo>
                  <a:cubicBezTo>
                    <a:pt x="21569" y="0"/>
                    <a:pt x="21569" y="0"/>
                    <a:pt x="21569" y="0"/>
                  </a:cubicBezTo>
                  <a:close/>
                  <a:moveTo>
                    <a:pt x="21569" y="49"/>
                  </a:moveTo>
                  <a:lnTo>
                    <a:pt x="21569" y="49"/>
                  </a:lnTo>
                  <a:lnTo>
                    <a:pt x="21569" y="21551"/>
                  </a:lnTo>
                  <a:lnTo>
                    <a:pt x="31" y="21551"/>
                  </a:lnTo>
                  <a:lnTo>
                    <a:pt x="31" y="49"/>
                  </a:lnTo>
                  <a:lnTo>
                    <a:pt x="21569" y="49"/>
                  </a:lnTo>
                </a:path>
              </a:pathLst>
            </a:custGeom>
            <a:solidFill>
              <a:srgbClr val="7D8083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1" name="Shape 16">
              <a:extLst>
                <a:ext uri="{FF2B5EF4-FFF2-40B4-BE49-F238E27FC236}">
                  <a16:creationId xmlns:a16="http://schemas.microsoft.com/office/drawing/2014/main" id="{EF659AF2-845C-4040-B21D-887413EA512A}"/>
                </a:ext>
              </a:extLst>
            </p:cNvPr>
            <p:cNvSpPr/>
            <p:nvPr/>
          </p:nvSpPr>
          <p:spPr>
            <a:xfrm>
              <a:off x="4486770" y="2464516"/>
              <a:ext cx="3114972" cy="19572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585" y="21467"/>
                  </a:moveTo>
                  <a:cubicBezTo>
                    <a:pt x="21585" y="21527"/>
                    <a:pt x="21554" y="21576"/>
                    <a:pt x="21516" y="21576"/>
                  </a:cubicBezTo>
                  <a:lnTo>
                    <a:pt x="84" y="21576"/>
                  </a:lnTo>
                  <a:cubicBezTo>
                    <a:pt x="46" y="21576"/>
                    <a:pt x="15" y="21527"/>
                    <a:pt x="15" y="21467"/>
                  </a:cubicBezTo>
                  <a:lnTo>
                    <a:pt x="15" y="133"/>
                  </a:lnTo>
                  <a:cubicBezTo>
                    <a:pt x="15" y="73"/>
                    <a:pt x="46" y="24"/>
                    <a:pt x="84" y="24"/>
                  </a:cubicBezTo>
                  <a:lnTo>
                    <a:pt x="21516" y="24"/>
                  </a:lnTo>
                  <a:cubicBezTo>
                    <a:pt x="21554" y="24"/>
                    <a:pt x="21585" y="73"/>
                    <a:pt x="21585" y="133"/>
                  </a:cubicBezTo>
                  <a:cubicBezTo>
                    <a:pt x="21585" y="133"/>
                    <a:pt x="21585" y="21467"/>
                    <a:pt x="21585" y="21467"/>
                  </a:cubicBezTo>
                  <a:close/>
                  <a:moveTo>
                    <a:pt x="21600" y="133"/>
                  </a:moveTo>
                  <a:cubicBezTo>
                    <a:pt x="21600" y="60"/>
                    <a:pt x="21562" y="0"/>
                    <a:pt x="21516" y="0"/>
                  </a:cubicBezTo>
                  <a:lnTo>
                    <a:pt x="84" y="0"/>
                  </a:lnTo>
                  <a:cubicBezTo>
                    <a:pt x="38" y="0"/>
                    <a:pt x="0" y="60"/>
                    <a:pt x="0" y="133"/>
                  </a:cubicBezTo>
                  <a:lnTo>
                    <a:pt x="0" y="21467"/>
                  </a:lnTo>
                  <a:cubicBezTo>
                    <a:pt x="0" y="21540"/>
                    <a:pt x="38" y="21600"/>
                    <a:pt x="84" y="21600"/>
                  </a:cubicBezTo>
                  <a:lnTo>
                    <a:pt x="21516" y="21600"/>
                  </a:lnTo>
                  <a:cubicBezTo>
                    <a:pt x="21562" y="21600"/>
                    <a:pt x="21600" y="21540"/>
                    <a:pt x="21600" y="21467"/>
                  </a:cubicBezTo>
                  <a:cubicBezTo>
                    <a:pt x="21600" y="21467"/>
                    <a:pt x="21600" y="133"/>
                    <a:pt x="21600" y="133"/>
                  </a:cubicBezTo>
                  <a:close/>
                </a:path>
              </a:pathLst>
            </a:custGeom>
            <a:solidFill>
              <a:srgbClr val="FFFFFF">
                <a:alpha val="50000"/>
              </a:srgbClr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2" name="Shape 17">
              <a:extLst>
                <a:ext uri="{FF2B5EF4-FFF2-40B4-BE49-F238E27FC236}">
                  <a16:creationId xmlns:a16="http://schemas.microsoft.com/office/drawing/2014/main" id="{93269D16-1B4D-42C1-BFC1-F5FE6790C59E}"/>
                </a:ext>
              </a:extLst>
            </p:cNvPr>
            <p:cNvSpPr/>
            <p:nvPr/>
          </p:nvSpPr>
          <p:spPr>
            <a:xfrm>
              <a:off x="6023595" y="2387153"/>
              <a:ext cx="42637" cy="4263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8" h="19678" extrusionOk="0">
                  <a:moveTo>
                    <a:pt x="16796" y="2882"/>
                  </a:moveTo>
                  <a:cubicBezTo>
                    <a:pt x="12953" y="-961"/>
                    <a:pt x="6723" y="-961"/>
                    <a:pt x="2882" y="2882"/>
                  </a:cubicBezTo>
                  <a:cubicBezTo>
                    <a:pt x="-961" y="6723"/>
                    <a:pt x="-961" y="12953"/>
                    <a:pt x="2882" y="16797"/>
                  </a:cubicBezTo>
                  <a:cubicBezTo>
                    <a:pt x="6723" y="20639"/>
                    <a:pt x="12953" y="20638"/>
                    <a:pt x="16796" y="16797"/>
                  </a:cubicBezTo>
                  <a:cubicBezTo>
                    <a:pt x="20637" y="12953"/>
                    <a:pt x="20639" y="6723"/>
                    <a:pt x="16796" y="2882"/>
                  </a:cubicBezTo>
                  <a:close/>
                </a:path>
              </a:pathLst>
            </a:custGeom>
            <a:gradFill>
              <a:gsLst>
                <a:gs pos="27000">
                  <a:srgbClr val="696969"/>
                </a:gs>
                <a:gs pos="73000">
                  <a:srgbClr val="0C0C0C"/>
                </a:gs>
              </a:gsLst>
              <a:lin ang="3260679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3" name="Shape 18">
              <a:extLst>
                <a:ext uri="{FF2B5EF4-FFF2-40B4-BE49-F238E27FC236}">
                  <a16:creationId xmlns:a16="http://schemas.microsoft.com/office/drawing/2014/main" id="{4D66AB5D-83A7-4F6F-9042-65722A7934E2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0">
                  <a:srgbClr val="A1A2A7">
                    <a:alpha val="0"/>
                  </a:srgbClr>
                </a:gs>
                <a:gs pos="100000">
                  <a:srgbClr val="767778">
                    <a:alpha val="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4" name="Shape 19">
              <a:extLst>
                <a:ext uri="{FF2B5EF4-FFF2-40B4-BE49-F238E27FC236}">
                  <a16:creationId xmlns:a16="http://schemas.microsoft.com/office/drawing/2014/main" id="{F4604888-66BC-48A0-AF8E-781D45D08FE2}"/>
                </a:ext>
              </a:extLst>
            </p:cNvPr>
            <p:cNvSpPr/>
            <p:nvPr/>
          </p:nvSpPr>
          <p:spPr>
            <a:xfrm>
              <a:off x="3945222" y="4639067"/>
              <a:ext cx="4201748" cy="803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70" y="21600"/>
                  </a:moveTo>
                  <a:lnTo>
                    <a:pt x="18030" y="21600"/>
                  </a:lnTo>
                  <a:cubicBezTo>
                    <a:pt x="19340" y="21600"/>
                    <a:pt x="21259" y="12547"/>
                    <a:pt x="21600" y="0"/>
                  </a:cubicBezTo>
                  <a:lnTo>
                    <a:pt x="0" y="0"/>
                  </a:lnTo>
                  <a:cubicBezTo>
                    <a:pt x="341" y="12547"/>
                    <a:pt x="2260" y="21600"/>
                    <a:pt x="3570" y="21600"/>
                  </a:cubicBezTo>
                  <a:close/>
                </a:path>
              </a:pathLst>
            </a:custGeom>
            <a:gradFill>
              <a:gsLst>
                <a:gs pos="100000">
                  <a:srgbClr val="78797E"/>
                </a:gs>
                <a:gs pos="0">
                  <a:srgbClr val="BEC1C3"/>
                </a:gs>
              </a:gsLst>
              <a:lin ang="540000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5" name="Shape 20">
              <a:extLst>
                <a:ext uri="{FF2B5EF4-FFF2-40B4-BE49-F238E27FC236}">
                  <a16:creationId xmlns:a16="http://schemas.microsoft.com/office/drawing/2014/main" id="{97A59968-01ED-4F77-B932-0E3B940F8C94}"/>
                </a:ext>
              </a:extLst>
            </p:cNvPr>
            <p:cNvSpPr/>
            <p:nvPr/>
          </p:nvSpPr>
          <p:spPr>
            <a:xfrm>
              <a:off x="3938949" y="4628612"/>
              <a:ext cx="4210968" cy="1064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0"/>
                  </a:lnTo>
                  <a:lnTo>
                    <a:pt x="0" y="11121"/>
                  </a:lnTo>
                  <a:cubicBezTo>
                    <a:pt x="8" y="14649"/>
                    <a:pt x="19" y="18142"/>
                    <a:pt x="31" y="21600"/>
                  </a:cubicBezTo>
                  <a:lnTo>
                    <a:pt x="21584" y="21600"/>
                  </a:lnTo>
                  <a:cubicBezTo>
                    <a:pt x="21590" y="19983"/>
                    <a:pt x="21595" y="18350"/>
                    <a:pt x="21600" y="16717"/>
                  </a:cubicBezTo>
                  <a:cubicBezTo>
                    <a:pt x="21600" y="16717"/>
                    <a:pt x="21600" y="0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64696E"/>
                </a:gs>
                <a:gs pos="46000">
                  <a:srgbClr val="96989B"/>
                </a:gs>
                <a:gs pos="86000">
                  <a:srgbClr val="BEC1C3"/>
                </a:gs>
                <a:gs pos="98000">
                  <a:srgbClr val="E9EBF2"/>
                </a:gs>
                <a:gs pos="1000">
                  <a:srgbClr val="E9EBF2"/>
                </a:gs>
                <a:gs pos="10000">
                  <a:srgbClr val="BEC1C3"/>
                </a:gs>
                <a:gs pos="100000">
                  <a:srgbClr val="78797E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6" name="Shape 21">
              <a:extLst>
                <a:ext uri="{FF2B5EF4-FFF2-40B4-BE49-F238E27FC236}">
                  <a16:creationId xmlns:a16="http://schemas.microsoft.com/office/drawing/2014/main" id="{DA68E42F-6832-4053-9CFF-11270249D2CA}"/>
                </a:ext>
              </a:extLst>
            </p:cNvPr>
            <p:cNvSpPr/>
            <p:nvPr/>
          </p:nvSpPr>
          <p:spPr>
            <a:xfrm>
              <a:off x="3945222" y="4639067"/>
              <a:ext cx="4201748" cy="2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12607" y="0"/>
                  </a:lnTo>
                  <a:lnTo>
                    <a:pt x="8865" y="0"/>
                  </a:lnTo>
                  <a:lnTo>
                    <a:pt x="0" y="0"/>
                  </a:lnTo>
                  <a:cubicBezTo>
                    <a:pt x="41" y="4919"/>
                    <a:pt x="104" y="9674"/>
                    <a:pt x="185" y="14237"/>
                  </a:cubicBezTo>
                  <a:lnTo>
                    <a:pt x="8866" y="14237"/>
                  </a:lnTo>
                  <a:cubicBezTo>
                    <a:pt x="8936" y="20966"/>
                    <a:pt x="9087" y="21600"/>
                    <a:pt x="9185" y="21600"/>
                  </a:cubicBezTo>
                  <a:lnTo>
                    <a:pt x="10373" y="21600"/>
                  </a:lnTo>
                  <a:lnTo>
                    <a:pt x="10516" y="21600"/>
                  </a:lnTo>
                  <a:lnTo>
                    <a:pt x="12287" y="21600"/>
                  </a:lnTo>
                  <a:cubicBezTo>
                    <a:pt x="12384" y="21600"/>
                    <a:pt x="12535" y="20966"/>
                    <a:pt x="12605" y="14237"/>
                  </a:cubicBezTo>
                  <a:lnTo>
                    <a:pt x="21415" y="14237"/>
                  </a:lnTo>
                  <a:cubicBezTo>
                    <a:pt x="21496" y="9674"/>
                    <a:pt x="21559" y="4919"/>
                    <a:pt x="21600" y="0"/>
                  </a:cubicBezTo>
                  <a:close/>
                </a:path>
              </a:pathLst>
            </a:custGeom>
            <a:gradFill>
              <a:gsLst>
                <a:gs pos="0">
                  <a:srgbClr val="BEC1C3"/>
                </a:gs>
                <a:gs pos="100000">
                  <a:srgbClr val="BEC1C3"/>
                </a:gs>
              </a:gsLst>
              <a:lin ang="0" scaled="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7" name="Shape 22">
              <a:extLst>
                <a:ext uri="{FF2B5EF4-FFF2-40B4-BE49-F238E27FC236}">
                  <a16:creationId xmlns:a16="http://schemas.microsoft.com/office/drawing/2014/main" id="{3671C7BF-2F50-4DC7-8A58-DC51E6F22116}"/>
                </a:ext>
              </a:extLst>
            </p:cNvPr>
            <p:cNvSpPr/>
            <p:nvPr/>
          </p:nvSpPr>
          <p:spPr>
            <a:xfrm>
              <a:off x="5682775" y="4628612"/>
              <a:ext cx="701653" cy="2243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10616"/>
                  </a:lnTo>
                  <a:cubicBezTo>
                    <a:pt x="371" y="20916"/>
                    <a:pt x="876" y="21600"/>
                    <a:pt x="1513" y="21600"/>
                  </a:cubicBezTo>
                  <a:cubicBezTo>
                    <a:pt x="2014" y="21600"/>
                    <a:pt x="6673" y="21600"/>
                    <a:pt x="8626" y="21600"/>
                  </a:cubicBezTo>
                  <a:cubicBezTo>
                    <a:pt x="9152" y="21600"/>
                    <a:pt x="9482" y="21600"/>
                    <a:pt x="9482" y="21600"/>
                  </a:cubicBezTo>
                  <a:cubicBezTo>
                    <a:pt x="12053" y="21600"/>
                    <a:pt x="19560" y="21600"/>
                    <a:pt x="20087" y="21600"/>
                  </a:cubicBezTo>
                  <a:cubicBezTo>
                    <a:pt x="20724" y="21600"/>
                    <a:pt x="21229" y="20916"/>
                    <a:pt x="21600" y="10616"/>
                  </a:cubicBez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adFill>
              <a:gsLst>
                <a:gs pos="84000">
                  <a:srgbClr val="EDEEEF"/>
                </a:gs>
                <a:gs pos="10000">
                  <a:srgbClr val="EDEEEF"/>
                </a:gs>
                <a:gs pos="0">
                  <a:srgbClr val="8B8D90"/>
                </a:gs>
                <a:gs pos="96000">
                  <a:srgbClr val="8B8D90"/>
                </a:gs>
              </a:gsLst>
              <a:lin ang="38616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8" name="Shape 23">
              <a:extLst>
                <a:ext uri="{FF2B5EF4-FFF2-40B4-BE49-F238E27FC236}">
                  <a16:creationId xmlns:a16="http://schemas.microsoft.com/office/drawing/2014/main" id="{8E550900-8A68-481E-A55F-BF3F2B6F2CA4}"/>
                </a:ext>
              </a:extLst>
            </p:cNvPr>
            <p:cNvSpPr/>
            <p:nvPr/>
          </p:nvSpPr>
          <p:spPr>
            <a:xfrm>
              <a:off x="5676503" y="4645339"/>
              <a:ext cx="716479" cy="1503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396" y="0"/>
                  </a:moveTo>
                  <a:cubicBezTo>
                    <a:pt x="21010" y="14111"/>
                    <a:pt x="20506" y="15298"/>
                    <a:pt x="19895" y="15298"/>
                  </a:cubicBezTo>
                  <a:lnTo>
                    <a:pt x="9509" y="15298"/>
                  </a:lnTo>
                  <a:lnTo>
                    <a:pt x="8671" y="15298"/>
                  </a:lnTo>
                  <a:lnTo>
                    <a:pt x="1705" y="15298"/>
                  </a:lnTo>
                  <a:cubicBezTo>
                    <a:pt x="1094" y="15298"/>
                    <a:pt x="590" y="14111"/>
                    <a:pt x="204" y="0"/>
                  </a:cubicBezTo>
                  <a:lnTo>
                    <a:pt x="0" y="0"/>
                  </a:lnTo>
                  <a:lnTo>
                    <a:pt x="3" y="142"/>
                  </a:lnTo>
                  <a:lnTo>
                    <a:pt x="48" y="2025"/>
                  </a:lnTo>
                  <a:cubicBezTo>
                    <a:pt x="477" y="20160"/>
                    <a:pt x="1028" y="21600"/>
                    <a:pt x="1705" y="21600"/>
                  </a:cubicBezTo>
                  <a:lnTo>
                    <a:pt x="8671" y="21600"/>
                  </a:lnTo>
                  <a:lnTo>
                    <a:pt x="9509" y="21600"/>
                  </a:lnTo>
                  <a:lnTo>
                    <a:pt x="19895" y="21600"/>
                  </a:lnTo>
                  <a:cubicBezTo>
                    <a:pt x="20572" y="21600"/>
                    <a:pt x="21124" y="20160"/>
                    <a:pt x="21552" y="2031"/>
                  </a:cubicBezTo>
                  <a:lnTo>
                    <a:pt x="21597" y="142"/>
                  </a:lnTo>
                  <a:lnTo>
                    <a:pt x="21600" y="0"/>
                  </a:lnTo>
                  <a:cubicBezTo>
                    <a:pt x="21600" y="0"/>
                    <a:pt x="21396" y="0"/>
                    <a:pt x="21396" y="0"/>
                  </a:cubicBezTo>
                  <a:close/>
                </a:path>
              </a:pathLst>
            </a:custGeom>
            <a:gradFill>
              <a:gsLst>
                <a:gs pos="0">
                  <a:srgbClr val="A4A6A9"/>
                </a:gs>
                <a:gs pos="100000">
                  <a:srgbClr val="A4A6A9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39" name="Shape 24">
              <a:extLst>
                <a:ext uri="{FF2B5EF4-FFF2-40B4-BE49-F238E27FC236}">
                  <a16:creationId xmlns:a16="http://schemas.microsoft.com/office/drawing/2014/main" id="{A46FA1F2-709F-4D0B-A7BA-73074AE8EAA3}"/>
                </a:ext>
              </a:extLst>
            </p:cNvPr>
            <p:cNvSpPr/>
            <p:nvPr/>
          </p:nvSpPr>
          <p:spPr>
            <a:xfrm>
              <a:off x="5323137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21299" y="10800"/>
                  </a:moveTo>
                  <a:cubicBezTo>
                    <a:pt x="21458" y="16769"/>
                    <a:pt x="20525" y="21600"/>
                    <a:pt x="19220" y="21600"/>
                  </a:cubicBezTo>
                  <a:lnTo>
                    <a:pt x="2668" y="21600"/>
                  </a:lnTo>
                  <a:cubicBezTo>
                    <a:pt x="1364" y="21600"/>
                    <a:pt x="177" y="16769"/>
                    <a:pt x="17" y="10800"/>
                  </a:cubicBezTo>
                  <a:lnTo>
                    <a:pt x="17" y="10800"/>
                  </a:lnTo>
                  <a:cubicBezTo>
                    <a:pt x="-142" y="4831"/>
                    <a:pt x="791" y="0"/>
                    <a:pt x="2096" y="0"/>
                  </a:cubicBezTo>
                  <a:lnTo>
                    <a:pt x="18648" y="0"/>
                  </a:lnTo>
                  <a:cubicBezTo>
                    <a:pt x="19952" y="0"/>
                    <a:pt x="21139" y="4831"/>
                    <a:pt x="21299" y="10800"/>
                  </a:cubicBezTo>
                  <a:cubicBezTo>
                    <a:pt x="21299" y="10800"/>
                    <a:pt x="21299" y="10800"/>
                    <a:pt x="21299" y="10800"/>
                  </a:cubicBezTo>
                  <a:close/>
                </a:path>
              </a:pathLst>
            </a:custGeom>
            <a:gradFill>
              <a:gsLst>
                <a:gs pos="24000">
                  <a:srgbClr val="5F6265"/>
                </a:gs>
                <a:gs pos="78000">
                  <a:srgbClr val="757677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0" name="Shape 25">
              <a:extLst>
                <a:ext uri="{FF2B5EF4-FFF2-40B4-BE49-F238E27FC236}">
                  <a16:creationId xmlns:a16="http://schemas.microsoft.com/office/drawing/2014/main" id="{0E789CA8-0EBA-423C-B4D1-45A2A2126E30}"/>
                </a:ext>
              </a:extLst>
            </p:cNvPr>
            <p:cNvSpPr/>
            <p:nvPr/>
          </p:nvSpPr>
          <p:spPr>
            <a:xfrm>
              <a:off x="6705235" y="4676703"/>
              <a:ext cx="39533" cy="87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7" h="21600" extrusionOk="0">
                  <a:moveTo>
                    <a:pt x="17" y="10800"/>
                  </a:moveTo>
                  <a:cubicBezTo>
                    <a:pt x="-142" y="16769"/>
                    <a:pt x="791" y="21600"/>
                    <a:pt x="2096" y="21600"/>
                  </a:cubicBezTo>
                  <a:lnTo>
                    <a:pt x="18648" y="21600"/>
                  </a:lnTo>
                  <a:cubicBezTo>
                    <a:pt x="19952" y="21600"/>
                    <a:pt x="21139" y="16769"/>
                    <a:pt x="21299" y="10800"/>
                  </a:cubicBezTo>
                  <a:lnTo>
                    <a:pt x="21299" y="10800"/>
                  </a:lnTo>
                  <a:cubicBezTo>
                    <a:pt x="21458" y="4831"/>
                    <a:pt x="20525" y="0"/>
                    <a:pt x="19220" y="0"/>
                  </a:cubicBezTo>
                  <a:lnTo>
                    <a:pt x="2668" y="0"/>
                  </a:lnTo>
                  <a:cubicBezTo>
                    <a:pt x="1364" y="0"/>
                    <a:pt x="177" y="4831"/>
                    <a:pt x="17" y="10800"/>
                  </a:cubicBezTo>
                  <a:cubicBezTo>
                    <a:pt x="17" y="10800"/>
                    <a:pt x="17" y="10800"/>
                    <a:pt x="17" y="10800"/>
                  </a:cubicBezTo>
                  <a:close/>
                </a:path>
              </a:pathLst>
            </a:custGeom>
            <a:gradFill>
              <a:gsLst>
                <a:gs pos="18000">
                  <a:srgbClr val="5F6265"/>
                </a:gs>
                <a:gs pos="72000">
                  <a:srgbClr val="747576"/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1" name="Shape 26">
              <a:extLst>
                <a:ext uri="{FF2B5EF4-FFF2-40B4-BE49-F238E27FC236}">
                  <a16:creationId xmlns:a16="http://schemas.microsoft.com/office/drawing/2014/main" id="{5020D3A3-257E-4B23-A478-3A247F083CD1}"/>
                </a:ext>
              </a:extLst>
            </p:cNvPr>
            <p:cNvSpPr/>
            <p:nvPr/>
          </p:nvSpPr>
          <p:spPr>
            <a:xfrm>
              <a:off x="3955676" y="4639067"/>
              <a:ext cx="4180772" cy="156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852" y="6072"/>
                  </a:moveTo>
                  <a:lnTo>
                    <a:pt x="8913" y="6072"/>
                  </a:lnTo>
                  <a:cubicBezTo>
                    <a:pt x="8980" y="20426"/>
                    <a:pt x="9067" y="21600"/>
                    <a:pt x="9174" y="21600"/>
                  </a:cubicBezTo>
                  <a:lnTo>
                    <a:pt x="10368" y="21600"/>
                  </a:lnTo>
                  <a:lnTo>
                    <a:pt x="10512" y="21600"/>
                  </a:lnTo>
                  <a:lnTo>
                    <a:pt x="12291" y="21600"/>
                  </a:lnTo>
                  <a:cubicBezTo>
                    <a:pt x="12398" y="21600"/>
                    <a:pt x="12486" y="20426"/>
                    <a:pt x="12552" y="6072"/>
                  </a:cubicBezTo>
                  <a:lnTo>
                    <a:pt x="12613" y="6072"/>
                  </a:lnTo>
                  <a:lnTo>
                    <a:pt x="21556" y="6072"/>
                  </a:lnTo>
                  <a:cubicBezTo>
                    <a:pt x="21571" y="4797"/>
                    <a:pt x="21587" y="2882"/>
                    <a:pt x="21600" y="0"/>
                  </a:cubicBezTo>
                  <a:lnTo>
                    <a:pt x="12613" y="0"/>
                  </a:lnTo>
                  <a:lnTo>
                    <a:pt x="12544" y="0"/>
                  </a:lnTo>
                  <a:cubicBezTo>
                    <a:pt x="12482" y="14527"/>
                    <a:pt x="12398" y="15528"/>
                    <a:pt x="12291" y="15528"/>
                  </a:cubicBezTo>
                  <a:cubicBezTo>
                    <a:pt x="12203" y="15528"/>
                    <a:pt x="10943" y="15528"/>
                    <a:pt x="10512" y="15528"/>
                  </a:cubicBezTo>
                  <a:cubicBezTo>
                    <a:pt x="10512" y="15528"/>
                    <a:pt x="10456" y="15528"/>
                    <a:pt x="10368" y="15528"/>
                  </a:cubicBezTo>
                  <a:cubicBezTo>
                    <a:pt x="10040" y="15528"/>
                    <a:pt x="9258" y="15528"/>
                    <a:pt x="9174" y="15528"/>
                  </a:cubicBezTo>
                  <a:cubicBezTo>
                    <a:pt x="9068" y="15528"/>
                    <a:pt x="8984" y="14527"/>
                    <a:pt x="8922" y="0"/>
                  </a:cubicBezTo>
                  <a:lnTo>
                    <a:pt x="8852" y="0"/>
                  </a:lnTo>
                  <a:lnTo>
                    <a:pt x="0" y="0"/>
                  </a:lnTo>
                  <a:cubicBezTo>
                    <a:pt x="0" y="0"/>
                    <a:pt x="16" y="3190"/>
                    <a:pt x="35" y="6072"/>
                  </a:cubicBezTo>
                  <a:cubicBezTo>
                    <a:pt x="35" y="6072"/>
                    <a:pt x="8852" y="6072"/>
                    <a:pt x="8852" y="6072"/>
                  </a:cubicBezTo>
                  <a:close/>
                </a:path>
              </a:pathLst>
            </a:custGeom>
            <a:gradFill>
              <a:gsLst>
                <a:gs pos="6000">
                  <a:srgbClr val="EFF5F1"/>
                </a:gs>
                <a:gs pos="100000">
                  <a:srgbClr val="E9EBF2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2" name="Shape 27">
              <a:extLst>
                <a:ext uri="{FF2B5EF4-FFF2-40B4-BE49-F238E27FC236}">
                  <a16:creationId xmlns:a16="http://schemas.microsoft.com/office/drawing/2014/main" id="{892CC4E0-E444-483C-8C4B-0B000C611D70}"/>
                </a:ext>
              </a:extLst>
            </p:cNvPr>
            <p:cNvSpPr/>
            <p:nvPr/>
          </p:nvSpPr>
          <p:spPr>
            <a:xfrm>
              <a:off x="6027777" y="2391334"/>
              <a:ext cx="33595" cy="335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39" y="21600"/>
                    <a:pt x="0" y="16765"/>
                    <a:pt x="0" y="10803"/>
                  </a:cubicBezTo>
                  <a:cubicBezTo>
                    <a:pt x="0" y="4835"/>
                    <a:pt x="4839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gradFill>
              <a:gsLst>
                <a:gs pos="32000">
                  <a:srgbClr val="494949"/>
                </a:gs>
                <a:gs pos="69000">
                  <a:srgbClr val="050505"/>
                </a:gs>
              </a:gsLst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4" name="Shape 28">
              <a:extLst>
                <a:ext uri="{FF2B5EF4-FFF2-40B4-BE49-F238E27FC236}">
                  <a16:creationId xmlns:a16="http://schemas.microsoft.com/office/drawing/2014/main" id="{7B2D4471-41C9-4BD1-9BD2-598F590A7B24}"/>
                </a:ext>
              </a:extLst>
            </p:cNvPr>
            <p:cNvSpPr/>
            <p:nvPr/>
          </p:nvSpPr>
          <p:spPr>
            <a:xfrm>
              <a:off x="6040323" y="2403880"/>
              <a:ext cx="8260" cy="825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3"/>
                  </a:moveTo>
                  <a:cubicBezTo>
                    <a:pt x="21600" y="16765"/>
                    <a:pt x="16776" y="21600"/>
                    <a:pt x="10800" y="21600"/>
                  </a:cubicBezTo>
                  <a:cubicBezTo>
                    <a:pt x="4840" y="21600"/>
                    <a:pt x="0" y="16765"/>
                    <a:pt x="0" y="10803"/>
                  </a:cubicBezTo>
                  <a:cubicBezTo>
                    <a:pt x="0" y="4835"/>
                    <a:pt x="4840" y="0"/>
                    <a:pt x="10800" y="0"/>
                  </a:cubicBezTo>
                  <a:cubicBezTo>
                    <a:pt x="16776" y="0"/>
                    <a:pt x="21600" y="4835"/>
                    <a:pt x="21600" y="10803"/>
                  </a:cubicBezTo>
                  <a:close/>
                </a:path>
              </a:pathLst>
            </a:custGeom>
            <a:solidFill>
              <a:srgbClr val="557DB1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  <p:sp>
          <p:nvSpPr>
            <p:cNvPr id="45" name="Shape 29">
              <a:extLst>
                <a:ext uri="{FF2B5EF4-FFF2-40B4-BE49-F238E27FC236}">
                  <a16:creationId xmlns:a16="http://schemas.microsoft.com/office/drawing/2014/main" id="{3FCC9D40-23CA-41F3-B771-2FEA3A27E3E4}"/>
                </a:ext>
              </a:extLst>
            </p:cNvPr>
            <p:cNvSpPr/>
            <p:nvPr/>
          </p:nvSpPr>
          <p:spPr>
            <a:xfrm>
              <a:off x="5864685" y="2343243"/>
              <a:ext cx="1858721" cy="2271187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266"/>
                  </a:moveTo>
                  <a:lnTo>
                    <a:pt x="21600" y="21236"/>
                  </a:lnTo>
                  <a:lnTo>
                    <a:pt x="21600" y="21100"/>
                  </a:lnTo>
                  <a:lnTo>
                    <a:pt x="21600" y="834"/>
                  </a:lnTo>
                  <a:cubicBezTo>
                    <a:pt x="21600" y="374"/>
                    <a:pt x="21143" y="0"/>
                    <a:pt x="20581" y="0"/>
                  </a:cubicBezTo>
                  <a:lnTo>
                    <a:pt x="14299" y="0"/>
                  </a:lnTo>
                  <a:lnTo>
                    <a:pt x="0" y="21600"/>
                  </a:lnTo>
                  <a:lnTo>
                    <a:pt x="21192" y="21600"/>
                  </a:lnTo>
                  <a:cubicBezTo>
                    <a:pt x="21417" y="21600"/>
                    <a:pt x="21600" y="21450"/>
                    <a:pt x="21600" y="21266"/>
                  </a:cubicBezTo>
                  <a:close/>
                </a:path>
              </a:pathLst>
            </a:custGeom>
            <a:gradFill>
              <a:gsLst>
                <a:gs pos="0">
                  <a:srgbClr val="FFFFFF">
                    <a:alpha val="60000"/>
                  </a:srgbClr>
                </a:gs>
                <a:gs pos="100000">
                  <a:srgbClr val="FFFFFF">
                    <a:alpha val="10000"/>
                  </a:srgbClr>
                </a:gs>
              </a:gsLst>
              <a:lin ang="5400000"/>
            </a:gra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defRPr sz="3000">
                  <a:solidFill>
                    <a:srgbClr val="FFFFFF"/>
                  </a:solidFill>
                  <a:effectLst>
                    <a:outerShdw blurRad="38100" dist="12700" dir="5400000" rotWithShape="0">
                      <a:srgbClr val="000000">
                        <a:alpha val="50000"/>
                      </a:srgbClr>
                    </a:outerShdw>
                  </a:effectLst>
                </a:defRPr>
              </a:pPr>
              <a:endParaRPr/>
            </a:p>
          </p:txBody>
        </p:sp>
      </p:grpSp>
      <p:sp>
        <p:nvSpPr>
          <p:cNvPr id="51" name="Rectangle 50">
            <a:extLst>
              <a:ext uri="{FF2B5EF4-FFF2-40B4-BE49-F238E27FC236}">
                <a16:creationId xmlns:a16="http://schemas.microsoft.com/office/drawing/2014/main" id="{E19676AF-56AF-4DE9-9F04-27E2EAAFCB35}"/>
              </a:ext>
            </a:extLst>
          </p:cNvPr>
          <p:cNvSpPr/>
          <p:nvPr/>
        </p:nvSpPr>
        <p:spPr>
          <a:xfrm rot="2700000">
            <a:off x="9026025" y="2764924"/>
            <a:ext cx="333829" cy="33382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5498EDD9-2792-4D7D-A087-ADDAF8648CF7}"/>
              </a:ext>
            </a:extLst>
          </p:cNvPr>
          <p:cNvSpPr txBox="1"/>
          <p:nvPr/>
        </p:nvSpPr>
        <p:spPr>
          <a:xfrm>
            <a:off x="9058075" y="2770256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1</a:t>
            </a:r>
          </a:p>
        </p:txBody>
      </p:sp>
      <p:sp>
        <p:nvSpPr>
          <p:cNvPr id="50" name="Rectangle 9">
            <a:extLst>
              <a:ext uri="{FF2B5EF4-FFF2-40B4-BE49-F238E27FC236}">
                <a16:creationId xmlns:a16="http://schemas.microsoft.com/office/drawing/2014/main" id="{D83CEE28-5A76-40D8-8617-317E7E205B7C}"/>
              </a:ext>
            </a:extLst>
          </p:cNvPr>
          <p:cNvSpPr>
            <a:spLocks/>
          </p:cNvSpPr>
          <p:nvPr/>
        </p:nvSpPr>
        <p:spPr bwMode="auto">
          <a:xfrm>
            <a:off x="9633910" y="2770255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CC61577D-9D4B-4B6F-ADFC-2B907F44924D}"/>
              </a:ext>
            </a:extLst>
          </p:cNvPr>
          <p:cNvSpPr/>
          <p:nvPr/>
        </p:nvSpPr>
        <p:spPr>
          <a:xfrm rot="2700000">
            <a:off x="9026025" y="3448736"/>
            <a:ext cx="333829" cy="333829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EF927065-1E73-4CB3-B5BD-9F1921505484}"/>
              </a:ext>
            </a:extLst>
          </p:cNvPr>
          <p:cNvSpPr txBox="1"/>
          <p:nvPr/>
        </p:nvSpPr>
        <p:spPr>
          <a:xfrm>
            <a:off x="9058075" y="3454068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2</a:t>
            </a:r>
          </a:p>
        </p:txBody>
      </p:sp>
      <p:sp>
        <p:nvSpPr>
          <p:cNvPr id="58" name="Rectangle 9">
            <a:extLst>
              <a:ext uri="{FF2B5EF4-FFF2-40B4-BE49-F238E27FC236}">
                <a16:creationId xmlns:a16="http://schemas.microsoft.com/office/drawing/2014/main" id="{031ED5AF-91D2-4C52-AFCB-E7260F2C02A5}"/>
              </a:ext>
            </a:extLst>
          </p:cNvPr>
          <p:cNvSpPr>
            <a:spLocks/>
          </p:cNvSpPr>
          <p:nvPr/>
        </p:nvSpPr>
        <p:spPr bwMode="auto">
          <a:xfrm>
            <a:off x="9633910" y="3454067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  <p:sp>
        <p:nvSpPr>
          <p:cNvPr id="64" name="Rectangle 63">
            <a:extLst>
              <a:ext uri="{FF2B5EF4-FFF2-40B4-BE49-F238E27FC236}">
                <a16:creationId xmlns:a16="http://schemas.microsoft.com/office/drawing/2014/main" id="{2A1E08B5-D8B4-4BDB-9520-2E59E968EB2D}"/>
              </a:ext>
            </a:extLst>
          </p:cNvPr>
          <p:cNvSpPr/>
          <p:nvPr/>
        </p:nvSpPr>
        <p:spPr>
          <a:xfrm rot="2700000">
            <a:off x="9026025" y="4132548"/>
            <a:ext cx="333829" cy="333829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9E6FD0F4-AB39-468B-BCA2-61CC8DC3D2E2}"/>
              </a:ext>
            </a:extLst>
          </p:cNvPr>
          <p:cNvSpPr txBox="1"/>
          <p:nvPr/>
        </p:nvSpPr>
        <p:spPr>
          <a:xfrm>
            <a:off x="9058075" y="4137880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3</a:t>
            </a:r>
          </a:p>
        </p:txBody>
      </p:sp>
      <p:sp>
        <p:nvSpPr>
          <p:cNvPr id="63" name="Rectangle 9">
            <a:extLst>
              <a:ext uri="{FF2B5EF4-FFF2-40B4-BE49-F238E27FC236}">
                <a16:creationId xmlns:a16="http://schemas.microsoft.com/office/drawing/2014/main" id="{79633DE7-CB72-4559-9A17-3DDE23516F54}"/>
              </a:ext>
            </a:extLst>
          </p:cNvPr>
          <p:cNvSpPr>
            <a:spLocks/>
          </p:cNvSpPr>
          <p:nvPr/>
        </p:nvSpPr>
        <p:spPr bwMode="auto">
          <a:xfrm>
            <a:off x="9633910" y="4137879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1A9451D7-B9BA-4A4D-A1D2-FBF497B0E12D}"/>
              </a:ext>
            </a:extLst>
          </p:cNvPr>
          <p:cNvSpPr/>
          <p:nvPr/>
        </p:nvSpPr>
        <p:spPr>
          <a:xfrm rot="2700000">
            <a:off x="9026025" y="4816359"/>
            <a:ext cx="333829" cy="333829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1DF2978F-4AB8-4C68-AAAC-193C477ABBA8}"/>
              </a:ext>
            </a:extLst>
          </p:cNvPr>
          <p:cNvSpPr txBox="1"/>
          <p:nvPr/>
        </p:nvSpPr>
        <p:spPr>
          <a:xfrm>
            <a:off x="9058075" y="4821691"/>
            <a:ext cx="269728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500" dirty="0">
                <a:solidFill>
                  <a:schemeClr val="bg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4</a:t>
            </a:r>
          </a:p>
        </p:txBody>
      </p:sp>
      <p:sp>
        <p:nvSpPr>
          <p:cNvPr id="70" name="Rectangle 9">
            <a:extLst>
              <a:ext uri="{FF2B5EF4-FFF2-40B4-BE49-F238E27FC236}">
                <a16:creationId xmlns:a16="http://schemas.microsoft.com/office/drawing/2014/main" id="{E6109543-88F1-4103-B98B-DD7B7C90C874}"/>
              </a:ext>
            </a:extLst>
          </p:cNvPr>
          <p:cNvSpPr>
            <a:spLocks/>
          </p:cNvSpPr>
          <p:nvPr/>
        </p:nvSpPr>
        <p:spPr bwMode="auto">
          <a:xfrm>
            <a:off x="9633910" y="4821690"/>
            <a:ext cx="1595438" cy="3231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 cap="flat">
                <a:solidFill>
                  <a:schemeClr val="tx1"/>
                </a:solidFill>
                <a:miter lim="800000"/>
                <a:headEnd type="none" w="med" len="med"/>
                <a:tailEnd type="none" w="med" len="med"/>
              </a14:hiddenLine>
            </a:ext>
          </a:extLst>
        </p:spPr>
        <p:txBody>
          <a:bodyPr lIns="0" tIns="0" rIns="0" bIns="0" anchor="ctr"/>
          <a:lstStyle/>
          <a:p>
            <a:pPr>
              <a:lnSpc>
                <a:spcPts val="1500"/>
              </a:lnSpc>
            </a:pPr>
            <a:r>
              <a:rPr lang="en-US" sz="10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  <a:sym typeface="Montserrat-Regular" charset="0"/>
              </a:rPr>
              <a:t>Hello! letterhead design is meant to project an</a:t>
            </a:r>
          </a:p>
        </p:txBody>
      </p:sp>
    </p:spTree>
    <p:extLst>
      <p:ext uri="{BB962C8B-B14F-4D97-AF65-F5344CB8AC3E}">
        <p14:creationId xmlns:p14="http://schemas.microsoft.com/office/powerpoint/2010/main" val="41866923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2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2E015F"/>
      </a:accent1>
      <a:accent2>
        <a:srgbClr val="EC2127"/>
      </a:accent2>
      <a:accent3>
        <a:srgbClr val="FFC000"/>
      </a:accent3>
      <a:accent4>
        <a:srgbClr val="92D050"/>
      </a:accent4>
      <a:accent5>
        <a:srgbClr val="01CF8F"/>
      </a:accent5>
      <a:accent6>
        <a:srgbClr val="00B0F0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4804</TotalTime>
  <Words>310</Words>
  <Application>Microsoft Office PowerPoint</Application>
  <PresentationFormat>Widescreen</PresentationFormat>
  <Paragraphs>69</Paragraphs>
  <Slides>10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6" baseType="lpstr">
      <vt:lpstr>Arial</vt:lpstr>
      <vt:lpstr>Calibri</vt:lpstr>
      <vt:lpstr>Lato</vt:lpstr>
      <vt:lpstr>Montserrat-Regular</vt:lpstr>
      <vt:lpstr>Roboto</vt:lpstr>
      <vt:lpstr>Office Theme</vt:lpstr>
      <vt:lpstr>PowerPoint Presentation</vt:lpstr>
      <vt:lpstr>Welcome Message</vt:lpstr>
      <vt:lpstr>About us</vt:lpstr>
      <vt:lpstr>Our Services</vt:lpstr>
      <vt:lpstr>Our Team</vt:lpstr>
      <vt:lpstr>Our Port folio</vt:lpstr>
      <vt:lpstr>Our Timeline</vt:lpstr>
      <vt:lpstr>Our Infographic</vt:lpstr>
      <vt:lpstr>Map Project Location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Suman Khan</dc:creator>
  <cp:lastModifiedBy>Suman Sunar</cp:lastModifiedBy>
  <cp:revision>698</cp:revision>
  <dcterms:created xsi:type="dcterms:W3CDTF">2017-07-18T09:08:44Z</dcterms:created>
  <dcterms:modified xsi:type="dcterms:W3CDTF">2018-05-27T04:59:57Z</dcterms:modified>
</cp:coreProperties>
</file>