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85" r:id="rId2"/>
    <p:sldId id="256" r:id="rId3"/>
    <p:sldId id="283" r:id="rId4"/>
    <p:sldId id="257" r:id="rId5"/>
    <p:sldId id="279" r:id="rId6"/>
    <p:sldId id="271" r:id="rId7"/>
    <p:sldId id="272" r:id="rId8"/>
    <p:sldId id="280" r:id="rId9"/>
    <p:sldId id="258" r:id="rId10"/>
    <p:sldId id="273" r:id="rId11"/>
    <p:sldId id="260" r:id="rId12"/>
    <p:sldId id="262" r:id="rId13"/>
    <p:sldId id="274" r:id="rId14"/>
    <p:sldId id="284" r:id="rId15"/>
    <p:sldId id="275" r:id="rId16"/>
    <p:sldId id="261" r:id="rId17"/>
    <p:sldId id="265" r:id="rId18"/>
    <p:sldId id="276" r:id="rId19"/>
    <p:sldId id="282" r:id="rId20"/>
    <p:sldId id="268" r:id="rId21"/>
    <p:sldId id="269" r:id="rId22"/>
    <p:sldId id="277" r:id="rId23"/>
    <p:sldId id="266" r:id="rId24"/>
    <p:sldId id="278"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C2127"/>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132" autoAdjust="0"/>
    <p:restoredTop sz="94291" autoAdjust="0"/>
  </p:normalViewPr>
  <p:slideViewPr>
    <p:cSldViewPr snapToGrid="0">
      <p:cViewPr>
        <p:scale>
          <a:sx n="66" d="100"/>
          <a:sy n="66" d="100"/>
        </p:scale>
        <p:origin x="810" y="210"/>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_rels/chart3.xml.rels><?xml version="1.0" encoding="UTF-8" standalone="yes"?>
<Relationships xmlns="http://schemas.openxmlformats.org/package/2006/relationships"><Relationship Id="rId3" Type="http://schemas.openxmlformats.org/officeDocument/2006/relationships/package" Target="../embeddings/Microsoft_Excel_Worksheet2.xlsx"/><Relationship Id="rId2" Type="http://schemas.microsoft.com/office/2011/relationships/chartColorStyle" Target="colors3.xml"/><Relationship Id="rId1" Type="http://schemas.microsoft.com/office/2011/relationships/chartStyle" Target="style3.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3.2754554732009151E-3"/>
          <c:y val="0.10636179389003721"/>
          <c:w val="0.59571452079507226"/>
          <c:h val="0.89357155427431723"/>
        </c:manualLayout>
      </c:layout>
      <c:doughnutChart>
        <c:varyColors val="1"/>
        <c:ser>
          <c:idx val="0"/>
          <c:order val="0"/>
          <c:tx>
            <c:strRef>
              <c:f>Sheet1!$B$1</c:f>
              <c:strCache>
                <c:ptCount val="1"/>
                <c:pt idx="0">
                  <c:v>Sales</c:v>
                </c:pt>
              </c:strCache>
            </c:strRef>
          </c:tx>
          <c:spPr>
            <a:solidFill>
              <a:schemeClr val="accent3"/>
            </a:solidFill>
          </c:spPr>
          <c:explosion val="6"/>
          <c:dPt>
            <c:idx val="0"/>
            <c:bubble3D val="0"/>
            <c:spPr>
              <a:solidFill>
                <a:schemeClr val="accent3"/>
              </a:solidFill>
              <a:ln w="19050">
                <a:solidFill>
                  <a:schemeClr val="lt1"/>
                </a:solidFill>
              </a:ln>
              <a:effectLst/>
            </c:spPr>
            <c:extLst>
              <c:ext xmlns:c16="http://schemas.microsoft.com/office/drawing/2014/chart" uri="{C3380CC4-5D6E-409C-BE32-E72D297353CC}">
                <c16:uniqueId val="{00000001-D31A-4708-B285-2061DB7A4A34}"/>
              </c:ext>
            </c:extLst>
          </c:dPt>
          <c:dPt>
            <c:idx val="1"/>
            <c:bubble3D val="0"/>
            <c:spPr>
              <a:solidFill>
                <a:schemeClr val="accent3"/>
              </a:solidFill>
              <a:ln w="19050">
                <a:solidFill>
                  <a:schemeClr val="lt1"/>
                </a:solidFill>
              </a:ln>
              <a:effectLst/>
            </c:spPr>
            <c:extLst>
              <c:ext xmlns:c16="http://schemas.microsoft.com/office/drawing/2014/chart" uri="{C3380CC4-5D6E-409C-BE32-E72D297353CC}">
                <c16:uniqueId val="{00000003-D31A-4708-B285-2061DB7A4A34}"/>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D31A-4708-B285-2061DB7A4A34}"/>
              </c:ext>
            </c:extLst>
          </c:dPt>
          <c:dPt>
            <c:idx val="3"/>
            <c:bubble3D val="0"/>
            <c:spPr>
              <a:solidFill>
                <a:schemeClr val="accent3"/>
              </a:solidFill>
              <a:ln w="19050">
                <a:solidFill>
                  <a:schemeClr val="lt1"/>
                </a:solidFill>
              </a:ln>
              <a:effectLst/>
            </c:spPr>
            <c:extLst>
              <c:ext xmlns:c16="http://schemas.microsoft.com/office/drawing/2014/chart" uri="{C3380CC4-5D6E-409C-BE32-E72D297353CC}">
                <c16:uniqueId val="{00000007-D31A-4708-B285-2061DB7A4A34}"/>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0</c:v>
                </c:pt>
                <c:pt idx="1">
                  <c:v>7</c:v>
                </c:pt>
                <c:pt idx="2">
                  <c:v>1</c:v>
                </c:pt>
                <c:pt idx="3">
                  <c:v>0</c:v>
                </c:pt>
              </c:numCache>
            </c:numRef>
          </c:val>
          <c:extLst>
            <c:ext xmlns:c16="http://schemas.microsoft.com/office/drawing/2014/chart" uri="{C3380CC4-5D6E-409C-BE32-E72D297353CC}">
              <c16:uniqueId val="{00000008-D31A-4708-B285-2061DB7A4A34}"/>
            </c:ext>
          </c:extLst>
        </c:ser>
        <c:dLbls>
          <c:showLegendKey val="0"/>
          <c:showVal val="0"/>
          <c:showCatName val="0"/>
          <c:showSerName val="0"/>
          <c:showPercent val="0"/>
          <c:showBubbleSize val="0"/>
          <c:showLeaderLines val="1"/>
        </c:dLbls>
        <c:firstSliceAng val="3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3.2754554732009151E-3"/>
          <c:y val="0.10636179389003721"/>
          <c:w val="0.59571452079507226"/>
          <c:h val="0.89357155427431723"/>
        </c:manualLayout>
      </c:layout>
      <c:doughnutChart>
        <c:varyColors val="1"/>
        <c:ser>
          <c:idx val="0"/>
          <c:order val="0"/>
          <c:tx>
            <c:strRef>
              <c:f>Sheet1!$B$1</c:f>
              <c:strCache>
                <c:ptCount val="1"/>
                <c:pt idx="0">
                  <c:v>Sales</c:v>
                </c:pt>
              </c:strCache>
            </c:strRef>
          </c:tx>
          <c:spPr>
            <a:solidFill>
              <a:schemeClr val="accent3"/>
            </a:solidFill>
          </c:spPr>
          <c:dPt>
            <c:idx val="0"/>
            <c:bubble3D val="0"/>
            <c:spPr>
              <a:solidFill>
                <a:schemeClr val="accent3"/>
              </a:solidFill>
              <a:ln w="19050">
                <a:solidFill>
                  <a:schemeClr val="lt1"/>
                </a:solidFill>
              </a:ln>
              <a:effectLst/>
            </c:spPr>
            <c:extLst>
              <c:ext xmlns:c16="http://schemas.microsoft.com/office/drawing/2014/chart" uri="{C3380CC4-5D6E-409C-BE32-E72D297353CC}">
                <c16:uniqueId val="{00000001-9291-42F1-8C76-FFAA40A0EE5D}"/>
              </c:ext>
            </c:extLst>
          </c:dPt>
          <c:dPt>
            <c:idx val="1"/>
            <c:bubble3D val="0"/>
            <c:spPr>
              <a:solidFill>
                <a:schemeClr val="accent2"/>
              </a:solidFill>
              <a:ln w="19050">
                <a:solidFill>
                  <a:schemeClr val="lt1"/>
                </a:solidFill>
              </a:ln>
              <a:effectLst/>
            </c:spPr>
            <c:extLst>
              <c:ext xmlns:c16="http://schemas.microsoft.com/office/drawing/2014/chart" uri="{C3380CC4-5D6E-409C-BE32-E72D297353CC}">
                <c16:uniqueId val="{00000003-9291-42F1-8C76-FFAA40A0EE5D}"/>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9291-42F1-8C76-FFAA40A0EE5D}"/>
              </c:ext>
            </c:extLst>
          </c:dPt>
          <c:dPt>
            <c:idx val="3"/>
            <c:bubble3D val="0"/>
            <c:spPr>
              <a:solidFill>
                <a:schemeClr val="accent3"/>
              </a:solidFill>
              <a:ln w="19050">
                <a:solidFill>
                  <a:schemeClr val="lt1"/>
                </a:solidFill>
              </a:ln>
              <a:effectLst/>
            </c:spPr>
            <c:extLst>
              <c:ext xmlns:c16="http://schemas.microsoft.com/office/drawing/2014/chart" uri="{C3380CC4-5D6E-409C-BE32-E72D297353CC}">
                <c16:uniqueId val="{00000007-9291-42F1-8C76-FFAA40A0EE5D}"/>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0</c:v>
                </c:pt>
                <c:pt idx="1">
                  <c:v>7</c:v>
                </c:pt>
                <c:pt idx="2">
                  <c:v>3</c:v>
                </c:pt>
                <c:pt idx="3">
                  <c:v>0</c:v>
                </c:pt>
              </c:numCache>
            </c:numRef>
          </c:val>
          <c:extLst>
            <c:ext xmlns:c16="http://schemas.microsoft.com/office/drawing/2014/chart" uri="{C3380CC4-5D6E-409C-BE32-E72D297353CC}">
              <c16:uniqueId val="{00000008-9291-42F1-8C76-FFAA40A0EE5D}"/>
            </c:ext>
          </c:extLst>
        </c:ser>
        <c:dLbls>
          <c:showLegendKey val="0"/>
          <c:showVal val="0"/>
          <c:showCatName val="0"/>
          <c:showSerName val="0"/>
          <c:showPercent val="0"/>
          <c:showBubbleSize val="0"/>
          <c:showLeaderLines val="1"/>
        </c:dLbls>
        <c:firstSliceAng val="95"/>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3.2754554732009151E-3"/>
          <c:y val="0.10636179389003721"/>
          <c:w val="0.59571452079507226"/>
          <c:h val="0.89357155427431723"/>
        </c:manualLayout>
      </c:layout>
      <c:doughnutChart>
        <c:varyColors val="1"/>
        <c:ser>
          <c:idx val="0"/>
          <c:order val="0"/>
          <c:tx>
            <c:strRef>
              <c:f>Sheet1!$B$1</c:f>
              <c:strCache>
                <c:ptCount val="1"/>
                <c:pt idx="0">
                  <c:v>Sales</c:v>
                </c:pt>
              </c:strCache>
            </c:strRef>
          </c:tx>
          <c:spPr>
            <a:solidFill>
              <a:schemeClr val="accent3"/>
            </a:solidFill>
          </c:spPr>
          <c:explosion val="6"/>
          <c:dPt>
            <c:idx val="0"/>
            <c:bubble3D val="0"/>
            <c:spPr>
              <a:solidFill>
                <a:schemeClr val="accent3"/>
              </a:solidFill>
              <a:ln w="19050">
                <a:solidFill>
                  <a:schemeClr val="lt1"/>
                </a:solidFill>
              </a:ln>
              <a:effectLst/>
            </c:spPr>
            <c:extLst>
              <c:ext xmlns:c16="http://schemas.microsoft.com/office/drawing/2014/chart" uri="{C3380CC4-5D6E-409C-BE32-E72D297353CC}">
                <c16:uniqueId val="{00000001-D31A-4708-B285-2061DB7A4A34}"/>
              </c:ext>
            </c:extLst>
          </c:dPt>
          <c:dPt>
            <c:idx val="1"/>
            <c:bubble3D val="0"/>
            <c:spPr>
              <a:solidFill>
                <a:schemeClr val="accent3"/>
              </a:solidFill>
              <a:ln w="19050">
                <a:solidFill>
                  <a:schemeClr val="lt1"/>
                </a:solidFill>
              </a:ln>
              <a:effectLst/>
            </c:spPr>
            <c:extLst>
              <c:ext xmlns:c16="http://schemas.microsoft.com/office/drawing/2014/chart" uri="{C3380CC4-5D6E-409C-BE32-E72D297353CC}">
                <c16:uniqueId val="{00000003-D31A-4708-B285-2061DB7A4A34}"/>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D31A-4708-B285-2061DB7A4A34}"/>
              </c:ext>
            </c:extLst>
          </c:dPt>
          <c:dPt>
            <c:idx val="3"/>
            <c:bubble3D val="0"/>
            <c:spPr>
              <a:solidFill>
                <a:schemeClr val="accent3"/>
              </a:solidFill>
              <a:ln w="19050">
                <a:solidFill>
                  <a:schemeClr val="lt1"/>
                </a:solidFill>
              </a:ln>
              <a:effectLst/>
            </c:spPr>
            <c:extLst>
              <c:ext xmlns:c16="http://schemas.microsoft.com/office/drawing/2014/chart" uri="{C3380CC4-5D6E-409C-BE32-E72D297353CC}">
                <c16:uniqueId val="{00000007-D31A-4708-B285-2061DB7A4A34}"/>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0</c:v>
                </c:pt>
                <c:pt idx="1">
                  <c:v>7</c:v>
                </c:pt>
                <c:pt idx="2">
                  <c:v>1</c:v>
                </c:pt>
                <c:pt idx="3">
                  <c:v>0</c:v>
                </c:pt>
              </c:numCache>
            </c:numRef>
          </c:val>
          <c:extLst>
            <c:ext xmlns:c16="http://schemas.microsoft.com/office/drawing/2014/chart" uri="{C3380CC4-5D6E-409C-BE32-E72D297353CC}">
              <c16:uniqueId val="{00000008-D31A-4708-B285-2061DB7A4A34}"/>
            </c:ext>
          </c:extLst>
        </c:ser>
        <c:dLbls>
          <c:showLegendKey val="0"/>
          <c:showVal val="0"/>
          <c:showCatName val="0"/>
          <c:showSerName val="0"/>
          <c:showPercent val="0"/>
          <c:showBubbleSize val="0"/>
          <c:showLeaderLines val="1"/>
        </c:dLbls>
        <c:firstSliceAng val="3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3.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4/11/2018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4/11/2018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18</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199111265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1286638697"/>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137861284"/>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33785518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16764119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585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Picture Placeholder 5">
            <a:extLst>
              <a:ext uri="{FF2B5EF4-FFF2-40B4-BE49-F238E27FC236}">
                <a16:creationId xmlns:a16="http://schemas.microsoft.com/office/drawing/2014/main" id="{D61F6728-134A-47F4-883A-BC9F26188FD7}"/>
              </a:ext>
            </a:extLst>
          </p:cNvPr>
          <p:cNvSpPr>
            <a:spLocks noGrp="1"/>
          </p:cNvSpPr>
          <p:nvPr>
            <p:ph type="pic" sz="quarter" idx="170" hasCustomPrompt="1"/>
          </p:nvPr>
        </p:nvSpPr>
        <p:spPr>
          <a:xfrm>
            <a:off x="3701143" y="2777283"/>
            <a:ext cx="4789714" cy="1770743"/>
          </a:xfrm>
          <a:custGeom>
            <a:avLst/>
            <a:gdLst>
              <a:gd name="connsiteX0" fmla="*/ 0 w 4789714"/>
              <a:gd name="connsiteY0" fmla="*/ 0 h 1770743"/>
              <a:gd name="connsiteX1" fmla="*/ 4789714 w 4789714"/>
              <a:gd name="connsiteY1" fmla="*/ 0 h 1770743"/>
              <a:gd name="connsiteX2" fmla="*/ 4789714 w 4789714"/>
              <a:gd name="connsiteY2" fmla="*/ 1770743 h 1770743"/>
              <a:gd name="connsiteX3" fmla="*/ 0 w 4789714"/>
              <a:gd name="connsiteY3" fmla="*/ 1770743 h 1770743"/>
            </a:gdLst>
            <a:ahLst/>
            <a:cxnLst>
              <a:cxn ang="0">
                <a:pos x="connsiteX0" y="connsiteY0"/>
              </a:cxn>
              <a:cxn ang="0">
                <a:pos x="connsiteX1" y="connsiteY1"/>
              </a:cxn>
              <a:cxn ang="0">
                <a:pos x="connsiteX2" y="connsiteY2"/>
              </a:cxn>
              <a:cxn ang="0">
                <a:pos x="connsiteX3" y="connsiteY3"/>
              </a:cxn>
            </a:cxnLst>
            <a:rect l="l" t="t" r="r" b="b"/>
            <a:pathLst>
              <a:path w="4789714" h="1770743">
                <a:moveTo>
                  <a:pt x="0" y="0"/>
                </a:moveTo>
                <a:lnTo>
                  <a:pt x="4789714" y="0"/>
                </a:lnTo>
                <a:lnTo>
                  <a:pt x="4789714" y="1770743"/>
                </a:lnTo>
                <a:lnTo>
                  <a:pt x="0" y="177074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93790889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588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Picture Placeholder 6">
            <a:extLst>
              <a:ext uri="{FF2B5EF4-FFF2-40B4-BE49-F238E27FC236}">
                <a16:creationId xmlns:a16="http://schemas.microsoft.com/office/drawing/2014/main" id="{9A19014A-1DE3-4F27-82B8-D543F9BECB5C}"/>
              </a:ext>
            </a:extLst>
          </p:cNvPr>
          <p:cNvSpPr>
            <a:spLocks noGrp="1"/>
          </p:cNvSpPr>
          <p:nvPr>
            <p:ph type="pic" sz="quarter" idx="170" hasCustomPrompt="1"/>
          </p:nvPr>
        </p:nvSpPr>
        <p:spPr>
          <a:xfrm>
            <a:off x="971550" y="2400301"/>
            <a:ext cx="7296150" cy="3475037"/>
          </a:xfrm>
          <a:custGeom>
            <a:avLst/>
            <a:gdLst>
              <a:gd name="connsiteX0" fmla="*/ 0 w 7296150"/>
              <a:gd name="connsiteY0" fmla="*/ 0 h 3475037"/>
              <a:gd name="connsiteX1" fmla="*/ 7296150 w 7296150"/>
              <a:gd name="connsiteY1" fmla="*/ 0 h 3475037"/>
              <a:gd name="connsiteX2" fmla="*/ 7296150 w 7296150"/>
              <a:gd name="connsiteY2" fmla="*/ 3475037 h 3475037"/>
              <a:gd name="connsiteX3" fmla="*/ 0 w 7296150"/>
              <a:gd name="connsiteY3" fmla="*/ 3475037 h 3475037"/>
            </a:gdLst>
            <a:ahLst/>
            <a:cxnLst>
              <a:cxn ang="0">
                <a:pos x="connsiteX0" y="connsiteY0"/>
              </a:cxn>
              <a:cxn ang="0">
                <a:pos x="connsiteX1" y="connsiteY1"/>
              </a:cxn>
              <a:cxn ang="0">
                <a:pos x="connsiteX2" y="connsiteY2"/>
              </a:cxn>
              <a:cxn ang="0">
                <a:pos x="connsiteX3" y="connsiteY3"/>
              </a:cxn>
            </a:cxnLst>
            <a:rect l="l" t="t" r="r" b="b"/>
            <a:pathLst>
              <a:path w="7296150" h="3475037">
                <a:moveTo>
                  <a:pt x="0" y="0"/>
                </a:moveTo>
                <a:lnTo>
                  <a:pt x="7296150" y="0"/>
                </a:lnTo>
                <a:lnTo>
                  <a:pt x="7296150" y="3475037"/>
                </a:lnTo>
                <a:lnTo>
                  <a:pt x="0" y="347503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54533764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589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8" name="Picture Placeholder 7">
            <a:extLst>
              <a:ext uri="{FF2B5EF4-FFF2-40B4-BE49-F238E27FC236}">
                <a16:creationId xmlns:a16="http://schemas.microsoft.com/office/drawing/2014/main" id="{6C10CC4F-B6E7-4305-92F3-1E2E0E584397}"/>
              </a:ext>
            </a:extLst>
          </p:cNvPr>
          <p:cNvSpPr>
            <a:spLocks noGrp="1"/>
          </p:cNvSpPr>
          <p:nvPr>
            <p:ph type="pic" sz="quarter" idx="170" hasCustomPrompt="1"/>
          </p:nvPr>
        </p:nvSpPr>
        <p:spPr>
          <a:xfrm>
            <a:off x="643754" y="2032233"/>
            <a:ext cx="4749800" cy="2611749"/>
          </a:xfrm>
          <a:custGeom>
            <a:avLst/>
            <a:gdLst>
              <a:gd name="connsiteX0" fmla="*/ 0 w 4749800"/>
              <a:gd name="connsiteY0" fmla="*/ 0 h 2611749"/>
              <a:gd name="connsiteX1" fmla="*/ 4749800 w 4749800"/>
              <a:gd name="connsiteY1" fmla="*/ 0 h 2611749"/>
              <a:gd name="connsiteX2" fmla="*/ 4749800 w 4749800"/>
              <a:gd name="connsiteY2" fmla="*/ 2611749 h 2611749"/>
              <a:gd name="connsiteX3" fmla="*/ 0 w 4749800"/>
              <a:gd name="connsiteY3" fmla="*/ 2611749 h 2611749"/>
            </a:gdLst>
            <a:ahLst/>
            <a:cxnLst>
              <a:cxn ang="0">
                <a:pos x="connsiteX0" y="connsiteY0"/>
              </a:cxn>
              <a:cxn ang="0">
                <a:pos x="connsiteX1" y="connsiteY1"/>
              </a:cxn>
              <a:cxn ang="0">
                <a:pos x="connsiteX2" y="connsiteY2"/>
              </a:cxn>
              <a:cxn ang="0">
                <a:pos x="connsiteX3" y="connsiteY3"/>
              </a:cxn>
            </a:cxnLst>
            <a:rect l="l" t="t" r="r" b="b"/>
            <a:pathLst>
              <a:path w="4749800" h="2611749">
                <a:moveTo>
                  <a:pt x="0" y="0"/>
                </a:moveTo>
                <a:lnTo>
                  <a:pt x="4749800" y="0"/>
                </a:lnTo>
                <a:lnTo>
                  <a:pt x="4749800" y="2611749"/>
                </a:lnTo>
                <a:lnTo>
                  <a:pt x="0" y="2611749"/>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6E0D4D21-969A-42A8-8731-0CB86AC640F7}"/>
              </a:ext>
            </a:extLst>
          </p:cNvPr>
          <p:cNvSpPr>
            <a:spLocks noGrp="1"/>
          </p:cNvSpPr>
          <p:nvPr>
            <p:ph type="pic" sz="quarter" idx="171" hasCustomPrompt="1"/>
          </p:nvPr>
        </p:nvSpPr>
        <p:spPr>
          <a:xfrm>
            <a:off x="5538698" y="2032233"/>
            <a:ext cx="6009549" cy="4198025"/>
          </a:xfrm>
          <a:custGeom>
            <a:avLst/>
            <a:gdLst>
              <a:gd name="connsiteX0" fmla="*/ 0 w 6009549"/>
              <a:gd name="connsiteY0" fmla="*/ 0 h 4198025"/>
              <a:gd name="connsiteX1" fmla="*/ 6009549 w 6009549"/>
              <a:gd name="connsiteY1" fmla="*/ 0 h 4198025"/>
              <a:gd name="connsiteX2" fmla="*/ 6009549 w 6009549"/>
              <a:gd name="connsiteY2" fmla="*/ 4198025 h 4198025"/>
              <a:gd name="connsiteX3" fmla="*/ 0 w 6009549"/>
              <a:gd name="connsiteY3" fmla="*/ 4198025 h 4198025"/>
            </a:gdLst>
            <a:ahLst/>
            <a:cxnLst>
              <a:cxn ang="0">
                <a:pos x="connsiteX0" y="connsiteY0"/>
              </a:cxn>
              <a:cxn ang="0">
                <a:pos x="connsiteX1" y="connsiteY1"/>
              </a:cxn>
              <a:cxn ang="0">
                <a:pos x="connsiteX2" y="connsiteY2"/>
              </a:cxn>
              <a:cxn ang="0">
                <a:pos x="connsiteX3" y="connsiteY3"/>
              </a:cxn>
            </a:cxnLst>
            <a:rect l="l" t="t" r="r" b="b"/>
            <a:pathLst>
              <a:path w="6009549" h="4198025">
                <a:moveTo>
                  <a:pt x="0" y="0"/>
                </a:moveTo>
                <a:lnTo>
                  <a:pt x="6009549" y="0"/>
                </a:lnTo>
                <a:lnTo>
                  <a:pt x="6009549" y="4198025"/>
                </a:lnTo>
                <a:lnTo>
                  <a:pt x="0" y="419802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37704827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59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B85CE126-887E-48AA-A11D-8ACA5415E15F}"/>
              </a:ext>
            </a:extLst>
          </p:cNvPr>
          <p:cNvSpPr>
            <a:spLocks noGrp="1"/>
          </p:cNvSpPr>
          <p:nvPr>
            <p:ph type="pic" sz="quarter" idx="171" hasCustomPrompt="1"/>
          </p:nvPr>
        </p:nvSpPr>
        <p:spPr>
          <a:xfrm>
            <a:off x="-2" y="2017486"/>
            <a:ext cx="6096001" cy="3236685"/>
          </a:xfrm>
          <a:custGeom>
            <a:avLst/>
            <a:gdLst>
              <a:gd name="connsiteX0" fmla="*/ 0 w 6096001"/>
              <a:gd name="connsiteY0" fmla="*/ 0 h 3236685"/>
              <a:gd name="connsiteX1" fmla="*/ 6096001 w 6096001"/>
              <a:gd name="connsiteY1" fmla="*/ 0 h 3236685"/>
              <a:gd name="connsiteX2" fmla="*/ 6096001 w 6096001"/>
              <a:gd name="connsiteY2" fmla="*/ 3236685 h 3236685"/>
              <a:gd name="connsiteX3" fmla="*/ 0 w 6096001"/>
              <a:gd name="connsiteY3" fmla="*/ 3236685 h 3236685"/>
            </a:gdLst>
            <a:ahLst/>
            <a:cxnLst>
              <a:cxn ang="0">
                <a:pos x="connsiteX0" y="connsiteY0"/>
              </a:cxn>
              <a:cxn ang="0">
                <a:pos x="connsiteX1" y="connsiteY1"/>
              </a:cxn>
              <a:cxn ang="0">
                <a:pos x="connsiteX2" y="connsiteY2"/>
              </a:cxn>
              <a:cxn ang="0">
                <a:pos x="connsiteX3" y="connsiteY3"/>
              </a:cxn>
            </a:cxnLst>
            <a:rect l="l" t="t" r="r" b="b"/>
            <a:pathLst>
              <a:path w="6096001" h="3236685">
                <a:moveTo>
                  <a:pt x="0" y="0"/>
                </a:moveTo>
                <a:lnTo>
                  <a:pt x="6096001" y="0"/>
                </a:lnTo>
                <a:lnTo>
                  <a:pt x="6096001" y="3236685"/>
                </a:lnTo>
                <a:lnTo>
                  <a:pt x="0" y="323668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07565950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591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416647C8-9B5C-4FDE-B958-49B381FE3E9A}"/>
              </a:ext>
            </a:extLst>
          </p:cNvPr>
          <p:cNvSpPr>
            <a:spLocks noGrp="1"/>
          </p:cNvSpPr>
          <p:nvPr>
            <p:ph type="pic" sz="quarter" idx="171" hasCustomPrompt="1"/>
          </p:nvPr>
        </p:nvSpPr>
        <p:spPr>
          <a:xfrm>
            <a:off x="472440" y="420914"/>
            <a:ext cx="4070531" cy="3964665"/>
          </a:xfrm>
          <a:custGeom>
            <a:avLst/>
            <a:gdLst>
              <a:gd name="connsiteX0" fmla="*/ 0 w 4070531"/>
              <a:gd name="connsiteY0" fmla="*/ 0 h 3964665"/>
              <a:gd name="connsiteX1" fmla="*/ 4070531 w 4070531"/>
              <a:gd name="connsiteY1" fmla="*/ 0 h 3964665"/>
              <a:gd name="connsiteX2" fmla="*/ 4070531 w 4070531"/>
              <a:gd name="connsiteY2" fmla="*/ 3964665 h 3964665"/>
              <a:gd name="connsiteX3" fmla="*/ 0 w 4070531"/>
              <a:gd name="connsiteY3" fmla="*/ 3964665 h 3964665"/>
            </a:gdLst>
            <a:ahLst/>
            <a:cxnLst>
              <a:cxn ang="0">
                <a:pos x="connsiteX0" y="connsiteY0"/>
              </a:cxn>
              <a:cxn ang="0">
                <a:pos x="connsiteX1" y="connsiteY1"/>
              </a:cxn>
              <a:cxn ang="0">
                <a:pos x="connsiteX2" y="connsiteY2"/>
              </a:cxn>
              <a:cxn ang="0">
                <a:pos x="connsiteX3" y="connsiteY3"/>
              </a:cxn>
            </a:cxnLst>
            <a:rect l="l" t="t" r="r" b="b"/>
            <a:pathLst>
              <a:path w="4070531" h="3964665">
                <a:moveTo>
                  <a:pt x="0" y="0"/>
                </a:moveTo>
                <a:lnTo>
                  <a:pt x="4070531" y="0"/>
                </a:lnTo>
                <a:lnTo>
                  <a:pt x="4070531" y="3964665"/>
                </a:lnTo>
                <a:lnTo>
                  <a:pt x="0" y="396466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2973072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592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C87CCCFA-883E-4A48-8EFF-CDA90C457B82}"/>
              </a:ext>
            </a:extLst>
          </p:cNvPr>
          <p:cNvSpPr>
            <a:spLocks noGrp="1"/>
          </p:cNvSpPr>
          <p:nvPr>
            <p:ph type="pic" sz="quarter" idx="172" hasCustomPrompt="1"/>
          </p:nvPr>
        </p:nvSpPr>
        <p:spPr>
          <a:xfrm>
            <a:off x="4407772" y="1959433"/>
            <a:ext cx="3416531" cy="3130970"/>
          </a:xfrm>
          <a:custGeom>
            <a:avLst/>
            <a:gdLst>
              <a:gd name="connsiteX0" fmla="*/ 0 w 3416531"/>
              <a:gd name="connsiteY0" fmla="*/ 0 h 3130970"/>
              <a:gd name="connsiteX1" fmla="*/ 3416531 w 3416531"/>
              <a:gd name="connsiteY1" fmla="*/ 0 h 3130970"/>
              <a:gd name="connsiteX2" fmla="*/ 3416531 w 3416531"/>
              <a:gd name="connsiteY2" fmla="*/ 3130970 h 3130970"/>
              <a:gd name="connsiteX3" fmla="*/ 0 w 3416531"/>
              <a:gd name="connsiteY3" fmla="*/ 3130970 h 3130970"/>
            </a:gdLst>
            <a:ahLst/>
            <a:cxnLst>
              <a:cxn ang="0">
                <a:pos x="connsiteX0" y="connsiteY0"/>
              </a:cxn>
              <a:cxn ang="0">
                <a:pos x="connsiteX1" y="connsiteY1"/>
              </a:cxn>
              <a:cxn ang="0">
                <a:pos x="connsiteX2" y="connsiteY2"/>
              </a:cxn>
              <a:cxn ang="0">
                <a:pos x="connsiteX3" y="connsiteY3"/>
              </a:cxn>
            </a:cxnLst>
            <a:rect l="l" t="t" r="r" b="b"/>
            <a:pathLst>
              <a:path w="3416531" h="3130970">
                <a:moveTo>
                  <a:pt x="0" y="0"/>
                </a:moveTo>
                <a:lnTo>
                  <a:pt x="3416531" y="0"/>
                </a:lnTo>
                <a:lnTo>
                  <a:pt x="3416531" y="3130970"/>
                </a:lnTo>
                <a:lnTo>
                  <a:pt x="0" y="3130970"/>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75FF789B-18D4-44E1-892E-B8468F7511B3}"/>
              </a:ext>
            </a:extLst>
          </p:cNvPr>
          <p:cNvSpPr>
            <a:spLocks noGrp="1"/>
          </p:cNvSpPr>
          <p:nvPr>
            <p:ph type="pic" sz="quarter" idx="171" hasCustomPrompt="1"/>
          </p:nvPr>
        </p:nvSpPr>
        <p:spPr>
          <a:xfrm>
            <a:off x="393652" y="1959433"/>
            <a:ext cx="3416531" cy="3130970"/>
          </a:xfrm>
          <a:custGeom>
            <a:avLst/>
            <a:gdLst>
              <a:gd name="connsiteX0" fmla="*/ 0 w 3416531"/>
              <a:gd name="connsiteY0" fmla="*/ 0 h 3130970"/>
              <a:gd name="connsiteX1" fmla="*/ 3416531 w 3416531"/>
              <a:gd name="connsiteY1" fmla="*/ 0 h 3130970"/>
              <a:gd name="connsiteX2" fmla="*/ 3416531 w 3416531"/>
              <a:gd name="connsiteY2" fmla="*/ 3130970 h 3130970"/>
              <a:gd name="connsiteX3" fmla="*/ 0 w 3416531"/>
              <a:gd name="connsiteY3" fmla="*/ 3130970 h 3130970"/>
            </a:gdLst>
            <a:ahLst/>
            <a:cxnLst>
              <a:cxn ang="0">
                <a:pos x="connsiteX0" y="connsiteY0"/>
              </a:cxn>
              <a:cxn ang="0">
                <a:pos x="connsiteX1" y="connsiteY1"/>
              </a:cxn>
              <a:cxn ang="0">
                <a:pos x="connsiteX2" y="connsiteY2"/>
              </a:cxn>
              <a:cxn ang="0">
                <a:pos x="connsiteX3" y="connsiteY3"/>
              </a:cxn>
            </a:cxnLst>
            <a:rect l="l" t="t" r="r" b="b"/>
            <a:pathLst>
              <a:path w="3416531" h="3130970">
                <a:moveTo>
                  <a:pt x="0" y="0"/>
                </a:moveTo>
                <a:lnTo>
                  <a:pt x="3416531" y="0"/>
                </a:lnTo>
                <a:lnTo>
                  <a:pt x="3416531" y="3130970"/>
                </a:lnTo>
                <a:lnTo>
                  <a:pt x="0" y="313097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ADF086FC-632F-429A-9A9C-3D91453B8714}"/>
              </a:ext>
            </a:extLst>
          </p:cNvPr>
          <p:cNvSpPr>
            <a:spLocks noGrp="1"/>
          </p:cNvSpPr>
          <p:nvPr>
            <p:ph type="pic" sz="quarter" idx="173" hasCustomPrompt="1"/>
          </p:nvPr>
        </p:nvSpPr>
        <p:spPr>
          <a:xfrm>
            <a:off x="8381815" y="1959433"/>
            <a:ext cx="3416531" cy="3130970"/>
          </a:xfrm>
          <a:custGeom>
            <a:avLst/>
            <a:gdLst>
              <a:gd name="connsiteX0" fmla="*/ 0 w 3416531"/>
              <a:gd name="connsiteY0" fmla="*/ 0 h 3130970"/>
              <a:gd name="connsiteX1" fmla="*/ 3416531 w 3416531"/>
              <a:gd name="connsiteY1" fmla="*/ 0 h 3130970"/>
              <a:gd name="connsiteX2" fmla="*/ 3416531 w 3416531"/>
              <a:gd name="connsiteY2" fmla="*/ 3130970 h 3130970"/>
              <a:gd name="connsiteX3" fmla="*/ 0 w 3416531"/>
              <a:gd name="connsiteY3" fmla="*/ 3130970 h 3130970"/>
            </a:gdLst>
            <a:ahLst/>
            <a:cxnLst>
              <a:cxn ang="0">
                <a:pos x="connsiteX0" y="connsiteY0"/>
              </a:cxn>
              <a:cxn ang="0">
                <a:pos x="connsiteX1" y="connsiteY1"/>
              </a:cxn>
              <a:cxn ang="0">
                <a:pos x="connsiteX2" y="connsiteY2"/>
              </a:cxn>
              <a:cxn ang="0">
                <a:pos x="connsiteX3" y="connsiteY3"/>
              </a:cxn>
            </a:cxnLst>
            <a:rect l="l" t="t" r="r" b="b"/>
            <a:pathLst>
              <a:path w="3416531" h="3130970">
                <a:moveTo>
                  <a:pt x="0" y="0"/>
                </a:moveTo>
                <a:lnTo>
                  <a:pt x="3416531" y="0"/>
                </a:lnTo>
                <a:lnTo>
                  <a:pt x="3416531" y="3130970"/>
                </a:lnTo>
                <a:lnTo>
                  <a:pt x="0" y="313097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54233476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593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Picture Placeholder 6">
            <a:extLst>
              <a:ext uri="{FF2B5EF4-FFF2-40B4-BE49-F238E27FC236}">
                <a16:creationId xmlns:a16="http://schemas.microsoft.com/office/drawing/2014/main" id="{3A337A77-331B-4CDF-B538-293B2C0FAEBA}"/>
              </a:ext>
            </a:extLst>
          </p:cNvPr>
          <p:cNvSpPr>
            <a:spLocks noGrp="1"/>
          </p:cNvSpPr>
          <p:nvPr>
            <p:ph type="pic" sz="quarter" idx="173" hasCustomPrompt="1"/>
          </p:nvPr>
        </p:nvSpPr>
        <p:spPr>
          <a:xfrm>
            <a:off x="0" y="1669144"/>
            <a:ext cx="12192000" cy="2399275"/>
          </a:xfrm>
          <a:custGeom>
            <a:avLst/>
            <a:gdLst>
              <a:gd name="connsiteX0" fmla="*/ 0 w 12192000"/>
              <a:gd name="connsiteY0" fmla="*/ 0 h 2399275"/>
              <a:gd name="connsiteX1" fmla="*/ 12192000 w 12192000"/>
              <a:gd name="connsiteY1" fmla="*/ 0 h 2399275"/>
              <a:gd name="connsiteX2" fmla="*/ 12192000 w 12192000"/>
              <a:gd name="connsiteY2" fmla="*/ 2399275 h 2399275"/>
              <a:gd name="connsiteX3" fmla="*/ 0 w 12192000"/>
              <a:gd name="connsiteY3" fmla="*/ 2399275 h 2399275"/>
            </a:gdLst>
            <a:ahLst/>
            <a:cxnLst>
              <a:cxn ang="0">
                <a:pos x="connsiteX0" y="connsiteY0"/>
              </a:cxn>
              <a:cxn ang="0">
                <a:pos x="connsiteX1" y="connsiteY1"/>
              </a:cxn>
              <a:cxn ang="0">
                <a:pos x="connsiteX2" y="connsiteY2"/>
              </a:cxn>
              <a:cxn ang="0">
                <a:pos x="connsiteX3" y="connsiteY3"/>
              </a:cxn>
            </a:cxnLst>
            <a:rect l="l" t="t" r="r" b="b"/>
            <a:pathLst>
              <a:path w="12192000" h="2399275">
                <a:moveTo>
                  <a:pt x="0" y="0"/>
                </a:moveTo>
                <a:lnTo>
                  <a:pt x="12192000" y="0"/>
                </a:lnTo>
                <a:lnTo>
                  <a:pt x="12192000" y="2399275"/>
                </a:lnTo>
                <a:lnTo>
                  <a:pt x="0" y="239927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5774292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594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3FF14F9C-FB14-465B-8744-308F57FD33BF}"/>
              </a:ext>
            </a:extLst>
          </p:cNvPr>
          <p:cNvSpPr>
            <a:spLocks noGrp="1"/>
          </p:cNvSpPr>
          <p:nvPr>
            <p:ph type="pic" sz="quarter" idx="174" hasCustomPrompt="1"/>
          </p:nvPr>
        </p:nvSpPr>
        <p:spPr>
          <a:xfrm>
            <a:off x="4941449" y="2472135"/>
            <a:ext cx="2303078" cy="3331636"/>
          </a:xfrm>
          <a:custGeom>
            <a:avLst/>
            <a:gdLst>
              <a:gd name="connsiteX0" fmla="*/ 0 w 2303078"/>
              <a:gd name="connsiteY0" fmla="*/ 0 h 3331636"/>
              <a:gd name="connsiteX1" fmla="*/ 2303078 w 2303078"/>
              <a:gd name="connsiteY1" fmla="*/ 0 h 3331636"/>
              <a:gd name="connsiteX2" fmla="*/ 2303078 w 2303078"/>
              <a:gd name="connsiteY2" fmla="*/ 3331636 h 3331636"/>
              <a:gd name="connsiteX3" fmla="*/ 0 w 2303078"/>
              <a:gd name="connsiteY3" fmla="*/ 3331636 h 3331636"/>
            </a:gdLst>
            <a:ahLst/>
            <a:cxnLst>
              <a:cxn ang="0">
                <a:pos x="connsiteX0" y="connsiteY0"/>
              </a:cxn>
              <a:cxn ang="0">
                <a:pos x="connsiteX1" y="connsiteY1"/>
              </a:cxn>
              <a:cxn ang="0">
                <a:pos x="connsiteX2" y="connsiteY2"/>
              </a:cxn>
              <a:cxn ang="0">
                <a:pos x="connsiteX3" y="connsiteY3"/>
              </a:cxn>
            </a:cxnLst>
            <a:rect l="l" t="t" r="r" b="b"/>
            <a:pathLst>
              <a:path w="2303078" h="3331636">
                <a:moveTo>
                  <a:pt x="0" y="0"/>
                </a:moveTo>
                <a:lnTo>
                  <a:pt x="2303078" y="0"/>
                </a:lnTo>
                <a:lnTo>
                  <a:pt x="2303078" y="3331636"/>
                </a:lnTo>
                <a:lnTo>
                  <a:pt x="0" y="333163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Picture Placeholder 8">
            <a:extLst>
              <a:ext uri="{FF2B5EF4-FFF2-40B4-BE49-F238E27FC236}">
                <a16:creationId xmlns:a16="http://schemas.microsoft.com/office/drawing/2014/main" id="{371BEB95-517C-4F22-A80C-CF768CDB097B}"/>
              </a:ext>
            </a:extLst>
          </p:cNvPr>
          <p:cNvSpPr>
            <a:spLocks noGrp="1"/>
          </p:cNvSpPr>
          <p:nvPr>
            <p:ph type="pic" sz="quarter" idx="173" hasCustomPrompt="1"/>
          </p:nvPr>
        </p:nvSpPr>
        <p:spPr>
          <a:xfrm>
            <a:off x="1347326" y="2472136"/>
            <a:ext cx="2303078" cy="3331636"/>
          </a:xfrm>
          <a:custGeom>
            <a:avLst/>
            <a:gdLst>
              <a:gd name="connsiteX0" fmla="*/ 0 w 2303078"/>
              <a:gd name="connsiteY0" fmla="*/ 0 h 3331636"/>
              <a:gd name="connsiteX1" fmla="*/ 2303078 w 2303078"/>
              <a:gd name="connsiteY1" fmla="*/ 0 h 3331636"/>
              <a:gd name="connsiteX2" fmla="*/ 2303078 w 2303078"/>
              <a:gd name="connsiteY2" fmla="*/ 3331636 h 3331636"/>
              <a:gd name="connsiteX3" fmla="*/ 0 w 2303078"/>
              <a:gd name="connsiteY3" fmla="*/ 3331636 h 3331636"/>
            </a:gdLst>
            <a:ahLst/>
            <a:cxnLst>
              <a:cxn ang="0">
                <a:pos x="connsiteX0" y="connsiteY0"/>
              </a:cxn>
              <a:cxn ang="0">
                <a:pos x="connsiteX1" y="connsiteY1"/>
              </a:cxn>
              <a:cxn ang="0">
                <a:pos x="connsiteX2" y="connsiteY2"/>
              </a:cxn>
              <a:cxn ang="0">
                <a:pos x="connsiteX3" y="connsiteY3"/>
              </a:cxn>
            </a:cxnLst>
            <a:rect l="l" t="t" r="r" b="b"/>
            <a:pathLst>
              <a:path w="2303078" h="3331636">
                <a:moveTo>
                  <a:pt x="0" y="0"/>
                </a:moveTo>
                <a:lnTo>
                  <a:pt x="2303078" y="0"/>
                </a:lnTo>
                <a:lnTo>
                  <a:pt x="2303078" y="3331636"/>
                </a:lnTo>
                <a:lnTo>
                  <a:pt x="0" y="3331636"/>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7EA7DCD4-1C81-419A-B38F-A54191B1D3FC}"/>
              </a:ext>
            </a:extLst>
          </p:cNvPr>
          <p:cNvSpPr>
            <a:spLocks noGrp="1"/>
          </p:cNvSpPr>
          <p:nvPr>
            <p:ph type="pic" sz="quarter" idx="175" hasCustomPrompt="1"/>
          </p:nvPr>
        </p:nvSpPr>
        <p:spPr>
          <a:xfrm>
            <a:off x="8541596" y="2472134"/>
            <a:ext cx="2303078" cy="3331636"/>
          </a:xfrm>
          <a:custGeom>
            <a:avLst/>
            <a:gdLst>
              <a:gd name="connsiteX0" fmla="*/ 0 w 2303078"/>
              <a:gd name="connsiteY0" fmla="*/ 0 h 3331636"/>
              <a:gd name="connsiteX1" fmla="*/ 2303078 w 2303078"/>
              <a:gd name="connsiteY1" fmla="*/ 0 h 3331636"/>
              <a:gd name="connsiteX2" fmla="*/ 2303078 w 2303078"/>
              <a:gd name="connsiteY2" fmla="*/ 3331636 h 3331636"/>
              <a:gd name="connsiteX3" fmla="*/ 0 w 2303078"/>
              <a:gd name="connsiteY3" fmla="*/ 3331636 h 3331636"/>
            </a:gdLst>
            <a:ahLst/>
            <a:cxnLst>
              <a:cxn ang="0">
                <a:pos x="connsiteX0" y="connsiteY0"/>
              </a:cxn>
              <a:cxn ang="0">
                <a:pos x="connsiteX1" y="connsiteY1"/>
              </a:cxn>
              <a:cxn ang="0">
                <a:pos x="connsiteX2" y="connsiteY2"/>
              </a:cxn>
              <a:cxn ang="0">
                <a:pos x="connsiteX3" y="connsiteY3"/>
              </a:cxn>
            </a:cxnLst>
            <a:rect l="l" t="t" r="r" b="b"/>
            <a:pathLst>
              <a:path w="2303078" h="3331636">
                <a:moveTo>
                  <a:pt x="0" y="0"/>
                </a:moveTo>
                <a:lnTo>
                  <a:pt x="2303078" y="0"/>
                </a:lnTo>
                <a:lnTo>
                  <a:pt x="2303078" y="3331636"/>
                </a:lnTo>
                <a:lnTo>
                  <a:pt x="0" y="333163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74561373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595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7E5774F0-58D8-4A71-8F8B-F3D4B9A4DD9D}"/>
              </a:ext>
            </a:extLst>
          </p:cNvPr>
          <p:cNvSpPr>
            <a:spLocks noGrp="1"/>
          </p:cNvSpPr>
          <p:nvPr>
            <p:ph type="pic" sz="quarter" idx="174" hasCustomPrompt="1"/>
          </p:nvPr>
        </p:nvSpPr>
        <p:spPr>
          <a:xfrm>
            <a:off x="3609718" y="2302329"/>
            <a:ext cx="2108202" cy="2108202"/>
          </a:xfrm>
          <a:custGeom>
            <a:avLst/>
            <a:gdLst>
              <a:gd name="connsiteX0" fmla="*/ 1054101 w 2108202"/>
              <a:gd name="connsiteY0" fmla="*/ 0 h 2108202"/>
              <a:gd name="connsiteX1" fmla="*/ 2108202 w 2108202"/>
              <a:gd name="connsiteY1" fmla="*/ 1054101 h 2108202"/>
              <a:gd name="connsiteX2" fmla="*/ 1054101 w 2108202"/>
              <a:gd name="connsiteY2" fmla="*/ 2108202 h 2108202"/>
              <a:gd name="connsiteX3" fmla="*/ 0 w 2108202"/>
              <a:gd name="connsiteY3" fmla="*/ 1054101 h 2108202"/>
              <a:gd name="connsiteX4" fmla="*/ 1054101 w 2108202"/>
              <a:gd name="connsiteY4" fmla="*/ 0 h 21082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08202" h="2108202">
                <a:moveTo>
                  <a:pt x="1054101" y="0"/>
                </a:moveTo>
                <a:cubicBezTo>
                  <a:pt x="1636265" y="0"/>
                  <a:pt x="2108202" y="471937"/>
                  <a:pt x="2108202" y="1054101"/>
                </a:cubicBezTo>
                <a:cubicBezTo>
                  <a:pt x="2108202" y="1636265"/>
                  <a:pt x="1636265" y="2108202"/>
                  <a:pt x="1054101" y="2108202"/>
                </a:cubicBezTo>
                <a:cubicBezTo>
                  <a:pt x="471937" y="2108202"/>
                  <a:pt x="0" y="1636265"/>
                  <a:pt x="0" y="1054101"/>
                </a:cubicBezTo>
                <a:cubicBezTo>
                  <a:pt x="0" y="471937"/>
                  <a:pt x="471937" y="0"/>
                  <a:pt x="1054101"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2" name="Picture Placeholder 11">
            <a:extLst>
              <a:ext uri="{FF2B5EF4-FFF2-40B4-BE49-F238E27FC236}">
                <a16:creationId xmlns:a16="http://schemas.microsoft.com/office/drawing/2014/main" id="{BFEB4DB9-AAC7-4E8E-8343-D83BFCC0A7B5}"/>
              </a:ext>
            </a:extLst>
          </p:cNvPr>
          <p:cNvSpPr>
            <a:spLocks noGrp="1"/>
          </p:cNvSpPr>
          <p:nvPr>
            <p:ph type="pic" sz="quarter" idx="173" hasCustomPrompt="1"/>
          </p:nvPr>
        </p:nvSpPr>
        <p:spPr>
          <a:xfrm>
            <a:off x="745354" y="2302329"/>
            <a:ext cx="2108202" cy="2108202"/>
          </a:xfrm>
          <a:custGeom>
            <a:avLst/>
            <a:gdLst>
              <a:gd name="connsiteX0" fmla="*/ 1054101 w 2108202"/>
              <a:gd name="connsiteY0" fmla="*/ 0 h 2108202"/>
              <a:gd name="connsiteX1" fmla="*/ 2108202 w 2108202"/>
              <a:gd name="connsiteY1" fmla="*/ 1054101 h 2108202"/>
              <a:gd name="connsiteX2" fmla="*/ 1054101 w 2108202"/>
              <a:gd name="connsiteY2" fmla="*/ 2108202 h 2108202"/>
              <a:gd name="connsiteX3" fmla="*/ 0 w 2108202"/>
              <a:gd name="connsiteY3" fmla="*/ 1054101 h 2108202"/>
              <a:gd name="connsiteX4" fmla="*/ 1054101 w 2108202"/>
              <a:gd name="connsiteY4" fmla="*/ 0 h 21082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08202" h="2108202">
                <a:moveTo>
                  <a:pt x="1054101" y="0"/>
                </a:moveTo>
                <a:cubicBezTo>
                  <a:pt x="1636265" y="0"/>
                  <a:pt x="2108202" y="471937"/>
                  <a:pt x="2108202" y="1054101"/>
                </a:cubicBezTo>
                <a:cubicBezTo>
                  <a:pt x="2108202" y="1636265"/>
                  <a:pt x="1636265" y="2108202"/>
                  <a:pt x="1054101" y="2108202"/>
                </a:cubicBezTo>
                <a:cubicBezTo>
                  <a:pt x="471937" y="2108202"/>
                  <a:pt x="0" y="1636265"/>
                  <a:pt x="0" y="1054101"/>
                </a:cubicBezTo>
                <a:cubicBezTo>
                  <a:pt x="0" y="471937"/>
                  <a:pt x="471937" y="0"/>
                  <a:pt x="1054101" y="0"/>
                </a:cubicBez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47969719-9763-45DB-BAF5-20BDFB2E65C3}"/>
              </a:ext>
            </a:extLst>
          </p:cNvPr>
          <p:cNvSpPr>
            <a:spLocks noGrp="1"/>
          </p:cNvSpPr>
          <p:nvPr>
            <p:ph type="pic" sz="quarter" idx="175" hasCustomPrompt="1"/>
          </p:nvPr>
        </p:nvSpPr>
        <p:spPr>
          <a:xfrm>
            <a:off x="6474082" y="2302329"/>
            <a:ext cx="2108202" cy="2108202"/>
          </a:xfrm>
          <a:custGeom>
            <a:avLst/>
            <a:gdLst>
              <a:gd name="connsiteX0" fmla="*/ 1054101 w 2108202"/>
              <a:gd name="connsiteY0" fmla="*/ 0 h 2108202"/>
              <a:gd name="connsiteX1" fmla="*/ 2108202 w 2108202"/>
              <a:gd name="connsiteY1" fmla="*/ 1054101 h 2108202"/>
              <a:gd name="connsiteX2" fmla="*/ 1054101 w 2108202"/>
              <a:gd name="connsiteY2" fmla="*/ 2108202 h 2108202"/>
              <a:gd name="connsiteX3" fmla="*/ 0 w 2108202"/>
              <a:gd name="connsiteY3" fmla="*/ 1054101 h 2108202"/>
              <a:gd name="connsiteX4" fmla="*/ 1054101 w 2108202"/>
              <a:gd name="connsiteY4" fmla="*/ 0 h 21082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08202" h="2108202">
                <a:moveTo>
                  <a:pt x="1054101" y="0"/>
                </a:moveTo>
                <a:cubicBezTo>
                  <a:pt x="1636265" y="0"/>
                  <a:pt x="2108202" y="471937"/>
                  <a:pt x="2108202" y="1054101"/>
                </a:cubicBezTo>
                <a:cubicBezTo>
                  <a:pt x="2108202" y="1636265"/>
                  <a:pt x="1636265" y="2108202"/>
                  <a:pt x="1054101" y="2108202"/>
                </a:cubicBezTo>
                <a:cubicBezTo>
                  <a:pt x="471937" y="2108202"/>
                  <a:pt x="0" y="1636265"/>
                  <a:pt x="0" y="1054101"/>
                </a:cubicBezTo>
                <a:cubicBezTo>
                  <a:pt x="0" y="471937"/>
                  <a:pt x="471937" y="0"/>
                  <a:pt x="1054101" y="0"/>
                </a:cubicBez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03985210-3B33-48B9-A8B5-A570747384EF}"/>
              </a:ext>
            </a:extLst>
          </p:cNvPr>
          <p:cNvSpPr>
            <a:spLocks noGrp="1"/>
          </p:cNvSpPr>
          <p:nvPr>
            <p:ph type="pic" sz="quarter" idx="176" hasCustomPrompt="1"/>
          </p:nvPr>
        </p:nvSpPr>
        <p:spPr>
          <a:xfrm>
            <a:off x="9338445" y="2302329"/>
            <a:ext cx="2108202" cy="2108202"/>
          </a:xfrm>
          <a:custGeom>
            <a:avLst/>
            <a:gdLst>
              <a:gd name="connsiteX0" fmla="*/ 1054101 w 2108202"/>
              <a:gd name="connsiteY0" fmla="*/ 0 h 2108202"/>
              <a:gd name="connsiteX1" fmla="*/ 2108202 w 2108202"/>
              <a:gd name="connsiteY1" fmla="*/ 1054101 h 2108202"/>
              <a:gd name="connsiteX2" fmla="*/ 1054101 w 2108202"/>
              <a:gd name="connsiteY2" fmla="*/ 2108202 h 2108202"/>
              <a:gd name="connsiteX3" fmla="*/ 0 w 2108202"/>
              <a:gd name="connsiteY3" fmla="*/ 1054101 h 2108202"/>
              <a:gd name="connsiteX4" fmla="*/ 1054101 w 2108202"/>
              <a:gd name="connsiteY4" fmla="*/ 0 h 21082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08202" h="2108202">
                <a:moveTo>
                  <a:pt x="1054101" y="0"/>
                </a:moveTo>
                <a:cubicBezTo>
                  <a:pt x="1636265" y="0"/>
                  <a:pt x="2108202" y="471937"/>
                  <a:pt x="2108202" y="1054101"/>
                </a:cubicBezTo>
                <a:cubicBezTo>
                  <a:pt x="2108202" y="1636265"/>
                  <a:pt x="1636265" y="2108202"/>
                  <a:pt x="1054101" y="2108202"/>
                </a:cubicBezTo>
                <a:cubicBezTo>
                  <a:pt x="471937" y="2108202"/>
                  <a:pt x="0" y="1636265"/>
                  <a:pt x="0" y="1054101"/>
                </a:cubicBezTo>
                <a:cubicBezTo>
                  <a:pt x="0" y="471937"/>
                  <a:pt x="471937" y="0"/>
                  <a:pt x="1054101"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47556015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596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Picture Placeholder 6">
            <a:extLst>
              <a:ext uri="{FF2B5EF4-FFF2-40B4-BE49-F238E27FC236}">
                <a16:creationId xmlns:a16="http://schemas.microsoft.com/office/drawing/2014/main" id="{E1A3606E-B8D1-4ADF-83B8-C820A54BE1B1}"/>
              </a:ext>
            </a:extLst>
          </p:cNvPr>
          <p:cNvSpPr>
            <a:spLocks noGrp="1"/>
          </p:cNvSpPr>
          <p:nvPr>
            <p:ph type="pic" sz="quarter" idx="175" hasCustomPrompt="1"/>
          </p:nvPr>
        </p:nvSpPr>
        <p:spPr>
          <a:xfrm>
            <a:off x="0" y="1733760"/>
            <a:ext cx="12192000" cy="2513288"/>
          </a:xfrm>
          <a:custGeom>
            <a:avLst/>
            <a:gdLst>
              <a:gd name="connsiteX0" fmla="*/ 0 w 12192000"/>
              <a:gd name="connsiteY0" fmla="*/ 0 h 2513288"/>
              <a:gd name="connsiteX1" fmla="*/ 12192000 w 12192000"/>
              <a:gd name="connsiteY1" fmla="*/ 0 h 2513288"/>
              <a:gd name="connsiteX2" fmla="*/ 12192000 w 12192000"/>
              <a:gd name="connsiteY2" fmla="*/ 2513288 h 2513288"/>
              <a:gd name="connsiteX3" fmla="*/ 0 w 12192000"/>
              <a:gd name="connsiteY3" fmla="*/ 2513288 h 2513288"/>
            </a:gdLst>
            <a:ahLst/>
            <a:cxnLst>
              <a:cxn ang="0">
                <a:pos x="connsiteX0" y="connsiteY0"/>
              </a:cxn>
              <a:cxn ang="0">
                <a:pos x="connsiteX1" y="connsiteY1"/>
              </a:cxn>
              <a:cxn ang="0">
                <a:pos x="connsiteX2" y="connsiteY2"/>
              </a:cxn>
              <a:cxn ang="0">
                <a:pos x="connsiteX3" y="connsiteY3"/>
              </a:cxn>
            </a:cxnLst>
            <a:rect l="l" t="t" r="r" b="b"/>
            <a:pathLst>
              <a:path w="12192000" h="2513288">
                <a:moveTo>
                  <a:pt x="0" y="0"/>
                </a:moveTo>
                <a:lnTo>
                  <a:pt x="12192000" y="0"/>
                </a:lnTo>
                <a:lnTo>
                  <a:pt x="12192000" y="2513288"/>
                </a:lnTo>
                <a:lnTo>
                  <a:pt x="0" y="251328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27094603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597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CBCB511F-E5BD-40B4-85BB-42D822D9661B}"/>
              </a:ext>
            </a:extLst>
          </p:cNvPr>
          <p:cNvSpPr>
            <a:spLocks noGrp="1"/>
          </p:cNvSpPr>
          <p:nvPr>
            <p:ph type="pic" sz="quarter" idx="176" hasCustomPrompt="1"/>
          </p:nvPr>
        </p:nvSpPr>
        <p:spPr>
          <a:xfrm>
            <a:off x="4836319" y="1989030"/>
            <a:ext cx="2519363" cy="2455863"/>
          </a:xfrm>
          <a:custGeom>
            <a:avLst/>
            <a:gdLst>
              <a:gd name="connsiteX0" fmla="*/ 84810 w 2519363"/>
              <a:gd name="connsiteY0" fmla="*/ 0 h 2455863"/>
              <a:gd name="connsiteX1" fmla="*/ 2432058 w 2519363"/>
              <a:gd name="connsiteY1" fmla="*/ 0 h 2455863"/>
              <a:gd name="connsiteX2" fmla="*/ 2519363 w 2519363"/>
              <a:gd name="connsiteY2" fmla="*/ 84685 h 2455863"/>
              <a:gd name="connsiteX3" fmla="*/ 2519363 w 2519363"/>
              <a:gd name="connsiteY3" fmla="*/ 2371178 h 2455863"/>
              <a:gd name="connsiteX4" fmla="*/ 2432058 w 2519363"/>
              <a:gd name="connsiteY4" fmla="*/ 2455863 h 2455863"/>
              <a:gd name="connsiteX5" fmla="*/ 84810 w 2519363"/>
              <a:gd name="connsiteY5" fmla="*/ 2455863 h 2455863"/>
              <a:gd name="connsiteX6" fmla="*/ 0 w 2519363"/>
              <a:gd name="connsiteY6" fmla="*/ 2371178 h 2455863"/>
              <a:gd name="connsiteX7" fmla="*/ 0 w 2519363"/>
              <a:gd name="connsiteY7" fmla="*/ 84685 h 2455863"/>
              <a:gd name="connsiteX8" fmla="*/ 84810 w 2519363"/>
              <a:gd name="connsiteY8" fmla="*/ 0 h 24558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519363" h="2455863">
                <a:moveTo>
                  <a:pt x="84810" y="0"/>
                </a:moveTo>
                <a:cubicBezTo>
                  <a:pt x="2432058" y="0"/>
                  <a:pt x="2432058" y="0"/>
                  <a:pt x="2432058" y="0"/>
                </a:cubicBezTo>
                <a:cubicBezTo>
                  <a:pt x="2479452" y="0"/>
                  <a:pt x="2519363" y="37361"/>
                  <a:pt x="2519363" y="84685"/>
                </a:cubicBezTo>
                <a:lnTo>
                  <a:pt x="2519363" y="2371178"/>
                </a:lnTo>
                <a:cubicBezTo>
                  <a:pt x="2519363" y="2418502"/>
                  <a:pt x="2479452" y="2455863"/>
                  <a:pt x="2432058" y="2455863"/>
                </a:cubicBezTo>
                <a:cubicBezTo>
                  <a:pt x="84810" y="2455863"/>
                  <a:pt x="84810" y="2455863"/>
                  <a:pt x="84810" y="2455863"/>
                </a:cubicBezTo>
                <a:cubicBezTo>
                  <a:pt x="37417" y="2455863"/>
                  <a:pt x="0" y="2418502"/>
                  <a:pt x="0" y="2371178"/>
                </a:cubicBezTo>
                <a:cubicBezTo>
                  <a:pt x="0" y="84685"/>
                  <a:pt x="0" y="84685"/>
                  <a:pt x="0" y="84685"/>
                </a:cubicBezTo>
                <a:cubicBezTo>
                  <a:pt x="0" y="37361"/>
                  <a:pt x="37417" y="0"/>
                  <a:pt x="84810"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Picture Placeholder 8">
            <a:extLst>
              <a:ext uri="{FF2B5EF4-FFF2-40B4-BE49-F238E27FC236}">
                <a16:creationId xmlns:a16="http://schemas.microsoft.com/office/drawing/2014/main" id="{CEB0990C-8049-456F-AB49-22682FE4F769}"/>
              </a:ext>
            </a:extLst>
          </p:cNvPr>
          <p:cNvSpPr>
            <a:spLocks noGrp="1"/>
          </p:cNvSpPr>
          <p:nvPr>
            <p:ph type="pic" sz="quarter" idx="175" hasCustomPrompt="1"/>
          </p:nvPr>
        </p:nvSpPr>
        <p:spPr>
          <a:xfrm>
            <a:off x="945763" y="1989031"/>
            <a:ext cx="2519363" cy="2455863"/>
          </a:xfrm>
          <a:custGeom>
            <a:avLst/>
            <a:gdLst>
              <a:gd name="connsiteX0" fmla="*/ 84810 w 2519363"/>
              <a:gd name="connsiteY0" fmla="*/ 0 h 2455863"/>
              <a:gd name="connsiteX1" fmla="*/ 2432058 w 2519363"/>
              <a:gd name="connsiteY1" fmla="*/ 0 h 2455863"/>
              <a:gd name="connsiteX2" fmla="*/ 2519363 w 2519363"/>
              <a:gd name="connsiteY2" fmla="*/ 84685 h 2455863"/>
              <a:gd name="connsiteX3" fmla="*/ 2519363 w 2519363"/>
              <a:gd name="connsiteY3" fmla="*/ 2371178 h 2455863"/>
              <a:gd name="connsiteX4" fmla="*/ 2432058 w 2519363"/>
              <a:gd name="connsiteY4" fmla="*/ 2455863 h 2455863"/>
              <a:gd name="connsiteX5" fmla="*/ 84810 w 2519363"/>
              <a:gd name="connsiteY5" fmla="*/ 2455863 h 2455863"/>
              <a:gd name="connsiteX6" fmla="*/ 0 w 2519363"/>
              <a:gd name="connsiteY6" fmla="*/ 2371178 h 2455863"/>
              <a:gd name="connsiteX7" fmla="*/ 0 w 2519363"/>
              <a:gd name="connsiteY7" fmla="*/ 84685 h 2455863"/>
              <a:gd name="connsiteX8" fmla="*/ 84810 w 2519363"/>
              <a:gd name="connsiteY8" fmla="*/ 0 h 24558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519363" h="2455863">
                <a:moveTo>
                  <a:pt x="84810" y="0"/>
                </a:moveTo>
                <a:cubicBezTo>
                  <a:pt x="2432058" y="0"/>
                  <a:pt x="2432058" y="0"/>
                  <a:pt x="2432058" y="0"/>
                </a:cubicBezTo>
                <a:cubicBezTo>
                  <a:pt x="2479452" y="0"/>
                  <a:pt x="2519363" y="37361"/>
                  <a:pt x="2519363" y="84685"/>
                </a:cubicBezTo>
                <a:lnTo>
                  <a:pt x="2519363" y="2371178"/>
                </a:lnTo>
                <a:cubicBezTo>
                  <a:pt x="2519363" y="2418502"/>
                  <a:pt x="2479452" y="2455863"/>
                  <a:pt x="2432058" y="2455863"/>
                </a:cubicBezTo>
                <a:cubicBezTo>
                  <a:pt x="84810" y="2455863"/>
                  <a:pt x="84810" y="2455863"/>
                  <a:pt x="84810" y="2455863"/>
                </a:cubicBezTo>
                <a:cubicBezTo>
                  <a:pt x="37416" y="2455863"/>
                  <a:pt x="0" y="2418502"/>
                  <a:pt x="0" y="2371178"/>
                </a:cubicBezTo>
                <a:cubicBezTo>
                  <a:pt x="0" y="84685"/>
                  <a:pt x="0" y="84685"/>
                  <a:pt x="0" y="84685"/>
                </a:cubicBezTo>
                <a:cubicBezTo>
                  <a:pt x="0" y="37361"/>
                  <a:pt x="37416" y="0"/>
                  <a:pt x="84810" y="0"/>
                </a:cubicBez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D0584F7F-42AB-4E9B-9FAF-7FEFF09BA0D3}"/>
              </a:ext>
            </a:extLst>
          </p:cNvPr>
          <p:cNvSpPr>
            <a:spLocks noGrp="1"/>
          </p:cNvSpPr>
          <p:nvPr>
            <p:ph type="pic" sz="quarter" idx="177" hasCustomPrompt="1"/>
          </p:nvPr>
        </p:nvSpPr>
        <p:spPr>
          <a:xfrm>
            <a:off x="8726875" y="1989031"/>
            <a:ext cx="2519363" cy="2455863"/>
          </a:xfrm>
          <a:custGeom>
            <a:avLst/>
            <a:gdLst>
              <a:gd name="connsiteX0" fmla="*/ 84810 w 2519363"/>
              <a:gd name="connsiteY0" fmla="*/ 0 h 2455863"/>
              <a:gd name="connsiteX1" fmla="*/ 2432058 w 2519363"/>
              <a:gd name="connsiteY1" fmla="*/ 0 h 2455863"/>
              <a:gd name="connsiteX2" fmla="*/ 2519363 w 2519363"/>
              <a:gd name="connsiteY2" fmla="*/ 84685 h 2455863"/>
              <a:gd name="connsiteX3" fmla="*/ 2519363 w 2519363"/>
              <a:gd name="connsiteY3" fmla="*/ 2371178 h 2455863"/>
              <a:gd name="connsiteX4" fmla="*/ 2432058 w 2519363"/>
              <a:gd name="connsiteY4" fmla="*/ 2455863 h 2455863"/>
              <a:gd name="connsiteX5" fmla="*/ 84810 w 2519363"/>
              <a:gd name="connsiteY5" fmla="*/ 2455863 h 2455863"/>
              <a:gd name="connsiteX6" fmla="*/ 0 w 2519363"/>
              <a:gd name="connsiteY6" fmla="*/ 2371178 h 2455863"/>
              <a:gd name="connsiteX7" fmla="*/ 0 w 2519363"/>
              <a:gd name="connsiteY7" fmla="*/ 84685 h 2455863"/>
              <a:gd name="connsiteX8" fmla="*/ 84810 w 2519363"/>
              <a:gd name="connsiteY8" fmla="*/ 0 h 24558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519363" h="2455863">
                <a:moveTo>
                  <a:pt x="84810" y="0"/>
                </a:moveTo>
                <a:cubicBezTo>
                  <a:pt x="2432058" y="0"/>
                  <a:pt x="2432058" y="0"/>
                  <a:pt x="2432058" y="0"/>
                </a:cubicBezTo>
                <a:cubicBezTo>
                  <a:pt x="2479452" y="0"/>
                  <a:pt x="2519363" y="37361"/>
                  <a:pt x="2519363" y="84685"/>
                </a:cubicBezTo>
                <a:lnTo>
                  <a:pt x="2519363" y="2371178"/>
                </a:lnTo>
                <a:cubicBezTo>
                  <a:pt x="2519363" y="2418502"/>
                  <a:pt x="2479452" y="2455863"/>
                  <a:pt x="2432058" y="2455863"/>
                </a:cubicBezTo>
                <a:cubicBezTo>
                  <a:pt x="84810" y="2455863"/>
                  <a:pt x="84810" y="2455863"/>
                  <a:pt x="84810" y="2455863"/>
                </a:cubicBezTo>
                <a:cubicBezTo>
                  <a:pt x="37416" y="2455863"/>
                  <a:pt x="0" y="2418502"/>
                  <a:pt x="0" y="2371178"/>
                </a:cubicBezTo>
                <a:cubicBezTo>
                  <a:pt x="0" y="84685"/>
                  <a:pt x="0" y="84685"/>
                  <a:pt x="0" y="84685"/>
                </a:cubicBezTo>
                <a:cubicBezTo>
                  <a:pt x="0" y="37361"/>
                  <a:pt x="37416" y="0"/>
                  <a:pt x="84810"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9778237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598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5C19EE78-3CD3-4FF2-A26A-5290DC65A162}"/>
              </a:ext>
            </a:extLst>
          </p:cNvPr>
          <p:cNvSpPr>
            <a:spLocks noGrp="1"/>
          </p:cNvSpPr>
          <p:nvPr>
            <p:ph type="pic" sz="quarter" idx="176" hasCustomPrompt="1"/>
          </p:nvPr>
        </p:nvSpPr>
        <p:spPr>
          <a:xfrm>
            <a:off x="5132869" y="1888890"/>
            <a:ext cx="1926265" cy="1926265"/>
          </a:xfrm>
          <a:custGeom>
            <a:avLst/>
            <a:gdLst>
              <a:gd name="connsiteX0" fmla="*/ 963133 w 1926265"/>
              <a:gd name="connsiteY0" fmla="*/ 0 h 1926265"/>
              <a:gd name="connsiteX1" fmla="*/ 1926265 w 1926265"/>
              <a:gd name="connsiteY1" fmla="*/ 963133 h 1926265"/>
              <a:gd name="connsiteX2" fmla="*/ 963133 w 1926265"/>
              <a:gd name="connsiteY2" fmla="*/ 1926265 h 1926265"/>
              <a:gd name="connsiteX3" fmla="*/ 0 w 1926265"/>
              <a:gd name="connsiteY3" fmla="*/ 963133 h 1926265"/>
            </a:gdLst>
            <a:ahLst/>
            <a:cxnLst>
              <a:cxn ang="0">
                <a:pos x="connsiteX0" y="connsiteY0"/>
              </a:cxn>
              <a:cxn ang="0">
                <a:pos x="connsiteX1" y="connsiteY1"/>
              </a:cxn>
              <a:cxn ang="0">
                <a:pos x="connsiteX2" y="connsiteY2"/>
              </a:cxn>
              <a:cxn ang="0">
                <a:pos x="connsiteX3" y="connsiteY3"/>
              </a:cxn>
            </a:cxnLst>
            <a:rect l="l" t="t" r="r" b="b"/>
            <a:pathLst>
              <a:path w="1926265" h="1926265">
                <a:moveTo>
                  <a:pt x="963133" y="0"/>
                </a:moveTo>
                <a:lnTo>
                  <a:pt x="1926265" y="963133"/>
                </a:lnTo>
                <a:lnTo>
                  <a:pt x="963133" y="1926265"/>
                </a:lnTo>
                <a:lnTo>
                  <a:pt x="0" y="96313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25FB4177-C8F0-47E1-B746-EBDA49CFC4D0}"/>
              </a:ext>
            </a:extLst>
          </p:cNvPr>
          <p:cNvSpPr>
            <a:spLocks noGrp="1"/>
          </p:cNvSpPr>
          <p:nvPr>
            <p:ph type="pic" sz="quarter" idx="175" hasCustomPrompt="1"/>
          </p:nvPr>
        </p:nvSpPr>
        <p:spPr>
          <a:xfrm>
            <a:off x="1852638" y="1888890"/>
            <a:ext cx="1926265" cy="1926265"/>
          </a:xfrm>
          <a:custGeom>
            <a:avLst/>
            <a:gdLst>
              <a:gd name="connsiteX0" fmla="*/ 963133 w 1926265"/>
              <a:gd name="connsiteY0" fmla="*/ 0 h 1926265"/>
              <a:gd name="connsiteX1" fmla="*/ 1926265 w 1926265"/>
              <a:gd name="connsiteY1" fmla="*/ 963133 h 1926265"/>
              <a:gd name="connsiteX2" fmla="*/ 963133 w 1926265"/>
              <a:gd name="connsiteY2" fmla="*/ 1926265 h 1926265"/>
              <a:gd name="connsiteX3" fmla="*/ 0 w 1926265"/>
              <a:gd name="connsiteY3" fmla="*/ 963133 h 1926265"/>
            </a:gdLst>
            <a:ahLst/>
            <a:cxnLst>
              <a:cxn ang="0">
                <a:pos x="connsiteX0" y="connsiteY0"/>
              </a:cxn>
              <a:cxn ang="0">
                <a:pos x="connsiteX1" y="connsiteY1"/>
              </a:cxn>
              <a:cxn ang="0">
                <a:pos x="connsiteX2" y="connsiteY2"/>
              </a:cxn>
              <a:cxn ang="0">
                <a:pos x="connsiteX3" y="connsiteY3"/>
              </a:cxn>
            </a:cxnLst>
            <a:rect l="l" t="t" r="r" b="b"/>
            <a:pathLst>
              <a:path w="1926265" h="1926265">
                <a:moveTo>
                  <a:pt x="963133" y="0"/>
                </a:moveTo>
                <a:lnTo>
                  <a:pt x="1926265" y="963133"/>
                </a:lnTo>
                <a:lnTo>
                  <a:pt x="963133" y="1926265"/>
                </a:lnTo>
                <a:lnTo>
                  <a:pt x="0" y="963133"/>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C0088A73-807C-442A-9512-60FCF195F19F}"/>
              </a:ext>
            </a:extLst>
          </p:cNvPr>
          <p:cNvSpPr>
            <a:spLocks noGrp="1"/>
          </p:cNvSpPr>
          <p:nvPr>
            <p:ph type="pic" sz="quarter" idx="177" hasCustomPrompt="1"/>
          </p:nvPr>
        </p:nvSpPr>
        <p:spPr>
          <a:xfrm>
            <a:off x="8413099" y="1888890"/>
            <a:ext cx="1926265" cy="1926265"/>
          </a:xfrm>
          <a:custGeom>
            <a:avLst/>
            <a:gdLst>
              <a:gd name="connsiteX0" fmla="*/ 963133 w 1926265"/>
              <a:gd name="connsiteY0" fmla="*/ 0 h 1926265"/>
              <a:gd name="connsiteX1" fmla="*/ 1926265 w 1926265"/>
              <a:gd name="connsiteY1" fmla="*/ 963133 h 1926265"/>
              <a:gd name="connsiteX2" fmla="*/ 963133 w 1926265"/>
              <a:gd name="connsiteY2" fmla="*/ 1926265 h 1926265"/>
              <a:gd name="connsiteX3" fmla="*/ 0 w 1926265"/>
              <a:gd name="connsiteY3" fmla="*/ 963133 h 1926265"/>
            </a:gdLst>
            <a:ahLst/>
            <a:cxnLst>
              <a:cxn ang="0">
                <a:pos x="connsiteX0" y="connsiteY0"/>
              </a:cxn>
              <a:cxn ang="0">
                <a:pos x="connsiteX1" y="connsiteY1"/>
              </a:cxn>
              <a:cxn ang="0">
                <a:pos x="connsiteX2" y="connsiteY2"/>
              </a:cxn>
              <a:cxn ang="0">
                <a:pos x="connsiteX3" y="connsiteY3"/>
              </a:cxn>
            </a:cxnLst>
            <a:rect l="l" t="t" r="r" b="b"/>
            <a:pathLst>
              <a:path w="1926265" h="1926265">
                <a:moveTo>
                  <a:pt x="963133" y="0"/>
                </a:moveTo>
                <a:lnTo>
                  <a:pt x="1926265" y="963133"/>
                </a:lnTo>
                <a:lnTo>
                  <a:pt x="963133" y="1926265"/>
                </a:lnTo>
                <a:lnTo>
                  <a:pt x="0" y="96313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28534401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599_Title Slide">
    <p:spTree>
      <p:nvGrpSpPr>
        <p:cNvPr id="1" name=""/>
        <p:cNvGrpSpPr/>
        <p:nvPr/>
      </p:nvGrpSpPr>
      <p:grpSpPr>
        <a:xfrm>
          <a:off x="0" y="0"/>
          <a:ext cx="0" cy="0"/>
          <a:chOff x="0" y="0"/>
          <a:chExt cx="0" cy="0"/>
        </a:xfrm>
      </p:grpSpPr>
      <p:sp>
        <p:nvSpPr>
          <p:cNvPr id="20" name="Picture Placeholder 19">
            <a:extLst>
              <a:ext uri="{FF2B5EF4-FFF2-40B4-BE49-F238E27FC236}">
                <a16:creationId xmlns:a16="http://schemas.microsoft.com/office/drawing/2014/main" id="{C4F59A35-C51C-455A-A943-07D2F28D056E}"/>
              </a:ext>
            </a:extLst>
          </p:cNvPr>
          <p:cNvSpPr>
            <a:spLocks noGrp="1"/>
          </p:cNvSpPr>
          <p:nvPr>
            <p:ph type="pic" sz="quarter" idx="179" hasCustomPrompt="1"/>
          </p:nvPr>
        </p:nvSpPr>
        <p:spPr>
          <a:xfrm>
            <a:off x="0" y="4853118"/>
            <a:ext cx="4476750" cy="2004883"/>
          </a:xfrm>
          <a:custGeom>
            <a:avLst/>
            <a:gdLst>
              <a:gd name="connsiteX0" fmla="*/ 0 w 4476750"/>
              <a:gd name="connsiteY0" fmla="*/ 0 h 2004883"/>
              <a:gd name="connsiteX1" fmla="*/ 4476750 w 4476750"/>
              <a:gd name="connsiteY1" fmla="*/ 0 h 2004883"/>
              <a:gd name="connsiteX2" fmla="*/ 4476750 w 4476750"/>
              <a:gd name="connsiteY2" fmla="*/ 2004883 h 2004883"/>
              <a:gd name="connsiteX3" fmla="*/ 0 w 4476750"/>
              <a:gd name="connsiteY3" fmla="*/ 2004883 h 2004883"/>
            </a:gdLst>
            <a:ahLst/>
            <a:cxnLst>
              <a:cxn ang="0">
                <a:pos x="connsiteX0" y="connsiteY0"/>
              </a:cxn>
              <a:cxn ang="0">
                <a:pos x="connsiteX1" y="connsiteY1"/>
              </a:cxn>
              <a:cxn ang="0">
                <a:pos x="connsiteX2" y="connsiteY2"/>
              </a:cxn>
              <a:cxn ang="0">
                <a:pos x="connsiteX3" y="connsiteY3"/>
              </a:cxn>
            </a:cxnLst>
            <a:rect l="l" t="t" r="r" b="b"/>
            <a:pathLst>
              <a:path w="4476750" h="2004883">
                <a:moveTo>
                  <a:pt x="0" y="0"/>
                </a:moveTo>
                <a:lnTo>
                  <a:pt x="4476750" y="0"/>
                </a:lnTo>
                <a:lnTo>
                  <a:pt x="4476750" y="2004883"/>
                </a:lnTo>
                <a:lnTo>
                  <a:pt x="0" y="2004883"/>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33A1E17B-83BD-430B-BEB6-D8E02931501D}"/>
              </a:ext>
            </a:extLst>
          </p:cNvPr>
          <p:cNvSpPr>
            <a:spLocks noGrp="1"/>
          </p:cNvSpPr>
          <p:nvPr>
            <p:ph type="pic" sz="quarter" idx="178" hasCustomPrompt="1"/>
          </p:nvPr>
        </p:nvSpPr>
        <p:spPr>
          <a:xfrm>
            <a:off x="9144000" y="4689027"/>
            <a:ext cx="3048000" cy="2168973"/>
          </a:xfrm>
          <a:custGeom>
            <a:avLst/>
            <a:gdLst>
              <a:gd name="connsiteX0" fmla="*/ 0 w 3048000"/>
              <a:gd name="connsiteY0" fmla="*/ 0 h 2168973"/>
              <a:gd name="connsiteX1" fmla="*/ 3048000 w 3048000"/>
              <a:gd name="connsiteY1" fmla="*/ 0 h 2168973"/>
              <a:gd name="connsiteX2" fmla="*/ 3048000 w 3048000"/>
              <a:gd name="connsiteY2" fmla="*/ 2168973 h 2168973"/>
              <a:gd name="connsiteX3" fmla="*/ 0 w 3048000"/>
              <a:gd name="connsiteY3" fmla="*/ 2168973 h 2168973"/>
            </a:gdLst>
            <a:ahLst/>
            <a:cxnLst>
              <a:cxn ang="0">
                <a:pos x="connsiteX0" y="connsiteY0"/>
              </a:cxn>
              <a:cxn ang="0">
                <a:pos x="connsiteX1" y="connsiteY1"/>
              </a:cxn>
              <a:cxn ang="0">
                <a:pos x="connsiteX2" y="connsiteY2"/>
              </a:cxn>
              <a:cxn ang="0">
                <a:pos x="connsiteX3" y="connsiteY3"/>
              </a:cxn>
            </a:cxnLst>
            <a:rect l="l" t="t" r="r" b="b"/>
            <a:pathLst>
              <a:path w="3048000" h="2168973">
                <a:moveTo>
                  <a:pt x="0" y="0"/>
                </a:moveTo>
                <a:lnTo>
                  <a:pt x="3048000" y="0"/>
                </a:lnTo>
                <a:lnTo>
                  <a:pt x="3048000" y="2168973"/>
                </a:lnTo>
                <a:lnTo>
                  <a:pt x="0" y="2168973"/>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2D8CD0B6-B00D-41EF-8710-AF739EFCE437}"/>
              </a:ext>
            </a:extLst>
          </p:cNvPr>
          <p:cNvSpPr>
            <a:spLocks noGrp="1"/>
          </p:cNvSpPr>
          <p:nvPr>
            <p:ph type="pic" sz="quarter" idx="177" hasCustomPrompt="1"/>
          </p:nvPr>
        </p:nvSpPr>
        <p:spPr>
          <a:xfrm>
            <a:off x="9144000" y="1722213"/>
            <a:ext cx="3048000" cy="2868837"/>
          </a:xfrm>
          <a:custGeom>
            <a:avLst/>
            <a:gdLst>
              <a:gd name="connsiteX0" fmla="*/ 0 w 3048000"/>
              <a:gd name="connsiteY0" fmla="*/ 0 h 2868837"/>
              <a:gd name="connsiteX1" fmla="*/ 3048000 w 3048000"/>
              <a:gd name="connsiteY1" fmla="*/ 0 h 2868837"/>
              <a:gd name="connsiteX2" fmla="*/ 3048000 w 3048000"/>
              <a:gd name="connsiteY2" fmla="*/ 2868837 h 2868837"/>
              <a:gd name="connsiteX3" fmla="*/ 0 w 3048000"/>
              <a:gd name="connsiteY3" fmla="*/ 2868837 h 2868837"/>
            </a:gdLst>
            <a:ahLst/>
            <a:cxnLst>
              <a:cxn ang="0">
                <a:pos x="connsiteX0" y="connsiteY0"/>
              </a:cxn>
              <a:cxn ang="0">
                <a:pos x="connsiteX1" y="connsiteY1"/>
              </a:cxn>
              <a:cxn ang="0">
                <a:pos x="connsiteX2" y="connsiteY2"/>
              </a:cxn>
              <a:cxn ang="0">
                <a:pos x="connsiteX3" y="connsiteY3"/>
              </a:cxn>
            </a:cxnLst>
            <a:rect l="l" t="t" r="r" b="b"/>
            <a:pathLst>
              <a:path w="3048000" h="2868837">
                <a:moveTo>
                  <a:pt x="0" y="0"/>
                </a:moveTo>
                <a:lnTo>
                  <a:pt x="3048000" y="0"/>
                </a:lnTo>
                <a:lnTo>
                  <a:pt x="3048000" y="2868837"/>
                </a:lnTo>
                <a:lnTo>
                  <a:pt x="0" y="2868837"/>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48CAA507-6C9A-4C89-A7F0-4880D120A329}"/>
              </a:ext>
            </a:extLst>
          </p:cNvPr>
          <p:cNvSpPr>
            <a:spLocks noGrp="1"/>
          </p:cNvSpPr>
          <p:nvPr>
            <p:ph type="pic" sz="quarter" idx="176" hasCustomPrompt="1"/>
          </p:nvPr>
        </p:nvSpPr>
        <p:spPr>
          <a:xfrm>
            <a:off x="4572000" y="1722213"/>
            <a:ext cx="4476750" cy="5135787"/>
          </a:xfrm>
          <a:custGeom>
            <a:avLst/>
            <a:gdLst>
              <a:gd name="connsiteX0" fmla="*/ 0 w 4476750"/>
              <a:gd name="connsiteY0" fmla="*/ 0 h 5135787"/>
              <a:gd name="connsiteX1" fmla="*/ 4476750 w 4476750"/>
              <a:gd name="connsiteY1" fmla="*/ 0 h 5135787"/>
              <a:gd name="connsiteX2" fmla="*/ 4476750 w 4476750"/>
              <a:gd name="connsiteY2" fmla="*/ 5135787 h 5135787"/>
              <a:gd name="connsiteX3" fmla="*/ 0 w 4476750"/>
              <a:gd name="connsiteY3" fmla="*/ 5135787 h 5135787"/>
            </a:gdLst>
            <a:ahLst/>
            <a:cxnLst>
              <a:cxn ang="0">
                <a:pos x="connsiteX0" y="connsiteY0"/>
              </a:cxn>
              <a:cxn ang="0">
                <a:pos x="connsiteX1" y="connsiteY1"/>
              </a:cxn>
              <a:cxn ang="0">
                <a:pos x="connsiteX2" y="connsiteY2"/>
              </a:cxn>
              <a:cxn ang="0">
                <a:pos x="connsiteX3" y="connsiteY3"/>
              </a:cxn>
            </a:cxnLst>
            <a:rect l="l" t="t" r="r" b="b"/>
            <a:pathLst>
              <a:path w="4476750" h="5135787">
                <a:moveTo>
                  <a:pt x="0" y="0"/>
                </a:moveTo>
                <a:lnTo>
                  <a:pt x="4476750" y="0"/>
                </a:lnTo>
                <a:lnTo>
                  <a:pt x="4476750" y="5135787"/>
                </a:lnTo>
                <a:lnTo>
                  <a:pt x="0" y="5135787"/>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DBFEA8B7-43FA-41B7-85FC-E29A01FB8000}"/>
              </a:ext>
            </a:extLst>
          </p:cNvPr>
          <p:cNvSpPr>
            <a:spLocks noGrp="1"/>
          </p:cNvSpPr>
          <p:nvPr>
            <p:ph type="pic" sz="quarter" idx="175" hasCustomPrompt="1"/>
          </p:nvPr>
        </p:nvSpPr>
        <p:spPr>
          <a:xfrm>
            <a:off x="0" y="1722215"/>
            <a:ext cx="4476750" cy="3021236"/>
          </a:xfrm>
          <a:custGeom>
            <a:avLst/>
            <a:gdLst>
              <a:gd name="connsiteX0" fmla="*/ 0 w 4476750"/>
              <a:gd name="connsiteY0" fmla="*/ 0 h 3021236"/>
              <a:gd name="connsiteX1" fmla="*/ 4476750 w 4476750"/>
              <a:gd name="connsiteY1" fmla="*/ 0 h 3021236"/>
              <a:gd name="connsiteX2" fmla="*/ 4476750 w 4476750"/>
              <a:gd name="connsiteY2" fmla="*/ 3021236 h 3021236"/>
              <a:gd name="connsiteX3" fmla="*/ 0 w 4476750"/>
              <a:gd name="connsiteY3" fmla="*/ 3021236 h 3021236"/>
            </a:gdLst>
            <a:ahLst/>
            <a:cxnLst>
              <a:cxn ang="0">
                <a:pos x="connsiteX0" y="connsiteY0"/>
              </a:cxn>
              <a:cxn ang="0">
                <a:pos x="connsiteX1" y="connsiteY1"/>
              </a:cxn>
              <a:cxn ang="0">
                <a:pos x="connsiteX2" y="connsiteY2"/>
              </a:cxn>
              <a:cxn ang="0">
                <a:pos x="connsiteX3" y="connsiteY3"/>
              </a:cxn>
            </a:cxnLst>
            <a:rect l="l" t="t" r="r" b="b"/>
            <a:pathLst>
              <a:path w="4476750" h="3021236">
                <a:moveTo>
                  <a:pt x="0" y="0"/>
                </a:moveTo>
                <a:lnTo>
                  <a:pt x="4476750" y="0"/>
                </a:lnTo>
                <a:lnTo>
                  <a:pt x="4476750" y="3021236"/>
                </a:lnTo>
                <a:lnTo>
                  <a:pt x="0" y="302123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58061266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600_Title Slide">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0A8CFAC9-2104-4A5A-95C1-10FF6C2DE0F8}"/>
              </a:ext>
            </a:extLst>
          </p:cNvPr>
          <p:cNvSpPr>
            <a:spLocks noGrp="1"/>
          </p:cNvSpPr>
          <p:nvPr>
            <p:ph type="pic" sz="quarter" idx="179" hasCustomPrompt="1"/>
          </p:nvPr>
        </p:nvSpPr>
        <p:spPr>
          <a:xfrm>
            <a:off x="6267451" y="1776417"/>
            <a:ext cx="2962275" cy="2540792"/>
          </a:xfrm>
          <a:custGeom>
            <a:avLst/>
            <a:gdLst>
              <a:gd name="connsiteX0" fmla="*/ 0 w 2962275"/>
              <a:gd name="connsiteY0" fmla="*/ 0 h 2540792"/>
              <a:gd name="connsiteX1" fmla="*/ 2962275 w 2962275"/>
              <a:gd name="connsiteY1" fmla="*/ 0 h 2540792"/>
              <a:gd name="connsiteX2" fmla="*/ 2962275 w 2962275"/>
              <a:gd name="connsiteY2" fmla="*/ 2540792 h 2540792"/>
              <a:gd name="connsiteX3" fmla="*/ 0 w 2962275"/>
              <a:gd name="connsiteY3" fmla="*/ 2540792 h 2540792"/>
            </a:gdLst>
            <a:ahLst/>
            <a:cxnLst>
              <a:cxn ang="0">
                <a:pos x="connsiteX0" y="connsiteY0"/>
              </a:cxn>
              <a:cxn ang="0">
                <a:pos x="connsiteX1" y="connsiteY1"/>
              </a:cxn>
              <a:cxn ang="0">
                <a:pos x="connsiteX2" y="connsiteY2"/>
              </a:cxn>
              <a:cxn ang="0">
                <a:pos x="connsiteX3" y="connsiteY3"/>
              </a:cxn>
            </a:cxnLst>
            <a:rect l="l" t="t" r="r" b="b"/>
            <a:pathLst>
              <a:path w="2962275" h="2540792">
                <a:moveTo>
                  <a:pt x="0" y="0"/>
                </a:moveTo>
                <a:lnTo>
                  <a:pt x="2962275" y="0"/>
                </a:lnTo>
                <a:lnTo>
                  <a:pt x="2962275" y="2540792"/>
                </a:lnTo>
                <a:lnTo>
                  <a:pt x="0" y="2540792"/>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38BA85F5-A712-4F39-BE26-F7A2D9EF14BE}"/>
              </a:ext>
            </a:extLst>
          </p:cNvPr>
          <p:cNvSpPr>
            <a:spLocks noGrp="1"/>
          </p:cNvSpPr>
          <p:nvPr>
            <p:ph type="pic" sz="quarter" idx="178" hasCustomPrompt="1"/>
          </p:nvPr>
        </p:nvSpPr>
        <p:spPr>
          <a:xfrm>
            <a:off x="0" y="1776418"/>
            <a:ext cx="6267450" cy="5081582"/>
          </a:xfrm>
          <a:custGeom>
            <a:avLst/>
            <a:gdLst>
              <a:gd name="connsiteX0" fmla="*/ 0 w 6267450"/>
              <a:gd name="connsiteY0" fmla="*/ 0 h 5081582"/>
              <a:gd name="connsiteX1" fmla="*/ 6267450 w 6267450"/>
              <a:gd name="connsiteY1" fmla="*/ 0 h 5081582"/>
              <a:gd name="connsiteX2" fmla="*/ 6267450 w 6267450"/>
              <a:gd name="connsiteY2" fmla="*/ 5081582 h 5081582"/>
              <a:gd name="connsiteX3" fmla="*/ 0 w 6267450"/>
              <a:gd name="connsiteY3" fmla="*/ 5081582 h 5081582"/>
            </a:gdLst>
            <a:ahLst/>
            <a:cxnLst>
              <a:cxn ang="0">
                <a:pos x="connsiteX0" y="connsiteY0"/>
              </a:cxn>
              <a:cxn ang="0">
                <a:pos x="connsiteX1" y="connsiteY1"/>
              </a:cxn>
              <a:cxn ang="0">
                <a:pos x="connsiteX2" y="connsiteY2"/>
              </a:cxn>
              <a:cxn ang="0">
                <a:pos x="connsiteX3" y="connsiteY3"/>
              </a:cxn>
            </a:cxnLst>
            <a:rect l="l" t="t" r="r" b="b"/>
            <a:pathLst>
              <a:path w="6267450" h="5081582">
                <a:moveTo>
                  <a:pt x="0" y="0"/>
                </a:moveTo>
                <a:lnTo>
                  <a:pt x="6267450" y="0"/>
                </a:lnTo>
                <a:lnTo>
                  <a:pt x="6267450" y="5081582"/>
                </a:lnTo>
                <a:lnTo>
                  <a:pt x="0" y="508158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23" name="Picture Placeholder 22">
            <a:extLst>
              <a:ext uri="{FF2B5EF4-FFF2-40B4-BE49-F238E27FC236}">
                <a16:creationId xmlns:a16="http://schemas.microsoft.com/office/drawing/2014/main" id="{876105B8-5FAF-4BB4-B915-218416C11E3B}"/>
              </a:ext>
            </a:extLst>
          </p:cNvPr>
          <p:cNvSpPr>
            <a:spLocks noGrp="1"/>
          </p:cNvSpPr>
          <p:nvPr>
            <p:ph type="pic" sz="quarter" idx="180" hasCustomPrompt="1"/>
          </p:nvPr>
        </p:nvSpPr>
        <p:spPr>
          <a:xfrm>
            <a:off x="9229726" y="4317209"/>
            <a:ext cx="2962275" cy="2540792"/>
          </a:xfrm>
          <a:custGeom>
            <a:avLst/>
            <a:gdLst>
              <a:gd name="connsiteX0" fmla="*/ 0 w 2962275"/>
              <a:gd name="connsiteY0" fmla="*/ 0 h 2540792"/>
              <a:gd name="connsiteX1" fmla="*/ 2962275 w 2962275"/>
              <a:gd name="connsiteY1" fmla="*/ 0 h 2540792"/>
              <a:gd name="connsiteX2" fmla="*/ 2962275 w 2962275"/>
              <a:gd name="connsiteY2" fmla="*/ 2540792 h 2540792"/>
              <a:gd name="connsiteX3" fmla="*/ 0 w 2962275"/>
              <a:gd name="connsiteY3" fmla="*/ 2540792 h 2540792"/>
            </a:gdLst>
            <a:ahLst/>
            <a:cxnLst>
              <a:cxn ang="0">
                <a:pos x="connsiteX0" y="connsiteY0"/>
              </a:cxn>
              <a:cxn ang="0">
                <a:pos x="connsiteX1" y="connsiteY1"/>
              </a:cxn>
              <a:cxn ang="0">
                <a:pos x="connsiteX2" y="connsiteY2"/>
              </a:cxn>
              <a:cxn ang="0">
                <a:pos x="connsiteX3" y="connsiteY3"/>
              </a:cxn>
            </a:cxnLst>
            <a:rect l="l" t="t" r="r" b="b"/>
            <a:pathLst>
              <a:path w="2962275" h="2540792">
                <a:moveTo>
                  <a:pt x="0" y="0"/>
                </a:moveTo>
                <a:lnTo>
                  <a:pt x="2962275" y="0"/>
                </a:lnTo>
                <a:lnTo>
                  <a:pt x="2962275" y="2540792"/>
                </a:lnTo>
                <a:lnTo>
                  <a:pt x="0" y="254079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184187295"/>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601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AF148855-A177-46DF-A730-0C3C0F2464EF}"/>
              </a:ext>
            </a:extLst>
          </p:cNvPr>
          <p:cNvSpPr>
            <a:spLocks noGrp="1"/>
          </p:cNvSpPr>
          <p:nvPr>
            <p:ph type="pic" sz="quarter" idx="181" hasCustomPrompt="1"/>
          </p:nvPr>
        </p:nvSpPr>
        <p:spPr>
          <a:xfrm>
            <a:off x="0" y="4659086"/>
            <a:ext cx="6995886" cy="2198914"/>
          </a:xfrm>
          <a:custGeom>
            <a:avLst/>
            <a:gdLst>
              <a:gd name="connsiteX0" fmla="*/ 0 w 6995886"/>
              <a:gd name="connsiteY0" fmla="*/ 0 h 2198914"/>
              <a:gd name="connsiteX1" fmla="*/ 6995886 w 6995886"/>
              <a:gd name="connsiteY1" fmla="*/ 0 h 2198914"/>
              <a:gd name="connsiteX2" fmla="*/ 6995886 w 6995886"/>
              <a:gd name="connsiteY2" fmla="*/ 2198914 h 2198914"/>
              <a:gd name="connsiteX3" fmla="*/ 0 w 6995886"/>
              <a:gd name="connsiteY3" fmla="*/ 2198914 h 2198914"/>
            </a:gdLst>
            <a:ahLst/>
            <a:cxnLst>
              <a:cxn ang="0">
                <a:pos x="connsiteX0" y="connsiteY0"/>
              </a:cxn>
              <a:cxn ang="0">
                <a:pos x="connsiteX1" y="connsiteY1"/>
              </a:cxn>
              <a:cxn ang="0">
                <a:pos x="connsiteX2" y="connsiteY2"/>
              </a:cxn>
              <a:cxn ang="0">
                <a:pos x="connsiteX3" y="connsiteY3"/>
              </a:cxn>
            </a:cxnLst>
            <a:rect l="l" t="t" r="r" b="b"/>
            <a:pathLst>
              <a:path w="6995886" h="2198914">
                <a:moveTo>
                  <a:pt x="0" y="0"/>
                </a:moveTo>
                <a:lnTo>
                  <a:pt x="6995886" y="0"/>
                </a:lnTo>
                <a:lnTo>
                  <a:pt x="6995886" y="2198914"/>
                </a:lnTo>
                <a:lnTo>
                  <a:pt x="0" y="2198914"/>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B76A844B-AF68-4B1A-A29D-9609ED0A3B21}"/>
              </a:ext>
            </a:extLst>
          </p:cNvPr>
          <p:cNvSpPr>
            <a:spLocks noGrp="1"/>
          </p:cNvSpPr>
          <p:nvPr>
            <p:ph type="pic" sz="quarter" idx="179" hasCustomPrompt="1"/>
          </p:nvPr>
        </p:nvSpPr>
        <p:spPr>
          <a:xfrm>
            <a:off x="5196115" y="2033588"/>
            <a:ext cx="3454399" cy="2625498"/>
          </a:xfrm>
          <a:custGeom>
            <a:avLst/>
            <a:gdLst>
              <a:gd name="connsiteX0" fmla="*/ 0 w 3454399"/>
              <a:gd name="connsiteY0" fmla="*/ 0 h 2625498"/>
              <a:gd name="connsiteX1" fmla="*/ 3454399 w 3454399"/>
              <a:gd name="connsiteY1" fmla="*/ 0 h 2625498"/>
              <a:gd name="connsiteX2" fmla="*/ 3454399 w 3454399"/>
              <a:gd name="connsiteY2" fmla="*/ 2625498 h 2625498"/>
              <a:gd name="connsiteX3" fmla="*/ 0 w 3454399"/>
              <a:gd name="connsiteY3" fmla="*/ 2625498 h 2625498"/>
            </a:gdLst>
            <a:ahLst/>
            <a:cxnLst>
              <a:cxn ang="0">
                <a:pos x="connsiteX0" y="connsiteY0"/>
              </a:cxn>
              <a:cxn ang="0">
                <a:pos x="connsiteX1" y="connsiteY1"/>
              </a:cxn>
              <a:cxn ang="0">
                <a:pos x="connsiteX2" y="connsiteY2"/>
              </a:cxn>
              <a:cxn ang="0">
                <a:pos x="connsiteX3" y="connsiteY3"/>
              </a:cxn>
            </a:cxnLst>
            <a:rect l="l" t="t" r="r" b="b"/>
            <a:pathLst>
              <a:path w="3454399" h="2625498">
                <a:moveTo>
                  <a:pt x="0" y="0"/>
                </a:moveTo>
                <a:lnTo>
                  <a:pt x="3454399" y="0"/>
                </a:lnTo>
                <a:lnTo>
                  <a:pt x="3454399" y="2625498"/>
                </a:lnTo>
                <a:lnTo>
                  <a:pt x="0" y="262549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1" name="Picture Placeholder 10">
            <a:extLst>
              <a:ext uri="{FF2B5EF4-FFF2-40B4-BE49-F238E27FC236}">
                <a16:creationId xmlns:a16="http://schemas.microsoft.com/office/drawing/2014/main" id="{0968871A-F18A-48EF-99A0-51C0ED627F93}"/>
              </a:ext>
            </a:extLst>
          </p:cNvPr>
          <p:cNvSpPr>
            <a:spLocks noGrp="1"/>
          </p:cNvSpPr>
          <p:nvPr>
            <p:ph type="pic" sz="quarter" idx="180" hasCustomPrompt="1"/>
          </p:nvPr>
        </p:nvSpPr>
        <p:spPr>
          <a:xfrm>
            <a:off x="8737601" y="2019690"/>
            <a:ext cx="3454399" cy="2625498"/>
          </a:xfrm>
          <a:custGeom>
            <a:avLst/>
            <a:gdLst>
              <a:gd name="connsiteX0" fmla="*/ 0 w 3454399"/>
              <a:gd name="connsiteY0" fmla="*/ 0 h 2625498"/>
              <a:gd name="connsiteX1" fmla="*/ 3454399 w 3454399"/>
              <a:gd name="connsiteY1" fmla="*/ 0 h 2625498"/>
              <a:gd name="connsiteX2" fmla="*/ 3454399 w 3454399"/>
              <a:gd name="connsiteY2" fmla="*/ 2625498 h 2625498"/>
              <a:gd name="connsiteX3" fmla="*/ 0 w 3454399"/>
              <a:gd name="connsiteY3" fmla="*/ 2625498 h 2625498"/>
            </a:gdLst>
            <a:ahLst/>
            <a:cxnLst>
              <a:cxn ang="0">
                <a:pos x="connsiteX0" y="connsiteY0"/>
              </a:cxn>
              <a:cxn ang="0">
                <a:pos x="connsiteX1" y="connsiteY1"/>
              </a:cxn>
              <a:cxn ang="0">
                <a:pos x="connsiteX2" y="connsiteY2"/>
              </a:cxn>
              <a:cxn ang="0">
                <a:pos x="connsiteX3" y="connsiteY3"/>
              </a:cxn>
            </a:cxnLst>
            <a:rect l="l" t="t" r="r" b="b"/>
            <a:pathLst>
              <a:path w="3454399" h="2625498">
                <a:moveTo>
                  <a:pt x="0" y="0"/>
                </a:moveTo>
                <a:lnTo>
                  <a:pt x="3454399" y="0"/>
                </a:lnTo>
                <a:lnTo>
                  <a:pt x="3454399" y="2625498"/>
                </a:lnTo>
                <a:lnTo>
                  <a:pt x="0" y="262549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188131149"/>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602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B6EC8F8F-AAE7-4457-9064-3A72AA0826DC}"/>
              </a:ext>
            </a:extLst>
          </p:cNvPr>
          <p:cNvSpPr>
            <a:spLocks noGrp="1"/>
          </p:cNvSpPr>
          <p:nvPr>
            <p:ph type="pic" sz="quarter" idx="181" hasCustomPrompt="1"/>
          </p:nvPr>
        </p:nvSpPr>
        <p:spPr>
          <a:xfrm>
            <a:off x="7938053" y="2139604"/>
            <a:ext cx="3483103" cy="3829273"/>
          </a:xfrm>
          <a:custGeom>
            <a:avLst/>
            <a:gdLst>
              <a:gd name="connsiteX0" fmla="*/ 0 w 3483103"/>
              <a:gd name="connsiteY0" fmla="*/ 0 h 3829273"/>
              <a:gd name="connsiteX1" fmla="*/ 3483103 w 3483103"/>
              <a:gd name="connsiteY1" fmla="*/ 0 h 3829273"/>
              <a:gd name="connsiteX2" fmla="*/ 3483103 w 3483103"/>
              <a:gd name="connsiteY2" fmla="*/ 3829273 h 3829273"/>
              <a:gd name="connsiteX3" fmla="*/ 0 w 3483103"/>
              <a:gd name="connsiteY3" fmla="*/ 3829273 h 3829273"/>
            </a:gdLst>
            <a:ahLst/>
            <a:cxnLst>
              <a:cxn ang="0">
                <a:pos x="connsiteX0" y="connsiteY0"/>
              </a:cxn>
              <a:cxn ang="0">
                <a:pos x="connsiteX1" y="connsiteY1"/>
              </a:cxn>
              <a:cxn ang="0">
                <a:pos x="connsiteX2" y="connsiteY2"/>
              </a:cxn>
              <a:cxn ang="0">
                <a:pos x="connsiteX3" y="connsiteY3"/>
              </a:cxn>
            </a:cxnLst>
            <a:rect l="l" t="t" r="r" b="b"/>
            <a:pathLst>
              <a:path w="3483103" h="3829273">
                <a:moveTo>
                  <a:pt x="0" y="0"/>
                </a:moveTo>
                <a:lnTo>
                  <a:pt x="3483103" y="0"/>
                </a:lnTo>
                <a:lnTo>
                  <a:pt x="3483103" y="3829273"/>
                </a:lnTo>
                <a:lnTo>
                  <a:pt x="0" y="382927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40344197"/>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603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ED39A52F-1A7C-4699-B369-11887E87B757}"/>
              </a:ext>
            </a:extLst>
          </p:cNvPr>
          <p:cNvSpPr>
            <a:spLocks noGrp="1"/>
          </p:cNvSpPr>
          <p:nvPr>
            <p:ph type="pic" sz="quarter" idx="181" hasCustomPrompt="1"/>
          </p:nvPr>
        </p:nvSpPr>
        <p:spPr>
          <a:xfrm>
            <a:off x="748529" y="2139605"/>
            <a:ext cx="5753100" cy="4138612"/>
          </a:xfrm>
          <a:custGeom>
            <a:avLst/>
            <a:gdLst>
              <a:gd name="connsiteX0" fmla="*/ 0 w 5753100"/>
              <a:gd name="connsiteY0" fmla="*/ 0 h 4138612"/>
              <a:gd name="connsiteX1" fmla="*/ 5753100 w 5753100"/>
              <a:gd name="connsiteY1" fmla="*/ 0 h 4138612"/>
              <a:gd name="connsiteX2" fmla="*/ 5753100 w 5753100"/>
              <a:gd name="connsiteY2" fmla="*/ 4138612 h 4138612"/>
              <a:gd name="connsiteX3" fmla="*/ 0 w 5753100"/>
              <a:gd name="connsiteY3" fmla="*/ 4138612 h 4138612"/>
            </a:gdLst>
            <a:ahLst/>
            <a:cxnLst>
              <a:cxn ang="0">
                <a:pos x="connsiteX0" y="connsiteY0"/>
              </a:cxn>
              <a:cxn ang="0">
                <a:pos x="connsiteX1" y="connsiteY1"/>
              </a:cxn>
              <a:cxn ang="0">
                <a:pos x="connsiteX2" y="connsiteY2"/>
              </a:cxn>
              <a:cxn ang="0">
                <a:pos x="connsiteX3" y="connsiteY3"/>
              </a:cxn>
            </a:cxnLst>
            <a:rect l="l" t="t" r="r" b="b"/>
            <a:pathLst>
              <a:path w="5753100" h="4138612">
                <a:moveTo>
                  <a:pt x="0" y="0"/>
                </a:moveTo>
                <a:lnTo>
                  <a:pt x="5753100" y="0"/>
                </a:lnTo>
                <a:lnTo>
                  <a:pt x="5753100" y="4138612"/>
                </a:lnTo>
                <a:lnTo>
                  <a:pt x="0" y="413861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640822014"/>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604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DC05EDAA-6B8E-44DF-997E-548922C5269D}"/>
              </a:ext>
            </a:extLst>
          </p:cNvPr>
          <p:cNvSpPr>
            <a:spLocks noGrp="1"/>
          </p:cNvSpPr>
          <p:nvPr>
            <p:ph type="pic" sz="quarter" idx="181" hasCustomPrompt="1"/>
          </p:nvPr>
        </p:nvSpPr>
        <p:spPr>
          <a:xfrm>
            <a:off x="0" y="2191658"/>
            <a:ext cx="5967266" cy="4666343"/>
          </a:xfrm>
          <a:custGeom>
            <a:avLst/>
            <a:gdLst>
              <a:gd name="connsiteX0" fmla="*/ 0 w 5967266"/>
              <a:gd name="connsiteY0" fmla="*/ 0 h 4666343"/>
              <a:gd name="connsiteX1" fmla="*/ 5967266 w 5967266"/>
              <a:gd name="connsiteY1" fmla="*/ 0 h 4666343"/>
              <a:gd name="connsiteX2" fmla="*/ 5967266 w 5967266"/>
              <a:gd name="connsiteY2" fmla="*/ 4666343 h 4666343"/>
              <a:gd name="connsiteX3" fmla="*/ 0 w 5967266"/>
              <a:gd name="connsiteY3" fmla="*/ 4666343 h 4666343"/>
            </a:gdLst>
            <a:ahLst/>
            <a:cxnLst>
              <a:cxn ang="0">
                <a:pos x="connsiteX0" y="connsiteY0"/>
              </a:cxn>
              <a:cxn ang="0">
                <a:pos x="connsiteX1" y="connsiteY1"/>
              </a:cxn>
              <a:cxn ang="0">
                <a:pos x="connsiteX2" y="connsiteY2"/>
              </a:cxn>
              <a:cxn ang="0">
                <a:pos x="connsiteX3" y="connsiteY3"/>
              </a:cxn>
            </a:cxnLst>
            <a:rect l="l" t="t" r="r" b="b"/>
            <a:pathLst>
              <a:path w="5967266" h="4666343">
                <a:moveTo>
                  <a:pt x="0" y="0"/>
                </a:moveTo>
                <a:lnTo>
                  <a:pt x="5967266" y="0"/>
                </a:lnTo>
                <a:lnTo>
                  <a:pt x="5967266" y="4666343"/>
                </a:lnTo>
                <a:lnTo>
                  <a:pt x="0" y="466634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542911360"/>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605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333D2A91-0839-447B-90C8-CC0F1C3B69A0}"/>
              </a:ext>
            </a:extLst>
          </p:cNvPr>
          <p:cNvSpPr>
            <a:spLocks noGrp="1"/>
          </p:cNvSpPr>
          <p:nvPr>
            <p:ph type="pic" sz="quarter" idx="182" hasCustomPrompt="1"/>
          </p:nvPr>
        </p:nvSpPr>
        <p:spPr>
          <a:xfrm>
            <a:off x="4377114" y="2111747"/>
            <a:ext cx="3437773" cy="3851732"/>
          </a:xfrm>
          <a:custGeom>
            <a:avLst/>
            <a:gdLst>
              <a:gd name="connsiteX0" fmla="*/ 0 w 3437773"/>
              <a:gd name="connsiteY0" fmla="*/ 0 h 3851732"/>
              <a:gd name="connsiteX1" fmla="*/ 3437773 w 3437773"/>
              <a:gd name="connsiteY1" fmla="*/ 0 h 3851732"/>
              <a:gd name="connsiteX2" fmla="*/ 3437773 w 3437773"/>
              <a:gd name="connsiteY2" fmla="*/ 3851732 h 3851732"/>
              <a:gd name="connsiteX3" fmla="*/ 0 w 3437773"/>
              <a:gd name="connsiteY3" fmla="*/ 3851732 h 3851732"/>
            </a:gdLst>
            <a:ahLst/>
            <a:cxnLst>
              <a:cxn ang="0">
                <a:pos x="connsiteX0" y="connsiteY0"/>
              </a:cxn>
              <a:cxn ang="0">
                <a:pos x="connsiteX1" y="connsiteY1"/>
              </a:cxn>
              <a:cxn ang="0">
                <a:pos x="connsiteX2" y="connsiteY2"/>
              </a:cxn>
              <a:cxn ang="0">
                <a:pos x="connsiteX3" y="connsiteY3"/>
              </a:cxn>
            </a:cxnLst>
            <a:rect l="l" t="t" r="r" b="b"/>
            <a:pathLst>
              <a:path w="3437773" h="3851732">
                <a:moveTo>
                  <a:pt x="0" y="0"/>
                </a:moveTo>
                <a:lnTo>
                  <a:pt x="3437773" y="0"/>
                </a:lnTo>
                <a:lnTo>
                  <a:pt x="3437773" y="3851732"/>
                </a:lnTo>
                <a:lnTo>
                  <a:pt x="0" y="3851732"/>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A291DB7D-229C-4475-A7F1-677897EF0C01}"/>
              </a:ext>
            </a:extLst>
          </p:cNvPr>
          <p:cNvSpPr>
            <a:spLocks noGrp="1"/>
          </p:cNvSpPr>
          <p:nvPr>
            <p:ph type="pic" sz="quarter" idx="181" hasCustomPrompt="1"/>
          </p:nvPr>
        </p:nvSpPr>
        <p:spPr>
          <a:xfrm>
            <a:off x="567526" y="2111747"/>
            <a:ext cx="3437773" cy="3851732"/>
          </a:xfrm>
          <a:custGeom>
            <a:avLst/>
            <a:gdLst>
              <a:gd name="connsiteX0" fmla="*/ 0 w 3437773"/>
              <a:gd name="connsiteY0" fmla="*/ 0 h 3851732"/>
              <a:gd name="connsiteX1" fmla="*/ 3437773 w 3437773"/>
              <a:gd name="connsiteY1" fmla="*/ 0 h 3851732"/>
              <a:gd name="connsiteX2" fmla="*/ 3437773 w 3437773"/>
              <a:gd name="connsiteY2" fmla="*/ 3851732 h 3851732"/>
              <a:gd name="connsiteX3" fmla="*/ 0 w 3437773"/>
              <a:gd name="connsiteY3" fmla="*/ 3851732 h 3851732"/>
            </a:gdLst>
            <a:ahLst/>
            <a:cxnLst>
              <a:cxn ang="0">
                <a:pos x="connsiteX0" y="connsiteY0"/>
              </a:cxn>
              <a:cxn ang="0">
                <a:pos x="connsiteX1" y="connsiteY1"/>
              </a:cxn>
              <a:cxn ang="0">
                <a:pos x="connsiteX2" y="connsiteY2"/>
              </a:cxn>
              <a:cxn ang="0">
                <a:pos x="connsiteX3" y="connsiteY3"/>
              </a:cxn>
            </a:cxnLst>
            <a:rect l="l" t="t" r="r" b="b"/>
            <a:pathLst>
              <a:path w="3437773" h="3851732">
                <a:moveTo>
                  <a:pt x="0" y="0"/>
                </a:moveTo>
                <a:lnTo>
                  <a:pt x="3437773" y="0"/>
                </a:lnTo>
                <a:lnTo>
                  <a:pt x="3437773" y="3851732"/>
                </a:lnTo>
                <a:lnTo>
                  <a:pt x="0" y="385173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9FB3F34E-DBB4-4AA5-9214-292664F22CF7}"/>
              </a:ext>
            </a:extLst>
          </p:cNvPr>
          <p:cNvSpPr>
            <a:spLocks noGrp="1"/>
          </p:cNvSpPr>
          <p:nvPr>
            <p:ph type="pic" sz="quarter" idx="183" hasCustomPrompt="1"/>
          </p:nvPr>
        </p:nvSpPr>
        <p:spPr>
          <a:xfrm>
            <a:off x="8186703" y="2111747"/>
            <a:ext cx="3437773" cy="3851732"/>
          </a:xfrm>
          <a:custGeom>
            <a:avLst/>
            <a:gdLst>
              <a:gd name="connsiteX0" fmla="*/ 0 w 3437773"/>
              <a:gd name="connsiteY0" fmla="*/ 0 h 3851732"/>
              <a:gd name="connsiteX1" fmla="*/ 3437773 w 3437773"/>
              <a:gd name="connsiteY1" fmla="*/ 0 h 3851732"/>
              <a:gd name="connsiteX2" fmla="*/ 3437773 w 3437773"/>
              <a:gd name="connsiteY2" fmla="*/ 3851732 h 3851732"/>
              <a:gd name="connsiteX3" fmla="*/ 0 w 3437773"/>
              <a:gd name="connsiteY3" fmla="*/ 3851732 h 3851732"/>
            </a:gdLst>
            <a:ahLst/>
            <a:cxnLst>
              <a:cxn ang="0">
                <a:pos x="connsiteX0" y="connsiteY0"/>
              </a:cxn>
              <a:cxn ang="0">
                <a:pos x="connsiteX1" y="connsiteY1"/>
              </a:cxn>
              <a:cxn ang="0">
                <a:pos x="connsiteX2" y="connsiteY2"/>
              </a:cxn>
              <a:cxn ang="0">
                <a:pos x="connsiteX3" y="connsiteY3"/>
              </a:cxn>
            </a:cxnLst>
            <a:rect l="l" t="t" r="r" b="b"/>
            <a:pathLst>
              <a:path w="3437773" h="3851732">
                <a:moveTo>
                  <a:pt x="0" y="0"/>
                </a:moveTo>
                <a:lnTo>
                  <a:pt x="3437773" y="0"/>
                </a:lnTo>
                <a:lnTo>
                  <a:pt x="3437773" y="3851732"/>
                </a:lnTo>
                <a:lnTo>
                  <a:pt x="0" y="385173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675330032"/>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606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B054E647-85D3-42AA-8839-303861941D39}"/>
              </a:ext>
            </a:extLst>
          </p:cNvPr>
          <p:cNvSpPr>
            <a:spLocks noGrp="1"/>
          </p:cNvSpPr>
          <p:nvPr>
            <p:ph type="pic" sz="quarter" idx="181" hasCustomPrompt="1"/>
          </p:nvPr>
        </p:nvSpPr>
        <p:spPr>
          <a:xfrm>
            <a:off x="1022776" y="1681846"/>
            <a:ext cx="4639286" cy="4678951"/>
          </a:xfrm>
          <a:custGeom>
            <a:avLst/>
            <a:gdLst>
              <a:gd name="connsiteX0" fmla="*/ 2388440 w 4639286"/>
              <a:gd name="connsiteY0" fmla="*/ 2135914 h 4678951"/>
              <a:gd name="connsiteX1" fmla="*/ 3548743 w 4639286"/>
              <a:gd name="connsiteY1" fmla="*/ 2671290 h 4678951"/>
              <a:gd name="connsiteX2" fmla="*/ 3664292 w 4639286"/>
              <a:gd name="connsiteY2" fmla="*/ 3943290 h 4678951"/>
              <a:gd name="connsiteX3" fmla="*/ 2620501 w 4639286"/>
              <a:gd name="connsiteY3" fmla="*/ 4678951 h 4678951"/>
              <a:gd name="connsiteX4" fmla="*/ 1461161 w 4639286"/>
              <a:gd name="connsiteY4" fmla="*/ 4142612 h 4678951"/>
              <a:gd name="connsiteX5" fmla="*/ 1344649 w 4639286"/>
              <a:gd name="connsiteY5" fmla="*/ 2871575 h 4678951"/>
              <a:gd name="connsiteX6" fmla="*/ 1043791 w 4639286"/>
              <a:gd name="connsiteY6" fmla="*/ 236073 h 4678951"/>
              <a:gd name="connsiteX7" fmla="*/ 2204094 w 4639286"/>
              <a:gd name="connsiteY7" fmla="*/ 771449 h 4678951"/>
              <a:gd name="connsiteX8" fmla="*/ 2319643 w 4639286"/>
              <a:gd name="connsiteY8" fmla="*/ 2043449 h 4678951"/>
              <a:gd name="connsiteX9" fmla="*/ 1275852 w 4639286"/>
              <a:gd name="connsiteY9" fmla="*/ 2779110 h 4678951"/>
              <a:gd name="connsiteX10" fmla="*/ 116512 w 4639286"/>
              <a:gd name="connsiteY10" fmla="*/ 2242771 h 4678951"/>
              <a:gd name="connsiteX11" fmla="*/ 0 w 4639286"/>
              <a:gd name="connsiteY11" fmla="*/ 971734 h 4678951"/>
              <a:gd name="connsiteX12" fmla="*/ 3363434 w 4639286"/>
              <a:gd name="connsiteY12" fmla="*/ 0 h 4678951"/>
              <a:gd name="connsiteX13" fmla="*/ 4523737 w 4639286"/>
              <a:gd name="connsiteY13" fmla="*/ 535376 h 4678951"/>
              <a:gd name="connsiteX14" fmla="*/ 4639286 w 4639286"/>
              <a:gd name="connsiteY14" fmla="*/ 1807376 h 4678951"/>
              <a:gd name="connsiteX15" fmla="*/ 3595495 w 4639286"/>
              <a:gd name="connsiteY15" fmla="*/ 2543037 h 4678951"/>
              <a:gd name="connsiteX16" fmla="*/ 2436155 w 4639286"/>
              <a:gd name="connsiteY16" fmla="*/ 2006698 h 4678951"/>
              <a:gd name="connsiteX17" fmla="*/ 2319643 w 4639286"/>
              <a:gd name="connsiteY17" fmla="*/ 735661 h 467895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4639286" h="4678951">
                <a:moveTo>
                  <a:pt x="2388440" y="2135914"/>
                </a:moveTo>
                <a:lnTo>
                  <a:pt x="3548743" y="2671290"/>
                </a:lnTo>
                <a:lnTo>
                  <a:pt x="3664292" y="3943290"/>
                </a:lnTo>
                <a:lnTo>
                  <a:pt x="2620501" y="4678951"/>
                </a:lnTo>
                <a:lnTo>
                  <a:pt x="1461161" y="4142612"/>
                </a:lnTo>
                <a:lnTo>
                  <a:pt x="1344649" y="2871575"/>
                </a:lnTo>
                <a:close/>
                <a:moveTo>
                  <a:pt x="1043791" y="236073"/>
                </a:moveTo>
                <a:lnTo>
                  <a:pt x="2204094" y="771449"/>
                </a:lnTo>
                <a:lnTo>
                  <a:pt x="2319643" y="2043449"/>
                </a:lnTo>
                <a:lnTo>
                  <a:pt x="1275852" y="2779110"/>
                </a:lnTo>
                <a:lnTo>
                  <a:pt x="116512" y="2242771"/>
                </a:lnTo>
                <a:lnTo>
                  <a:pt x="0" y="971734"/>
                </a:lnTo>
                <a:close/>
                <a:moveTo>
                  <a:pt x="3363434" y="0"/>
                </a:moveTo>
                <a:lnTo>
                  <a:pt x="4523737" y="535376"/>
                </a:lnTo>
                <a:lnTo>
                  <a:pt x="4639286" y="1807376"/>
                </a:lnTo>
                <a:lnTo>
                  <a:pt x="3595495" y="2543037"/>
                </a:lnTo>
                <a:lnTo>
                  <a:pt x="2436155" y="2006698"/>
                </a:lnTo>
                <a:lnTo>
                  <a:pt x="2319643" y="73566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85054808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607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Freeform: Shape 6">
            <a:extLst>
              <a:ext uri="{FF2B5EF4-FFF2-40B4-BE49-F238E27FC236}">
                <a16:creationId xmlns:a16="http://schemas.microsoft.com/office/drawing/2014/main" id="{76D6F601-E0B3-40E9-8B5F-5892726776DD}"/>
              </a:ext>
            </a:extLst>
          </p:cNvPr>
          <p:cNvSpPr>
            <a:spLocks noGrp="1"/>
          </p:cNvSpPr>
          <p:nvPr>
            <p:ph type="pic" sz="quarter" idx="183" hasCustomPrompt="1"/>
          </p:nvPr>
        </p:nvSpPr>
        <p:spPr>
          <a:xfrm>
            <a:off x="0" y="2114549"/>
            <a:ext cx="12192000" cy="4054022"/>
          </a:xfrm>
          <a:custGeom>
            <a:avLst/>
            <a:gdLst>
              <a:gd name="connsiteX0" fmla="*/ 0 w 12192000"/>
              <a:gd name="connsiteY0" fmla="*/ 0 h 4054022"/>
              <a:gd name="connsiteX1" fmla="*/ 12192000 w 12192000"/>
              <a:gd name="connsiteY1" fmla="*/ 0 h 4054022"/>
              <a:gd name="connsiteX2" fmla="*/ 12192000 w 12192000"/>
              <a:gd name="connsiteY2" fmla="*/ 4054022 h 4054022"/>
              <a:gd name="connsiteX3" fmla="*/ 0 w 12192000"/>
              <a:gd name="connsiteY3" fmla="*/ 4054022 h 4054022"/>
            </a:gdLst>
            <a:ahLst/>
            <a:cxnLst>
              <a:cxn ang="0">
                <a:pos x="connsiteX0" y="connsiteY0"/>
              </a:cxn>
              <a:cxn ang="0">
                <a:pos x="connsiteX1" y="connsiteY1"/>
              </a:cxn>
              <a:cxn ang="0">
                <a:pos x="connsiteX2" y="connsiteY2"/>
              </a:cxn>
              <a:cxn ang="0">
                <a:pos x="connsiteX3" y="connsiteY3"/>
              </a:cxn>
            </a:cxnLst>
            <a:rect l="l" t="t" r="r" b="b"/>
            <a:pathLst>
              <a:path w="12192000" h="4054022">
                <a:moveTo>
                  <a:pt x="0" y="0"/>
                </a:moveTo>
                <a:lnTo>
                  <a:pt x="12192000" y="0"/>
                </a:lnTo>
                <a:lnTo>
                  <a:pt x="12192000" y="4054022"/>
                </a:lnTo>
                <a:lnTo>
                  <a:pt x="0" y="405402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340841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0"/>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143554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400134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68FF5079-F006-4B86-B729-27791B935533}"/>
              </a:ext>
            </a:extLst>
          </p:cNvPr>
          <p:cNvSpPr>
            <a:spLocks noGrp="1"/>
          </p:cNvSpPr>
          <p:nvPr>
            <p:ph type="pic" sz="quarter" idx="26" hasCustomPrompt="1"/>
          </p:nvPr>
        </p:nvSpPr>
        <p:spPr>
          <a:xfrm>
            <a:off x="0" y="3489"/>
            <a:ext cx="12192000" cy="6856099"/>
          </a:xfrm>
          <a:custGeom>
            <a:avLst/>
            <a:gdLst>
              <a:gd name="connsiteX0" fmla="*/ 0 w 2978150"/>
              <a:gd name="connsiteY0" fmla="*/ 0 h 2487613"/>
              <a:gd name="connsiteX1" fmla="*/ 2978150 w 2978150"/>
              <a:gd name="connsiteY1" fmla="*/ 0 h 2487613"/>
              <a:gd name="connsiteX2" fmla="*/ 2978150 w 2978150"/>
              <a:gd name="connsiteY2" fmla="*/ 2487613 h 2487613"/>
              <a:gd name="connsiteX3" fmla="*/ 0 w 297815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2978150" h="2487613">
                <a:moveTo>
                  <a:pt x="0" y="0"/>
                </a:moveTo>
                <a:lnTo>
                  <a:pt x="2978150" y="0"/>
                </a:lnTo>
                <a:lnTo>
                  <a:pt x="2978150" y="2487613"/>
                </a:lnTo>
                <a:lnTo>
                  <a:pt x="0" y="24876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991800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467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E531C822-2429-45CF-B703-DCB6BF04F56E}"/>
              </a:ext>
            </a:extLst>
          </p:cNvPr>
          <p:cNvSpPr>
            <a:spLocks noGrp="1"/>
          </p:cNvSpPr>
          <p:nvPr>
            <p:ph type="pic" sz="quarter" idx="146" hasCustomPrompt="1"/>
          </p:nvPr>
        </p:nvSpPr>
        <p:spPr>
          <a:xfrm>
            <a:off x="0" y="1928746"/>
            <a:ext cx="12192000" cy="2487613"/>
          </a:xfrm>
          <a:custGeom>
            <a:avLst/>
            <a:gdLst>
              <a:gd name="connsiteX0" fmla="*/ 0 w 12192000"/>
              <a:gd name="connsiteY0" fmla="*/ 0 h 2487613"/>
              <a:gd name="connsiteX1" fmla="*/ 12192000 w 12192000"/>
              <a:gd name="connsiteY1" fmla="*/ 0 h 2487613"/>
              <a:gd name="connsiteX2" fmla="*/ 12192000 w 12192000"/>
              <a:gd name="connsiteY2" fmla="*/ 2487613 h 2487613"/>
              <a:gd name="connsiteX3" fmla="*/ 0 w 1219200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12192000" h="2487613">
                <a:moveTo>
                  <a:pt x="0" y="0"/>
                </a:moveTo>
                <a:lnTo>
                  <a:pt x="12192000" y="0"/>
                </a:lnTo>
                <a:lnTo>
                  <a:pt x="12192000" y="2487613"/>
                </a:lnTo>
                <a:lnTo>
                  <a:pt x="0" y="24876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01944150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46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1CD9AC36-5392-4538-9B2E-EEA5972A1A17}"/>
              </a:ext>
            </a:extLst>
          </p:cNvPr>
          <p:cNvSpPr>
            <a:spLocks noGrp="1"/>
          </p:cNvSpPr>
          <p:nvPr>
            <p:ph type="pic" sz="quarter" idx="146" hasCustomPrompt="1"/>
          </p:nvPr>
        </p:nvSpPr>
        <p:spPr>
          <a:xfrm>
            <a:off x="0" y="1894571"/>
            <a:ext cx="5702300" cy="4482416"/>
          </a:xfrm>
          <a:custGeom>
            <a:avLst/>
            <a:gdLst>
              <a:gd name="connsiteX0" fmla="*/ 0 w 5702300"/>
              <a:gd name="connsiteY0" fmla="*/ 0 h 4482416"/>
              <a:gd name="connsiteX1" fmla="*/ 5702300 w 5702300"/>
              <a:gd name="connsiteY1" fmla="*/ 0 h 4482416"/>
              <a:gd name="connsiteX2" fmla="*/ 5702300 w 5702300"/>
              <a:gd name="connsiteY2" fmla="*/ 4482416 h 4482416"/>
              <a:gd name="connsiteX3" fmla="*/ 0 w 5702300"/>
              <a:gd name="connsiteY3" fmla="*/ 4482416 h 4482416"/>
            </a:gdLst>
            <a:ahLst/>
            <a:cxnLst>
              <a:cxn ang="0">
                <a:pos x="connsiteX0" y="connsiteY0"/>
              </a:cxn>
              <a:cxn ang="0">
                <a:pos x="connsiteX1" y="connsiteY1"/>
              </a:cxn>
              <a:cxn ang="0">
                <a:pos x="connsiteX2" y="connsiteY2"/>
              </a:cxn>
              <a:cxn ang="0">
                <a:pos x="connsiteX3" y="connsiteY3"/>
              </a:cxn>
            </a:cxnLst>
            <a:rect l="l" t="t" r="r" b="b"/>
            <a:pathLst>
              <a:path w="5702300" h="4482416">
                <a:moveTo>
                  <a:pt x="0" y="0"/>
                </a:moveTo>
                <a:lnTo>
                  <a:pt x="5702300" y="0"/>
                </a:lnTo>
                <a:lnTo>
                  <a:pt x="5702300" y="4482416"/>
                </a:lnTo>
                <a:lnTo>
                  <a:pt x="0" y="448241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180671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57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2" name="Picture Placeholder 11">
            <a:extLst>
              <a:ext uri="{FF2B5EF4-FFF2-40B4-BE49-F238E27FC236}">
                <a16:creationId xmlns:a16="http://schemas.microsoft.com/office/drawing/2014/main" id="{ED2BD669-988E-4E96-BB2F-A49B76906CBD}"/>
              </a:ext>
            </a:extLst>
          </p:cNvPr>
          <p:cNvSpPr>
            <a:spLocks noGrp="1"/>
          </p:cNvSpPr>
          <p:nvPr>
            <p:ph type="pic" sz="quarter" idx="168" hasCustomPrompt="1"/>
          </p:nvPr>
        </p:nvSpPr>
        <p:spPr>
          <a:xfrm>
            <a:off x="0" y="4464423"/>
            <a:ext cx="12191999" cy="2393577"/>
          </a:xfrm>
          <a:custGeom>
            <a:avLst/>
            <a:gdLst>
              <a:gd name="connsiteX0" fmla="*/ 0 w 12191999"/>
              <a:gd name="connsiteY0" fmla="*/ 0 h 2393577"/>
              <a:gd name="connsiteX1" fmla="*/ 12191999 w 12191999"/>
              <a:gd name="connsiteY1" fmla="*/ 0 h 2393577"/>
              <a:gd name="connsiteX2" fmla="*/ 12191999 w 12191999"/>
              <a:gd name="connsiteY2" fmla="*/ 2393577 h 2393577"/>
              <a:gd name="connsiteX3" fmla="*/ 0 w 12191999"/>
              <a:gd name="connsiteY3" fmla="*/ 2393577 h 2393577"/>
            </a:gdLst>
            <a:ahLst/>
            <a:cxnLst>
              <a:cxn ang="0">
                <a:pos x="connsiteX0" y="connsiteY0"/>
              </a:cxn>
              <a:cxn ang="0">
                <a:pos x="connsiteX1" y="connsiteY1"/>
              </a:cxn>
              <a:cxn ang="0">
                <a:pos x="connsiteX2" y="connsiteY2"/>
              </a:cxn>
              <a:cxn ang="0">
                <a:pos x="connsiteX3" y="connsiteY3"/>
              </a:cxn>
            </a:cxnLst>
            <a:rect l="l" t="t" r="r" b="b"/>
            <a:pathLst>
              <a:path w="12191999" h="2393577">
                <a:moveTo>
                  <a:pt x="0" y="0"/>
                </a:moveTo>
                <a:lnTo>
                  <a:pt x="12191999" y="0"/>
                </a:lnTo>
                <a:lnTo>
                  <a:pt x="12191999" y="2393577"/>
                </a:lnTo>
                <a:lnTo>
                  <a:pt x="0" y="239357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84886854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FA865142-15A6-4FC3-B4B8-C54F379B242E}"/>
              </a:ext>
            </a:extLst>
          </p:cNvPr>
          <p:cNvSpPr/>
          <p:nvPr userDrawn="1"/>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9" name="Slide Number Placeholder 8"/>
          <p:cNvSpPr>
            <a:spLocks noGrp="1"/>
          </p:cNvSpPr>
          <p:nvPr>
            <p:ph type="sldNum" sz="quarter" idx="4"/>
          </p:nvPr>
        </p:nvSpPr>
        <p:spPr>
          <a:xfrm>
            <a:off x="11304542" y="481237"/>
            <a:ext cx="438150" cy="311150"/>
          </a:xfrm>
          <a:prstGeom prst="rect">
            <a:avLst/>
          </a:prstGeom>
        </p:spPr>
        <p:txBody>
          <a:bodyPr vert="horz" lIns="91440" tIns="45720" rIns="91440" bIns="45720" rtlCol="0" anchor="ctr"/>
          <a:lstStyle>
            <a:lvl1pPr algn="ctr">
              <a:defRPr sz="1200">
                <a:solidFill>
                  <a:schemeClr val="bg1"/>
                </a:solidFill>
                <a:latin typeface="Roboto" panose="02000000000000000000" pitchFamily="2" charset="0"/>
                <a:ea typeface="Roboto" panose="02000000000000000000" pitchFamily="2" charset="0"/>
                <a:cs typeface="Roboto" panose="02000000000000000000" pitchFamily="2" charset="0"/>
              </a:defRPr>
            </a:lvl1pPr>
          </a:lstStyle>
          <a:p>
            <a:fld id="{0FDCCA45-55DD-4B3F-8C12-CFB164C9A4F5}" type="slidenum">
              <a:rPr lang="en-US" smtClean="0"/>
              <a:pPr/>
              <a:t>‹#›</a:t>
            </a:fld>
            <a:endParaRPr lang="en-US" dirty="0"/>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3723" r:id="rId6"/>
    <p:sldLayoutId id="2147484124" r:id="rId7"/>
    <p:sldLayoutId id="2147484126" r:id="rId8"/>
    <p:sldLayoutId id="2147484228" r:id="rId9"/>
    <p:sldLayoutId id="2147484242" r:id="rId10"/>
    <p:sldLayoutId id="2147484245" r:id="rId11"/>
    <p:sldLayoutId id="2147484246" r:id="rId12"/>
    <p:sldLayoutId id="2147484247" r:id="rId13"/>
    <p:sldLayoutId id="2147484248" r:id="rId14"/>
    <p:sldLayoutId id="2147484249" r:id="rId15"/>
    <p:sldLayoutId id="2147484250" r:id="rId16"/>
    <p:sldLayoutId id="2147484251" r:id="rId17"/>
    <p:sldLayoutId id="2147484252" r:id="rId18"/>
    <p:sldLayoutId id="2147484253" r:id="rId19"/>
    <p:sldLayoutId id="2147484254" r:id="rId20"/>
    <p:sldLayoutId id="2147484255" r:id="rId21"/>
    <p:sldLayoutId id="2147484256" r:id="rId22"/>
    <p:sldLayoutId id="2147484257" r:id="rId23"/>
    <p:sldLayoutId id="2147484258" r:id="rId24"/>
    <p:sldLayoutId id="2147484259" r:id="rId25"/>
    <p:sldLayoutId id="2147484260" r:id="rId26"/>
    <p:sldLayoutId id="2147484261" r:id="rId27"/>
    <p:sldLayoutId id="2147484262" r:id="rId28"/>
    <p:sldLayoutId id="2147484263" r:id="rId29"/>
    <p:sldLayoutId id="2147484264" r:id="rId30"/>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0.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4.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0.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9.xml"/></Relationships>
</file>

<file path=ppt/slides/_rels/slide17.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5.xml"/><Relationship Id="rId1" Type="http://schemas.openxmlformats.org/officeDocument/2006/relationships/slideLayout" Target="../slideLayouts/slideLayout7.xml"/><Relationship Id="rId5" Type="http://schemas.openxmlformats.org/officeDocument/2006/relationships/chart" Target="../charts/chart3.xml"/><Relationship Id="rId4" Type="http://schemas.openxmlformats.org/officeDocument/2006/relationships/chart" Target="../charts/char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5.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8.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6.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7.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8.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9.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0.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6.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8.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8"/>
          <p:cNvSpPr>
            <a:spLocks noGrp="1"/>
          </p:cNvSpPr>
          <p:nvPr>
            <p:ph type="sldNum" sz="quarter" idx="13"/>
          </p:nvPr>
        </p:nvSpPr>
        <p:spPr>
          <a:prstGeom prst="rect">
            <a:avLst/>
          </a:prstGeom>
        </p:spPr>
        <p:txBody>
          <a:bodyPr/>
          <a:lstStyle/>
          <a:p>
            <a:r>
              <a:rPr lang="en-US" dirty="0"/>
              <a:t>01</a:t>
            </a:r>
          </a:p>
        </p:txBody>
      </p:sp>
      <p:pic>
        <p:nvPicPr>
          <p:cNvPr id="4" name="Picture 3">
            <a:extLst>
              <a:ext uri="{FF2B5EF4-FFF2-40B4-BE49-F238E27FC236}">
                <a16:creationId xmlns:a16="http://schemas.microsoft.com/office/drawing/2014/main" id="{5CD544D4-E1D6-41A7-831C-1B2132E2402C}"/>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
        <p:nvSpPr>
          <p:cNvPr id="8" name="Oval 7">
            <a:extLst>
              <a:ext uri="{FF2B5EF4-FFF2-40B4-BE49-F238E27FC236}">
                <a16:creationId xmlns:a16="http://schemas.microsoft.com/office/drawing/2014/main" id="{6805E996-A402-4788-9971-BD86F144497D}"/>
              </a:ext>
            </a:extLst>
          </p:cNvPr>
          <p:cNvSpPr/>
          <p:nvPr/>
        </p:nvSpPr>
        <p:spPr>
          <a:xfrm>
            <a:off x="3450770" y="783771"/>
            <a:ext cx="5290459" cy="5290459"/>
          </a:xfrm>
          <a:prstGeom prst="ellipse">
            <a:avLst/>
          </a:prstGeom>
          <a:noFill/>
          <a:ln w="28575">
            <a:solidFill>
              <a:schemeClr val="bg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4976504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a:xfrm>
            <a:off x="11304542" y="481237"/>
            <a:ext cx="438150" cy="311150"/>
          </a:xfrm>
        </p:spPr>
        <p:txBody>
          <a:bodyPr/>
          <a:lstStyle/>
          <a:p>
            <a:fld id="{0FDCCA45-55DD-4B3F-8C12-CFB164C9A4F5}" type="slidenum">
              <a:rPr lang="en-US" smtClean="0"/>
              <a:pPr/>
              <a:t>10</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lstStyle/>
          <a:p>
            <a:r>
              <a:rPr lang="en-US" sz="3600" b="1" dirty="0"/>
              <a:t>Our</a:t>
            </a:r>
            <a:r>
              <a:rPr lang="en-US" sz="3600" dirty="0"/>
              <a:t> </a:t>
            </a:r>
            <a:r>
              <a:rPr lang="en-US" sz="3600" b="1" dirty="0"/>
              <a:t>Team</a:t>
            </a:r>
          </a:p>
        </p:txBody>
      </p:sp>
      <p:sp>
        <p:nvSpPr>
          <p:cNvPr id="23" name="Subtitle 22">
            <a:extLst>
              <a:ext uri="{FF2B5EF4-FFF2-40B4-BE49-F238E27FC236}">
                <a16:creationId xmlns:a16="http://schemas.microsoft.com/office/drawing/2014/main" id="{5FF1D150-1CC9-410A-ACA4-F7D9968EBBCE}"/>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33" name="Group 32">
            <a:extLst>
              <a:ext uri="{FF2B5EF4-FFF2-40B4-BE49-F238E27FC236}">
                <a16:creationId xmlns:a16="http://schemas.microsoft.com/office/drawing/2014/main" id="{41B28D1D-4EE2-4437-B32D-2D6CCAD11DEA}"/>
              </a:ext>
            </a:extLst>
          </p:cNvPr>
          <p:cNvGrpSpPr/>
          <p:nvPr/>
        </p:nvGrpSpPr>
        <p:grpSpPr>
          <a:xfrm>
            <a:off x="684897" y="4779529"/>
            <a:ext cx="3041093" cy="1217190"/>
            <a:chOff x="1182564" y="4692480"/>
            <a:chExt cx="3041093" cy="1217190"/>
          </a:xfrm>
        </p:grpSpPr>
        <p:grpSp>
          <p:nvGrpSpPr>
            <p:cNvPr id="34" name="Group 33">
              <a:extLst>
                <a:ext uri="{FF2B5EF4-FFF2-40B4-BE49-F238E27FC236}">
                  <a16:creationId xmlns:a16="http://schemas.microsoft.com/office/drawing/2014/main" id="{F8914AA7-5C55-4DD1-837A-3637A6976617}"/>
                </a:ext>
              </a:extLst>
            </p:cNvPr>
            <p:cNvGrpSpPr/>
            <p:nvPr/>
          </p:nvGrpSpPr>
          <p:grpSpPr>
            <a:xfrm>
              <a:off x="1182564" y="4692480"/>
              <a:ext cx="3041093" cy="716750"/>
              <a:chOff x="1182564" y="4692480"/>
              <a:chExt cx="3041093" cy="716750"/>
            </a:xfrm>
          </p:grpSpPr>
          <p:sp>
            <p:nvSpPr>
              <p:cNvPr id="47" name="TextBox 46">
                <a:extLst>
                  <a:ext uri="{FF2B5EF4-FFF2-40B4-BE49-F238E27FC236}">
                    <a16:creationId xmlns:a16="http://schemas.microsoft.com/office/drawing/2014/main" id="{751BBA70-1F4C-4452-BA64-E44378038431}"/>
                  </a:ext>
                </a:extLst>
              </p:cNvPr>
              <p:cNvSpPr txBox="1"/>
              <p:nvPr/>
            </p:nvSpPr>
            <p:spPr>
              <a:xfrm>
                <a:off x="1824010" y="4692480"/>
                <a:ext cx="1758201" cy="323165"/>
              </a:xfrm>
              <a:prstGeom prst="rect">
                <a:avLst/>
              </a:prstGeom>
              <a:noFill/>
            </p:spPr>
            <p:txBody>
              <a:bodyPr wrap="square" rtlCol="0">
                <a:spAutoFit/>
              </a:bodyPr>
              <a:lstStyle/>
              <a:p>
                <a:pPr algn="ctr"/>
                <a:r>
                  <a:rPr lang="en-US" sz="1500" b="1" dirty="0">
                    <a:solidFill>
                      <a:schemeClr val="accent2"/>
                    </a:solidFill>
                    <a:latin typeface="Roboto" panose="02000000000000000000" pitchFamily="2" charset="0"/>
                    <a:ea typeface="Roboto" panose="02000000000000000000" pitchFamily="2" charset="0"/>
                  </a:rPr>
                  <a:t>Dr. Jacky Chan</a:t>
                </a:r>
              </a:p>
            </p:txBody>
          </p:sp>
          <p:sp>
            <p:nvSpPr>
              <p:cNvPr id="48" name="Rectangle 9">
                <a:extLst>
                  <a:ext uri="{FF2B5EF4-FFF2-40B4-BE49-F238E27FC236}">
                    <a16:creationId xmlns:a16="http://schemas.microsoft.com/office/drawing/2014/main" id="{A8811D97-0CB7-44DB-B2AA-910FB13B3C1C}"/>
                  </a:ext>
                </a:extLst>
              </p:cNvPr>
              <p:cNvSpPr>
                <a:spLocks/>
              </p:cNvSpPr>
              <p:nvPr/>
            </p:nvSpPr>
            <p:spPr bwMode="auto">
              <a:xfrm>
                <a:off x="1182564" y="5015645"/>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lorem ipsum your </a:t>
                </a:r>
                <a:r>
                  <a:rPr lang="en-US" sz="1000" dirty="0" err="1">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mejurity</a:t>
                </a: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 to lorem to text dummy </a:t>
                </a:r>
              </a:p>
              <a:p>
                <a:pPr algn="ctr">
                  <a:lnSpc>
                    <a:spcPts val="1600"/>
                  </a:lnSpc>
                </a:pP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heading of and lorem. </a:t>
                </a:r>
              </a:p>
            </p:txBody>
          </p:sp>
        </p:grpSp>
        <p:grpSp>
          <p:nvGrpSpPr>
            <p:cNvPr id="35" name="Group 34">
              <a:extLst>
                <a:ext uri="{FF2B5EF4-FFF2-40B4-BE49-F238E27FC236}">
                  <a16:creationId xmlns:a16="http://schemas.microsoft.com/office/drawing/2014/main" id="{021F6418-DF87-4D36-B349-81BA47856A0A}"/>
                </a:ext>
              </a:extLst>
            </p:cNvPr>
            <p:cNvGrpSpPr/>
            <p:nvPr/>
          </p:nvGrpSpPr>
          <p:grpSpPr>
            <a:xfrm>
              <a:off x="2157298" y="5613208"/>
              <a:ext cx="1091624" cy="296462"/>
              <a:chOff x="1515100" y="5516154"/>
              <a:chExt cx="1324077" cy="359591"/>
            </a:xfrm>
          </p:grpSpPr>
          <p:sp>
            <p:nvSpPr>
              <p:cNvPr id="36" name="Rectangle 35">
                <a:extLst>
                  <a:ext uri="{FF2B5EF4-FFF2-40B4-BE49-F238E27FC236}">
                    <a16:creationId xmlns:a16="http://schemas.microsoft.com/office/drawing/2014/main" id="{8F69389A-B671-4DEC-B53F-649FC238379E}"/>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7" name="Group 36">
                <a:extLst>
                  <a:ext uri="{FF2B5EF4-FFF2-40B4-BE49-F238E27FC236}">
                    <a16:creationId xmlns:a16="http://schemas.microsoft.com/office/drawing/2014/main" id="{180C46EC-91E2-4FB4-8EFD-E5AA372ED5B3}"/>
                  </a:ext>
                </a:extLst>
              </p:cNvPr>
              <p:cNvGrpSpPr/>
              <p:nvPr/>
            </p:nvGrpSpPr>
            <p:grpSpPr>
              <a:xfrm>
                <a:off x="1747552" y="5584029"/>
                <a:ext cx="859172" cy="223840"/>
                <a:chOff x="1871822" y="5616406"/>
                <a:chExt cx="610631" cy="159087"/>
              </a:xfrm>
            </p:grpSpPr>
            <p:grpSp>
              <p:nvGrpSpPr>
                <p:cNvPr id="38" name="Group 37">
                  <a:extLst>
                    <a:ext uri="{FF2B5EF4-FFF2-40B4-BE49-F238E27FC236}">
                      <a16:creationId xmlns:a16="http://schemas.microsoft.com/office/drawing/2014/main" id="{5822C073-474C-491F-A899-EEEC8BB38D4C}"/>
                    </a:ext>
                  </a:extLst>
                </p:cNvPr>
                <p:cNvGrpSpPr/>
                <p:nvPr/>
              </p:nvGrpSpPr>
              <p:grpSpPr>
                <a:xfrm>
                  <a:off x="1871822" y="5616406"/>
                  <a:ext cx="159086" cy="159087"/>
                  <a:chOff x="1324575" y="5760204"/>
                  <a:chExt cx="305861" cy="305861"/>
                </a:xfrm>
              </p:grpSpPr>
              <p:sp>
                <p:nvSpPr>
                  <p:cNvPr id="45" name="Oval 44">
                    <a:extLst>
                      <a:ext uri="{FF2B5EF4-FFF2-40B4-BE49-F238E27FC236}">
                        <a16:creationId xmlns:a16="http://schemas.microsoft.com/office/drawing/2014/main" id="{FA02EF26-6575-4687-9A26-D0DB2C9170AC}"/>
                      </a:ext>
                    </a:extLst>
                  </p:cNvPr>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AutoShape 1">
                    <a:extLst>
                      <a:ext uri="{FF2B5EF4-FFF2-40B4-BE49-F238E27FC236}">
                        <a16:creationId xmlns:a16="http://schemas.microsoft.com/office/drawing/2014/main" id="{5BEDE9FE-A82A-40F8-969A-CF6DC78F5094}"/>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39" name="Group 38">
                  <a:extLst>
                    <a:ext uri="{FF2B5EF4-FFF2-40B4-BE49-F238E27FC236}">
                      <a16:creationId xmlns:a16="http://schemas.microsoft.com/office/drawing/2014/main" id="{255072A8-9CE5-4CC4-B22D-E82FB0B5125F}"/>
                    </a:ext>
                  </a:extLst>
                </p:cNvPr>
                <p:cNvGrpSpPr/>
                <p:nvPr/>
              </p:nvGrpSpPr>
              <p:grpSpPr>
                <a:xfrm>
                  <a:off x="2097594" y="5616406"/>
                  <a:ext cx="159086" cy="159087"/>
                  <a:chOff x="1684215" y="5760204"/>
                  <a:chExt cx="305861" cy="305861"/>
                </a:xfrm>
              </p:grpSpPr>
              <p:sp>
                <p:nvSpPr>
                  <p:cNvPr id="43" name="Oval 42">
                    <a:extLst>
                      <a:ext uri="{FF2B5EF4-FFF2-40B4-BE49-F238E27FC236}">
                        <a16:creationId xmlns:a16="http://schemas.microsoft.com/office/drawing/2014/main" id="{5ED119BC-D0B1-4F3D-8081-EB71A6193757}"/>
                      </a:ext>
                    </a:extLst>
                  </p:cNvPr>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AutoShape 21">
                    <a:extLst>
                      <a:ext uri="{FF2B5EF4-FFF2-40B4-BE49-F238E27FC236}">
                        <a16:creationId xmlns:a16="http://schemas.microsoft.com/office/drawing/2014/main" id="{27747B43-56B9-4BA0-881F-19051460E359}"/>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40" name="Group 39">
                  <a:extLst>
                    <a:ext uri="{FF2B5EF4-FFF2-40B4-BE49-F238E27FC236}">
                      <a16:creationId xmlns:a16="http://schemas.microsoft.com/office/drawing/2014/main" id="{4F9DB795-421E-4AF0-8E49-B7DFD29166AA}"/>
                    </a:ext>
                  </a:extLst>
                </p:cNvPr>
                <p:cNvGrpSpPr/>
                <p:nvPr/>
              </p:nvGrpSpPr>
              <p:grpSpPr>
                <a:xfrm>
                  <a:off x="2323367" y="5616406"/>
                  <a:ext cx="159086" cy="159087"/>
                  <a:chOff x="2177216" y="5760204"/>
                  <a:chExt cx="305861" cy="305861"/>
                </a:xfrm>
              </p:grpSpPr>
              <p:sp>
                <p:nvSpPr>
                  <p:cNvPr id="41" name="Oval 40">
                    <a:extLst>
                      <a:ext uri="{FF2B5EF4-FFF2-40B4-BE49-F238E27FC236}">
                        <a16:creationId xmlns:a16="http://schemas.microsoft.com/office/drawing/2014/main" id="{3ACA486F-6249-4A2A-A78C-A9418D8967B4}"/>
                      </a:ext>
                    </a:extLst>
                  </p:cNvPr>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AutoShape 18">
                    <a:extLst>
                      <a:ext uri="{FF2B5EF4-FFF2-40B4-BE49-F238E27FC236}">
                        <a16:creationId xmlns:a16="http://schemas.microsoft.com/office/drawing/2014/main" id="{6F16EED6-9566-48D2-8690-A55202DAFAE9}"/>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52" name="Group 51">
            <a:extLst>
              <a:ext uri="{FF2B5EF4-FFF2-40B4-BE49-F238E27FC236}">
                <a16:creationId xmlns:a16="http://schemas.microsoft.com/office/drawing/2014/main" id="{A7086C5D-7D84-4CED-AD71-B70948E8051B}"/>
              </a:ext>
            </a:extLst>
          </p:cNvPr>
          <p:cNvGrpSpPr/>
          <p:nvPr/>
        </p:nvGrpSpPr>
        <p:grpSpPr>
          <a:xfrm>
            <a:off x="4575453" y="4779529"/>
            <a:ext cx="3041093" cy="1217190"/>
            <a:chOff x="1182564" y="4692480"/>
            <a:chExt cx="3041093" cy="1217190"/>
          </a:xfrm>
        </p:grpSpPr>
        <p:grpSp>
          <p:nvGrpSpPr>
            <p:cNvPr id="53" name="Group 52">
              <a:extLst>
                <a:ext uri="{FF2B5EF4-FFF2-40B4-BE49-F238E27FC236}">
                  <a16:creationId xmlns:a16="http://schemas.microsoft.com/office/drawing/2014/main" id="{B7C18962-F7CC-41C9-8D24-59816668BAA8}"/>
                </a:ext>
              </a:extLst>
            </p:cNvPr>
            <p:cNvGrpSpPr/>
            <p:nvPr/>
          </p:nvGrpSpPr>
          <p:grpSpPr>
            <a:xfrm>
              <a:off x="1182564" y="4692480"/>
              <a:ext cx="3041093" cy="716750"/>
              <a:chOff x="1182564" y="4692480"/>
              <a:chExt cx="3041093" cy="716750"/>
            </a:xfrm>
          </p:grpSpPr>
          <p:sp>
            <p:nvSpPr>
              <p:cNvPr id="66" name="TextBox 65">
                <a:extLst>
                  <a:ext uri="{FF2B5EF4-FFF2-40B4-BE49-F238E27FC236}">
                    <a16:creationId xmlns:a16="http://schemas.microsoft.com/office/drawing/2014/main" id="{9B09D1DD-BF72-454B-A1EF-3AD1DF45F09B}"/>
                  </a:ext>
                </a:extLst>
              </p:cNvPr>
              <p:cNvSpPr txBox="1"/>
              <p:nvPr/>
            </p:nvSpPr>
            <p:spPr>
              <a:xfrm>
                <a:off x="1824010" y="4692480"/>
                <a:ext cx="1758201" cy="323165"/>
              </a:xfrm>
              <a:prstGeom prst="rect">
                <a:avLst/>
              </a:prstGeom>
              <a:noFill/>
            </p:spPr>
            <p:txBody>
              <a:bodyPr wrap="square" rtlCol="0">
                <a:spAutoFit/>
              </a:bodyPr>
              <a:lstStyle/>
              <a:p>
                <a:pPr algn="ctr"/>
                <a:r>
                  <a:rPr lang="en-US" sz="1500" b="1" dirty="0">
                    <a:solidFill>
                      <a:schemeClr val="accent3"/>
                    </a:solidFill>
                    <a:latin typeface="Roboto" panose="02000000000000000000" pitchFamily="2" charset="0"/>
                    <a:ea typeface="Roboto" panose="02000000000000000000" pitchFamily="2" charset="0"/>
                  </a:rPr>
                  <a:t>Dr. Jacky Chan</a:t>
                </a:r>
              </a:p>
            </p:txBody>
          </p:sp>
          <p:sp>
            <p:nvSpPr>
              <p:cNvPr id="67" name="Rectangle 9">
                <a:extLst>
                  <a:ext uri="{FF2B5EF4-FFF2-40B4-BE49-F238E27FC236}">
                    <a16:creationId xmlns:a16="http://schemas.microsoft.com/office/drawing/2014/main" id="{C45E96A4-4AFE-4CE9-9DDA-89E4ECF6E5E1}"/>
                  </a:ext>
                </a:extLst>
              </p:cNvPr>
              <p:cNvSpPr>
                <a:spLocks/>
              </p:cNvSpPr>
              <p:nvPr/>
            </p:nvSpPr>
            <p:spPr bwMode="auto">
              <a:xfrm>
                <a:off x="1182564" y="5015645"/>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lorem ipsum your </a:t>
                </a:r>
                <a:r>
                  <a:rPr lang="en-US" sz="1000" dirty="0" err="1">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mejurity</a:t>
                </a: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 to lorem to text dummy </a:t>
                </a:r>
              </a:p>
              <a:p>
                <a:pPr algn="ctr">
                  <a:lnSpc>
                    <a:spcPts val="1600"/>
                  </a:lnSpc>
                </a:pP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heading of and lorem. </a:t>
                </a:r>
              </a:p>
            </p:txBody>
          </p:sp>
        </p:grpSp>
        <p:grpSp>
          <p:nvGrpSpPr>
            <p:cNvPr id="54" name="Group 53">
              <a:extLst>
                <a:ext uri="{FF2B5EF4-FFF2-40B4-BE49-F238E27FC236}">
                  <a16:creationId xmlns:a16="http://schemas.microsoft.com/office/drawing/2014/main" id="{28B689E9-8A45-44FE-A493-E4DD0F44E565}"/>
                </a:ext>
              </a:extLst>
            </p:cNvPr>
            <p:cNvGrpSpPr/>
            <p:nvPr/>
          </p:nvGrpSpPr>
          <p:grpSpPr>
            <a:xfrm>
              <a:off x="2157298" y="5613208"/>
              <a:ext cx="1091624" cy="296462"/>
              <a:chOff x="1515100" y="5516154"/>
              <a:chExt cx="1324077" cy="359591"/>
            </a:xfrm>
          </p:grpSpPr>
          <p:sp>
            <p:nvSpPr>
              <p:cNvPr id="55" name="Rectangle 54">
                <a:extLst>
                  <a:ext uri="{FF2B5EF4-FFF2-40B4-BE49-F238E27FC236}">
                    <a16:creationId xmlns:a16="http://schemas.microsoft.com/office/drawing/2014/main" id="{5F9E7B9A-1F4D-4CBB-A4F5-F3097055D6E0}"/>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56" name="Group 55">
                <a:extLst>
                  <a:ext uri="{FF2B5EF4-FFF2-40B4-BE49-F238E27FC236}">
                    <a16:creationId xmlns:a16="http://schemas.microsoft.com/office/drawing/2014/main" id="{AFB16E4D-D66A-4229-81E4-B8CC429DB840}"/>
                  </a:ext>
                </a:extLst>
              </p:cNvPr>
              <p:cNvGrpSpPr/>
              <p:nvPr/>
            </p:nvGrpSpPr>
            <p:grpSpPr>
              <a:xfrm>
                <a:off x="1747552" y="5584029"/>
                <a:ext cx="859172" cy="223840"/>
                <a:chOff x="1871822" y="5616406"/>
                <a:chExt cx="610631" cy="159087"/>
              </a:xfrm>
            </p:grpSpPr>
            <p:grpSp>
              <p:nvGrpSpPr>
                <p:cNvPr id="57" name="Group 56">
                  <a:extLst>
                    <a:ext uri="{FF2B5EF4-FFF2-40B4-BE49-F238E27FC236}">
                      <a16:creationId xmlns:a16="http://schemas.microsoft.com/office/drawing/2014/main" id="{1247E81E-8B2A-4309-A9C2-D4B0237B1F67}"/>
                    </a:ext>
                  </a:extLst>
                </p:cNvPr>
                <p:cNvGrpSpPr/>
                <p:nvPr/>
              </p:nvGrpSpPr>
              <p:grpSpPr>
                <a:xfrm>
                  <a:off x="1871822" y="5616406"/>
                  <a:ext cx="159086" cy="159087"/>
                  <a:chOff x="1324575" y="5760204"/>
                  <a:chExt cx="305861" cy="305861"/>
                </a:xfrm>
              </p:grpSpPr>
              <p:sp>
                <p:nvSpPr>
                  <p:cNvPr id="64" name="Oval 63">
                    <a:extLst>
                      <a:ext uri="{FF2B5EF4-FFF2-40B4-BE49-F238E27FC236}">
                        <a16:creationId xmlns:a16="http://schemas.microsoft.com/office/drawing/2014/main" id="{5B92FB66-F585-49D9-9088-B176486C2510}"/>
                      </a:ext>
                    </a:extLst>
                  </p:cNvPr>
                  <p:cNvSpPr/>
                  <p:nvPr/>
                </p:nvSpPr>
                <p:spPr>
                  <a:xfrm>
                    <a:off x="1324575"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5" name="AutoShape 1">
                    <a:extLst>
                      <a:ext uri="{FF2B5EF4-FFF2-40B4-BE49-F238E27FC236}">
                        <a16:creationId xmlns:a16="http://schemas.microsoft.com/office/drawing/2014/main" id="{1AAFBC76-7837-4096-B8E4-FE91E415F739}"/>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58" name="Group 57">
                  <a:extLst>
                    <a:ext uri="{FF2B5EF4-FFF2-40B4-BE49-F238E27FC236}">
                      <a16:creationId xmlns:a16="http://schemas.microsoft.com/office/drawing/2014/main" id="{8E528F8F-4903-422F-AB97-D7AD4B2A6319}"/>
                    </a:ext>
                  </a:extLst>
                </p:cNvPr>
                <p:cNvGrpSpPr/>
                <p:nvPr/>
              </p:nvGrpSpPr>
              <p:grpSpPr>
                <a:xfrm>
                  <a:off x="2097594" y="5616406"/>
                  <a:ext cx="159086" cy="159087"/>
                  <a:chOff x="1684215" y="5760204"/>
                  <a:chExt cx="305861" cy="305861"/>
                </a:xfrm>
              </p:grpSpPr>
              <p:sp>
                <p:nvSpPr>
                  <p:cNvPr id="62" name="Oval 61">
                    <a:extLst>
                      <a:ext uri="{FF2B5EF4-FFF2-40B4-BE49-F238E27FC236}">
                        <a16:creationId xmlns:a16="http://schemas.microsoft.com/office/drawing/2014/main" id="{5D468B9E-9BBF-4B9C-B7F3-A04193E804BC}"/>
                      </a:ext>
                    </a:extLst>
                  </p:cNvPr>
                  <p:cNvSpPr/>
                  <p:nvPr/>
                </p:nvSpPr>
                <p:spPr>
                  <a:xfrm>
                    <a:off x="1684215"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3" name="AutoShape 21">
                    <a:extLst>
                      <a:ext uri="{FF2B5EF4-FFF2-40B4-BE49-F238E27FC236}">
                        <a16:creationId xmlns:a16="http://schemas.microsoft.com/office/drawing/2014/main" id="{69C32276-BEA4-4D70-B7B8-4D768AB0AC00}"/>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59" name="Group 58">
                  <a:extLst>
                    <a:ext uri="{FF2B5EF4-FFF2-40B4-BE49-F238E27FC236}">
                      <a16:creationId xmlns:a16="http://schemas.microsoft.com/office/drawing/2014/main" id="{3D418B7C-2296-4E44-B86D-69A934F4398A}"/>
                    </a:ext>
                  </a:extLst>
                </p:cNvPr>
                <p:cNvGrpSpPr/>
                <p:nvPr/>
              </p:nvGrpSpPr>
              <p:grpSpPr>
                <a:xfrm>
                  <a:off x="2323367" y="5616406"/>
                  <a:ext cx="159086" cy="159087"/>
                  <a:chOff x="2177216" y="5760204"/>
                  <a:chExt cx="305861" cy="305861"/>
                </a:xfrm>
              </p:grpSpPr>
              <p:sp>
                <p:nvSpPr>
                  <p:cNvPr id="60" name="Oval 59">
                    <a:extLst>
                      <a:ext uri="{FF2B5EF4-FFF2-40B4-BE49-F238E27FC236}">
                        <a16:creationId xmlns:a16="http://schemas.microsoft.com/office/drawing/2014/main" id="{A82808ED-8C46-4A79-A412-86072BD0CD08}"/>
                      </a:ext>
                    </a:extLst>
                  </p:cNvPr>
                  <p:cNvSpPr/>
                  <p:nvPr/>
                </p:nvSpPr>
                <p:spPr>
                  <a:xfrm>
                    <a:off x="2177216"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1" name="AutoShape 18">
                    <a:extLst>
                      <a:ext uri="{FF2B5EF4-FFF2-40B4-BE49-F238E27FC236}">
                        <a16:creationId xmlns:a16="http://schemas.microsoft.com/office/drawing/2014/main" id="{B564B9D2-4FF8-46B9-B41F-3587F69A8704}"/>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70" name="Group 69">
            <a:extLst>
              <a:ext uri="{FF2B5EF4-FFF2-40B4-BE49-F238E27FC236}">
                <a16:creationId xmlns:a16="http://schemas.microsoft.com/office/drawing/2014/main" id="{30260656-44AD-4281-881B-A619D2AF21B1}"/>
              </a:ext>
            </a:extLst>
          </p:cNvPr>
          <p:cNvGrpSpPr/>
          <p:nvPr/>
        </p:nvGrpSpPr>
        <p:grpSpPr>
          <a:xfrm>
            <a:off x="8466010" y="4779529"/>
            <a:ext cx="3041093" cy="1217190"/>
            <a:chOff x="1182564" y="4692480"/>
            <a:chExt cx="3041093" cy="1217190"/>
          </a:xfrm>
        </p:grpSpPr>
        <p:grpSp>
          <p:nvGrpSpPr>
            <p:cNvPr id="71" name="Group 70">
              <a:extLst>
                <a:ext uri="{FF2B5EF4-FFF2-40B4-BE49-F238E27FC236}">
                  <a16:creationId xmlns:a16="http://schemas.microsoft.com/office/drawing/2014/main" id="{1E0C843F-76F9-4EC7-918B-6452143BD675}"/>
                </a:ext>
              </a:extLst>
            </p:cNvPr>
            <p:cNvGrpSpPr/>
            <p:nvPr/>
          </p:nvGrpSpPr>
          <p:grpSpPr>
            <a:xfrm>
              <a:off x="1182564" y="4692480"/>
              <a:ext cx="3041093" cy="716750"/>
              <a:chOff x="1182564" y="4692480"/>
              <a:chExt cx="3041093" cy="716750"/>
            </a:xfrm>
          </p:grpSpPr>
          <p:sp>
            <p:nvSpPr>
              <p:cNvPr id="84" name="TextBox 83">
                <a:extLst>
                  <a:ext uri="{FF2B5EF4-FFF2-40B4-BE49-F238E27FC236}">
                    <a16:creationId xmlns:a16="http://schemas.microsoft.com/office/drawing/2014/main" id="{885E76F1-B956-47C2-84EC-CE175B77C31F}"/>
                  </a:ext>
                </a:extLst>
              </p:cNvPr>
              <p:cNvSpPr txBox="1"/>
              <p:nvPr/>
            </p:nvSpPr>
            <p:spPr>
              <a:xfrm>
                <a:off x="1824010" y="4692480"/>
                <a:ext cx="1758201" cy="323165"/>
              </a:xfrm>
              <a:prstGeom prst="rect">
                <a:avLst/>
              </a:prstGeom>
              <a:noFill/>
            </p:spPr>
            <p:txBody>
              <a:bodyPr wrap="square" rtlCol="0">
                <a:spAutoFit/>
              </a:bodyPr>
              <a:lstStyle/>
              <a:p>
                <a:pPr algn="ctr"/>
                <a:r>
                  <a:rPr lang="en-US" sz="1500" b="1" dirty="0">
                    <a:solidFill>
                      <a:schemeClr val="accent4"/>
                    </a:solidFill>
                    <a:latin typeface="Roboto" panose="02000000000000000000" pitchFamily="2" charset="0"/>
                    <a:ea typeface="Roboto" panose="02000000000000000000" pitchFamily="2" charset="0"/>
                  </a:rPr>
                  <a:t>Dr. Jacky Chan</a:t>
                </a:r>
              </a:p>
            </p:txBody>
          </p:sp>
          <p:sp>
            <p:nvSpPr>
              <p:cNvPr id="85" name="Rectangle 9">
                <a:extLst>
                  <a:ext uri="{FF2B5EF4-FFF2-40B4-BE49-F238E27FC236}">
                    <a16:creationId xmlns:a16="http://schemas.microsoft.com/office/drawing/2014/main" id="{CCCC3E11-E3F4-493E-A9DE-F927C5882D5A}"/>
                  </a:ext>
                </a:extLst>
              </p:cNvPr>
              <p:cNvSpPr>
                <a:spLocks/>
              </p:cNvSpPr>
              <p:nvPr/>
            </p:nvSpPr>
            <p:spPr bwMode="auto">
              <a:xfrm>
                <a:off x="1182564" y="5015645"/>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lorem ipsum your </a:t>
                </a:r>
                <a:r>
                  <a:rPr lang="en-US" sz="1000" dirty="0" err="1">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mejurity</a:t>
                </a: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 to lorem to text dummy </a:t>
                </a:r>
              </a:p>
              <a:p>
                <a:pPr algn="ctr">
                  <a:lnSpc>
                    <a:spcPts val="1600"/>
                  </a:lnSpc>
                </a:pP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heading of and lorem. </a:t>
                </a:r>
              </a:p>
            </p:txBody>
          </p:sp>
        </p:grpSp>
        <p:grpSp>
          <p:nvGrpSpPr>
            <p:cNvPr id="72" name="Group 71">
              <a:extLst>
                <a:ext uri="{FF2B5EF4-FFF2-40B4-BE49-F238E27FC236}">
                  <a16:creationId xmlns:a16="http://schemas.microsoft.com/office/drawing/2014/main" id="{21FD5803-CA99-416E-8868-27DE6C6B588B}"/>
                </a:ext>
              </a:extLst>
            </p:cNvPr>
            <p:cNvGrpSpPr/>
            <p:nvPr/>
          </p:nvGrpSpPr>
          <p:grpSpPr>
            <a:xfrm>
              <a:off x="2157298" y="5613208"/>
              <a:ext cx="1091624" cy="296462"/>
              <a:chOff x="1515100" y="5516154"/>
              <a:chExt cx="1324077" cy="359591"/>
            </a:xfrm>
          </p:grpSpPr>
          <p:sp>
            <p:nvSpPr>
              <p:cNvPr id="73" name="Rectangle 72">
                <a:extLst>
                  <a:ext uri="{FF2B5EF4-FFF2-40B4-BE49-F238E27FC236}">
                    <a16:creationId xmlns:a16="http://schemas.microsoft.com/office/drawing/2014/main" id="{82D7BDCF-A49A-43F4-86A2-10A9A9B9B47B}"/>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4" name="Group 73">
                <a:extLst>
                  <a:ext uri="{FF2B5EF4-FFF2-40B4-BE49-F238E27FC236}">
                    <a16:creationId xmlns:a16="http://schemas.microsoft.com/office/drawing/2014/main" id="{50864CF8-4ADF-443A-B063-8700806AAB77}"/>
                  </a:ext>
                </a:extLst>
              </p:cNvPr>
              <p:cNvGrpSpPr/>
              <p:nvPr/>
            </p:nvGrpSpPr>
            <p:grpSpPr>
              <a:xfrm>
                <a:off x="1747552" y="5584029"/>
                <a:ext cx="859172" cy="223840"/>
                <a:chOff x="1871822" y="5616406"/>
                <a:chExt cx="610631" cy="159087"/>
              </a:xfrm>
            </p:grpSpPr>
            <p:grpSp>
              <p:nvGrpSpPr>
                <p:cNvPr id="75" name="Group 74">
                  <a:extLst>
                    <a:ext uri="{FF2B5EF4-FFF2-40B4-BE49-F238E27FC236}">
                      <a16:creationId xmlns:a16="http://schemas.microsoft.com/office/drawing/2014/main" id="{07915E46-7E15-4A69-858C-E61C9B592F66}"/>
                    </a:ext>
                  </a:extLst>
                </p:cNvPr>
                <p:cNvGrpSpPr/>
                <p:nvPr/>
              </p:nvGrpSpPr>
              <p:grpSpPr>
                <a:xfrm>
                  <a:off x="1871822" y="5616406"/>
                  <a:ext cx="159086" cy="159087"/>
                  <a:chOff x="1324575" y="5760204"/>
                  <a:chExt cx="305861" cy="305861"/>
                </a:xfrm>
              </p:grpSpPr>
              <p:sp>
                <p:nvSpPr>
                  <p:cNvPr id="82" name="Oval 81">
                    <a:extLst>
                      <a:ext uri="{FF2B5EF4-FFF2-40B4-BE49-F238E27FC236}">
                        <a16:creationId xmlns:a16="http://schemas.microsoft.com/office/drawing/2014/main" id="{5BD77A8A-E8E8-46E1-8DE2-539420817FEF}"/>
                      </a:ext>
                    </a:extLst>
                  </p:cNvPr>
                  <p:cNvSpPr/>
                  <p:nvPr/>
                </p:nvSpPr>
                <p:spPr>
                  <a:xfrm>
                    <a:off x="1324575"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3" name="AutoShape 1">
                    <a:extLst>
                      <a:ext uri="{FF2B5EF4-FFF2-40B4-BE49-F238E27FC236}">
                        <a16:creationId xmlns:a16="http://schemas.microsoft.com/office/drawing/2014/main" id="{FECEEC8D-7593-4C79-AB7A-55A4B9F5977D}"/>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76" name="Group 75">
                  <a:extLst>
                    <a:ext uri="{FF2B5EF4-FFF2-40B4-BE49-F238E27FC236}">
                      <a16:creationId xmlns:a16="http://schemas.microsoft.com/office/drawing/2014/main" id="{4825928D-743B-4F75-8733-D981803F3C91}"/>
                    </a:ext>
                  </a:extLst>
                </p:cNvPr>
                <p:cNvGrpSpPr/>
                <p:nvPr/>
              </p:nvGrpSpPr>
              <p:grpSpPr>
                <a:xfrm>
                  <a:off x="2097594" y="5616406"/>
                  <a:ext cx="159086" cy="159087"/>
                  <a:chOff x="1684215" y="5760204"/>
                  <a:chExt cx="305861" cy="305861"/>
                </a:xfrm>
              </p:grpSpPr>
              <p:sp>
                <p:nvSpPr>
                  <p:cNvPr id="80" name="Oval 79">
                    <a:extLst>
                      <a:ext uri="{FF2B5EF4-FFF2-40B4-BE49-F238E27FC236}">
                        <a16:creationId xmlns:a16="http://schemas.microsoft.com/office/drawing/2014/main" id="{364F6B86-F6C7-42EC-9E4B-D03E552930B3}"/>
                      </a:ext>
                    </a:extLst>
                  </p:cNvPr>
                  <p:cNvSpPr/>
                  <p:nvPr/>
                </p:nvSpPr>
                <p:spPr>
                  <a:xfrm>
                    <a:off x="1684215"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1" name="AutoShape 21">
                    <a:extLst>
                      <a:ext uri="{FF2B5EF4-FFF2-40B4-BE49-F238E27FC236}">
                        <a16:creationId xmlns:a16="http://schemas.microsoft.com/office/drawing/2014/main" id="{679A4ED6-FD53-4A02-A235-C9A35C7D2EE6}"/>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77" name="Group 76">
                  <a:extLst>
                    <a:ext uri="{FF2B5EF4-FFF2-40B4-BE49-F238E27FC236}">
                      <a16:creationId xmlns:a16="http://schemas.microsoft.com/office/drawing/2014/main" id="{08489607-5764-43F4-BCD0-A6951D2AB2E2}"/>
                    </a:ext>
                  </a:extLst>
                </p:cNvPr>
                <p:cNvGrpSpPr/>
                <p:nvPr/>
              </p:nvGrpSpPr>
              <p:grpSpPr>
                <a:xfrm>
                  <a:off x="2323367" y="5616406"/>
                  <a:ext cx="159086" cy="159087"/>
                  <a:chOff x="2177216" y="5760204"/>
                  <a:chExt cx="305861" cy="305861"/>
                </a:xfrm>
              </p:grpSpPr>
              <p:sp>
                <p:nvSpPr>
                  <p:cNvPr id="78" name="Oval 77">
                    <a:extLst>
                      <a:ext uri="{FF2B5EF4-FFF2-40B4-BE49-F238E27FC236}">
                        <a16:creationId xmlns:a16="http://schemas.microsoft.com/office/drawing/2014/main" id="{432A099F-D455-4727-921A-08316B5EF675}"/>
                      </a:ext>
                    </a:extLst>
                  </p:cNvPr>
                  <p:cNvSpPr/>
                  <p:nvPr/>
                </p:nvSpPr>
                <p:spPr>
                  <a:xfrm>
                    <a:off x="2177216"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9" name="AutoShape 18">
                    <a:extLst>
                      <a:ext uri="{FF2B5EF4-FFF2-40B4-BE49-F238E27FC236}">
                        <a16:creationId xmlns:a16="http://schemas.microsoft.com/office/drawing/2014/main" id="{DD2F362F-25BC-45FC-BF5A-5FCEAF2A2B12}"/>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3" name="Picture Placeholder 2">
            <a:extLst>
              <a:ext uri="{FF2B5EF4-FFF2-40B4-BE49-F238E27FC236}">
                <a16:creationId xmlns:a16="http://schemas.microsoft.com/office/drawing/2014/main" id="{A7020977-B326-413C-9EA6-F59E84DF30A1}"/>
              </a:ext>
            </a:extLst>
          </p:cNvPr>
          <p:cNvSpPr>
            <a:spLocks noGrp="1"/>
          </p:cNvSpPr>
          <p:nvPr>
            <p:ph type="pic" sz="quarter" idx="175"/>
          </p:nvPr>
        </p:nvSpPr>
        <p:spPr/>
      </p:sp>
      <p:sp>
        <p:nvSpPr>
          <p:cNvPr id="5" name="Picture Placeholder 4">
            <a:extLst>
              <a:ext uri="{FF2B5EF4-FFF2-40B4-BE49-F238E27FC236}">
                <a16:creationId xmlns:a16="http://schemas.microsoft.com/office/drawing/2014/main" id="{B72CBBF8-3ABD-403E-BA9A-CAC41575C5A7}"/>
              </a:ext>
            </a:extLst>
          </p:cNvPr>
          <p:cNvSpPr>
            <a:spLocks noGrp="1"/>
          </p:cNvSpPr>
          <p:nvPr>
            <p:ph type="pic" sz="quarter" idx="176"/>
          </p:nvPr>
        </p:nvSpPr>
        <p:spPr/>
      </p:sp>
      <p:sp>
        <p:nvSpPr>
          <p:cNvPr id="7" name="Picture Placeholder 6">
            <a:extLst>
              <a:ext uri="{FF2B5EF4-FFF2-40B4-BE49-F238E27FC236}">
                <a16:creationId xmlns:a16="http://schemas.microsoft.com/office/drawing/2014/main" id="{67407B33-2351-47A9-ACA6-9A098A1B2687}"/>
              </a:ext>
            </a:extLst>
          </p:cNvPr>
          <p:cNvSpPr>
            <a:spLocks noGrp="1"/>
          </p:cNvSpPr>
          <p:nvPr>
            <p:ph type="pic" sz="quarter" idx="177"/>
          </p:nvPr>
        </p:nvSpPr>
        <p:spPr/>
      </p:sp>
    </p:spTree>
    <p:extLst>
      <p:ext uri="{BB962C8B-B14F-4D97-AF65-F5344CB8AC3E}">
        <p14:creationId xmlns:p14="http://schemas.microsoft.com/office/powerpoint/2010/main" val="213134483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lstStyle/>
          <a:p>
            <a:r>
              <a:rPr lang="en-US" sz="3600" b="1" dirty="0"/>
              <a:t>Our</a:t>
            </a:r>
            <a:r>
              <a:rPr lang="en-US" sz="3600" dirty="0"/>
              <a:t> </a:t>
            </a:r>
            <a:r>
              <a:rPr lang="en-US" sz="3600" b="1" dirty="0"/>
              <a:t>Team</a:t>
            </a:r>
          </a:p>
        </p:txBody>
      </p:sp>
      <p:sp>
        <p:nvSpPr>
          <p:cNvPr id="8" name="Subtitle 7">
            <a:extLst>
              <a:ext uri="{FF2B5EF4-FFF2-40B4-BE49-F238E27FC236}">
                <a16:creationId xmlns:a16="http://schemas.microsoft.com/office/drawing/2014/main" id="{396FDE0B-877A-49E9-9D36-61506DB75EAA}"/>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cxnSp>
        <p:nvCxnSpPr>
          <p:cNvPr id="40" name="Straight Connector 39">
            <a:extLst>
              <a:ext uri="{FF2B5EF4-FFF2-40B4-BE49-F238E27FC236}">
                <a16:creationId xmlns:a16="http://schemas.microsoft.com/office/drawing/2014/main" id="{9B8E920D-AE90-4EBF-AD8A-A83D274B174B}"/>
              </a:ext>
            </a:extLst>
          </p:cNvPr>
          <p:cNvCxnSpPr>
            <a:cxnSpLocks/>
          </p:cNvCxnSpPr>
          <p:nvPr/>
        </p:nvCxnSpPr>
        <p:spPr>
          <a:xfrm>
            <a:off x="838200" y="4118682"/>
            <a:ext cx="10515600" cy="0"/>
          </a:xfrm>
          <a:prstGeom prst="line">
            <a:avLst/>
          </a:prstGeom>
          <a:ln w="12700">
            <a:solidFill>
              <a:schemeClr val="tx2">
                <a:lumMod val="60000"/>
                <a:lumOff val="40000"/>
              </a:schemeClr>
            </a:solidFill>
          </a:ln>
        </p:spPr>
        <p:style>
          <a:lnRef idx="1">
            <a:schemeClr val="accent1"/>
          </a:lnRef>
          <a:fillRef idx="0">
            <a:schemeClr val="accent1"/>
          </a:fillRef>
          <a:effectRef idx="0">
            <a:schemeClr val="accent1"/>
          </a:effectRef>
          <a:fontRef idx="minor">
            <a:schemeClr val="tx1"/>
          </a:fontRef>
        </p:style>
      </p:cxnSp>
      <p:sp>
        <p:nvSpPr>
          <p:cNvPr id="41" name="Oval 40">
            <a:extLst>
              <a:ext uri="{FF2B5EF4-FFF2-40B4-BE49-F238E27FC236}">
                <a16:creationId xmlns:a16="http://schemas.microsoft.com/office/drawing/2014/main" id="{41F8662F-3FD6-451B-AA3E-51C02C102DFA}"/>
              </a:ext>
            </a:extLst>
          </p:cNvPr>
          <p:cNvSpPr/>
          <p:nvPr/>
        </p:nvSpPr>
        <p:spPr>
          <a:xfrm>
            <a:off x="2675095" y="3978005"/>
            <a:ext cx="281354" cy="281354"/>
          </a:xfrm>
          <a:prstGeom prst="ellipse">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Rectangle 9">
            <a:extLst>
              <a:ext uri="{FF2B5EF4-FFF2-40B4-BE49-F238E27FC236}">
                <a16:creationId xmlns:a16="http://schemas.microsoft.com/office/drawing/2014/main" id="{783B5121-8C73-4B9D-9015-263866D332AB}"/>
              </a:ext>
            </a:extLst>
          </p:cNvPr>
          <p:cNvSpPr>
            <a:spLocks/>
          </p:cNvSpPr>
          <p:nvPr/>
        </p:nvSpPr>
        <p:spPr bwMode="auto">
          <a:xfrm>
            <a:off x="1809313" y="5164607"/>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professionalism and lorem</a:t>
            </a:r>
          </a:p>
        </p:txBody>
      </p:sp>
      <p:sp>
        <p:nvSpPr>
          <p:cNvPr id="44" name="TextBox 43">
            <a:extLst>
              <a:ext uri="{FF2B5EF4-FFF2-40B4-BE49-F238E27FC236}">
                <a16:creationId xmlns:a16="http://schemas.microsoft.com/office/drawing/2014/main" id="{DE9A9542-3B8C-423D-BBA5-009C246CD640}"/>
              </a:ext>
            </a:extLst>
          </p:cNvPr>
          <p:cNvSpPr txBox="1"/>
          <p:nvPr/>
        </p:nvSpPr>
        <p:spPr>
          <a:xfrm>
            <a:off x="1882911" y="4429461"/>
            <a:ext cx="1865722" cy="605294"/>
          </a:xfrm>
          <a:prstGeom prst="rect">
            <a:avLst/>
          </a:prstGeom>
          <a:noFill/>
        </p:spPr>
        <p:txBody>
          <a:bodyPr wrap="square" rtlCol="0">
            <a:spAutoFit/>
          </a:bodyPr>
          <a:lstStyle/>
          <a:p>
            <a:pPr algn="ctr">
              <a:lnSpc>
                <a:spcPts val="2000"/>
              </a:lnSpc>
            </a:pPr>
            <a:r>
              <a:rPr lang="en-US" b="1" dirty="0" err="1">
                <a:solidFill>
                  <a:schemeClr val="accent4"/>
                </a:solidFill>
                <a:latin typeface="Lato" panose="020F0502020204030203" pitchFamily="34" charset="0"/>
                <a:ea typeface="Lato" panose="020F0502020204030203" pitchFamily="34" charset="0"/>
                <a:cs typeface="Lato" panose="020F0502020204030203" pitchFamily="34" charset="0"/>
              </a:rPr>
              <a:t>Sakawi</a:t>
            </a:r>
            <a:r>
              <a:rPr lang="en-US" b="1" dirty="0">
                <a:solidFill>
                  <a:schemeClr val="accent4"/>
                </a:solidFill>
                <a:latin typeface="Lato" panose="020F0502020204030203" pitchFamily="34" charset="0"/>
                <a:ea typeface="Lato" panose="020F0502020204030203" pitchFamily="34" charset="0"/>
                <a:cs typeface="Lato" panose="020F0502020204030203" pitchFamily="34" charset="0"/>
              </a:rPr>
              <a:t> Beda</a:t>
            </a:r>
          </a:p>
          <a:p>
            <a:pPr algn="ctr">
              <a:lnSpc>
                <a:spcPts val="2000"/>
              </a:lnSpc>
            </a:pPr>
            <a:r>
              <a:rPr lang="en-US" sz="1000" b="1" dirty="0">
                <a:latin typeface="Lato" panose="020F0502020204030203" pitchFamily="34" charset="0"/>
                <a:ea typeface="Lato" panose="020F0502020204030203" pitchFamily="34" charset="0"/>
                <a:cs typeface="Lato" panose="020F0502020204030203" pitchFamily="34" charset="0"/>
              </a:rPr>
              <a:t>Post Title Text</a:t>
            </a:r>
          </a:p>
        </p:txBody>
      </p:sp>
      <p:cxnSp>
        <p:nvCxnSpPr>
          <p:cNvPr id="46" name="Straight Connector 45">
            <a:extLst>
              <a:ext uri="{FF2B5EF4-FFF2-40B4-BE49-F238E27FC236}">
                <a16:creationId xmlns:a16="http://schemas.microsoft.com/office/drawing/2014/main" id="{52232613-D81D-40B4-9995-DCC52912E9F4}"/>
              </a:ext>
            </a:extLst>
          </p:cNvPr>
          <p:cNvCxnSpPr>
            <a:cxnSpLocks/>
          </p:cNvCxnSpPr>
          <p:nvPr/>
        </p:nvCxnSpPr>
        <p:spPr>
          <a:xfrm>
            <a:off x="2111063" y="5063388"/>
            <a:ext cx="1409419" cy="0"/>
          </a:xfrm>
          <a:prstGeom prst="line">
            <a:avLst/>
          </a:prstGeom>
          <a:ln w="31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nvGrpSpPr>
          <p:cNvPr id="47" name="Group 46">
            <a:extLst>
              <a:ext uri="{FF2B5EF4-FFF2-40B4-BE49-F238E27FC236}">
                <a16:creationId xmlns:a16="http://schemas.microsoft.com/office/drawing/2014/main" id="{9B6BAE50-2F26-46CA-9A84-70837F867D57}"/>
              </a:ext>
            </a:extLst>
          </p:cNvPr>
          <p:cNvGrpSpPr/>
          <p:nvPr/>
        </p:nvGrpSpPr>
        <p:grpSpPr>
          <a:xfrm>
            <a:off x="2412813" y="5717969"/>
            <a:ext cx="805918" cy="257084"/>
            <a:chOff x="4052943" y="5412792"/>
            <a:chExt cx="958829" cy="305862"/>
          </a:xfrm>
        </p:grpSpPr>
        <p:grpSp>
          <p:nvGrpSpPr>
            <p:cNvPr id="48" name="Group 47">
              <a:extLst>
                <a:ext uri="{FF2B5EF4-FFF2-40B4-BE49-F238E27FC236}">
                  <a16:creationId xmlns:a16="http://schemas.microsoft.com/office/drawing/2014/main" id="{01AB2635-E9AA-47DE-AE18-C52EFB21B0B7}"/>
                </a:ext>
              </a:extLst>
            </p:cNvPr>
            <p:cNvGrpSpPr/>
            <p:nvPr/>
          </p:nvGrpSpPr>
          <p:grpSpPr>
            <a:xfrm>
              <a:off x="4052943" y="5412793"/>
              <a:ext cx="305861" cy="305861"/>
              <a:chOff x="1324575" y="5760204"/>
              <a:chExt cx="305861" cy="305861"/>
            </a:xfrm>
          </p:grpSpPr>
          <p:sp>
            <p:nvSpPr>
              <p:cNvPr id="55" name="Oval 54">
                <a:extLst>
                  <a:ext uri="{FF2B5EF4-FFF2-40B4-BE49-F238E27FC236}">
                    <a16:creationId xmlns:a16="http://schemas.microsoft.com/office/drawing/2014/main" id="{0B7439ED-6B25-447F-96C6-1881C015B342}"/>
                  </a:ext>
                </a:extLst>
              </p:cNvPr>
              <p:cNvSpPr/>
              <p:nvPr/>
            </p:nvSpPr>
            <p:spPr>
              <a:xfrm>
                <a:off x="1324575"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AutoShape 1">
                <a:extLst>
                  <a:ext uri="{FF2B5EF4-FFF2-40B4-BE49-F238E27FC236}">
                    <a16:creationId xmlns:a16="http://schemas.microsoft.com/office/drawing/2014/main" id="{DFBCF21C-6E27-44E7-935A-3BC674703590}"/>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49" name="Group 48">
              <a:extLst>
                <a:ext uri="{FF2B5EF4-FFF2-40B4-BE49-F238E27FC236}">
                  <a16:creationId xmlns:a16="http://schemas.microsoft.com/office/drawing/2014/main" id="{E21D542A-42C5-498D-8A22-B660FC7D2DB4}"/>
                </a:ext>
              </a:extLst>
            </p:cNvPr>
            <p:cNvGrpSpPr/>
            <p:nvPr/>
          </p:nvGrpSpPr>
          <p:grpSpPr>
            <a:xfrm>
              <a:off x="4379427" y="5412793"/>
              <a:ext cx="305861" cy="305861"/>
              <a:chOff x="1684215" y="5760204"/>
              <a:chExt cx="305861" cy="305861"/>
            </a:xfrm>
          </p:grpSpPr>
          <p:sp>
            <p:nvSpPr>
              <p:cNvPr id="53" name="Oval 52">
                <a:extLst>
                  <a:ext uri="{FF2B5EF4-FFF2-40B4-BE49-F238E27FC236}">
                    <a16:creationId xmlns:a16="http://schemas.microsoft.com/office/drawing/2014/main" id="{FB00C4CB-6DA6-44F3-ADC7-284794C1C39C}"/>
                  </a:ext>
                </a:extLst>
              </p:cNvPr>
              <p:cNvSpPr/>
              <p:nvPr/>
            </p:nvSpPr>
            <p:spPr>
              <a:xfrm>
                <a:off x="1684215"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AutoShape 21">
                <a:extLst>
                  <a:ext uri="{FF2B5EF4-FFF2-40B4-BE49-F238E27FC236}">
                    <a16:creationId xmlns:a16="http://schemas.microsoft.com/office/drawing/2014/main" id="{6A100DB7-83BE-433B-9C76-026DCBCCEE32}"/>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50" name="Group 49">
              <a:extLst>
                <a:ext uri="{FF2B5EF4-FFF2-40B4-BE49-F238E27FC236}">
                  <a16:creationId xmlns:a16="http://schemas.microsoft.com/office/drawing/2014/main" id="{09FC3517-BF15-460F-B245-8D375D33F19D}"/>
                </a:ext>
              </a:extLst>
            </p:cNvPr>
            <p:cNvGrpSpPr/>
            <p:nvPr/>
          </p:nvGrpSpPr>
          <p:grpSpPr>
            <a:xfrm>
              <a:off x="4705911" y="5412792"/>
              <a:ext cx="305861" cy="305861"/>
              <a:chOff x="2177216" y="5760204"/>
              <a:chExt cx="305861" cy="305861"/>
            </a:xfrm>
          </p:grpSpPr>
          <p:sp>
            <p:nvSpPr>
              <p:cNvPr id="51" name="Oval 50">
                <a:extLst>
                  <a:ext uri="{FF2B5EF4-FFF2-40B4-BE49-F238E27FC236}">
                    <a16:creationId xmlns:a16="http://schemas.microsoft.com/office/drawing/2014/main" id="{296D87A2-B72D-4E23-A377-9211FB8DE45A}"/>
                  </a:ext>
                </a:extLst>
              </p:cNvPr>
              <p:cNvSpPr/>
              <p:nvPr/>
            </p:nvSpPr>
            <p:spPr>
              <a:xfrm>
                <a:off x="2177216" y="5760204"/>
                <a:ext cx="305861" cy="305861"/>
              </a:xfrm>
              <a:prstGeom prst="ellipse">
                <a:avLst/>
              </a:prstGeom>
              <a:solidFill>
                <a:schemeClr val="accent4"/>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52" name="AutoShape 18">
                <a:extLst>
                  <a:ext uri="{FF2B5EF4-FFF2-40B4-BE49-F238E27FC236}">
                    <a16:creationId xmlns:a16="http://schemas.microsoft.com/office/drawing/2014/main" id="{121CF3FE-D0C8-4D62-B811-B515FF22CF86}"/>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57" name="Oval 56">
            <a:extLst>
              <a:ext uri="{FF2B5EF4-FFF2-40B4-BE49-F238E27FC236}">
                <a16:creationId xmlns:a16="http://schemas.microsoft.com/office/drawing/2014/main" id="{8971647E-C102-4FF8-8C71-8BCBC295C591}"/>
              </a:ext>
            </a:extLst>
          </p:cNvPr>
          <p:cNvSpPr/>
          <p:nvPr/>
        </p:nvSpPr>
        <p:spPr>
          <a:xfrm>
            <a:off x="5955323" y="3978004"/>
            <a:ext cx="281354" cy="281354"/>
          </a:xfrm>
          <a:prstGeom prst="ellipse">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Rectangle 9">
            <a:extLst>
              <a:ext uri="{FF2B5EF4-FFF2-40B4-BE49-F238E27FC236}">
                <a16:creationId xmlns:a16="http://schemas.microsoft.com/office/drawing/2014/main" id="{29DB78CA-5E39-407B-AB85-F665CBC08095}"/>
              </a:ext>
            </a:extLst>
          </p:cNvPr>
          <p:cNvSpPr>
            <a:spLocks/>
          </p:cNvSpPr>
          <p:nvPr/>
        </p:nvSpPr>
        <p:spPr bwMode="auto">
          <a:xfrm>
            <a:off x="5089541" y="5164607"/>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professionalism and lorem</a:t>
            </a:r>
          </a:p>
        </p:txBody>
      </p:sp>
      <p:sp>
        <p:nvSpPr>
          <p:cNvPr id="59" name="TextBox 58">
            <a:extLst>
              <a:ext uri="{FF2B5EF4-FFF2-40B4-BE49-F238E27FC236}">
                <a16:creationId xmlns:a16="http://schemas.microsoft.com/office/drawing/2014/main" id="{2723C35B-FB55-4D20-BA4F-30FB2CFA3240}"/>
              </a:ext>
            </a:extLst>
          </p:cNvPr>
          <p:cNvSpPr txBox="1"/>
          <p:nvPr/>
        </p:nvSpPr>
        <p:spPr>
          <a:xfrm>
            <a:off x="5163139" y="4429461"/>
            <a:ext cx="1865722" cy="605294"/>
          </a:xfrm>
          <a:prstGeom prst="rect">
            <a:avLst/>
          </a:prstGeom>
          <a:noFill/>
        </p:spPr>
        <p:txBody>
          <a:bodyPr wrap="square" rtlCol="0">
            <a:spAutoFit/>
          </a:bodyPr>
          <a:lstStyle/>
          <a:p>
            <a:pPr algn="ctr">
              <a:lnSpc>
                <a:spcPts val="2000"/>
              </a:lnSpc>
            </a:pPr>
            <a:r>
              <a:rPr lang="en-US" b="1" dirty="0" err="1">
                <a:solidFill>
                  <a:schemeClr val="accent5"/>
                </a:solidFill>
                <a:latin typeface="Lato" panose="020F0502020204030203" pitchFamily="34" charset="0"/>
                <a:ea typeface="Lato" panose="020F0502020204030203" pitchFamily="34" charset="0"/>
                <a:cs typeface="Lato" panose="020F0502020204030203" pitchFamily="34" charset="0"/>
              </a:rPr>
              <a:t>Nahila</a:t>
            </a:r>
            <a:r>
              <a:rPr lang="en-US" b="1" dirty="0">
                <a:solidFill>
                  <a:schemeClr val="accent5"/>
                </a:solidFill>
                <a:latin typeface="Lato" panose="020F0502020204030203" pitchFamily="34" charset="0"/>
                <a:ea typeface="Lato" panose="020F0502020204030203" pitchFamily="34" charset="0"/>
                <a:cs typeface="Lato" panose="020F0502020204030203" pitchFamily="34" charset="0"/>
              </a:rPr>
              <a:t> </a:t>
            </a:r>
            <a:r>
              <a:rPr lang="en-US" b="1" dirty="0" err="1">
                <a:solidFill>
                  <a:schemeClr val="accent5"/>
                </a:solidFill>
                <a:latin typeface="Lato" panose="020F0502020204030203" pitchFamily="34" charset="0"/>
                <a:ea typeface="Lato" panose="020F0502020204030203" pitchFamily="34" charset="0"/>
                <a:cs typeface="Lato" panose="020F0502020204030203" pitchFamily="34" charset="0"/>
              </a:rPr>
              <a:t>nateya</a:t>
            </a:r>
            <a:endParaRPr lang="en-US" b="1" dirty="0">
              <a:solidFill>
                <a:schemeClr val="accent5"/>
              </a:solidFill>
              <a:latin typeface="Lato" panose="020F0502020204030203" pitchFamily="34" charset="0"/>
              <a:ea typeface="Lato" panose="020F0502020204030203" pitchFamily="34" charset="0"/>
              <a:cs typeface="Lato" panose="020F0502020204030203" pitchFamily="34" charset="0"/>
            </a:endParaRPr>
          </a:p>
          <a:p>
            <a:pPr algn="ctr">
              <a:lnSpc>
                <a:spcPts val="2000"/>
              </a:lnSpc>
            </a:pPr>
            <a:r>
              <a:rPr lang="en-US" sz="1000" b="1" dirty="0">
                <a:latin typeface="Lato" panose="020F0502020204030203" pitchFamily="34" charset="0"/>
                <a:ea typeface="Lato" panose="020F0502020204030203" pitchFamily="34" charset="0"/>
                <a:cs typeface="Lato" panose="020F0502020204030203" pitchFamily="34" charset="0"/>
              </a:rPr>
              <a:t>Post Title Text</a:t>
            </a:r>
          </a:p>
        </p:txBody>
      </p:sp>
      <p:cxnSp>
        <p:nvCxnSpPr>
          <p:cNvPr id="60" name="Straight Connector 59">
            <a:extLst>
              <a:ext uri="{FF2B5EF4-FFF2-40B4-BE49-F238E27FC236}">
                <a16:creationId xmlns:a16="http://schemas.microsoft.com/office/drawing/2014/main" id="{8A2B5395-0012-4604-BB4D-CB0184EA28B5}"/>
              </a:ext>
            </a:extLst>
          </p:cNvPr>
          <p:cNvCxnSpPr>
            <a:cxnSpLocks/>
          </p:cNvCxnSpPr>
          <p:nvPr/>
        </p:nvCxnSpPr>
        <p:spPr>
          <a:xfrm>
            <a:off x="5391291" y="5063387"/>
            <a:ext cx="1409419" cy="0"/>
          </a:xfrm>
          <a:prstGeom prst="line">
            <a:avLst/>
          </a:prstGeom>
          <a:ln w="31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nvGrpSpPr>
          <p:cNvPr id="61" name="Group 60">
            <a:extLst>
              <a:ext uri="{FF2B5EF4-FFF2-40B4-BE49-F238E27FC236}">
                <a16:creationId xmlns:a16="http://schemas.microsoft.com/office/drawing/2014/main" id="{0C0C1649-9314-4432-B1AD-9C6B27C37E39}"/>
              </a:ext>
            </a:extLst>
          </p:cNvPr>
          <p:cNvGrpSpPr/>
          <p:nvPr/>
        </p:nvGrpSpPr>
        <p:grpSpPr>
          <a:xfrm>
            <a:off x="5693041" y="5717968"/>
            <a:ext cx="805918" cy="257084"/>
            <a:chOff x="4052943" y="5412792"/>
            <a:chExt cx="958829" cy="305862"/>
          </a:xfrm>
        </p:grpSpPr>
        <p:grpSp>
          <p:nvGrpSpPr>
            <p:cNvPr id="62" name="Group 61">
              <a:extLst>
                <a:ext uri="{FF2B5EF4-FFF2-40B4-BE49-F238E27FC236}">
                  <a16:creationId xmlns:a16="http://schemas.microsoft.com/office/drawing/2014/main" id="{B861F541-1CB3-4D75-8CF5-C8AA603E8263}"/>
                </a:ext>
              </a:extLst>
            </p:cNvPr>
            <p:cNvGrpSpPr/>
            <p:nvPr/>
          </p:nvGrpSpPr>
          <p:grpSpPr>
            <a:xfrm>
              <a:off x="4052943" y="5412793"/>
              <a:ext cx="305861" cy="305861"/>
              <a:chOff x="1324575" y="5760204"/>
              <a:chExt cx="305861" cy="305861"/>
            </a:xfrm>
          </p:grpSpPr>
          <p:sp>
            <p:nvSpPr>
              <p:cNvPr id="69" name="Oval 68">
                <a:extLst>
                  <a:ext uri="{FF2B5EF4-FFF2-40B4-BE49-F238E27FC236}">
                    <a16:creationId xmlns:a16="http://schemas.microsoft.com/office/drawing/2014/main" id="{E407E35F-8012-4F43-9047-465F5481C11C}"/>
                  </a:ext>
                </a:extLst>
              </p:cNvPr>
              <p:cNvSpPr/>
              <p:nvPr/>
            </p:nvSpPr>
            <p:spPr>
              <a:xfrm>
                <a:off x="132457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0" name="AutoShape 1">
                <a:extLst>
                  <a:ext uri="{FF2B5EF4-FFF2-40B4-BE49-F238E27FC236}">
                    <a16:creationId xmlns:a16="http://schemas.microsoft.com/office/drawing/2014/main" id="{A2389581-DC85-4946-AF04-FADAA82B2841}"/>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63" name="Group 62">
              <a:extLst>
                <a:ext uri="{FF2B5EF4-FFF2-40B4-BE49-F238E27FC236}">
                  <a16:creationId xmlns:a16="http://schemas.microsoft.com/office/drawing/2014/main" id="{0286C377-BB42-41E8-9F79-091777E20BB7}"/>
                </a:ext>
              </a:extLst>
            </p:cNvPr>
            <p:cNvGrpSpPr/>
            <p:nvPr/>
          </p:nvGrpSpPr>
          <p:grpSpPr>
            <a:xfrm>
              <a:off x="4379427" y="5412793"/>
              <a:ext cx="305861" cy="305861"/>
              <a:chOff x="1684215" y="5760204"/>
              <a:chExt cx="305861" cy="305861"/>
            </a:xfrm>
          </p:grpSpPr>
          <p:sp>
            <p:nvSpPr>
              <p:cNvPr id="67" name="Oval 66">
                <a:extLst>
                  <a:ext uri="{FF2B5EF4-FFF2-40B4-BE49-F238E27FC236}">
                    <a16:creationId xmlns:a16="http://schemas.microsoft.com/office/drawing/2014/main" id="{857231A5-2F5B-41D8-BBDB-A4AAC7929497}"/>
                  </a:ext>
                </a:extLst>
              </p:cNvPr>
              <p:cNvSpPr/>
              <p:nvPr/>
            </p:nvSpPr>
            <p:spPr>
              <a:xfrm>
                <a:off x="168421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AutoShape 21">
                <a:extLst>
                  <a:ext uri="{FF2B5EF4-FFF2-40B4-BE49-F238E27FC236}">
                    <a16:creationId xmlns:a16="http://schemas.microsoft.com/office/drawing/2014/main" id="{853E9708-ECB8-4370-AE8C-E3C9189D9652}"/>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64" name="Group 63">
              <a:extLst>
                <a:ext uri="{FF2B5EF4-FFF2-40B4-BE49-F238E27FC236}">
                  <a16:creationId xmlns:a16="http://schemas.microsoft.com/office/drawing/2014/main" id="{3432342D-11E0-4031-80FE-530B711677DE}"/>
                </a:ext>
              </a:extLst>
            </p:cNvPr>
            <p:cNvGrpSpPr/>
            <p:nvPr/>
          </p:nvGrpSpPr>
          <p:grpSpPr>
            <a:xfrm>
              <a:off x="4705911" y="5412792"/>
              <a:ext cx="305861" cy="305861"/>
              <a:chOff x="2177216" y="5760204"/>
              <a:chExt cx="305861" cy="305861"/>
            </a:xfrm>
          </p:grpSpPr>
          <p:sp>
            <p:nvSpPr>
              <p:cNvPr id="65" name="Oval 64">
                <a:extLst>
                  <a:ext uri="{FF2B5EF4-FFF2-40B4-BE49-F238E27FC236}">
                    <a16:creationId xmlns:a16="http://schemas.microsoft.com/office/drawing/2014/main" id="{F2812235-F406-47FB-BBA3-DAE4C6EB2280}"/>
                  </a:ext>
                </a:extLst>
              </p:cNvPr>
              <p:cNvSpPr/>
              <p:nvPr/>
            </p:nvSpPr>
            <p:spPr>
              <a:xfrm>
                <a:off x="2177216" y="5760204"/>
                <a:ext cx="305861" cy="305861"/>
              </a:xfrm>
              <a:prstGeom prst="ellipse">
                <a:avLst/>
              </a:prstGeom>
              <a:solidFill>
                <a:schemeClr val="accent5"/>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66" name="AutoShape 18">
                <a:extLst>
                  <a:ext uri="{FF2B5EF4-FFF2-40B4-BE49-F238E27FC236}">
                    <a16:creationId xmlns:a16="http://schemas.microsoft.com/office/drawing/2014/main" id="{44CDCE4A-BFF2-4135-A3BB-5E60405DC428}"/>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71" name="Oval 70">
            <a:extLst>
              <a:ext uri="{FF2B5EF4-FFF2-40B4-BE49-F238E27FC236}">
                <a16:creationId xmlns:a16="http://schemas.microsoft.com/office/drawing/2014/main" id="{F3A23420-9EC3-4070-8C89-EE5E81A82F48}"/>
              </a:ext>
            </a:extLst>
          </p:cNvPr>
          <p:cNvSpPr/>
          <p:nvPr/>
        </p:nvSpPr>
        <p:spPr>
          <a:xfrm>
            <a:off x="9235551" y="3978004"/>
            <a:ext cx="281354" cy="281354"/>
          </a:xfrm>
          <a:prstGeom prst="ellipse">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2" name="Rectangle 9">
            <a:extLst>
              <a:ext uri="{FF2B5EF4-FFF2-40B4-BE49-F238E27FC236}">
                <a16:creationId xmlns:a16="http://schemas.microsoft.com/office/drawing/2014/main" id="{DC27FACD-5D0A-4F2C-995F-3FCEF3FE304A}"/>
              </a:ext>
            </a:extLst>
          </p:cNvPr>
          <p:cNvSpPr>
            <a:spLocks/>
          </p:cNvSpPr>
          <p:nvPr/>
        </p:nvSpPr>
        <p:spPr bwMode="auto">
          <a:xfrm>
            <a:off x="8369769" y="5164607"/>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professionalism and lorem</a:t>
            </a:r>
          </a:p>
        </p:txBody>
      </p:sp>
      <p:sp>
        <p:nvSpPr>
          <p:cNvPr id="73" name="TextBox 72">
            <a:extLst>
              <a:ext uri="{FF2B5EF4-FFF2-40B4-BE49-F238E27FC236}">
                <a16:creationId xmlns:a16="http://schemas.microsoft.com/office/drawing/2014/main" id="{EA2F5047-F0D0-45D6-B313-34A752B24006}"/>
              </a:ext>
            </a:extLst>
          </p:cNvPr>
          <p:cNvSpPr txBox="1"/>
          <p:nvPr/>
        </p:nvSpPr>
        <p:spPr>
          <a:xfrm>
            <a:off x="8443367" y="4429461"/>
            <a:ext cx="1865722" cy="605294"/>
          </a:xfrm>
          <a:prstGeom prst="rect">
            <a:avLst/>
          </a:prstGeom>
          <a:noFill/>
        </p:spPr>
        <p:txBody>
          <a:bodyPr wrap="square" rtlCol="0">
            <a:spAutoFit/>
          </a:bodyPr>
          <a:lstStyle/>
          <a:p>
            <a:pPr algn="ctr">
              <a:lnSpc>
                <a:spcPts val="2000"/>
              </a:lnSpc>
            </a:pPr>
            <a:r>
              <a:rPr lang="en-US" b="1" dirty="0" err="1">
                <a:solidFill>
                  <a:schemeClr val="accent6"/>
                </a:solidFill>
                <a:latin typeface="Lato" panose="020F0502020204030203" pitchFamily="34" charset="0"/>
                <a:ea typeface="Lato" panose="020F0502020204030203" pitchFamily="34" charset="0"/>
                <a:cs typeface="Lato" panose="020F0502020204030203" pitchFamily="34" charset="0"/>
              </a:rPr>
              <a:t>Manilo</a:t>
            </a:r>
            <a:r>
              <a:rPr lang="en-US" b="1" dirty="0">
                <a:solidFill>
                  <a:schemeClr val="accent6"/>
                </a:solidFill>
                <a:latin typeface="Lato" panose="020F0502020204030203" pitchFamily="34" charset="0"/>
                <a:ea typeface="Lato" panose="020F0502020204030203" pitchFamily="34" charset="0"/>
                <a:cs typeface="Lato" panose="020F0502020204030203" pitchFamily="34" charset="0"/>
              </a:rPr>
              <a:t> </a:t>
            </a:r>
            <a:r>
              <a:rPr lang="en-US" b="1" dirty="0" err="1">
                <a:solidFill>
                  <a:schemeClr val="accent6"/>
                </a:solidFill>
                <a:latin typeface="Lato" panose="020F0502020204030203" pitchFamily="34" charset="0"/>
                <a:ea typeface="Lato" panose="020F0502020204030203" pitchFamily="34" charset="0"/>
                <a:cs typeface="Lato" panose="020F0502020204030203" pitchFamily="34" charset="0"/>
              </a:rPr>
              <a:t>Darwy</a:t>
            </a:r>
            <a:endParaRPr lang="en-US" b="1" dirty="0">
              <a:solidFill>
                <a:schemeClr val="accent6"/>
              </a:solidFill>
              <a:latin typeface="Lato" panose="020F0502020204030203" pitchFamily="34" charset="0"/>
              <a:ea typeface="Lato" panose="020F0502020204030203" pitchFamily="34" charset="0"/>
              <a:cs typeface="Lato" panose="020F0502020204030203" pitchFamily="34" charset="0"/>
            </a:endParaRPr>
          </a:p>
          <a:p>
            <a:pPr algn="ctr">
              <a:lnSpc>
                <a:spcPts val="2000"/>
              </a:lnSpc>
            </a:pPr>
            <a:r>
              <a:rPr lang="en-US" sz="1000" b="1" dirty="0">
                <a:latin typeface="Lato" panose="020F0502020204030203" pitchFamily="34" charset="0"/>
                <a:ea typeface="Lato" panose="020F0502020204030203" pitchFamily="34" charset="0"/>
                <a:cs typeface="Lato" panose="020F0502020204030203" pitchFamily="34" charset="0"/>
              </a:rPr>
              <a:t>Post Title Text</a:t>
            </a:r>
          </a:p>
        </p:txBody>
      </p:sp>
      <p:cxnSp>
        <p:nvCxnSpPr>
          <p:cNvPr id="74" name="Straight Connector 73">
            <a:extLst>
              <a:ext uri="{FF2B5EF4-FFF2-40B4-BE49-F238E27FC236}">
                <a16:creationId xmlns:a16="http://schemas.microsoft.com/office/drawing/2014/main" id="{1EDE511A-C4E4-4610-AC0E-4BB3B39B3A26}"/>
              </a:ext>
            </a:extLst>
          </p:cNvPr>
          <p:cNvCxnSpPr>
            <a:cxnSpLocks/>
          </p:cNvCxnSpPr>
          <p:nvPr/>
        </p:nvCxnSpPr>
        <p:spPr>
          <a:xfrm>
            <a:off x="8671519" y="5063387"/>
            <a:ext cx="1409419" cy="0"/>
          </a:xfrm>
          <a:prstGeom prst="line">
            <a:avLst/>
          </a:prstGeom>
          <a:ln w="31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nvGrpSpPr>
          <p:cNvPr id="75" name="Group 74">
            <a:extLst>
              <a:ext uri="{FF2B5EF4-FFF2-40B4-BE49-F238E27FC236}">
                <a16:creationId xmlns:a16="http://schemas.microsoft.com/office/drawing/2014/main" id="{D77E99FE-3204-474B-9CE3-D6BD76BAD959}"/>
              </a:ext>
            </a:extLst>
          </p:cNvPr>
          <p:cNvGrpSpPr/>
          <p:nvPr/>
        </p:nvGrpSpPr>
        <p:grpSpPr>
          <a:xfrm>
            <a:off x="8973269" y="5717968"/>
            <a:ext cx="805918" cy="257084"/>
            <a:chOff x="4052943" y="5412792"/>
            <a:chExt cx="958829" cy="305862"/>
          </a:xfrm>
        </p:grpSpPr>
        <p:grpSp>
          <p:nvGrpSpPr>
            <p:cNvPr id="76" name="Group 75">
              <a:extLst>
                <a:ext uri="{FF2B5EF4-FFF2-40B4-BE49-F238E27FC236}">
                  <a16:creationId xmlns:a16="http://schemas.microsoft.com/office/drawing/2014/main" id="{7E617D4F-6353-4F88-B4FE-432EB8A0696E}"/>
                </a:ext>
              </a:extLst>
            </p:cNvPr>
            <p:cNvGrpSpPr/>
            <p:nvPr/>
          </p:nvGrpSpPr>
          <p:grpSpPr>
            <a:xfrm>
              <a:off x="4052943" y="5412793"/>
              <a:ext cx="305861" cy="305861"/>
              <a:chOff x="1324575" y="5760204"/>
              <a:chExt cx="305861" cy="305861"/>
            </a:xfrm>
          </p:grpSpPr>
          <p:sp>
            <p:nvSpPr>
              <p:cNvPr id="102" name="Oval 101">
                <a:extLst>
                  <a:ext uri="{FF2B5EF4-FFF2-40B4-BE49-F238E27FC236}">
                    <a16:creationId xmlns:a16="http://schemas.microsoft.com/office/drawing/2014/main" id="{40416473-F614-446F-A257-5661C6A31455}"/>
                  </a:ext>
                </a:extLst>
              </p:cNvPr>
              <p:cNvSpPr/>
              <p:nvPr/>
            </p:nvSpPr>
            <p:spPr>
              <a:xfrm>
                <a:off x="1324575" y="5760204"/>
                <a:ext cx="305861" cy="30586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3" name="AutoShape 1">
                <a:extLst>
                  <a:ext uri="{FF2B5EF4-FFF2-40B4-BE49-F238E27FC236}">
                    <a16:creationId xmlns:a16="http://schemas.microsoft.com/office/drawing/2014/main" id="{B8E847DA-7D9E-4617-A173-865CFA9CF47F}"/>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77" name="Group 76">
              <a:extLst>
                <a:ext uri="{FF2B5EF4-FFF2-40B4-BE49-F238E27FC236}">
                  <a16:creationId xmlns:a16="http://schemas.microsoft.com/office/drawing/2014/main" id="{8EB140E1-9ADA-46C9-92C5-21B3CC8CA5AC}"/>
                </a:ext>
              </a:extLst>
            </p:cNvPr>
            <p:cNvGrpSpPr/>
            <p:nvPr/>
          </p:nvGrpSpPr>
          <p:grpSpPr>
            <a:xfrm>
              <a:off x="4379427" y="5412793"/>
              <a:ext cx="305861" cy="305861"/>
              <a:chOff x="1684215" y="5760204"/>
              <a:chExt cx="305861" cy="305861"/>
            </a:xfrm>
          </p:grpSpPr>
          <p:sp>
            <p:nvSpPr>
              <p:cNvPr id="81" name="Oval 80">
                <a:extLst>
                  <a:ext uri="{FF2B5EF4-FFF2-40B4-BE49-F238E27FC236}">
                    <a16:creationId xmlns:a16="http://schemas.microsoft.com/office/drawing/2014/main" id="{F2F766A4-EC76-436C-8134-7B56AD63722B}"/>
                  </a:ext>
                </a:extLst>
              </p:cNvPr>
              <p:cNvSpPr/>
              <p:nvPr/>
            </p:nvSpPr>
            <p:spPr>
              <a:xfrm>
                <a:off x="1684215" y="5760204"/>
                <a:ext cx="305861" cy="30586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2" name="AutoShape 21">
                <a:extLst>
                  <a:ext uri="{FF2B5EF4-FFF2-40B4-BE49-F238E27FC236}">
                    <a16:creationId xmlns:a16="http://schemas.microsoft.com/office/drawing/2014/main" id="{098348D0-AF62-4A95-965C-8847BE1D9A32}"/>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78" name="Group 77">
              <a:extLst>
                <a:ext uri="{FF2B5EF4-FFF2-40B4-BE49-F238E27FC236}">
                  <a16:creationId xmlns:a16="http://schemas.microsoft.com/office/drawing/2014/main" id="{1AE5209E-B77C-4E63-88A0-E8C7896834A6}"/>
                </a:ext>
              </a:extLst>
            </p:cNvPr>
            <p:cNvGrpSpPr/>
            <p:nvPr/>
          </p:nvGrpSpPr>
          <p:grpSpPr>
            <a:xfrm>
              <a:off x="4705911" y="5412792"/>
              <a:ext cx="305861" cy="305861"/>
              <a:chOff x="2177216" y="5760204"/>
              <a:chExt cx="305861" cy="305861"/>
            </a:xfrm>
          </p:grpSpPr>
          <p:sp>
            <p:nvSpPr>
              <p:cNvPr id="79" name="Oval 78">
                <a:extLst>
                  <a:ext uri="{FF2B5EF4-FFF2-40B4-BE49-F238E27FC236}">
                    <a16:creationId xmlns:a16="http://schemas.microsoft.com/office/drawing/2014/main" id="{E4411502-522D-4690-B68B-418641705E52}"/>
                  </a:ext>
                </a:extLst>
              </p:cNvPr>
              <p:cNvSpPr/>
              <p:nvPr/>
            </p:nvSpPr>
            <p:spPr>
              <a:xfrm>
                <a:off x="2177216" y="5760204"/>
                <a:ext cx="305861" cy="305861"/>
              </a:xfrm>
              <a:prstGeom prst="ellipse">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80" name="AutoShape 18">
                <a:extLst>
                  <a:ext uri="{FF2B5EF4-FFF2-40B4-BE49-F238E27FC236}">
                    <a16:creationId xmlns:a16="http://schemas.microsoft.com/office/drawing/2014/main" id="{E722AF54-D0EC-420A-AD50-D873F150083E}"/>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18" name="Slide Number Placeholder 17"/>
          <p:cNvSpPr>
            <a:spLocks noGrp="1"/>
          </p:cNvSpPr>
          <p:nvPr>
            <p:ph type="sldNum" sz="quarter" idx="13"/>
          </p:nvPr>
        </p:nvSpPr>
        <p:spPr/>
        <p:txBody>
          <a:bodyPr/>
          <a:lstStyle/>
          <a:p>
            <a:fld id="{0FDCCA45-55DD-4B3F-8C12-CFB164C9A4F5}" type="slidenum">
              <a:rPr lang="en-US" smtClean="0"/>
              <a:pPr/>
              <a:t>11</a:t>
            </a:fld>
            <a:endParaRPr lang="en-US"/>
          </a:p>
        </p:txBody>
      </p:sp>
      <p:sp>
        <p:nvSpPr>
          <p:cNvPr id="3" name="Picture Placeholder 2">
            <a:extLst>
              <a:ext uri="{FF2B5EF4-FFF2-40B4-BE49-F238E27FC236}">
                <a16:creationId xmlns:a16="http://schemas.microsoft.com/office/drawing/2014/main" id="{4F31230B-ACC0-42E5-942A-8139165D4854}"/>
              </a:ext>
            </a:extLst>
          </p:cNvPr>
          <p:cNvSpPr>
            <a:spLocks noGrp="1"/>
          </p:cNvSpPr>
          <p:nvPr>
            <p:ph type="pic" sz="quarter" idx="175"/>
          </p:nvPr>
        </p:nvSpPr>
        <p:spPr/>
      </p:sp>
      <p:sp>
        <p:nvSpPr>
          <p:cNvPr id="5" name="Picture Placeholder 4">
            <a:extLst>
              <a:ext uri="{FF2B5EF4-FFF2-40B4-BE49-F238E27FC236}">
                <a16:creationId xmlns:a16="http://schemas.microsoft.com/office/drawing/2014/main" id="{0CE6314F-ED6F-4E78-B625-F91E6A0672C7}"/>
              </a:ext>
            </a:extLst>
          </p:cNvPr>
          <p:cNvSpPr>
            <a:spLocks noGrp="1"/>
          </p:cNvSpPr>
          <p:nvPr>
            <p:ph type="pic" sz="quarter" idx="176"/>
          </p:nvPr>
        </p:nvSpPr>
        <p:spPr/>
      </p:sp>
      <p:sp>
        <p:nvSpPr>
          <p:cNvPr id="7" name="Picture Placeholder 6">
            <a:extLst>
              <a:ext uri="{FF2B5EF4-FFF2-40B4-BE49-F238E27FC236}">
                <a16:creationId xmlns:a16="http://schemas.microsoft.com/office/drawing/2014/main" id="{9C93ACBF-BA98-4FF0-88C7-32A6AF95911D}"/>
              </a:ext>
            </a:extLst>
          </p:cNvPr>
          <p:cNvSpPr>
            <a:spLocks noGrp="1"/>
          </p:cNvSpPr>
          <p:nvPr>
            <p:ph type="pic" sz="quarter" idx="177"/>
          </p:nvPr>
        </p:nvSpPr>
        <p:spPr/>
      </p:sp>
    </p:spTree>
    <p:extLst>
      <p:ext uri="{BB962C8B-B14F-4D97-AF65-F5344CB8AC3E}">
        <p14:creationId xmlns:p14="http://schemas.microsoft.com/office/powerpoint/2010/main" val="24491930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12</a:t>
            </a:fld>
            <a:endParaRPr lang="en-US"/>
          </a:p>
        </p:txBody>
      </p:sp>
      <p:sp>
        <p:nvSpPr>
          <p:cNvPr id="8" name="Title 7">
            <a:extLst>
              <a:ext uri="{FF2B5EF4-FFF2-40B4-BE49-F238E27FC236}">
                <a16:creationId xmlns:a16="http://schemas.microsoft.com/office/drawing/2014/main" id="{6185B9D7-ED8F-4896-A447-0EC827417777}"/>
              </a:ext>
            </a:extLst>
          </p:cNvPr>
          <p:cNvSpPr>
            <a:spLocks noGrp="1"/>
          </p:cNvSpPr>
          <p:nvPr>
            <p:ph type="title" idx="4294967295"/>
          </p:nvPr>
        </p:nvSpPr>
        <p:spPr>
          <a:xfrm>
            <a:off x="838200" y="481013"/>
            <a:ext cx="10515600" cy="679450"/>
          </a:xfrm>
        </p:spPr>
        <p:txBody>
          <a:bodyPr>
            <a:normAutofit/>
          </a:bodyPr>
          <a:lstStyle/>
          <a:p>
            <a:r>
              <a:rPr lang="en-US" sz="4000" b="1" dirty="0"/>
              <a:t>Our </a:t>
            </a:r>
            <a:r>
              <a:rPr lang="en-US" sz="4000" b="1" dirty="0" err="1"/>
              <a:t>Portfolilo</a:t>
            </a:r>
            <a:endParaRPr lang="en-US" sz="4000" b="1" dirty="0"/>
          </a:p>
        </p:txBody>
      </p:sp>
      <p:sp>
        <p:nvSpPr>
          <p:cNvPr id="9" name="Subtitle 8">
            <a:extLst>
              <a:ext uri="{FF2B5EF4-FFF2-40B4-BE49-F238E27FC236}">
                <a16:creationId xmlns:a16="http://schemas.microsoft.com/office/drawing/2014/main" id="{7487B7BD-0054-4716-9EDC-5EF0FCF392EC}"/>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26" name="Group 25">
            <a:extLst>
              <a:ext uri="{FF2B5EF4-FFF2-40B4-BE49-F238E27FC236}">
                <a16:creationId xmlns:a16="http://schemas.microsoft.com/office/drawing/2014/main" id="{6CDFF73B-79C1-426A-B710-6BE98CC41FB8}"/>
              </a:ext>
            </a:extLst>
          </p:cNvPr>
          <p:cNvGrpSpPr/>
          <p:nvPr/>
        </p:nvGrpSpPr>
        <p:grpSpPr>
          <a:xfrm>
            <a:off x="923018" y="2579691"/>
            <a:ext cx="2630714" cy="1306285"/>
            <a:chOff x="923018" y="2579691"/>
            <a:chExt cx="2630714" cy="1306285"/>
          </a:xfrm>
        </p:grpSpPr>
        <p:sp>
          <p:nvSpPr>
            <p:cNvPr id="25" name="Rectangle 24">
              <a:extLst>
                <a:ext uri="{FF2B5EF4-FFF2-40B4-BE49-F238E27FC236}">
                  <a16:creationId xmlns:a16="http://schemas.microsoft.com/office/drawing/2014/main" id="{D5936481-324E-461F-9000-2A60455D5C8B}"/>
                </a:ext>
              </a:extLst>
            </p:cNvPr>
            <p:cNvSpPr/>
            <p:nvPr/>
          </p:nvSpPr>
          <p:spPr>
            <a:xfrm>
              <a:off x="923018" y="2579691"/>
              <a:ext cx="2630714" cy="1306285"/>
            </a:xfrm>
            <a:prstGeom prst="rect">
              <a:avLst/>
            </a:prstGeom>
            <a:solidFill>
              <a:schemeClr val="accent4">
                <a:alpha val="8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C226BCB9-A8AB-4CF5-AF02-F5D5D40D0608}"/>
                </a:ext>
              </a:extLst>
            </p:cNvPr>
            <p:cNvSpPr/>
            <p:nvPr/>
          </p:nvSpPr>
          <p:spPr>
            <a:xfrm>
              <a:off x="1066800" y="2805761"/>
              <a:ext cx="2343151" cy="854145"/>
            </a:xfrm>
            <a:prstGeom prst="rect">
              <a:avLst/>
            </a:prstGeom>
          </p:spPr>
          <p:txBody>
            <a:bodyPr wrap="square">
              <a:spAutoFit/>
            </a:bodyPr>
            <a:lstStyle/>
            <a:p>
              <a:pPr algn="ctr">
                <a:lnSpc>
                  <a:spcPts val="1500"/>
                </a:lnSpc>
              </a:pPr>
              <a:r>
                <a:rPr lang="en-US" sz="1200" b="1" dirty="0">
                  <a:solidFill>
                    <a:schemeClr val="bg1"/>
                  </a:solidFill>
                  <a:latin typeface="Open Sans" panose="020B0606030504020204" pitchFamily="34" charset="0"/>
                </a:rPr>
                <a:t>Lorem Ipsum</a:t>
              </a:r>
              <a:r>
                <a:rPr lang="en-US" sz="1200" dirty="0">
                  <a:solidFill>
                    <a:schemeClr val="bg1"/>
                  </a:solidFill>
                  <a:latin typeface="Open Sans" panose="020B0606030504020204" pitchFamily="34" charset="0"/>
                </a:rPr>
                <a:t> is simply dummy text of the printing and typesetting industry. Lorem Ipsum has been the</a:t>
              </a:r>
              <a:endParaRPr lang="en-US" sz="1200" dirty="0">
                <a:solidFill>
                  <a:schemeClr val="bg1"/>
                </a:solidFill>
                <a:latin typeface="DauphinPlain"/>
              </a:endParaRPr>
            </a:p>
          </p:txBody>
        </p:sp>
      </p:grpSp>
      <p:grpSp>
        <p:nvGrpSpPr>
          <p:cNvPr id="30" name="Group 29">
            <a:extLst>
              <a:ext uri="{FF2B5EF4-FFF2-40B4-BE49-F238E27FC236}">
                <a16:creationId xmlns:a16="http://schemas.microsoft.com/office/drawing/2014/main" id="{D50A8C7B-F650-42AA-AD64-9AFC77D3E08B}"/>
              </a:ext>
            </a:extLst>
          </p:cNvPr>
          <p:cNvGrpSpPr/>
          <p:nvPr/>
        </p:nvGrpSpPr>
        <p:grpSpPr>
          <a:xfrm>
            <a:off x="5495018" y="2579691"/>
            <a:ext cx="2630714" cy="1306285"/>
            <a:chOff x="923018" y="2579691"/>
            <a:chExt cx="2630714" cy="1306285"/>
          </a:xfrm>
        </p:grpSpPr>
        <p:sp>
          <p:nvSpPr>
            <p:cNvPr id="31" name="Rectangle 30">
              <a:extLst>
                <a:ext uri="{FF2B5EF4-FFF2-40B4-BE49-F238E27FC236}">
                  <a16:creationId xmlns:a16="http://schemas.microsoft.com/office/drawing/2014/main" id="{BAFC8ED3-FBF2-4C5B-81C5-A7B5F83E6FF2}"/>
                </a:ext>
              </a:extLst>
            </p:cNvPr>
            <p:cNvSpPr/>
            <p:nvPr/>
          </p:nvSpPr>
          <p:spPr>
            <a:xfrm>
              <a:off x="923018" y="2579691"/>
              <a:ext cx="2630714" cy="1306285"/>
            </a:xfrm>
            <a:prstGeom prst="rect">
              <a:avLst/>
            </a:prstGeom>
            <a:solidFill>
              <a:schemeClr val="accent6">
                <a:alpha val="8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a:extLst>
                <a:ext uri="{FF2B5EF4-FFF2-40B4-BE49-F238E27FC236}">
                  <a16:creationId xmlns:a16="http://schemas.microsoft.com/office/drawing/2014/main" id="{0FF36BC4-50B2-49A5-B146-151910450F83}"/>
                </a:ext>
              </a:extLst>
            </p:cNvPr>
            <p:cNvSpPr/>
            <p:nvPr/>
          </p:nvSpPr>
          <p:spPr>
            <a:xfrm>
              <a:off x="1066800" y="2805761"/>
              <a:ext cx="2343151" cy="854145"/>
            </a:xfrm>
            <a:prstGeom prst="rect">
              <a:avLst/>
            </a:prstGeom>
          </p:spPr>
          <p:txBody>
            <a:bodyPr wrap="square">
              <a:spAutoFit/>
            </a:bodyPr>
            <a:lstStyle/>
            <a:p>
              <a:pPr algn="ctr">
                <a:lnSpc>
                  <a:spcPts val="1500"/>
                </a:lnSpc>
              </a:pPr>
              <a:r>
                <a:rPr lang="en-US" sz="1200" b="1" dirty="0">
                  <a:solidFill>
                    <a:schemeClr val="bg1"/>
                  </a:solidFill>
                  <a:latin typeface="Open Sans" panose="020B0606030504020204" pitchFamily="34" charset="0"/>
                </a:rPr>
                <a:t>Lorem Ipsum</a:t>
              </a:r>
              <a:r>
                <a:rPr lang="en-US" sz="1200" dirty="0">
                  <a:solidFill>
                    <a:schemeClr val="bg1"/>
                  </a:solidFill>
                  <a:latin typeface="Open Sans" panose="020B0606030504020204" pitchFamily="34" charset="0"/>
                </a:rPr>
                <a:t> is simply dummy text of the printing and typesetting industry. Lorem Ipsum has been the</a:t>
              </a:r>
              <a:endParaRPr lang="en-US" sz="1200" dirty="0">
                <a:solidFill>
                  <a:schemeClr val="bg1"/>
                </a:solidFill>
                <a:latin typeface="DauphinPlain"/>
              </a:endParaRPr>
            </a:p>
          </p:txBody>
        </p:sp>
      </p:grpSp>
      <p:grpSp>
        <p:nvGrpSpPr>
          <p:cNvPr id="33" name="Group 32">
            <a:extLst>
              <a:ext uri="{FF2B5EF4-FFF2-40B4-BE49-F238E27FC236}">
                <a16:creationId xmlns:a16="http://schemas.microsoft.com/office/drawing/2014/main" id="{0455859E-C72E-45CD-88EE-0803FF1D450A}"/>
              </a:ext>
            </a:extLst>
          </p:cNvPr>
          <p:cNvGrpSpPr/>
          <p:nvPr/>
        </p:nvGrpSpPr>
        <p:grpSpPr>
          <a:xfrm>
            <a:off x="9352643" y="2579691"/>
            <a:ext cx="2630714" cy="1306285"/>
            <a:chOff x="923018" y="2579691"/>
            <a:chExt cx="2630714" cy="1306285"/>
          </a:xfrm>
        </p:grpSpPr>
        <p:sp>
          <p:nvSpPr>
            <p:cNvPr id="34" name="Rectangle 33">
              <a:extLst>
                <a:ext uri="{FF2B5EF4-FFF2-40B4-BE49-F238E27FC236}">
                  <a16:creationId xmlns:a16="http://schemas.microsoft.com/office/drawing/2014/main" id="{70FBCA0D-8E6A-4482-BB26-C1E43CAD1079}"/>
                </a:ext>
              </a:extLst>
            </p:cNvPr>
            <p:cNvSpPr/>
            <p:nvPr/>
          </p:nvSpPr>
          <p:spPr>
            <a:xfrm>
              <a:off x="923018" y="2579691"/>
              <a:ext cx="2630714" cy="1306285"/>
            </a:xfrm>
            <a:prstGeom prst="rect">
              <a:avLst/>
            </a:prstGeom>
            <a:solidFill>
              <a:schemeClr val="accent5">
                <a:alpha val="8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5" name="Rectangle 34">
              <a:extLst>
                <a:ext uri="{FF2B5EF4-FFF2-40B4-BE49-F238E27FC236}">
                  <a16:creationId xmlns:a16="http://schemas.microsoft.com/office/drawing/2014/main" id="{1C96A2CC-91C5-4AEA-8134-12C6A10AF9B4}"/>
                </a:ext>
              </a:extLst>
            </p:cNvPr>
            <p:cNvSpPr/>
            <p:nvPr/>
          </p:nvSpPr>
          <p:spPr>
            <a:xfrm>
              <a:off x="1066800" y="2805761"/>
              <a:ext cx="2343151" cy="854145"/>
            </a:xfrm>
            <a:prstGeom prst="rect">
              <a:avLst/>
            </a:prstGeom>
          </p:spPr>
          <p:txBody>
            <a:bodyPr wrap="square">
              <a:spAutoFit/>
            </a:bodyPr>
            <a:lstStyle/>
            <a:p>
              <a:pPr algn="ctr">
                <a:lnSpc>
                  <a:spcPts val="1500"/>
                </a:lnSpc>
              </a:pPr>
              <a:r>
                <a:rPr lang="en-US" sz="1200" b="1" dirty="0">
                  <a:solidFill>
                    <a:schemeClr val="bg1"/>
                  </a:solidFill>
                  <a:latin typeface="Open Sans" panose="020B0606030504020204" pitchFamily="34" charset="0"/>
                </a:rPr>
                <a:t>Lorem Ipsum</a:t>
              </a:r>
              <a:r>
                <a:rPr lang="en-US" sz="1200" dirty="0">
                  <a:solidFill>
                    <a:schemeClr val="bg1"/>
                  </a:solidFill>
                  <a:latin typeface="Open Sans" panose="020B0606030504020204" pitchFamily="34" charset="0"/>
                </a:rPr>
                <a:t> is simply dummy text of the printing and typesetting industry. Lorem Ipsum has been the</a:t>
              </a:r>
              <a:endParaRPr lang="en-US" sz="1200" dirty="0">
                <a:solidFill>
                  <a:schemeClr val="bg1"/>
                </a:solidFill>
                <a:latin typeface="DauphinPlain"/>
              </a:endParaRPr>
            </a:p>
          </p:txBody>
        </p:sp>
      </p:grpSp>
      <p:sp>
        <p:nvSpPr>
          <p:cNvPr id="3" name="Picture Placeholder 2">
            <a:extLst>
              <a:ext uri="{FF2B5EF4-FFF2-40B4-BE49-F238E27FC236}">
                <a16:creationId xmlns:a16="http://schemas.microsoft.com/office/drawing/2014/main" id="{BABEF333-4B8B-4847-A9BB-438F1E4D266A}"/>
              </a:ext>
            </a:extLst>
          </p:cNvPr>
          <p:cNvSpPr>
            <a:spLocks noGrp="1"/>
          </p:cNvSpPr>
          <p:nvPr>
            <p:ph type="pic" sz="quarter" idx="175"/>
          </p:nvPr>
        </p:nvSpPr>
        <p:spPr/>
      </p:sp>
      <p:sp>
        <p:nvSpPr>
          <p:cNvPr id="5" name="Picture Placeholder 4">
            <a:extLst>
              <a:ext uri="{FF2B5EF4-FFF2-40B4-BE49-F238E27FC236}">
                <a16:creationId xmlns:a16="http://schemas.microsoft.com/office/drawing/2014/main" id="{8435EAF7-8E2B-449D-A947-FD48E06F7ED4}"/>
              </a:ext>
            </a:extLst>
          </p:cNvPr>
          <p:cNvSpPr>
            <a:spLocks noGrp="1"/>
          </p:cNvSpPr>
          <p:nvPr>
            <p:ph type="pic" sz="quarter" idx="176"/>
          </p:nvPr>
        </p:nvSpPr>
        <p:spPr/>
      </p:sp>
      <p:sp>
        <p:nvSpPr>
          <p:cNvPr id="7" name="Picture Placeholder 6">
            <a:extLst>
              <a:ext uri="{FF2B5EF4-FFF2-40B4-BE49-F238E27FC236}">
                <a16:creationId xmlns:a16="http://schemas.microsoft.com/office/drawing/2014/main" id="{30006256-17E3-4608-9A6C-FA34699D388F}"/>
              </a:ext>
            </a:extLst>
          </p:cNvPr>
          <p:cNvSpPr>
            <a:spLocks noGrp="1"/>
          </p:cNvSpPr>
          <p:nvPr>
            <p:ph type="pic" sz="quarter" idx="177"/>
          </p:nvPr>
        </p:nvSpPr>
        <p:spPr/>
      </p:sp>
      <p:sp>
        <p:nvSpPr>
          <p:cNvPr id="11" name="Picture Placeholder 10">
            <a:extLst>
              <a:ext uri="{FF2B5EF4-FFF2-40B4-BE49-F238E27FC236}">
                <a16:creationId xmlns:a16="http://schemas.microsoft.com/office/drawing/2014/main" id="{DDDF9B3E-6435-4500-BC4F-EA6CBE120344}"/>
              </a:ext>
            </a:extLst>
          </p:cNvPr>
          <p:cNvSpPr>
            <a:spLocks noGrp="1"/>
          </p:cNvSpPr>
          <p:nvPr>
            <p:ph type="pic" sz="quarter" idx="178"/>
          </p:nvPr>
        </p:nvSpPr>
        <p:spPr/>
      </p:sp>
      <p:sp>
        <p:nvSpPr>
          <p:cNvPr id="13" name="Picture Placeholder 12">
            <a:extLst>
              <a:ext uri="{FF2B5EF4-FFF2-40B4-BE49-F238E27FC236}">
                <a16:creationId xmlns:a16="http://schemas.microsoft.com/office/drawing/2014/main" id="{73569672-1873-4245-A3E7-FCD1ED4F6474}"/>
              </a:ext>
            </a:extLst>
          </p:cNvPr>
          <p:cNvSpPr>
            <a:spLocks noGrp="1"/>
          </p:cNvSpPr>
          <p:nvPr>
            <p:ph type="pic" sz="quarter" idx="179"/>
          </p:nvPr>
        </p:nvSpPr>
        <p:spPr/>
      </p:sp>
    </p:spTree>
    <p:extLst>
      <p:ext uri="{BB962C8B-B14F-4D97-AF65-F5344CB8AC3E}">
        <p14:creationId xmlns:p14="http://schemas.microsoft.com/office/powerpoint/2010/main" val="313809794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13</a:t>
            </a:fld>
            <a:endParaRPr lang="en-US"/>
          </a:p>
        </p:txBody>
      </p:sp>
      <p:sp>
        <p:nvSpPr>
          <p:cNvPr id="13" name="Rectangle 12">
            <a:extLst>
              <a:ext uri="{FF2B5EF4-FFF2-40B4-BE49-F238E27FC236}">
                <a16:creationId xmlns:a16="http://schemas.microsoft.com/office/drawing/2014/main" id="{8D731A38-96C4-4339-83B5-5A3F5512DC08}"/>
              </a:ext>
            </a:extLst>
          </p:cNvPr>
          <p:cNvSpPr/>
          <p:nvPr/>
        </p:nvSpPr>
        <p:spPr>
          <a:xfrm>
            <a:off x="9229724" y="1776417"/>
            <a:ext cx="2962276" cy="254079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B902F528-1621-4D3C-B65C-8D9808F85D81}"/>
              </a:ext>
            </a:extLst>
          </p:cNvPr>
          <p:cNvSpPr>
            <a:spLocks noGrp="1"/>
          </p:cNvSpPr>
          <p:nvPr>
            <p:ph type="title" idx="4294967295"/>
          </p:nvPr>
        </p:nvSpPr>
        <p:spPr>
          <a:xfrm>
            <a:off x="838200" y="481013"/>
            <a:ext cx="10515600" cy="679450"/>
          </a:xfrm>
        </p:spPr>
        <p:txBody>
          <a:bodyPr/>
          <a:lstStyle/>
          <a:p>
            <a:r>
              <a:rPr lang="en-US" b="1" dirty="0"/>
              <a:t>Our Portfolio</a:t>
            </a:r>
          </a:p>
        </p:txBody>
      </p:sp>
      <p:sp>
        <p:nvSpPr>
          <p:cNvPr id="3" name="Subtitle 2">
            <a:extLst>
              <a:ext uri="{FF2B5EF4-FFF2-40B4-BE49-F238E27FC236}">
                <a16:creationId xmlns:a16="http://schemas.microsoft.com/office/drawing/2014/main" id="{D68B805F-5FB8-492B-BFE8-C8A62AB482C3}"/>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28" name="Group 27">
            <a:extLst>
              <a:ext uri="{FF2B5EF4-FFF2-40B4-BE49-F238E27FC236}">
                <a16:creationId xmlns:a16="http://schemas.microsoft.com/office/drawing/2014/main" id="{E2F5F9D6-5D9A-4566-97A1-15EA078A4511}"/>
              </a:ext>
            </a:extLst>
          </p:cNvPr>
          <p:cNvGrpSpPr/>
          <p:nvPr/>
        </p:nvGrpSpPr>
        <p:grpSpPr>
          <a:xfrm>
            <a:off x="9862176" y="2376736"/>
            <a:ext cx="1697372" cy="1340154"/>
            <a:chOff x="1333145" y="5049909"/>
            <a:chExt cx="1697372" cy="1340154"/>
          </a:xfrm>
        </p:grpSpPr>
        <p:sp>
          <p:nvSpPr>
            <p:cNvPr id="29" name="AutoShape 62">
              <a:extLst>
                <a:ext uri="{FF2B5EF4-FFF2-40B4-BE49-F238E27FC236}">
                  <a16:creationId xmlns:a16="http://schemas.microsoft.com/office/drawing/2014/main" id="{3F1A962C-479D-4F57-9163-7B975CF3955E}"/>
                </a:ext>
              </a:extLst>
            </p:cNvPr>
            <p:cNvSpPr>
              <a:spLocks/>
            </p:cNvSpPr>
            <p:nvPr/>
          </p:nvSpPr>
          <p:spPr bwMode="auto">
            <a:xfrm>
              <a:off x="1985364" y="5049909"/>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solidFill>
            <a:ln>
              <a:noFill/>
            </a:ln>
          </p:spPr>
          <p:txBody>
            <a:bodyPr lIns="0" tIns="0" rIns="0" bIns="0"/>
            <a:lstStyle/>
            <a:p>
              <a:endParaRPr lang="en-US" dirty="0">
                <a:solidFill>
                  <a:schemeClr val="bg1"/>
                </a:solidFill>
              </a:endParaRPr>
            </a:p>
          </p:txBody>
        </p:sp>
        <p:grpSp>
          <p:nvGrpSpPr>
            <p:cNvPr id="30" name="Group 29">
              <a:extLst>
                <a:ext uri="{FF2B5EF4-FFF2-40B4-BE49-F238E27FC236}">
                  <a16:creationId xmlns:a16="http://schemas.microsoft.com/office/drawing/2014/main" id="{DA01607E-1C41-48EC-A476-4D475E352E17}"/>
                </a:ext>
              </a:extLst>
            </p:cNvPr>
            <p:cNvGrpSpPr/>
            <p:nvPr/>
          </p:nvGrpSpPr>
          <p:grpSpPr>
            <a:xfrm>
              <a:off x="1333145" y="5555713"/>
              <a:ext cx="1697372" cy="834350"/>
              <a:chOff x="2126253" y="3896702"/>
              <a:chExt cx="1697372" cy="834350"/>
            </a:xfrm>
          </p:grpSpPr>
          <p:sp>
            <p:nvSpPr>
              <p:cNvPr id="31" name="Rectangle 17">
                <a:extLst>
                  <a:ext uri="{FF2B5EF4-FFF2-40B4-BE49-F238E27FC236}">
                    <a16:creationId xmlns:a16="http://schemas.microsoft.com/office/drawing/2014/main" id="{ADC20A0D-39E3-405D-8D9C-4D34859D2316}"/>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32" name="TextBox 31">
                <a:extLst>
                  <a:ext uri="{FF2B5EF4-FFF2-40B4-BE49-F238E27FC236}">
                    <a16:creationId xmlns:a16="http://schemas.microsoft.com/office/drawing/2014/main" id="{F5BA27C9-FDF0-4EDD-AE59-99B711B6A4BF}"/>
                  </a:ext>
                </a:extLst>
              </p:cNvPr>
              <p:cNvSpPr txBox="1"/>
              <p:nvPr/>
            </p:nvSpPr>
            <p:spPr>
              <a:xfrm>
                <a:off x="2222896" y="3896702"/>
                <a:ext cx="1504087" cy="369332"/>
              </a:xfrm>
              <a:prstGeom prst="rect">
                <a:avLst/>
              </a:prstGeom>
              <a:noFill/>
            </p:spPr>
            <p:txBody>
              <a:bodyPr wrap="square" rtlCol="0">
                <a:spAutoFit/>
              </a:bodyPr>
              <a:lstStyle/>
              <a:p>
                <a:r>
                  <a:rPr lang="en-US" b="1" dirty="0">
                    <a:solidFill>
                      <a:schemeClr val="bg1"/>
                    </a:solidFill>
                    <a:latin typeface="Lato" panose="020F0502020204030203" pitchFamily="34" charset="0"/>
                    <a:ea typeface="Lato" panose="020F0502020204030203" pitchFamily="34" charset="0"/>
                    <a:cs typeface="Lato" panose="020F0502020204030203" pitchFamily="34" charset="0"/>
                  </a:rPr>
                  <a:t>TITLE TEXT</a:t>
                </a:r>
              </a:p>
            </p:txBody>
          </p:sp>
        </p:grpSp>
      </p:grpSp>
      <p:grpSp>
        <p:nvGrpSpPr>
          <p:cNvPr id="33" name="Group 32">
            <a:extLst>
              <a:ext uri="{FF2B5EF4-FFF2-40B4-BE49-F238E27FC236}">
                <a16:creationId xmlns:a16="http://schemas.microsoft.com/office/drawing/2014/main" id="{448B2D36-347E-47F5-B210-B0A71C18D39E}"/>
              </a:ext>
            </a:extLst>
          </p:cNvPr>
          <p:cNvGrpSpPr/>
          <p:nvPr/>
        </p:nvGrpSpPr>
        <p:grpSpPr>
          <a:xfrm>
            <a:off x="6899901" y="4975721"/>
            <a:ext cx="1697372" cy="1340154"/>
            <a:chOff x="1333145" y="5049909"/>
            <a:chExt cx="1697372" cy="1340154"/>
          </a:xfrm>
        </p:grpSpPr>
        <p:sp>
          <p:nvSpPr>
            <p:cNvPr id="34" name="AutoShape 62">
              <a:extLst>
                <a:ext uri="{FF2B5EF4-FFF2-40B4-BE49-F238E27FC236}">
                  <a16:creationId xmlns:a16="http://schemas.microsoft.com/office/drawing/2014/main" id="{3B6C9265-CDFB-4F7A-821C-AA6253D598F4}"/>
                </a:ext>
              </a:extLst>
            </p:cNvPr>
            <p:cNvSpPr>
              <a:spLocks/>
            </p:cNvSpPr>
            <p:nvPr/>
          </p:nvSpPr>
          <p:spPr bwMode="auto">
            <a:xfrm>
              <a:off x="1985364" y="5049909"/>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tx1"/>
            </a:solidFill>
            <a:ln>
              <a:noFill/>
            </a:ln>
          </p:spPr>
          <p:txBody>
            <a:bodyPr lIns="0" tIns="0" rIns="0" bIns="0"/>
            <a:lstStyle/>
            <a:p>
              <a:endParaRPr lang="en-US" dirty="0"/>
            </a:p>
          </p:txBody>
        </p:sp>
        <p:grpSp>
          <p:nvGrpSpPr>
            <p:cNvPr id="35" name="Group 34">
              <a:extLst>
                <a:ext uri="{FF2B5EF4-FFF2-40B4-BE49-F238E27FC236}">
                  <a16:creationId xmlns:a16="http://schemas.microsoft.com/office/drawing/2014/main" id="{3C3EEE24-2623-4770-B455-50321C95C2BC}"/>
                </a:ext>
              </a:extLst>
            </p:cNvPr>
            <p:cNvGrpSpPr/>
            <p:nvPr/>
          </p:nvGrpSpPr>
          <p:grpSpPr>
            <a:xfrm>
              <a:off x="1333145" y="5555713"/>
              <a:ext cx="1697372" cy="834350"/>
              <a:chOff x="2126253" y="3896702"/>
              <a:chExt cx="1697372" cy="834350"/>
            </a:xfrm>
          </p:grpSpPr>
          <p:sp>
            <p:nvSpPr>
              <p:cNvPr id="36" name="Rectangle 17">
                <a:extLst>
                  <a:ext uri="{FF2B5EF4-FFF2-40B4-BE49-F238E27FC236}">
                    <a16:creationId xmlns:a16="http://schemas.microsoft.com/office/drawing/2014/main" id="{BA6974CD-7E02-4E39-83E4-EA9ED20CDB04}"/>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37" name="TextBox 36">
                <a:extLst>
                  <a:ext uri="{FF2B5EF4-FFF2-40B4-BE49-F238E27FC236}">
                    <a16:creationId xmlns:a16="http://schemas.microsoft.com/office/drawing/2014/main" id="{FC27E4FB-707D-4C0B-8466-336388990BFA}"/>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sp>
        <p:nvSpPr>
          <p:cNvPr id="5" name="Picture Placeholder 4">
            <a:extLst>
              <a:ext uri="{FF2B5EF4-FFF2-40B4-BE49-F238E27FC236}">
                <a16:creationId xmlns:a16="http://schemas.microsoft.com/office/drawing/2014/main" id="{55015430-F084-4CF6-BDFC-8FC4D2BDE766}"/>
              </a:ext>
            </a:extLst>
          </p:cNvPr>
          <p:cNvSpPr>
            <a:spLocks noGrp="1"/>
          </p:cNvSpPr>
          <p:nvPr>
            <p:ph type="pic" sz="quarter" idx="178"/>
          </p:nvPr>
        </p:nvSpPr>
        <p:spPr/>
      </p:sp>
      <p:sp>
        <p:nvSpPr>
          <p:cNvPr id="7" name="Picture Placeholder 6">
            <a:extLst>
              <a:ext uri="{FF2B5EF4-FFF2-40B4-BE49-F238E27FC236}">
                <a16:creationId xmlns:a16="http://schemas.microsoft.com/office/drawing/2014/main" id="{D1580568-655E-490C-BCDD-243E6ECD6E39}"/>
              </a:ext>
            </a:extLst>
          </p:cNvPr>
          <p:cNvSpPr>
            <a:spLocks noGrp="1"/>
          </p:cNvSpPr>
          <p:nvPr>
            <p:ph type="pic" sz="quarter" idx="179"/>
          </p:nvPr>
        </p:nvSpPr>
        <p:spPr/>
      </p:sp>
      <p:sp>
        <p:nvSpPr>
          <p:cNvPr id="9" name="Picture Placeholder 8">
            <a:extLst>
              <a:ext uri="{FF2B5EF4-FFF2-40B4-BE49-F238E27FC236}">
                <a16:creationId xmlns:a16="http://schemas.microsoft.com/office/drawing/2014/main" id="{7FFCBBC6-F3AC-47C9-87D3-2848A425CC11}"/>
              </a:ext>
            </a:extLst>
          </p:cNvPr>
          <p:cNvSpPr>
            <a:spLocks noGrp="1"/>
          </p:cNvSpPr>
          <p:nvPr>
            <p:ph type="pic" sz="quarter" idx="180"/>
          </p:nvPr>
        </p:nvSpPr>
        <p:spPr/>
      </p:sp>
    </p:spTree>
    <p:extLst>
      <p:ext uri="{BB962C8B-B14F-4D97-AF65-F5344CB8AC3E}">
        <p14:creationId xmlns:p14="http://schemas.microsoft.com/office/powerpoint/2010/main" val="118683742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0" name="Freeform: Shape 29">
            <a:extLst>
              <a:ext uri="{FF2B5EF4-FFF2-40B4-BE49-F238E27FC236}">
                <a16:creationId xmlns:a16="http://schemas.microsoft.com/office/drawing/2014/main" id="{455D515D-10E5-44F5-A0A2-1F42E83245A4}"/>
              </a:ext>
            </a:extLst>
          </p:cNvPr>
          <p:cNvSpPr/>
          <p:nvPr/>
        </p:nvSpPr>
        <p:spPr>
          <a:xfrm>
            <a:off x="0" y="4659086"/>
            <a:ext cx="6995886" cy="2198914"/>
          </a:xfrm>
          <a:custGeom>
            <a:avLst/>
            <a:gdLst>
              <a:gd name="connsiteX0" fmla="*/ 0 w 6995886"/>
              <a:gd name="connsiteY0" fmla="*/ 0 h 2198914"/>
              <a:gd name="connsiteX1" fmla="*/ 6995886 w 6995886"/>
              <a:gd name="connsiteY1" fmla="*/ 0 h 2198914"/>
              <a:gd name="connsiteX2" fmla="*/ 6995886 w 6995886"/>
              <a:gd name="connsiteY2" fmla="*/ 2198914 h 2198914"/>
              <a:gd name="connsiteX3" fmla="*/ 0 w 6995886"/>
              <a:gd name="connsiteY3" fmla="*/ 2198914 h 2198914"/>
            </a:gdLst>
            <a:ahLst/>
            <a:cxnLst>
              <a:cxn ang="0">
                <a:pos x="connsiteX0" y="connsiteY0"/>
              </a:cxn>
              <a:cxn ang="0">
                <a:pos x="connsiteX1" y="connsiteY1"/>
              </a:cxn>
              <a:cxn ang="0">
                <a:pos x="connsiteX2" y="connsiteY2"/>
              </a:cxn>
              <a:cxn ang="0">
                <a:pos x="connsiteX3" y="connsiteY3"/>
              </a:cxn>
            </a:cxnLst>
            <a:rect l="l" t="t" r="r" b="b"/>
            <a:pathLst>
              <a:path w="6995886" h="2198914">
                <a:moveTo>
                  <a:pt x="0" y="0"/>
                </a:moveTo>
                <a:lnTo>
                  <a:pt x="6995886" y="0"/>
                </a:lnTo>
                <a:lnTo>
                  <a:pt x="6995886" y="2198914"/>
                </a:lnTo>
                <a:lnTo>
                  <a:pt x="0" y="2198914"/>
                </a:lnTo>
                <a:close/>
              </a:path>
            </a:pathLst>
          </a:custGeom>
          <a:solidFill>
            <a:schemeClr val="accent4">
              <a:alpha val="6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a:extLst>
              <a:ext uri="{FF2B5EF4-FFF2-40B4-BE49-F238E27FC236}">
                <a16:creationId xmlns:a16="http://schemas.microsoft.com/office/drawing/2014/main" id="{F2F22F4A-8D12-44F1-B948-05A857545325}"/>
              </a:ext>
            </a:extLst>
          </p:cNvPr>
          <p:cNvSpPr/>
          <p:nvPr/>
        </p:nvSpPr>
        <p:spPr>
          <a:xfrm>
            <a:off x="0" y="2033588"/>
            <a:ext cx="5196115" cy="262549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14</a:t>
            </a:fld>
            <a:endParaRPr lang="en-US"/>
          </a:p>
        </p:txBody>
      </p:sp>
      <p:sp>
        <p:nvSpPr>
          <p:cNvPr id="2" name="Title 1"/>
          <p:cNvSpPr>
            <a:spLocks noGrp="1"/>
          </p:cNvSpPr>
          <p:nvPr>
            <p:ph type="title" idx="4294967295"/>
          </p:nvPr>
        </p:nvSpPr>
        <p:spPr>
          <a:xfrm>
            <a:off x="838200" y="481013"/>
            <a:ext cx="10515600" cy="679450"/>
          </a:xfrm>
        </p:spPr>
        <p:txBody>
          <a:bodyPr/>
          <a:lstStyle/>
          <a:p>
            <a:r>
              <a:rPr lang="en-US" b="1" dirty="0"/>
              <a:t>Our Portfolio</a:t>
            </a:r>
            <a:endParaRPr lang="en-US" dirty="0"/>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17" name="Group 16">
            <a:extLst>
              <a:ext uri="{FF2B5EF4-FFF2-40B4-BE49-F238E27FC236}">
                <a16:creationId xmlns:a16="http://schemas.microsoft.com/office/drawing/2014/main" id="{439CD245-A72C-479E-B0BB-93461FD5C19D}"/>
              </a:ext>
            </a:extLst>
          </p:cNvPr>
          <p:cNvGrpSpPr/>
          <p:nvPr/>
        </p:nvGrpSpPr>
        <p:grpSpPr>
          <a:xfrm>
            <a:off x="572765" y="2393801"/>
            <a:ext cx="4050585" cy="1905073"/>
            <a:chOff x="6095999" y="2236893"/>
            <a:chExt cx="4050585" cy="1905073"/>
          </a:xfrm>
        </p:grpSpPr>
        <p:sp>
          <p:nvSpPr>
            <p:cNvPr id="18" name="Rectangle 17">
              <a:extLst>
                <a:ext uri="{FF2B5EF4-FFF2-40B4-BE49-F238E27FC236}">
                  <a16:creationId xmlns:a16="http://schemas.microsoft.com/office/drawing/2014/main" id="{B88D24BD-69C7-4D7C-9311-FDB02BAA5AF4}"/>
                </a:ext>
              </a:extLst>
            </p:cNvPr>
            <p:cNvSpPr/>
            <p:nvPr/>
          </p:nvSpPr>
          <p:spPr>
            <a:xfrm>
              <a:off x="6095999" y="2236893"/>
              <a:ext cx="2406428" cy="553998"/>
            </a:xfrm>
            <a:prstGeom prst="rect">
              <a:avLst/>
            </a:prstGeom>
          </p:spPr>
          <p:txBody>
            <a:bodyPr wrap="none">
              <a:spAutoFit/>
            </a:bodyPr>
            <a:lstStyle/>
            <a:p>
              <a:r>
                <a:rPr lang="en-US" sz="3000" b="1" dirty="0">
                  <a:latin typeface="Roboto" panose="02000000000000000000" pitchFamily="2" charset="0"/>
                  <a:ea typeface="Roboto" panose="02000000000000000000" pitchFamily="2" charset="0"/>
                </a:rPr>
                <a:t>Our Portfolio</a:t>
              </a:r>
              <a:endParaRPr lang="en-US" sz="3000" dirty="0">
                <a:latin typeface="Roboto" panose="02000000000000000000" pitchFamily="2" charset="0"/>
                <a:ea typeface="Roboto" panose="02000000000000000000" pitchFamily="2" charset="0"/>
              </a:endParaRPr>
            </a:p>
          </p:txBody>
        </p:sp>
        <p:sp>
          <p:nvSpPr>
            <p:cNvPr id="19" name="Rectangle 18">
              <a:extLst>
                <a:ext uri="{FF2B5EF4-FFF2-40B4-BE49-F238E27FC236}">
                  <a16:creationId xmlns:a16="http://schemas.microsoft.com/office/drawing/2014/main" id="{DD6A21C3-2CD8-427D-B1F6-A23FAD67A635}"/>
                </a:ext>
              </a:extLst>
            </p:cNvPr>
            <p:cNvSpPr/>
            <p:nvPr/>
          </p:nvSpPr>
          <p:spPr>
            <a:xfrm>
              <a:off x="6095999" y="2790891"/>
              <a:ext cx="4050585" cy="1351075"/>
            </a:xfrm>
            <a:prstGeom prst="rect">
              <a:avLst/>
            </a:prstGeom>
          </p:spPr>
          <p:txBody>
            <a:bodyPr wrap="square">
              <a:spAutoFit/>
            </a:bodyPr>
            <a:lstStyle/>
            <a:p>
              <a:pPr algn="just">
                <a:lnSpc>
                  <a:spcPts val="2000"/>
                </a:lnSpc>
              </a:pPr>
              <a:r>
                <a:rPr lang="en-US" sz="1200" b="1" dirty="0">
                  <a:solidFill>
                    <a:srgbClr val="000000"/>
                  </a:solidFill>
                  <a:latin typeface="Open Sans" panose="020B0606030504020204" pitchFamily="34" charset="0"/>
                </a:rPr>
                <a:t>Lorem Ipsum</a:t>
              </a:r>
              <a:r>
                <a:rPr lang="en-US" sz="1200" dirty="0">
                  <a:solidFill>
                    <a:srgbClr val="000000"/>
                  </a:solidFill>
                  <a:latin typeface="Open Sans" panose="020B0606030504020204" pitchFamily="34" charset="0"/>
                </a:rPr>
                <a:t> is simply dummy text of the printing and typesetting industry. Lorem Ipsum has been the industry's standard dummy text ever since the 1500s, containing Lorem Ipsum passages, and more recently PageMaker including</a:t>
              </a:r>
              <a:endParaRPr lang="en-US" sz="1200" dirty="0">
                <a:solidFill>
                  <a:srgbClr val="000000"/>
                </a:solidFill>
                <a:latin typeface="DauphinPlain"/>
              </a:endParaRPr>
            </a:p>
          </p:txBody>
        </p:sp>
      </p:grpSp>
      <p:sp>
        <p:nvSpPr>
          <p:cNvPr id="12" name="Rectangle 11">
            <a:extLst>
              <a:ext uri="{FF2B5EF4-FFF2-40B4-BE49-F238E27FC236}">
                <a16:creationId xmlns:a16="http://schemas.microsoft.com/office/drawing/2014/main" id="{934AF7FE-376A-4EBB-892F-D8CC3A9DB566}"/>
              </a:ext>
            </a:extLst>
          </p:cNvPr>
          <p:cNvSpPr/>
          <p:nvPr/>
        </p:nvSpPr>
        <p:spPr>
          <a:xfrm>
            <a:off x="7303215" y="5299238"/>
            <a:ext cx="4050585" cy="1094595"/>
          </a:xfrm>
          <a:prstGeom prst="rect">
            <a:avLst/>
          </a:prstGeom>
        </p:spPr>
        <p:txBody>
          <a:bodyPr wrap="square">
            <a:spAutoFit/>
          </a:bodyPr>
          <a:lstStyle/>
          <a:p>
            <a:pPr algn="just">
              <a:lnSpc>
                <a:spcPts val="2000"/>
              </a:lnSpc>
            </a:pPr>
            <a:r>
              <a:rPr lang="en-US" sz="1200" b="1" dirty="0">
                <a:solidFill>
                  <a:srgbClr val="000000"/>
                </a:solidFill>
                <a:latin typeface="Open Sans" panose="020B0606030504020204" pitchFamily="34" charset="0"/>
              </a:rPr>
              <a:t>Lorem Ipsum</a:t>
            </a:r>
            <a:r>
              <a:rPr lang="en-US" sz="1200" dirty="0">
                <a:solidFill>
                  <a:srgbClr val="000000"/>
                </a:solidFill>
                <a:latin typeface="Open Sans" panose="020B0606030504020204" pitchFamily="34" charset="0"/>
              </a:rPr>
              <a:t> is simply dummy text of the printing and typesetting industry. Lorem Ipsum has been the industry's standard dummy text ever since the 1500s, containing Lorem Ipsum passages, and more recently</a:t>
            </a:r>
            <a:endParaRPr lang="en-US" sz="1200" dirty="0">
              <a:solidFill>
                <a:srgbClr val="000000"/>
              </a:solidFill>
              <a:latin typeface="DauphinPlain"/>
            </a:endParaRPr>
          </a:p>
        </p:txBody>
      </p:sp>
      <p:sp>
        <p:nvSpPr>
          <p:cNvPr id="5" name="Picture Placeholder 4">
            <a:extLst>
              <a:ext uri="{FF2B5EF4-FFF2-40B4-BE49-F238E27FC236}">
                <a16:creationId xmlns:a16="http://schemas.microsoft.com/office/drawing/2014/main" id="{A1AF1F18-4AF1-4481-92EE-EB015EDB7A3A}"/>
              </a:ext>
            </a:extLst>
          </p:cNvPr>
          <p:cNvSpPr>
            <a:spLocks noGrp="1"/>
          </p:cNvSpPr>
          <p:nvPr>
            <p:ph type="pic" sz="quarter" idx="179"/>
          </p:nvPr>
        </p:nvSpPr>
        <p:spPr/>
      </p:sp>
      <p:sp>
        <p:nvSpPr>
          <p:cNvPr id="7" name="Picture Placeholder 6">
            <a:extLst>
              <a:ext uri="{FF2B5EF4-FFF2-40B4-BE49-F238E27FC236}">
                <a16:creationId xmlns:a16="http://schemas.microsoft.com/office/drawing/2014/main" id="{7AE76DD0-58E0-4A87-BB79-97A4CCE3EA6A}"/>
              </a:ext>
            </a:extLst>
          </p:cNvPr>
          <p:cNvSpPr>
            <a:spLocks noGrp="1"/>
          </p:cNvSpPr>
          <p:nvPr>
            <p:ph type="pic" sz="quarter" idx="180"/>
          </p:nvPr>
        </p:nvSpPr>
        <p:spPr/>
      </p:sp>
      <p:sp>
        <p:nvSpPr>
          <p:cNvPr id="9" name="Picture Placeholder 8">
            <a:extLst>
              <a:ext uri="{FF2B5EF4-FFF2-40B4-BE49-F238E27FC236}">
                <a16:creationId xmlns:a16="http://schemas.microsoft.com/office/drawing/2014/main" id="{6EA82840-1376-4688-B3F2-7117BBE32DD7}"/>
              </a:ext>
            </a:extLst>
          </p:cNvPr>
          <p:cNvSpPr>
            <a:spLocks noGrp="1"/>
          </p:cNvSpPr>
          <p:nvPr>
            <p:ph type="pic" sz="quarter" idx="181"/>
          </p:nvPr>
        </p:nvSpPr>
        <p:spPr/>
      </p:sp>
    </p:spTree>
    <p:extLst>
      <p:ext uri="{BB962C8B-B14F-4D97-AF65-F5344CB8AC3E}">
        <p14:creationId xmlns:p14="http://schemas.microsoft.com/office/powerpoint/2010/main" val="387067015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97" name="Rectangle 96">
            <a:extLst>
              <a:ext uri="{FF2B5EF4-FFF2-40B4-BE49-F238E27FC236}">
                <a16:creationId xmlns:a16="http://schemas.microsoft.com/office/drawing/2014/main" id="{67E19A87-6958-4648-BA83-54C464F440D8}"/>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15</a:t>
            </a:fld>
            <a:endParaRPr lang="en-US" dirty="0"/>
          </a:p>
        </p:txBody>
      </p:sp>
      <p:cxnSp>
        <p:nvCxnSpPr>
          <p:cNvPr id="42" name="Straight Connector 41">
            <a:extLst>
              <a:ext uri="{FF2B5EF4-FFF2-40B4-BE49-F238E27FC236}">
                <a16:creationId xmlns:a16="http://schemas.microsoft.com/office/drawing/2014/main" id="{34B55E55-0436-4020-8528-8735B757973C}"/>
              </a:ext>
            </a:extLst>
          </p:cNvPr>
          <p:cNvCxnSpPr/>
          <p:nvPr/>
        </p:nvCxnSpPr>
        <p:spPr>
          <a:xfrm>
            <a:off x="0" y="3038025"/>
            <a:ext cx="12192000" cy="0"/>
          </a:xfrm>
          <a:prstGeom prst="line">
            <a:avLst/>
          </a:prstGeom>
          <a:ln w="28575">
            <a:solidFill>
              <a:schemeClr val="bg2"/>
            </a:solidFill>
          </a:ln>
        </p:spPr>
        <p:style>
          <a:lnRef idx="1">
            <a:schemeClr val="accent1"/>
          </a:lnRef>
          <a:fillRef idx="0">
            <a:schemeClr val="accent1"/>
          </a:fillRef>
          <a:effectRef idx="0">
            <a:schemeClr val="accent1"/>
          </a:effectRef>
          <a:fontRef idx="minor">
            <a:schemeClr val="tx1"/>
          </a:fontRef>
        </p:style>
      </p:cxn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15" name="Group 14">
            <a:extLst>
              <a:ext uri="{FF2B5EF4-FFF2-40B4-BE49-F238E27FC236}">
                <a16:creationId xmlns:a16="http://schemas.microsoft.com/office/drawing/2014/main" id="{311EA258-84A2-41F4-8F62-5099B7169432}"/>
              </a:ext>
            </a:extLst>
          </p:cNvPr>
          <p:cNvGrpSpPr/>
          <p:nvPr/>
        </p:nvGrpSpPr>
        <p:grpSpPr>
          <a:xfrm>
            <a:off x="838199" y="2033588"/>
            <a:ext cx="10515602" cy="3960935"/>
            <a:chOff x="838200" y="2181059"/>
            <a:chExt cx="10515602" cy="3960935"/>
          </a:xfrm>
        </p:grpSpPr>
        <p:grpSp>
          <p:nvGrpSpPr>
            <p:cNvPr id="14" name="Group 13">
              <a:extLst>
                <a:ext uri="{FF2B5EF4-FFF2-40B4-BE49-F238E27FC236}">
                  <a16:creationId xmlns:a16="http://schemas.microsoft.com/office/drawing/2014/main" id="{030D7E34-4846-4DAE-9203-064A5F686D2E}"/>
                </a:ext>
              </a:extLst>
            </p:cNvPr>
            <p:cNvGrpSpPr/>
            <p:nvPr/>
          </p:nvGrpSpPr>
          <p:grpSpPr>
            <a:xfrm>
              <a:off x="838200" y="2181059"/>
              <a:ext cx="2680110" cy="3960935"/>
              <a:chOff x="838200" y="2181059"/>
              <a:chExt cx="2680110" cy="3960935"/>
            </a:xfrm>
          </p:grpSpPr>
          <p:grpSp>
            <p:nvGrpSpPr>
              <p:cNvPr id="7" name="Group 6">
                <a:extLst>
                  <a:ext uri="{FF2B5EF4-FFF2-40B4-BE49-F238E27FC236}">
                    <a16:creationId xmlns:a16="http://schemas.microsoft.com/office/drawing/2014/main" id="{15B3CB8F-BFC6-4422-B84A-9A510B721F61}"/>
                  </a:ext>
                </a:extLst>
              </p:cNvPr>
              <p:cNvGrpSpPr/>
              <p:nvPr/>
            </p:nvGrpSpPr>
            <p:grpSpPr>
              <a:xfrm>
                <a:off x="1173818" y="2181059"/>
                <a:ext cx="2008874" cy="2673328"/>
                <a:chOff x="971550" y="2181059"/>
                <a:chExt cx="2008874" cy="2673328"/>
              </a:xfrm>
            </p:grpSpPr>
            <p:grpSp>
              <p:nvGrpSpPr>
                <p:cNvPr id="5" name="Group 4">
                  <a:extLst>
                    <a:ext uri="{FF2B5EF4-FFF2-40B4-BE49-F238E27FC236}">
                      <a16:creationId xmlns:a16="http://schemas.microsoft.com/office/drawing/2014/main" id="{A8A8713A-7D4A-4E9A-A699-8F71016B8CAE}"/>
                    </a:ext>
                  </a:extLst>
                </p:cNvPr>
                <p:cNvGrpSpPr/>
                <p:nvPr/>
              </p:nvGrpSpPr>
              <p:grpSpPr>
                <a:xfrm>
                  <a:off x="1302887" y="4331205"/>
                  <a:ext cx="1346200" cy="523182"/>
                  <a:chOff x="1060993" y="4770958"/>
                  <a:chExt cx="1346200" cy="523182"/>
                </a:xfrm>
              </p:grpSpPr>
              <p:sp>
                <p:nvSpPr>
                  <p:cNvPr id="8" name="Rectangle 7">
                    <a:extLst>
                      <a:ext uri="{FF2B5EF4-FFF2-40B4-BE49-F238E27FC236}">
                        <a16:creationId xmlns:a16="http://schemas.microsoft.com/office/drawing/2014/main" id="{8B850A42-65EC-4B12-9ACB-8CC59E48CDC8}"/>
                      </a:ext>
                    </a:extLst>
                  </p:cNvPr>
                  <p:cNvSpPr/>
                  <p:nvPr/>
                </p:nvSpPr>
                <p:spPr>
                  <a:xfrm>
                    <a:off x="1060993" y="4770958"/>
                    <a:ext cx="1346200" cy="523182"/>
                  </a:xfrm>
                  <a:prstGeom prst="rect">
                    <a:avLst/>
                  </a:prstGeom>
                  <a:noFill/>
                  <a:ln w="28575">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a:extLst>
                      <a:ext uri="{FF2B5EF4-FFF2-40B4-BE49-F238E27FC236}">
                        <a16:creationId xmlns:a16="http://schemas.microsoft.com/office/drawing/2014/main" id="{22AAB110-EEAF-4111-8E1A-DB9349333D2A}"/>
                      </a:ext>
                    </a:extLst>
                  </p:cNvPr>
                  <p:cNvSpPr/>
                  <p:nvPr/>
                </p:nvSpPr>
                <p:spPr>
                  <a:xfrm>
                    <a:off x="1060993" y="4770958"/>
                    <a:ext cx="1346200" cy="52318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TextBox 9">
                    <a:extLst>
                      <a:ext uri="{FF2B5EF4-FFF2-40B4-BE49-F238E27FC236}">
                        <a16:creationId xmlns:a16="http://schemas.microsoft.com/office/drawing/2014/main" id="{C00809F3-CEBB-4C2A-B8A9-E9C092F52E8F}"/>
                      </a:ext>
                    </a:extLst>
                  </p:cNvPr>
                  <p:cNvSpPr txBox="1"/>
                  <p:nvPr/>
                </p:nvSpPr>
                <p:spPr>
                  <a:xfrm>
                    <a:off x="1060993" y="4794022"/>
                    <a:ext cx="1346200" cy="477054"/>
                  </a:xfrm>
                  <a:prstGeom prst="rect">
                    <a:avLst/>
                  </a:prstGeom>
                  <a:noFill/>
                </p:spPr>
                <p:txBody>
                  <a:bodyPr wrap="square" rtlCol="0">
                    <a:spAutoFit/>
                  </a:bodyPr>
                  <a:lstStyle/>
                  <a:p>
                    <a:pPr algn="ctr"/>
                    <a:r>
                      <a:rPr lang="en-US" sz="2500" dirty="0">
                        <a:solidFill>
                          <a:schemeClr val="accent4"/>
                        </a:solidFill>
                        <a:latin typeface="Roboto" panose="02000000000000000000" pitchFamily="2" charset="0"/>
                        <a:ea typeface="Roboto" panose="02000000000000000000" pitchFamily="2" charset="0"/>
                      </a:rPr>
                      <a:t>2018</a:t>
                    </a:r>
                  </a:p>
                </p:txBody>
              </p:sp>
            </p:grpSp>
            <p:grpSp>
              <p:nvGrpSpPr>
                <p:cNvPr id="2" name="Group 1">
                  <a:extLst>
                    <a:ext uri="{FF2B5EF4-FFF2-40B4-BE49-F238E27FC236}">
                      <a16:creationId xmlns:a16="http://schemas.microsoft.com/office/drawing/2014/main" id="{F342B38C-FA9A-4041-B0DE-2E4E907744C3}"/>
                    </a:ext>
                  </a:extLst>
                </p:cNvPr>
                <p:cNvGrpSpPr/>
                <p:nvPr/>
              </p:nvGrpSpPr>
              <p:grpSpPr>
                <a:xfrm>
                  <a:off x="971550" y="2181059"/>
                  <a:ext cx="2008874" cy="2008874"/>
                  <a:chOff x="5091563" y="2658912"/>
                  <a:chExt cx="2008874" cy="2008874"/>
                </a:xfrm>
              </p:grpSpPr>
              <p:sp>
                <p:nvSpPr>
                  <p:cNvPr id="6" name="Oval 5">
                    <a:extLst>
                      <a:ext uri="{FF2B5EF4-FFF2-40B4-BE49-F238E27FC236}">
                        <a16:creationId xmlns:a16="http://schemas.microsoft.com/office/drawing/2014/main" id="{5F0C68BB-252D-4C71-B76C-E68D356A1392}"/>
                      </a:ext>
                    </a:extLst>
                  </p:cNvPr>
                  <p:cNvSpPr/>
                  <p:nvPr/>
                </p:nvSpPr>
                <p:spPr>
                  <a:xfrm>
                    <a:off x="5091563" y="2658912"/>
                    <a:ext cx="2008874" cy="2008874"/>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a:extLst>
                      <a:ext uri="{FF2B5EF4-FFF2-40B4-BE49-F238E27FC236}">
                        <a16:creationId xmlns:a16="http://schemas.microsoft.com/office/drawing/2014/main" id="{9169BD70-E775-450F-9E91-9E1CE9F376DB}"/>
                      </a:ext>
                    </a:extLst>
                  </p:cNvPr>
                  <p:cNvSpPr/>
                  <p:nvPr/>
                </p:nvSpPr>
                <p:spPr>
                  <a:xfrm>
                    <a:off x="5297714" y="2865063"/>
                    <a:ext cx="1596572" cy="1596572"/>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AutoShape 23">
                    <a:extLst>
                      <a:ext uri="{FF2B5EF4-FFF2-40B4-BE49-F238E27FC236}">
                        <a16:creationId xmlns:a16="http://schemas.microsoft.com/office/drawing/2014/main" id="{88E15823-A489-4196-A038-6B48F57DC96B}"/>
                      </a:ext>
                    </a:extLst>
                  </p:cNvPr>
                  <p:cNvSpPr>
                    <a:spLocks/>
                  </p:cNvSpPr>
                  <p:nvPr/>
                </p:nvSpPr>
                <p:spPr bwMode="auto">
                  <a:xfrm>
                    <a:off x="5755508" y="3267926"/>
                    <a:ext cx="680984" cy="79084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a:p>
                </p:txBody>
              </p:sp>
            </p:grpSp>
          </p:grpSp>
          <p:sp>
            <p:nvSpPr>
              <p:cNvPr id="16" name="Rectangle 15">
                <a:extLst>
                  <a:ext uri="{FF2B5EF4-FFF2-40B4-BE49-F238E27FC236}">
                    <a16:creationId xmlns:a16="http://schemas.microsoft.com/office/drawing/2014/main" id="{0F1C0E97-05A2-4289-B85D-78C926CD2C4F}"/>
                  </a:ext>
                </a:extLst>
              </p:cNvPr>
              <p:cNvSpPr/>
              <p:nvPr/>
            </p:nvSpPr>
            <p:spPr>
              <a:xfrm>
                <a:off x="838200" y="5303879"/>
                <a:ext cx="2680110" cy="838115"/>
              </a:xfrm>
              <a:prstGeom prst="rect">
                <a:avLst/>
              </a:prstGeom>
            </p:spPr>
            <p:txBody>
              <a:bodyPr wrap="square">
                <a:spAutoFit/>
              </a:bodyPr>
              <a:lstStyle/>
              <a:p>
                <a:pPr algn="ctr">
                  <a:lnSpc>
                    <a:spcPts val="2000"/>
                  </a:lnSpc>
                </a:pPr>
                <a:r>
                  <a:rPr lang="en-US" sz="1200" b="1" dirty="0">
                    <a:latin typeface="Open Sans" panose="020B0606030504020204" pitchFamily="34" charset="0"/>
                  </a:rPr>
                  <a:t>Lorem Ipsum</a:t>
                </a:r>
                <a:r>
                  <a:rPr lang="en-US" sz="1200" dirty="0">
                    <a:latin typeface="Open Sans" panose="020B0606030504020204" pitchFamily="34" charset="0"/>
                  </a:rPr>
                  <a:t> is simply text ever since the 1500s, when an unknown printer took a galley of type and</a:t>
                </a:r>
                <a:endParaRPr lang="en-US" sz="1200" dirty="0">
                  <a:latin typeface="DauphinPlain"/>
                </a:endParaRPr>
              </a:p>
            </p:txBody>
          </p:sp>
        </p:grpSp>
        <p:grpSp>
          <p:nvGrpSpPr>
            <p:cNvPr id="19" name="Group 18">
              <a:extLst>
                <a:ext uri="{FF2B5EF4-FFF2-40B4-BE49-F238E27FC236}">
                  <a16:creationId xmlns:a16="http://schemas.microsoft.com/office/drawing/2014/main" id="{181F4633-4516-4C3C-BF56-42724CD7660A}"/>
                </a:ext>
              </a:extLst>
            </p:cNvPr>
            <p:cNvGrpSpPr/>
            <p:nvPr/>
          </p:nvGrpSpPr>
          <p:grpSpPr>
            <a:xfrm>
              <a:off x="4755946" y="2181059"/>
              <a:ext cx="2680110" cy="3960935"/>
              <a:chOff x="838200" y="2181059"/>
              <a:chExt cx="2680110" cy="3960935"/>
            </a:xfrm>
          </p:grpSpPr>
          <p:grpSp>
            <p:nvGrpSpPr>
              <p:cNvPr id="20" name="Group 19">
                <a:extLst>
                  <a:ext uri="{FF2B5EF4-FFF2-40B4-BE49-F238E27FC236}">
                    <a16:creationId xmlns:a16="http://schemas.microsoft.com/office/drawing/2014/main" id="{60C8863A-9627-4F81-BDB3-840D0EB4E093}"/>
                  </a:ext>
                </a:extLst>
              </p:cNvPr>
              <p:cNvGrpSpPr/>
              <p:nvPr/>
            </p:nvGrpSpPr>
            <p:grpSpPr>
              <a:xfrm>
                <a:off x="1173818" y="2181059"/>
                <a:ext cx="2008874" cy="2673328"/>
                <a:chOff x="971550" y="2181059"/>
                <a:chExt cx="2008874" cy="2673328"/>
              </a:xfrm>
            </p:grpSpPr>
            <p:grpSp>
              <p:nvGrpSpPr>
                <p:cNvPr id="22" name="Group 21">
                  <a:extLst>
                    <a:ext uri="{FF2B5EF4-FFF2-40B4-BE49-F238E27FC236}">
                      <a16:creationId xmlns:a16="http://schemas.microsoft.com/office/drawing/2014/main" id="{4D9A1E7A-C122-4707-9B11-5DAD7B9D643A}"/>
                    </a:ext>
                  </a:extLst>
                </p:cNvPr>
                <p:cNvGrpSpPr/>
                <p:nvPr/>
              </p:nvGrpSpPr>
              <p:grpSpPr>
                <a:xfrm>
                  <a:off x="1302887" y="4331205"/>
                  <a:ext cx="1346200" cy="523182"/>
                  <a:chOff x="1060993" y="4770958"/>
                  <a:chExt cx="1346200" cy="523182"/>
                </a:xfrm>
              </p:grpSpPr>
              <p:sp>
                <p:nvSpPr>
                  <p:cNvPr id="27" name="Rectangle 26">
                    <a:extLst>
                      <a:ext uri="{FF2B5EF4-FFF2-40B4-BE49-F238E27FC236}">
                        <a16:creationId xmlns:a16="http://schemas.microsoft.com/office/drawing/2014/main" id="{C78F7C65-0AA3-46A8-99DE-66DB80C96A3D}"/>
                      </a:ext>
                    </a:extLst>
                  </p:cNvPr>
                  <p:cNvSpPr/>
                  <p:nvPr/>
                </p:nvSpPr>
                <p:spPr>
                  <a:xfrm>
                    <a:off x="1060993" y="4770958"/>
                    <a:ext cx="1346200" cy="523182"/>
                  </a:xfrm>
                  <a:prstGeom prst="rect">
                    <a:avLst/>
                  </a:prstGeom>
                  <a:noFill/>
                  <a:ln w="28575">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a:extLst>
                      <a:ext uri="{FF2B5EF4-FFF2-40B4-BE49-F238E27FC236}">
                        <a16:creationId xmlns:a16="http://schemas.microsoft.com/office/drawing/2014/main" id="{EAE9C39E-4BF5-4250-9841-CC95A27B23DF}"/>
                      </a:ext>
                    </a:extLst>
                  </p:cNvPr>
                  <p:cNvSpPr/>
                  <p:nvPr/>
                </p:nvSpPr>
                <p:spPr>
                  <a:xfrm>
                    <a:off x="1060993" y="4770958"/>
                    <a:ext cx="1346200" cy="523182"/>
                  </a:xfrm>
                  <a:prstGeom prst="rect">
                    <a:avLst/>
                  </a:prstGeom>
                  <a:solidFill>
                    <a:schemeClr val="bg1"/>
                  </a:solidFill>
                  <a:l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TextBox 28">
                    <a:extLst>
                      <a:ext uri="{FF2B5EF4-FFF2-40B4-BE49-F238E27FC236}">
                        <a16:creationId xmlns:a16="http://schemas.microsoft.com/office/drawing/2014/main" id="{9B7C7A10-EE04-41BA-B038-505589878519}"/>
                      </a:ext>
                    </a:extLst>
                  </p:cNvPr>
                  <p:cNvSpPr txBox="1"/>
                  <p:nvPr/>
                </p:nvSpPr>
                <p:spPr>
                  <a:xfrm>
                    <a:off x="1060993" y="4794022"/>
                    <a:ext cx="1346200" cy="477054"/>
                  </a:xfrm>
                  <a:prstGeom prst="rect">
                    <a:avLst/>
                  </a:prstGeom>
                  <a:noFill/>
                </p:spPr>
                <p:txBody>
                  <a:bodyPr wrap="square" rtlCol="0">
                    <a:spAutoFit/>
                  </a:bodyPr>
                  <a:lstStyle/>
                  <a:p>
                    <a:pPr algn="ctr"/>
                    <a:r>
                      <a:rPr lang="en-US" sz="2500" dirty="0">
                        <a:solidFill>
                          <a:schemeClr val="accent5"/>
                        </a:solidFill>
                        <a:latin typeface="Roboto" panose="02000000000000000000" pitchFamily="2" charset="0"/>
                        <a:ea typeface="Roboto" panose="02000000000000000000" pitchFamily="2" charset="0"/>
                      </a:rPr>
                      <a:t>2018</a:t>
                    </a:r>
                  </a:p>
                </p:txBody>
              </p:sp>
            </p:grpSp>
            <p:grpSp>
              <p:nvGrpSpPr>
                <p:cNvPr id="23" name="Group 22">
                  <a:extLst>
                    <a:ext uri="{FF2B5EF4-FFF2-40B4-BE49-F238E27FC236}">
                      <a16:creationId xmlns:a16="http://schemas.microsoft.com/office/drawing/2014/main" id="{F82C8745-B1DA-4ACE-90BE-1A6F6B18C8E9}"/>
                    </a:ext>
                  </a:extLst>
                </p:cNvPr>
                <p:cNvGrpSpPr/>
                <p:nvPr/>
              </p:nvGrpSpPr>
              <p:grpSpPr>
                <a:xfrm>
                  <a:off x="971550" y="2181059"/>
                  <a:ext cx="2008874" cy="2008874"/>
                  <a:chOff x="5091563" y="2658912"/>
                  <a:chExt cx="2008874" cy="2008874"/>
                </a:xfrm>
              </p:grpSpPr>
              <p:sp>
                <p:nvSpPr>
                  <p:cNvPr id="24" name="Oval 23">
                    <a:extLst>
                      <a:ext uri="{FF2B5EF4-FFF2-40B4-BE49-F238E27FC236}">
                        <a16:creationId xmlns:a16="http://schemas.microsoft.com/office/drawing/2014/main" id="{E0B9631C-F535-4903-B6C9-10F922D78EBF}"/>
                      </a:ext>
                    </a:extLst>
                  </p:cNvPr>
                  <p:cNvSpPr/>
                  <p:nvPr/>
                </p:nvSpPr>
                <p:spPr>
                  <a:xfrm>
                    <a:off x="5091563" y="2658912"/>
                    <a:ext cx="2008874" cy="2008874"/>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Oval 24">
                    <a:extLst>
                      <a:ext uri="{FF2B5EF4-FFF2-40B4-BE49-F238E27FC236}">
                        <a16:creationId xmlns:a16="http://schemas.microsoft.com/office/drawing/2014/main" id="{E74B2199-EE7A-4847-ADCB-FF98D066D568}"/>
                      </a:ext>
                    </a:extLst>
                  </p:cNvPr>
                  <p:cNvSpPr/>
                  <p:nvPr/>
                </p:nvSpPr>
                <p:spPr>
                  <a:xfrm>
                    <a:off x="5297714" y="2865063"/>
                    <a:ext cx="1596572" cy="1596572"/>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AutoShape 23">
                    <a:extLst>
                      <a:ext uri="{FF2B5EF4-FFF2-40B4-BE49-F238E27FC236}">
                        <a16:creationId xmlns:a16="http://schemas.microsoft.com/office/drawing/2014/main" id="{C1D488DF-37B7-48A0-ABA9-37718EF8D23B}"/>
                      </a:ext>
                    </a:extLst>
                  </p:cNvPr>
                  <p:cNvSpPr>
                    <a:spLocks/>
                  </p:cNvSpPr>
                  <p:nvPr/>
                </p:nvSpPr>
                <p:spPr bwMode="auto">
                  <a:xfrm>
                    <a:off x="5755508" y="3267926"/>
                    <a:ext cx="680984" cy="79084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a:p>
                </p:txBody>
              </p:sp>
            </p:grpSp>
          </p:grpSp>
          <p:sp>
            <p:nvSpPr>
              <p:cNvPr id="21" name="Rectangle 20">
                <a:extLst>
                  <a:ext uri="{FF2B5EF4-FFF2-40B4-BE49-F238E27FC236}">
                    <a16:creationId xmlns:a16="http://schemas.microsoft.com/office/drawing/2014/main" id="{933D7646-EA56-4BFD-B5C8-B230F9806ED7}"/>
                  </a:ext>
                </a:extLst>
              </p:cNvPr>
              <p:cNvSpPr/>
              <p:nvPr/>
            </p:nvSpPr>
            <p:spPr>
              <a:xfrm>
                <a:off x="838200" y="5303879"/>
                <a:ext cx="2680110" cy="838115"/>
              </a:xfrm>
              <a:prstGeom prst="rect">
                <a:avLst/>
              </a:prstGeom>
            </p:spPr>
            <p:txBody>
              <a:bodyPr wrap="square">
                <a:spAutoFit/>
              </a:bodyPr>
              <a:lstStyle/>
              <a:p>
                <a:pPr algn="ctr">
                  <a:lnSpc>
                    <a:spcPts val="2000"/>
                  </a:lnSpc>
                </a:pPr>
                <a:r>
                  <a:rPr lang="en-US" sz="1200" b="1" dirty="0">
                    <a:latin typeface="Open Sans" panose="020B0606030504020204" pitchFamily="34" charset="0"/>
                  </a:rPr>
                  <a:t>Lorem Ipsum</a:t>
                </a:r>
                <a:r>
                  <a:rPr lang="en-US" sz="1200" dirty="0">
                    <a:latin typeface="Open Sans" panose="020B0606030504020204" pitchFamily="34" charset="0"/>
                  </a:rPr>
                  <a:t> is simply text ever since the 1500s, when an unknown printer took a galley of type and</a:t>
                </a:r>
                <a:endParaRPr lang="en-US" sz="1200" dirty="0">
                  <a:latin typeface="DauphinPlain"/>
                </a:endParaRPr>
              </a:p>
            </p:txBody>
          </p:sp>
        </p:grpSp>
        <p:grpSp>
          <p:nvGrpSpPr>
            <p:cNvPr id="30" name="Group 29">
              <a:extLst>
                <a:ext uri="{FF2B5EF4-FFF2-40B4-BE49-F238E27FC236}">
                  <a16:creationId xmlns:a16="http://schemas.microsoft.com/office/drawing/2014/main" id="{983FD243-F460-4047-8637-F8A853B19B61}"/>
                </a:ext>
              </a:extLst>
            </p:cNvPr>
            <p:cNvGrpSpPr/>
            <p:nvPr/>
          </p:nvGrpSpPr>
          <p:grpSpPr>
            <a:xfrm>
              <a:off x="8673692" y="2181059"/>
              <a:ext cx="2680110" cy="3960935"/>
              <a:chOff x="838200" y="2181059"/>
              <a:chExt cx="2680110" cy="3960935"/>
            </a:xfrm>
          </p:grpSpPr>
          <p:grpSp>
            <p:nvGrpSpPr>
              <p:cNvPr id="31" name="Group 30">
                <a:extLst>
                  <a:ext uri="{FF2B5EF4-FFF2-40B4-BE49-F238E27FC236}">
                    <a16:creationId xmlns:a16="http://schemas.microsoft.com/office/drawing/2014/main" id="{3DD39F00-1B9B-458D-8FF8-07FF017E9477}"/>
                  </a:ext>
                </a:extLst>
              </p:cNvPr>
              <p:cNvGrpSpPr/>
              <p:nvPr/>
            </p:nvGrpSpPr>
            <p:grpSpPr>
              <a:xfrm>
                <a:off x="1173818" y="2181059"/>
                <a:ext cx="2008874" cy="2673328"/>
                <a:chOff x="971550" y="2181059"/>
                <a:chExt cx="2008874" cy="2673328"/>
              </a:xfrm>
            </p:grpSpPr>
            <p:grpSp>
              <p:nvGrpSpPr>
                <p:cNvPr id="33" name="Group 32">
                  <a:extLst>
                    <a:ext uri="{FF2B5EF4-FFF2-40B4-BE49-F238E27FC236}">
                      <a16:creationId xmlns:a16="http://schemas.microsoft.com/office/drawing/2014/main" id="{19AF4A67-D6A8-425A-B863-0B4EB3604C28}"/>
                    </a:ext>
                  </a:extLst>
                </p:cNvPr>
                <p:cNvGrpSpPr/>
                <p:nvPr/>
              </p:nvGrpSpPr>
              <p:grpSpPr>
                <a:xfrm>
                  <a:off x="1302887" y="4331205"/>
                  <a:ext cx="1346200" cy="523182"/>
                  <a:chOff x="1060993" y="4770958"/>
                  <a:chExt cx="1346200" cy="523182"/>
                </a:xfrm>
              </p:grpSpPr>
              <p:sp>
                <p:nvSpPr>
                  <p:cNvPr id="39" name="Rectangle 38">
                    <a:extLst>
                      <a:ext uri="{FF2B5EF4-FFF2-40B4-BE49-F238E27FC236}">
                        <a16:creationId xmlns:a16="http://schemas.microsoft.com/office/drawing/2014/main" id="{9D752E75-1C04-4A6B-8273-DB21D2C9D0D6}"/>
                      </a:ext>
                    </a:extLst>
                  </p:cNvPr>
                  <p:cNvSpPr/>
                  <p:nvPr/>
                </p:nvSpPr>
                <p:spPr>
                  <a:xfrm>
                    <a:off x="1060993" y="4770958"/>
                    <a:ext cx="1346200" cy="523182"/>
                  </a:xfrm>
                  <a:prstGeom prst="rect">
                    <a:avLst/>
                  </a:prstGeom>
                  <a:noFill/>
                  <a:ln w="28575">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Rectangle 39">
                    <a:extLst>
                      <a:ext uri="{FF2B5EF4-FFF2-40B4-BE49-F238E27FC236}">
                        <a16:creationId xmlns:a16="http://schemas.microsoft.com/office/drawing/2014/main" id="{27B9B106-9C34-41E5-B659-1977D633933B}"/>
                      </a:ext>
                    </a:extLst>
                  </p:cNvPr>
                  <p:cNvSpPr/>
                  <p:nvPr/>
                </p:nvSpPr>
                <p:spPr>
                  <a:xfrm>
                    <a:off x="1060993" y="4770958"/>
                    <a:ext cx="1346200" cy="52318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TextBox 40">
                    <a:extLst>
                      <a:ext uri="{FF2B5EF4-FFF2-40B4-BE49-F238E27FC236}">
                        <a16:creationId xmlns:a16="http://schemas.microsoft.com/office/drawing/2014/main" id="{3FDFF1C8-A37E-4FE2-85FE-A9029FCED47C}"/>
                      </a:ext>
                    </a:extLst>
                  </p:cNvPr>
                  <p:cNvSpPr txBox="1"/>
                  <p:nvPr/>
                </p:nvSpPr>
                <p:spPr>
                  <a:xfrm>
                    <a:off x="1060993" y="4794022"/>
                    <a:ext cx="1346200" cy="477054"/>
                  </a:xfrm>
                  <a:prstGeom prst="rect">
                    <a:avLst/>
                  </a:prstGeom>
                  <a:noFill/>
                </p:spPr>
                <p:txBody>
                  <a:bodyPr wrap="square" rtlCol="0">
                    <a:spAutoFit/>
                  </a:bodyPr>
                  <a:lstStyle/>
                  <a:p>
                    <a:pPr algn="ctr"/>
                    <a:r>
                      <a:rPr lang="en-US" sz="2500" dirty="0">
                        <a:solidFill>
                          <a:schemeClr val="accent6"/>
                        </a:solidFill>
                        <a:latin typeface="Roboto" panose="02000000000000000000" pitchFamily="2" charset="0"/>
                        <a:ea typeface="Roboto" panose="02000000000000000000" pitchFamily="2" charset="0"/>
                      </a:rPr>
                      <a:t>2018</a:t>
                    </a:r>
                  </a:p>
                </p:txBody>
              </p:sp>
            </p:grpSp>
            <p:grpSp>
              <p:nvGrpSpPr>
                <p:cNvPr id="34" name="Group 33">
                  <a:extLst>
                    <a:ext uri="{FF2B5EF4-FFF2-40B4-BE49-F238E27FC236}">
                      <a16:creationId xmlns:a16="http://schemas.microsoft.com/office/drawing/2014/main" id="{8A63A9DF-098A-46B5-B8FB-01F673541E95}"/>
                    </a:ext>
                  </a:extLst>
                </p:cNvPr>
                <p:cNvGrpSpPr/>
                <p:nvPr/>
              </p:nvGrpSpPr>
              <p:grpSpPr>
                <a:xfrm>
                  <a:off x="971550" y="2181059"/>
                  <a:ext cx="2008874" cy="2008874"/>
                  <a:chOff x="5091563" y="2658912"/>
                  <a:chExt cx="2008874" cy="2008874"/>
                </a:xfrm>
              </p:grpSpPr>
              <p:sp>
                <p:nvSpPr>
                  <p:cNvPr id="36" name="Oval 35">
                    <a:extLst>
                      <a:ext uri="{FF2B5EF4-FFF2-40B4-BE49-F238E27FC236}">
                        <a16:creationId xmlns:a16="http://schemas.microsoft.com/office/drawing/2014/main" id="{FDA4D8A0-54B7-40BE-88AC-5596F2718BE4}"/>
                      </a:ext>
                    </a:extLst>
                  </p:cNvPr>
                  <p:cNvSpPr/>
                  <p:nvPr/>
                </p:nvSpPr>
                <p:spPr>
                  <a:xfrm>
                    <a:off x="5091563" y="2658912"/>
                    <a:ext cx="2008874" cy="2008874"/>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Oval 36">
                    <a:extLst>
                      <a:ext uri="{FF2B5EF4-FFF2-40B4-BE49-F238E27FC236}">
                        <a16:creationId xmlns:a16="http://schemas.microsoft.com/office/drawing/2014/main" id="{26950207-30FE-4D6D-A179-B5AF4D1CC0E5}"/>
                      </a:ext>
                    </a:extLst>
                  </p:cNvPr>
                  <p:cNvSpPr/>
                  <p:nvPr/>
                </p:nvSpPr>
                <p:spPr>
                  <a:xfrm>
                    <a:off x="5297714" y="2865063"/>
                    <a:ext cx="1596572" cy="1596572"/>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8" name="AutoShape 23">
                    <a:extLst>
                      <a:ext uri="{FF2B5EF4-FFF2-40B4-BE49-F238E27FC236}">
                        <a16:creationId xmlns:a16="http://schemas.microsoft.com/office/drawing/2014/main" id="{C555FC41-2CCA-431F-A90C-07E992A6B28F}"/>
                      </a:ext>
                    </a:extLst>
                  </p:cNvPr>
                  <p:cNvSpPr>
                    <a:spLocks/>
                  </p:cNvSpPr>
                  <p:nvPr/>
                </p:nvSpPr>
                <p:spPr bwMode="auto">
                  <a:xfrm>
                    <a:off x="5755508" y="3267926"/>
                    <a:ext cx="680984" cy="79084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a:p>
                </p:txBody>
              </p:sp>
            </p:grpSp>
          </p:grpSp>
          <p:sp>
            <p:nvSpPr>
              <p:cNvPr id="32" name="Rectangle 31">
                <a:extLst>
                  <a:ext uri="{FF2B5EF4-FFF2-40B4-BE49-F238E27FC236}">
                    <a16:creationId xmlns:a16="http://schemas.microsoft.com/office/drawing/2014/main" id="{69859FFA-B7A4-4F0E-BC7B-220EBF7E193A}"/>
                  </a:ext>
                </a:extLst>
              </p:cNvPr>
              <p:cNvSpPr/>
              <p:nvPr/>
            </p:nvSpPr>
            <p:spPr>
              <a:xfrm>
                <a:off x="838200" y="5303879"/>
                <a:ext cx="2680110" cy="838115"/>
              </a:xfrm>
              <a:prstGeom prst="rect">
                <a:avLst/>
              </a:prstGeom>
            </p:spPr>
            <p:txBody>
              <a:bodyPr wrap="square">
                <a:spAutoFit/>
              </a:bodyPr>
              <a:lstStyle/>
              <a:p>
                <a:pPr algn="ctr">
                  <a:lnSpc>
                    <a:spcPts val="2000"/>
                  </a:lnSpc>
                </a:pPr>
                <a:r>
                  <a:rPr lang="en-US" sz="1200" b="1" dirty="0">
                    <a:latin typeface="Open Sans" panose="020B0606030504020204" pitchFamily="34" charset="0"/>
                  </a:rPr>
                  <a:t>Lorem Ipsum</a:t>
                </a:r>
                <a:r>
                  <a:rPr lang="en-US" sz="1200" dirty="0">
                    <a:latin typeface="Open Sans" panose="020B0606030504020204" pitchFamily="34" charset="0"/>
                  </a:rPr>
                  <a:t> is simply text ever since the 1500s, when an unknown printer took a galley of type and</a:t>
                </a:r>
                <a:endParaRPr lang="en-US" sz="1200" dirty="0">
                  <a:latin typeface="DauphinPlain"/>
                </a:endParaRPr>
              </a:p>
            </p:txBody>
          </p:sp>
        </p:grpSp>
      </p:grpSp>
    </p:spTree>
    <p:extLst>
      <p:ext uri="{BB962C8B-B14F-4D97-AF65-F5344CB8AC3E}">
        <p14:creationId xmlns:p14="http://schemas.microsoft.com/office/powerpoint/2010/main" val="316489964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16</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199"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199"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cxnSp>
        <p:nvCxnSpPr>
          <p:cNvPr id="10" name="Straight Connector 9">
            <a:extLst>
              <a:ext uri="{FF2B5EF4-FFF2-40B4-BE49-F238E27FC236}">
                <a16:creationId xmlns:a16="http://schemas.microsoft.com/office/drawing/2014/main" id="{90BA0EE8-91D6-45ED-B98C-1C3000303128}"/>
              </a:ext>
            </a:extLst>
          </p:cNvPr>
          <p:cNvCxnSpPr>
            <a:cxnSpLocks/>
          </p:cNvCxnSpPr>
          <p:nvPr/>
        </p:nvCxnSpPr>
        <p:spPr>
          <a:xfrm>
            <a:off x="6095999" y="2190749"/>
            <a:ext cx="1" cy="4667251"/>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11" name="Isosceles Triangle 10">
            <a:extLst>
              <a:ext uri="{FF2B5EF4-FFF2-40B4-BE49-F238E27FC236}">
                <a16:creationId xmlns:a16="http://schemas.microsoft.com/office/drawing/2014/main" id="{410847C5-11F8-4387-8020-EB7B6F2C84F3}"/>
              </a:ext>
            </a:extLst>
          </p:cNvPr>
          <p:cNvSpPr/>
          <p:nvPr/>
        </p:nvSpPr>
        <p:spPr>
          <a:xfrm rot="16200000">
            <a:off x="5482653" y="2604633"/>
            <a:ext cx="391802" cy="337760"/>
          </a:xfrm>
          <a:prstGeom prst="triangle">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Isosceles Triangle 11">
            <a:extLst>
              <a:ext uri="{FF2B5EF4-FFF2-40B4-BE49-F238E27FC236}">
                <a16:creationId xmlns:a16="http://schemas.microsoft.com/office/drawing/2014/main" id="{028ED4A1-77EC-4EC5-84E5-419734A3F4B6}"/>
              </a:ext>
            </a:extLst>
          </p:cNvPr>
          <p:cNvSpPr/>
          <p:nvPr/>
        </p:nvSpPr>
        <p:spPr>
          <a:xfrm rot="5400000">
            <a:off x="6317543" y="2604632"/>
            <a:ext cx="391802" cy="337760"/>
          </a:xfrm>
          <a:prstGeom prst="triangle">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1" name="Rectangle 20">
            <a:extLst>
              <a:ext uri="{FF2B5EF4-FFF2-40B4-BE49-F238E27FC236}">
                <a16:creationId xmlns:a16="http://schemas.microsoft.com/office/drawing/2014/main" id="{0C48A7BF-AB44-4721-9EEC-3541040D8673}"/>
              </a:ext>
            </a:extLst>
          </p:cNvPr>
          <p:cNvSpPr/>
          <p:nvPr/>
        </p:nvSpPr>
        <p:spPr>
          <a:xfrm>
            <a:off x="2510978" y="2190749"/>
            <a:ext cx="2998693" cy="1238251"/>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Isosceles Triangle 21">
            <a:extLst>
              <a:ext uri="{FF2B5EF4-FFF2-40B4-BE49-F238E27FC236}">
                <a16:creationId xmlns:a16="http://schemas.microsoft.com/office/drawing/2014/main" id="{AB4D596F-73B4-4FA9-AF8F-B21ED2E3BBCF}"/>
              </a:ext>
            </a:extLst>
          </p:cNvPr>
          <p:cNvSpPr/>
          <p:nvPr/>
        </p:nvSpPr>
        <p:spPr>
          <a:xfrm rot="16200000">
            <a:off x="5482653" y="5159708"/>
            <a:ext cx="391802" cy="337760"/>
          </a:xfrm>
          <a:prstGeom prst="triangle">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Isosceles Triangle 22">
            <a:extLst>
              <a:ext uri="{FF2B5EF4-FFF2-40B4-BE49-F238E27FC236}">
                <a16:creationId xmlns:a16="http://schemas.microsoft.com/office/drawing/2014/main" id="{9AD47D61-1B1B-4BCA-BF54-4C9092F283B9}"/>
              </a:ext>
            </a:extLst>
          </p:cNvPr>
          <p:cNvSpPr/>
          <p:nvPr/>
        </p:nvSpPr>
        <p:spPr>
          <a:xfrm rot="5400000">
            <a:off x="6317543" y="5159707"/>
            <a:ext cx="391802" cy="337760"/>
          </a:xfrm>
          <a:prstGeom prst="triangle">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Oval 4">
            <a:extLst>
              <a:ext uri="{FF2B5EF4-FFF2-40B4-BE49-F238E27FC236}">
                <a16:creationId xmlns:a16="http://schemas.microsoft.com/office/drawing/2014/main" id="{4A9C7D0A-E65A-477D-B98B-B972C2E15ED9}"/>
              </a:ext>
            </a:extLst>
          </p:cNvPr>
          <p:cNvSpPr/>
          <p:nvPr/>
        </p:nvSpPr>
        <p:spPr>
          <a:xfrm>
            <a:off x="5938836" y="2007872"/>
            <a:ext cx="314326" cy="314326"/>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5" name="Group 14">
            <a:extLst>
              <a:ext uri="{FF2B5EF4-FFF2-40B4-BE49-F238E27FC236}">
                <a16:creationId xmlns:a16="http://schemas.microsoft.com/office/drawing/2014/main" id="{15BE7403-CCC0-46D8-8401-EB3445EE4256}"/>
              </a:ext>
            </a:extLst>
          </p:cNvPr>
          <p:cNvGrpSpPr/>
          <p:nvPr/>
        </p:nvGrpSpPr>
        <p:grpSpPr>
          <a:xfrm>
            <a:off x="2693841" y="2370170"/>
            <a:ext cx="2632966" cy="879409"/>
            <a:chOff x="2685745" y="2317243"/>
            <a:chExt cx="2632966" cy="879409"/>
          </a:xfrm>
        </p:grpSpPr>
        <p:sp>
          <p:nvSpPr>
            <p:cNvPr id="9" name="TextBox 8">
              <a:extLst>
                <a:ext uri="{FF2B5EF4-FFF2-40B4-BE49-F238E27FC236}">
                  <a16:creationId xmlns:a16="http://schemas.microsoft.com/office/drawing/2014/main" id="{69BF967A-E9B9-42C7-9305-7FF2F1BE6FA7}"/>
                </a:ext>
              </a:extLst>
            </p:cNvPr>
            <p:cNvSpPr txBox="1"/>
            <p:nvPr/>
          </p:nvSpPr>
          <p:spPr>
            <a:xfrm>
              <a:off x="2685745" y="2317243"/>
              <a:ext cx="916856" cy="477054"/>
            </a:xfrm>
            <a:prstGeom prst="rect">
              <a:avLst/>
            </a:prstGeom>
            <a:noFill/>
          </p:spPr>
          <p:txBody>
            <a:bodyPr wrap="square" rtlCol="0">
              <a:spAutoFit/>
            </a:bodyPr>
            <a:lstStyle/>
            <a:p>
              <a:r>
                <a:rPr lang="en-US" sz="2500" b="1" dirty="0">
                  <a:solidFill>
                    <a:schemeClr val="bg1"/>
                  </a:solidFill>
                  <a:latin typeface="Roboto" panose="02000000000000000000" pitchFamily="2" charset="0"/>
                  <a:ea typeface="Roboto" panose="02000000000000000000" pitchFamily="2" charset="0"/>
                </a:rPr>
                <a:t>2015</a:t>
              </a:r>
            </a:p>
          </p:txBody>
        </p:sp>
        <p:sp>
          <p:nvSpPr>
            <p:cNvPr id="26" name="Rectangle 25">
              <a:extLst>
                <a:ext uri="{FF2B5EF4-FFF2-40B4-BE49-F238E27FC236}">
                  <a16:creationId xmlns:a16="http://schemas.microsoft.com/office/drawing/2014/main" id="{B4BE65E7-BBDC-4DEC-B0F2-CBB45219E353}"/>
                </a:ext>
              </a:extLst>
            </p:cNvPr>
            <p:cNvSpPr/>
            <p:nvPr/>
          </p:nvSpPr>
          <p:spPr>
            <a:xfrm>
              <a:off x="2685745" y="2704786"/>
              <a:ext cx="2632966" cy="491866"/>
            </a:xfrm>
            <a:prstGeom prst="rect">
              <a:avLst/>
            </a:prstGeom>
          </p:spPr>
          <p:txBody>
            <a:bodyPr wrap="square">
              <a:spAutoFit/>
            </a:bodyPr>
            <a:lstStyle/>
            <a:p>
              <a:pPr>
                <a:lnSpc>
                  <a:spcPts val="1600"/>
                </a:lnSpc>
              </a:pPr>
              <a:r>
                <a:rPr lang="en-US" sz="1200" b="1" dirty="0">
                  <a:solidFill>
                    <a:schemeClr val="bg1"/>
                  </a:solidFill>
                  <a:latin typeface="Open Sans" panose="020B0606030504020204" pitchFamily="34" charset="0"/>
                </a:rPr>
                <a:t>Lorem Ipsum</a:t>
              </a:r>
              <a:r>
                <a:rPr lang="en-US" sz="1200" dirty="0">
                  <a:solidFill>
                    <a:schemeClr val="bg1"/>
                  </a:solidFill>
                  <a:latin typeface="Open Sans" panose="020B0606030504020204" pitchFamily="34" charset="0"/>
                </a:rPr>
                <a:t> is simply text ever since galley of type and</a:t>
              </a:r>
              <a:endParaRPr lang="en-US" sz="1200" dirty="0">
                <a:solidFill>
                  <a:schemeClr val="bg1"/>
                </a:solidFill>
                <a:latin typeface="DauphinPlain"/>
              </a:endParaRPr>
            </a:p>
          </p:txBody>
        </p:sp>
      </p:grpSp>
      <p:sp>
        <p:nvSpPr>
          <p:cNvPr id="27" name="Rectangle 26">
            <a:extLst>
              <a:ext uri="{FF2B5EF4-FFF2-40B4-BE49-F238E27FC236}">
                <a16:creationId xmlns:a16="http://schemas.microsoft.com/office/drawing/2014/main" id="{6B847177-554D-4115-99BA-0E9365C88177}"/>
              </a:ext>
            </a:extLst>
          </p:cNvPr>
          <p:cNvSpPr/>
          <p:nvPr/>
        </p:nvSpPr>
        <p:spPr>
          <a:xfrm>
            <a:off x="6682329" y="2154386"/>
            <a:ext cx="2998693" cy="123825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a:extLst>
              <a:ext uri="{FF2B5EF4-FFF2-40B4-BE49-F238E27FC236}">
                <a16:creationId xmlns:a16="http://schemas.microsoft.com/office/drawing/2014/main" id="{DB863999-DD01-4D42-8589-D38DDEFD9BA2}"/>
              </a:ext>
            </a:extLst>
          </p:cNvPr>
          <p:cNvSpPr/>
          <p:nvPr/>
        </p:nvSpPr>
        <p:spPr>
          <a:xfrm>
            <a:off x="6682324" y="4709461"/>
            <a:ext cx="2998693" cy="1238251"/>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a:extLst>
              <a:ext uri="{FF2B5EF4-FFF2-40B4-BE49-F238E27FC236}">
                <a16:creationId xmlns:a16="http://schemas.microsoft.com/office/drawing/2014/main" id="{9D3810BA-27CF-4480-BF5A-50991699C01E}"/>
              </a:ext>
            </a:extLst>
          </p:cNvPr>
          <p:cNvSpPr/>
          <p:nvPr/>
        </p:nvSpPr>
        <p:spPr>
          <a:xfrm>
            <a:off x="2510977" y="4709461"/>
            <a:ext cx="2998693" cy="1238251"/>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1" name="Group 30">
            <a:extLst>
              <a:ext uri="{FF2B5EF4-FFF2-40B4-BE49-F238E27FC236}">
                <a16:creationId xmlns:a16="http://schemas.microsoft.com/office/drawing/2014/main" id="{7C0565A9-E004-4C69-9064-C29D8C7F6E78}"/>
              </a:ext>
            </a:extLst>
          </p:cNvPr>
          <p:cNvGrpSpPr/>
          <p:nvPr/>
        </p:nvGrpSpPr>
        <p:grpSpPr>
          <a:xfrm>
            <a:off x="6865192" y="2333807"/>
            <a:ext cx="2632966" cy="879409"/>
            <a:chOff x="2685745" y="2317243"/>
            <a:chExt cx="2632966" cy="879409"/>
          </a:xfrm>
        </p:grpSpPr>
        <p:sp>
          <p:nvSpPr>
            <p:cNvPr id="32" name="TextBox 31">
              <a:extLst>
                <a:ext uri="{FF2B5EF4-FFF2-40B4-BE49-F238E27FC236}">
                  <a16:creationId xmlns:a16="http://schemas.microsoft.com/office/drawing/2014/main" id="{5B7F68B2-757D-4404-8A93-36ADDC615E20}"/>
                </a:ext>
              </a:extLst>
            </p:cNvPr>
            <p:cNvSpPr txBox="1"/>
            <p:nvPr/>
          </p:nvSpPr>
          <p:spPr>
            <a:xfrm>
              <a:off x="2685745" y="2317243"/>
              <a:ext cx="916856" cy="477054"/>
            </a:xfrm>
            <a:prstGeom prst="rect">
              <a:avLst/>
            </a:prstGeom>
            <a:noFill/>
          </p:spPr>
          <p:txBody>
            <a:bodyPr wrap="square" rtlCol="0">
              <a:spAutoFit/>
            </a:bodyPr>
            <a:lstStyle/>
            <a:p>
              <a:r>
                <a:rPr lang="en-US" sz="2500" b="1" dirty="0">
                  <a:solidFill>
                    <a:schemeClr val="bg1"/>
                  </a:solidFill>
                  <a:latin typeface="Roboto" panose="02000000000000000000" pitchFamily="2" charset="0"/>
                  <a:ea typeface="Roboto" panose="02000000000000000000" pitchFamily="2" charset="0"/>
                </a:rPr>
                <a:t>2016</a:t>
              </a:r>
            </a:p>
          </p:txBody>
        </p:sp>
        <p:sp>
          <p:nvSpPr>
            <p:cNvPr id="33" name="Rectangle 32">
              <a:extLst>
                <a:ext uri="{FF2B5EF4-FFF2-40B4-BE49-F238E27FC236}">
                  <a16:creationId xmlns:a16="http://schemas.microsoft.com/office/drawing/2014/main" id="{E1AE2CD4-C5C9-4079-8ECC-589F15B2C566}"/>
                </a:ext>
              </a:extLst>
            </p:cNvPr>
            <p:cNvSpPr/>
            <p:nvPr/>
          </p:nvSpPr>
          <p:spPr>
            <a:xfrm>
              <a:off x="2685745" y="2704786"/>
              <a:ext cx="2632966" cy="491866"/>
            </a:xfrm>
            <a:prstGeom prst="rect">
              <a:avLst/>
            </a:prstGeom>
          </p:spPr>
          <p:txBody>
            <a:bodyPr wrap="square">
              <a:spAutoFit/>
            </a:bodyPr>
            <a:lstStyle/>
            <a:p>
              <a:pPr>
                <a:lnSpc>
                  <a:spcPts val="1600"/>
                </a:lnSpc>
              </a:pPr>
              <a:r>
                <a:rPr lang="en-US" sz="1200" b="1" dirty="0">
                  <a:solidFill>
                    <a:schemeClr val="bg1"/>
                  </a:solidFill>
                  <a:latin typeface="Open Sans" panose="020B0606030504020204" pitchFamily="34" charset="0"/>
                </a:rPr>
                <a:t>Lorem Ipsum</a:t>
              </a:r>
              <a:r>
                <a:rPr lang="en-US" sz="1200" dirty="0">
                  <a:solidFill>
                    <a:schemeClr val="bg1"/>
                  </a:solidFill>
                  <a:latin typeface="Open Sans" panose="020B0606030504020204" pitchFamily="34" charset="0"/>
                </a:rPr>
                <a:t> is simply text ever since galley of type and</a:t>
              </a:r>
              <a:endParaRPr lang="en-US" sz="1200" dirty="0">
                <a:solidFill>
                  <a:schemeClr val="bg1"/>
                </a:solidFill>
                <a:latin typeface="DauphinPlain"/>
              </a:endParaRPr>
            </a:p>
          </p:txBody>
        </p:sp>
      </p:grpSp>
      <p:grpSp>
        <p:nvGrpSpPr>
          <p:cNvPr id="34" name="Group 33">
            <a:extLst>
              <a:ext uri="{FF2B5EF4-FFF2-40B4-BE49-F238E27FC236}">
                <a16:creationId xmlns:a16="http://schemas.microsoft.com/office/drawing/2014/main" id="{F1D2B5BA-6E2C-48F4-AFE2-A0BE91204E73}"/>
              </a:ext>
            </a:extLst>
          </p:cNvPr>
          <p:cNvGrpSpPr/>
          <p:nvPr/>
        </p:nvGrpSpPr>
        <p:grpSpPr>
          <a:xfrm>
            <a:off x="2693840" y="4888882"/>
            <a:ext cx="2632966" cy="879409"/>
            <a:chOff x="2685745" y="2317243"/>
            <a:chExt cx="2632966" cy="879409"/>
          </a:xfrm>
        </p:grpSpPr>
        <p:sp>
          <p:nvSpPr>
            <p:cNvPr id="36" name="TextBox 35">
              <a:extLst>
                <a:ext uri="{FF2B5EF4-FFF2-40B4-BE49-F238E27FC236}">
                  <a16:creationId xmlns:a16="http://schemas.microsoft.com/office/drawing/2014/main" id="{67FDAED3-7413-46B3-AD5C-32B71CBE9B34}"/>
                </a:ext>
              </a:extLst>
            </p:cNvPr>
            <p:cNvSpPr txBox="1"/>
            <p:nvPr/>
          </p:nvSpPr>
          <p:spPr>
            <a:xfrm>
              <a:off x="2685745" y="2317243"/>
              <a:ext cx="916856" cy="477054"/>
            </a:xfrm>
            <a:prstGeom prst="rect">
              <a:avLst/>
            </a:prstGeom>
            <a:noFill/>
          </p:spPr>
          <p:txBody>
            <a:bodyPr wrap="square" rtlCol="0">
              <a:spAutoFit/>
            </a:bodyPr>
            <a:lstStyle/>
            <a:p>
              <a:r>
                <a:rPr lang="en-US" sz="2500" b="1" dirty="0">
                  <a:solidFill>
                    <a:schemeClr val="bg1"/>
                  </a:solidFill>
                  <a:latin typeface="Roboto" panose="02000000000000000000" pitchFamily="2" charset="0"/>
                  <a:ea typeface="Roboto" panose="02000000000000000000" pitchFamily="2" charset="0"/>
                </a:rPr>
                <a:t>2017</a:t>
              </a:r>
            </a:p>
          </p:txBody>
        </p:sp>
        <p:sp>
          <p:nvSpPr>
            <p:cNvPr id="37" name="Rectangle 36">
              <a:extLst>
                <a:ext uri="{FF2B5EF4-FFF2-40B4-BE49-F238E27FC236}">
                  <a16:creationId xmlns:a16="http://schemas.microsoft.com/office/drawing/2014/main" id="{43BA5EA9-2BB1-4A4F-A81F-B4D547B949CB}"/>
                </a:ext>
              </a:extLst>
            </p:cNvPr>
            <p:cNvSpPr/>
            <p:nvPr/>
          </p:nvSpPr>
          <p:spPr>
            <a:xfrm>
              <a:off x="2685745" y="2704786"/>
              <a:ext cx="2632966" cy="491866"/>
            </a:xfrm>
            <a:prstGeom prst="rect">
              <a:avLst/>
            </a:prstGeom>
          </p:spPr>
          <p:txBody>
            <a:bodyPr wrap="square">
              <a:spAutoFit/>
            </a:bodyPr>
            <a:lstStyle/>
            <a:p>
              <a:pPr>
                <a:lnSpc>
                  <a:spcPts val="1600"/>
                </a:lnSpc>
              </a:pPr>
              <a:r>
                <a:rPr lang="en-US" sz="1200" b="1" dirty="0">
                  <a:solidFill>
                    <a:schemeClr val="bg1"/>
                  </a:solidFill>
                  <a:latin typeface="Open Sans" panose="020B0606030504020204" pitchFamily="34" charset="0"/>
                </a:rPr>
                <a:t>Lorem Ipsum</a:t>
              </a:r>
              <a:r>
                <a:rPr lang="en-US" sz="1200" dirty="0">
                  <a:solidFill>
                    <a:schemeClr val="bg1"/>
                  </a:solidFill>
                  <a:latin typeface="Open Sans" panose="020B0606030504020204" pitchFamily="34" charset="0"/>
                </a:rPr>
                <a:t> is simply text ever since galley of type and</a:t>
              </a:r>
              <a:endParaRPr lang="en-US" sz="1200" dirty="0">
                <a:solidFill>
                  <a:schemeClr val="bg1"/>
                </a:solidFill>
                <a:latin typeface="DauphinPlain"/>
              </a:endParaRPr>
            </a:p>
          </p:txBody>
        </p:sp>
      </p:grpSp>
      <p:grpSp>
        <p:nvGrpSpPr>
          <p:cNvPr id="38" name="Group 37">
            <a:extLst>
              <a:ext uri="{FF2B5EF4-FFF2-40B4-BE49-F238E27FC236}">
                <a16:creationId xmlns:a16="http://schemas.microsoft.com/office/drawing/2014/main" id="{A6D53AB8-7487-4970-9DA6-253BA236B549}"/>
              </a:ext>
            </a:extLst>
          </p:cNvPr>
          <p:cNvGrpSpPr/>
          <p:nvPr/>
        </p:nvGrpSpPr>
        <p:grpSpPr>
          <a:xfrm>
            <a:off x="6865187" y="4888882"/>
            <a:ext cx="2632966" cy="879409"/>
            <a:chOff x="2685745" y="2317243"/>
            <a:chExt cx="2632966" cy="879409"/>
          </a:xfrm>
        </p:grpSpPr>
        <p:sp>
          <p:nvSpPr>
            <p:cNvPr id="39" name="TextBox 38">
              <a:extLst>
                <a:ext uri="{FF2B5EF4-FFF2-40B4-BE49-F238E27FC236}">
                  <a16:creationId xmlns:a16="http://schemas.microsoft.com/office/drawing/2014/main" id="{42D415D4-DA9B-4F46-92DA-42C71AB5B45C}"/>
                </a:ext>
              </a:extLst>
            </p:cNvPr>
            <p:cNvSpPr txBox="1"/>
            <p:nvPr/>
          </p:nvSpPr>
          <p:spPr>
            <a:xfrm>
              <a:off x="2685745" y="2317243"/>
              <a:ext cx="916856" cy="477054"/>
            </a:xfrm>
            <a:prstGeom prst="rect">
              <a:avLst/>
            </a:prstGeom>
            <a:noFill/>
          </p:spPr>
          <p:txBody>
            <a:bodyPr wrap="square" rtlCol="0">
              <a:spAutoFit/>
            </a:bodyPr>
            <a:lstStyle/>
            <a:p>
              <a:r>
                <a:rPr lang="en-US" sz="2500" b="1" dirty="0">
                  <a:solidFill>
                    <a:schemeClr val="bg1"/>
                  </a:solidFill>
                  <a:latin typeface="Roboto" panose="02000000000000000000" pitchFamily="2" charset="0"/>
                  <a:ea typeface="Roboto" panose="02000000000000000000" pitchFamily="2" charset="0"/>
                </a:rPr>
                <a:t>2018</a:t>
              </a:r>
            </a:p>
          </p:txBody>
        </p:sp>
        <p:sp>
          <p:nvSpPr>
            <p:cNvPr id="40" name="Rectangle 39">
              <a:extLst>
                <a:ext uri="{FF2B5EF4-FFF2-40B4-BE49-F238E27FC236}">
                  <a16:creationId xmlns:a16="http://schemas.microsoft.com/office/drawing/2014/main" id="{C4E8C672-B9AE-46DB-B98C-519F45BE0CD2}"/>
                </a:ext>
              </a:extLst>
            </p:cNvPr>
            <p:cNvSpPr/>
            <p:nvPr/>
          </p:nvSpPr>
          <p:spPr>
            <a:xfrm>
              <a:off x="2685745" y="2704786"/>
              <a:ext cx="2632966" cy="491866"/>
            </a:xfrm>
            <a:prstGeom prst="rect">
              <a:avLst/>
            </a:prstGeom>
          </p:spPr>
          <p:txBody>
            <a:bodyPr wrap="square">
              <a:spAutoFit/>
            </a:bodyPr>
            <a:lstStyle/>
            <a:p>
              <a:pPr>
                <a:lnSpc>
                  <a:spcPts val="1600"/>
                </a:lnSpc>
              </a:pPr>
              <a:r>
                <a:rPr lang="en-US" sz="1200" b="1" dirty="0">
                  <a:solidFill>
                    <a:schemeClr val="bg1"/>
                  </a:solidFill>
                  <a:latin typeface="Open Sans" panose="020B0606030504020204" pitchFamily="34" charset="0"/>
                </a:rPr>
                <a:t>Lorem Ipsum</a:t>
              </a:r>
              <a:r>
                <a:rPr lang="en-US" sz="1200" dirty="0">
                  <a:solidFill>
                    <a:schemeClr val="bg1"/>
                  </a:solidFill>
                  <a:latin typeface="Open Sans" panose="020B0606030504020204" pitchFamily="34" charset="0"/>
                </a:rPr>
                <a:t> is simply text ever since galley of type and</a:t>
              </a:r>
              <a:endParaRPr lang="en-US" sz="1200" dirty="0">
                <a:solidFill>
                  <a:schemeClr val="bg1"/>
                </a:solidFill>
                <a:latin typeface="DauphinPlain"/>
              </a:endParaRPr>
            </a:p>
          </p:txBody>
        </p:sp>
      </p:grpSp>
    </p:spTree>
    <p:extLst>
      <p:ext uri="{BB962C8B-B14F-4D97-AF65-F5344CB8AC3E}">
        <p14:creationId xmlns:p14="http://schemas.microsoft.com/office/powerpoint/2010/main" val="20019239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17</a:t>
            </a:fld>
            <a:endParaRPr lang="en-US" dirty="0"/>
          </a:p>
        </p:txBody>
      </p:sp>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200" y="481013"/>
            <a:ext cx="10515600" cy="679450"/>
          </a:xfrm>
        </p:spPr>
        <p:txBody>
          <a:bodyPr/>
          <a:lstStyle/>
          <a:p>
            <a:r>
              <a:rPr lang="en-US" b="1" dirty="0"/>
              <a:t>Our Information</a:t>
            </a:r>
            <a:endParaRPr lang="en-US" dirty="0"/>
          </a:p>
        </p:txBody>
      </p:sp>
      <p:grpSp>
        <p:nvGrpSpPr>
          <p:cNvPr id="9" name="Group 8">
            <a:extLst>
              <a:ext uri="{FF2B5EF4-FFF2-40B4-BE49-F238E27FC236}">
                <a16:creationId xmlns:a16="http://schemas.microsoft.com/office/drawing/2014/main" id="{4727ED3D-6D34-407C-9010-12B62CA6249E}"/>
              </a:ext>
            </a:extLst>
          </p:cNvPr>
          <p:cNvGrpSpPr/>
          <p:nvPr/>
        </p:nvGrpSpPr>
        <p:grpSpPr>
          <a:xfrm>
            <a:off x="838199" y="5558565"/>
            <a:ext cx="3728684" cy="469642"/>
            <a:chOff x="6539080" y="3483569"/>
            <a:chExt cx="3728684" cy="469642"/>
          </a:xfrm>
        </p:grpSpPr>
        <p:sp>
          <p:nvSpPr>
            <p:cNvPr id="26" name="Rectangle 21">
              <a:extLst>
                <a:ext uri="{FF2B5EF4-FFF2-40B4-BE49-F238E27FC236}">
                  <a16:creationId xmlns:a16="http://schemas.microsoft.com/office/drawing/2014/main" id="{A3284D80-9004-4E19-8E87-9F9537D4097A}"/>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27" name="Group 26">
              <a:extLst>
                <a:ext uri="{FF2B5EF4-FFF2-40B4-BE49-F238E27FC236}">
                  <a16:creationId xmlns:a16="http://schemas.microsoft.com/office/drawing/2014/main" id="{6BE9E9B4-D5AD-49A0-AC3F-8820B8FA7249}"/>
                </a:ext>
              </a:extLst>
            </p:cNvPr>
            <p:cNvGrpSpPr/>
            <p:nvPr/>
          </p:nvGrpSpPr>
          <p:grpSpPr>
            <a:xfrm>
              <a:off x="6539080" y="3483569"/>
              <a:ext cx="469642" cy="469642"/>
              <a:chOff x="6770631" y="3483569"/>
              <a:chExt cx="469642" cy="469642"/>
            </a:xfrm>
          </p:grpSpPr>
          <p:sp>
            <p:nvSpPr>
              <p:cNvPr id="28" name="Oval 27">
                <a:extLst>
                  <a:ext uri="{FF2B5EF4-FFF2-40B4-BE49-F238E27FC236}">
                    <a16:creationId xmlns:a16="http://schemas.microsoft.com/office/drawing/2014/main" id="{5FA2B493-0A42-42C6-94FD-C787587184E9}"/>
                  </a:ext>
                </a:extLst>
              </p:cNvPr>
              <p:cNvSpPr/>
              <p:nvPr/>
            </p:nvSpPr>
            <p:spPr bwMode="auto">
              <a:xfrm>
                <a:off x="6770631" y="3483569"/>
                <a:ext cx="469642" cy="469642"/>
              </a:xfrm>
              <a:prstGeom prst="ellipse">
                <a:avLst/>
              </a:prstGeom>
              <a:solidFill>
                <a:schemeClr val="tx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chemeClr val="bg1"/>
                  </a:solidFill>
                  <a:effectLst/>
                  <a:latin typeface="Gill Sans" charset="0"/>
                  <a:ea typeface="ヒラギノ角ゴ ProN W3" charset="0"/>
                  <a:cs typeface="ヒラギノ角ゴ ProN W3" charset="0"/>
                  <a:sym typeface="Gill Sans" charset="0"/>
                </a:endParaRPr>
              </a:p>
            </p:txBody>
          </p:sp>
          <p:sp>
            <p:nvSpPr>
              <p:cNvPr id="29" name="Rectangle 21">
                <a:extLst>
                  <a:ext uri="{FF2B5EF4-FFF2-40B4-BE49-F238E27FC236}">
                    <a16:creationId xmlns:a16="http://schemas.microsoft.com/office/drawing/2014/main" id="{D39D418A-62C9-4477-BBCD-A466F7AFC70A}"/>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1</a:t>
                </a:r>
              </a:p>
            </p:txBody>
          </p:sp>
        </p:grpSp>
      </p:grpSp>
      <p:grpSp>
        <p:nvGrpSpPr>
          <p:cNvPr id="10" name="Group 9">
            <a:extLst>
              <a:ext uri="{FF2B5EF4-FFF2-40B4-BE49-F238E27FC236}">
                <a16:creationId xmlns:a16="http://schemas.microsoft.com/office/drawing/2014/main" id="{7C02950B-5C44-4F80-9EB5-7082BA42698E}"/>
              </a:ext>
            </a:extLst>
          </p:cNvPr>
          <p:cNvGrpSpPr/>
          <p:nvPr/>
        </p:nvGrpSpPr>
        <p:grpSpPr>
          <a:xfrm>
            <a:off x="4377240" y="5558565"/>
            <a:ext cx="3728684" cy="469642"/>
            <a:chOff x="6539080" y="3483569"/>
            <a:chExt cx="3728684" cy="469642"/>
          </a:xfrm>
        </p:grpSpPr>
        <p:sp>
          <p:nvSpPr>
            <p:cNvPr id="22" name="Rectangle 21">
              <a:extLst>
                <a:ext uri="{FF2B5EF4-FFF2-40B4-BE49-F238E27FC236}">
                  <a16:creationId xmlns:a16="http://schemas.microsoft.com/office/drawing/2014/main" id="{1AA64AA1-A29D-499F-8E15-EBF09EC8B4AE}"/>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23" name="Group 22">
              <a:extLst>
                <a:ext uri="{FF2B5EF4-FFF2-40B4-BE49-F238E27FC236}">
                  <a16:creationId xmlns:a16="http://schemas.microsoft.com/office/drawing/2014/main" id="{136B461B-97D9-4DD7-A419-4BE94AE0054D}"/>
                </a:ext>
              </a:extLst>
            </p:cNvPr>
            <p:cNvGrpSpPr/>
            <p:nvPr/>
          </p:nvGrpSpPr>
          <p:grpSpPr>
            <a:xfrm>
              <a:off x="6539080" y="3483569"/>
              <a:ext cx="469642" cy="469642"/>
              <a:chOff x="6770631" y="3483569"/>
              <a:chExt cx="469642" cy="469642"/>
            </a:xfrm>
          </p:grpSpPr>
          <p:sp>
            <p:nvSpPr>
              <p:cNvPr id="24" name="Oval 23">
                <a:extLst>
                  <a:ext uri="{FF2B5EF4-FFF2-40B4-BE49-F238E27FC236}">
                    <a16:creationId xmlns:a16="http://schemas.microsoft.com/office/drawing/2014/main" id="{AA995954-4E5A-46F6-A73C-EBF83966EE68}"/>
                  </a:ext>
                </a:extLst>
              </p:cNvPr>
              <p:cNvSpPr/>
              <p:nvPr/>
            </p:nvSpPr>
            <p:spPr bwMode="auto">
              <a:xfrm>
                <a:off x="6770631" y="3483569"/>
                <a:ext cx="469642" cy="469642"/>
              </a:xfrm>
              <a:prstGeom prst="ellipse">
                <a:avLst/>
              </a:prstGeom>
              <a:solidFill>
                <a:schemeClr val="tx1">
                  <a:lumMod val="50000"/>
                  <a:lumOff val="50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chemeClr val="bg1"/>
                  </a:solidFill>
                  <a:effectLst/>
                  <a:latin typeface="Gill Sans" charset="0"/>
                  <a:ea typeface="ヒラギノ角ゴ ProN W3" charset="0"/>
                  <a:cs typeface="ヒラギノ角ゴ ProN W3" charset="0"/>
                  <a:sym typeface="Gill Sans" charset="0"/>
                </a:endParaRPr>
              </a:p>
            </p:txBody>
          </p:sp>
          <p:sp>
            <p:nvSpPr>
              <p:cNvPr id="25" name="Rectangle 21">
                <a:extLst>
                  <a:ext uri="{FF2B5EF4-FFF2-40B4-BE49-F238E27FC236}">
                    <a16:creationId xmlns:a16="http://schemas.microsoft.com/office/drawing/2014/main" id="{59AFB9B8-2732-464E-BF87-92EECAE32490}"/>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2</a:t>
                </a:r>
              </a:p>
            </p:txBody>
          </p:sp>
        </p:grpSp>
      </p:grpSp>
      <p:grpSp>
        <p:nvGrpSpPr>
          <p:cNvPr id="11" name="Group 10">
            <a:extLst>
              <a:ext uri="{FF2B5EF4-FFF2-40B4-BE49-F238E27FC236}">
                <a16:creationId xmlns:a16="http://schemas.microsoft.com/office/drawing/2014/main" id="{4DE6726A-6C4E-4AE9-8CC7-755C9CD8A04B}"/>
              </a:ext>
            </a:extLst>
          </p:cNvPr>
          <p:cNvGrpSpPr/>
          <p:nvPr/>
        </p:nvGrpSpPr>
        <p:grpSpPr>
          <a:xfrm>
            <a:off x="7916281" y="5558565"/>
            <a:ext cx="3728684" cy="469642"/>
            <a:chOff x="6539080" y="3483569"/>
            <a:chExt cx="3728684" cy="469642"/>
          </a:xfrm>
        </p:grpSpPr>
        <p:sp>
          <p:nvSpPr>
            <p:cNvPr id="17" name="Rectangle 21">
              <a:extLst>
                <a:ext uri="{FF2B5EF4-FFF2-40B4-BE49-F238E27FC236}">
                  <a16:creationId xmlns:a16="http://schemas.microsoft.com/office/drawing/2014/main" id="{0130C42F-6096-4A42-8ACF-761087DF709F}"/>
                </a:ext>
              </a:extLst>
            </p:cNvPr>
            <p:cNvSpPr>
              <a:spLocks/>
            </p:cNvSpPr>
            <p:nvPr/>
          </p:nvSpPr>
          <p:spPr bwMode="auto">
            <a:xfrm>
              <a:off x="7265325" y="3530986"/>
              <a:ext cx="3002439"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Design is meant to project an image of profession and reliability.</a:t>
              </a:r>
            </a:p>
          </p:txBody>
        </p:sp>
        <p:grpSp>
          <p:nvGrpSpPr>
            <p:cNvPr id="19" name="Group 18">
              <a:extLst>
                <a:ext uri="{FF2B5EF4-FFF2-40B4-BE49-F238E27FC236}">
                  <a16:creationId xmlns:a16="http://schemas.microsoft.com/office/drawing/2014/main" id="{9F60D5EC-ABEF-4470-9D6F-E6BDCDBF62C9}"/>
                </a:ext>
              </a:extLst>
            </p:cNvPr>
            <p:cNvGrpSpPr/>
            <p:nvPr/>
          </p:nvGrpSpPr>
          <p:grpSpPr>
            <a:xfrm>
              <a:off x="6539080" y="3483569"/>
              <a:ext cx="469642" cy="469642"/>
              <a:chOff x="6770631" y="3483569"/>
              <a:chExt cx="469642" cy="469642"/>
            </a:xfrm>
          </p:grpSpPr>
          <p:sp>
            <p:nvSpPr>
              <p:cNvPr id="20" name="Oval 19">
                <a:extLst>
                  <a:ext uri="{FF2B5EF4-FFF2-40B4-BE49-F238E27FC236}">
                    <a16:creationId xmlns:a16="http://schemas.microsoft.com/office/drawing/2014/main" id="{A3FB4BCB-16AB-4BBF-AFC4-8225C2892F36}"/>
                  </a:ext>
                </a:extLst>
              </p:cNvPr>
              <p:cNvSpPr/>
              <p:nvPr/>
            </p:nvSpPr>
            <p:spPr bwMode="auto">
              <a:xfrm>
                <a:off x="6770631" y="3483569"/>
                <a:ext cx="469642" cy="469642"/>
              </a:xfrm>
              <a:prstGeom prst="ellipse">
                <a:avLst/>
              </a:prstGeom>
              <a:solidFill>
                <a:schemeClr val="accent2"/>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chemeClr val="bg1"/>
                  </a:solidFill>
                  <a:effectLst/>
                  <a:latin typeface="Gill Sans" charset="0"/>
                  <a:ea typeface="ヒラギノ角ゴ ProN W3" charset="0"/>
                  <a:cs typeface="ヒラギノ角ゴ ProN W3" charset="0"/>
                  <a:sym typeface="Gill Sans" charset="0"/>
                </a:endParaRPr>
              </a:p>
            </p:txBody>
          </p:sp>
          <p:sp>
            <p:nvSpPr>
              <p:cNvPr id="21" name="Rectangle 21">
                <a:extLst>
                  <a:ext uri="{FF2B5EF4-FFF2-40B4-BE49-F238E27FC236}">
                    <a16:creationId xmlns:a16="http://schemas.microsoft.com/office/drawing/2014/main" id="{328868E1-67BB-4C29-B400-C22D190AB1E3}"/>
                  </a:ext>
                </a:extLst>
              </p:cNvPr>
              <p:cNvSpPr>
                <a:spLocks/>
              </p:cNvSpPr>
              <p:nvPr/>
            </p:nvSpPr>
            <p:spPr bwMode="auto">
              <a:xfrm>
                <a:off x="6868292" y="3530986"/>
                <a:ext cx="274320"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10000"/>
                  </a:lnSpc>
                </a:pPr>
                <a:r>
                  <a:rPr lang="en-US" sz="1500" b="1" dirty="0">
                    <a:solidFill>
                      <a:schemeClr val="bg1"/>
                    </a:solidFill>
                    <a:latin typeface="Roboto" panose="02000000000000000000" pitchFamily="2" charset="0"/>
                    <a:ea typeface="Roboto" panose="02000000000000000000" pitchFamily="2" charset="0"/>
                    <a:cs typeface="Lato" charset="0"/>
                    <a:sym typeface="Montserrat-Regular" charset="0"/>
                  </a:rPr>
                  <a:t>3</a:t>
                </a:r>
              </a:p>
            </p:txBody>
          </p:sp>
        </p:grpSp>
      </p:grpSp>
      <p:grpSp>
        <p:nvGrpSpPr>
          <p:cNvPr id="2" name="Group 1">
            <a:extLst>
              <a:ext uri="{FF2B5EF4-FFF2-40B4-BE49-F238E27FC236}">
                <a16:creationId xmlns:a16="http://schemas.microsoft.com/office/drawing/2014/main" id="{61C4639C-87BB-44D5-8D48-4B752060196B}"/>
              </a:ext>
            </a:extLst>
          </p:cNvPr>
          <p:cNvGrpSpPr/>
          <p:nvPr/>
        </p:nvGrpSpPr>
        <p:grpSpPr>
          <a:xfrm>
            <a:off x="782222" y="2216427"/>
            <a:ext cx="10844428" cy="2539445"/>
            <a:chOff x="1564444" y="2159277"/>
            <a:chExt cx="10844428" cy="2539445"/>
          </a:xfrm>
        </p:grpSpPr>
        <p:grpSp>
          <p:nvGrpSpPr>
            <p:cNvPr id="30" name="Group 29">
              <a:extLst>
                <a:ext uri="{FF2B5EF4-FFF2-40B4-BE49-F238E27FC236}">
                  <a16:creationId xmlns:a16="http://schemas.microsoft.com/office/drawing/2014/main" id="{33F45BDB-3B80-4387-805A-A761199887E9}"/>
                </a:ext>
              </a:extLst>
            </p:cNvPr>
            <p:cNvGrpSpPr/>
            <p:nvPr/>
          </p:nvGrpSpPr>
          <p:grpSpPr>
            <a:xfrm>
              <a:off x="1564444" y="2159277"/>
              <a:ext cx="3562633" cy="2539445"/>
              <a:chOff x="6130925" y="2481372"/>
              <a:chExt cx="3562633" cy="2539445"/>
            </a:xfrm>
          </p:grpSpPr>
          <p:grpSp>
            <p:nvGrpSpPr>
              <p:cNvPr id="31" name="Group 30">
                <a:extLst>
                  <a:ext uri="{FF2B5EF4-FFF2-40B4-BE49-F238E27FC236}">
                    <a16:creationId xmlns:a16="http://schemas.microsoft.com/office/drawing/2014/main" id="{64084707-1239-4125-8A2A-F94A2A32C042}"/>
                  </a:ext>
                </a:extLst>
              </p:cNvPr>
              <p:cNvGrpSpPr/>
              <p:nvPr/>
            </p:nvGrpSpPr>
            <p:grpSpPr>
              <a:xfrm>
                <a:off x="6130925" y="2481372"/>
                <a:ext cx="3562633" cy="2539445"/>
                <a:chOff x="4533572" y="2121177"/>
                <a:chExt cx="3562633" cy="2539445"/>
              </a:xfrm>
            </p:grpSpPr>
            <p:graphicFrame>
              <p:nvGraphicFramePr>
                <p:cNvPr id="33" name="Chart 32">
                  <a:extLst>
                    <a:ext uri="{FF2B5EF4-FFF2-40B4-BE49-F238E27FC236}">
                      <a16:creationId xmlns:a16="http://schemas.microsoft.com/office/drawing/2014/main" id="{D1155B6A-11B1-4407-A3CE-99975039AC2F}"/>
                    </a:ext>
                  </a:extLst>
                </p:cNvPr>
                <p:cNvGraphicFramePr/>
                <p:nvPr>
                  <p:extLst>
                    <p:ext uri="{D42A27DB-BD31-4B8C-83A1-F6EECF244321}">
                      <p14:modId xmlns:p14="http://schemas.microsoft.com/office/powerpoint/2010/main" val="1949760758"/>
                    </p:ext>
                  </p:extLst>
                </p:nvPr>
              </p:nvGraphicFramePr>
              <p:xfrm>
                <a:off x="4533572" y="2121177"/>
                <a:ext cx="3562633" cy="2539445"/>
              </p:xfrm>
              <a:graphic>
                <a:graphicData uri="http://schemas.openxmlformats.org/drawingml/2006/chart">
                  <c:chart xmlns:c="http://schemas.openxmlformats.org/drawingml/2006/chart" xmlns:r="http://schemas.openxmlformats.org/officeDocument/2006/relationships" r:id="rId3"/>
                </a:graphicData>
              </a:graphic>
            </p:graphicFrame>
            <p:grpSp>
              <p:nvGrpSpPr>
                <p:cNvPr id="34" name="Group 33">
                  <a:extLst>
                    <a:ext uri="{FF2B5EF4-FFF2-40B4-BE49-F238E27FC236}">
                      <a16:creationId xmlns:a16="http://schemas.microsoft.com/office/drawing/2014/main" id="{EED01126-822F-4C7E-85F9-B981AF34B411}"/>
                    </a:ext>
                  </a:extLst>
                </p:cNvPr>
                <p:cNvGrpSpPr/>
                <p:nvPr/>
              </p:nvGrpSpPr>
              <p:grpSpPr>
                <a:xfrm>
                  <a:off x="5578199" y="2427260"/>
                  <a:ext cx="306740" cy="620990"/>
                  <a:chOff x="4826569" y="5278180"/>
                  <a:chExt cx="2448182" cy="4956288"/>
                </a:xfrm>
                <a:solidFill>
                  <a:schemeClr val="accent3"/>
                </a:solidFill>
              </p:grpSpPr>
              <p:grpSp>
                <p:nvGrpSpPr>
                  <p:cNvPr id="35" name="Group 34">
                    <a:extLst>
                      <a:ext uri="{FF2B5EF4-FFF2-40B4-BE49-F238E27FC236}">
                        <a16:creationId xmlns:a16="http://schemas.microsoft.com/office/drawing/2014/main" id="{2ACE0559-7879-49E9-8B99-027208957357}"/>
                      </a:ext>
                    </a:extLst>
                  </p:cNvPr>
                  <p:cNvGrpSpPr/>
                  <p:nvPr/>
                </p:nvGrpSpPr>
                <p:grpSpPr>
                  <a:xfrm>
                    <a:off x="4826569" y="5278180"/>
                    <a:ext cx="2448182" cy="4956288"/>
                    <a:chOff x="18223908" y="3214668"/>
                    <a:chExt cx="7266425" cy="14710811"/>
                  </a:xfrm>
                  <a:grpFill/>
                  <a:effectLst>
                    <a:reflection blurRad="6350" stA="25000" endPos="15000" dir="5400000" sy="-100000" algn="bl" rotWithShape="0"/>
                  </a:effectLst>
                </p:grpSpPr>
                <p:sp>
                  <p:nvSpPr>
                    <p:cNvPr id="37" name="Shape 6">
                      <a:extLst>
                        <a:ext uri="{FF2B5EF4-FFF2-40B4-BE49-F238E27FC236}">
                          <a16:creationId xmlns:a16="http://schemas.microsoft.com/office/drawing/2014/main" id="{3B519686-E4D6-42F6-AC21-86CBA6DD76A4}"/>
                        </a:ext>
                      </a:extLst>
                    </p:cNvPr>
                    <p:cNvSpPr/>
                    <p:nvPr/>
                  </p:nvSpPr>
                  <p:spPr>
                    <a:xfrm>
                      <a:off x="18287967" y="3225345"/>
                      <a:ext cx="7127581" cy="14691957"/>
                    </a:xfrm>
                    <a:custGeom>
                      <a:avLst/>
                      <a:gdLst/>
                      <a:ahLst/>
                      <a:cxnLst>
                        <a:cxn ang="0">
                          <a:pos x="wd2" y="hd2"/>
                        </a:cxn>
                        <a:cxn ang="5400000">
                          <a:pos x="wd2" y="hd2"/>
                        </a:cxn>
                        <a:cxn ang="10800000">
                          <a:pos x="wd2" y="hd2"/>
                        </a:cxn>
                        <a:cxn ang="16200000">
                          <a:pos x="wd2" y="hd2"/>
                        </a:cxn>
                      </a:cxnLst>
                      <a:rect l="0" t="0" r="r" b="b"/>
                      <a:pathLst>
                        <a:path w="21600" h="21600" extrusionOk="0">
                          <a:moveTo>
                            <a:pt x="20214" y="18917"/>
                          </a:moveTo>
                          <a:lnTo>
                            <a:pt x="1239" y="18917"/>
                          </a:lnTo>
                          <a:lnTo>
                            <a:pt x="1239" y="2586"/>
                          </a:lnTo>
                          <a:lnTo>
                            <a:pt x="20214" y="2586"/>
                          </a:lnTo>
                          <a:cubicBezTo>
                            <a:pt x="20214" y="2586"/>
                            <a:pt x="20214" y="18917"/>
                            <a:pt x="20214" y="18917"/>
                          </a:cubicBezTo>
                          <a:close/>
                          <a:moveTo>
                            <a:pt x="18332" y="0"/>
                          </a:moveTo>
                          <a:lnTo>
                            <a:pt x="3268" y="0"/>
                          </a:lnTo>
                          <a:cubicBezTo>
                            <a:pt x="1466" y="0"/>
                            <a:pt x="0" y="711"/>
                            <a:pt x="0" y="1586"/>
                          </a:cubicBezTo>
                          <a:lnTo>
                            <a:pt x="0" y="20014"/>
                          </a:lnTo>
                          <a:cubicBezTo>
                            <a:pt x="0" y="20889"/>
                            <a:pt x="1466" y="21600"/>
                            <a:pt x="3268" y="21600"/>
                          </a:cubicBezTo>
                          <a:lnTo>
                            <a:pt x="18332" y="21600"/>
                          </a:lnTo>
                          <a:cubicBezTo>
                            <a:pt x="20134" y="21600"/>
                            <a:pt x="21600" y="20889"/>
                            <a:pt x="21600" y="20014"/>
                          </a:cubicBezTo>
                          <a:lnTo>
                            <a:pt x="21600" y="1586"/>
                          </a:lnTo>
                          <a:cubicBezTo>
                            <a:pt x="21600" y="711"/>
                            <a:pt x="20134" y="0"/>
                            <a:pt x="18332"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8" name="Shape 7">
                      <a:extLst>
                        <a:ext uri="{FF2B5EF4-FFF2-40B4-BE49-F238E27FC236}">
                          <a16:creationId xmlns:a16="http://schemas.microsoft.com/office/drawing/2014/main" id="{4084CDDB-057A-4343-B1A3-C5A5E92D3347}"/>
                        </a:ext>
                      </a:extLst>
                    </p:cNvPr>
                    <p:cNvSpPr/>
                    <p:nvPr/>
                  </p:nvSpPr>
                  <p:spPr>
                    <a:xfrm>
                      <a:off x="18405409" y="3342786"/>
                      <a:ext cx="6893836" cy="14458167"/>
                    </a:xfrm>
                    <a:custGeom>
                      <a:avLst/>
                      <a:gdLst/>
                      <a:ahLst/>
                      <a:cxnLst>
                        <a:cxn ang="0">
                          <a:pos x="wd2" y="hd2"/>
                        </a:cxn>
                        <a:cxn ang="5400000">
                          <a:pos x="wd2" y="hd2"/>
                        </a:cxn>
                        <a:cxn ang="10800000">
                          <a:pos x="wd2" y="hd2"/>
                        </a:cxn>
                        <a:cxn ang="16200000">
                          <a:pos x="wd2" y="hd2"/>
                        </a:cxn>
                      </a:cxnLst>
                      <a:rect l="0" t="0" r="r" b="b"/>
                      <a:pathLst>
                        <a:path w="21600" h="21600" extrusionOk="0">
                          <a:moveTo>
                            <a:pt x="20533" y="19049"/>
                          </a:moveTo>
                          <a:lnTo>
                            <a:pt x="914" y="19049"/>
                          </a:lnTo>
                          <a:lnTo>
                            <a:pt x="914" y="2453"/>
                          </a:lnTo>
                          <a:lnTo>
                            <a:pt x="20533" y="2453"/>
                          </a:lnTo>
                          <a:cubicBezTo>
                            <a:pt x="20533" y="2453"/>
                            <a:pt x="20533" y="19049"/>
                            <a:pt x="20533" y="19049"/>
                          </a:cubicBezTo>
                          <a:close/>
                          <a:moveTo>
                            <a:pt x="18587" y="0"/>
                          </a:moveTo>
                          <a:lnTo>
                            <a:pt x="3013" y="0"/>
                          </a:lnTo>
                          <a:cubicBezTo>
                            <a:pt x="1349" y="0"/>
                            <a:pt x="0" y="643"/>
                            <a:pt x="0" y="1437"/>
                          </a:cubicBezTo>
                          <a:lnTo>
                            <a:pt x="0" y="20163"/>
                          </a:lnTo>
                          <a:cubicBezTo>
                            <a:pt x="0" y="20957"/>
                            <a:pt x="1349" y="21600"/>
                            <a:pt x="3013" y="21600"/>
                          </a:cubicBezTo>
                          <a:lnTo>
                            <a:pt x="18587" y="21600"/>
                          </a:lnTo>
                          <a:cubicBezTo>
                            <a:pt x="20251" y="21600"/>
                            <a:pt x="21600" y="20957"/>
                            <a:pt x="21600" y="20163"/>
                          </a:cubicBezTo>
                          <a:lnTo>
                            <a:pt x="21600" y="1437"/>
                          </a:lnTo>
                          <a:cubicBezTo>
                            <a:pt x="21600" y="643"/>
                            <a:pt x="20251" y="0"/>
                            <a:pt x="18587"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dirty="0"/>
                    </a:p>
                  </p:txBody>
                </p:sp>
                <p:sp>
                  <p:nvSpPr>
                    <p:cNvPr id="39" name="Shape 8">
                      <a:extLst>
                        <a:ext uri="{FF2B5EF4-FFF2-40B4-BE49-F238E27FC236}">
                          <a16:creationId xmlns:a16="http://schemas.microsoft.com/office/drawing/2014/main" id="{B27AF642-E6F0-497C-A1AC-68D15C32803A}"/>
                        </a:ext>
                      </a:extLst>
                    </p:cNvPr>
                    <p:cNvSpPr/>
                    <p:nvPr/>
                  </p:nvSpPr>
                  <p:spPr>
                    <a:xfrm>
                      <a:off x="18490821" y="3428198"/>
                      <a:ext cx="6726856" cy="14291214"/>
                    </a:xfrm>
                    <a:custGeom>
                      <a:avLst/>
                      <a:gdLst/>
                      <a:ahLst/>
                      <a:cxnLst>
                        <a:cxn ang="0">
                          <a:pos x="wd2" y="hd2"/>
                        </a:cxn>
                        <a:cxn ang="5400000">
                          <a:pos x="wd2" y="hd2"/>
                        </a:cxn>
                        <a:cxn ang="10800000">
                          <a:pos x="wd2" y="hd2"/>
                        </a:cxn>
                        <a:cxn ang="16200000">
                          <a:pos x="wd2" y="hd2"/>
                        </a:cxn>
                      </a:cxnLst>
                      <a:rect l="0" t="0" r="r" b="b"/>
                      <a:pathLst>
                        <a:path w="21600" h="21600" extrusionOk="0">
                          <a:moveTo>
                            <a:pt x="21278" y="20273"/>
                          </a:moveTo>
                          <a:cubicBezTo>
                            <a:pt x="21278" y="20921"/>
                            <a:pt x="20158" y="21449"/>
                            <a:pt x="18780" y="21449"/>
                          </a:cubicBezTo>
                          <a:lnTo>
                            <a:pt x="2820" y="21449"/>
                          </a:lnTo>
                          <a:cubicBezTo>
                            <a:pt x="1442" y="21449"/>
                            <a:pt x="322" y="20921"/>
                            <a:pt x="322" y="20273"/>
                          </a:cubicBezTo>
                          <a:lnTo>
                            <a:pt x="322" y="1327"/>
                          </a:lnTo>
                          <a:cubicBezTo>
                            <a:pt x="322" y="679"/>
                            <a:pt x="1442" y="151"/>
                            <a:pt x="2820" y="151"/>
                          </a:cubicBezTo>
                          <a:lnTo>
                            <a:pt x="18780" y="151"/>
                          </a:lnTo>
                          <a:cubicBezTo>
                            <a:pt x="20158" y="151"/>
                            <a:pt x="21278" y="679"/>
                            <a:pt x="21278" y="1327"/>
                          </a:cubicBezTo>
                          <a:cubicBezTo>
                            <a:pt x="21278" y="1327"/>
                            <a:pt x="21278" y="20273"/>
                            <a:pt x="21278" y="20273"/>
                          </a:cubicBezTo>
                          <a:close/>
                          <a:moveTo>
                            <a:pt x="18780" y="0"/>
                          </a:moveTo>
                          <a:lnTo>
                            <a:pt x="2820" y="0"/>
                          </a:lnTo>
                          <a:cubicBezTo>
                            <a:pt x="1265" y="0"/>
                            <a:pt x="0" y="595"/>
                            <a:pt x="0" y="1327"/>
                          </a:cubicBezTo>
                          <a:lnTo>
                            <a:pt x="0" y="20273"/>
                          </a:lnTo>
                          <a:cubicBezTo>
                            <a:pt x="0" y="21005"/>
                            <a:pt x="1265" y="21600"/>
                            <a:pt x="2820" y="21600"/>
                          </a:cubicBezTo>
                          <a:lnTo>
                            <a:pt x="18780" y="21600"/>
                          </a:lnTo>
                          <a:cubicBezTo>
                            <a:pt x="20335" y="21600"/>
                            <a:pt x="21600" y="21005"/>
                            <a:pt x="21600" y="20273"/>
                          </a:cubicBezTo>
                          <a:lnTo>
                            <a:pt x="21600" y="1327"/>
                          </a:lnTo>
                          <a:cubicBezTo>
                            <a:pt x="21600" y="595"/>
                            <a:pt x="20335" y="0"/>
                            <a:pt x="1878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0" name="Shape 9">
                      <a:extLst>
                        <a:ext uri="{FF2B5EF4-FFF2-40B4-BE49-F238E27FC236}">
                          <a16:creationId xmlns:a16="http://schemas.microsoft.com/office/drawing/2014/main" id="{4B59EC21-150E-4870-9FD6-4B5B391320B5}"/>
                        </a:ext>
                      </a:extLst>
                    </p:cNvPr>
                    <p:cNvSpPr/>
                    <p:nvPr/>
                  </p:nvSpPr>
                  <p:spPr>
                    <a:xfrm>
                      <a:off x="21298748" y="16421528"/>
                      <a:ext cx="1118365" cy="1118365"/>
                    </a:xfrm>
                    <a:custGeom>
                      <a:avLst/>
                      <a:gdLst/>
                      <a:ahLst/>
                      <a:cxnLst>
                        <a:cxn ang="0">
                          <a:pos x="wd2" y="hd2"/>
                        </a:cxn>
                        <a:cxn ang="5400000">
                          <a:pos x="wd2" y="hd2"/>
                        </a:cxn>
                        <a:cxn ang="10800000">
                          <a:pos x="wd2" y="hd2"/>
                        </a:cxn>
                        <a:cxn ang="16200000">
                          <a:pos x="wd2" y="hd2"/>
                        </a:cxn>
                      </a:cxnLst>
                      <a:rect l="0" t="0" r="r" b="b"/>
                      <a:pathLst>
                        <a:path w="21600" h="21600" extrusionOk="0">
                          <a:moveTo>
                            <a:pt x="10800" y="20564"/>
                          </a:moveTo>
                          <a:cubicBezTo>
                            <a:pt x="5408" y="20564"/>
                            <a:pt x="1036" y="16193"/>
                            <a:pt x="1036" y="10800"/>
                          </a:cubicBezTo>
                          <a:cubicBezTo>
                            <a:pt x="1036" y="5408"/>
                            <a:pt x="5408" y="1036"/>
                            <a:pt x="10800" y="1036"/>
                          </a:cubicBezTo>
                          <a:cubicBezTo>
                            <a:pt x="16193" y="1036"/>
                            <a:pt x="20564" y="5408"/>
                            <a:pt x="20564" y="10800"/>
                          </a:cubicBezTo>
                          <a:cubicBezTo>
                            <a:pt x="20564" y="16193"/>
                            <a:pt x="16193" y="20564"/>
                            <a:pt x="10800" y="20564"/>
                          </a:cubicBezTo>
                          <a:close/>
                          <a:moveTo>
                            <a:pt x="10800" y="0"/>
                          </a:moveTo>
                          <a:cubicBezTo>
                            <a:pt x="4835" y="0"/>
                            <a:pt x="0" y="4836"/>
                            <a:pt x="0" y="10800"/>
                          </a:cubicBezTo>
                          <a:cubicBezTo>
                            <a:pt x="0" y="16765"/>
                            <a:pt x="4835" y="21600"/>
                            <a:pt x="10800" y="21600"/>
                          </a:cubicBezTo>
                          <a:cubicBezTo>
                            <a:pt x="16765" y="21600"/>
                            <a:pt x="21600" y="16765"/>
                            <a:pt x="21600" y="10800"/>
                          </a:cubicBezTo>
                          <a:cubicBezTo>
                            <a:pt x="21600" y="4836"/>
                            <a:pt x="16765" y="0"/>
                            <a:pt x="108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1" name="Shape 10">
                      <a:extLst>
                        <a:ext uri="{FF2B5EF4-FFF2-40B4-BE49-F238E27FC236}">
                          <a16:creationId xmlns:a16="http://schemas.microsoft.com/office/drawing/2014/main" id="{A8209C2F-29AF-481C-B456-76F76870DEA6}"/>
                        </a:ext>
                      </a:extLst>
                    </p:cNvPr>
                    <p:cNvSpPr/>
                    <p:nvPr/>
                  </p:nvSpPr>
                  <p:spPr>
                    <a:xfrm>
                      <a:off x="21341454" y="16421528"/>
                      <a:ext cx="914946" cy="363826"/>
                    </a:xfrm>
                    <a:custGeom>
                      <a:avLst/>
                      <a:gdLst/>
                      <a:ahLst/>
                      <a:cxnLst>
                        <a:cxn ang="0">
                          <a:pos x="wd2" y="hd2"/>
                        </a:cxn>
                        <a:cxn ang="5400000">
                          <a:pos x="wd2" y="hd2"/>
                        </a:cxn>
                        <a:cxn ang="10800000">
                          <a:pos x="wd2" y="hd2"/>
                        </a:cxn>
                        <a:cxn ang="16200000">
                          <a:pos x="wd2" y="hd2"/>
                        </a:cxn>
                      </a:cxnLst>
                      <a:rect l="0" t="0" r="r" b="b"/>
                      <a:pathLst>
                        <a:path w="21600" h="21600" extrusionOk="0">
                          <a:moveTo>
                            <a:pt x="1173" y="21600"/>
                          </a:moveTo>
                          <a:cubicBezTo>
                            <a:pt x="2977" y="10785"/>
                            <a:pt x="7227" y="3185"/>
                            <a:pt x="12183" y="3185"/>
                          </a:cubicBezTo>
                          <a:cubicBezTo>
                            <a:pt x="15317" y="3185"/>
                            <a:pt x="18168" y="6227"/>
                            <a:pt x="20297" y="11195"/>
                          </a:cubicBezTo>
                          <a:lnTo>
                            <a:pt x="21600" y="9940"/>
                          </a:lnTo>
                          <a:cubicBezTo>
                            <a:pt x="19205" y="3808"/>
                            <a:pt x="15872" y="0"/>
                            <a:pt x="12183" y="0"/>
                          </a:cubicBezTo>
                          <a:cubicBezTo>
                            <a:pt x="6697" y="0"/>
                            <a:pt x="1993" y="8418"/>
                            <a:pt x="0" y="20398"/>
                          </a:cubicBezTo>
                          <a:cubicBezTo>
                            <a:pt x="0" y="20398"/>
                            <a:pt x="1173" y="21600"/>
                            <a:pt x="1173"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2" name="Shape 11">
                      <a:extLst>
                        <a:ext uri="{FF2B5EF4-FFF2-40B4-BE49-F238E27FC236}">
                          <a16:creationId xmlns:a16="http://schemas.microsoft.com/office/drawing/2014/main" id="{B3B35C5B-DF85-4390-9CFD-CF2EB98C5BC5}"/>
                        </a:ext>
                      </a:extLst>
                    </p:cNvPr>
                    <p:cNvSpPr/>
                    <p:nvPr/>
                  </p:nvSpPr>
                  <p:spPr>
                    <a:xfrm>
                      <a:off x="21715132" y="17435797"/>
                      <a:ext cx="392475" cy="107914"/>
                    </a:xfrm>
                    <a:custGeom>
                      <a:avLst/>
                      <a:gdLst/>
                      <a:ahLst/>
                      <a:cxnLst>
                        <a:cxn ang="0">
                          <a:pos x="wd2" y="hd2"/>
                        </a:cxn>
                        <a:cxn ang="5400000">
                          <a:pos x="wd2" y="hd2"/>
                        </a:cxn>
                        <a:cxn ang="10800000">
                          <a:pos x="wd2" y="hd2"/>
                        </a:cxn>
                        <a:cxn ang="16200000">
                          <a:pos x="wd2" y="hd2"/>
                        </a:cxn>
                      </a:cxnLst>
                      <a:rect l="0" t="0" r="r" b="b"/>
                      <a:pathLst>
                        <a:path w="21600" h="21600" extrusionOk="0">
                          <a:moveTo>
                            <a:pt x="20124" y="0"/>
                          </a:moveTo>
                          <a:cubicBezTo>
                            <a:pt x="16358" y="6931"/>
                            <a:pt x="12100" y="10861"/>
                            <a:pt x="7589" y="10861"/>
                          </a:cubicBezTo>
                          <a:cubicBezTo>
                            <a:pt x="5232" y="10861"/>
                            <a:pt x="2944" y="9787"/>
                            <a:pt x="759" y="7778"/>
                          </a:cubicBezTo>
                          <a:lnTo>
                            <a:pt x="0" y="18164"/>
                          </a:lnTo>
                          <a:cubicBezTo>
                            <a:pt x="2428" y="20403"/>
                            <a:pt x="4971" y="21600"/>
                            <a:pt x="7589" y="21600"/>
                          </a:cubicBezTo>
                          <a:cubicBezTo>
                            <a:pt x="12639" y="21600"/>
                            <a:pt x="17397" y="17153"/>
                            <a:pt x="21600" y="9315"/>
                          </a:cubicBezTo>
                          <a:cubicBezTo>
                            <a:pt x="21600" y="9315"/>
                            <a:pt x="20124" y="0"/>
                            <a:pt x="20124"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3" name="Shape 12">
                      <a:extLst>
                        <a:ext uri="{FF2B5EF4-FFF2-40B4-BE49-F238E27FC236}">
                          <a16:creationId xmlns:a16="http://schemas.microsoft.com/office/drawing/2014/main" id="{92A92443-DFF3-4B4F-9FB8-BA18EC2C85EF}"/>
                        </a:ext>
                      </a:extLst>
                    </p:cNvPr>
                    <p:cNvSpPr/>
                    <p:nvPr/>
                  </p:nvSpPr>
                  <p:spPr>
                    <a:xfrm>
                      <a:off x="18277291" y="3214668"/>
                      <a:ext cx="7146526" cy="14710811"/>
                    </a:xfrm>
                    <a:custGeom>
                      <a:avLst/>
                      <a:gdLst/>
                      <a:ahLst/>
                      <a:cxnLst>
                        <a:cxn ang="0">
                          <a:pos x="wd2" y="hd2"/>
                        </a:cxn>
                        <a:cxn ang="5400000">
                          <a:pos x="wd2" y="hd2"/>
                        </a:cxn>
                        <a:cxn ang="10800000">
                          <a:pos x="wd2" y="hd2"/>
                        </a:cxn>
                        <a:cxn ang="16200000">
                          <a:pos x="wd2" y="hd2"/>
                        </a:cxn>
                      </a:cxnLst>
                      <a:rect l="0" t="0" r="r" b="b"/>
                      <a:pathLst>
                        <a:path w="21600" h="21600" extrusionOk="0">
                          <a:moveTo>
                            <a:pt x="3288" y="199"/>
                          </a:moveTo>
                          <a:cubicBezTo>
                            <a:pt x="1702" y="199"/>
                            <a:pt x="411" y="827"/>
                            <a:pt x="411" y="1597"/>
                          </a:cubicBezTo>
                          <a:lnTo>
                            <a:pt x="411" y="20003"/>
                          </a:lnTo>
                          <a:cubicBezTo>
                            <a:pt x="411" y="20774"/>
                            <a:pt x="1702" y="21401"/>
                            <a:pt x="3288" y="21401"/>
                          </a:cubicBezTo>
                          <a:lnTo>
                            <a:pt x="18312" y="21401"/>
                          </a:lnTo>
                          <a:cubicBezTo>
                            <a:pt x="19899" y="21401"/>
                            <a:pt x="21190" y="20774"/>
                            <a:pt x="21190" y="20003"/>
                          </a:cubicBezTo>
                          <a:lnTo>
                            <a:pt x="21190" y="1597"/>
                          </a:lnTo>
                          <a:cubicBezTo>
                            <a:pt x="21190" y="827"/>
                            <a:pt x="19899" y="199"/>
                            <a:pt x="18312" y="199"/>
                          </a:cubicBezTo>
                          <a:cubicBezTo>
                            <a:pt x="18312" y="199"/>
                            <a:pt x="3288" y="199"/>
                            <a:pt x="3288" y="199"/>
                          </a:cubicBezTo>
                          <a:close/>
                          <a:moveTo>
                            <a:pt x="18312" y="21428"/>
                          </a:moveTo>
                          <a:lnTo>
                            <a:pt x="3288" y="21428"/>
                          </a:lnTo>
                          <a:cubicBezTo>
                            <a:pt x="1670" y="21428"/>
                            <a:pt x="353" y="20789"/>
                            <a:pt x="353" y="20003"/>
                          </a:cubicBezTo>
                          <a:lnTo>
                            <a:pt x="353" y="1597"/>
                          </a:lnTo>
                          <a:cubicBezTo>
                            <a:pt x="353" y="811"/>
                            <a:pt x="1670" y="172"/>
                            <a:pt x="3288" y="172"/>
                          </a:cubicBezTo>
                          <a:lnTo>
                            <a:pt x="18312" y="172"/>
                          </a:lnTo>
                          <a:cubicBezTo>
                            <a:pt x="19930" y="172"/>
                            <a:pt x="21247" y="811"/>
                            <a:pt x="21247" y="1597"/>
                          </a:cubicBezTo>
                          <a:lnTo>
                            <a:pt x="21247" y="20003"/>
                          </a:lnTo>
                          <a:cubicBezTo>
                            <a:pt x="21247" y="20789"/>
                            <a:pt x="19930" y="21428"/>
                            <a:pt x="18312" y="21428"/>
                          </a:cubicBezTo>
                          <a:close/>
                          <a:moveTo>
                            <a:pt x="3288" y="28"/>
                          </a:moveTo>
                          <a:cubicBezTo>
                            <a:pt x="1507" y="28"/>
                            <a:pt x="57" y="732"/>
                            <a:pt x="57" y="1597"/>
                          </a:cubicBezTo>
                          <a:lnTo>
                            <a:pt x="57" y="20003"/>
                          </a:lnTo>
                          <a:cubicBezTo>
                            <a:pt x="57" y="20868"/>
                            <a:pt x="1507" y="21572"/>
                            <a:pt x="3288" y="21572"/>
                          </a:cubicBezTo>
                          <a:lnTo>
                            <a:pt x="18312" y="21572"/>
                          </a:lnTo>
                          <a:cubicBezTo>
                            <a:pt x="20093" y="21572"/>
                            <a:pt x="21543" y="20868"/>
                            <a:pt x="21543" y="20003"/>
                          </a:cubicBezTo>
                          <a:lnTo>
                            <a:pt x="21543" y="1597"/>
                          </a:lnTo>
                          <a:cubicBezTo>
                            <a:pt x="21543" y="732"/>
                            <a:pt x="20093" y="28"/>
                            <a:pt x="18312" y="28"/>
                          </a:cubicBezTo>
                          <a:cubicBezTo>
                            <a:pt x="18312" y="28"/>
                            <a:pt x="3288" y="28"/>
                            <a:pt x="3288" y="28"/>
                          </a:cubicBezTo>
                          <a:close/>
                          <a:moveTo>
                            <a:pt x="18312" y="21600"/>
                          </a:moveTo>
                          <a:lnTo>
                            <a:pt x="3288" y="21600"/>
                          </a:lnTo>
                          <a:cubicBezTo>
                            <a:pt x="1475" y="21600"/>
                            <a:pt x="0" y="20883"/>
                            <a:pt x="0" y="20003"/>
                          </a:cubicBezTo>
                          <a:lnTo>
                            <a:pt x="0" y="1597"/>
                          </a:lnTo>
                          <a:cubicBezTo>
                            <a:pt x="0" y="717"/>
                            <a:pt x="1475" y="0"/>
                            <a:pt x="3288" y="0"/>
                          </a:cubicBezTo>
                          <a:lnTo>
                            <a:pt x="18312" y="0"/>
                          </a:lnTo>
                          <a:cubicBezTo>
                            <a:pt x="20125" y="0"/>
                            <a:pt x="21600" y="717"/>
                            <a:pt x="21600" y="1597"/>
                          </a:cubicBezTo>
                          <a:lnTo>
                            <a:pt x="21600" y="20003"/>
                          </a:lnTo>
                          <a:cubicBezTo>
                            <a:pt x="21600" y="20883"/>
                            <a:pt x="20125" y="21600"/>
                            <a:pt x="18312"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4" name="Freeform 13">
                      <a:extLst>
                        <a:ext uri="{FF2B5EF4-FFF2-40B4-BE49-F238E27FC236}">
                          <a16:creationId xmlns:a16="http://schemas.microsoft.com/office/drawing/2014/main" id="{17B40E32-9F63-4809-B47F-1F8F4A5572B8}"/>
                        </a:ext>
                      </a:extLst>
                    </p:cNvPr>
                    <p:cNvSpPr/>
                    <p:nvPr/>
                  </p:nvSpPr>
                  <p:spPr>
                    <a:xfrm>
                      <a:off x="18832469" y="5104412"/>
                      <a:ext cx="6069982" cy="169787"/>
                    </a:xfrm>
                    <a:custGeom>
                      <a:avLst/>
                      <a:gdLst>
                        <a:gd name="connsiteX0" fmla="*/ 884246 w 7220398"/>
                        <a:gd name="connsiteY0" fmla="*/ 101599 h 201966"/>
                        <a:gd name="connsiteX1" fmla="*/ 932171 w 7220398"/>
                        <a:gd name="connsiteY1" fmla="*/ 121452 h 201966"/>
                        <a:gd name="connsiteX2" fmla="*/ 884273 w 7220398"/>
                        <a:gd name="connsiteY2" fmla="*/ 169391 h 201966"/>
                        <a:gd name="connsiteX3" fmla="*/ 836321 w 7220398"/>
                        <a:gd name="connsiteY3" fmla="*/ 121452 h 201966"/>
                        <a:gd name="connsiteX4" fmla="*/ 884246 w 7220398"/>
                        <a:gd name="connsiteY4" fmla="*/ 101599 h 201966"/>
                        <a:gd name="connsiteX5" fmla="*/ 628020 w 7220398"/>
                        <a:gd name="connsiteY5" fmla="*/ 50800 h 201966"/>
                        <a:gd name="connsiteX6" fmla="*/ 684541 w 7220398"/>
                        <a:gd name="connsiteY6" fmla="*/ 107306 h 201966"/>
                        <a:gd name="connsiteX7" fmla="*/ 628020 w 7220398"/>
                        <a:gd name="connsiteY7" fmla="*/ 163823 h 201966"/>
                        <a:gd name="connsiteX8" fmla="*/ 571500 w 7220398"/>
                        <a:gd name="connsiteY8" fmla="*/ 107306 h 201966"/>
                        <a:gd name="connsiteX9" fmla="*/ 628020 w 7220398"/>
                        <a:gd name="connsiteY9" fmla="*/ 50800 h 201966"/>
                        <a:gd name="connsiteX10" fmla="*/ 488318 w 7220398"/>
                        <a:gd name="connsiteY10" fmla="*/ 50800 h 201966"/>
                        <a:gd name="connsiteX11" fmla="*/ 544837 w 7220398"/>
                        <a:gd name="connsiteY11" fmla="*/ 107306 h 201966"/>
                        <a:gd name="connsiteX12" fmla="*/ 488318 w 7220398"/>
                        <a:gd name="connsiteY12" fmla="*/ 163823 h 201966"/>
                        <a:gd name="connsiteX13" fmla="*/ 431800 w 7220398"/>
                        <a:gd name="connsiteY13" fmla="*/ 107306 h 201966"/>
                        <a:gd name="connsiteX14" fmla="*/ 488318 w 7220398"/>
                        <a:gd name="connsiteY14" fmla="*/ 50800 h 201966"/>
                        <a:gd name="connsiteX15" fmla="*/ 348620 w 7220398"/>
                        <a:gd name="connsiteY15" fmla="*/ 50800 h 201966"/>
                        <a:gd name="connsiteX16" fmla="*/ 405141 w 7220398"/>
                        <a:gd name="connsiteY16" fmla="*/ 107306 h 201966"/>
                        <a:gd name="connsiteX17" fmla="*/ 348620 w 7220398"/>
                        <a:gd name="connsiteY17" fmla="*/ 163823 h 201966"/>
                        <a:gd name="connsiteX18" fmla="*/ 292100 w 7220398"/>
                        <a:gd name="connsiteY18" fmla="*/ 107306 h 201966"/>
                        <a:gd name="connsiteX19" fmla="*/ 348620 w 7220398"/>
                        <a:gd name="connsiteY19" fmla="*/ 50800 h 201966"/>
                        <a:gd name="connsiteX20" fmla="*/ 196222 w 7220398"/>
                        <a:gd name="connsiteY20" fmla="*/ 50800 h 201966"/>
                        <a:gd name="connsiteX21" fmla="*/ 252713 w 7220398"/>
                        <a:gd name="connsiteY21" fmla="*/ 107306 h 201966"/>
                        <a:gd name="connsiteX22" fmla="*/ 196222 w 7220398"/>
                        <a:gd name="connsiteY22" fmla="*/ 163823 h 201966"/>
                        <a:gd name="connsiteX23" fmla="*/ 139700 w 7220398"/>
                        <a:gd name="connsiteY23" fmla="*/ 107306 h 201966"/>
                        <a:gd name="connsiteX24" fmla="*/ 196222 w 7220398"/>
                        <a:gd name="connsiteY24" fmla="*/ 50800 h 201966"/>
                        <a:gd name="connsiteX25" fmla="*/ 56517 w 7220398"/>
                        <a:gd name="connsiteY25" fmla="*/ 50800 h 201966"/>
                        <a:gd name="connsiteX26" fmla="*/ 113013 w 7220398"/>
                        <a:gd name="connsiteY26" fmla="*/ 107306 h 201966"/>
                        <a:gd name="connsiteX27" fmla="*/ 56517 w 7220398"/>
                        <a:gd name="connsiteY27" fmla="*/ 163823 h 201966"/>
                        <a:gd name="connsiteX28" fmla="*/ 0 w 7220398"/>
                        <a:gd name="connsiteY28" fmla="*/ 107306 h 201966"/>
                        <a:gd name="connsiteX29" fmla="*/ 56517 w 7220398"/>
                        <a:gd name="connsiteY29" fmla="*/ 50800 h 201966"/>
                        <a:gd name="connsiteX30" fmla="*/ 884231 w 7220398"/>
                        <a:gd name="connsiteY30" fmla="*/ 50799 h 201966"/>
                        <a:gd name="connsiteX31" fmla="*/ 968363 w 7220398"/>
                        <a:gd name="connsiteY31" fmla="*/ 85665 h 201966"/>
                        <a:gd name="connsiteX32" fmla="*/ 949994 w 7220398"/>
                        <a:gd name="connsiteY32" fmla="*/ 104064 h 201966"/>
                        <a:gd name="connsiteX33" fmla="*/ 818500 w 7220398"/>
                        <a:gd name="connsiteY33" fmla="*/ 104064 h 201966"/>
                        <a:gd name="connsiteX34" fmla="*/ 800100 w 7220398"/>
                        <a:gd name="connsiteY34" fmla="*/ 85665 h 201966"/>
                        <a:gd name="connsiteX35" fmla="*/ 884231 w 7220398"/>
                        <a:gd name="connsiteY35" fmla="*/ 50799 h 201966"/>
                        <a:gd name="connsiteX36" fmla="*/ 6760660 w 7220398"/>
                        <a:gd name="connsiteY36" fmla="*/ 36283 h 201966"/>
                        <a:gd name="connsiteX37" fmla="*/ 7080614 w 7220398"/>
                        <a:gd name="connsiteY37" fmla="*/ 36283 h 201966"/>
                        <a:gd name="connsiteX38" fmla="*/ 7088316 w 7220398"/>
                        <a:gd name="connsiteY38" fmla="*/ 43991 h 201966"/>
                        <a:gd name="connsiteX39" fmla="*/ 7088316 w 7220398"/>
                        <a:gd name="connsiteY39" fmla="*/ 153938 h 201966"/>
                        <a:gd name="connsiteX40" fmla="*/ 7080614 w 7220398"/>
                        <a:gd name="connsiteY40" fmla="*/ 161645 h 201966"/>
                        <a:gd name="connsiteX41" fmla="*/ 6760660 w 7220398"/>
                        <a:gd name="connsiteY41" fmla="*/ 161645 h 201966"/>
                        <a:gd name="connsiteX42" fmla="*/ 6752944 w 7220398"/>
                        <a:gd name="connsiteY42" fmla="*/ 153938 h 201966"/>
                        <a:gd name="connsiteX43" fmla="*/ 6752944 w 7220398"/>
                        <a:gd name="connsiteY43" fmla="*/ 43991 h 201966"/>
                        <a:gd name="connsiteX44" fmla="*/ 6760660 w 7220398"/>
                        <a:gd name="connsiteY44" fmla="*/ 36283 h 201966"/>
                        <a:gd name="connsiteX45" fmla="*/ 6750030 w 7220398"/>
                        <a:gd name="connsiteY45" fmla="*/ 8275 h 201966"/>
                        <a:gd name="connsiteX46" fmla="*/ 6726576 w 7220398"/>
                        <a:gd name="connsiteY46" fmla="*/ 31726 h 201966"/>
                        <a:gd name="connsiteX47" fmla="*/ 6726576 w 7220398"/>
                        <a:gd name="connsiteY47" fmla="*/ 170241 h 201966"/>
                        <a:gd name="connsiteX48" fmla="*/ 6750030 w 7220398"/>
                        <a:gd name="connsiteY48" fmla="*/ 193691 h 201966"/>
                        <a:gd name="connsiteX49" fmla="*/ 7153150 w 7220398"/>
                        <a:gd name="connsiteY49" fmla="*/ 193691 h 201966"/>
                        <a:gd name="connsiteX50" fmla="*/ 7176604 w 7220398"/>
                        <a:gd name="connsiteY50" fmla="*/ 170241 h 201966"/>
                        <a:gd name="connsiteX51" fmla="*/ 7176604 w 7220398"/>
                        <a:gd name="connsiteY51" fmla="*/ 31726 h 201966"/>
                        <a:gd name="connsiteX52" fmla="*/ 7153150 w 7220398"/>
                        <a:gd name="connsiteY52" fmla="*/ 8275 h 201966"/>
                        <a:gd name="connsiteX53" fmla="*/ 6750030 w 7220398"/>
                        <a:gd name="connsiteY53" fmla="*/ 0 h 201966"/>
                        <a:gd name="connsiteX54" fmla="*/ 7153150 w 7220398"/>
                        <a:gd name="connsiteY54" fmla="*/ 0 h 201966"/>
                        <a:gd name="connsiteX55" fmla="*/ 7184856 w 7220398"/>
                        <a:gd name="connsiteY55" fmla="*/ 31726 h 201966"/>
                        <a:gd name="connsiteX56" fmla="*/ 7184856 w 7220398"/>
                        <a:gd name="connsiteY56" fmla="*/ 64134 h 201966"/>
                        <a:gd name="connsiteX57" fmla="*/ 7220398 w 7220398"/>
                        <a:gd name="connsiteY57" fmla="*/ 100983 h 201966"/>
                        <a:gd name="connsiteX58" fmla="*/ 7184856 w 7220398"/>
                        <a:gd name="connsiteY58" fmla="*/ 137833 h 201966"/>
                        <a:gd name="connsiteX59" fmla="*/ 7184856 w 7220398"/>
                        <a:gd name="connsiteY59" fmla="*/ 170241 h 201966"/>
                        <a:gd name="connsiteX60" fmla="*/ 7153150 w 7220398"/>
                        <a:gd name="connsiteY60" fmla="*/ 201966 h 201966"/>
                        <a:gd name="connsiteX61" fmla="*/ 6750030 w 7220398"/>
                        <a:gd name="connsiteY61" fmla="*/ 201966 h 201966"/>
                        <a:gd name="connsiteX62" fmla="*/ 6718300 w 7220398"/>
                        <a:gd name="connsiteY62" fmla="*/ 170241 h 201966"/>
                        <a:gd name="connsiteX63" fmla="*/ 6718300 w 7220398"/>
                        <a:gd name="connsiteY63" fmla="*/ 31726 h 201966"/>
                        <a:gd name="connsiteX64" fmla="*/ 6750030 w 7220398"/>
                        <a:gd name="connsiteY64" fmla="*/ 0 h 201966"/>
                        <a:gd name="connsiteX65" fmla="*/ 881329 w 7220398"/>
                        <a:gd name="connsiteY65" fmla="*/ 0 h 201966"/>
                        <a:gd name="connsiteX66" fmla="*/ 1000659 w 7220398"/>
                        <a:gd name="connsiteY66" fmla="*/ 49421 h 201966"/>
                        <a:gd name="connsiteX67" fmla="*/ 982307 w 7220398"/>
                        <a:gd name="connsiteY67" fmla="*/ 67782 h 201966"/>
                        <a:gd name="connsiteX68" fmla="*/ 780319 w 7220398"/>
                        <a:gd name="connsiteY68" fmla="*/ 67770 h 201966"/>
                        <a:gd name="connsiteX69" fmla="*/ 762000 w 7220398"/>
                        <a:gd name="connsiteY69" fmla="*/ 49421 h 201966"/>
                        <a:gd name="connsiteX70" fmla="*/ 881329 w 7220398"/>
                        <a:gd name="connsiteY70" fmla="*/ 0 h 20196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Lst>
                      <a:rect l="l" t="t" r="r" b="b"/>
                      <a:pathLst>
                        <a:path w="7220398" h="201966">
                          <a:moveTo>
                            <a:pt x="884246" y="101599"/>
                          </a:moveTo>
                          <a:cubicBezTo>
                            <a:pt x="901595" y="101599"/>
                            <a:pt x="918943" y="108217"/>
                            <a:pt x="932171" y="121452"/>
                          </a:cubicBezTo>
                          <a:lnTo>
                            <a:pt x="884273" y="169391"/>
                          </a:lnTo>
                          <a:lnTo>
                            <a:pt x="836321" y="121452"/>
                          </a:lnTo>
                          <a:cubicBezTo>
                            <a:pt x="849549" y="108217"/>
                            <a:pt x="866897" y="101599"/>
                            <a:pt x="884246" y="101599"/>
                          </a:cubicBezTo>
                          <a:close/>
                          <a:moveTo>
                            <a:pt x="628020" y="50800"/>
                          </a:moveTo>
                          <a:cubicBezTo>
                            <a:pt x="659217" y="50800"/>
                            <a:pt x="684541" y="76094"/>
                            <a:pt x="684541" y="107306"/>
                          </a:cubicBezTo>
                          <a:cubicBezTo>
                            <a:pt x="684541" y="138529"/>
                            <a:pt x="659217" y="163823"/>
                            <a:pt x="628020" y="163823"/>
                          </a:cubicBezTo>
                          <a:cubicBezTo>
                            <a:pt x="596798" y="163823"/>
                            <a:pt x="571500" y="138529"/>
                            <a:pt x="571500" y="107306"/>
                          </a:cubicBezTo>
                          <a:cubicBezTo>
                            <a:pt x="571500" y="76094"/>
                            <a:pt x="596798" y="50800"/>
                            <a:pt x="628020" y="50800"/>
                          </a:cubicBezTo>
                          <a:close/>
                          <a:moveTo>
                            <a:pt x="488318" y="50800"/>
                          </a:moveTo>
                          <a:cubicBezTo>
                            <a:pt x="519540" y="50800"/>
                            <a:pt x="544837" y="76094"/>
                            <a:pt x="544837" y="107306"/>
                          </a:cubicBezTo>
                          <a:cubicBezTo>
                            <a:pt x="544837" y="138529"/>
                            <a:pt x="519540" y="163823"/>
                            <a:pt x="488318" y="163823"/>
                          </a:cubicBezTo>
                          <a:cubicBezTo>
                            <a:pt x="457123" y="163823"/>
                            <a:pt x="431800" y="138529"/>
                            <a:pt x="431800" y="107306"/>
                          </a:cubicBezTo>
                          <a:cubicBezTo>
                            <a:pt x="431800" y="76094"/>
                            <a:pt x="457123" y="50800"/>
                            <a:pt x="488318" y="50800"/>
                          </a:cubicBezTo>
                          <a:close/>
                          <a:moveTo>
                            <a:pt x="348620" y="50800"/>
                          </a:moveTo>
                          <a:cubicBezTo>
                            <a:pt x="379817" y="50800"/>
                            <a:pt x="405141" y="76094"/>
                            <a:pt x="405141" y="107306"/>
                          </a:cubicBezTo>
                          <a:cubicBezTo>
                            <a:pt x="405141" y="138529"/>
                            <a:pt x="379817" y="163823"/>
                            <a:pt x="348620" y="163823"/>
                          </a:cubicBezTo>
                          <a:cubicBezTo>
                            <a:pt x="317398" y="163823"/>
                            <a:pt x="292100" y="138529"/>
                            <a:pt x="292100" y="107306"/>
                          </a:cubicBezTo>
                          <a:cubicBezTo>
                            <a:pt x="292100" y="76094"/>
                            <a:pt x="317398" y="50800"/>
                            <a:pt x="348620" y="50800"/>
                          </a:cubicBezTo>
                          <a:close/>
                          <a:moveTo>
                            <a:pt x="196222" y="50800"/>
                          </a:moveTo>
                          <a:cubicBezTo>
                            <a:pt x="227416" y="50800"/>
                            <a:pt x="252713" y="76094"/>
                            <a:pt x="252713" y="107306"/>
                          </a:cubicBezTo>
                          <a:cubicBezTo>
                            <a:pt x="252713" y="138529"/>
                            <a:pt x="227416" y="163823"/>
                            <a:pt x="196222" y="163823"/>
                          </a:cubicBezTo>
                          <a:cubicBezTo>
                            <a:pt x="164971" y="163823"/>
                            <a:pt x="139700" y="138529"/>
                            <a:pt x="139700" y="107306"/>
                          </a:cubicBezTo>
                          <a:cubicBezTo>
                            <a:pt x="139700" y="76094"/>
                            <a:pt x="164971" y="50800"/>
                            <a:pt x="196222" y="50800"/>
                          </a:cubicBezTo>
                          <a:close/>
                          <a:moveTo>
                            <a:pt x="56517" y="50800"/>
                          </a:moveTo>
                          <a:cubicBezTo>
                            <a:pt x="87742" y="50800"/>
                            <a:pt x="113013" y="76094"/>
                            <a:pt x="113013" y="107306"/>
                          </a:cubicBezTo>
                          <a:cubicBezTo>
                            <a:pt x="113013" y="138529"/>
                            <a:pt x="87742" y="163823"/>
                            <a:pt x="56517" y="163823"/>
                          </a:cubicBezTo>
                          <a:cubicBezTo>
                            <a:pt x="25297" y="163823"/>
                            <a:pt x="0" y="138529"/>
                            <a:pt x="0" y="107306"/>
                          </a:cubicBezTo>
                          <a:cubicBezTo>
                            <a:pt x="0" y="76094"/>
                            <a:pt x="25297" y="50800"/>
                            <a:pt x="56517" y="50800"/>
                          </a:cubicBezTo>
                          <a:close/>
                          <a:moveTo>
                            <a:pt x="884231" y="50799"/>
                          </a:moveTo>
                          <a:cubicBezTo>
                            <a:pt x="914686" y="50799"/>
                            <a:pt x="945141" y="62421"/>
                            <a:pt x="968363" y="85665"/>
                          </a:cubicBezTo>
                          <a:lnTo>
                            <a:pt x="949994" y="104064"/>
                          </a:lnTo>
                          <a:cubicBezTo>
                            <a:pt x="913678" y="67746"/>
                            <a:pt x="854785" y="67746"/>
                            <a:pt x="818500" y="104064"/>
                          </a:cubicBezTo>
                          <a:lnTo>
                            <a:pt x="800100" y="85665"/>
                          </a:lnTo>
                          <a:cubicBezTo>
                            <a:pt x="823322" y="62421"/>
                            <a:pt x="853777" y="50799"/>
                            <a:pt x="884231" y="50799"/>
                          </a:cubicBezTo>
                          <a:close/>
                          <a:moveTo>
                            <a:pt x="6760660" y="36283"/>
                          </a:moveTo>
                          <a:lnTo>
                            <a:pt x="7080614" y="36283"/>
                          </a:lnTo>
                          <a:cubicBezTo>
                            <a:pt x="7084854" y="36283"/>
                            <a:pt x="7088316" y="39748"/>
                            <a:pt x="7088316" y="43991"/>
                          </a:cubicBezTo>
                          <a:lnTo>
                            <a:pt x="7088316" y="153938"/>
                          </a:lnTo>
                          <a:cubicBezTo>
                            <a:pt x="7088316" y="158180"/>
                            <a:pt x="7084854" y="161645"/>
                            <a:pt x="7080614" y="161645"/>
                          </a:cubicBezTo>
                          <a:cubicBezTo>
                            <a:pt x="7080614" y="161645"/>
                            <a:pt x="6760660" y="161645"/>
                            <a:pt x="6760660" y="161645"/>
                          </a:cubicBezTo>
                          <a:cubicBezTo>
                            <a:pt x="6756406" y="161645"/>
                            <a:pt x="6752944" y="158180"/>
                            <a:pt x="6752944" y="153938"/>
                          </a:cubicBezTo>
                          <a:lnTo>
                            <a:pt x="6752944" y="43991"/>
                          </a:lnTo>
                          <a:cubicBezTo>
                            <a:pt x="6752944" y="39748"/>
                            <a:pt x="6756406" y="36283"/>
                            <a:pt x="6760660" y="36283"/>
                          </a:cubicBezTo>
                          <a:close/>
                          <a:moveTo>
                            <a:pt x="6750030" y="8275"/>
                          </a:moveTo>
                          <a:cubicBezTo>
                            <a:pt x="6737106" y="8275"/>
                            <a:pt x="6726576" y="18785"/>
                            <a:pt x="6726576" y="31726"/>
                          </a:cubicBezTo>
                          <a:lnTo>
                            <a:pt x="6726576" y="170241"/>
                          </a:lnTo>
                          <a:cubicBezTo>
                            <a:pt x="6726576" y="183172"/>
                            <a:pt x="6737106" y="193691"/>
                            <a:pt x="6750030" y="193691"/>
                          </a:cubicBezTo>
                          <a:lnTo>
                            <a:pt x="7153150" y="193691"/>
                          </a:lnTo>
                          <a:cubicBezTo>
                            <a:pt x="7166098" y="193691"/>
                            <a:pt x="7176604" y="183172"/>
                            <a:pt x="7176604" y="170241"/>
                          </a:cubicBezTo>
                          <a:cubicBezTo>
                            <a:pt x="7176604" y="170241"/>
                            <a:pt x="7176604" y="31726"/>
                            <a:pt x="7176604" y="31726"/>
                          </a:cubicBezTo>
                          <a:cubicBezTo>
                            <a:pt x="7176604" y="18785"/>
                            <a:pt x="7166098" y="8275"/>
                            <a:pt x="7153150" y="8275"/>
                          </a:cubicBezTo>
                          <a:close/>
                          <a:moveTo>
                            <a:pt x="6750030" y="0"/>
                          </a:moveTo>
                          <a:lnTo>
                            <a:pt x="7153150" y="0"/>
                          </a:lnTo>
                          <a:cubicBezTo>
                            <a:pt x="7170630" y="0"/>
                            <a:pt x="7184856" y="14222"/>
                            <a:pt x="7184856" y="31726"/>
                          </a:cubicBezTo>
                          <a:lnTo>
                            <a:pt x="7184856" y="64134"/>
                          </a:lnTo>
                          <a:cubicBezTo>
                            <a:pt x="7204614" y="65031"/>
                            <a:pt x="7220398" y="81030"/>
                            <a:pt x="7220398" y="100983"/>
                          </a:cubicBezTo>
                          <a:cubicBezTo>
                            <a:pt x="7220398" y="120927"/>
                            <a:pt x="7204614" y="136935"/>
                            <a:pt x="7184856" y="137833"/>
                          </a:cubicBezTo>
                          <a:lnTo>
                            <a:pt x="7184856" y="170241"/>
                          </a:lnTo>
                          <a:cubicBezTo>
                            <a:pt x="7184856" y="187744"/>
                            <a:pt x="7170630" y="201966"/>
                            <a:pt x="7153150" y="201966"/>
                          </a:cubicBezTo>
                          <a:lnTo>
                            <a:pt x="6750030" y="201966"/>
                          </a:lnTo>
                          <a:cubicBezTo>
                            <a:pt x="6732526" y="201966"/>
                            <a:pt x="6718300" y="187744"/>
                            <a:pt x="6718300" y="170241"/>
                          </a:cubicBezTo>
                          <a:lnTo>
                            <a:pt x="6718300" y="31726"/>
                          </a:lnTo>
                          <a:cubicBezTo>
                            <a:pt x="6718300" y="14222"/>
                            <a:pt x="6732526" y="0"/>
                            <a:pt x="6750030" y="0"/>
                          </a:cubicBezTo>
                          <a:close/>
                          <a:moveTo>
                            <a:pt x="881329" y="0"/>
                          </a:moveTo>
                          <a:cubicBezTo>
                            <a:pt x="924520" y="0"/>
                            <a:pt x="967711" y="16474"/>
                            <a:pt x="1000659" y="49421"/>
                          </a:cubicBezTo>
                          <a:lnTo>
                            <a:pt x="982307" y="67782"/>
                          </a:lnTo>
                          <a:cubicBezTo>
                            <a:pt x="926553" y="12002"/>
                            <a:pt x="836106" y="12002"/>
                            <a:pt x="780319" y="67770"/>
                          </a:cubicBezTo>
                          <a:cubicBezTo>
                            <a:pt x="780319" y="67770"/>
                            <a:pt x="762000" y="49421"/>
                            <a:pt x="762000" y="49421"/>
                          </a:cubicBezTo>
                          <a:cubicBezTo>
                            <a:pt x="794948" y="16474"/>
                            <a:pt x="838139" y="0"/>
                            <a:pt x="881329" y="0"/>
                          </a:cubicBezTo>
                          <a:close/>
                        </a:path>
                      </a:pathLst>
                    </a:custGeom>
                    <a:grp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sp>
                  <p:nvSpPr>
                    <p:cNvPr id="45" name="Shape 23">
                      <a:extLst>
                        <a:ext uri="{FF2B5EF4-FFF2-40B4-BE49-F238E27FC236}">
                          <a16:creationId xmlns:a16="http://schemas.microsoft.com/office/drawing/2014/main" id="{2A5C9D43-7E28-49DE-A34B-E81E74FEC09E}"/>
                        </a:ext>
                      </a:extLst>
                    </p:cNvPr>
                    <p:cNvSpPr/>
                    <p:nvPr/>
                  </p:nvSpPr>
                  <p:spPr>
                    <a:xfrm>
                      <a:off x="18245261" y="6353566"/>
                      <a:ext cx="46382" cy="1089965"/>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600"/>
                          </a:lnTo>
                          <a:lnTo>
                            <a:pt x="0" y="0"/>
                          </a:lnTo>
                          <a:cubicBezTo>
                            <a:pt x="0" y="0"/>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6" name="Shape 24">
                      <a:extLst>
                        <a:ext uri="{FF2B5EF4-FFF2-40B4-BE49-F238E27FC236}">
                          <a16:creationId xmlns:a16="http://schemas.microsoft.com/office/drawing/2014/main" id="{12A89957-4D7B-4F82-A0E5-FE06F0B4A538}"/>
                        </a:ext>
                      </a:extLst>
                    </p:cNvPr>
                    <p:cNvSpPr/>
                    <p:nvPr/>
                  </p:nvSpPr>
                  <p:spPr>
                    <a:xfrm>
                      <a:off x="18223908" y="6353566"/>
                      <a:ext cx="23191" cy="1089501"/>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041"/>
                          </a:lnTo>
                          <a:lnTo>
                            <a:pt x="0" y="559"/>
                          </a:lnTo>
                          <a:cubicBezTo>
                            <a:pt x="0" y="559"/>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7" name="Shape 25">
                      <a:extLst>
                        <a:ext uri="{FF2B5EF4-FFF2-40B4-BE49-F238E27FC236}">
                          <a16:creationId xmlns:a16="http://schemas.microsoft.com/office/drawing/2014/main" id="{E964198C-D783-4D37-91B3-B9B5770BE2C0}"/>
                        </a:ext>
                      </a:extLst>
                    </p:cNvPr>
                    <p:cNvSpPr/>
                    <p:nvPr/>
                  </p:nvSpPr>
                  <p:spPr>
                    <a:xfrm>
                      <a:off x="18266614" y="5093736"/>
                      <a:ext cx="26590" cy="578252"/>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600"/>
                          </a:lnTo>
                          <a:lnTo>
                            <a:pt x="0" y="0"/>
                          </a:lnTo>
                          <a:cubicBezTo>
                            <a:pt x="0" y="0"/>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8" name="Shape 26">
                      <a:extLst>
                        <a:ext uri="{FF2B5EF4-FFF2-40B4-BE49-F238E27FC236}">
                          <a16:creationId xmlns:a16="http://schemas.microsoft.com/office/drawing/2014/main" id="{874C536B-478C-4B8A-8FBA-CB33A7F6E9FC}"/>
                        </a:ext>
                      </a:extLst>
                    </p:cNvPr>
                    <p:cNvSpPr/>
                    <p:nvPr/>
                  </p:nvSpPr>
                  <p:spPr>
                    <a:xfrm>
                      <a:off x="18255938" y="5093736"/>
                      <a:ext cx="13295" cy="577978"/>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0997"/>
                          </a:lnTo>
                          <a:lnTo>
                            <a:pt x="0" y="604"/>
                          </a:lnTo>
                          <a:cubicBezTo>
                            <a:pt x="0" y="604"/>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9" name="Shape 27">
                      <a:extLst>
                        <a:ext uri="{FF2B5EF4-FFF2-40B4-BE49-F238E27FC236}">
                          <a16:creationId xmlns:a16="http://schemas.microsoft.com/office/drawing/2014/main" id="{CA8B60A1-4766-4797-88B8-654B42879096}"/>
                        </a:ext>
                      </a:extLst>
                    </p:cNvPr>
                    <p:cNvSpPr/>
                    <p:nvPr/>
                  </p:nvSpPr>
                  <p:spPr>
                    <a:xfrm>
                      <a:off x="18245261" y="7698808"/>
                      <a:ext cx="46382" cy="1089965"/>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600"/>
                          </a:lnTo>
                          <a:lnTo>
                            <a:pt x="0" y="0"/>
                          </a:lnTo>
                          <a:cubicBezTo>
                            <a:pt x="0" y="0"/>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0" name="Shape 28">
                      <a:extLst>
                        <a:ext uri="{FF2B5EF4-FFF2-40B4-BE49-F238E27FC236}">
                          <a16:creationId xmlns:a16="http://schemas.microsoft.com/office/drawing/2014/main" id="{1475EF81-6C48-46CC-987E-E3DDD23A45FB}"/>
                        </a:ext>
                      </a:extLst>
                    </p:cNvPr>
                    <p:cNvSpPr/>
                    <p:nvPr/>
                  </p:nvSpPr>
                  <p:spPr>
                    <a:xfrm>
                      <a:off x="18223908" y="7698808"/>
                      <a:ext cx="23191" cy="1089501"/>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041"/>
                          </a:lnTo>
                          <a:lnTo>
                            <a:pt x="0" y="559"/>
                          </a:lnTo>
                          <a:cubicBezTo>
                            <a:pt x="0" y="559"/>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1" name="Shape 29">
                      <a:extLst>
                        <a:ext uri="{FF2B5EF4-FFF2-40B4-BE49-F238E27FC236}">
                          <a16:creationId xmlns:a16="http://schemas.microsoft.com/office/drawing/2014/main" id="{18ADCDB8-7D02-45D3-864F-34C27DADD916}"/>
                        </a:ext>
                      </a:extLst>
                    </p:cNvPr>
                    <p:cNvSpPr/>
                    <p:nvPr/>
                  </p:nvSpPr>
                  <p:spPr>
                    <a:xfrm>
                      <a:off x="25419887" y="6353566"/>
                      <a:ext cx="46382" cy="1089965"/>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0" y="0"/>
                          </a:lnTo>
                          <a:lnTo>
                            <a:pt x="21600" y="0"/>
                          </a:lnTo>
                          <a:lnTo>
                            <a:pt x="21600" y="21600"/>
                          </a:lnTo>
                          <a:cubicBezTo>
                            <a:pt x="21600" y="21600"/>
                            <a:pt x="0" y="21600"/>
                            <a:pt x="0"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2" name="Shape 30">
                      <a:extLst>
                        <a:ext uri="{FF2B5EF4-FFF2-40B4-BE49-F238E27FC236}">
                          <a16:creationId xmlns:a16="http://schemas.microsoft.com/office/drawing/2014/main" id="{BB5A1076-7BE4-4AF2-B060-354E5C7CDDC1}"/>
                        </a:ext>
                      </a:extLst>
                    </p:cNvPr>
                    <p:cNvSpPr/>
                    <p:nvPr/>
                  </p:nvSpPr>
                  <p:spPr>
                    <a:xfrm>
                      <a:off x="25467142" y="6355146"/>
                      <a:ext cx="23191" cy="1089501"/>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0" y="0"/>
                          </a:lnTo>
                          <a:lnTo>
                            <a:pt x="21600" y="559"/>
                          </a:lnTo>
                          <a:lnTo>
                            <a:pt x="21600" y="21041"/>
                          </a:lnTo>
                          <a:cubicBezTo>
                            <a:pt x="21600" y="21041"/>
                            <a:pt x="0" y="21600"/>
                            <a:pt x="0"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3" name="Shape 31">
                      <a:extLst>
                        <a:ext uri="{FF2B5EF4-FFF2-40B4-BE49-F238E27FC236}">
                          <a16:creationId xmlns:a16="http://schemas.microsoft.com/office/drawing/2014/main" id="{DD18AABC-92D2-4177-9232-C950D91C6617}"/>
                        </a:ext>
                      </a:extLst>
                    </p:cNvPr>
                    <p:cNvSpPr/>
                    <p:nvPr/>
                  </p:nvSpPr>
                  <p:spPr>
                    <a:xfrm>
                      <a:off x="20594097" y="4036760"/>
                      <a:ext cx="241079" cy="241091"/>
                    </a:xfrm>
                    <a:custGeom>
                      <a:avLst/>
                      <a:gdLst/>
                      <a:ahLst/>
                      <a:cxnLst>
                        <a:cxn ang="0">
                          <a:pos x="wd2" y="hd2"/>
                        </a:cxn>
                        <a:cxn ang="5400000">
                          <a:pos x="wd2" y="hd2"/>
                        </a:cxn>
                        <a:cxn ang="10800000">
                          <a:pos x="wd2" y="hd2"/>
                        </a:cxn>
                        <a:cxn ang="16200000">
                          <a:pos x="wd2" y="hd2"/>
                        </a:cxn>
                      </a:cxnLst>
                      <a:rect l="0" t="0" r="r" b="b"/>
                      <a:pathLst>
                        <a:path w="21600" h="21600" extrusionOk="0">
                          <a:moveTo>
                            <a:pt x="21600" y="10800"/>
                          </a:moveTo>
                          <a:cubicBezTo>
                            <a:pt x="21600" y="16765"/>
                            <a:pt x="16767" y="21600"/>
                            <a:pt x="10801" y="21600"/>
                          </a:cubicBezTo>
                          <a:cubicBezTo>
                            <a:pt x="4836" y="21600"/>
                            <a:pt x="0" y="16765"/>
                            <a:pt x="0" y="10800"/>
                          </a:cubicBezTo>
                          <a:cubicBezTo>
                            <a:pt x="0" y="4835"/>
                            <a:pt x="4836" y="0"/>
                            <a:pt x="10801" y="0"/>
                          </a:cubicBezTo>
                          <a:cubicBezTo>
                            <a:pt x="16767" y="0"/>
                            <a:pt x="21600" y="4835"/>
                            <a:pt x="21600" y="108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4" name="Shape 32">
                      <a:extLst>
                        <a:ext uri="{FF2B5EF4-FFF2-40B4-BE49-F238E27FC236}">
                          <a16:creationId xmlns:a16="http://schemas.microsoft.com/office/drawing/2014/main" id="{DDA22C88-0AB9-4940-9B43-4920F515C305}"/>
                        </a:ext>
                      </a:extLst>
                    </p:cNvPr>
                    <p:cNvSpPr/>
                    <p:nvPr/>
                  </p:nvSpPr>
                  <p:spPr>
                    <a:xfrm>
                      <a:off x="20658156" y="4090143"/>
                      <a:ext cx="129247" cy="129237"/>
                    </a:xfrm>
                    <a:custGeom>
                      <a:avLst/>
                      <a:gdLst/>
                      <a:ahLst/>
                      <a:cxnLst>
                        <a:cxn ang="0">
                          <a:pos x="wd2" y="hd2"/>
                        </a:cxn>
                        <a:cxn ang="5400000">
                          <a:pos x="wd2" y="hd2"/>
                        </a:cxn>
                        <a:cxn ang="10800000">
                          <a:pos x="wd2" y="hd2"/>
                        </a:cxn>
                        <a:cxn ang="16200000">
                          <a:pos x="wd2" y="hd2"/>
                        </a:cxn>
                      </a:cxnLst>
                      <a:rect l="0" t="0" r="r" b="b"/>
                      <a:pathLst>
                        <a:path w="21600" h="21600" extrusionOk="0">
                          <a:moveTo>
                            <a:pt x="21600" y="10801"/>
                          </a:moveTo>
                          <a:cubicBezTo>
                            <a:pt x="21600" y="16764"/>
                            <a:pt x="16767" y="21600"/>
                            <a:pt x="10802" y="21600"/>
                          </a:cubicBezTo>
                          <a:cubicBezTo>
                            <a:pt x="4837" y="21600"/>
                            <a:pt x="0" y="16764"/>
                            <a:pt x="0" y="10801"/>
                          </a:cubicBezTo>
                          <a:cubicBezTo>
                            <a:pt x="0" y="4836"/>
                            <a:pt x="4837" y="0"/>
                            <a:pt x="10802" y="0"/>
                          </a:cubicBezTo>
                          <a:cubicBezTo>
                            <a:pt x="16767" y="0"/>
                            <a:pt x="21600" y="4836"/>
                            <a:pt x="21600" y="10801"/>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5" name="Shape 33">
                      <a:extLst>
                        <a:ext uri="{FF2B5EF4-FFF2-40B4-BE49-F238E27FC236}">
                          <a16:creationId xmlns:a16="http://schemas.microsoft.com/office/drawing/2014/main" id="{C87AA822-B9DE-4934-9988-9D9997DA8E1F}"/>
                        </a:ext>
                      </a:extLst>
                    </p:cNvPr>
                    <p:cNvSpPr/>
                    <p:nvPr/>
                  </p:nvSpPr>
                  <p:spPr>
                    <a:xfrm>
                      <a:off x="20668833" y="4100819"/>
                      <a:ext cx="111876" cy="111877"/>
                    </a:xfrm>
                    <a:custGeom>
                      <a:avLst/>
                      <a:gdLst/>
                      <a:ahLst/>
                      <a:cxnLst>
                        <a:cxn ang="0">
                          <a:pos x="wd2" y="hd2"/>
                        </a:cxn>
                        <a:cxn ang="5400000">
                          <a:pos x="wd2" y="hd2"/>
                        </a:cxn>
                        <a:cxn ang="10800000">
                          <a:pos x="wd2" y="hd2"/>
                        </a:cxn>
                        <a:cxn ang="16200000">
                          <a:pos x="wd2" y="hd2"/>
                        </a:cxn>
                      </a:cxnLst>
                      <a:rect l="0" t="0" r="r" b="b"/>
                      <a:pathLst>
                        <a:path w="21600" h="21600" extrusionOk="0">
                          <a:moveTo>
                            <a:pt x="21600" y="10800"/>
                          </a:moveTo>
                          <a:cubicBezTo>
                            <a:pt x="21600" y="16764"/>
                            <a:pt x="16764" y="21600"/>
                            <a:pt x="10800" y="21600"/>
                          </a:cubicBezTo>
                          <a:cubicBezTo>
                            <a:pt x="4836" y="21600"/>
                            <a:pt x="0" y="16764"/>
                            <a:pt x="0" y="10800"/>
                          </a:cubicBezTo>
                          <a:cubicBezTo>
                            <a:pt x="0" y="4836"/>
                            <a:pt x="4836" y="0"/>
                            <a:pt x="10800" y="0"/>
                          </a:cubicBezTo>
                          <a:cubicBezTo>
                            <a:pt x="16764" y="0"/>
                            <a:pt x="21600" y="4836"/>
                            <a:pt x="21600" y="108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6" name="Shape 34">
                      <a:extLst>
                        <a:ext uri="{FF2B5EF4-FFF2-40B4-BE49-F238E27FC236}">
                          <a16:creationId xmlns:a16="http://schemas.microsoft.com/office/drawing/2014/main" id="{989764FF-B0ED-4D9A-A095-F6E6F95F8CFC}"/>
                        </a:ext>
                      </a:extLst>
                    </p:cNvPr>
                    <p:cNvSpPr/>
                    <p:nvPr/>
                  </p:nvSpPr>
                  <p:spPr>
                    <a:xfrm>
                      <a:off x="21277395" y="4090143"/>
                      <a:ext cx="1159539" cy="133347"/>
                    </a:xfrm>
                    <a:custGeom>
                      <a:avLst/>
                      <a:gdLst/>
                      <a:ahLst/>
                      <a:cxnLst>
                        <a:cxn ang="0">
                          <a:pos x="wd2" y="hd2"/>
                        </a:cxn>
                        <a:cxn ang="5400000">
                          <a:pos x="wd2" y="hd2"/>
                        </a:cxn>
                        <a:cxn ang="10800000">
                          <a:pos x="wd2" y="hd2"/>
                        </a:cxn>
                        <a:cxn ang="16200000">
                          <a:pos x="wd2" y="hd2"/>
                        </a:cxn>
                      </a:cxnLst>
                      <a:rect l="0" t="0" r="r" b="b"/>
                      <a:pathLst>
                        <a:path w="21600" h="21600" extrusionOk="0">
                          <a:moveTo>
                            <a:pt x="20358" y="0"/>
                          </a:moveTo>
                          <a:lnTo>
                            <a:pt x="1242" y="0"/>
                          </a:lnTo>
                          <a:cubicBezTo>
                            <a:pt x="556" y="0"/>
                            <a:pt x="0" y="4835"/>
                            <a:pt x="0" y="10800"/>
                          </a:cubicBezTo>
                          <a:cubicBezTo>
                            <a:pt x="0" y="16765"/>
                            <a:pt x="556" y="21600"/>
                            <a:pt x="1242" y="21600"/>
                          </a:cubicBezTo>
                          <a:lnTo>
                            <a:pt x="20358" y="21600"/>
                          </a:lnTo>
                          <a:cubicBezTo>
                            <a:pt x="21044" y="21600"/>
                            <a:pt x="21600" y="16765"/>
                            <a:pt x="21600" y="10800"/>
                          </a:cubicBezTo>
                          <a:cubicBezTo>
                            <a:pt x="21600" y="4835"/>
                            <a:pt x="21044" y="0"/>
                            <a:pt x="20358"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7" name="Shape 35">
                      <a:extLst>
                        <a:ext uri="{FF2B5EF4-FFF2-40B4-BE49-F238E27FC236}">
                          <a16:creationId xmlns:a16="http://schemas.microsoft.com/office/drawing/2014/main" id="{AB7CF204-5FCE-4464-A619-4BCBCFF7CF37}"/>
                        </a:ext>
                      </a:extLst>
                    </p:cNvPr>
                    <p:cNvSpPr/>
                    <p:nvPr/>
                  </p:nvSpPr>
                  <p:spPr>
                    <a:xfrm>
                      <a:off x="21277395" y="4100819"/>
                      <a:ext cx="1159539" cy="116724"/>
                    </a:xfrm>
                    <a:custGeom>
                      <a:avLst/>
                      <a:gdLst/>
                      <a:ahLst/>
                      <a:cxnLst>
                        <a:cxn ang="0">
                          <a:pos x="wd2" y="hd2"/>
                        </a:cxn>
                        <a:cxn ang="5400000">
                          <a:pos x="wd2" y="hd2"/>
                        </a:cxn>
                        <a:cxn ang="10800000">
                          <a:pos x="wd2" y="hd2"/>
                        </a:cxn>
                        <a:cxn ang="16200000">
                          <a:pos x="wd2" y="hd2"/>
                        </a:cxn>
                      </a:cxnLst>
                      <a:rect l="0" t="0" r="r" b="b"/>
                      <a:pathLst>
                        <a:path w="21600" h="21600" extrusionOk="0">
                          <a:moveTo>
                            <a:pt x="20358" y="18895"/>
                          </a:moveTo>
                          <a:lnTo>
                            <a:pt x="1242" y="18895"/>
                          </a:lnTo>
                          <a:cubicBezTo>
                            <a:pt x="729" y="18895"/>
                            <a:pt x="311" y="15264"/>
                            <a:pt x="311" y="10800"/>
                          </a:cubicBezTo>
                          <a:cubicBezTo>
                            <a:pt x="311" y="6337"/>
                            <a:pt x="729" y="2705"/>
                            <a:pt x="1242" y="2705"/>
                          </a:cubicBezTo>
                          <a:lnTo>
                            <a:pt x="20358" y="2705"/>
                          </a:lnTo>
                          <a:cubicBezTo>
                            <a:pt x="20871" y="2705"/>
                            <a:pt x="21289" y="6337"/>
                            <a:pt x="21289" y="10800"/>
                          </a:cubicBezTo>
                          <a:cubicBezTo>
                            <a:pt x="21289" y="15264"/>
                            <a:pt x="20871" y="18895"/>
                            <a:pt x="20358" y="18895"/>
                          </a:cubicBezTo>
                          <a:close/>
                          <a:moveTo>
                            <a:pt x="20358" y="0"/>
                          </a:moveTo>
                          <a:lnTo>
                            <a:pt x="1242" y="0"/>
                          </a:lnTo>
                          <a:cubicBezTo>
                            <a:pt x="556" y="0"/>
                            <a:pt x="0" y="4834"/>
                            <a:pt x="0" y="10800"/>
                          </a:cubicBezTo>
                          <a:cubicBezTo>
                            <a:pt x="0" y="16766"/>
                            <a:pt x="556" y="21600"/>
                            <a:pt x="1242" y="21600"/>
                          </a:cubicBezTo>
                          <a:lnTo>
                            <a:pt x="20358" y="21600"/>
                          </a:lnTo>
                          <a:cubicBezTo>
                            <a:pt x="21044" y="21600"/>
                            <a:pt x="21600" y="16766"/>
                            <a:pt x="21600" y="10800"/>
                          </a:cubicBezTo>
                          <a:cubicBezTo>
                            <a:pt x="21600" y="4834"/>
                            <a:pt x="21044" y="0"/>
                            <a:pt x="20358"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8" name="Shape 36">
                      <a:extLst>
                        <a:ext uri="{FF2B5EF4-FFF2-40B4-BE49-F238E27FC236}">
                          <a16:creationId xmlns:a16="http://schemas.microsoft.com/office/drawing/2014/main" id="{25960C0D-06D6-48ED-AF73-4AE884A45516}"/>
                        </a:ext>
                      </a:extLst>
                    </p:cNvPr>
                    <p:cNvSpPr/>
                    <p:nvPr/>
                  </p:nvSpPr>
                  <p:spPr>
                    <a:xfrm>
                      <a:off x="21277395" y="4090143"/>
                      <a:ext cx="1159539" cy="133347"/>
                    </a:xfrm>
                    <a:custGeom>
                      <a:avLst/>
                      <a:gdLst/>
                      <a:ahLst/>
                      <a:cxnLst>
                        <a:cxn ang="0">
                          <a:pos x="wd2" y="hd2"/>
                        </a:cxn>
                        <a:cxn ang="5400000">
                          <a:pos x="wd2" y="hd2"/>
                        </a:cxn>
                        <a:cxn ang="10800000">
                          <a:pos x="wd2" y="hd2"/>
                        </a:cxn>
                        <a:cxn ang="16200000">
                          <a:pos x="wd2" y="hd2"/>
                        </a:cxn>
                      </a:cxnLst>
                      <a:rect l="0" t="0" r="r" b="b"/>
                      <a:pathLst>
                        <a:path w="21600" h="21600" extrusionOk="0">
                          <a:moveTo>
                            <a:pt x="20358" y="18895"/>
                          </a:moveTo>
                          <a:lnTo>
                            <a:pt x="1242" y="18895"/>
                          </a:lnTo>
                          <a:cubicBezTo>
                            <a:pt x="729" y="18895"/>
                            <a:pt x="311" y="15265"/>
                            <a:pt x="311" y="10800"/>
                          </a:cubicBezTo>
                          <a:cubicBezTo>
                            <a:pt x="311" y="6335"/>
                            <a:pt x="729" y="2705"/>
                            <a:pt x="1242" y="2705"/>
                          </a:cubicBezTo>
                          <a:lnTo>
                            <a:pt x="20358" y="2705"/>
                          </a:lnTo>
                          <a:cubicBezTo>
                            <a:pt x="20871" y="2705"/>
                            <a:pt x="21289" y="6335"/>
                            <a:pt x="21289" y="10800"/>
                          </a:cubicBezTo>
                          <a:cubicBezTo>
                            <a:pt x="21289" y="15265"/>
                            <a:pt x="20871" y="18895"/>
                            <a:pt x="20358" y="18895"/>
                          </a:cubicBezTo>
                          <a:close/>
                          <a:moveTo>
                            <a:pt x="20358" y="0"/>
                          </a:moveTo>
                          <a:lnTo>
                            <a:pt x="1242" y="0"/>
                          </a:lnTo>
                          <a:cubicBezTo>
                            <a:pt x="556" y="0"/>
                            <a:pt x="0" y="4835"/>
                            <a:pt x="0" y="10800"/>
                          </a:cubicBezTo>
                          <a:cubicBezTo>
                            <a:pt x="0" y="16765"/>
                            <a:pt x="556" y="21600"/>
                            <a:pt x="1242" y="21600"/>
                          </a:cubicBezTo>
                          <a:lnTo>
                            <a:pt x="20358" y="21600"/>
                          </a:lnTo>
                          <a:cubicBezTo>
                            <a:pt x="21044" y="21600"/>
                            <a:pt x="21600" y="16765"/>
                            <a:pt x="21600" y="10800"/>
                          </a:cubicBezTo>
                          <a:cubicBezTo>
                            <a:pt x="21600" y="4835"/>
                            <a:pt x="21044" y="0"/>
                            <a:pt x="20358"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9" name="Shape 37">
                      <a:extLst>
                        <a:ext uri="{FF2B5EF4-FFF2-40B4-BE49-F238E27FC236}">
                          <a16:creationId xmlns:a16="http://schemas.microsoft.com/office/drawing/2014/main" id="{C101D27D-858D-44C9-901B-9E4F648F940C}"/>
                        </a:ext>
                      </a:extLst>
                    </p:cNvPr>
                    <p:cNvSpPr/>
                    <p:nvPr/>
                  </p:nvSpPr>
                  <p:spPr>
                    <a:xfrm>
                      <a:off x="18287967" y="16528293"/>
                      <a:ext cx="116882" cy="212433"/>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21600"/>
                          </a:lnTo>
                          <a:lnTo>
                            <a:pt x="0" y="0"/>
                          </a:lnTo>
                          <a:lnTo>
                            <a:pt x="21600" y="0"/>
                          </a:lnTo>
                          <a:cubicBezTo>
                            <a:pt x="21600" y="0"/>
                            <a:pt x="21600" y="21600"/>
                            <a:pt x="21600"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0" name="Oval 59">
                      <a:extLst>
                        <a:ext uri="{FF2B5EF4-FFF2-40B4-BE49-F238E27FC236}">
                          <a16:creationId xmlns:a16="http://schemas.microsoft.com/office/drawing/2014/main" id="{4EDAB861-0517-4AA5-9E3B-D1C087304A25}"/>
                        </a:ext>
                      </a:extLst>
                    </p:cNvPr>
                    <p:cNvSpPr/>
                    <p:nvPr/>
                  </p:nvSpPr>
                  <p:spPr>
                    <a:xfrm>
                      <a:off x="21720541" y="3713462"/>
                      <a:ext cx="146946" cy="146946"/>
                    </a:xfrm>
                    <a:prstGeom prst="ellipse">
                      <a:avLst/>
                    </a:prstGeom>
                    <a:grpFill/>
                    <a:ln w="25400" cap="flat">
                      <a:noFill/>
                      <a:prstDash val="solid"/>
                      <a:miter lim="400000"/>
                    </a:ln>
                    <a:effectLst/>
                  </p:spPr>
                  <p:style>
                    <a:lnRef idx="0">
                      <a:scrgbClr r="0" g="0" b="0"/>
                    </a:lnRef>
                    <a:fillRef idx="0">
                      <a:scrgbClr r="0" g="0" b="0"/>
                    </a:fillRef>
                    <a:effectRef idx="0">
                      <a:scrgbClr r="0" g="0" b="0"/>
                    </a:effectRef>
                    <a:fontRef idx="none"/>
                  </p:style>
                  <p:txBody>
                    <a:bodyPr rot="0" spcFirstLastPara="1" vertOverflow="overflow" horzOverflow="overflow" vert="horz" wrap="square" lIns="38100" tIns="38100" rIns="38100" bIns="38100" numCol="1" spcCol="38100" rtlCol="0" anchor="ctr">
                      <a:spAutoFit/>
                    </a:bodyPr>
                    <a:lstStyle/>
                    <a:p>
                      <a:pPr marL="0" marR="0" indent="0" algn="ctr" defTabSz="457200" rtl="0" fontAlgn="auto" latinLnBrk="1" hangingPunct="0">
                        <a:lnSpc>
                          <a:spcPct val="100000"/>
                        </a:lnSpc>
                        <a:spcBef>
                          <a:spcPts val="0"/>
                        </a:spcBef>
                        <a:spcAft>
                          <a:spcPts val="0"/>
                        </a:spcAft>
                        <a:buClrTx/>
                        <a:buSzTx/>
                        <a:buFontTx/>
                        <a:buNone/>
                        <a:tabLst/>
                      </a:pPr>
                      <a:endParaRPr kumimoji="0" lang="en-US" sz="3000" b="0" i="0" u="none" strike="noStrike" cap="none" spc="0" normalizeH="0" baseline="0">
                        <a:ln>
                          <a:noFill/>
                        </a:ln>
                        <a:solidFill>
                          <a:srgbClr val="FFFFFF"/>
                        </a:solidFill>
                        <a:effectLst>
                          <a:outerShdw blurRad="38100" dist="12700" dir="5400000" rotWithShape="0">
                            <a:srgbClr val="000000">
                              <a:alpha val="50000"/>
                            </a:srgbClr>
                          </a:outerShdw>
                        </a:effectLst>
                        <a:uFillTx/>
                        <a:latin typeface="+mn-lt"/>
                        <a:ea typeface="+mn-ea"/>
                        <a:cs typeface="+mn-cs"/>
                        <a:sym typeface="Gill Sans"/>
                      </a:endParaRPr>
                    </a:p>
                  </p:txBody>
                </p:sp>
              </p:grpSp>
              <p:sp>
                <p:nvSpPr>
                  <p:cNvPr id="36" name="Rectangle 35">
                    <a:extLst>
                      <a:ext uri="{FF2B5EF4-FFF2-40B4-BE49-F238E27FC236}">
                        <a16:creationId xmlns:a16="http://schemas.microsoft.com/office/drawing/2014/main" id="{B408CE19-CE54-40E8-B58F-59078FF37EB6}"/>
                      </a:ext>
                    </a:extLst>
                  </p:cNvPr>
                  <p:cNvSpPr/>
                  <p:nvPr/>
                </p:nvSpPr>
                <p:spPr>
                  <a:xfrm flipH="1">
                    <a:off x="4993386" y="5855521"/>
                    <a:ext cx="2114548" cy="3811758"/>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sp>
            <p:nvSpPr>
              <p:cNvPr id="32" name="Rectangle 31">
                <a:extLst>
                  <a:ext uri="{FF2B5EF4-FFF2-40B4-BE49-F238E27FC236}">
                    <a16:creationId xmlns:a16="http://schemas.microsoft.com/office/drawing/2014/main" id="{A9996630-E2D6-431B-BF09-1C08383944E0}"/>
                  </a:ext>
                </a:extLst>
              </p:cNvPr>
              <p:cNvSpPr>
                <a:spLocks/>
              </p:cNvSpPr>
              <p:nvPr/>
            </p:nvSpPr>
            <p:spPr bwMode="auto">
              <a:xfrm>
                <a:off x="6705967" y="3595526"/>
                <a:ext cx="1005258" cy="6512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r>
                  <a:rPr lang="en-US" sz="3000" b="1" dirty="0">
                    <a:solidFill>
                      <a:schemeClr val="tx1"/>
                    </a:solidFill>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90%</a:t>
                </a:r>
              </a:p>
            </p:txBody>
          </p:sp>
        </p:grpSp>
        <p:grpSp>
          <p:nvGrpSpPr>
            <p:cNvPr id="61" name="Group 60">
              <a:extLst>
                <a:ext uri="{FF2B5EF4-FFF2-40B4-BE49-F238E27FC236}">
                  <a16:creationId xmlns:a16="http://schemas.microsoft.com/office/drawing/2014/main" id="{73456288-302A-4C18-A58D-AC1885B03883}"/>
                </a:ext>
              </a:extLst>
            </p:cNvPr>
            <p:cNvGrpSpPr/>
            <p:nvPr/>
          </p:nvGrpSpPr>
          <p:grpSpPr>
            <a:xfrm>
              <a:off x="5205342" y="2159277"/>
              <a:ext cx="3562633" cy="2539445"/>
              <a:chOff x="7937786" y="2481372"/>
              <a:chExt cx="3562633" cy="2539445"/>
            </a:xfrm>
          </p:grpSpPr>
          <p:grpSp>
            <p:nvGrpSpPr>
              <p:cNvPr id="62" name="Group 61">
                <a:extLst>
                  <a:ext uri="{FF2B5EF4-FFF2-40B4-BE49-F238E27FC236}">
                    <a16:creationId xmlns:a16="http://schemas.microsoft.com/office/drawing/2014/main" id="{CA013BDA-EE58-4643-8EF7-D67C5C92D9FB}"/>
                  </a:ext>
                </a:extLst>
              </p:cNvPr>
              <p:cNvGrpSpPr/>
              <p:nvPr/>
            </p:nvGrpSpPr>
            <p:grpSpPr>
              <a:xfrm>
                <a:off x="7937786" y="2481372"/>
                <a:ext cx="3562633" cy="2539445"/>
                <a:chOff x="8023306" y="2121177"/>
                <a:chExt cx="3562633" cy="2539445"/>
              </a:xfrm>
            </p:grpSpPr>
            <p:graphicFrame>
              <p:nvGraphicFramePr>
                <p:cNvPr id="65" name="Chart 64">
                  <a:extLst>
                    <a:ext uri="{FF2B5EF4-FFF2-40B4-BE49-F238E27FC236}">
                      <a16:creationId xmlns:a16="http://schemas.microsoft.com/office/drawing/2014/main" id="{345C26DB-D8F9-4E73-B714-DC2CF43DE6C2}"/>
                    </a:ext>
                  </a:extLst>
                </p:cNvPr>
                <p:cNvGraphicFramePr/>
                <p:nvPr>
                  <p:extLst>
                    <p:ext uri="{D42A27DB-BD31-4B8C-83A1-F6EECF244321}">
                      <p14:modId xmlns:p14="http://schemas.microsoft.com/office/powerpoint/2010/main" val="3807723292"/>
                    </p:ext>
                  </p:extLst>
                </p:nvPr>
              </p:nvGraphicFramePr>
              <p:xfrm>
                <a:off x="8023306" y="2121177"/>
                <a:ext cx="3562633" cy="2539445"/>
              </p:xfrm>
              <a:graphic>
                <a:graphicData uri="http://schemas.openxmlformats.org/drawingml/2006/chart">
                  <c:chart xmlns:c="http://schemas.openxmlformats.org/drawingml/2006/chart" xmlns:r="http://schemas.openxmlformats.org/officeDocument/2006/relationships" r:id="rId4"/>
                </a:graphicData>
              </a:graphic>
            </p:graphicFrame>
            <p:grpSp>
              <p:nvGrpSpPr>
                <p:cNvPr id="66" name="Group 65">
                  <a:extLst>
                    <a:ext uri="{FF2B5EF4-FFF2-40B4-BE49-F238E27FC236}">
                      <a16:creationId xmlns:a16="http://schemas.microsoft.com/office/drawing/2014/main" id="{ECDBC90D-A02F-4927-81A5-DCA5A9AD8C72}"/>
                    </a:ext>
                  </a:extLst>
                </p:cNvPr>
                <p:cNvGrpSpPr/>
                <p:nvPr/>
              </p:nvGrpSpPr>
              <p:grpSpPr>
                <a:xfrm>
                  <a:off x="9501404" y="2427260"/>
                  <a:ext cx="306740" cy="620990"/>
                  <a:chOff x="4826569" y="5278180"/>
                  <a:chExt cx="2448182" cy="4956288"/>
                </a:xfrm>
                <a:solidFill>
                  <a:schemeClr val="accent2"/>
                </a:solidFill>
              </p:grpSpPr>
              <p:grpSp>
                <p:nvGrpSpPr>
                  <p:cNvPr id="67" name="Group 66">
                    <a:extLst>
                      <a:ext uri="{FF2B5EF4-FFF2-40B4-BE49-F238E27FC236}">
                        <a16:creationId xmlns:a16="http://schemas.microsoft.com/office/drawing/2014/main" id="{D0D00A92-15C0-4F2E-92B6-D7B5B61CD9C9}"/>
                      </a:ext>
                    </a:extLst>
                  </p:cNvPr>
                  <p:cNvGrpSpPr/>
                  <p:nvPr/>
                </p:nvGrpSpPr>
                <p:grpSpPr>
                  <a:xfrm>
                    <a:off x="4826569" y="5278180"/>
                    <a:ext cx="2448182" cy="4956288"/>
                    <a:chOff x="18223908" y="3214668"/>
                    <a:chExt cx="7266425" cy="14710811"/>
                  </a:xfrm>
                  <a:grpFill/>
                  <a:effectLst>
                    <a:reflection blurRad="6350" stA="25000" endPos="15000" dir="5400000" sy="-100000" algn="bl" rotWithShape="0"/>
                  </a:effectLst>
                </p:grpSpPr>
                <p:sp>
                  <p:nvSpPr>
                    <p:cNvPr id="69" name="Shape 6">
                      <a:extLst>
                        <a:ext uri="{FF2B5EF4-FFF2-40B4-BE49-F238E27FC236}">
                          <a16:creationId xmlns:a16="http://schemas.microsoft.com/office/drawing/2014/main" id="{0F6B5C94-77ED-4C9C-A69A-FA05BE5F5709}"/>
                        </a:ext>
                      </a:extLst>
                    </p:cNvPr>
                    <p:cNvSpPr/>
                    <p:nvPr/>
                  </p:nvSpPr>
                  <p:spPr>
                    <a:xfrm>
                      <a:off x="18287967" y="3225345"/>
                      <a:ext cx="7127581" cy="14691957"/>
                    </a:xfrm>
                    <a:custGeom>
                      <a:avLst/>
                      <a:gdLst/>
                      <a:ahLst/>
                      <a:cxnLst>
                        <a:cxn ang="0">
                          <a:pos x="wd2" y="hd2"/>
                        </a:cxn>
                        <a:cxn ang="5400000">
                          <a:pos x="wd2" y="hd2"/>
                        </a:cxn>
                        <a:cxn ang="10800000">
                          <a:pos x="wd2" y="hd2"/>
                        </a:cxn>
                        <a:cxn ang="16200000">
                          <a:pos x="wd2" y="hd2"/>
                        </a:cxn>
                      </a:cxnLst>
                      <a:rect l="0" t="0" r="r" b="b"/>
                      <a:pathLst>
                        <a:path w="21600" h="21600" extrusionOk="0">
                          <a:moveTo>
                            <a:pt x="20214" y="18917"/>
                          </a:moveTo>
                          <a:lnTo>
                            <a:pt x="1239" y="18917"/>
                          </a:lnTo>
                          <a:lnTo>
                            <a:pt x="1239" y="2586"/>
                          </a:lnTo>
                          <a:lnTo>
                            <a:pt x="20214" y="2586"/>
                          </a:lnTo>
                          <a:cubicBezTo>
                            <a:pt x="20214" y="2586"/>
                            <a:pt x="20214" y="18917"/>
                            <a:pt x="20214" y="18917"/>
                          </a:cubicBezTo>
                          <a:close/>
                          <a:moveTo>
                            <a:pt x="18332" y="0"/>
                          </a:moveTo>
                          <a:lnTo>
                            <a:pt x="3268" y="0"/>
                          </a:lnTo>
                          <a:cubicBezTo>
                            <a:pt x="1466" y="0"/>
                            <a:pt x="0" y="711"/>
                            <a:pt x="0" y="1586"/>
                          </a:cubicBezTo>
                          <a:lnTo>
                            <a:pt x="0" y="20014"/>
                          </a:lnTo>
                          <a:cubicBezTo>
                            <a:pt x="0" y="20889"/>
                            <a:pt x="1466" y="21600"/>
                            <a:pt x="3268" y="21600"/>
                          </a:cubicBezTo>
                          <a:lnTo>
                            <a:pt x="18332" y="21600"/>
                          </a:lnTo>
                          <a:cubicBezTo>
                            <a:pt x="20134" y="21600"/>
                            <a:pt x="21600" y="20889"/>
                            <a:pt x="21600" y="20014"/>
                          </a:cubicBezTo>
                          <a:lnTo>
                            <a:pt x="21600" y="1586"/>
                          </a:lnTo>
                          <a:cubicBezTo>
                            <a:pt x="21600" y="711"/>
                            <a:pt x="20134" y="0"/>
                            <a:pt x="18332"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0" name="Shape 7">
                      <a:extLst>
                        <a:ext uri="{FF2B5EF4-FFF2-40B4-BE49-F238E27FC236}">
                          <a16:creationId xmlns:a16="http://schemas.microsoft.com/office/drawing/2014/main" id="{F84A6C70-BB51-46F9-86F6-57897290C5A6}"/>
                        </a:ext>
                      </a:extLst>
                    </p:cNvPr>
                    <p:cNvSpPr/>
                    <p:nvPr/>
                  </p:nvSpPr>
                  <p:spPr>
                    <a:xfrm>
                      <a:off x="18405409" y="3342786"/>
                      <a:ext cx="6893836" cy="14458167"/>
                    </a:xfrm>
                    <a:custGeom>
                      <a:avLst/>
                      <a:gdLst/>
                      <a:ahLst/>
                      <a:cxnLst>
                        <a:cxn ang="0">
                          <a:pos x="wd2" y="hd2"/>
                        </a:cxn>
                        <a:cxn ang="5400000">
                          <a:pos x="wd2" y="hd2"/>
                        </a:cxn>
                        <a:cxn ang="10800000">
                          <a:pos x="wd2" y="hd2"/>
                        </a:cxn>
                        <a:cxn ang="16200000">
                          <a:pos x="wd2" y="hd2"/>
                        </a:cxn>
                      </a:cxnLst>
                      <a:rect l="0" t="0" r="r" b="b"/>
                      <a:pathLst>
                        <a:path w="21600" h="21600" extrusionOk="0">
                          <a:moveTo>
                            <a:pt x="20533" y="19049"/>
                          </a:moveTo>
                          <a:lnTo>
                            <a:pt x="914" y="19049"/>
                          </a:lnTo>
                          <a:lnTo>
                            <a:pt x="914" y="2453"/>
                          </a:lnTo>
                          <a:lnTo>
                            <a:pt x="20533" y="2453"/>
                          </a:lnTo>
                          <a:cubicBezTo>
                            <a:pt x="20533" y="2453"/>
                            <a:pt x="20533" y="19049"/>
                            <a:pt x="20533" y="19049"/>
                          </a:cubicBezTo>
                          <a:close/>
                          <a:moveTo>
                            <a:pt x="18587" y="0"/>
                          </a:moveTo>
                          <a:lnTo>
                            <a:pt x="3013" y="0"/>
                          </a:lnTo>
                          <a:cubicBezTo>
                            <a:pt x="1349" y="0"/>
                            <a:pt x="0" y="643"/>
                            <a:pt x="0" y="1437"/>
                          </a:cubicBezTo>
                          <a:lnTo>
                            <a:pt x="0" y="20163"/>
                          </a:lnTo>
                          <a:cubicBezTo>
                            <a:pt x="0" y="20957"/>
                            <a:pt x="1349" y="21600"/>
                            <a:pt x="3013" y="21600"/>
                          </a:cubicBezTo>
                          <a:lnTo>
                            <a:pt x="18587" y="21600"/>
                          </a:lnTo>
                          <a:cubicBezTo>
                            <a:pt x="20251" y="21600"/>
                            <a:pt x="21600" y="20957"/>
                            <a:pt x="21600" y="20163"/>
                          </a:cubicBezTo>
                          <a:lnTo>
                            <a:pt x="21600" y="1437"/>
                          </a:lnTo>
                          <a:cubicBezTo>
                            <a:pt x="21600" y="643"/>
                            <a:pt x="20251" y="0"/>
                            <a:pt x="18587"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1" name="Shape 8">
                      <a:extLst>
                        <a:ext uri="{FF2B5EF4-FFF2-40B4-BE49-F238E27FC236}">
                          <a16:creationId xmlns:a16="http://schemas.microsoft.com/office/drawing/2014/main" id="{1F2A09C9-8BCE-4DD8-B4FE-7B0AD619DDC1}"/>
                        </a:ext>
                      </a:extLst>
                    </p:cNvPr>
                    <p:cNvSpPr/>
                    <p:nvPr/>
                  </p:nvSpPr>
                  <p:spPr>
                    <a:xfrm>
                      <a:off x="18490821" y="3428198"/>
                      <a:ext cx="6726856" cy="14291214"/>
                    </a:xfrm>
                    <a:custGeom>
                      <a:avLst/>
                      <a:gdLst/>
                      <a:ahLst/>
                      <a:cxnLst>
                        <a:cxn ang="0">
                          <a:pos x="wd2" y="hd2"/>
                        </a:cxn>
                        <a:cxn ang="5400000">
                          <a:pos x="wd2" y="hd2"/>
                        </a:cxn>
                        <a:cxn ang="10800000">
                          <a:pos x="wd2" y="hd2"/>
                        </a:cxn>
                        <a:cxn ang="16200000">
                          <a:pos x="wd2" y="hd2"/>
                        </a:cxn>
                      </a:cxnLst>
                      <a:rect l="0" t="0" r="r" b="b"/>
                      <a:pathLst>
                        <a:path w="21600" h="21600" extrusionOk="0">
                          <a:moveTo>
                            <a:pt x="21278" y="20273"/>
                          </a:moveTo>
                          <a:cubicBezTo>
                            <a:pt x="21278" y="20921"/>
                            <a:pt x="20158" y="21449"/>
                            <a:pt x="18780" y="21449"/>
                          </a:cubicBezTo>
                          <a:lnTo>
                            <a:pt x="2820" y="21449"/>
                          </a:lnTo>
                          <a:cubicBezTo>
                            <a:pt x="1442" y="21449"/>
                            <a:pt x="322" y="20921"/>
                            <a:pt x="322" y="20273"/>
                          </a:cubicBezTo>
                          <a:lnTo>
                            <a:pt x="322" y="1327"/>
                          </a:lnTo>
                          <a:cubicBezTo>
                            <a:pt x="322" y="679"/>
                            <a:pt x="1442" y="151"/>
                            <a:pt x="2820" y="151"/>
                          </a:cubicBezTo>
                          <a:lnTo>
                            <a:pt x="18780" y="151"/>
                          </a:lnTo>
                          <a:cubicBezTo>
                            <a:pt x="20158" y="151"/>
                            <a:pt x="21278" y="679"/>
                            <a:pt x="21278" y="1327"/>
                          </a:cubicBezTo>
                          <a:cubicBezTo>
                            <a:pt x="21278" y="1327"/>
                            <a:pt x="21278" y="20273"/>
                            <a:pt x="21278" y="20273"/>
                          </a:cubicBezTo>
                          <a:close/>
                          <a:moveTo>
                            <a:pt x="18780" y="0"/>
                          </a:moveTo>
                          <a:lnTo>
                            <a:pt x="2820" y="0"/>
                          </a:lnTo>
                          <a:cubicBezTo>
                            <a:pt x="1265" y="0"/>
                            <a:pt x="0" y="595"/>
                            <a:pt x="0" y="1327"/>
                          </a:cubicBezTo>
                          <a:lnTo>
                            <a:pt x="0" y="20273"/>
                          </a:lnTo>
                          <a:cubicBezTo>
                            <a:pt x="0" y="21005"/>
                            <a:pt x="1265" y="21600"/>
                            <a:pt x="2820" y="21600"/>
                          </a:cubicBezTo>
                          <a:lnTo>
                            <a:pt x="18780" y="21600"/>
                          </a:lnTo>
                          <a:cubicBezTo>
                            <a:pt x="20335" y="21600"/>
                            <a:pt x="21600" y="21005"/>
                            <a:pt x="21600" y="20273"/>
                          </a:cubicBezTo>
                          <a:lnTo>
                            <a:pt x="21600" y="1327"/>
                          </a:lnTo>
                          <a:cubicBezTo>
                            <a:pt x="21600" y="595"/>
                            <a:pt x="20335" y="0"/>
                            <a:pt x="1878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2" name="Shape 9">
                      <a:extLst>
                        <a:ext uri="{FF2B5EF4-FFF2-40B4-BE49-F238E27FC236}">
                          <a16:creationId xmlns:a16="http://schemas.microsoft.com/office/drawing/2014/main" id="{AEE45D75-2864-4D2B-8D3D-5C0D73CEF3BC}"/>
                        </a:ext>
                      </a:extLst>
                    </p:cNvPr>
                    <p:cNvSpPr/>
                    <p:nvPr/>
                  </p:nvSpPr>
                  <p:spPr>
                    <a:xfrm>
                      <a:off x="21298748" y="16421528"/>
                      <a:ext cx="1118365" cy="1118365"/>
                    </a:xfrm>
                    <a:custGeom>
                      <a:avLst/>
                      <a:gdLst/>
                      <a:ahLst/>
                      <a:cxnLst>
                        <a:cxn ang="0">
                          <a:pos x="wd2" y="hd2"/>
                        </a:cxn>
                        <a:cxn ang="5400000">
                          <a:pos x="wd2" y="hd2"/>
                        </a:cxn>
                        <a:cxn ang="10800000">
                          <a:pos x="wd2" y="hd2"/>
                        </a:cxn>
                        <a:cxn ang="16200000">
                          <a:pos x="wd2" y="hd2"/>
                        </a:cxn>
                      </a:cxnLst>
                      <a:rect l="0" t="0" r="r" b="b"/>
                      <a:pathLst>
                        <a:path w="21600" h="21600" extrusionOk="0">
                          <a:moveTo>
                            <a:pt x="10800" y="20564"/>
                          </a:moveTo>
                          <a:cubicBezTo>
                            <a:pt x="5408" y="20564"/>
                            <a:pt x="1036" y="16193"/>
                            <a:pt x="1036" y="10800"/>
                          </a:cubicBezTo>
                          <a:cubicBezTo>
                            <a:pt x="1036" y="5408"/>
                            <a:pt x="5408" y="1036"/>
                            <a:pt x="10800" y="1036"/>
                          </a:cubicBezTo>
                          <a:cubicBezTo>
                            <a:pt x="16193" y="1036"/>
                            <a:pt x="20564" y="5408"/>
                            <a:pt x="20564" y="10800"/>
                          </a:cubicBezTo>
                          <a:cubicBezTo>
                            <a:pt x="20564" y="16193"/>
                            <a:pt x="16193" y="20564"/>
                            <a:pt x="10800" y="20564"/>
                          </a:cubicBezTo>
                          <a:close/>
                          <a:moveTo>
                            <a:pt x="10800" y="0"/>
                          </a:moveTo>
                          <a:cubicBezTo>
                            <a:pt x="4835" y="0"/>
                            <a:pt x="0" y="4836"/>
                            <a:pt x="0" y="10800"/>
                          </a:cubicBezTo>
                          <a:cubicBezTo>
                            <a:pt x="0" y="16765"/>
                            <a:pt x="4835" y="21600"/>
                            <a:pt x="10800" y="21600"/>
                          </a:cubicBezTo>
                          <a:cubicBezTo>
                            <a:pt x="16765" y="21600"/>
                            <a:pt x="21600" y="16765"/>
                            <a:pt x="21600" y="10800"/>
                          </a:cubicBezTo>
                          <a:cubicBezTo>
                            <a:pt x="21600" y="4836"/>
                            <a:pt x="16765" y="0"/>
                            <a:pt x="108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3" name="Shape 10">
                      <a:extLst>
                        <a:ext uri="{FF2B5EF4-FFF2-40B4-BE49-F238E27FC236}">
                          <a16:creationId xmlns:a16="http://schemas.microsoft.com/office/drawing/2014/main" id="{D706C5F1-3C9D-4501-ACCD-96BE556B1503}"/>
                        </a:ext>
                      </a:extLst>
                    </p:cNvPr>
                    <p:cNvSpPr/>
                    <p:nvPr/>
                  </p:nvSpPr>
                  <p:spPr>
                    <a:xfrm>
                      <a:off x="21341454" y="16421528"/>
                      <a:ext cx="914946" cy="363826"/>
                    </a:xfrm>
                    <a:custGeom>
                      <a:avLst/>
                      <a:gdLst/>
                      <a:ahLst/>
                      <a:cxnLst>
                        <a:cxn ang="0">
                          <a:pos x="wd2" y="hd2"/>
                        </a:cxn>
                        <a:cxn ang="5400000">
                          <a:pos x="wd2" y="hd2"/>
                        </a:cxn>
                        <a:cxn ang="10800000">
                          <a:pos x="wd2" y="hd2"/>
                        </a:cxn>
                        <a:cxn ang="16200000">
                          <a:pos x="wd2" y="hd2"/>
                        </a:cxn>
                      </a:cxnLst>
                      <a:rect l="0" t="0" r="r" b="b"/>
                      <a:pathLst>
                        <a:path w="21600" h="21600" extrusionOk="0">
                          <a:moveTo>
                            <a:pt x="1173" y="21600"/>
                          </a:moveTo>
                          <a:cubicBezTo>
                            <a:pt x="2977" y="10785"/>
                            <a:pt x="7227" y="3185"/>
                            <a:pt x="12183" y="3185"/>
                          </a:cubicBezTo>
                          <a:cubicBezTo>
                            <a:pt x="15317" y="3185"/>
                            <a:pt x="18168" y="6227"/>
                            <a:pt x="20297" y="11195"/>
                          </a:cubicBezTo>
                          <a:lnTo>
                            <a:pt x="21600" y="9940"/>
                          </a:lnTo>
                          <a:cubicBezTo>
                            <a:pt x="19205" y="3808"/>
                            <a:pt x="15872" y="0"/>
                            <a:pt x="12183" y="0"/>
                          </a:cubicBezTo>
                          <a:cubicBezTo>
                            <a:pt x="6697" y="0"/>
                            <a:pt x="1993" y="8418"/>
                            <a:pt x="0" y="20398"/>
                          </a:cubicBezTo>
                          <a:cubicBezTo>
                            <a:pt x="0" y="20398"/>
                            <a:pt x="1173" y="21600"/>
                            <a:pt x="1173"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4" name="Shape 11">
                      <a:extLst>
                        <a:ext uri="{FF2B5EF4-FFF2-40B4-BE49-F238E27FC236}">
                          <a16:creationId xmlns:a16="http://schemas.microsoft.com/office/drawing/2014/main" id="{52D52F56-E9C4-42CF-A13B-8D1D01270C37}"/>
                        </a:ext>
                      </a:extLst>
                    </p:cNvPr>
                    <p:cNvSpPr/>
                    <p:nvPr/>
                  </p:nvSpPr>
                  <p:spPr>
                    <a:xfrm>
                      <a:off x="21715132" y="17435797"/>
                      <a:ext cx="392475" cy="107914"/>
                    </a:xfrm>
                    <a:custGeom>
                      <a:avLst/>
                      <a:gdLst/>
                      <a:ahLst/>
                      <a:cxnLst>
                        <a:cxn ang="0">
                          <a:pos x="wd2" y="hd2"/>
                        </a:cxn>
                        <a:cxn ang="5400000">
                          <a:pos x="wd2" y="hd2"/>
                        </a:cxn>
                        <a:cxn ang="10800000">
                          <a:pos x="wd2" y="hd2"/>
                        </a:cxn>
                        <a:cxn ang="16200000">
                          <a:pos x="wd2" y="hd2"/>
                        </a:cxn>
                      </a:cxnLst>
                      <a:rect l="0" t="0" r="r" b="b"/>
                      <a:pathLst>
                        <a:path w="21600" h="21600" extrusionOk="0">
                          <a:moveTo>
                            <a:pt x="20124" y="0"/>
                          </a:moveTo>
                          <a:cubicBezTo>
                            <a:pt x="16358" y="6931"/>
                            <a:pt x="12100" y="10861"/>
                            <a:pt x="7589" y="10861"/>
                          </a:cubicBezTo>
                          <a:cubicBezTo>
                            <a:pt x="5232" y="10861"/>
                            <a:pt x="2944" y="9787"/>
                            <a:pt x="759" y="7778"/>
                          </a:cubicBezTo>
                          <a:lnTo>
                            <a:pt x="0" y="18164"/>
                          </a:lnTo>
                          <a:cubicBezTo>
                            <a:pt x="2428" y="20403"/>
                            <a:pt x="4971" y="21600"/>
                            <a:pt x="7589" y="21600"/>
                          </a:cubicBezTo>
                          <a:cubicBezTo>
                            <a:pt x="12639" y="21600"/>
                            <a:pt x="17397" y="17153"/>
                            <a:pt x="21600" y="9315"/>
                          </a:cubicBezTo>
                          <a:cubicBezTo>
                            <a:pt x="21600" y="9315"/>
                            <a:pt x="20124" y="0"/>
                            <a:pt x="20124"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5" name="Shape 12">
                      <a:extLst>
                        <a:ext uri="{FF2B5EF4-FFF2-40B4-BE49-F238E27FC236}">
                          <a16:creationId xmlns:a16="http://schemas.microsoft.com/office/drawing/2014/main" id="{EF05BCE1-A5DB-493F-871C-55D48841F264}"/>
                        </a:ext>
                      </a:extLst>
                    </p:cNvPr>
                    <p:cNvSpPr/>
                    <p:nvPr/>
                  </p:nvSpPr>
                  <p:spPr>
                    <a:xfrm>
                      <a:off x="18277291" y="3214668"/>
                      <a:ext cx="7146526" cy="14710811"/>
                    </a:xfrm>
                    <a:custGeom>
                      <a:avLst/>
                      <a:gdLst/>
                      <a:ahLst/>
                      <a:cxnLst>
                        <a:cxn ang="0">
                          <a:pos x="wd2" y="hd2"/>
                        </a:cxn>
                        <a:cxn ang="5400000">
                          <a:pos x="wd2" y="hd2"/>
                        </a:cxn>
                        <a:cxn ang="10800000">
                          <a:pos x="wd2" y="hd2"/>
                        </a:cxn>
                        <a:cxn ang="16200000">
                          <a:pos x="wd2" y="hd2"/>
                        </a:cxn>
                      </a:cxnLst>
                      <a:rect l="0" t="0" r="r" b="b"/>
                      <a:pathLst>
                        <a:path w="21600" h="21600" extrusionOk="0">
                          <a:moveTo>
                            <a:pt x="3288" y="199"/>
                          </a:moveTo>
                          <a:cubicBezTo>
                            <a:pt x="1702" y="199"/>
                            <a:pt x="411" y="827"/>
                            <a:pt x="411" y="1597"/>
                          </a:cubicBezTo>
                          <a:lnTo>
                            <a:pt x="411" y="20003"/>
                          </a:lnTo>
                          <a:cubicBezTo>
                            <a:pt x="411" y="20774"/>
                            <a:pt x="1702" y="21401"/>
                            <a:pt x="3288" y="21401"/>
                          </a:cubicBezTo>
                          <a:lnTo>
                            <a:pt x="18312" y="21401"/>
                          </a:lnTo>
                          <a:cubicBezTo>
                            <a:pt x="19899" y="21401"/>
                            <a:pt x="21190" y="20774"/>
                            <a:pt x="21190" y="20003"/>
                          </a:cubicBezTo>
                          <a:lnTo>
                            <a:pt x="21190" y="1597"/>
                          </a:lnTo>
                          <a:cubicBezTo>
                            <a:pt x="21190" y="827"/>
                            <a:pt x="19899" y="199"/>
                            <a:pt x="18312" y="199"/>
                          </a:cubicBezTo>
                          <a:cubicBezTo>
                            <a:pt x="18312" y="199"/>
                            <a:pt x="3288" y="199"/>
                            <a:pt x="3288" y="199"/>
                          </a:cubicBezTo>
                          <a:close/>
                          <a:moveTo>
                            <a:pt x="18312" y="21428"/>
                          </a:moveTo>
                          <a:lnTo>
                            <a:pt x="3288" y="21428"/>
                          </a:lnTo>
                          <a:cubicBezTo>
                            <a:pt x="1670" y="21428"/>
                            <a:pt x="353" y="20789"/>
                            <a:pt x="353" y="20003"/>
                          </a:cubicBezTo>
                          <a:lnTo>
                            <a:pt x="353" y="1597"/>
                          </a:lnTo>
                          <a:cubicBezTo>
                            <a:pt x="353" y="811"/>
                            <a:pt x="1670" y="172"/>
                            <a:pt x="3288" y="172"/>
                          </a:cubicBezTo>
                          <a:lnTo>
                            <a:pt x="18312" y="172"/>
                          </a:lnTo>
                          <a:cubicBezTo>
                            <a:pt x="19930" y="172"/>
                            <a:pt x="21247" y="811"/>
                            <a:pt x="21247" y="1597"/>
                          </a:cubicBezTo>
                          <a:lnTo>
                            <a:pt x="21247" y="20003"/>
                          </a:lnTo>
                          <a:cubicBezTo>
                            <a:pt x="21247" y="20789"/>
                            <a:pt x="19930" y="21428"/>
                            <a:pt x="18312" y="21428"/>
                          </a:cubicBezTo>
                          <a:close/>
                          <a:moveTo>
                            <a:pt x="3288" y="28"/>
                          </a:moveTo>
                          <a:cubicBezTo>
                            <a:pt x="1507" y="28"/>
                            <a:pt x="57" y="732"/>
                            <a:pt x="57" y="1597"/>
                          </a:cubicBezTo>
                          <a:lnTo>
                            <a:pt x="57" y="20003"/>
                          </a:lnTo>
                          <a:cubicBezTo>
                            <a:pt x="57" y="20868"/>
                            <a:pt x="1507" y="21572"/>
                            <a:pt x="3288" y="21572"/>
                          </a:cubicBezTo>
                          <a:lnTo>
                            <a:pt x="18312" y="21572"/>
                          </a:lnTo>
                          <a:cubicBezTo>
                            <a:pt x="20093" y="21572"/>
                            <a:pt x="21543" y="20868"/>
                            <a:pt x="21543" y="20003"/>
                          </a:cubicBezTo>
                          <a:lnTo>
                            <a:pt x="21543" y="1597"/>
                          </a:lnTo>
                          <a:cubicBezTo>
                            <a:pt x="21543" y="732"/>
                            <a:pt x="20093" y="28"/>
                            <a:pt x="18312" y="28"/>
                          </a:cubicBezTo>
                          <a:cubicBezTo>
                            <a:pt x="18312" y="28"/>
                            <a:pt x="3288" y="28"/>
                            <a:pt x="3288" y="28"/>
                          </a:cubicBezTo>
                          <a:close/>
                          <a:moveTo>
                            <a:pt x="18312" y="21600"/>
                          </a:moveTo>
                          <a:lnTo>
                            <a:pt x="3288" y="21600"/>
                          </a:lnTo>
                          <a:cubicBezTo>
                            <a:pt x="1475" y="21600"/>
                            <a:pt x="0" y="20883"/>
                            <a:pt x="0" y="20003"/>
                          </a:cubicBezTo>
                          <a:lnTo>
                            <a:pt x="0" y="1597"/>
                          </a:lnTo>
                          <a:cubicBezTo>
                            <a:pt x="0" y="717"/>
                            <a:pt x="1475" y="0"/>
                            <a:pt x="3288" y="0"/>
                          </a:cubicBezTo>
                          <a:lnTo>
                            <a:pt x="18312" y="0"/>
                          </a:lnTo>
                          <a:cubicBezTo>
                            <a:pt x="20125" y="0"/>
                            <a:pt x="21600" y="717"/>
                            <a:pt x="21600" y="1597"/>
                          </a:cubicBezTo>
                          <a:lnTo>
                            <a:pt x="21600" y="20003"/>
                          </a:lnTo>
                          <a:cubicBezTo>
                            <a:pt x="21600" y="20883"/>
                            <a:pt x="20125" y="21600"/>
                            <a:pt x="18312"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6" name="Freeform 13">
                      <a:extLst>
                        <a:ext uri="{FF2B5EF4-FFF2-40B4-BE49-F238E27FC236}">
                          <a16:creationId xmlns:a16="http://schemas.microsoft.com/office/drawing/2014/main" id="{5878DFD5-81CA-4529-AA60-88D78789EC64}"/>
                        </a:ext>
                      </a:extLst>
                    </p:cNvPr>
                    <p:cNvSpPr/>
                    <p:nvPr/>
                  </p:nvSpPr>
                  <p:spPr>
                    <a:xfrm>
                      <a:off x="18832469" y="5104412"/>
                      <a:ext cx="6069982" cy="169787"/>
                    </a:xfrm>
                    <a:custGeom>
                      <a:avLst/>
                      <a:gdLst>
                        <a:gd name="connsiteX0" fmla="*/ 884246 w 7220398"/>
                        <a:gd name="connsiteY0" fmla="*/ 101599 h 201966"/>
                        <a:gd name="connsiteX1" fmla="*/ 932171 w 7220398"/>
                        <a:gd name="connsiteY1" fmla="*/ 121452 h 201966"/>
                        <a:gd name="connsiteX2" fmla="*/ 884273 w 7220398"/>
                        <a:gd name="connsiteY2" fmla="*/ 169391 h 201966"/>
                        <a:gd name="connsiteX3" fmla="*/ 836321 w 7220398"/>
                        <a:gd name="connsiteY3" fmla="*/ 121452 h 201966"/>
                        <a:gd name="connsiteX4" fmla="*/ 884246 w 7220398"/>
                        <a:gd name="connsiteY4" fmla="*/ 101599 h 201966"/>
                        <a:gd name="connsiteX5" fmla="*/ 628020 w 7220398"/>
                        <a:gd name="connsiteY5" fmla="*/ 50800 h 201966"/>
                        <a:gd name="connsiteX6" fmla="*/ 684541 w 7220398"/>
                        <a:gd name="connsiteY6" fmla="*/ 107306 h 201966"/>
                        <a:gd name="connsiteX7" fmla="*/ 628020 w 7220398"/>
                        <a:gd name="connsiteY7" fmla="*/ 163823 h 201966"/>
                        <a:gd name="connsiteX8" fmla="*/ 571500 w 7220398"/>
                        <a:gd name="connsiteY8" fmla="*/ 107306 h 201966"/>
                        <a:gd name="connsiteX9" fmla="*/ 628020 w 7220398"/>
                        <a:gd name="connsiteY9" fmla="*/ 50800 h 201966"/>
                        <a:gd name="connsiteX10" fmla="*/ 488318 w 7220398"/>
                        <a:gd name="connsiteY10" fmla="*/ 50800 h 201966"/>
                        <a:gd name="connsiteX11" fmla="*/ 544837 w 7220398"/>
                        <a:gd name="connsiteY11" fmla="*/ 107306 h 201966"/>
                        <a:gd name="connsiteX12" fmla="*/ 488318 w 7220398"/>
                        <a:gd name="connsiteY12" fmla="*/ 163823 h 201966"/>
                        <a:gd name="connsiteX13" fmla="*/ 431800 w 7220398"/>
                        <a:gd name="connsiteY13" fmla="*/ 107306 h 201966"/>
                        <a:gd name="connsiteX14" fmla="*/ 488318 w 7220398"/>
                        <a:gd name="connsiteY14" fmla="*/ 50800 h 201966"/>
                        <a:gd name="connsiteX15" fmla="*/ 348620 w 7220398"/>
                        <a:gd name="connsiteY15" fmla="*/ 50800 h 201966"/>
                        <a:gd name="connsiteX16" fmla="*/ 405141 w 7220398"/>
                        <a:gd name="connsiteY16" fmla="*/ 107306 h 201966"/>
                        <a:gd name="connsiteX17" fmla="*/ 348620 w 7220398"/>
                        <a:gd name="connsiteY17" fmla="*/ 163823 h 201966"/>
                        <a:gd name="connsiteX18" fmla="*/ 292100 w 7220398"/>
                        <a:gd name="connsiteY18" fmla="*/ 107306 h 201966"/>
                        <a:gd name="connsiteX19" fmla="*/ 348620 w 7220398"/>
                        <a:gd name="connsiteY19" fmla="*/ 50800 h 201966"/>
                        <a:gd name="connsiteX20" fmla="*/ 196222 w 7220398"/>
                        <a:gd name="connsiteY20" fmla="*/ 50800 h 201966"/>
                        <a:gd name="connsiteX21" fmla="*/ 252713 w 7220398"/>
                        <a:gd name="connsiteY21" fmla="*/ 107306 h 201966"/>
                        <a:gd name="connsiteX22" fmla="*/ 196222 w 7220398"/>
                        <a:gd name="connsiteY22" fmla="*/ 163823 h 201966"/>
                        <a:gd name="connsiteX23" fmla="*/ 139700 w 7220398"/>
                        <a:gd name="connsiteY23" fmla="*/ 107306 h 201966"/>
                        <a:gd name="connsiteX24" fmla="*/ 196222 w 7220398"/>
                        <a:gd name="connsiteY24" fmla="*/ 50800 h 201966"/>
                        <a:gd name="connsiteX25" fmla="*/ 56517 w 7220398"/>
                        <a:gd name="connsiteY25" fmla="*/ 50800 h 201966"/>
                        <a:gd name="connsiteX26" fmla="*/ 113013 w 7220398"/>
                        <a:gd name="connsiteY26" fmla="*/ 107306 h 201966"/>
                        <a:gd name="connsiteX27" fmla="*/ 56517 w 7220398"/>
                        <a:gd name="connsiteY27" fmla="*/ 163823 h 201966"/>
                        <a:gd name="connsiteX28" fmla="*/ 0 w 7220398"/>
                        <a:gd name="connsiteY28" fmla="*/ 107306 h 201966"/>
                        <a:gd name="connsiteX29" fmla="*/ 56517 w 7220398"/>
                        <a:gd name="connsiteY29" fmla="*/ 50800 h 201966"/>
                        <a:gd name="connsiteX30" fmla="*/ 884231 w 7220398"/>
                        <a:gd name="connsiteY30" fmla="*/ 50799 h 201966"/>
                        <a:gd name="connsiteX31" fmla="*/ 968363 w 7220398"/>
                        <a:gd name="connsiteY31" fmla="*/ 85665 h 201966"/>
                        <a:gd name="connsiteX32" fmla="*/ 949994 w 7220398"/>
                        <a:gd name="connsiteY32" fmla="*/ 104064 h 201966"/>
                        <a:gd name="connsiteX33" fmla="*/ 818500 w 7220398"/>
                        <a:gd name="connsiteY33" fmla="*/ 104064 h 201966"/>
                        <a:gd name="connsiteX34" fmla="*/ 800100 w 7220398"/>
                        <a:gd name="connsiteY34" fmla="*/ 85665 h 201966"/>
                        <a:gd name="connsiteX35" fmla="*/ 884231 w 7220398"/>
                        <a:gd name="connsiteY35" fmla="*/ 50799 h 201966"/>
                        <a:gd name="connsiteX36" fmla="*/ 6760660 w 7220398"/>
                        <a:gd name="connsiteY36" fmla="*/ 36283 h 201966"/>
                        <a:gd name="connsiteX37" fmla="*/ 7080614 w 7220398"/>
                        <a:gd name="connsiteY37" fmla="*/ 36283 h 201966"/>
                        <a:gd name="connsiteX38" fmla="*/ 7088316 w 7220398"/>
                        <a:gd name="connsiteY38" fmla="*/ 43991 h 201966"/>
                        <a:gd name="connsiteX39" fmla="*/ 7088316 w 7220398"/>
                        <a:gd name="connsiteY39" fmla="*/ 153938 h 201966"/>
                        <a:gd name="connsiteX40" fmla="*/ 7080614 w 7220398"/>
                        <a:gd name="connsiteY40" fmla="*/ 161645 h 201966"/>
                        <a:gd name="connsiteX41" fmla="*/ 6760660 w 7220398"/>
                        <a:gd name="connsiteY41" fmla="*/ 161645 h 201966"/>
                        <a:gd name="connsiteX42" fmla="*/ 6752944 w 7220398"/>
                        <a:gd name="connsiteY42" fmla="*/ 153938 h 201966"/>
                        <a:gd name="connsiteX43" fmla="*/ 6752944 w 7220398"/>
                        <a:gd name="connsiteY43" fmla="*/ 43991 h 201966"/>
                        <a:gd name="connsiteX44" fmla="*/ 6760660 w 7220398"/>
                        <a:gd name="connsiteY44" fmla="*/ 36283 h 201966"/>
                        <a:gd name="connsiteX45" fmla="*/ 6750030 w 7220398"/>
                        <a:gd name="connsiteY45" fmla="*/ 8275 h 201966"/>
                        <a:gd name="connsiteX46" fmla="*/ 6726576 w 7220398"/>
                        <a:gd name="connsiteY46" fmla="*/ 31726 h 201966"/>
                        <a:gd name="connsiteX47" fmla="*/ 6726576 w 7220398"/>
                        <a:gd name="connsiteY47" fmla="*/ 170241 h 201966"/>
                        <a:gd name="connsiteX48" fmla="*/ 6750030 w 7220398"/>
                        <a:gd name="connsiteY48" fmla="*/ 193691 h 201966"/>
                        <a:gd name="connsiteX49" fmla="*/ 7153150 w 7220398"/>
                        <a:gd name="connsiteY49" fmla="*/ 193691 h 201966"/>
                        <a:gd name="connsiteX50" fmla="*/ 7176604 w 7220398"/>
                        <a:gd name="connsiteY50" fmla="*/ 170241 h 201966"/>
                        <a:gd name="connsiteX51" fmla="*/ 7176604 w 7220398"/>
                        <a:gd name="connsiteY51" fmla="*/ 31726 h 201966"/>
                        <a:gd name="connsiteX52" fmla="*/ 7153150 w 7220398"/>
                        <a:gd name="connsiteY52" fmla="*/ 8275 h 201966"/>
                        <a:gd name="connsiteX53" fmla="*/ 6750030 w 7220398"/>
                        <a:gd name="connsiteY53" fmla="*/ 0 h 201966"/>
                        <a:gd name="connsiteX54" fmla="*/ 7153150 w 7220398"/>
                        <a:gd name="connsiteY54" fmla="*/ 0 h 201966"/>
                        <a:gd name="connsiteX55" fmla="*/ 7184856 w 7220398"/>
                        <a:gd name="connsiteY55" fmla="*/ 31726 h 201966"/>
                        <a:gd name="connsiteX56" fmla="*/ 7184856 w 7220398"/>
                        <a:gd name="connsiteY56" fmla="*/ 64134 h 201966"/>
                        <a:gd name="connsiteX57" fmla="*/ 7220398 w 7220398"/>
                        <a:gd name="connsiteY57" fmla="*/ 100983 h 201966"/>
                        <a:gd name="connsiteX58" fmla="*/ 7184856 w 7220398"/>
                        <a:gd name="connsiteY58" fmla="*/ 137833 h 201966"/>
                        <a:gd name="connsiteX59" fmla="*/ 7184856 w 7220398"/>
                        <a:gd name="connsiteY59" fmla="*/ 170241 h 201966"/>
                        <a:gd name="connsiteX60" fmla="*/ 7153150 w 7220398"/>
                        <a:gd name="connsiteY60" fmla="*/ 201966 h 201966"/>
                        <a:gd name="connsiteX61" fmla="*/ 6750030 w 7220398"/>
                        <a:gd name="connsiteY61" fmla="*/ 201966 h 201966"/>
                        <a:gd name="connsiteX62" fmla="*/ 6718300 w 7220398"/>
                        <a:gd name="connsiteY62" fmla="*/ 170241 h 201966"/>
                        <a:gd name="connsiteX63" fmla="*/ 6718300 w 7220398"/>
                        <a:gd name="connsiteY63" fmla="*/ 31726 h 201966"/>
                        <a:gd name="connsiteX64" fmla="*/ 6750030 w 7220398"/>
                        <a:gd name="connsiteY64" fmla="*/ 0 h 201966"/>
                        <a:gd name="connsiteX65" fmla="*/ 881329 w 7220398"/>
                        <a:gd name="connsiteY65" fmla="*/ 0 h 201966"/>
                        <a:gd name="connsiteX66" fmla="*/ 1000659 w 7220398"/>
                        <a:gd name="connsiteY66" fmla="*/ 49421 h 201966"/>
                        <a:gd name="connsiteX67" fmla="*/ 982307 w 7220398"/>
                        <a:gd name="connsiteY67" fmla="*/ 67782 h 201966"/>
                        <a:gd name="connsiteX68" fmla="*/ 780319 w 7220398"/>
                        <a:gd name="connsiteY68" fmla="*/ 67770 h 201966"/>
                        <a:gd name="connsiteX69" fmla="*/ 762000 w 7220398"/>
                        <a:gd name="connsiteY69" fmla="*/ 49421 h 201966"/>
                        <a:gd name="connsiteX70" fmla="*/ 881329 w 7220398"/>
                        <a:gd name="connsiteY70" fmla="*/ 0 h 20196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Lst>
                      <a:rect l="l" t="t" r="r" b="b"/>
                      <a:pathLst>
                        <a:path w="7220398" h="201966">
                          <a:moveTo>
                            <a:pt x="884246" y="101599"/>
                          </a:moveTo>
                          <a:cubicBezTo>
                            <a:pt x="901595" y="101599"/>
                            <a:pt x="918943" y="108217"/>
                            <a:pt x="932171" y="121452"/>
                          </a:cubicBezTo>
                          <a:lnTo>
                            <a:pt x="884273" y="169391"/>
                          </a:lnTo>
                          <a:lnTo>
                            <a:pt x="836321" y="121452"/>
                          </a:lnTo>
                          <a:cubicBezTo>
                            <a:pt x="849549" y="108217"/>
                            <a:pt x="866897" y="101599"/>
                            <a:pt x="884246" y="101599"/>
                          </a:cubicBezTo>
                          <a:close/>
                          <a:moveTo>
                            <a:pt x="628020" y="50800"/>
                          </a:moveTo>
                          <a:cubicBezTo>
                            <a:pt x="659217" y="50800"/>
                            <a:pt x="684541" y="76094"/>
                            <a:pt x="684541" y="107306"/>
                          </a:cubicBezTo>
                          <a:cubicBezTo>
                            <a:pt x="684541" y="138529"/>
                            <a:pt x="659217" y="163823"/>
                            <a:pt x="628020" y="163823"/>
                          </a:cubicBezTo>
                          <a:cubicBezTo>
                            <a:pt x="596798" y="163823"/>
                            <a:pt x="571500" y="138529"/>
                            <a:pt x="571500" y="107306"/>
                          </a:cubicBezTo>
                          <a:cubicBezTo>
                            <a:pt x="571500" y="76094"/>
                            <a:pt x="596798" y="50800"/>
                            <a:pt x="628020" y="50800"/>
                          </a:cubicBezTo>
                          <a:close/>
                          <a:moveTo>
                            <a:pt x="488318" y="50800"/>
                          </a:moveTo>
                          <a:cubicBezTo>
                            <a:pt x="519540" y="50800"/>
                            <a:pt x="544837" y="76094"/>
                            <a:pt x="544837" y="107306"/>
                          </a:cubicBezTo>
                          <a:cubicBezTo>
                            <a:pt x="544837" y="138529"/>
                            <a:pt x="519540" y="163823"/>
                            <a:pt x="488318" y="163823"/>
                          </a:cubicBezTo>
                          <a:cubicBezTo>
                            <a:pt x="457123" y="163823"/>
                            <a:pt x="431800" y="138529"/>
                            <a:pt x="431800" y="107306"/>
                          </a:cubicBezTo>
                          <a:cubicBezTo>
                            <a:pt x="431800" y="76094"/>
                            <a:pt x="457123" y="50800"/>
                            <a:pt x="488318" y="50800"/>
                          </a:cubicBezTo>
                          <a:close/>
                          <a:moveTo>
                            <a:pt x="348620" y="50800"/>
                          </a:moveTo>
                          <a:cubicBezTo>
                            <a:pt x="379817" y="50800"/>
                            <a:pt x="405141" y="76094"/>
                            <a:pt x="405141" y="107306"/>
                          </a:cubicBezTo>
                          <a:cubicBezTo>
                            <a:pt x="405141" y="138529"/>
                            <a:pt x="379817" y="163823"/>
                            <a:pt x="348620" y="163823"/>
                          </a:cubicBezTo>
                          <a:cubicBezTo>
                            <a:pt x="317398" y="163823"/>
                            <a:pt x="292100" y="138529"/>
                            <a:pt x="292100" y="107306"/>
                          </a:cubicBezTo>
                          <a:cubicBezTo>
                            <a:pt x="292100" y="76094"/>
                            <a:pt x="317398" y="50800"/>
                            <a:pt x="348620" y="50800"/>
                          </a:cubicBezTo>
                          <a:close/>
                          <a:moveTo>
                            <a:pt x="196222" y="50800"/>
                          </a:moveTo>
                          <a:cubicBezTo>
                            <a:pt x="227416" y="50800"/>
                            <a:pt x="252713" y="76094"/>
                            <a:pt x="252713" y="107306"/>
                          </a:cubicBezTo>
                          <a:cubicBezTo>
                            <a:pt x="252713" y="138529"/>
                            <a:pt x="227416" y="163823"/>
                            <a:pt x="196222" y="163823"/>
                          </a:cubicBezTo>
                          <a:cubicBezTo>
                            <a:pt x="164971" y="163823"/>
                            <a:pt x="139700" y="138529"/>
                            <a:pt x="139700" y="107306"/>
                          </a:cubicBezTo>
                          <a:cubicBezTo>
                            <a:pt x="139700" y="76094"/>
                            <a:pt x="164971" y="50800"/>
                            <a:pt x="196222" y="50800"/>
                          </a:cubicBezTo>
                          <a:close/>
                          <a:moveTo>
                            <a:pt x="56517" y="50800"/>
                          </a:moveTo>
                          <a:cubicBezTo>
                            <a:pt x="87742" y="50800"/>
                            <a:pt x="113013" y="76094"/>
                            <a:pt x="113013" y="107306"/>
                          </a:cubicBezTo>
                          <a:cubicBezTo>
                            <a:pt x="113013" y="138529"/>
                            <a:pt x="87742" y="163823"/>
                            <a:pt x="56517" y="163823"/>
                          </a:cubicBezTo>
                          <a:cubicBezTo>
                            <a:pt x="25297" y="163823"/>
                            <a:pt x="0" y="138529"/>
                            <a:pt x="0" y="107306"/>
                          </a:cubicBezTo>
                          <a:cubicBezTo>
                            <a:pt x="0" y="76094"/>
                            <a:pt x="25297" y="50800"/>
                            <a:pt x="56517" y="50800"/>
                          </a:cubicBezTo>
                          <a:close/>
                          <a:moveTo>
                            <a:pt x="884231" y="50799"/>
                          </a:moveTo>
                          <a:cubicBezTo>
                            <a:pt x="914686" y="50799"/>
                            <a:pt x="945141" y="62421"/>
                            <a:pt x="968363" y="85665"/>
                          </a:cubicBezTo>
                          <a:lnTo>
                            <a:pt x="949994" y="104064"/>
                          </a:lnTo>
                          <a:cubicBezTo>
                            <a:pt x="913678" y="67746"/>
                            <a:pt x="854785" y="67746"/>
                            <a:pt x="818500" y="104064"/>
                          </a:cubicBezTo>
                          <a:lnTo>
                            <a:pt x="800100" y="85665"/>
                          </a:lnTo>
                          <a:cubicBezTo>
                            <a:pt x="823322" y="62421"/>
                            <a:pt x="853777" y="50799"/>
                            <a:pt x="884231" y="50799"/>
                          </a:cubicBezTo>
                          <a:close/>
                          <a:moveTo>
                            <a:pt x="6760660" y="36283"/>
                          </a:moveTo>
                          <a:lnTo>
                            <a:pt x="7080614" y="36283"/>
                          </a:lnTo>
                          <a:cubicBezTo>
                            <a:pt x="7084854" y="36283"/>
                            <a:pt x="7088316" y="39748"/>
                            <a:pt x="7088316" y="43991"/>
                          </a:cubicBezTo>
                          <a:lnTo>
                            <a:pt x="7088316" y="153938"/>
                          </a:lnTo>
                          <a:cubicBezTo>
                            <a:pt x="7088316" y="158180"/>
                            <a:pt x="7084854" y="161645"/>
                            <a:pt x="7080614" y="161645"/>
                          </a:cubicBezTo>
                          <a:cubicBezTo>
                            <a:pt x="7080614" y="161645"/>
                            <a:pt x="6760660" y="161645"/>
                            <a:pt x="6760660" y="161645"/>
                          </a:cubicBezTo>
                          <a:cubicBezTo>
                            <a:pt x="6756406" y="161645"/>
                            <a:pt x="6752944" y="158180"/>
                            <a:pt x="6752944" y="153938"/>
                          </a:cubicBezTo>
                          <a:lnTo>
                            <a:pt x="6752944" y="43991"/>
                          </a:lnTo>
                          <a:cubicBezTo>
                            <a:pt x="6752944" y="39748"/>
                            <a:pt x="6756406" y="36283"/>
                            <a:pt x="6760660" y="36283"/>
                          </a:cubicBezTo>
                          <a:close/>
                          <a:moveTo>
                            <a:pt x="6750030" y="8275"/>
                          </a:moveTo>
                          <a:cubicBezTo>
                            <a:pt x="6737106" y="8275"/>
                            <a:pt x="6726576" y="18785"/>
                            <a:pt x="6726576" y="31726"/>
                          </a:cubicBezTo>
                          <a:lnTo>
                            <a:pt x="6726576" y="170241"/>
                          </a:lnTo>
                          <a:cubicBezTo>
                            <a:pt x="6726576" y="183172"/>
                            <a:pt x="6737106" y="193691"/>
                            <a:pt x="6750030" y="193691"/>
                          </a:cubicBezTo>
                          <a:lnTo>
                            <a:pt x="7153150" y="193691"/>
                          </a:lnTo>
                          <a:cubicBezTo>
                            <a:pt x="7166098" y="193691"/>
                            <a:pt x="7176604" y="183172"/>
                            <a:pt x="7176604" y="170241"/>
                          </a:cubicBezTo>
                          <a:cubicBezTo>
                            <a:pt x="7176604" y="170241"/>
                            <a:pt x="7176604" y="31726"/>
                            <a:pt x="7176604" y="31726"/>
                          </a:cubicBezTo>
                          <a:cubicBezTo>
                            <a:pt x="7176604" y="18785"/>
                            <a:pt x="7166098" y="8275"/>
                            <a:pt x="7153150" y="8275"/>
                          </a:cubicBezTo>
                          <a:close/>
                          <a:moveTo>
                            <a:pt x="6750030" y="0"/>
                          </a:moveTo>
                          <a:lnTo>
                            <a:pt x="7153150" y="0"/>
                          </a:lnTo>
                          <a:cubicBezTo>
                            <a:pt x="7170630" y="0"/>
                            <a:pt x="7184856" y="14222"/>
                            <a:pt x="7184856" y="31726"/>
                          </a:cubicBezTo>
                          <a:lnTo>
                            <a:pt x="7184856" y="64134"/>
                          </a:lnTo>
                          <a:cubicBezTo>
                            <a:pt x="7204614" y="65031"/>
                            <a:pt x="7220398" y="81030"/>
                            <a:pt x="7220398" y="100983"/>
                          </a:cubicBezTo>
                          <a:cubicBezTo>
                            <a:pt x="7220398" y="120927"/>
                            <a:pt x="7204614" y="136935"/>
                            <a:pt x="7184856" y="137833"/>
                          </a:cubicBezTo>
                          <a:lnTo>
                            <a:pt x="7184856" y="170241"/>
                          </a:lnTo>
                          <a:cubicBezTo>
                            <a:pt x="7184856" y="187744"/>
                            <a:pt x="7170630" y="201966"/>
                            <a:pt x="7153150" y="201966"/>
                          </a:cubicBezTo>
                          <a:lnTo>
                            <a:pt x="6750030" y="201966"/>
                          </a:lnTo>
                          <a:cubicBezTo>
                            <a:pt x="6732526" y="201966"/>
                            <a:pt x="6718300" y="187744"/>
                            <a:pt x="6718300" y="170241"/>
                          </a:cubicBezTo>
                          <a:lnTo>
                            <a:pt x="6718300" y="31726"/>
                          </a:lnTo>
                          <a:cubicBezTo>
                            <a:pt x="6718300" y="14222"/>
                            <a:pt x="6732526" y="0"/>
                            <a:pt x="6750030" y="0"/>
                          </a:cubicBezTo>
                          <a:close/>
                          <a:moveTo>
                            <a:pt x="881329" y="0"/>
                          </a:moveTo>
                          <a:cubicBezTo>
                            <a:pt x="924520" y="0"/>
                            <a:pt x="967711" y="16474"/>
                            <a:pt x="1000659" y="49421"/>
                          </a:cubicBezTo>
                          <a:lnTo>
                            <a:pt x="982307" y="67782"/>
                          </a:lnTo>
                          <a:cubicBezTo>
                            <a:pt x="926553" y="12002"/>
                            <a:pt x="836106" y="12002"/>
                            <a:pt x="780319" y="67770"/>
                          </a:cubicBezTo>
                          <a:cubicBezTo>
                            <a:pt x="780319" y="67770"/>
                            <a:pt x="762000" y="49421"/>
                            <a:pt x="762000" y="49421"/>
                          </a:cubicBezTo>
                          <a:cubicBezTo>
                            <a:pt x="794948" y="16474"/>
                            <a:pt x="838139" y="0"/>
                            <a:pt x="881329" y="0"/>
                          </a:cubicBezTo>
                          <a:close/>
                        </a:path>
                      </a:pathLst>
                    </a:custGeom>
                    <a:grp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sp>
                  <p:nvSpPr>
                    <p:cNvPr id="77" name="Shape 23">
                      <a:extLst>
                        <a:ext uri="{FF2B5EF4-FFF2-40B4-BE49-F238E27FC236}">
                          <a16:creationId xmlns:a16="http://schemas.microsoft.com/office/drawing/2014/main" id="{DB3574F9-233A-4B48-9F4B-6C6A947C6945}"/>
                        </a:ext>
                      </a:extLst>
                    </p:cNvPr>
                    <p:cNvSpPr/>
                    <p:nvPr/>
                  </p:nvSpPr>
                  <p:spPr>
                    <a:xfrm>
                      <a:off x="18245261" y="6353566"/>
                      <a:ext cx="46382" cy="1089965"/>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600"/>
                          </a:lnTo>
                          <a:lnTo>
                            <a:pt x="0" y="0"/>
                          </a:lnTo>
                          <a:cubicBezTo>
                            <a:pt x="0" y="0"/>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8" name="Shape 24">
                      <a:extLst>
                        <a:ext uri="{FF2B5EF4-FFF2-40B4-BE49-F238E27FC236}">
                          <a16:creationId xmlns:a16="http://schemas.microsoft.com/office/drawing/2014/main" id="{3455CD74-0690-40C6-B4B1-981855EB42DC}"/>
                        </a:ext>
                      </a:extLst>
                    </p:cNvPr>
                    <p:cNvSpPr/>
                    <p:nvPr/>
                  </p:nvSpPr>
                  <p:spPr>
                    <a:xfrm>
                      <a:off x="18223908" y="6353566"/>
                      <a:ext cx="23191" cy="1089501"/>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041"/>
                          </a:lnTo>
                          <a:lnTo>
                            <a:pt x="0" y="559"/>
                          </a:lnTo>
                          <a:cubicBezTo>
                            <a:pt x="0" y="559"/>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9" name="Shape 25">
                      <a:extLst>
                        <a:ext uri="{FF2B5EF4-FFF2-40B4-BE49-F238E27FC236}">
                          <a16:creationId xmlns:a16="http://schemas.microsoft.com/office/drawing/2014/main" id="{213105BC-DD2C-4DBC-A087-E614217058CD}"/>
                        </a:ext>
                      </a:extLst>
                    </p:cNvPr>
                    <p:cNvSpPr/>
                    <p:nvPr/>
                  </p:nvSpPr>
                  <p:spPr>
                    <a:xfrm>
                      <a:off x="18266614" y="5093736"/>
                      <a:ext cx="26590" cy="578252"/>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600"/>
                          </a:lnTo>
                          <a:lnTo>
                            <a:pt x="0" y="0"/>
                          </a:lnTo>
                          <a:cubicBezTo>
                            <a:pt x="0" y="0"/>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0" name="Shape 26">
                      <a:extLst>
                        <a:ext uri="{FF2B5EF4-FFF2-40B4-BE49-F238E27FC236}">
                          <a16:creationId xmlns:a16="http://schemas.microsoft.com/office/drawing/2014/main" id="{95C9FCC6-535E-4E68-B74A-0D4C930FB541}"/>
                        </a:ext>
                      </a:extLst>
                    </p:cNvPr>
                    <p:cNvSpPr/>
                    <p:nvPr/>
                  </p:nvSpPr>
                  <p:spPr>
                    <a:xfrm>
                      <a:off x="18255938" y="5093736"/>
                      <a:ext cx="13295" cy="577978"/>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0997"/>
                          </a:lnTo>
                          <a:lnTo>
                            <a:pt x="0" y="604"/>
                          </a:lnTo>
                          <a:cubicBezTo>
                            <a:pt x="0" y="604"/>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1" name="Shape 27">
                      <a:extLst>
                        <a:ext uri="{FF2B5EF4-FFF2-40B4-BE49-F238E27FC236}">
                          <a16:creationId xmlns:a16="http://schemas.microsoft.com/office/drawing/2014/main" id="{7C74104F-C4A5-4326-8A7A-16F0D2A93CC1}"/>
                        </a:ext>
                      </a:extLst>
                    </p:cNvPr>
                    <p:cNvSpPr/>
                    <p:nvPr/>
                  </p:nvSpPr>
                  <p:spPr>
                    <a:xfrm>
                      <a:off x="18245261" y="7698808"/>
                      <a:ext cx="46382" cy="1089965"/>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600"/>
                          </a:lnTo>
                          <a:lnTo>
                            <a:pt x="0" y="0"/>
                          </a:lnTo>
                          <a:cubicBezTo>
                            <a:pt x="0" y="0"/>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2" name="Shape 28">
                      <a:extLst>
                        <a:ext uri="{FF2B5EF4-FFF2-40B4-BE49-F238E27FC236}">
                          <a16:creationId xmlns:a16="http://schemas.microsoft.com/office/drawing/2014/main" id="{C0B39388-2DA5-4C96-B91E-189887484449}"/>
                        </a:ext>
                      </a:extLst>
                    </p:cNvPr>
                    <p:cNvSpPr/>
                    <p:nvPr/>
                  </p:nvSpPr>
                  <p:spPr>
                    <a:xfrm>
                      <a:off x="18223908" y="7698808"/>
                      <a:ext cx="23191" cy="1089501"/>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041"/>
                          </a:lnTo>
                          <a:lnTo>
                            <a:pt x="0" y="559"/>
                          </a:lnTo>
                          <a:cubicBezTo>
                            <a:pt x="0" y="559"/>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3" name="Shape 29">
                      <a:extLst>
                        <a:ext uri="{FF2B5EF4-FFF2-40B4-BE49-F238E27FC236}">
                          <a16:creationId xmlns:a16="http://schemas.microsoft.com/office/drawing/2014/main" id="{D3358441-0A44-4CF1-941E-5D05B46A9EC6}"/>
                        </a:ext>
                      </a:extLst>
                    </p:cNvPr>
                    <p:cNvSpPr/>
                    <p:nvPr/>
                  </p:nvSpPr>
                  <p:spPr>
                    <a:xfrm>
                      <a:off x="25419887" y="6353566"/>
                      <a:ext cx="46382" cy="1089965"/>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0" y="0"/>
                          </a:lnTo>
                          <a:lnTo>
                            <a:pt x="21600" y="0"/>
                          </a:lnTo>
                          <a:lnTo>
                            <a:pt x="21600" y="21600"/>
                          </a:lnTo>
                          <a:cubicBezTo>
                            <a:pt x="21600" y="21600"/>
                            <a:pt x="0" y="21600"/>
                            <a:pt x="0"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4" name="Shape 30">
                      <a:extLst>
                        <a:ext uri="{FF2B5EF4-FFF2-40B4-BE49-F238E27FC236}">
                          <a16:creationId xmlns:a16="http://schemas.microsoft.com/office/drawing/2014/main" id="{8B6CB512-6AA0-46B7-8791-19F446C64259}"/>
                        </a:ext>
                      </a:extLst>
                    </p:cNvPr>
                    <p:cNvSpPr/>
                    <p:nvPr/>
                  </p:nvSpPr>
                  <p:spPr>
                    <a:xfrm>
                      <a:off x="25467142" y="6355146"/>
                      <a:ext cx="23191" cy="1089501"/>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0" y="0"/>
                          </a:lnTo>
                          <a:lnTo>
                            <a:pt x="21600" y="559"/>
                          </a:lnTo>
                          <a:lnTo>
                            <a:pt x="21600" y="21041"/>
                          </a:lnTo>
                          <a:cubicBezTo>
                            <a:pt x="21600" y="21041"/>
                            <a:pt x="0" y="21600"/>
                            <a:pt x="0"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5" name="Shape 31">
                      <a:extLst>
                        <a:ext uri="{FF2B5EF4-FFF2-40B4-BE49-F238E27FC236}">
                          <a16:creationId xmlns:a16="http://schemas.microsoft.com/office/drawing/2014/main" id="{6B4A0276-0036-4509-91AC-F49245464E45}"/>
                        </a:ext>
                      </a:extLst>
                    </p:cNvPr>
                    <p:cNvSpPr/>
                    <p:nvPr/>
                  </p:nvSpPr>
                  <p:spPr>
                    <a:xfrm>
                      <a:off x="20594097" y="4036760"/>
                      <a:ext cx="241079" cy="241091"/>
                    </a:xfrm>
                    <a:custGeom>
                      <a:avLst/>
                      <a:gdLst/>
                      <a:ahLst/>
                      <a:cxnLst>
                        <a:cxn ang="0">
                          <a:pos x="wd2" y="hd2"/>
                        </a:cxn>
                        <a:cxn ang="5400000">
                          <a:pos x="wd2" y="hd2"/>
                        </a:cxn>
                        <a:cxn ang="10800000">
                          <a:pos x="wd2" y="hd2"/>
                        </a:cxn>
                        <a:cxn ang="16200000">
                          <a:pos x="wd2" y="hd2"/>
                        </a:cxn>
                      </a:cxnLst>
                      <a:rect l="0" t="0" r="r" b="b"/>
                      <a:pathLst>
                        <a:path w="21600" h="21600" extrusionOk="0">
                          <a:moveTo>
                            <a:pt x="21600" y="10800"/>
                          </a:moveTo>
                          <a:cubicBezTo>
                            <a:pt x="21600" y="16765"/>
                            <a:pt x="16767" y="21600"/>
                            <a:pt x="10801" y="21600"/>
                          </a:cubicBezTo>
                          <a:cubicBezTo>
                            <a:pt x="4836" y="21600"/>
                            <a:pt x="0" y="16765"/>
                            <a:pt x="0" y="10800"/>
                          </a:cubicBezTo>
                          <a:cubicBezTo>
                            <a:pt x="0" y="4835"/>
                            <a:pt x="4836" y="0"/>
                            <a:pt x="10801" y="0"/>
                          </a:cubicBezTo>
                          <a:cubicBezTo>
                            <a:pt x="16767" y="0"/>
                            <a:pt x="21600" y="4835"/>
                            <a:pt x="21600" y="108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6" name="Shape 32">
                      <a:extLst>
                        <a:ext uri="{FF2B5EF4-FFF2-40B4-BE49-F238E27FC236}">
                          <a16:creationId xmlns:a16="http://schemas.microsoft.com/office/drawing/2014/main" id="{8CBBCA3C-D95F-4D7D-8F85-3440DCF835B5}"/>
                        </a:ext>
                      </a:extLst>
                    </p:cNvPr>
                    <p:cNvSpPr/>
                    <p:nvPr/>
                  </p:nvSpPr>
                  <p:spPr>
                    <a:xfrm>
                      <a:off x="20658156" y="4090143"/>
                      <a:ext cx="129247" cy="129237"/>
                    </a:xfrm>
                    <a:custGeom>
                      <a:avLst/>
                      <a:gdLst/>
                      <a:ahLst/>
                      <a:cxnLst>
                        <a:cxn ang="0">
                          <a:pos x="wd2" y="hd2"/>
                        </a:cxn>
                        <a:cxn ang="5400000">
                          <a:pos x="wd2" y="hd2"/>
                        </a:cxn>
                        <a:cxn ang="10800000">
                          <a:pos x="wd2" y="hd2"/>
                        </a:cxn>
                        <a:cxn ang="16200000">
                          <a:pos x="wd2" y="hd2"/>
                        </a:cxn>
                      </a:cxnLst>
                      <a:rect l="0" t="0" r="r" b="b"/>
                      <a:pathLst>
                        <a:path w="21600" h="21600" extrusionOk="0">
                          <a:moveTo>
                            <a:pt x="21600" y="10801"/>
                          </a:moveTo>
                          <a:cubicBezTo>
                            <a:pt x="21600" y="16764"/>
                            <a:pt x="16767" y="21600"/>
                            <a:pt x="10802" y="21600"/>
                          </a:cubicBezTo>
                          <a:cubicBezTo>
                            <a:pt x="4837" y="21600"/>
                            <a:pt x="0" y="16764"/>
                            <a:pt x="0" y="10801"/>
                          </a:cubicBezTo>
                          <a:cubicBezTo>
                            <a:pt x="0" y="4836"/>
                            <a:pt x="4837" y="0"/>
                            <a:pt x="10802" y="0"/>
                          </a:cubicBezTo>
                          <a:cubicBezTo>
                            <a:pt x="16767" y="0"/>
                            <a:pt x="21600" y="4836"/>
                            <a:pt x="21600" y="10801"/>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7" name="Shape 33">
                      <a:extLst>
                        <a:ext uri="{FF2B5EF4-FFF2-40B4-BE49-F238E27FC236}">
                          <a16:creationId xmlns:a16="http://schemas.microsoft.com/office/drawing/2014/main" id="{5EA999AD-0E17-4AE8-891C-B3BC14B239A3}"/>
                        </a:ext>
                      </a:extLst>
                    </p:cNvPr>
                    <p:cNvSpPr/>
                    <p:nvPr/>
                  </p:nvSpPr>
                  <p:spPr>
                    <a:xfrm>
                      <a:off x="20668833" y="4100819"/>
                      <a:ext cx="111876" cy="111877"/>
                    </a:xfrm>
                    <a:custGeom>
                      <a:avLst/>
                      <a:gdLst/>
                      <a:ahLst/>
                      <a:cxnLst>
                        <a:cxn ang="0">
                          <a:pos x="wd2" y="hd2"/>
                        </a:cxn>
                        <a:cxn ang="5400000">
                          <a:pos x="wd2" y="hd2"/>
                        </a:cxn>
                        <a:cxn ang="10800000">
                          <a:pos x="wd2" y="hd2"/>
                        </a:cxn>
                        <a:cxn ang="16200000">
                          <a:pos x="wd2" y="hd2"/>
                        </a:cxn>
                      </a:cxnLst>
                      <a:rect l="0" t="0" r="r" b="b"/>
                      <a:pathLst>
                        <a:path w="21600" h="21600" extrusionOk="0">
                          <a:moveTo>
                            <a:pt x="21600" y="10800"/>
                          </a:moveTo>
                          <a:cubicBezTo>
                            <a:pt x="21600" y="16764"/>
                            <a:pt x="16764" y="21600"/>
                            <a:pt x="10800" y="21600"/>
                          </a:cubicBezTo>
                          <a:cubicBezTo>
                            <a:pt x="4836" y="21600"/>
                            <a:pt x="0" y="16764"/>
                            <a:pt x="0" y="10800"/>
                          </a:cubicBezTo>
                          <a:cubicBezTo>
                            <a:pt x="0" y="4836"/>
                            <a:pt x="4836" y="0"/>
                            <a:pt x="10800" y="0"/>
                          </a:cubicBezTo>
                          <a:cubicBezTo>
                            <a:pt x="16764" y="0"/>
                            <a:pt x="21600" y="4836"/>
                            <a:pt x="21600" y="108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8" name="Shape 34">
                      <a:extLst>
                        <a:ext uri="{FF2B5EF4-FFF2-40B4-BE49-F238E27FC236}">
                          <a16:creationId xmlns:a16="http://schemas.microsoft.com/office/drawing/2014/main" id="{28CD45E6-50CD-4E34-8EAB-D5F7F9A79269}"/>
                        </a:ext>
                      </a:extLst>
                    </p:cNvPr>
                    <p:cNvSpPr/>
                    <p:nvPr/>
                  </p:nvSpPr>
                  <p:spPr>
                    <a:xfrm>
                      <a:off x="21277395" y="4090143"/>
                      <a:ext cx="1159539" cy="133347"/>
                    </a:xfrm>
                    <a:custGeom>
                      <a:avLst/>
                      <a:gdLst/>
                      <a:ahLst/>
                      <a:cxnLst>
                        <a:cxn ang="0">
                          <a:pos x="wd2" y="hd2"/>
                        </a:cxn>
                        <a:cxn ang="5400000">
                          <a:pos x="wd2" y="hd2"/>
                        </a:cxn>
                        <a:cxn ang="10800000">
                          <a:pos x="wd2" y="hd2"/>
                        </a:cxn>
                        <a:cxn ang="16200000">
                          <a:pos x="wd2" y="hd2"/>
                        </a:cxn>
                      </a:cxnLst>
                      <a:rect l="0" t="0" r="r" b="b"/>
                      <a:pathLst>
                        <a:path w="21600" h="21600" extrusionOk="0">
                          <a:moveTo>
                            <a:pt x="20358" y="0"/>
                          </a:moveTo>
                          <a:lnTo>
                            <a:pt x="1242" y="0"/>
                          </a:lnTo>
                          <a:cubicBezTo>
                            <a:pt x="556" y="0"/>
                            <a:pt x="0" y="4835"/>
                            <a:pt x="0" y="10800"/>
                          </a:cubicBezTo>
                          <a:cubicBezTo>
                            <a:pt x="0" y="16765"/>
                            <a:pt x="556" y="21600"/>
                            <a:pt x="1242" y="21600"/>
                          </a:cubicBezTo>
                          <a:lnTo>
                            <a:pt x="20358" y="21600"/>
                          </a:lnTo>
                          <a:cubicBezTo>
                            <a:pt x="21044" y="21600"/>
                            <a:pt x="21600" y="16765"/>
                            <a:pt x="21600" y="10800"/>
                          </a:cubicBezTo>
                          <a:cubicBezTo>
                            <a:pt x="21600" y="4835"/>
                            <a:pt x="21044" y="0"/>
                            <a:pt x="20358"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9" name="Shape 35">
                      <a:extLst>
                        <a:ext uri="{FF2B5EF4-FFF2-40B4-BE49-F238E27FC236}">
                          <a16:creationId xmlns:a16="http://schemas.microsoft.com/office/drawing/2014/main" id="{CB199DA2-FC39-4BF2-B1A5-FFEAF250E229}"/>
                        </a:ext>
                      </a:extLst>
                    </p:cNvPr>
                    <p:cNvSpPr/>
                    <p:nvPr/>
                  </p:nvSpPr>
                  <p:spPr>
                    <a:xfrm>
                      <a:off x="21277395" y="4100819"/>
                      <a:ext cx="1159539" cy="116724"/>
                    </a:xfrm>
                    <a:custGeom>
                      <a:avLst/>
                      <a:gdLst/>
                      <a:ahLst/>
                      <a:cxnLst>
                        <a:cxn ang="0">
                          <a:pos x="wd2" y="hd2"/>
                        </a:cxn>
                        <a:cxn ang="5400000">
                          <a:pos x="wd2" y="hd2"/>
                        </a:cxn>
                        <a:cxn ang="10800000">
                          <a:pos x="wd2" y="hd2"/>
                        </a:cxn>
                        <a:cxn ang="16200000">
                          <a:pos x="wd2" y="hd2"/>
                        </a:cxn>
                      </a:cxnLst>
                      <a:rect l="0" t="0" r="r" b="b"/>
                      <a:pathLst>
                        <a:path w="21600" h="21600" extrusionOk="0">
                          <a:moveTo>
                            <a:pt x="20358" y="18895"/>
                          </a:moveTo>
                          <a:lnTo>
                            <a:pt x="1242" y="18895"/>
                          </a:lnTo>
                          <a:cubicBezTo>
                            <a:pt x="729" y="18895"/>
                            <a:pt x="311" y="15264"/>
                            <a:pt x="311" y="10800"/>
                          </a:cubicBezTo>
                          <a:cubicBezTo>
                            <a:pt x="311" y="6337"/>
                            <a:pt x="729" y="2705"/>
                            <a:pt x="1242" y="2705"/>
                          </a:cubicBezTo>
                          <a:lnTo>
                            <a:pt x="20358" y="2705"/>
                          </a:lnTo>
                          <a:cubicBezTo>
                            <a:pt x="20871" y="2705"/>
                            <a:pt x="21289" y="6337"/>
                            <a:pt x="21289" y="10800"/>
                          </a:cubicBezTo>
                          <a:cubicBezTo>
                            <a:pt x="21289" y="15264"/>
                            <a:pt x="20871" y="18895"/>
                            <a:pt x="20358" y="18895"/>
                          </a:cubicBezTo>
                          <a:close/>
                          <a:moveTo>
                            <a:pt x="20358" y="0"/>
                          </a:moveTo>
                          <a:lnTo>
                            <a:pt x="1242" y="0"/>
                          </a:lnTo>
                          <a:cubicBezTo>
                            <a:pt x="556" y="0"/>
                            <a:pt x="0" y="4834"/>
                            <a:pt x="0" y="10800"/>
                          </a:cubicBezTo>
                          <a:cubicBezTo>
                            <a:pt x="0" y="16766"/>
                            <a:pt x="556" y="21600"/>
                            <a:pt x="1242" y="21600"/>
                          </a:cubicBezTo>
                          <a:lnTo>
                            <a:pt x="20358" y="21600"/>
                          </a:lnTo>
                          <a:cubicBezTo>
                            <a:pt x="21044" y="21600"/>
                            <a:pt x="21600" y="16766"/>
                            <a:pt x="21600" y="10800"/>
                          </a:cubicBezTo>
                          <a:cubicBezTo>
                            <a:pt x="21600" y="4834"/>
                            <a:pt x="21044" y="0"/>
                            <a:pt x="20358"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90" name="Shape 36">
                      <a:extLst>
                        <a:ext uri="{FF2B5EF4-FFF2-40B4-BE49-F238E27FC236}">
                          <a16:creationId xmlns:a16="http://schemas.microsoft.com/office/drawing/2014/main" id="{314C7B9D-E506-4A4D-B41C-782D3DBF4442}"/>
                        </a:ext>
                      </a:extLst>
                    </p:cNvPr>
                    <p:cNvSpPr/>
                    <p:nvPr/>
                  </p:nvSpPr>
                  <p:spPr>
                    <a:xfrm>
                      <a:off x="21277395" y="4090143"/>
                      <a:ext cx="1159539" cy="133347"/>
                    </a:xfrm>
                    <a:custGeom>
                      <a:avLst/>
                      <a:gdLst/>
                      <a:ahLst/>
                      <a:cxnLst>
                        <a:cxn ang="0">
                          <a:pos x="wd2" y="hd2"/>
                        </a:cxn>
                        <a:cxn ang="5400000">
                          <a:pos x="wd2" y="hd2"/>
                        </a:cxn>
                        <a:cxn ang="10800000">
                          <a:pos x="wd2" y="hd2"/>
                        </a:cxn>
                        <a:cxn ang="16200000">
                          <a:pos x="wd2" y="hd2"/>
                        </a:cxn>
                      </a:cxnLst>
                      <a:rect l="0" t="0" r="r" b="b"/>
                      <a:pathLst>
                        <a:path w="21600" h="21600" extrusionOk="0">
                          <a:moveTo>
                            <a:pt x="20358" y="18895"/>
                          </a:moveTo>
                          <a:lnTo>
                            <a:pt x="1242" y="18895"/>
                          </a:lnTo>
                          <a:cubicBezTo>
                            <a:pt x="729" y="18895"/>
                            <a:pt x="311" y="15265"/>
                            <a:pt x="311" y="10800"/>
                          </a:cubicBezTo>
                          <a:cubicBezTo>
                            <a:pt x="311" y="6335"/>
                            <a:pt x="729" y="2705"/>
                            <a:pt x="1242" y="2705"/>
                          </a:cubicBezTo>
                          <a:lnTo>
                            <a:pt x="20358" y="2705"/>
                          </a:lnTo>
                          <a:cubicBezTo>
                            <a:pt x="20871" y="2705"/>
                            <a:pt x="21289" y="6335"/>
                            <a:pt x="21289" y="10800"/>
                          </a:cubicBezTo>
                          <a:cubicBezTo>
                            <a:pt x="21289" y="15265"/>
                            <a:pt x="20871" y="18895"/>
                            <a:pt x="20358" y="18895"/>
                          </a:cubicBezTo>
                          <a:close/>
                          <a:moveTo>
                            <a:pt x="20358" y="0"/>
                          </a:moveTo>
                          <a:lnTo>
                            <a:pt x="1242" y="0"/>
                          </a:lnTo>
                          <a:cubicBezTo>
                            <a:pt x="556" y="0"/>
                            <a:pt x="0" y="4835"/>
                            <a:pt x="0" y="10800"/>
                          </a:cubicBezTo>
                          <a:cubicBezTo>
                            <a:pt x="0" y="16765"/>
                            <a:pt x="556" y="21600"/>
                            <a:pt x="1242" y="21600"/>
                          </a:cubicBezTo>
                          <a:lnTo>
                            <a:pt x="20358" y="21600"/>
                          </a:lnTo>
                          <a:cubicBezTo>
                            <a:pt x="21044" y="21600"/>
                            <a:pt x="21600" y="16765"/>
                            <a:pt x="21600" y="10800"/>
                          </a:cubicBezTo>
                          <a:cubicBezTo>
                            <a:pt x="21600" y="4835"/>
                            <a:pt x="21044" y="0"/>
                            <a:pt x="20358"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91" name="Shape 37">
                      <a:extLst>
                        <a:ext uri="{FF2B5EF4-FFF2-40B4-BE49-F238E27FC236}">
                          <a16:creationId xmlns:a16="http://schemas.microsoft.com/office/drawing/2014/main" id="{CF027A36-FEBA-4178-9953-BC2886362849}"/>
                        </a:ext>
                      </a:extLst>
                    </p:cNvPr>
                    <p:cNvSpPr/>
                    <p:nvPr/>
                  </p:nvSpPr>
                  <p:spPr>
                    <a:xfrm>
                      <a:off x="18287967" y="16528293"/>
                      <a:ext cx="116882" cy="212433"/>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21600"/>
                          </a:lnTo>
                          <a:lnTo>
                            <a:pt x="0" y="0"/>
                          </a:lnTo>
                          <a:lnTo>
                            <a:pt x="21600" y="0"/>
                          </a:lnTo>
                          <a:cubicBezTo>
                            <a:pt x="21600" y="0"/>
                            <a:pt x="21600" y="21600"/>
                            <a:pt x="21600"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92" name="Oval 91">
                      <a:extLst>
                        <a:ext uri="{FF2B5EF4-FFF2-40B4-BE49-F238E27FC236}">
                          <a16:creationId xmlns:a16="http://schemas.microsoft.com/office/drawing/2014/main" id="{1A481061-FE06-48C1-867C-9ADC150938AE}"/>
                        </a:ext>
                      </a:extLst>
                    </p:cNvPr>
                    <p:cNvSpPr/>
                    <p:nvPr/>
                  </p:nvSpPr>
                  <p:spPr>
                    <a:xfrm>
                      <a:off x="21720541" y="3713462"/>
                      <a:ext cx="146946" cy="146946"/>
                    </a:xfrm>
                    <a:prstGeom prst="ellipse">
                      <a:avLst/>
                    </a:prstGeom>
                    <a:grpFill/>
                    <a:ln w="25400" cap="flat">
                      <a:noFill/>
                      <a:prstDash val="solid"/>
                      <a:miter lim="400000"/>
                    </a:ln>
                    <a:effectLst/>
                  </p:spPr>
                  <p:style>
                    <a:lnRef idx="0">
                      <a:scrgbClr r="0" g="0" b="0"/>
                    </a:lnRef>
                    <a:fillRef idx="0">
                      <a:scrgbClr r="0" g="0" b="0"/>
                    </a:fillRef>
                    <a:effectRef idx="0">
                      <a:scrgbClr r="0" g="0" b="0"/>
                    </a:effectRef>
                    <a:fontRef idx="none"/>
                  </p:style>
                  <p:txBody>
                    <a:bodyPr rot="0" spcFirstLastPara="1" vertOverflow="overflow" horzOverflow="overflow" vert="horz" wrap="square" lIns="38100" tIns="38100" rIns="38100" bIns="38100" numCol="1" spcCol="38100" rtlCol="0" anchor="ctr">
                      <a:spAutoFit/>
                    </a:bodyPr>
                    <a:lstStyle/>
                    <a:p>
                      <a:pPr marL="0" marR="0" indent="0" algn="ctr" defTabSz="457200" rtl="0" fontAlgn="auto" latinLnBrk="1" hangingPunct="0">
                        <a:lnSpc>
                          <a:spcPct val="100000"/>
                        </a:lnSpc>
                        <a:spcBef>
                          <a:spcPts val="0"/>
                        </a:spcBef>
                        <a:spcAft>
                          <a:spcPts val="0"/>
                        </a:spcAft>
                        <a:buClrTx/>
                        <a:buSzTx/>
                        <a:buFontTx/>
                        <a:buNone/>
                        <a:tabLst/>
                      </a:pPr>
                      <a:endParaRPr kumimoji="0" lang="en-US" sz="3000" b="0" i="0" u="none" strike="noStrike" cap="none" spc="0" normalizeH="0" baseline="0">
                        <a:ln>
                          <a:noFill/>
                        </a:ln>
                        <a:solidFill>
                          <a:srgbClr val="FFFFFF"/>
                        </a:solidFill>
                        <a:effectLst>
                          <a:outerShdw blurRad="38100" dist="12700" dir="5400000" rotWithShape="0">
                            <a:srgbClr val="000000">
                              <a:alpha val="50000"/>
                            </a:srgbClr>
                          </a:outerShdw>
                        </a:effectLst>
                        <a:uFillTx/>
                        <a:latin typeface="+mn-lt"/>
                        <a:ea typeface="+mn-ea"/>
                        <a:cs typeface="+mn-cs"/>
                        <a:sym typeface="Gill Sans"/>
                      </a:endParaRPr>
                    </a:p>
                  </p:txBody>
                </p:sp>
              </p:grpSp>
              <p:sp>
                <p:nvSpPr>
                  <p:cNvPr id="68" name="Rectangle 67">
                    <a:extLst>
                      <a:ext uri="{FF2B5EF4-FFF2-40B4-BE49-F238E27FC236}">
                        <a16:creationId xmlns:a16="http://schemas.microsoft.com/office/drawing/2014/main" id="{CC27323B-88E7-4C68-944C-CB9F9B642EA3}"/>
                      </a:ext>
                    </a:extLst>
                  </p:cNvPr>
                  <p:cNvSpPr/>
                  <p:nvPr/>
                </p:nvSpPr>
                <p:spPr>
                  <a:xfrm flipH="1">
                    <a:off x="4993386" y="5855525"/>
                    <a:ext cx="2114549" cy="3811757"/>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sp>
            <p:nvSpPr>
              <p:cNvPr id="63" name="Rectangle 62">
                <a:extLst>
                  <a:ext uri="{FF2B5EF4-FFF2-40B4-BE49-F238E27FC236}">
                    <a16:creationId xmlns:a16="http://schemas.microsoft.com/office/drawing/2014/main" id="{89AC3F6A-CE73-40E5-9889-EAC8AC3379D8}"/>
                  </a:ext>
                </a:extLst>
              </p:cNvPr>
              <p:cNvSpPr>
                <a:spLocks/>
              </p:cNvSpPr>
              <p:nvPr/>
            </p:nvSpPr>
            <p:spPr bwMode="auto">
              <a:xfrm>
                <a:off x="8558002" y="3595526"/>
                <a:ext cx="1005258" cy="6512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r>
                  <a:rPr lang="en-US" sz="3000" b="1" dirty="0">
                    <a:solidFill>
                      <a:schemeClr val="tx1"/>
                    </a:solidFill>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65%</a:t>
                </a:r>
              </a:p>
            </p:txBody>
          </p:sp>
        </p:grpSp>
        <p:grpSp>
          <p:nvGrpSpPr>
            <p:cNvPr id="93" name="Group 92">
              <a:extLst>
                <a:ext uri="{FF2B5EF4-FFF2-40B4-BE49-F238E27FC236}">
                  <a16:creationId xmlns:a16="http://schemas.microsoft.com/office/drawing/2014/main" id="{E838BAEA-22E4-4003-9EA0-4AE064F78B43}"/>
                </a:ext>
              </a:extLst>
            </p:cNvPr>
            <p:cNvGrpSpPr/>
            <p:nvPr/>
          </p:nvGrpSpPr>
          <p:grpSpPr>
            <a:xfrm>
              <a:off x="8846239" y="2159277"/>
              <a:ext cx="3562633" cy="2539445"/>
              <a:chOff x="6130925" y="2481372"/>
              <a:chExt cx="3562633" cy="2539445"/>
            </a:xfrm>
          </p:grpSpPr>
          <p:grpSp>
            <p:nvGrpSpPr>
              <p:cNvPr id="94" name="Group 93">
                <a:extLst>
                  <a:ext uri="{FF2B5EF4-FFF2-40B4-BE49-F238E27FC236}">
                    <a16:creationId xmlns:a16="http://schemas.microsoft.com/office/drawing/2014/main" id="{255FF05D-A123-4059-B10E-29CE80CE134F}"/>
                  </a:ext>
                </a:extLst>
              </p:cNvPr>
              <p:cNvGrpSpPr/>
              <p:nvPr/>
            </p:nvGrpSpPr>
            <p:grpSpPr>
              <a:xfrm>
                <a:off x="6130925" y="2481372"/>
                <a:ext cx="3562633" cy="2539445"/>
                <a:chOff x="4533572" y="2121177"/>
                <a:chExt cx="3562633" cy="2539445"/>
              </a:xfrm>
            </p:grpSpPr>
            <p:graphicFrame>
              <p:nvGraphicFramePr>
                <p:cNvPr id="96" name="Chart 95">
                  <a:extLst>
                    <a:ext uri="{FF2B5EF4-FFF2-40B4-BE49-F238E27FC236}">
                      <a16:creationId xmlns:a16="http://schemas.microsoft.com/office/drawing/2014/main" id="{7494B48E-0C04-43C7-B7D3-3AEBEBD4DAF2}"/>
                    </a:ext>
                  </a:extLst>
                </p:cNvPr>
                <p:cNvGraphicFramePr/>
                <p:nvPr>
                  <p:extLst>
                    <p:ext uri="{D42A27DB-BD31-4B8C-83A1-F6EECF244321}">
                      <p14:modId xmlns:p14="http://schemas.microsoft.com/office/powerpoint/2010/main" val="1949760758"/>
                    </p:ext>
                  </p:extLst>
                </p:nvPr>
              </p:nvGraphicFramePr>
              <p:xfrm>
                <a:off x="4533572" y="2121177"/>
                <a:ext cx="3562633" cy="2539445"/>
              </p:xfrm>
              <a:graphic>
                <a:graphicData uri="http://schemas.openxmlformats.org/drawingml/2006/chart">
                  <c:chart xmlns:c="http://schemas.openxmlformats.org/drawingml/2006/chart" xmlns:r="http://schemas.openxmlformats.org/officeDocument/2006/relationships" r:id="rId5"/>
                </a:graphicData>
              </a:graphic>
            </p:graphicFrame>
            <p:grpSp>
              <p:nvGrpSpPr>
                <p:cNvPr id="97" name="Group 96">
                  <a:extLst>
                    <a:ext uri="{FF2B5EF4-FFF2-40B4-BE49-F238E27FC236}">
                      <a16:creationId xmlns:a16="http://schemas.microsoft.com/office/drawing/2014/main" id="{AC6B0231-9F2A-420B-9E9F-00C8DF2463E7}"/>
                    </a:ext>
                  </a:extLst>
                </p:cNvPr>
                <p:cNvGrpSpPr/>
                <p:nvPr/>
              </p:nvGrpSpPr>
              <p:grpSpPr>
                <a:xfrm>
                  <a:off x="5578199" y="2427260"/>
                  <a:ext cx="306740" cy="620990"/>
                  <a:chOff x="4826569" y="5278180"/>
                  <a:chExt cx="2448182" cy="4956288"/>
                </a:xfrm>
                <a:solidFill>
                  <a:schemeClr val="accent3"/>
                </a:solidFill>
              </p:grpSpPr>
              <p:grpSp>
                <p:nvGrpSpPr>
                  <p:cNvPr id="98" name="Group 97">
                    <a:extLst>
                      <a:ext uri="{FF2B5EF4-FFF2-40B4-BE49-F238E27FC236}">
                        <a16:creationId xmlns:a16="http://schemas.microsoft.com/office/drawing/2014/main" id="{6105628F-DC8A-4CFE-A842-C137F19AA7E8}"/>
                      </a:ext>
                    </a:extLst>
                  </p:cNvPr>
                  <p:cNvGrpSpPr/>
                  <p:nvPr/>
                </p:nvGrpSpPr>
                <p:grpSpPr>
                  <a:xfrm>
                    <a:off x="4826569" y="5278180"/>
                    <a:ext cx="2448182" cy="4956288"/>
                    <a:chOff x="18223908" y="3214668"/>
                    <a:chExt cx="7266425" cy="14710811"/>
                  </a:xfrm>
                  <a:grpFill/>
                  <a:effectLst>
                    <a:reflection blurRad="6350" stA="25000" endPos="15000" dir="5400000" sy="-100000" algn="bl" rotWithShape="0"/>
                  </a:effectLst>
                </p:grpSpPr>
                <p:sp>
                  <p:nvSpPr>
                    <p:cNvPr id="100" name="Shape 6">
                      <a:extLst>
                        <a:ext uri="{FF2B5EF4-FFF2-40B4-BE49-F238E27FC236}">
                          <a16:creationId xmlns:a16="http://schemas.microsoft.com/office/drawing/2014/main" id="{DFB86F56-8FF5-4AC3-A64C-B8AFBC2ADEF1}"/>
                        </a:ext>
                      </a:extLst>
                    </p:cNvPr>
                    <p:cNvSpPr/>
                    <p:nvPr/>
                  </p:nvSpPr>
                  <p:spPr>
                    <a:xfrm>
                      <a:off x="18287967" y="3225345"/>
                      <a:ext cx="7127581" cy="14691957"/>
                    </a:xfrm>
                    <a:custGeom>
                      <a:avLst/>
                      <a:gdLst/>
                      <a:ahLst/>
                      <a:cxnLst>
                        <a:cxn ang="0">
                          <a:pos x="wd2" y="hd2"/>
                        </a:cxn>
                        <a:cxn ang="5400000">
                          <a:pos x="wd2" y="hd2"/>
                        </a:cxn>
                        <a:cxn ang="10800000">
                          <a:pos x="wd2" y="hd2"/>
                        </a:cxn>
                        <a:cxn ang="16200000">
                          <a:pos x="wd2" y="hd2"/>
                        </a:cxn>
                      </a:cxnLst>
                      <a:rect l="0" t="0" r="r" b="b"/>
                      <a:pathLst>
                        <a:path w="21600" h="21600" extrusionOk="0">
                          <a:moveTo>
                            <a:pt x="20214" y="18917"/>
                          </a:moveTo>
                          <a:lnTo>
                            <a:pt x="1239" y="18917"/>
                          </a:lnTo>
                          <a:lnTo>
                            <a:pt x="1239" y="2586"/>
                          </a:lnTo>
                          <a:lnTo>
                            <a:pt x="20214" y="2586"/>
                          </a:lnTo>
                          <a:cubicBezTo>
                            <a:pt x="20214" y="2586"/>
                            <a:pt x="20214" y="18917"/>
                            <a:pt x="20214" y="18917"/>
                          </a:cubicBezTo>
                          <a:close/>
                          <a:moveTo>
                            <a:pt x="18332" y="0"/>
                          </a:moveTo>
                          <a:lnTo>
                            <a:pt x="3268" y="0"/>
                          </a:lnTo>
                          <a:cubicBezTo>
                            <a:pt x="1466" y="0"/>
                            <a:pt x="0" y="711"/>
                            <a:pt x="0" y="1586"/>
                          </a:cubicBezTo>
                          <a:lnTo>
                            <a:pt x="0" y="20014"/>
                          </a:lnTo>
                          <a:cubicBezTo>
                            <a:pt x="0" y="20889"/>
                            <a:pt x="1466" y="21600"/>
                            <a:pt x="3268" y="21600"/>
                          </a:cubicBezTo>
                          <a:lnTo>
                            <a:pt x="18332" y="21600"/>
                          </a:lnTo>
                          <a:cubicBezTo>
                            <a:pt x="20134" y="21600"/>
                            <a:pt x="21600" y="20889"/>
                            <a:pt x="21600" y="20014"/>
                          </a:cubicBezTo>
                          <a:lnTo>
                            <a:pt x="21600" y="1586"/>
                          </a:lnTo>
                          <a:cubicBezTo>
                            <a:pt x="21600" y="711"/>
                            <a:pt x="20134" y="0"/>
                            <a:pt x="18332"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01" name="Shape 7">
                      <a:extLst>
                        <a:ext uri="{FF2B5EF4-FFF2-40B4-BE49-F238E27FC236}">
                          <a16:creationId xmlns:a16="http://schemas.microsoft.com/office/drawing/2014/main" id="{B9E41E22-8C3D-4505-82A0-DE0168F22C74}"/>
                        </a:ext>
                      </a:extLst>
                    </p:cNvPr>
                    <p:cNvSpPr/>
                    <p:nvPr/>
                  </p:nvSpPr>
                  <p:spPr>
                    <a:xfrm>
                      <a:off x="18405409" y="3342786"/>
                      <a:ext cx="6893836" cy="14458167"/>
                    </a:xfrm>
                    <a:custGeom>
                      <a:avLst/>
                      <a:gdLst/>
                      <a:ahLst/>
                      <a:cxnLst>
                        <a:cxn ang="0">
                          <a:pos x="wd2" y="hd2"/>
                        </a:cxn>
                        <a:cxn ang="5400000">
                          <a:pos x="wd2" y="hd2"/>
                        </a:cxn>
                        <a:cxn ang="10800000">
                          <a:pos x="wd2" y="hd2"/>
                        </a:cxn>
                        <a:cxn ang="16200000">
                          <a:pos x="wd2" y="hd2"/>
                        </a:cxn>
                      </a:cxnLst>
                      <a:rect l="0" t="0" r="r" b="b"/>
                      <a:pathLst>
                        <a:path w="21600" h="21600" extrusionOk="0">
                          <a:moveTo>
                            <a:pt x="20533" y="19049"/>
                          </a:moveTo>
                          <a:lnTo>
                            <a:pt x="914" y="19049"/>
                          </a:lnTo>
                          <a:lnTo>
                            <a:pt x="914" y="2453"/>
                          </a:lnTo>
                          <a:lnTo>
                            <a:pt x="20533" y="2453"/>
                          </a:lnTo>
                          <a:cubicBezTo>
                            <a:pt x="20533" y="2453"/>
                            <a:pt x="20533" y="19049"/>
                            <a:pt x="20533" y="19049"/>
                          </a:cubicBezTo>
                          <a:close/>
                          <a:moveTo>
                            <a:pt x="18587" y="0"/>
                          </a:moveTo>
                          <a:lnTo>
                            <a:pt x="3013" y="0"/>
                          </a:lnTo>
                          <a:cubicBezTo>
                            <a:pt x="1349" y="0"/>
                            <a:pt x="0" y="643"/>
                            <a:pt x="0" y="1437"/>
                          </a:cubicBezTo>
                          <a:lnTo>
                            <a:pt x="0" y="20163"/>
                          </a:lnTo>
                          <a:cubicBezTo>
                            <a:pt x="0" y="20957"/>
                            <a:pt x="1349" y="21600"/>
                            <a:pt x="3013" y="21600"/>
                          </a:cubicBezTo>
                          <a:lnTo>
                            <a:pt x="18587" y="21600"/>
                          </a:lnTo>
                          <a:cubicBezTo>
                            <a:pt x="20251" y="21600"/>
                            <a:pt x="21600" y="20957"/>
                            <a:pt x="21600" y="20163"/>
                          </a:cubicBezTo>
                          <a:lnTo>
                            <a:pt x="21600" y="1437"/>
                          </a:lnTo>
                          <a:cubicBezTo>
                            <a:pt x="21600" y="643"/>
                            <a:pt x="20251" y="0"/>
                            <a:pt x="18587"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dirty="0"/>
                    </a:p>
                  </p:txBody>
                </p:sp>
                <p:sp>
                  <p:nvSpPr>
                    <p:cNvPr id="102" name="Shape 8">
                      <a:extLst>
                        <a:ext uri="{FF2B5EF4-FFF2-40B4-BE49-F238E27FC236}">
                          <a16:creationId xmlns:a16="http://schemas.microsoft.com/office/drawing/2014/main" id="{E484F079-C811-4F51-A16F-31CAFFBC0C60}"/>
                        </a:ext>
                      </a:extLst>
                    </p:cNvPr>
                    <p:cNvSpPr/>
                    <p:nvPr/>
                  </p:nvSpPr>
                  <p:spPr>
                    <a:xfrm>
                      <a:off x="18490821" y="3428198"/>
                      <a:ext cx="6726856" cy="14291214"/>
                    </a:xfrm>
                    <a:custGeom>
                      <a:avLst/>
                      <a:gdLst/>
                      <a:ahLst/>
                      <a:cxnLst>
                        <a:cxn ang="0">
                          <a:pos x="wd2" y="hd2"/>
                        </a:cxn>
                        <a:cxn ang="5400000">
                          <a:pos x="wd2" y="hd2"/>
                        </a:cxn>
                        <a:cxn ang="10800000">
                          <a:pos x="wd2" y="hd2"/>
                        </a:cxn>
                        <a:cxn ang="16200000">
                          <a:pos x="wd2" y="hd2"/>
                        </a:cxn>
                      </a:cxnLst>
                      <a:rect l="0" t="0" r="r" b="b"/>
                      <a:pathLst>
                        <a:path w="21600" h="21600" extrusionOk="0">
                          <a:moveTo>
                            <a:pt x="21278" y="20273"/>
                          </a:moveTo>
                          <a:cubicBezTo>
                            <a:pt x="21278" y="20921"/>
                            <a:pt x="20158" y="21449"/>
                            <a:pt x="18780" y="21449"/>
                          </a:cubicBezTo>
                          <a:lnTo>
                            <a:pt x="2820" y="21449"/>
                          </a:lnTo>
                          <a:cubicBezTo>
                            <a:pt x="1442" y="21449"/>
                            <a:pt x="322" y="20921"/>
                            <a:pt x="322" y="20273"/>
                          </a:cubicBezTo>
                          <a:lnTo>
                            <a:pt x="322" y="1327"/>
                          </a:lnTo>
                          <a:cubicBezTo>
                            <a:pt x="322" y="679"/>
                            <a:pt x="1442" y="151"/>
                            <a:pt x="2820" y="151"/>
                          </a:cubicBezTo>
                          <a:lnTo>
                            <a:pt x="18780" y="151"/>
                          </a:lnTo>
                          <a:cubicBezTo>
                            <a:pt x="20158" y="151"/>
                            <a:pt x="21278" y="679"/>
                            <a:pt x="21278" y="1327"/>
                          </a:cubicBezTo>
                          <a:cubicBezTo>
                            <a:pt x="21278" y="1327"/>
                            <a:pt x="21278" y="20273"/>
                            <a:pt x="21278" y="20273"/>
                          </a:cubicBezTo>
                          <a:close/>
                          <a:moveTo>
                            <a:pt x="18780" y="0"/>
                          </a:moveTo>
                          <a:lnTo>
                            <a:pt x="2820" y="0"/>
                          </a:lnTo>
                          <a:cubicBezTo>
                            <a:pt x="1265" y="0"/>
                            <a:pt x="0" y="595"/>
                            <a:pt x="0" y="1327"/>
                          </a:cubicBezTo>
                          <a:lnTo>
                            <a:pt x="0" y="20273"/>
                          </a:lnTo>
                          <a:cubicBezTo>
                            <a:pt x="0" y="21005"/>
                            <a:pt x="1265" y="21600"/>
                            <a:pt x="2820" y="21600"/>
                          </a:cubicBezTo>
                          <a:lnTo>
                            <a:pt x="18780" y="21600"/>
                          </a:lnTo>
                          <a:cubicBezTo>
                            <a:pt x="20335" y="21600"/>
                            <a:pt x="21600" y="21005"/>
                            <a:pt x="21600" y="20273"/>
                          </a:cubicBezTo>
                          <a:lnTo>
                            <a:pt x="21600" y="1327"/>
                          </a:lnTo>
                          <a:cubicBezTo>
                            <a:pt x="21600" y="595"/>
                            <a:pt x="20335" y="0"/>
                            <a:pt x="1878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03" name="Shape 9">
                      <a:extLst>
                        <a:ext uri="{FF2B5EF4-FFF2-40B4-BE49-F238E27FC236}">
                          <a16:creationId xmlns:a16="http://schemas.microsoft.com/office/drawing/2014/main" id="{BD2667A8-01FC-41BA-9759-898D282DE939}"/>
                        </a:ext>
                      </a:extLst>
                    </p:cNvPr>
                    <p:cNvSpPr/>
                    <p:nvPr/>
                  </p:nvSpPr>
                  <p:spPr>
                    <a:xfrm>
                      <a:off x="21298748" y="16421528"/>
                      <a:ext cx="1118365" cy="1118365"/>
                    </a:xfrm>
                    <a:custGeom>
                      <a:avLst/>
                      <a:gdLst/>
                      <a:ahLst/>
                      <a:cxnLst>
                        <a:cxn ang="0">
                          <a:pos x="wd2" y="hd2"/>
                        </a:cxn>
                        <a:cxn ang="5400000">
                          <a:pos x="wd2" y="hd2"/>
                        </a:cxn>
                        <a:cxn ang="10800000">
                          <a:pos x="wd2" y="hd2"/>
                        </a:cxn>
                        <a:cxn ang="16200000">
                          <a:pos x="wd2" y="hd2"/>
                        </a:cxn>
                      </a:cxnLst>
                      <a:rect l="0" t="0" r="r" b="b"/>
                      <a:pathLst>
                        <a:path w="21600" h="21600" extrusionOk="0">
                          <a:moveTo>
                            <a:pt x="10800" y="20564"/>
                          </a:moveTo>
                          <a:cubicBezTo>
                            <a:pt x="5408" y="20564"/>
                            <a:pt x="1036" y="16193"/>
                            <a:pt x="1036" y="10800"/>
                          </a:cubicBezTo>
                          <a:cubicBezTo>
                            <a:pt x="1036" y="5408"/>
                            <a:pt x="5408" y="1036"/>
                            <a:pt x="10800" y="1036"/>
                          </a:cubicBezTo>
                          <a:cubicBezTo>
                            <a:pt x="16193" y="1036"/>
                            <a:pt x="20564" y="5408"/>
                            <a:pt x="20564" y="10800"/>
                          </a:cubicBezTo>
                          <a:cubicBezTo>
                            <a:pt x="20564" y="16193"/>
                            <a:pt x="16193" y="20564"/>
                            <a:pt x="10800" y="20564"/>
                          </a:cubicBezTo>
                          <a:close/>
                          <a:moveTo>
                            <a:pt x="10800" y="0"/>
                          </a:moveTo>
                          <a:cubicBezTo>
                            <a:pt x="4835" y="0"/>
                            <a:pt x="0" y="4836"/>
                            <a:pt x="0" y="10800"/>
                          </a:cubicBezTo>
                          <a:cubicBezTo>
                            <a:pt x="0" y="16765"/>
                            <a:pt x="4835" y="21600"/>
                            <a:pt x="10800" y="21600"/>
                          </a:cubicBezTo>
                          <a:cubicBezTo>
                            <a:pt x="16765" y="21600"/>
                            <a:pt x="21600" y="16765"/>
                            <a:pt x="21600" y="10800"/>
                          </a:cubicBezTo>
                          <a:cubicBezTo>
                            <a:pt x="21600" y="4836"/>
                            <a:pt x="16765" y="0"/>
                            <a:pt x="108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04" name="Shape 10">
                      <a:extLst>
                        <a:ext uri="{FF2B5EF4-FFF2-40B4-BE49-F238E27FC236}">
                          <a16:creationId xmlns:a16="http://schemas.microsoft.com/office/drawing/2014/main" id="{D4F84ED6-C828-4347-99FA-461D9E496F78}"/>
                        </a:ext>
                      </a:extLst>
                    </p:cNvPr>
                    <p:cNvSpPr/>
                    <p:nvPr/>
                  </p:nvSpPr>
                  <p:spPr>
                    <a:xfrm>
                      <a:off x="21341454" y="16421528"/>
                      <a:ext cx="914946" cy="363826"/>
                    </a:xfrm>
                    <a:custGeom>
                      <a:avLst/>
                      <a:gdLst/>
                      <a:ahLst/>
                      <a:cxnLst>
                        <a:cxn ang="0">
                          <a:pos x="wd2" y="hd2"/>
                        </a:cxn>
                        <a:cxn ang="5400000">
                          <a:pos x="wd2" y="hd2"/>
                        </a:cxn>
                        <a:cxn ang="10800000">
                          <a:pos x="wd2" y="hd2"/>
                        </a:cxn>
                        <a:cxn ang="16200000">
                          <a:pos x="wd2" y="hd2"/>
                        </a:cxn>
                      </a:cxnLst>
                      <a:rect l="0" t="0" r="r" b="b"/>
                      <a:pathLst>
                        <a:path w="21600" h="21600" extrusionOk="0">
                          <a:moveTo>
                            <a:pt x="1173" y="21600"/>
                          </a:moveTo>
                          <a:cubicBezTo>
                            <a:pt x="2977" y="10785"/>
                            <a:pt x="7227" y="3185"/>
                            <a:pt x="12183" y="3185"/>
                          </a:cubicBezTo>
                          <a:cubicBezTo>
                            <a:pt x="15317" y="3185"/>
                            <a:pt x="18168" y="6227"/>
                            <a:pt x="20297" y="11195"/>
                          </a:cubicBezTo>
                          <a:lnTo>
                            <a:pt x="21600" y="9940"/>
                          </a:lnTo>
                          <a:cubicBezTo>
                            <a:pt x="19205" y="3808"/>
                            <a:pt x="15872" y="0"/>
                            <a:pt x="12183" y="0"/>
                          </a:cubicBezTo>
                          <a:cubicBezTo>
                            <a:pt x="6697" y="0"/>
                            <a:pt x="1993" y="8418"/>
                            <a:pt x="0" y="20398"/>
                          </a:cubicBezTo>
                          <a:cubicBezTo>
                            <a:pt x="0" y="20398"/>
                            <a:pt x="1173" y="21600"/>
                            <a:pt x="1173"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05" name="Shape 11">
                      <a:extLst>
                        <a:ext uri="{FF2B5EF4-FFF2-40B4-BE49-F238E27FC236}">
                          <a16:creationId xmlns:a16="http://schemas.microsoft.com/office/drawing/2014/main" id="{6F2F4981-70D2-4308-ACD5-C1CD87950C53}"/>
                        </a:ext>
                      </a:extLst>
                    </p:cNvPr>
                    <p:cNvSpPr/>
                    <p:nvPr/>
                  </p:nvSpPr>
                  <p:spPr>
                    <a:xfrm>
                      <a:off x="21715132" y="17435797"/>
                      <a:ext cx="392475" cy="107914"/>
                    </a:xfrm>
                    <a:custGeom>
                      <a:avLst/>
                      <a:gdLst/>
                      <a:ahLst/>
                      <a:cxnLst>
                        <a:cxn ang="0">
                          <a:pos x="wd2" y="hd2"/>
                        </a:cxn>
                        <a:cxn ang="5400000">
                          <a:pos x="wd2" y="hd2"/>
                        </a:cxn>
                        <a:cxn ang="10800000">
                          <a:pos x="wd2" y="hd2"/>
                        </a:cxn>
                        <a:cxn ang="16200000">
                          <a:pos x="wd2" y="hd2"/>
                        </a:cxn>
                      </a:cxnLst>
                      <a:rect l="0" t="0" r="r" b="b"/>
                      <a:pathLst>
                        <a:path w="21600" h="21600" extrusionOk="0">
                          <a:moveTo>
                            <a:pt x="20124" y="0"/>
                          </a:moveTo>
                          <a:cubicBezTo>
                            <a:pt x="16358" y="6931"/>
                            <a:pt x="12100" y="10861"/>
                            <a:pt x="7589" y="10861"/>
                          </a:cubicBezTo>
                          <a:cubicBezTo>
                            <a:pt x="5232" y="10861"/>
                            <a:pt x="2944" y="9787"/>
                            <a:pt x="759" y="7778"/>
                          </a:cubicBezTo>
                          <a:lnTo>
                            <a:pt x="0" y="18164"/>
                          </a:lnTo>
                          <a:cubicBezTo>
                            <a:pt x="2428" y="20403"/>
                            <a:pt x="4971" y="21600"/>
                            <a:pt x="7589" y="21600"/>
                          </a:cubicBezTo>
                          <a:cubicBezTo>
                            <a:pt x="12639" y="21600"/>
                            <a:pt x="17397" y="17153"/>
                            <a:pt x="21600" y="9315"/>
                          </a:cubicBezTo>
                          <a:cubicBezTo>
                            <a:pt x="21600" y="9315"/>
                            <a:pt x="20124" y="0"/>
                            <a:pt x="20124"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06" name="Shape 12">
                      <a:extLst>
                        <a:ext uri="{FF2B5EF4-FFF2-40B4-BE49-F238E27FC236}">
                          <a16:creationId xmlns:a16="http://schemas.microsoft.com/office/drawing/2014/main" id="{17F1A067-5673-4813-9E15-29BAD4D2B17E}"/>
                        </a:ext>
                      </a:extLst>
                    </p:cNvPr>
                    <p:cNvSpPr/>
                    <p:nvPr/>
                  </p:nvSpPr>
                  <p:spPr>
                    <a:xfrm>
                      <a:off x="18277291" y="3214668"/>
                      <a:ext cx="7146526" cy="14710811"/>
                    </a:xfrm>
                    <a:custGeom>
                      <a:avLst/>
                      <a:gdLst/>
                      <a:ahLst/>
                      <a:cxnLst>
                        <a:cxn ang="0">
                          <a:pos x="wd2" y="hd2"/>
                        </a:cxn>
                        <a:cxn ang="5400000">
                          <a:pos x="wd2" y="hd2"/>
                        </a:cxn>
                        <a:cxn ang="10800000">
                          <a:pos x="wd2" y="hd2"/>
                        </a:cxn>
                        <a:cxn ang="16200000">
                          <a:pos x="wd2" y="hd2"/>
                        </a:cxn>
                      </a:cxnLst>
                      <a:rect l="0" t="0" r="r" b="b"/>
                      <a:pathLst>
                        <a:path w="21600" h="21600" extrusionOk="0">
                          <a:moveTo>
                            <a:pt x="3288" y="199"/>
                          </a:moveTo>
                          <a:cubicBezTo>
                            <a:pt x="1702" y="199"/>
                            <a:pt x="411" y="827"/>
                            <a:pt x="411" y="1597"/>
                          </a:cubicBezTo>
                          <a:lnTo>
                            <a:pt x="411" y="20003"/>
                          </a:lnTo>
                          <a:cubicBezTo>
                            <a:pt x="411" y="20774"/>
                            <a:pt x="1702" y="21401"/>
                            <a:pt x="3288" y="21401"/>
                          </a:cubicBezTo>
                          <a:lnTo>
                            <a:pt x="18312" y="21401"/>
                          </a:lnTo>
                          <a:cubicBezTo>
                            <a:pt x="19899" y="21401"/>
                            <a:pt x="21190" y="20774"/>
                            <a:pt x="21190" y="20003"/>
                          </a:cubicBezTo>
                          <a:lnTo>
                            <a:pt x="21190" y="1597"/>
                          </a:lnTo>
                          <a:cubicBezTo>
                            <a:pt x="21190" y="827"/>
                            <a:pt x="19899" y="199"/>
                            <a:pt x="18312" y="199"/>
                          </a:cubicBezTo>
                          <a:cubicBezTo>
                            <a:pt x="18312" y="199"/>
                            <a:pt x="3288" y="199"/>
                            <a:pt x="3288" y="199"/>
                          </a:cubicBezTo>
                          <a:close/>
                          <a:moveTo>
                            <a:pt x="18312" y="21428"/>
                          </a:moveTo>
                          <a:lnTo>
                            <a:pt x="3288" y="21428"/>
                          </a:lnTo>
                          <a:cubicBezTo>
                            <a:pt x="1670" y="21428"/>
                            <a:pt x="353" y="20789"/>
                            <a:pt x="353" y="20003"/>
                          </a:cubicBezTo>
                          <a:lnTo>
                            <a:pt x="353" y="1597"/>
                          </a:lnTo>
                          <a:cubicBezTo>
                            <a:pt x="353" y="811"/>
                            <a:pt x="1670" y="172"/>
                            <a:pt x="3288" y="172"/>
                          </a:cubicBezTo>
                          <a:lnTo>
                            <a:pt x="18312" y="172"/>
                          </a:lnTo>
                          <a:cubicBezTo>
                            <a:pt x="19930" y="172"/>
                            <a:pt x="21247" y="811"/>
                            <a:pt x="21247" y="1597"/>
                          </a:cubicBezTo>
                          <a:lnTo>
                            <a:pt x="21247" y="20003"/>
                          </a:lnTo>
                          <a:cubicBezTo>
                            <a:pt x="21247" y="20789"/>
                            <a:pt x="19930" y="21428"/>
                            <a:pt x="18312" y="21428"/>
                          </a:cubicBezTo>
                          <a:close/>
                          <a:moveTo>
                            <a:pt x="3288" y="28"/>
                          </a:moveTo>
                          <a:cubicBezTo>
                            <a:pt x="1507" y="28"/>
                            <a:pt x="57" y="732"/>
                            <a:pt x="57" y="1597"/>
                          </a:cubicBezTo>
                          <a:lnTo>
                            <a:pt x="57" y="20003"/>
                          </a:lnTo>
                          <a:cubicBezTo>
                            <a:pt x="57" y="20868"/>
                            <a:pt x="1507" y="21572"/>
                            <a:pt x="3288" y="21572"/>
                          </a:cubicBezTo>
                          <a:lnTo>
                            <a:pt x="18312" y="21572"/>
                          </a:lnTo>
                          <a:cubicBezTo>
                            <a:pt x="20093" y="21572"/>
                            <a:pt x="21543" y="20868"/>
                            <a:pt x="21543" y="20003"/>
                          </a:cubicBezTo>
                          <a:lnTo>
                            <a:pt x="21543" y="1597"/>
                          </a:lnTo>
                          <a:cubicBezTo>
                            <a:pt x="21543" y="732"/>
                            <a:pt x="20093" y="28"/>
                            <a:pt x="18312" y="28"/>
                          </a:cubicBezTo>
                          <a:cubicBezTo>
                            <a:pt x="18312" y="28"/>
                            <a:pt x="3288" y="28"/>
                            <a:pt x="3288" y="28"/>
                          </a:cubicBezTo>
                          <a:close/>
                          <a:moveTo>
                            <a:pt x="18312" y="21600"/>
                          </a:moveTo>
                          <a:lnTo>
                            <a:pt x="3288" y="21600"/>
                          </a:lnTo>
                          <a:cubicBezTo>
                            <a:pt x="1475" y="21600"/>
                            <a:pt x="0" y="20883"/>
                            <a:pt x="0" y="20003"/>
                          </a:cubicBezTo>
                          <a:lnTo>
                            <a:pt x="0" y="1597"/>
                          </a:lnTo>
                          <a:cubicBezTo>
                            <a:pt x="0" y="717"/>
                            <a:pt x="1475" y="0"/>
                            <a:pt x="3288" y="0"/>
                          </a:cubicBezTo>
                          <a:lnTo>
                            <a:pt x="18312" y="0"/>
                          </a:lnTo>
                          <a:cubicBezTo>
                            <a:pt x="20125" y="0"/>
                            <a:pt x="21600" y="717"/>
                            <a:pt x="21600" y="1597"/>
                          </a:cubicBezTo>
                          <a:lnTo>
                            <a:pt x="21600" y="20003"/>
                          </a:lnTo>
                          <a:cubicBezTo>
                            <a:pt x="21600" y="20883"/>
                            <a:pt x="20125" y="21600"/>
                            <a:pt x="18312"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07" name="Freeform 13">
                      <a:extLst>
                        <a:ext uri="{FF2B5EF4-FFF2-40B4-BE49-F238E27FC236}">
                          <a16:creationId xmlns:a16="http://schemas.microsoft.com/office/drawing/2014/main" id="{3743935A-0CED-4AAE-8EF2-3267B0532053}"/>
                        </a:ext>
                      </a:extLst>
                    </p:cNvPr>
                    <p:cNvSpPr/>
                    <p:nvPr/>
                  </p:nvSpPr>
                  <p:spPr>
                    <a:xfrm>
                      <a:off x="18832469" y="5104412"/>
                      <a:ext cx="6069982" cy="169787"/>
                    </a:xfrm>
                    <a:custGeom>
                      <a:avLst/>
                      <a:gdLst>
                        <a:gd name="connsiteX0" fmla="*/ 884246 w 7220398"/>
                        <a:gd name="connsiteY0" fmla="*/ 101599 h 201966"/>
                        <a:gd name="connsiteX1" fmla="*/ 932171 w 7220398"/>
                        <a:gd name="connsiteY1" fmla="*/ 121452 h 201966"/>
                        <a:gd name="connsiteX2" fmla="*/ 884273 w 7220398"/>
                        <a:gd name="connsiteY2" fmla="*/ 169391 h 201966"/>
                        <a:gd name="connsiteX3" fmla="*/ 836321 w 7220398"/>
                        <a:gd name="connsiteY3" fmla="*/ 121452 h 201966"/>
                        <a:gd name="connsiteX4" fmla="*/ 884246 w 7220398"/>
                        <a:gd name="connsiteY4" fmla="*/ 101599 h 201966"/>
                        <a:gd name="connsiteX5" fmla="*/ 628020 w 7220398"/>
                        <a:gd name="connsiteY5" fmla="*/ 50800 h 201966"/>
                        <a:gd name="connsiteX6" fmla="*/ 684541 w 7220398"/>
                        <a:gd name="connsiteY6" fmla="*/ 107306 h 201966"/>
                        <a:gd name="connsiteX7" fmla="*/ 628020 w 7220398"/>
                        <a:gd name="connsiteY7" fmla="*/ 163823 h 201966"/>
                        <a:gd name="connsiteX8" fmla="*/ 571500 w 7220398"/>
                        <a:gd name="connsiteY8" fmla="*/ 107306 h 201966"/>
                        <a:gd name="connsiteX9" fmla="*/ 628020 w 7220398"/>
                        <a:gd name="connsiteY9" fmla="*/ 50800 h 201966"/>
                        <a:gd name="connsiteX10" fmla="*/ 488318 w 7220398"/>
                        <a:gd name="connsiteY10" fmla="*/ 50800 h 201966"/>
                        <a:gd name="connsiteX11" fmla="*/ 544837 w 7220398"/>
                        <a:gd name="connsiteY11" fmla="*/ 107306 h 201966"/>
                        <a:gd name="connsiteX12" fmla="*/ 488318 w 7220398"/>
                        <a:gd name="connsiteY12" fmla="*/ 163823 h 201966"/>
                        <a:gd name="connsiteX13" fmla="*/ 431800 w 7220398"/>
                        <a:gd name="connsiteY13" fmla="*/ 107306 h 201966"/>
                        <a:gd name="connsiteX14" fmla="*/ 488318 w 7220398"/>
                        <a:gd name="connsiteY14" fmla="*/ 50800 h 201966"/>
                        <a:gd name="connsiteX15" fmla="*/ 348620 w 7220398"/>
                        <a:gd name="connsiteY15" fmla="*/ 50800 h 201966"/>
                        <a:gd name="connsiteX16" fmla="*/ 405141 w 7220398"/>
                        <a:gd name="connsiteY16" fmla="*/ 107306 h 201966"/>
                        <a:gd name="connsiteX17" fmla="*/ 348620 w 7220398"/>
                        <a:gd name="connsiteY17" fmla="*/ 163823 h 201966"/>
                        <a:gd name="connsiteX18" fmla="*/ 292100 w 7220398"/>
                        <a:gd name="connsiteY18" fmla="*/ 107306 h 201966"/>
                        <a:gd name="connsiteX19" fmla="*/ 348620 w 7220398"/>
                        <a:gd name="connsiteY19" fmla="*/ 50800 h 201966"/>
                        <a:gd name="connsiteX20" fmla="*/ 196222 w 7220398"/>
                        <a:gd name="connsiteY20" fmla="*/ 50800 h 201966"/>
                        <a:gd name="connsiteX21" fmla="*/ 252713 w 7220398"/>
                        <a:gd name="connsiteY21" fmla="*/ 107306 h 201966"/>
                        <a:gd name="connsiteX22" fmla="*/ 196222 w 7220398"/>
                        <a:gd name="connsiteY22" fmla="*/ 163823 h 201966"/>
                        <a:gd name="connsiteX23" fmla="*/ 139700 w 7220398"/>
                        <a:gd name="connsiteY23" fmla="*/ 107306 h 201966"/>
                        <a:gd name="connsiteX24" fmla="*/ 196222 w 7220398"/>
                        <a:gd name="connsiteY24" fmla="*/ 50800 h 201966"/>
                        <a:gd name="connsiteX25" fmla="*/ 56517 w 7220398"/>
                        <a:gd name="connsiteY25" fmla="*/ 50800 h 201966"/>
                        <a:gd name="connsiteX26" fmla="*/ 113013 w 7220398"/>
                        <a:gd name="connsiteY26" fmla="*/ 107306 h 201966"/>
                        <a:gd name="connsiteX27" fmla="*/ 56517 w 7220398"/>
                        <a:gd name="connsiteY27" fmla="*/ 163823 h 201966"/>
                        <a:gd name="connsiteX28" fmla="*/ 0 w 7220398"/>
                        <a:gd name="connsiteY28" fmla="*/ 107306 h 201966"/>
                        <a:gd name="connsiteX29" fmla="*/ 56517 w 7220398"/>
                        <a:gd name="connsiteY29" fmla="*/ 50800 h 201966"/>
                        <a:gd name="connsiteX30" fmla="*/ 884231 w 7220398"/>
                        <a:gd name="connsiteY30" fmla="*/ 50799 h 201966"/>
                        <a:gd name="connsiteX31" fmla="*/ 968363 w 7220398"/>
                        <a:gd name="connsiteY31" fmla="*/ 85665 h 201966"/>
                        <a:gd name="connsiteX32" fmla="*/ 949994 w 7220398"/>
                        <a:gd name="connsiteY32" fmla="*/ 104064 h 201966"/>
                        <a:gd name="connsiteX33" fmla="*/ 818500 w 7220398"/>
                        <a:gd name="connsiteY33" fmla="*/ 104064 h 201966"/>
                        <a:gd name="connsiteX34" fmla="*/ 800100 w 7220398"/>
                        <a:gd name="connsiteY34" fmla="*/ 85665 h 201966"/>
                        <a:gd name="connsiteX35" fmla="*/ 884231 w 7220398"/>
                        <a:gd name="connsiteY35" fmla="*/ 50799 h 201966"/>
                        <a:gd name="connsiteX36" fmla="*/ 6760660 w 7220398"/>
                        <a:gd name="connsiteY36" fmla="*/ 36283 h 201966"/>
                        <a:gd name="connsiteX37" fmla="*/ 7080614 w 7220398"/>
                        <a:gd name="connsiteY37" fmla="*/ 36283 h 201966"/>
                        <a:gd name="connsiteX38" fmla="*/ 7088316 w 7220398"/>
                        <a:gd name="connsiteY38" fmla="*/ 43991 h 201966"/>
                        <a:gd name="connsiteX39" fmla="*/ 7088316 w 7220398"/>
                        <a:gd name="connsiteY39" fmla="*/ 153938 h 201966"/>
                        <a:gd name="connsiteX40" fmla="*/ 7080614 w 7220398"/>
                        <a:gd name="connsiteY40" fmla="*/ 161645 h 201966"/>
                        <a:gd name="connsiteX41" fmla="*/ 6760660 w 7220398"/>
                        <a:gd name="connsiteY41" fmla="*/ 161645 h 201966"/>
                        <a:gd name="connsiteX42" fmla="*/ 6752944 w 7220398"/>
                        <a:gd name="connsiteY42" fmla="*/ 153938 h 201966"/>
                        <a:gd name="connsiteX43" fmla="*/ 6752944 w 7220398"/>
                        <a:gd name="connsiteY43" fmla="*/ 43991 h 201966"/>
                        <a:gd name="connsiteX44" fmla="*/ 6760660 w 7220398"/>
                        <a:gd name="connsiteY44" fmla="*/ 36283 h 201966"/>
                        <a:gd name="connsiteX45" fmla="*/ 6750030 w 7220398"/>
                        <a:gd name="connsiteY45" fmla="*/ 8275 h 201966"/>
                        <a:gd name="connsiteX46" fmla="*/ 6726576 w 7220398"/>
                        <a:gd name="connsiteY46" fmla="*/ 31726 h 201966"/>
                        <a:gd name="connsiteX47" fmla="*/ 6726576 w 7220398"/>
                        <a:gd name="connsiteY47" fmla="*/ 170241 h 201966"/>
                        <a:gd name="connsiteX48" fmla="*/ 6750030 w 7220398"/>
                        <a:gd name="connsiteY48" fmla="*/ 193691 h 201966"/>
                        <a:gd name="connsiteX49" fmla="*/ 7153150 w 7220398"/>
                        <a:gd name="connsiteY49" fmla="*/ 193691 h 201966"/>
                        <a:gd name="connsiteX50" fmla="*/ 7176604 w 7220398"/>
                        <a:gd name="connsiteY50" fmla="*/ 170241 h 201966"/>
                        <a:gd name="connsiteX51" fmla="*/ 7176604 w 7220398"/>
                        <a:gd name="connsiteY51" fmla="*/ 31726 h 201966"/>
                        <a:gd name="connsiteX52" fmla="*/ 7153150 w 7220398"/>
                        <a:gd name="connsiteY52" fmla="*/ 8275 h 201966"/>
                        <a:gd name="connsiteX53" fmla="*/ 6750030 w 7220398"/>
                        <a:gd name="connsiteY53" fmla="*/ 0 h 201966"/>
                        <a:gd name="connsiteX54" fmla="*/ 7153150 w 7220398"/>
                        <a:gd name="connsiteY54" fmla="*/ 0 h 201966"/>
                        <a:gd name="connsiteX55" fmla="*/ 7184856 w 7220398"/>
                        <a:gd name="connsiteY55" fmla="*/ 31726 h 201966"/>
                        <a:gd name="connsiteX56" fmla="*/ 7184856 w 7220398"/>
                        <a:gd name="connsiteY56" fmla="*/ 64134 h 201966"/>
                        <a:gd name="connsiteX57" fmla="*/ 7220398 w 7220398"/>
                        <a:gd name="connsiteY57" fmla="*/ 100983 h 201966"/>
                        <a:gd name="connsiteX58" fmla="*/ 7184856 w 7220398"/>
                        <a:gd name="connsiteY58" fmla="*/ 137833 h 201966"/>
                        <a:gd name="connsiteX59" fmla="*/ 7184856 w 7220398"/>
                        <a:gd name="connsiteY59" fmla="*/ 170241 h 201966"/>
                        <a:gd name="connsiteX60" fmla="*/ 7153150 w 7220398"/>
                        <a:gd name="connsiteY60" fmla="*/ 201966 h 201966"/>
                        <a:gd name="connsiteX61" fmla="*/ 6750030 w 7220398"/>
                        <a:gd name="connsiteY61" fmla="*/ 201966 h 201966"/>
                        <a:gd name="connsiteX62" fmla="*/ 6718300 w 7220398"/>
                        <a:gd name="connsiteY62" fmla="*/ 170241 h 201966"/>
                        <a:gd name="connsiteX63" fmla="*/ 6718300 w 7220398"/>
                        <a:gd name="connsiteY63" fmla="*/ 31726 h 201966"/>
                        <a:gd name="connsiteX64" fmla="*/ 6750030 w 7220398"/>
                        <a:gd name="connsiteY64" fmla="*/ 0 h 201966"/>
                        <a:gd name="connsiteX65" fmla="*/ 881329 w 7220398"/>
                        <a:gd name="connsiteY65" fmla="*/ 0 h 201966"/>
                        <a:gd name="connsiteX66" fmla="*/ 1000659 w 7220398"/>
                        <a:gd name="connsiteY66" fmla="*/ 49421 h 201966"/>
                        <a:gd name="connsiteX67" fmla="*/ 982307 w 7220398"/>
                        <a:gd name="connsiteY67" fmla="*/ 67782 h 201966"/>
                        <a:gd name="connsiteX68" fmla="*/ 780319 w 7220398"/>
                        <a:gd name="connsiteY68" fmla="*/ 67770 h 201966"/>
                        <a:gd name="connsiteX69" fmla="*/ 762000 w 7220398"/>
                        <a:gd name="connsiteY69" fmla="*/ 49421 h 201966"/>
                        <a:gd name="connsiteX70" fmla="*/ 881329 w 7220398"/>
                        <a:gd name="connsiteY70" fmla="*/ 0 h 20196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Lst>
                      <a:rect l="l" t="t" r="r" b="b"/>
                      <a:pathLst>
                        <a:path w="7220398" h="201966">
                          <a:moveTo>
                            <a:pt x="884246" y="101599"/>
                          </a:moveTo>
                          <a:cubicBezTo>
                            <a:pt x="901595" y="101599"/>
                            <a:pt x="918943" y="108217"/>
                            <a:pt x="932171" y="121452"/>
                          </a:cubicBezTo>
                          <a:lnTo>
                            <a:pt x="884273" y="169391"/>
                          </a:lnTo>
                          <a:lnTo>
                            <a:pt x="836321" y="121452"/>
                          </a:lnTo>
                          <a:cubicBezTo>
                            <a:pt x="849549" y="108217"/>
                            <a:pt x="866897" y="101599"/>
                            <a:pt x="884246" y="101599"/>
                          </a:cubicBezTo>
                          <a:close/>
                          <a:moveTo>
                            <a:pt x="628020" y="50800"/>
                          </a:moveTo>
                          <a:cubicBezTo>
                            <a:pt x="659217" y="50800"/>
                            <a:pt x="684541" y="76094"/>
                            <a:pt x="684541" y="107306"/>
                          </a:cubicBezTo>
                          <a:cubicBezTo>
                            <a:pt x="684541" y="138529"/>
                            <a:pt x="659217" y="163823"/>
                            <a:pt x="628020" y="163823"/>
                          </a:cubicBezTo>
                          <a:cubicBezTo>
                            <a:pt x="596798" y="163823"/>
                            <a:pt x="571500" y="138529"/>
                            <a:pt x="571500" y="107306"/>
                          </a:cubicBezTo>
                          <a:cubicBezTo>
                            <a:pt x="571500" y="76094"/>
                            <a:pt x="596798" y="50800"/>
                            <a:pt x="628020" y="50800"/>
                          </a:cubicBezTo>
                          <a:close/>
                          <a:moveTo>
                            <a:pt x="488318" y="50800"/>
                          </a:moveTo>
                          <a:cubicBezTo>
                            <a:pt x="519540" y="50800"/>
                            <a:pt x="544837" y="76094"/>
                            <a:pt x="544837" y="107306"/>
                          </a:cubicBezTo>
                          <a:cubicBezTo>
                            <a:pt x="544837" y="138529"/>
                            <a:pt x="519540" y="163823"/>
                            <a:pt x="488318" y="163823"/>
                          </a:cubicBezTo>
                          <a:cubicBezTo>
                            <a:pt x="457123" y="163823"/>
                            <a:pt x="431800" y="138529"/>
                            <a:pt x="431800" y="107306"/>
                          </a:cubicBezTo>
                          <a:cubicBezTo>
                            <a:pt x="431800" y="76094"/>
                            <a:pt x="457123" y="50800"/>
                            <a:pt x="488318" y="50800"/>
                          </a:cubicBezTo>
                          <a:close/>
                          <a:moveTo>
                            <a:pt x="348620" y="50800"/>
                          </a:moveTo>
                          <a:cubicBezTo>
                            <a:pt x="379817" y="50800"/>
                            <a:pt x="405141" y="76094"/>
                            <a:pt x="405141" y="107306"/>
                          </a:cubicBezTo>
                          <a:cubicBezTo>
                            <a:pt x="405141" y="138529"/>
                            <a:pt x="379817" y="163823"/>
                            <a:pt x="348620" y="163823"/>
                          </a:cubicBezTo>
                          <a:cubicBezTo>
                            <a:pt x="317398" y="163823"/>
                            <a:pt x="292100" y="138529"/>
                            <a:pt x="292100" y="107306"/>
                          </a:cubicBezTo>
                          <a:cubicBezTo>
                            <a:pt x="292100" y="76094"/>
                            <a:pt x="317398" y="50800"/>
                            <a:pt x="348620" y="50800"/>
                          </a:cubicBezTo>
                          <a:close/>
                          <a:moveTo>
                            <a:pt x="196222" y="50800"/>
                          </a:moveTo>
                          <a:cubicBezTo>
                            <a:pt x="227416" y="50800"/>
                            <a:pt x="252713" y="76094"/>
                            <a:pt x="252713" y="107306"/>
                          </a:cubicBezTo>
                          <a:cubicBezTo>
                            <a:pt x="252713" y="138529"/>
                            <a:pt x="227416" y="163823"/>
                            <a:pt x="196222" y="163823"/>
                          </a:cubicBezTo>
                          <a:cubicBezTo>
                            <a:pt x="164971" y="163823"/>
                            <a:pt x="139700" y="138529"/>
                            <a:pt x="139700" y="107306"/>
                          </a:cubicBezTo>
                          <a:cubicBezTo>
                            <a:pt x="139700" y="76094"/>
                            <a:pt x="164971" y="50800"/>
                            <a:pt x="196222" y="50800"/>
                          </a:cubicBezTo>
                          <a:close/>
                          <a:moveTo>
                            <a:pt x="56517" y="50800"/>
                          </a:moveTo>
                          <a:cubicBezTo>
                            <a:pt x="87742" y="50800"/>
                            <a:pt x="113013" y="76094"/>
                            <a:pt x="113013" y="107306"/>
                          </a:cubicBezTo>
                          <a:cubicBezTo>
                            <a:pt x="113013" y="138529"/>
                            <a:pt x="87742" y="163823"/>
                            <a:pt x="56517" y="163823"/>
                          </a:cubicBezTo>
                          <a:cubicBezTo>
                            <a:pt x="25297" y="163823"/>
                            <a:pt x="0" y="138529"/>
                            <a:pt x="0" y="107306"/>
                          </a:cubicBezTo>
                          <a:cubicBezTo>
                            <a:pt x="0" y="76094"/>
                            <a:pt x="25297" y="50800"/>
                            <a:pt x="56517" y="50800"/>
                          </a:cubicBezTo>
                          <a:close/>
                          <a:moveTo>
                            <a:pt x="884231" y="50799"/>
                          </a:moveTo>
                          <a:cubicBezTo>
                            <a:pt x="914686" y="50799"/>
                            <a:pt x="945141" y="62421"/>
                            <a:pt x="968363" y="85665"/>
                          </a:cubicBezTo>
                          <a:lnTo>
                            <a:pt x="949994" y="104064"/>
                          </a:lnTo>
                          <a:cubicBezTo>
                            <a:pt x="913678" y="67746"/>
                            <a:pt x="854785" y="67746"/>
                            <a:pt x="818500" y="104064"/>
                          </a:cubicBezTo>
                          <a:lnTo>
                            <a:pt x="800100" y="85665"/>
                          </a:lnTo>
                          <a:cubicBezTo>
                            <a:pt x="823322" y="62421"/>
                            <a:pt x="853777" y="50799"/>
                            <a:pt x="884231" y="50799"/>
                          </a:cubicBezTo>
                          <a:close/>
                          <a:moveTo>
                            <a:pt x="6760660" y="36283"/>
                          </a:moveTo>
                          <a:lnTo>
                            <a:pt x="7080614" y="36283"/>
                          </a:lnTo>
                          <a:cubicBezTo>
                            <a:pt x="7084854" y="36283"/>
                            <a:pt x="7088316" y="39748"/>
                            <a:pt x="7088316" y="43991"/>
                          </a:cubicBezTo>
                          <a:lnTo>
                            <a:pt x="7088316" y="153938"/>
                          </a:lnTo>
                          <a:cubicBezTo>
                            <a:pt x="7088316" y="158180"/>
                            <a:pt x="7084854" y="161645"/>
                            <a:pt x="7080614" y="161645"/>
                          </a:cubicBezTo>
                          <a:cubicBezTo>
                            <a:pt x="7080614" y="161645"/>
                            <a:pt x="6760660" y="161645"/>
                            <a:pt x="6760660" y="161645"/>
                          </a:cubicBezTo>
                          <a:cubicBezTo>
                            <a:pt x="6756406" y="161645"/>
                            <a:pt x="6752944" y="158180"/>
                            <a:pt x="6752944" y="153938"/>
                          </a:cubicBezTo>
                          <a:lnTo>
                            <a:pt x="6752944" y="43991"/>
                          </a:lnTo>
                          <a:cubicBezTo>
                            <a:pt x="6752944" y="39748"/>
                            <a:pt x="6756406" y="36283"/>
                            <a:pt x="6760660" y="36283"/>
                          </a:cubicBezTo>
                          <a:close/>
                          <a:moveTo>
                            <a:pt x="6750030" y="8275"/>
                          </a:moveTo>
                          <a:cubicBezTo>
                            <a:pt x="6737106" y="8275"/>
                            <a:pt x="6726576" y="18785"/>
                            <a:pt x="6726576" y="31726"/>
                          </a:cubicBezTo>
                          <a:lnTo>
                            <a:pt x="6726576" y="170241"/>
                          </a:lnTo>
                          <a:cubicBezTo>
                            <a:pt x="6726576" y="183172"/>
                            <a:pt x="6737106" y="193691"/>
                            <a:pt x="6750030" y="193691"/>
                          </a:cubicBezTo>
                          <a:lnTo>
                            <a:pt x="7153150" y="193691"/>
                          </a:lnTo>
                          <a:cubicBezTo>
                            <a:pt x="7166098" y="193691"/>
                            <a:pt x="7176604" y="183172"/>
                            <a:pt x="7176604" y="170241"/>
                          </a:cubicBezTo>
                          <a:cubicBezTo>
                            <a:pt x="7176604" y="170241"/>
                            <a:pt x="7176604" y="31726"/>
                            <a:pt x="7176604" y="31726"/>
                          </a:cubicBezTo>
                          <a:cubicBezTo>
                            <a:pt x="7176604" y="18785"/>
                            <a:pt x="7166098" y="8275"/>
                            <a:pt x="7153150" y="8275"/>
                          </a:cubicBezTo>
                          <a:close/>
                          <a:moveTo>
                            <a:pt x="6750030" y="0"/>
                          </a:moveTo>
                          <a:lnTo>
                            <a:pt x="7153150" y="0"/>
                          </a:lnTo>
                          <a:cubicBezTo>
                            <a:pt x="7170630" y="0"/>
                            <a:pt x="7184856" y="14222"/>
                            <a:pt x="7184856" y="31726"/>
                          </a:cubicBezTo>
                          <a:lnTo>
                            <a:pt x="7184856" y="64134"/>
                          </a:lnTo>
                          <a:cubicBezTo>
                            <a:pt x="7204614" y="65031"/>
                            <a:pt x="7220398" y="81030"/>
                            <a:pt x="7220398" y="100983"/>
                          </a:cubicBezTo>
                          <a:cubicBezTo>
                            <a:pt x="7220398" y="120927"/>
                            <a:pt x="7204614" y="136935"/>
                            <a:pt x="7184856" y="137833"/>
                          </a:cubicBezTo>
                          <a:lnTo>
                            <a:pt x="7184856" y="170241"/>
                          </a:lnTo>
                          <a:cubicBezTo>
                            <a:pt x="7184856" y="187744"/>
                            <a:pt x="7170630" y="201966"/>
                            <a:pt x="7153150" y="201966"/>
                          </a:cubicBezTo>
                          <a:lnTo>
                            <a:pt x="6750030" y="201966"/>
                          </a:lnTo>
                          <a:cubicBezTo>
                            <a:pt x="6732526" y="201966"/>
                            <a:pt x="6718300" y="187744"/>
                            <a:pt x="6718300" y="170241"/>
                          </a:cubicBezTo>
                          <a:lnTo>
                            <a:pt x="6718300" y="31726"/>
                          </a:lnTo>
                          <a:cubicBezTo>
                            <a:pt x="6718300" y="14222"/>
                            <a:pt x="6732526" y="0"/>
                            <a:pt x="6750030" y="0"/>
                          </a:cubicBezTo>
                          <a:close/>
                          <a:moveTo>
                            <a:pt x="881329" y="0"/>
                          </a:moveTo>
                          <a:cubicBezTo>
                            <a:pt x="924520" y="0"/>
                            <a:pt x="967711" y="16474"/>
                            <a:pt x="1000659" y="49421"/>
                          </a:cubicBezTo>
                          <a:lnTo>
                            <a:pt x="982307" y="67782"/>
                          </a:lnTo>
                          <a:cubicBezTo>
                            <a:pt x="926553" y="12002"/>
                            <a:pt x="836106" y="12002"/>
                            <a:pt x="780319" y="67770"/>
                          </a:cubicBezTo>
                          <a:cubicBezTo>
                            <a:pt x="780319" y="67770"/>
                            <a:pt x="762000" y="49421"/>
                            <a:pt x="762000" y="49421"/>
                          </a:cubicBezTo>
                          <a:cubicBezTo>
                            <a:pt x="794948" y="16474"/>
                            <a:pt x="838139" y="0"/>
                            <a:pt x="881329" y="0"/>
                          </a:cubicBezTo>
                          <a:close/>
                        </a:path>
                      </a:pathLst>
                    </a:custGeom>
                    <a:grp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sp>
                  <p:nvSpPr>
                    <p:cNvPr id="108" name="Shape 23">
                      <a:extLst>
                        <a:ext uri="{FF2B5EF4-FFF2-40B4-BE49-F238E27FC236}">
                          <a16:creationId xmlns:a16="http://schemas.microsoft.com/office/drawing/2014/main" id="{B461ABAE-1BBC-4A98-87BC-B3F07A254648}"/>
                        </a:ext>
                      </a:extLst>
                    </p:cNvPr>
                    <p:cNvSpPr/>
                    <p:nvPr/>
                  </p:nvSpPr>
                  <p:spPr>
                    <a:xfrm>
                      <a:off x="18245261" y="6353566"/>
                      <a:ext cx="46382" cy="1089965"/>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600"/>
                          </a:lnTo>
                          <a:lnTo>
                            <a:pt x="0" y="0"/>
                          </a:lnTo>
                          <a:cubicBezTo>
                            <a:pt x="0" y="0"/>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09" name="Shape 24">
                      <a:extLst>
                        <a:ext uri="{FF2B5EF4-FFF2-40B4-BE49-F238E27FC236}">
                          <a16:creationId xmlns:a16="http://schemas.microsoft.com/office/drawing/2014/main" id="{071364FC-E307-4446-9210-DC9239B683E2}"/>
                        </a:ext>
                      </a:extLst>
                    </p:cNvPr>
                    <p:cNvSpPr/>
                    <p:nvPr/>
                  </p:nvSpPr>
                  <p:spPr>
                    <a:xfrm>
                      <a:off x="18223908" y="6353566"/>
                      <a:ext cx="23191" cy="1089501"/>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041"/>
                          </a:lnTo>
                          <a:lnTo>
                            <a:pt x="0" y="559"/>
                          </a:lnTo>
                          <a:cubicBezTo>
                            <a:pt x="0" y="559"/>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0" name="Shape 25">
                      <a:extLst>
                        <a:ext uri="{FF2B5EF4-FFF2-40B4-BE49-F238E27FC236}">
                          <a16:creationId xmlns:a16="http://schemas.microsoft.com/office/drawing/2014/main" id="{966D0C8E-60A5-46F9-B17F-355C46C346BF}"/>
                        </a:ext>
                      </a:extLst>
                    </p:cNvPr>
                    <p:cNvSpPr/>
                    <p:nvPr/>
                  </p:nvSpPr>
                  <p:spPr>
                    <a:xfrm>
                      <a:off x="18266614" y="5093736"/>
                      <a:ext cx="26590" cy="578252"/>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600"/>
                          </a:lnTo>
                          <a:lnTo>
                            <a:pt x="0" y="0"/>
                          </a:lnTo>
                          <a:cubicBezTo>
                            <a:pt x="0" y="0"/>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1" name="Shape 26">
                      <a:extLst>
                        <a:ext uri="{FF2B5EF4-FFF2-40B4-BE49-F238E27FC236}">
                          <a16:creationId xmlns:a16="http://schemas.microsoft.com/office/drawing/2014/main" id="{3A460811-E58E-4D10-949C-24A365781F12}"/>
                        </a:ext>
                      </a:extLst>
                    </p:cNvPr>
                    <p:cNvSpPr/>
                    <p:nvPr/>
                  </p:nvSpPr>
                  <p:spPr>
                    <a:xfrm>
                      <a:off x="18255938" y="5093736"/>
                      <a:ext cx="13295" cy="577978"/>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0997"/>
                          </a:lnTo>
                          <a:lnTo>
                            <a:pt x="0" y="604"/>
                          </a:lnTo>
                          <a:cubicBezTo>
                            <a:pt x="0" y="604"/>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2" name="Shape 27">
                      <a:extLst>
                        <a:ext uri="{FF2B5EF4-FFF2-40B4-BE49-F238E27FC236}">
                          <a16:creationId xmlns:a16="http://schemas.microsoft.com/office/drawing/2014/main" id="{25C6A673-D3B3-4D48-B9E3-CC046E572557}"/>
                        </a:ext>
                      </a:extLst>
                    </p:cNvPr>
                    <p:cNvSpPr/>
                    <p:nvPr/>
                  </p:nvSpPr>
                  <p:spPr>
                    <a:xfrm>
                      <a:off x="18245261" y="7698808"/>
                      <a:ext cx="46382" cy="1089965"/>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600"/>
                          </a:lnTo>
                          <a:lnTo>
                            <a:pt x="0" y="0"/>
                          </a:lnTo>
                          <a:cubicBezTo>
                            <a:pt x="0" y="0"/>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3" name="Shape 28">
                      <a:extLst>
                        <a:ext uri="{FF2B5EF4-FFF2-40B4-BE49-F238E27FC236}">
                          <a16:creationId xmlns:a16="http://schemas.microsoft.com/office/drawing/2014/main" id="{4277AFFB-4019-4032-AF51-FB01D5F53BDC}"/>
                        </a:ext>
                      </a:extLst>
                    </p:cNvPr>
                    <p:cNvSpPr/>
                    <p:nvPr/>
                  </p:nvSpPr>
                  <p:spPr>
                    <a:xfrm>
                      <a:off x="18223908" y="7698808"/>
                      <a:ext cx="23191" cy="1089501"/>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041"/>
                          </a:lnTo>
                          <a:lnTo>
                            <a:pt x="0" y="559"/>
                          </a:lnTo>
                          <a:cubicBezTo>
                            <a:pt x="0" y="559"/>
                            <a:pt x="21600" y="0"/>
                            <a:pt x="21600"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4" name="Shape 29">
                      <a:extLst>
                        <a:ext uri="{FF2B5EF4-FFF2-40B4-BE49-F238E27FC236}">
                          <a16:creationId xmlns:a16="http://schemas.microsoft.com/office/drawing/2014/main" id="{A42D5C0F-DF2B-4BA7-B124-A6E4AB4D4F5D}"/>
                        </a:ext>
                      </a:extLst>
                    </p:cNvPr>
                    <p:cNvSpPr/>
                    <p:nvPr/>
                  </p:nvSpPr>
                  <p:spPr>
                    <a:xfrm>
                      <a:off x="25419887" y="6353566"/>
                      <a:ext cx="46382" cy="1089965"/>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0" y="0"/>
                          </a:lnTo>
                          <a:lnTo>
                            <a:pt x="21600" y="0"/>
                          </a:lnTo>
                          <a:lnTo>
                            <a:pt x="21600" y="21600"/>
                          </a:lnTo>
                          <a:cubicBezTo>
                            <a:pt x="21600" y="21600"/>
                            <a:pt x="0" y="21600"/>
                            <a:pt x="0"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5" name="Shape 30">
                      <a:extLst>
                        <a:ext uri="{FF2B5EF4-FFF2-40B4-BE49-F238E27FC236}">
                          <a16:creationId xmlns:a16="http://schemas.microsoft.com/office/drawing/2014/main" id="{93803BA5-A830-476A-9B3A-765C26C56B1B}"/>
                        </a:ext>
                      </a:extLst>
                    </p:cNvPr>
                    <p:cNvSpPr/>
                    <p:nvPr/>
                  </p:nvSpPr>
                  <p:spPr>
                    <a:xfrm>
                      <a:off x="25467142" y="6355146"/>
                      <a:ext cx="23191" cy="1089501"/>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0" y="0"/>
                          </a:lnTo>
                          <a:lnTo>
                            <a:pt x="21600" y="559"/>
                          </a:lnTo>
                          <a:lnTo>
                            <a:pt x="21600" y="21041"/>
                          </a:lnTo>
                          <a:cubicBezTo>
                            <a:pt x="21600" y="21041"/>
                            <a:pt x="0" y="21600"/>
                            <a:pt x="0"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6" name="Shape 31">
                      <a:extLst>
                        <a:ext uri="{FF2B5EF4-FFF2-40B4-BE49-F238E27FC236}">
                          <a16:creationId xmlns:a16="http://schemas.microsoft.com/office/drawing/2014/main" id="{E070D5E6-11E6-42BE-88DF-98F5EF00F584}"/>
                        </a:ext>
                      </a:extLst>
                    </p:cNvPr>
                    <p:cNvSpPr/>
                    <p:nvPr/>
                  </p:nvSpPr>
                  <p:spPr>
                    <a:xfrm>
                      <a:off x="20594097" y="4036760"/>
                      <a:ext cx="241079" cy="241091"/>
                    </a:xfrm>
                    <a:custGeom>
                      <a:avLst/>
                      <a:gdLst/>
                      <a:ahLst/>
                      <a:cxnLst>
                        <a:cxn ang="0">
                          <a:pos x="wd2" y="hd2"/>
                        </a:cxn>
                        <a:cxn ang="5400000">
                          <a:pos x="wd2" y="hd2"/>
                        </a:cxn>
                        <a:cxn ang="10800000">
                          <a:pos x="wd2" y="hd2"/>
                        </a:cxn>
                        <a:cxn ang="16200000">
                          <a:pos x="wd2" y="hd2"/>
                        </a:cxn>
                      </a:cxnLst>
                      <a:rect l="0" t="0" r="r" b="b"/>
                      <a:pathLst>
                        <a:path w="21600" h="21600" extrusionOk="0">
                          <a:moveTo>
                            <a:pt x="21600" y="10800"/>
                          </a:moveTo>
                          <a:cubicBezTo>
                            <a:pt x="21600" y="16765"/>
                            <a:pt x="16767" y="21600"/>
                            <a:pt x="10801" y="21600"/>
                          </a:cubicBezTo>
                          <a:cubicBezTo>
                            <a:pt x="4836" y="21600"/>
                            <a:pt x="0" y="16765"/>
                            <a:pt x="0" y="10800"/>
                          </a:cubicBezTo>
                          <a:cubicBezTo>
                            <a:pt x="0" y="4835"/>
                            <a:pt x="4836" y="0"/>
                            <a:pt x="10801" y="0"/>
                          </a:cubicBezTo>
                          <a:cubicBezTo>
                            <a:pt x="16767" y="0"/>
                            <a:pt x="21600" y="4835"/>
                            <a:pt x="21600" y="108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7" name="Shape 32">
                      <a:extLst>
                        <a:ext uri="{FF2B5EF4-FFF2-40B4-BE49-F238E27FC236}">
                          <a16:creationId xmlns:a16="http://schemas.microsoft.com/office/drawing/2014/main" id="{5E92FE4E-55CE-4141-8345-4A818CA1B2FA}"/>
                        </a:ext>
                      </a:extLst>
                    </p:cNvPr>
                    <p:cNvSpPr/>
                    <p:nvPr/>
                  </p:nvSpPr>
                  <p:spPr>
                    <a:xfrm>
                      <a:off x="20658156" y="4090143"/>
                      <a:ext cx="129247" cy="129237"/>
                    </a:xfrm>
                    <a:custGeom>
                      <a:avLst/>
                      <a:gdLst/>
                      <a:ahLst/>
                      <a:cxnLst>
                        <a:cxn ang="0">
                          <a:pos x="wd2" y="hd2"/>
                        </a:cxn>
                        <a:cxn ang="5400000">
                          <a:pos x="wd2" y="hd2"/>
                        </a:cxn>
                        <a:cxn ang="10800000">
                          <a:pos x="wd2" y="hd2"/>
                        </a:cxn>
                        <a:cxn ang="16200000">
                          <a:pos x="wd2" y="hd2"/>
                        </a:cxn>
                      </a:cxnLst>
                      <a:rect l="0" t="0" r="r" b="b"/>
                      <a:pathLst>
                        <a:path w="21600" h="21600" extrusionOk="0">
                          <a:moveTo>
                            <a:pt x="21600" y="10801"/>
                          </a:moveTo>
                          <a:cubicBezTo>
                            <a:pt x="21600" y="16764"/>
                            <a:pt x="16767" y="21600"/>
                            <a:pt x="10802" y="21600"/>
                          </a:cubicBezTo>
                          <a:cubicBezTo>
                            <a:pt x="4837" y="21600"/>
                            <a:pt x="0" y="16764"/>
                            <a:pt x="0" y="10801"/>
                          </a:cubicBezTo>
                          <a:cubicBezTo>
                            <a:pt x="0" y="4836"/>
                            <a:pt x="4837" y="0"/>
                            <a:pt x="10802" y="0"/>
                          </a:cubicBezTo>
                          <a:cubicBezTo>
                            <a:pt x="16767" y="0"/>
                            <a:pt x="21600" y="4836"/>
                            <a:pt x="21600" y="10801"/>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8" name="Shape 33">
                      <a:extLst>
                        <a:ext uri="{FF2B5EF4-FFF2-40B4-BE49-F238E27FC236}">
                          <a16:creationId xmlns:a16="http://schemas.microsoft.com/office/drawing/2014/main" id="{F2657FF3-6F88-4A0A-9271-9F5B58099760}"/>
                        </a:ext>
                      </a:extLst>
                    </p:cNvPr>
                    <p:cNvSpPr/>
                    <p:nvPr/>
                  </p:nvSpPr>
                  <p:spPr>
                    <a:xfrm>
                      <a:off x="20668833" y="4100819"/>
                      <a:ext cx="111876" cy="111877"/>
                    </a:xfrm>
                    <a:custGeom>
                      <a:avLst/>
                      <a:gdLst/>
                      <a:ahLst/>
                      <a:cxnLst>
                        <a:cxn ang="0">
                          <a:pos x="wd2" y="hd2"/>
                        </a:cxn>
                        <a:cxn ang="5400000">
                          <a:pos x="wd2" y="hd2"/>
                        </a:cxn>
                        <a:cxn ang="10800000">
                          <a:pos x="wd2" y="hd2"/>
                        </a:cxn>
                        <a:cxn ang="16200000">
                          <a:pos x="wd2" y="hd2"/>
                        </a:cxn>
                      </a:cxnLst>
                      <a:rect l="0" t="0" r="r" b="b"/>
                      <a:pathLst>
                        <a:path w="21600" h="21600" extrusionOk="0">
                          <a:moveTo>
                            <a:pt x="21600" y="10800"/>
                          </a:moveTo>
                          <a:cubicBezTo>
                            <a:pt x="21600" y="16764"/>
                            <a:pt x="16764" y="21600"/>
                            <a:pt x="10800" y="21600"/>
                          </a:cubicBezTo>
                          <a:cubicBezTo>
                            <a:pt x="4836" y="21600"/>
                            <a:pt x="0" y="16764"/>
                            <a:pt x="0" y="10800"/>
                          </a:cubicBezTo>
                          <a:cubicBezTo>
                            <a:pt x="0" y="4836"/>
                            <a:pt x="4836" y="0"/>
                            <a:pt x="10800" y="0"/>
                          </a:cubicBezTo>
                          <a:cubicBezTo>
                            <a:pt x="16764" y="0"/>
                            <a:pt x="21600" y="4836"/>
                            <a:pt x="21600" y="108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9" name="Shape 34">
                      <a:extLst>
                        <a:ext uri="{FF2B5EF4-FFF2-40B4-BE49-F238E27FC236}">
                          <a16:creationId xmlns:a16="http://schemas.microsoft.com/office/drawing/2014/main" id="{A416D3B9-4F39-4A8D-831B-9781EFE82A7A}"/>
                        </a:ext>
                      </a:extLst>
                    </p:cNvPr>
                    <p:cNvSpPr/>
                    <p:nvPr/>
                  </p:nvSpPr>
                  <p:spPr>
                    <a:xfrm>
                      <a:off x="21277395" y="4090143"/>
                      <a:ext cx="1159539" cy="133347"/>
                    </a:xfrm>
                    <a:custGeom>
                      <a:avLst/>
                      <a:gdLst/>
                      <a:ahLst/>
                      <a:cxnLst>
                        <a:cxn ang="0">
                          <a:pos x="wd2" y="hd2"/>
                        </a:cxn>
                        <a:cxn ang="5400000">
                          <a:pos x="wd2" y="hd2"/>
                        </a:cxn>
                        <a:cxn ang="10800000">
                          <a:pos x="wd2" y="hd2"/>
                        </a:cxn>
                        <a:cxn ang="16200000">
                          <a:pos x="wd2" y="hd2"/>
                        </a:cxn>
                      </a:cxnLst>
                      <a:rect l="0" t="0" r="r" b="b"/>
                      <a:pathLst>
                        <a:path w="21600" h="21600" extrusionOk="0">
                          <a:moveTo>
                            <a:pt x="20358" y="0"/>
                          </a:moveTo>
                          <a:lnTo>
                            <a:pt x="1242" y="0"/>
                          </a:lnTo>
                          <a:cubicBezTo>
                            <a:pt x="556" y="0"/>
                            <a:pt x="0" y="4835"/>
                            <a:pt x="0" y="10800"/>
                          </a:cubicBezTo>
                          <a:cubicBezTo>
                            <a:pt x="0" y="16765"/>
                            <a:pt x="556" y="21600"/>
                            <a:pt x="1242" y="21600"/>
                          </a:cubicBezTo>
                          <a:lnTo>
                            <a:pt x="20358" y="21600"/>
                          </a:lnTo>
                          <a:cubicBezTo>
                            <a:pt x="21044" y="21600"/>
                            <a:pt x="21600" y="16765"/>
                            <a:pt x="21600" y="10800"/>
                          </a:cubicBezTo>
                          <a:cubicBezTo>
                            <a:pt x="21600" y="4835"/>
                            <a:pt x="21044" y="0"/>
                            <a:pt x="20358"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20" name="Shape 35">
                      <a:extLst>
                        <a:ext uri="{FF2B5EF4-FFF2-40B4-BE49-F238E27FC236}">
                          <a16:creationId xmlns:a16="http://schemas.microsoft.com/office/drawing/2014/main" id="{BD77D4AF-3A08-4643-A492-9DCF88519DF7}"/>
                        </a:ext>
                      </a:extLst>
                    </p:cNvPr>
                    <p:cNvSpPr/>
                    <p:nvPr/>
                  </p:nvSpPr>
                  <p:spPr>
                    <a:xfrm>
                      <a:off x="21277395" y="4100819"/>
                      <a:ext cx="1159539" cy="116724"/>
                    </a:xfrm>
                    <a:custGeom>
                      <a:avLst/>
                      <a:gdLst/>
                      <a:ahLst/>
                      <a:cxnLst>
                        <a:cxn ang="0">
                          <a:pos x="wd2" y="hd2"/>
                        </a:cxn>
                        <a:cxn ang="5400000">
                          <a:pos x="wd2" y="hd2"/>
                        </a:cxn>
                        <a:cxn ang="10800000">
                          <a:pos x="wd2" y="hd2"/>
                        </a:cxn>
                        <a:cxn ang="16200000">
                          <a:pos x="wd2" y="hd2"/>
                        </a:cxn>
                      </a:cxnLst>
                      <a:rect l="0" t="0" r="r" b="b"/>
                      <a:pathLst>
                        <a:path w="21600" h="21600" extrusionOk="0">
                          <a:moveTo>
                            <a:pt x="20358" y="18895"/>
                          </a:moveTo>
                          <a:lnTo>
                            <a:pt x="1242" y="18895"/>
                          </a:lnTo>
                          <a:cubicBezTo>
                            <a:pt x="729" y="18895"/>
                            <a:pt x="311" y="15264"/>
                            <a:pt x="311" y="10800"/>
                          </a:cubicBezTo>
                          <a:cubicBezTo>
                            <a:pt x="311" y="6337"/>
                            <a:pt x="729" y="2705"/>
                            <a:pt x="1242" y="2705"/>
                          </a:cubicBezTo>
                          <a:lnTo>
                            <a:pt x="20358" y="2705"/>
                          </a:lnTo>
                          <a:cubicBezTo>
                            <a:pt x="20871" y="2705"/>
                            <a:pt x="21289" y="6337"/>
                            <a:pt x="21289" y="10800"/>
                          </a:cubicBezTo>
                          <a:cubicBezTo>
                            <a:pt x="21289" y="15264"/>
                            <a:pt x="20871" y="18895"/>
                            <a:pt x="20358" y="18895"/>
                          </a:cubicBezTo>
                          <a:close/>
                          <a:moveTo>
                            <a:pt x="20358" y="0"/>
                          </a:moveTo>
                          <a:lnTo>
                            <a:pt x="1242" y="0"/>
                          </a:lnTo>
                          <a:cubicBezTo>
                            <a:pt x="556" y="0"/>
                            <a:pt x="0" y="4834"/>
                            <a:pt x="0" y="10800"/>
                          </a:cubicBezTo>
                          <a:cubicBezTo>
                            <a:pt x="0" y="16766"/>
                            <a:pt x="556" y="21600"/>
                            <a:pt x="1242" y="21600"/>
                          </a:cubicBezTo>
                          <a:lnTo>
                            <a:pt x="20358" y="21600"/>
                          </a:lnTo>
                          <a:cubicBezTo>
                            <a:pt x="21044" y="21600"/>
                            <a:pt x="21600" y="16766"/>
                            <a:pt x="21600" y="10800"/>
                          </a:cubicBezTo>
                          <a:cubicBezTo>
                            <a:pt x="21600" y="4834"/>
                            <a:pt x="21044" y="0"/>
                            <a:pt x="20358"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21" name="Shape 36">
                      <a:extLst>
                        <a:ext uri="{FF2B5EF4-FFF2-40B4-BE49-F238E27FC236}">
                          <a16:creationId xmlns:a16="http://schemas.microsoft.com/office/drawing/2014/main" id="{55A3CDE1-64CC-46E8-82C4-3A44A7ACE639}"/>
                        </a:ext>
                      </a:extLst>
                    </p:cNvPr>
                    <p:cNvSpPr/>
                    <p:nvPr/>
                  </p:nvSpPr>
                  <p:spPr>
                    <a:xfrm>
                      <a:off x="21277395" y="4090143"/>
                      <a:ext cx="1159539" cy="133347"/>
                    </a:xfrm>
                    <a:custGeom>
                      <a:avLst/>
                      <a:gdLst/>
                      <a:ahLst/>
                      <a:cxnLst>
                        <a:cxn ang="0">
                          <a:pos x="wd2" y="hd2"/>
                        </a:cxn>
                        <a:cxn ang="5400000">
                          <a:pos x="wd2" y="hd2"/>
                        </a:cxn>
                        <a:cxn ang="10800000">
                          <a:pos x="wd2" y="hd2"/>
                        </a:cxn>
                        <a:cxn ang="16200000">
                          <a:pos x="wd2" y="hd2"/>
                        </a:cxn>
                      </a:cxnLst>
                      <a:rect l="0" t="0" r="r" b="b"/>
                      <a:pathLst>
                        <a:path w="21600" h="21600" extrusionOk="0">
                          <a:moveTo>
                            <a:pt x="20358" y="18895"/>
                          </a:moveTo>
                          <a:lnTo>
                            <a:pt x="1242" y="18895"/>
                          </a:lnTo>
                          <a:cubicBezTo>
                            <a:pt x="729" y="18895"/>
                            <a:pt x="311" y="15265"/>
                            <a:pt x="311" y="10800"/>
                          </a:cubicBezTo>
                          <a:cubicBezTo>
                            <a:pt x="311" y="6335"/>
                            <a:pt x="729" y="2705"/>
                            <a:pt x="1242" y="2705"/>
                          </a:cubicBezTo>
                          <a:lnTo>
                            <a:pt x="20358" y="2705"/>
                          </a:lnTo>
                          <a:cubicBezTo>
                            <a:pt x="20871" y="2705"/>
                            <a:pt x="21289" y="6335"/>
                            <a:pt x="21289" y="10800"/>
                          </a:cubicBezTo>
                          <a:cubicBezTo>
                            <a:pt x="21289" y="15265"/>
                            <a:pt x="20871" y="18895"/>
                            <a:pt x="20358" y="18895"/>
                          </a:cubicBezTo>
                          <a:close/>
                          <a:moveTo>
                            <a:pt x="20358" y="0"/>
                          </a:moveTo>
                          <a:lnTo>
                            <a:pt x="1242" y="0"/>
                          </a:lnTo>
                          <a:cubicBezTo>
                            <a:pt x="556" y="0"/>
                            <a:pt x="0" y="4835"/>
                            <a:pt x="0" y="10800"/>
                          </a:cubicBezTo>
                          <a:cubicBezTo>
                            <a:pt x="0" y="16765"/>
                            <a:pt x="556" y="21600"/>
                            <a:pt x="1242" y="21600"/>
                          </a:cubicBezTo>
                          <a:lnTo>
                            <a:pt x="20358" y="21600"/>
                          </a:lnTo>
                          <a:cubicBezTo>
                            <a:pt x="21044" y="21600"/>
                            <a:pt x="21600" y="16765"/>
                            <a:pt x="21600" y="10800"/>
                          </a:cubicBezTo>
                          <a:cubicBezTo>
                            <a:pt x="21600" y="4835"/>
                            <a:pt x="21044" y="0"/>
                            <a:pt x="20358" y="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22" name="Shape 37">
                      <a:extLst>
                        <a:ext uri="{FF2B5EF4-FFF2-40B4-BE49-F238E27FC236}">
                          <a16:creationId xmlns:a16="http://schemas.microsoft.com/office/drawing/2014/main" id="{53350FE5-A48B-41A7-9847-A4F694166FED}"/>
                        </a:ext>
                      </a:extLst>
                    </p:cNvPr>
                    <p:cNvSpPr/>
                    <p:nvPr/>
                  </p:nvSpPr>
                  <p:spPr>
                    <a:xfrm>
                      <a:off x="18287967" y="16528293"/>
                      <a:ext cx="116882" cy="212433"/>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21600"/>
                          </a:lnTo>
                          <a:lnTo>
                            <a:pt x="0" y="0"/>
                          </a:lnTo>
                          <a:lnTo>
                            <a:pt x="21600" y="0"/>
                          </a:lnTo>
                          <a:cubicBezTo>
                            <a:pt x="21600" y="0"/>
                            <a:pt x="21600" y="21600"/>
                            <a:pt x="21600" y="21600"/>
                          </a:cubicBezTo>
                          <a:close/>
                        </a:path>
                      </a:pathLst>
                    </a:custGeom>
                    <a:grp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23" name="Oval 122">
                      <a:extLst>
                        <a:ext uri="{FF2B5EF4-FFF2-40B4-BE49-F238E27FC236}">
                          <a16:creationId xmlns:a16="http://schemas.microsoft.com/office/drawing/2014/main" id="{6FCDB8FC-2401-4458-974C-C5A7AC75B18C}"/>
                        </a:ext>
                      </a:extLst>
                    </p:cNvPr>
                    <p:cNvSpPr/>
                    <p:nvPr/>
                  </p:nvSpPr>
                  <p:spPr>
                    <a:xfrm>
                      <a:off x="21720541" y="3713462"/>
                      <a:ext cx="146946" cy="146946"/>
                    </a:xfrm>
                    <a:prstGeom prst="ellipse">
                      <a:avLst/>
                    </a:prstGeom>
                    <a:grpFill/>
                    <a:ln w="25400" cap="flat">
                      <a:noFill/>
                      <a:prstDash val="solid"/>
                      <a:miter lim="400000"/>
                    </a:ln>
                    <a:effectLst/>
                  </p:spPr>
                  <p:style>
                    <a:lnRef idx="0">
                      <a:scrgbClr r="0" g="0" b="0"/>
                    </a:lnRef>
                    <a:fillRef idx="0">
                      <a:scrgbClr r="0" g="0" b="0"/>
                    </a:fillRef>
                    <a:effectRef idx="0">
                      <a:scrgbClr r="0" g="0" b="0"/>
                    </a:effectRef>
                    <a:fontRef idx="none"/>
                  </p:style>
                  <p:txBody>
                    <a:bodyPr rot="0" spcFirstLastPara="1" vertOverflow="overflow" horzOverflow="overflow" vert="horz" wrap="square" lIns="38100" tIns="38100" rIns="38100" bIns="38100" numCol="1" spcCol="38100" rtlCol="0" anchor="ctr">
                      <a:spAutoFit/>
                    </a:bodyPr>
                    <a:lstStyle/>
                    <a:p>
                      <a:pPr marL="0" marR="0" indent="0" algn="ctr" defTabSz="457200" rtl="0" fontAlgn="auto" latinLnBrk="1" hangingPunct="0">
                        <a:lnSpc>
                          <a:spcPct val="100000"/>
                        </a:lnSpc>
                        <a:spcBef>
                          <a:spcPts val="0"/>
                        </a:spcBef>
                        <a:spcAft>
                          <a:spcPts val="0"/>
                        </a:spcAft>
                        <a:buClrTx/>
                        <a:buSzTx/>
                        <a:buFontTx/>
                        <a:buNone/>
                        <a:tabLst/>
                      </a:pPr>
                      <a:endParaRPr kumimoji="0" lang="en-US" sz="3000" b="0" i="0" u="none" strike="noStrike" cap="none" spc="0" normalizeH="0" baseline="0">
                        <a:ln>
                          <a:noFill/>
                        </a:ln>
                        <a:solidFill>
                          <a:srgbClr val="FFFFFF"/>
                        </a:solidFill>
                        <a:effectLst>
                          <a:outerShdw blurRad="38100" dist="12700" dir="5400000" rotWithShape="0">
                            <a:srgbClr val="000000">
                              <a:alpha val="50000"/>
                            </a:srgbClr>
                          </a:outerShdw>
                        </a:effectLst>
                        <a:uFillTx/>
                        <a:latin typeface="+mn-lt"/>
                        <a:ea typeface="+mn-ea"/>
                        <a:cs typeface="+mn-cs"/>
                        <a:sym typeface="Gill Sans"/>
                      </a:endParaRPr>
                    </a:p>
                  </p:txBody>
                </p:sp>
              </p:grpSp>
              <p:sp>
                <p:nvSpPr>
                  <p:cNvPr id="99" name="Rectangle 98">
                    <a:extLst>
                      <a:ext uri="{FF2B5EF4-FFF2-40B4-BE49-F238E27FC236}">
                        <a16:creationId xmlns:a16="http://schemas.microsoft.com/office/drawing/2014/main" id="{2E2A4DB9-ED9A-4834-A1F1-531C770B397C}"/>
                      </a:ext>
                    </a:extLst>
                  </p:cNvPr>
                  <p:cNvSpPr/>
                  <p:nvPr/>
                </p:nvSpPr>
                <p:spPr>
                  <a:xfrm flipH="1">
                    <a:off x="4993386" y="5855521"/>
                    <a:ext cx="2114548" cy="3811758"/>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sp>
            <p:nvSpPr>
              <p:cNvPr id="95" name="Rectangle 94">
                <a:extLst>
                  <a:ext uri="{FF2B5EF4-FFF2-40B4-BE49-F238E27FC236}">
                    <a16:creationId xmlns:a16="http://schemas.microsoft.com/office/drawing/2014/main" id="{7E3C38DA-3F97-4CCB-B8A4-2F4187BAB83F}"/>
                  </a:ext>
                </a:extLst>
              </p:cNvPr>
              <p:cNvSpPr>
                <a:spLocks/>
              </p:cNvSpPr>
              <p:nvPr/>
            </p:nvSpPr>
            <p:spPr bwMode="auto">
              <a:xfrm>
                <a:off x="6705967" y="3595526"/>
                <a:ext cx="1005258" cy="6512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r>
                  <a:rPr lang="en-US" sz="3000" b="1" dirty="0">
                    <a:solidFill>
                      <a:schemeClr val="tx1"/>
                    </a:solidFill>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45%</a:t>
                </a:r>
              </a:p>
            </p:txBody>
          </p:sp>
        </p:grpSp>
      </p:grpSp>
    </p:spTree>
    <p:extLst>
      <p:ext uri="{BB962C8B-B14F-4D97-AF65-F5344CB8AC3E}">
        <p14:creationId xmlns:p14="http://schemas.microsoft.com/office/powerpoint/2010/main" val="32784434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18</a:t>
            </a:fld>
            <a:endParaRPr lang="en-US" dirty="0"/>
          </a:p>
        </p:txBody>
      </p:sp>
      <p:sp>
        <p:nvSpPr>
          <p:cNvPr id="4" name="Subtitle 3"/>
          <p:cNvSpPr>
            <a:spLocks noGrp="1"/>
          </p:cNvSpPr>
          <p:nvPr>
            <p:ph type="subTitle" idx="4294967295"/>
          </p:nvPr>
        </p:nvSpPr>
        <p:spPr>
          <a:xfrm>
            <a:off x="8313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 name="Title 1"/>
          <p:cNvSpPr>
            <a:spLocks noGrp="1"/>
          </p:cNvSpPr>
          <p:nvPr>
            <p:ph type="title" idx="4294967295"/>
          </p:nvPr>
        </p:nvSpPr>
        <p:spPr>
          <a:xfrm>
            <a:off x="831300" y="481013"/>
            <a:ext cx="10515600" cy="679450"/>
          </a:xfrm>
        </p:spPr>
        <p:txBody>
          <a:bodyPr/>
          <a:lstStyle/>
          <a:p>
            <a:r>
              <a:rPr lang="en-US" b="1" dirty="0"/>
              <a:t>Our Information</a:t>
            </a:r>
            <a:endParaRPr lang="en-US" dirty="0"/>
          </a:p>
        </p:txBody>
      </p:sp>
      <p:sp>
        <p:nvSpPr>
          <p:cNvPr id="138" name="Rectangle 137">
            <a:extLst>
              <a:ext uri="{FF2B5EF4-FFF2-40B4-BE49-F238E27FC236}">
                <a16:creationId xmlns:a16="http://schemas.microsoft.com/office/drawing/2014/main" id="{A1602258-87BB-43F7-8AF5-572C6F1C9A22}"/>
              </a:ext>
            </a:extLst>
          </p:cNvPr>
          <p:cNvSpPr/>
          <p:nvPr/>
        </p:nvSpPr>
        <p:spPr>
          <a:xfrm>
            <a:off x="838200" y="2139604"/>
            <a:ext cx="3196771" cy="2092049"/>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9" name="Rectangle 138">
            <a:extLst>
              <a:ext uri="{FF2B5EF4-FFF2-40B4-BE49-F238E27FC236}">
                <a16:creationId xmlns:a16="http://schemas.microsoft.com/office/drawing/2014/main" id="{527B3AAE-1B58-4CA4-96AE-D1BD988F2775}"/>
              </a:ext>
            </a:extLst>
          </p:cNvPr>
          <p:cNvSpPr/>
          <p:nvPr/>
        </p:nvSpPr>
        <p:spPr>
          <a:xfrm>
            <a:off x="4497614" y="2139604"/>
            <a:ext cx="3196771" cy="2092049"/>
          </a:xfrm>
          <a:prstGeom prst="rect">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0" name="Group 139">
            <a:extLst>
              <a:ext uri="{FF2B5EF4-FFF2-40B4-BE49-F238E27FC236}">
                <a16:creationId xmlns:a16="http://schemas.microsoft.com/office/drawing/2014/main" id="{F1D6AF70-D800-4CFD-A3AF-629E800E2462}"/>
              </a:ext>
            </a:extLst>
          </p:cNvPr>
          <p:cNvGrpSpPr/>
          <p:nvPr/>
        </p:nvGrpSpPr>
        <p:grpSpPr>
          <a:xfrm>
            <a:off x="922110" y="2441884"/>
            <a:ext cx="3028950" cy="1487488"/>
            <a:chOff x="-4945063" y="1270000"/>
            <a:chExt cx="3028950" cy="1487488"/>
          </a:xfrm>
          <a:solidFill>
            <a:schemeClr val="accent1"/>
          </a:solidFill>
        </p:grpSpPr>
        <p:sp>
          <p:nvSpPr>
            <p:cNvPr id="141" name="Freeform 182">
              <a:extLst>
                <a:ext uri="{FF2B5EF4-FFF2-40B4-BE49-F238E27FC236}">
                  <a16:creationId xmlns:a16="http://schemas.microsoft.com/office/drawing/2014/main" id="{DA311C30-D25D-44E1-86CD-92CCBF5B47D6}"/>
                </a:ext>
              </a:extLst>
            </p:cNvPr>
            <p:cNvSpPr>
              <a:spLocks/>
            </p:cNvSpPr>
            <p:nvPr/>
          </p:nvSpPr>
          <p:spPr bwMode="auto">
            <a:xfrm>
              <a:off x="-3422650" y="2374900"/>
              <a:ext cx="104775" cy="107950"/>
            </a:xfrm>
            <a:custGeom>
              <a:avLst/>
              <a:gdLst>
                <a:gd name="T0" fmla="*/ 11 w 29"/>
                <a:gd name="T1" fmla="*/ 29 h 30"/>
                <a:gd name="T2" fmla="*/ 12 w 29"/>
                <a:gd name="T3" fmla="*/ 28 h 30"/>
                <a:gd name="T4" fmla="*/ 13 w 29"/>
                <a:gd name="T5" fmla="*/ 29 h 30"/>
                <a:gd name="T6" fmla="*/ 16 w 29"/>
                <a:gd name="T7" fmla="*/ 29 h 30"/>
                <a:gd name="T8" fmla="*/ 18 w 29"/>
                <a:gd name="T9" fmla="*/ 28 h 30"/>
                <a:gd name="T10" fmla="*/ 18 w 29"/>
                <a:gd name="T11" fmla="*/ 13 h 30"/>
                <a:gd name="T12" fmla="*/ 20 w 29"/>
                <a:gd name="T13" fmla="*/ 12 h 30"/>
                <a:gd name="T14" fmla="*/ 20 w 29"/>
                <a:gd name="T15" fmla="*/ 4 h 30"/>
                <a:gd name="T16" fmla="*/ 22 w 29"/>
                <a:gd name="T17" fmla="*/ 3 h 30"/>
                <a:gd name="T18" fmla="*/ 25 w 29"/>
                <a:gd name="T19" fmla="*/ 3 h 30"/>
                <a:gd name="T20" fmla="*/ 26 w 29"/>
                <a:gd name="T21" fmla="*/ 4 h 30"/>
                <a:gd name="T22" fmla="*/ 28 w 29"/>
                <a:gd name="T23" fmla="*/ 3 h 30"/>
                <a:gd name="T24" fmla="*/ 29 w 29"/>
                <a:gd name="T25" fmla="*/ 2 h 30"/>
                <a:gd name="T26" fmla="*/ 29 w 29"/>
                <a:gd name="T27" fmla="*/ 2 h 30"/>
                <a:gd name="T28" fmla="*/ 24 w 29"/>
                <a:gd name="T29" fmla="*/ 2 h 30"/>
                <a:gd name="T30" fmla="*/ 21 w 29"/>
                <a:gd name="T31" fmla="*/ 2 h 30"/>
                <a:gd name="T32" fmla="*/ 15 w 29"/>
                <a:gd name="T33" fmla="*/ 2 h 30"/>
                <a:gd name="T34" fmla="*/ 15 w 29"/>
                <a:gd name="T35" fmla="*/ 1 h 30"/>
                <a:gd name="T36" fmla="*/ 7 w 29"/>
                <a:gd name="T37" fmla="*/ 1 h 30"/>
                <a:gd name="T38" fmla="*/ 4 w 29"/>
                <a:gd name="T39" fmla="*/ 1 h 30"/>
                <a:gd name="T40" fmla="*/ 2 w 29"/>
                <a:gd name="T41" fmla="*/ 1 h 30"/>
                <a:gd name="T42" fmla="*/ 1 w 29"/>
                <a:gd name="T43" fmla="*/ 0 h 30"/>
                <a:gd name="T44" fmla="*/ 0 w 29"/>
                <a:gd name="T45" fmla="*/ 1 h 30"/>
                <a:gd name="T46" fmla="*/ 0 w 29"/>
                <a:gd name="T47" fmla="*/ 1 h 30"/>
                <a:gd name="T48" fmla="*/ 1 w 29"/>
                <a:gd name="T49" fmla="*/ 4 h 30"/>
                <a:gd name="T50" fmla="*/ 3 w 29"/>
                <a:gd name="T51" fmla="*/ 9 h 30"/>
                <a:gd name="T52" fmla="*/ 6 w 29"/>
                <a:gd name="T53" fmla="*/ 14 h 30"/>
                <a:gd name="T54" fmla="*/ 6 w 29"/>
                <a:gd name="T55" fmla="*/ 18 h 30"/>
                <a:gd name="T56" fmla="*/ 7 w 29"/>
                <a:gd name="T57" fmla="*/ 21 h 30"/>
                <a:gd name="T58" fmla="*/ 8 w 29"/>
                <a:gd name="T59" fmla="*/ 27 h 30"/>
                <a:gd name="T60" fmla="*/ 10 w 29"/>
                <a:gd name="T61" fmla="*/ 29 h 30"/>
                <a:gd name="T62" fmla="*/ 11 w 29"/>
                <a:gd name="T63" fmla="*/ 29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9" h="30">
                  <a:moveTo>
                    <a:pt x="11" y="29"/>
                  </a:moveTo>
                  <a:cubicBezTo>
                    <a:pt x="11" y="28"/>
                    <a:pt x="11" y="27"/>
                    <a:pt x="12" y="28"/>
                  </a:cubicBezTo>
                  <a:cubicBezTo>
                    <a:pt x="12" y="29"/>
                    <a:pt x="12" y="29"/>
                    <a:pt x="13" y="29"/>
                  </a:cubicBezTo>
                  <a:cubicBezTo>
                    <a:pt x="14" y="29"/>
                    <a:pt x="16" y="30"/>
                    <a:pt x="16" y="29"/>
                  </a:cubicBezTo>
                  <a:cubicBezTo>
                    <a:pt x="16" y="29"/>
                    <a:pt x="18" y="29"/>
                    <a:pt x="18" y="28"/>
                  </a:cubicBezTo>
                  <a:cubicBezTo>
                    <a:pt x="18" y="27"/>
                    <a:pt x="18" y="13"/>
                    <a:pt x="18" y="13"/>
                  </a:cubicBezTo>
                  <a:cubicBezTo>
                    <a:pt x="18" y="12"/>
                    <a:pt x="20" y="13"/>
                    <a:pt x="20" y="12"/>
                  </a:cubicBezTo>
                  <a:cubicBezTo>
                    <a:pt x="20" y="11"/>
                    <a:pt x="20" y="4"/>
                    <a:pt x="20" y="4"/>
                  </a:cubicBezTo>
                  <a:cubicBezTo>
                    <a:pt x="20" y="4"/>
                    <a:pt x="22" y="4"/>
                    <a:pt x="22" y="3"/>
                  </a:cubicBezTo>
                  <a:cubicBezTo>
                    <a:pt x="23" y="3"/>
                    <a:pt x="24" y="2"/>
                    <a:pt x="25" y="3"/>
                  </a:cubicBezTo>
                  <a:cubicBezTo>
                    <a:pt x="25" y="3"/>
                    <a:pt x="26" y="4"/>
                    <a:pt x="26" y="4"/>
                  </a:cubicBezTo>
                  <a:cubicBezTo>
                    <a:pt x="26" y="3"/>
                    <a:pt x="27" y="3"/>
                    <a:pt x="28" y="3"/>
                  </a:cubicBezTo>
                  <a:cubicBezTo>
                    <a:pt x="28" y="3"/>
                    <a:pt x="29" y="2"/>
                    <a:pt x="29" y="2"/>
                  </a:cubicBezTo>
                  <a:cubicBezTo>
                    <a:pt x="29" y="2"/>
                    <a:pt x="29" y="2"/>
                    <a:pt x="29" y="2"/>
                  </a:cubicBezTo>
                  <a:cubicBezTo>
                    <a:pt x="29" y="1"/>
                    <a:pt x="25" y="2"/>
                    <a:pt x="24" y="2"/>
                  </a:cubicBezTo>
                  <a:cubicBezTo>
                    <a:pt x="23" y="2"/>
                    <a:pt x="21" y="3"/>
                    <a:pt x="21" y="2"/>
                  </a:cubicBezTo>
                  <a:cubicBezTo>
                    <a:pt x="20" y="2"/>
                    <a:pt x="15" y="2"/>
                    <a:pt x="15" y="2"/>
                  </a:cubicBezTo>
                  <a:cubicBezTo>
                    <a:pt x="15" y="1"/>
                    <a:pt x="15" y="1"/>
                    <a:pt x="15" y="1"/>
                  </a:cubicBezTo>
                  <a:cubicBezTo>
                    <a:pt x="15" y="1"/>
                    <a:pt x="7" y="1"/>
                    <a:pt x="7" y="1"/>
                  </a:cubicBezTo>
                  <a:cubicBezTo>
                    <a:pt x="6" y="1"/>
                    <a:pt x="5" y="1"/>
                    <a:pt x="4" y="1"/>
                  </a:cubicBezTo>
                  <a:cubicBezTo>
                    <a:pt x="4" y="0"/>
                    <a:pt x="3" y="0"/>
                    <a:pt x="2" y="1"/>
                  </a:cubicBezTo>
                  <a:cubicBezTo>
                    <a:pt x="1" y="1"/>
                    <a:pt x="2" y="0"/>
                    <a:pt x="1" y="0"/>
                  </a:cubicBezTo>
                  <a:cubicBezTo>
                    <a:pt x="1" y="0"/>
                    <a:pt x="0" y="1"/>
                    <a:pt x="0" y="1"/>
                  </a:cubicBezTo>
                  <a:cubicBezTo>
                    <a:pt x="0" y="1"/>
                    <a:pt x="0" y="1"/>
                    <a:pt x="0" y="1"/>
                  </a:cubicBezTo>
                  <a:cubicBezTo>
                    <a:pt x="0" y="2"/>
                    <a:pt x="0" y="3"/>
                    <a:pt x="1" y="4"/>
                  </a:cubicBezTo>
                  <a:cubicBezTo>
                    <a:pt x="2" y="5"/>
                    <a:pt x="3" y="7"/>
                    <a:pt x="3" y="9"/>
                  </a:cubicBezTo>
                  <a:cubicBezTo>
                    <a:pt x="4" y="11"/>
                    <a:pt x="5" y="12"/>
                    <a:pt x="6" y="14"/>
                  </a:cubicBezTo>
                  <a:cubicBezTo>
                    <a:pt x="6" y="15"/>
                    <a:pt x="5" y="17"/>
                    <a:pt x="6" y="18"/>
                  </a:cubicBezTo>
                  <a:cubicBezTo>
                    <a:pt x="6" y="18"/>
                    <a:pt x="6" y="20"/>
                    <a:pt x="7" y="21"/>
                  </a:cubicBezTo>
                  <a:cubicBezTo>
                    <a:pt x="7" y="23"/>
                    <a:pt x="7" y="26"/>
                    <a:pt x="8" y="27"/>
                  </a:cubicBezTo>
                  <a:cubicBezTo>
                    <a:pt x="9" y="27"/>
                    <a:pt x="9" y="28"/>
                    <a:pt x="10" y="29"/>
                  </a:cubicBezTo>
                  <a:cubicBezTo>
                    <a:pt x="10" y="29"/>
                    <a:pt x="11" y="29"/>
                    <a:pt x="11"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2" name="Freeform 183">
              <a:extLst>
                <a:ext uri="{FF2B5EF4-FFF2-40B4-BE49-F238E27FC236}">
                  <a16:creationId xmlns:a16="http://schemas.microsoft.com/office/drawing/2014/main" id="{0052A884-209B-489B-96B4-2EEE3B8C2F5B}"/>
                </a:ext>
              </a:extLst>
            </p:cNvPr>
            <p:cNvSpPr>
              <a:spLocks/>
            </p:cNvSpPr>
            <p:nvPr/>
          </p:nvSpPr>
          <p:spPr bwMode="auto">
            <a:xfrm>
              <a:off x="-3317875" y="2365375"/>
              <a:ext cx="68262" cy="57150"/>
            </a:xfrm>
            <a:custGeom>
              <a:avLst/>
              <a:gdLst>
                <a:gd name="T0" fmla="*/ 13 w 19"/>
                <a:gd name="T1" fmla="*/ 1 h 16"/>
                <a:gd name="T2" fmla="*/ 12 w 19"/>
                <a:gd name="T3" fmla="*/ 0 h 16"/>
                <a:gd name="T4" fmla="*/ 10 w 19"/>
                <a:gd name="T5" fmla="*/ 0 h 16"/>
                <a:gd name="T6" fmla="*/ 9 w 19"/>
                <a:gd name="T7" fmla="*/ 1 h 16"/>
                <a:gd name="T8" fmla="*/ 7 w 19"/>
                <a:gd name="T9" fmla="*/ 3 h 16"/>
                <a:gd name="T10" fmla="*/ 4 w 19"/>
                <a:gd name="T11" fmla="*/ 6 h 16"/>
                <a:gd name="T12" fmla="*/ 1 w 19"/>
                <a:gd name="T13" fmla="*/ 5 h 16"/>
                <a:gd name="T14" fmla="*/ 0 w 19"/>
                <a:gd name="T15" fmla="*/ 5 h 16"/>
                <a:gd name="T16" fmla="*/ 2 w 19"/>
                <a:gd name="T17" fmla="*/ 7 h 16"/>
                <a:gd name="T18" fmla="*/ 3 w 19"/>
                <a:gd name="T19" fmla="*/ 9 h 16"/>
                <a:gd name="T20" fmla="*/ 5 w 19"/>
                <a:gd name="T21" fmla="*/ 11 h 16"/>
                <a:gd name="T22" fmla="*/ 6 w 19"/>
                <a:gd name="T23" fmla="*/ 13 h 16"/>
                <a:gd name="T24" fmla="*/ 8 w 19"/>
                <a:gd name="T25" fmla="*/ 14 h 16"/>
                <a:gd name="T26" fmla="*/ 9 w 19"/>
                <a:gd name="T27" fmla="*/ 15 h 16"/>
                <a:gd name="T28" fmla="*/ 12 w 19"/>
                <a:gd name="T29" fmla="*/ 16 h 16"/>
                <a:gd name="T30" fmla="*/ 14 w 19"/>
                <a:gd name="T31" fmla="*/ 16 h 16"/>
                <a:gd name="T32" fmla="*/ 17 w 19"/>
                <a:gd name="T33" fmla="*/ 14 h 16"/>
                <a:gd name="T34" fmla="*/ 17 w 19"/>
                <a:gd name="T35" fmla="*/ 12 h 16"/>
                <a:gd name="T36" fmla="*/ 18 w 19"/>
                <a:gd name="T37" fmla="*/ 10 h 16"/>
                <a:gd name="T38" fmla="*/ 18 w 19"/>
                <a:gd name="T39" fmla="*/ 8 h 16"/>
                <a:gd name="T40" fmla="*/ 18 w 19"/>
                <a:gd name="T41" fmla="*/ 6 h 16"/>
                <a:gd name="T42" fmla="*/ 18 w 19"/>
                <a:gd name="T43" fmla="*/ 2 h 16"/>
                <a:gd name="T44" fmla="*/ 16 w 19"/>
                <a:gd name="T45" fmla="*/ 2 h 16"/>
                <a:gd name="T46" fmla="*/ 13 w 19"/>
                <a:gd name="T47" fmla="*/ 1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9" h="16">
                  <a:moveTo>
                    <a:pt x="13" y="1"/>
                  </a:moveTo>
                  <a:cubicBezTo>
                    <a:pt x="12" y="0"/>
                    <a:pt x="12" y="0"/>
                    <a:pt x="12" y="0"/>
                  </a:cubicBezTo>
                  <a:cubicBezTo>
                    <a:pt x="10" y="0"/>
                    <a:pt x="10" y="0"/>
                    <a:pt x="10" y="0"/>
                  </a:cubicBezTo>
                  <a:cubicBezTo>
                    <a:pt x="9" y="0"/>
                    <a:pt x="9" y="1"/>
                    <a:pt x="9" y="1"/>
                  </a:cubicBezTo>
                  <a:cubicBezTo>
                    <a:pt x="9" y="2"/>
                    <a:pt x="8" y="3"/>
                    <a:pt x="7" y="3"/>
                  </a:cubicBezTo>
                  <a:cubicBezTo>
                    <a:pt x="6" y="3"/>
                    <a:pt x="5" y="5"/>
                    <a:pt x="4" y="6"/>
                  </a:cubicBezTo>
                  <a:cubicBezTo>
                    <a:pt x="4" y="6"/>
                    <a:pt x="2" y="5"/>
                    <a:pt x="1" y="5"/>
                  </a:cubicBezTo>
                  <a:cubicBezTo>
                    <a:pt x="1" y="5"/>
                    <a:pt x="1" y="5"/>
                    <a:pt x="0" y="5"/>
                  </a:cubicBezTo>
                  <a:cubicBezTo>
                    <a:pt x="1" y="6"/>
                    <a:pt x="1" y="7"/>
                    <a:pt x="2" y="7"/>
                  </a:cubicBezTo>
                  <a:cubicBezTo>
                    <a:pt x="2" y="7"/>
                    <a:pt x="2" y="9"/>
                    <a:pt x="3" y="9"/>
                  </a:cubicBezTo>
                  <a:cubicBezTo>
                    <a:pt x="4" y="10"/>
                    <a:pt x="5" y="11"/>
                    <a:pt x="5" y="11"/>
                  </a:cubicBezTo>
                  <a:cubicBezTo>
                    <a:pt x="5" y="11"/>
                    <a:pt x="6" y="12"/>
                    <a:pt x="6" y="13"/>
                  </a:cubicBezTo>
                  <a:cubicBezTo>
                    <a:pt x="6" y="13"/>
                    <a:pt x="7" y="14"/>
                    <a:pt x="8" y="14"/>
                  </a:cubicBezTo>
                  <a:cubicBezTo>
                    <a:pt x="9" y="14"/>
                    <a:pt x="9" y="15"/>
                    <a:pt x="9" y="15"/>
                  </a:cubicBezTo>
                  <a:cubicBezTo>
                    <a:pt x="9" y="16"/>
                    <a:pt x="11" y="15"/>
                    <a:pt x="12" y="16"/>
                  </a:cubicBezTo>
                  <a:cubicBezTo>
                    <a:pt x="12" y="16"/>
                    <a:pt x="14" y="16"/>
                    <a:pt x="14" y="16"/>
                  </a:cubicBezTo>
                  <a:cubicBezTo>
                    <a:pt x="15" y="15"/>
                    <a:pt x="16" y="14"/>
                    <a:pt x="17" y="14"/>
                  </a:cubicBezTo>
                  <a:cubicBezTo>
                    <a:pt x="17" y="13"/>
                    <a:pt x="17" y="12"/>
                    <a:pt x="17" y="12"/>
                  </a:cubicBezTo>
                  <a:cubicBezTo>
                    <a:pt x="18" y="11"/>
                    <a:pt x="19" y="10"/>
                    <a:pt x="18" y="10"/>
                  </a:cubicBezTo>
                  <a:cubicBezTo>
                    <a:pt x="18" y="10"/>
                    <a:pt x="18" y="9"/>
                    <a:pt x="18" y="8"/>
                  </a:cubicBezTo>
                  <a:cubicBezTo>
                    <a:pt x="17" y="7"/>
                    <a:pt x="18" y="7"/>
                    <a:pt x="18" y="6"/>
                  </a:cubicBezTo>
                  <a:cubicBezTo>
                    <a:pt x="18" y="5"/>
                    <a:pt x="18" y="3"/>
                    <a:pt x="18" y="2"/>
                  </a:cubicBezTo>
                  <a:cubicBezTo>
                    <a:pt x="18" y="2"/>
                    <a:pt x="16" y="2"/>
                    <a:pt x="16" y="2"/>
                  </a:cubicBezTo>
                  <a:cubicBezTo>
                    <a:pt x="15" y="1"/>
                    <a:pt x="13" y="1"/>
                    <a:pt x="1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3" name="Freeform 184">
              <a:extLst>
                <a:ext uri="{FF2B5EF4-FFF2-40B4-BE49-F238E27FC236}">
                  <a16:creationId xmlns:a16="http://schemas.microsoft.com/office/drawing/2014/main" id="{4ECA89F7-40AF-43A7-AFAC-4C9766529823}"/>
                </a:ext>
              </a:extLst>
            </p:cNvPr>
            <p:cNvSpPr>
              <a:spLocks/>
            </p:cNvSpPr>
            <p:nvPr/>
          </p:nvSpPr>
          <p:spPr bwMode="auto">
            <a:xfrm>
              <a:off x="-3357563" y="2382838"/>
              <a:ext cx="71437" cy="82550"/>
            </a:xfrm>
            <a:custGeom>
              <a:avLst/>
              <a:gdLst>
                <a:gd name="T0" fmla="*/ 19 w 20"/>
                <a:gd name="T1" fmla="*/ 9 h 23"/>
                <a:gd name="T2" fmla="*/ 17 w 20"/>
                <a:gd name="T3" fmla="*/ 8 h 23"/>
                <a:gd name="T4" fmla="*/ 16 w 20"/>
                <a:gd name="T5" fmla="*/ 6 h 23"/>
                <a:gd name="T6" fmla="*/ 14 w 20"/>
                <a:gd name="T7" fmla="*/ 4 h 23"/>
                <a:gd name="T8" fmla="*/ 13 w 20"/>
                <a:gd name="T9" fmla="*/ 2 h 23"/>
                <a:gd name="T10" fmla="*/ 11 w 20"/>
                <a:gd name="T11" fmla="*/ 0 h 23"/>
                <a:gd name="T12" fmla="*/ 10 w 20"/>
                <a:gd name="T13" fmla="*/ 1 h 23"/>
                <a:gd name="T14" fmla="*/ 8 w 20"/>
                <a:gd name="T15" fmla="*/ 2 h 23"/>
                <a:gd name="T16" fmla="*/ 7 w 20"/>
                <a:gd name="T17" fmla="*/ 1 h 23"/>
                <a:gd name="T18" fmla="*/ 4 w 20"/>
                <a:gd name="T19" fmla="*/ 1 h 23"/>
                <a:gd name="T20" fmla="*/ 2 w 20"/>
                <a:gd name="T21" fmla="*/ 2 h 23"/>
                <a:gd name="T22" fmla="*/ 2 w 20"/>
                <a:gd name="T23" fmla="*/ 10 h 23"/>
                <a:gd name="T24" fmla="*/ 0 w 20"/>
                <a:gd name="T25" fmla="*/ 11 h 23"/>
                <a:gd name="T26" fmla="*/ 0 w 20"/>
                <a:gd name="T27" fmla="*/ 17 h 23"/>
                <a:gd name="T28" fmla="*/ 1 w 20"/>
                <a:gd name="T29" fmla="*/ 18 h 23"/>
                <a:gd name="T30" fmla="*/ 1 w 20"/>
                <a:gd name="T31" fmla="*/ 21 h 23"/>
                <a:gd name="T32" fmla="*/ 1 w 20"/>
                <a:gd name="T33" fmla="*/ 21 h 23"/>
                <a:gd name="T34" fmla="*/ 1 w 20"/>
                <a:gd name="T35" fmla="*/ 22 h 23"/>
                <a:gd name="T36" fmla="*/ 4 w 20"/>
                <a:gd name="T37" fmla="*/ 22 h 23"/>
                <a:gd name="T38" fmla="*/ 6 w 20"/>
                <a:gd name="T39" fmla="*/ 20 h 23"/>
                <a:gd name="T40" fmla="*/ 7 w 20"/>
                <a:gd name="T41" fmla="*/ 19 h 23"/>
                <a:gd name="T42" fmla="*/ 10 w 20"/>
                <a:gd name="T43" fmla="*/ 19 h 23"/>
                <a:gd name="T44" fmla="*/ 12 w 20"/>
                <a:gd name="T45" fmla="*/ 18 h 23"/>
                <a:gd name="T46" fmla="*/ 13 w 20"/>
                <a:gd name="T47" fmla="*/ 17 h 23"/>
                <a:gd name="T48" fmla="*/ 15 w 20"/>
                <a:gd name="T49" fmla="*/ 15 h 23"/>
                <a:gd name="T50" fmla="*/ 16 w 20"/>
                <a:gd name="T51" fmla="*/ 14 h 23"/>
                <a:gd name="T52" fmla="*/ 18 w 20"/>
                <a:gd name="T53" fmla="*/ 12 h 23"/>
                <a:gd name="T54" fmla="*/ 20 w 20"/>
                <a:gd name="T55" fmla="*/ 11 h 23"/>
                <a:gd name="T56" fmla="*/ 20 w 20"/>
                <a:gd name="T57" fmla="*/ 10 h 23"/>
                <a:gd name="T58" fmla="*/ 20 w 20"/>
                <a:gd name="T59" fmla="*/ 10 h 23"/>
                <a:gd name="T60" fmla="*/ 19 w 20"/>
                <a:gd name="T61" fmla="*/ 9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0" h="23">
                  <a:moveTo>
                    <a:pt x="19" y="9"/>
                  </a:moveTo>
                  <a:cubicBezTo>
                    <a:pt x="18" y="9"/>
                    <a:pt x="17" y="8"/>
                    <a:pt x="17" y="8"/>
                  </a:cubicBezTo>
                  <a:cubicBezTo>
                    <a:pt x="17" y="7"/>
                    <a:pt x="16" y="6"/>
                    <a:pt x="16" y="6"/>
                  </a:cubicBezTo>
                  <a:cubicBezTo>
                    <a:pt x="16" y="6"/>
                    <a:pt x="15" y="5"/>
                    <a:pt x="14" y="4"/>
                  </a:cubicBezTo>
                  <a:cubicBezTo>
                    <a:pt x="13" y="4"/>
                    <a:pt x="13" y="2"/>
                    <a:pt x="13" y="2"/>
                  </a:cubicBezTo>
                  <a:cubicBezTo>
                    <a:pt x="12" y="2"/>
                    <a:pt x="12" y="1"/>
                    <a:pt x="11" y="0"/>
                  </a:cubicBezTo>
                  <a:cubicBezTo>
                    <a:pt x="11" y="0"/>
                    <a:pt x="10" y="1"/>
                    <a:pt x="10" y="1"/>
                  </a:cubicBezTo>
                  <a:cubicBezTo>
                    <a:pt x="9" y="1"/>
                    <a:pt x="8" y="1"/>
                    <a:pt x="8" y="2"/>
                  </a:cubicBezTo>
                  <a:cubicBezTo>
                    <a:pt x="8" y="2"/>
                    <a:pt x="7" y="1"/>
                    <a:pt x="7" y="1"/>
                  </a:cubicBezTo>
                  <a:cubicBezTo>
                    <a:pt x="6" y="0"/>
                    <a:pt x="5" y="1"/>
                    <a:pt x="4" y="1"/>
                  </a:cubicBezTo>
                  <a:cubicBezTo>
                    <a:pt x="4" y="2"/>
                    <a:pt x="2" y="2"/>
                    <a:pt x="2" y="2"/>
                  </a:cubicBezTo>
                  <a:cubicBezTo>
                    <a:pt x="2" y="2"/>
                    <a:pt x="2" y="9"/>
                    <a:pt x="2" y="10"/>
                  </a:cubicBezTo>
                  <a:cubicBezTo>
                    <a:pt x="2" y="11"/>
                    <a:pt x="0" y="10"/>
                    <a:pt x="0" y="11"/>
                  </a:cubicBezTo>
                  <a:cubicBezTo>
                    <a:pt x="0" y="11"/>
                    <a:pt x="0" y="14"/>
                    <a:pt x="0" y="17"/>
                  </a:cubicBezTo>
                  <a:cubicBezTo>
                    <a:pt x="0" y="18"/>
                    <a:pt x="1" y="18"/>
                    <a:pt x="1" y="18"/>
                  </a:cubicBezTo>
                  <a:cubicBezTo>
                    <a:pt x="1" y="19"/>
                    <a:pt x="2" y="20"/>
                    <a:pt x="1" y="21"/>
                  </a:cubicBezTo>
                  <a:cubicBezTo>
                    <a:pt x="1" y="21"/>
                    <a:pt x="1" y="21"/>
                    <a:pt x="1" y="21"/>
                  </a:cubicBezTo>
                  <a:cubicBezTo>
                    <a:pt x="1" y="22"/>
                    <a:pt x="1" y="22"/>
                    <a:pt x="1" y="22"/>
                  </a:cubicBezTo>
                  <a:cubicBezTo>
                    <a:pt x="2" y="22"/>
                    <a:pt x="3" y="23"/>
                    <a:pt x="4" y="22"/>
                  </a:cubicBezTo>
                  <a:cubicBezTo>
                    <a:pt x="4" y="22"/>
                    <a:pt x="6" y="20"/>
                    <a:pt x="6" y="20"/>
                  </a:cubicBezTo>
                  <a:cubicBezTo>
                    <a:pt x="6" y="19"/>
                    <a:pt x="6" y="18"/>
                    <a:pt x="7" y="19"/>
                  </a:cubicBezTo>
                  <a:cubicBezTo>
                    <a:pt x="9" y="19"/>
                    <a:pt x="9" y="19"/>
                    <a:pt x="10" y="19"/>
                  </a:cubicBezTo>
                  <a:cubicBezTo>
                    <a:pt x="12" y="19"/>
                    <a:pt x="12" y="19"/>
                    <a:pt x="12" y="18"/>
                  </a:cubicBezTo>
                  <a:cubicBezTo>
                    <a:pt x="13" y="17"/>
                    <a:pt x="12" y="17"/>
                    <a:pt x="13" y="17"/>
                  </a:cubicBezTo>
                  <a:cubicBezTo>
                    <a:pt x="14" y="17"/>
                    <a:pt x="15" y="16"/>
                    <a:pt x="15" y="15"/>
                  </a:cubicBezTo>
                  <a:cubicBezTo>
                    <a:pt x="15" y="15"/>
                    <a:pt x="16" y="14"/>
                    <a:pt x="16" y="14"/>
                  </a:cubicBezTo>
                  <a:cubicBezTo>
                    <a:pt x="17" y="14"/>
                    <a:pt x="18" y="13"/>
                    <a:pt x="18" y="12"/>
                  </a:cubicBezTo>
                  <a:cubicBezTo>
                    <a:pt x="18" y="12"/>
                    <a:pt x="19" y="12"/>
                    <a:pt x="20" y="11"/>
                  </a:cubicBezTo>
                  <a:cubicBezTo>
                    <a:pt x="20" y="11"/>
                    <a:pt x="20" y="11"/>
                    <a:pt x="20" y="10"/>
                  </a:cubicBezTo>
                  <a:cubicBezTo>
                    <a:pt x="20" y="10"/>
                    <a:pt x="20" y="10"/>
                    <a:pt x="20" y="10"/>
                  </a:cubicBezTo>
                  <a:cubicBezTo>
                    <a:pt x="20" y="10"/>
                    <a:pt x="20" y="9"/>
                    <a:pt x="19"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4" name="Freeform 185">
              <a:extLst>
                <a:ext uri="{FF2B5EF4-FFF2-40B4-BE49-F238E27FC236}">
                  <a16:creationId xmlns:a16="http://schemas.microsoft.com/office/drawing/2014/main" id="{D5BF7C80-4515-456F-9E14-C5A898ADCD1D}"/>
                </a:ext>
              </a:extLst>
            </p:cNvPr>
            <p:cNvSpPr>
              <a:spLocks/>
            </p:cNvSpPr>
            <p:nvPr/>
          </p:nvSpPr>
          <p:spPr bwMode="auto">
            <a:xfrm>
              <a:off x="-3271838" y="2454275"/>
              <a:ext cx="11112" cy="11113"/>
            </a:xfrm>
            <a:custGeom>
              <a:avLst/>
              <a:gdLst>
                <a:gd name="T0" fmla="*/ 2 w 3"/>
                <a:gd name="T1" fmla="*/ 0 h 3"/>
                <a:gd name="T2" fmla="*/ 0 w 3"/>
                <a:gd name="T3" fmla="*/ 1 h 3"/>
                <a:gd name="T4" fmla="*/ 1 w 3"/>
                <a:gd name="T5" fmla="*/ 3 h 3"/>
                <a:gd name="T6" fmla="*/ 3 w 3"/>
                <a:gd name="T7" fmla="*/ 3 h 3"/>
                <a:gd name="T8" fmla="*/ 3 w 3"/>
                <a:gd name="T9" fmla="*/ 2 h 3"/>
                <a:gd name="T10" fmla="*/ 3 w 3"/>
                <a:gd name="T11" fmla="*/ 0 h 3"/>
                <a:gd name="T12" fmla="*/ 2 w 3"/>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3" h="3">
                  <a:moveTo>
                    <a:pt x="2" y="0"/>
                  </a:moveTo>
                  <a:cubicBezTo>
                    <a:pt x="1" y="0"/>
                    <a:pt x="0" y="1"/>
                    <a:pt x="0" y="1"/>
                  </a:cubicBezTo>
                  <a:cubicBezTo>
                    <a:pt x="0" y="2"/>
                    <a:pt x="1" y="3"/>
                    <a:pt x="1" y="3"/>
                  </a:cubicBezTo>
                  <a:cubicBezTo>
                    <a:pt x="2" y="3"/>
                    <a:pt x="3" y="3"/>
                    <a:pt x="3" y="3"/>
                  </a:cubicBezTo>
                  <a:cubicBezTo>
                    <a:pt x="3" y="3"/>
                    <a:pt x="3" y="2"/>
                    <a:pt x="3" y="2"/>
                  </a:cubicBezTo>
                  <a:cubicBezTo>
                    <a:pt x="3" y="2"/>
                    <a:pt x="3" y="1"/>
                    <a:pt x="3" y="0"/>
                  </a:cubicBezTo>
                  <a:cubicBezTo>
                    <a:pt x="3" y="0"/>
                    <a:pt x="2" y="0"/>
                    <a:pt x="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5" name="Freeform 186">
              <a:extLst>
                <a:ext uri="{FF2B5EF4-FFF2-40B4-BE49-F238E27FC236}">
                  <a16:creationId xmlns:a16="http://schemas.microsoft.com/office/drawing/2014/main" id="{7BA1E828-E1CE-4B34-B82D-E99726B02ABD}"/>
                </a:ext>
              </a:extLst>
            </p:cNvPr>
            <p:cNvSpPr>
              <a:spLocks/>
            </p:cNvSpPr>
            <p:nvPr/>
          </p:nvSpPr>
          <p:spPr bwMode="auto">
            <a:xfrm>
              <a:off x="-3300413" y="2476500"/>
              <a:ext cx="17462" cy="22225"/>
            </a:xfrm>
            <a:custGeom>
              <a:avLst/>
              <a:gdLst>
                <a:gd name="T0" fmla="*/ 3 w 5"/>
                <a:gd name="T1" fmla="*/ 1 h 6"/>
                <a:gd name="T2" fmla="*/ 1 w 5"/>
                <a:gd name="T3" fmla="*/ 2 h 6"/>
                <a:gd name="T4" fmla="*/ 0 w 5"/>
                <a:gd name="T5" fmla="*/ 4 h 6"/>
                <a:gd name="T6" fmla="*/ 1 w 5"/>
                <a:gd name="T7" fmla="*/ 6 h 6"/>
                <a:gd name="T8" fmla="*/ 2 w 5"/>
                <a:gd name="T9" fmla="*/ 6 h 6"/>
                <a:gd name="T10" fmla="*/ 3 w 5"/>
                <a:gd name="T11" fmla="*/ 5 h 6"/>
                <a:gd name="T12" fmla="*/ 4 w 5"/>
                <a:gd name="T13" fmla="*/ 4 h 6"/>
                <a:gd name="T14" fmla="*/ 5 w 5"/>
                <a:gd name="T15" fmla="*/ 3 h 6"/>
                <a:gd name="T16" fmla="*/ 3 w 5"/>
                <a:gd name="T17" fmla="*/ 1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 h="6">
                  <a:moveTo>
                    <a:pt x="3" y="1"/>
                  </a:moveTo>
                  <a:cubicBezTo>
                    <a:pt x="3" y="0"/>
                    <a:pt x="1" y="1"/>
                    <a:pt x="1" y="2"/>
                  </a:cubicBezTo>
                  <a:cubicBezTo>
                    <a:pt x="1" y="2"/>
                    <a:pt x="0" y="4"/>
                    <a:pt x="0" y="4"/>
                  </a:cubicBezTo>
                  <a:cubicBezTo>
                    <a:pt x="1" y="6"/>
                    <a:pt x="1" y="6"/>
                    <a:pt x="1" y="6"/>
                  </a:cubicBezTo>
                  <a:cubicBezTo>
                    <a:pt x="2" y="6"/>
                    <a:pt x="2" y="6"/>
                    <a:pt x="2" y="6"/>
                  </a:cubicBezTo>
                  <a:cubicBezTo>
                    <a:pt x="2" y="6"/>
                    <a:pt x="2" y="5"/>
                    <a:pt x="3" y="5"/>
                  </a:cubicBezTo>
                  <a:cubicBezTo>
                    <a:pt x="3" y="4"/>
                    <a:pt x="4" y="5"/>
                    <a:pt x="4" y="4"/>
                  </a:cubicBezTo>
                  <a:cubicBezTo>
                    <a:pt x="4" y="4"/>
                    <a:pt x="5" y="3"/>
                    <a:pt x="5" y="3"/>
                  </a:cubicBezTo>
                  <a:cubicBezTo>
                    <a:pt x="5" y="2"/>
                    <a:pt x="4"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6" name="Freeform 187">
              <a:extLst>
                <a:ext uri="{FF2B5EF4-FFF2-40B4-BE49-F238E27FC236}">
                  <a16:creationId xmlns:a16="http://schemas.microsoft.com/office/drawing/2014/main" id="{91768DCE-5E94-46FB-B21A-259E9D746F42}"/>
                </a:ext>
              </a:extLst>
            </p:cNvPr>
            <p:cNvSpPr>
              <a:spLocks noEditPoints="1"/>
            </p:cNvSpPr>
            <p:nvPr/>
          </p:nvSpPr>
          <p:spPr bwMode="auto">
            <a:xfrm>
              <a:off x="-3387725" y="2419350"/>
              <a:ext cx="134937" cy="119063"/>
            </a:xfrm>
            <a:custGeom>
              <a:avLst/>
              <a:gdLst>
                <a:gd name="T0" fmla="*/ 35 w 37"/>
                <a:gd name="T1" fmla="*/ 13 h 33"/>
                <a:gd name="T2" fmla="*/ 35 w 37"/>
                <a:gd name="T3" fmla="*/ 12 h 33"/>
                <a:gd name="T4" fmla="*/ 35 w 37"/>
                <a:gd name="T5" fmla="*/ 13 h 33"/>
                <a:gd name="T6" fmla="*/ 33 w 37"/>
                <a:gd name="T7" fmla="*/ 13 h 33"/>
                <a:gd name="T8" fmla="*/ 32 w 37"/>
                <a:gd name="T9" fmla="*/ 11 h 33"/>
                <a:gd name="T10" fmla="*/ 34 w 37"/>
                <a:gd name="T11" fmla="*/ 10 h 33"/>
                <a:gd name="T12" fmla="*/ 35 w 37"/>
                <a:gd name="T13" fmla="*/ 10 h 33"/>
                <a:gd name="T14" fmla="*/ 35 w 37"/>
                <a:gd name="T15" fmla="*/ 10 h 33"/>
                <a:gd name="T16" fmla="*/ 35 w 37"/>
                <a:gd name="T17" fmla="*/ 6 h 33"/>
                <a:gd name="T18" fmla="*/ 33 w 37"/>
                <a:gd name="T19" fmla="*/ 1 h 33"/>
                <a:gd name="T20" fmla="*/ 31 w 37"/>
                <a:gd name="T21" fmla="*/ 1 h 33"/>
                <a:gd name="T22" fmla="*/ 28 w 37"/>
                <a:gd name="T23" fmla="*/ 0 h 33"/>
                <a:gd name="T24" fmla="*/ 28 w 37"/>
                <a:gd name="T25" fmla="*/ 1 h 33"/>
                <a:gd name="T26" fmla="*/ 26 w 37"/>
                <a:gd name="T27" fmla="*/ 2 h 33"/>
                <a:gd name="T28" fmla="*/ 24 w 37"/>
                <a:gd name="T29" fmla="*/ 4 h 33"/>
                <a:gd name="T30" fmla="*/ 23 w 37"/>
                <a:gd name="T31" fmla="*/ 5 h 33"/>
                <a:gd name="T32" fmla="*/ 21 w 37"/>
                <a:gd name="T33" fmla="*/ 7 h 33"/>
                <a:gd name="T34" fmla="*/ 20 w 37"/>
                <a:gd name="T35" fmla="*/ 8 h 33"/>
                <a:gd name="T36" fmla="*/ 18 w 37"/>
                <a:gd name="T37" fmla="*/ 9 h 33"/>
                <a:gd name="T38" fmla="*/ 15 w 37"/>
                <a:gd name="T39" fmla="*/ 9 h 33"/>
                <a:gd name="T40" fmla="*/ 14 w 37"/>
                <a:gd name="T41" fmla="*/ 10 h 33"/>
                <a:gd name="T42" fmla="*/ 12 w 37"/>
                <a:gd name="T43" fmla="*/ 12 h 33"/>
                <a:gd name="T44" fmla="*/ 9 w 37"/>
                <a:gd name="T45" fmla="*/ 12 h 33"/>
                <a:gd name="T46" fmla="*/ 9 w 37"/>
                <a:gd name="T47" fmla="*/ 11 h 33"/>
                <a:gd name="T48" fmla="*/ 9 w 37"/>
                <a:gd name="T49" fmla="*/ 11 h 33"/>
                <a:gd name="T50" fmla="*/ 9 w 37"/>
                <a:gd name="T51" fmla="*/ 8 h 33"/>
                <a:gd name="T52" fmla="*/ 8 w 37"/>
                <a:gd name="T53" fmla="*/ 7 h 33"/>
                <a:gd name="T54" fmla="*/ 8 w 37"/>
                <a:gd name="T55" fmla="*/ 16 h 33"/>
                <a:gd name="T56" fmla="*/ 6 w 37"/>
                <a:gd name="T57" fmla="*/ 17 h 33"/>
                <a:gd name="T58" fmla="*/ 3 w 37"/>
                <a:gd name="T59" fmla="*/ 17 h 33"/>
                <a:gd name="T60" fmla="*/ 2 w 37"/>
                <a:gd name="T61" fmla="*/ 16 h 33"/>
                <a:gd name="T62" fmla="*/ 1 w 37"/>
                <a:gd name="T63" fmla="*/ 17 h 33"/>
                <a:gd name="T64" fmla="*/ 0 w 37"/>
                <a:gd name="T65" fmla="*/ 17 h 33"/>
                <a:gd name="T66" fmla="*/ 1 w 37"/>
                <a:gd name="T67" fmla="*/ 20 h 33"/>
                <a:gd name="T68" fmla="*/ 4 w 37"/>
                <a:gd name="T69" fmla="*/ 25 h 33"/>
                <a:gd name="T70" fmla="*/ 4 w 37"/>
                <a:gd name="T71" fmla="*/ 27 h 33"/>
                <a:gd name="T72" fmla="*/ 4 w 37"/>
                <a:gd name="T73" fmla="*/ 29 h 33"/>
                <a:gd name="T74" fmla="*/ 4 w 37"/>
                <a:gd name="T75" fmla="*/ 31 h 33"/>
                <a:gd name="T76" fmla="*/ 5 w 37"/>
                <a:gd name="T77" fmla="*/ 32 h 33"/>
                <a:gd name="T78" fmla="*/ 7 w 37"/>
                <a:gd name="T79" fmla="*/ 33 h 33"/>
                <a:gd name="T80" fmla="*/ 8 w 37"/>
                <a:gd name="T81" fmla="*/ 33 h 33"/>
                <a:gd name="T82" fmla="*/ 11 w 37"/>
                <a:gd name="T83" fmla="*/ 32 h 33"/>
                <a:gd name="T84" fmla="*/ 13 w 37"/>
                <a:gd name="T85" fmla="*/ 31 h 33"/>
                <a:gd name="T86" fmla="*/ 17 w 37"/>
                <a:gd name="T87" fmla="*/ 31 h 33"/>
                <a:gd name="T88" fmla="*/ 19 w 37"/>
                <a:gd name="T89" fmla="*/ 31 h 33"/>
                <a:gd name="T90" fmla="*/ 20 w 37"/>
                <a:gd name="T91" fmla="*/ 30 h 33"/>
                <a:gd name="T92" fmla="*/ 22 w 37"/>
                <a:gd name="T93" fmla="*/ 30 h 33"/>
                <a:gd name="T94" fmla="*/ 27 w 37"/>
                <a:gd name="T95" fmla="*/ 27 h 33"/>
                <a:gd name="T96" fmla="*/ 32 w 37"/>
                <a:gd name="T97" fmla="*/ 20 h 33"/>
                <a:gd name="T98" fmla="*/ 36 w 37"/>
                <a:gd name="T99" fmla="*/ 16 h 33"/>
                <a:gd name="T100" fmla="*/ 37 w 37"/>
                <a:gd name="T101" fmla="*/ 12 h 33"/>
                <a:gd name="T102" fmla="*/ 35 w 37"/>
                <a:gd name="T103" fmla="*/ 13 h 33"/>
                <a:gd name="T104" fmla="*/ 28 w 37"/>
                <a:gd name="T105" fmla="*/ 20 h 33"/>
                <a:gd name="T106" fmla="*/ 27 w 37"/>
                <a:gd name="T107" fmla="*/ 21 h 33"/>
                <a:gd name="T108" fmla="*/ 26 w 37"/>
                <a:gd name="T109" fmla="*/ 22 h 33"/>
                <a:gd name="T110" fmla="*/ 25 w 37"/>
                <a:gd name="T111" fmla="*/ 22 h 33"/>
                <a:gd name="T112" fmla="*/ 24 w 37"/>
                <a:gd name="T113" fmla="*/ 20 h 33"/>
                <a:gd name="T114" fmla="*/ 25 w 37"/>
                <a:gd name="T115" fmla="*/ 18 h 33"/>
                <a:gd name="T116" fmla="*/ 27 w 37"/>
                <a:gd name="T117" fmla="*/ 17 h 33"/>
                <a:gd name="T118" fmla="*/ 29 w 37"/>
                <a:gd name="T119" fmla="*/ 19 h 33"/>
                <a:gd name="T120" fmla="*/ 28 w 37"/>
                <a:gd name="T121" fmla="*/ 20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37" h="33">
                  <a:moveTo>
                    <a:pt x="35" y="13"/>
                  </a:moveTo>
                  <a:cubicBezTo>
                    <a:pt x="35" y="13"/>
                    <a:pt x="35" y="12"/>
                    <a:pt x="35" y="12"/>
                  </a:cubicBezTo>
                  <a:cubicBezTo>
                    <a:pt x="35" y="12"/>
                    <a:pt x="35" y="13"/>
                    <a:pt x="35" y="13"/>
                  </a:cubicBezTo>
                  <a:cubicBezTo>
                    <a:pt x="35" y="13"/>
                    <a:pt x="34" y="13"/>
                    <a:pt x="33" y="13"/>
                  </a:cubicBezTo>
                  <a:cubicBezTo>
                    <a:pt x="33" y="13"/>
                    <a:pt x="32" y="12"/>
                    <a:pt x="32" y="11"/>
                  </a:cubicBezTo>
                  <a:cubicBezTo>
                    <a:pt x="32" y="11"/>
                    <a:pt x="33" y="10"/>
                    <a:pt x="34" y="10"/>
                  </a:cubicBezTo>
                  <a:cubicBezTo>
                    <a:pt x="34" y="10"/>
                    <a:pt x="35" y="10"/>
                    <a:pt x="35" y="10"/>
                  </a:cubicBezTo>
                  <a:cubicBezTo>
                    <a:pt x="35" y="10"/>
                    <a:pt x="35" y="10"/>
                    <a:pt x="35" y="10"/>
                  </a:cubicBezTo>
                  <a:cubicBezTo>
                    <a:pt x="35" y="10"/>
                    <a:pt x="35" y="6"/>
                    <a:pt x="35" y="6"/>
                  </a:cubicBezTo>
                  <a:cubicBezTo>
                    <a:pt x="34" y="5"/>
                    <a:pt x="33" y="2"/>
                    <a:pt x="33" y="1"/>
                  </a:cubicBezTo>
                  <a:cubicBezTo>
                    <a:pt x="33" y="1"/>
                    <a:pt x="31" y="1"/>
                    <a:pt x="31" y="1"/>
                  </a:cubicBezTo>
                  <a:cubicBezTo>
                    <a:pt x="30" y="0"/>
                    <a:pt x="28" y="1"/>
                    <a:pt x="28" y="0"/>
                  </a:cubicBezTo>
                  <a:cubicBezTo>
                    <a:pt x="28" y="1"/>
                    <a:pt x="28" y="1"/>
                    <a:pt x="28" y="1"/>
                  </a:cubicBezTo>
                  <a:cubicBezTo>
                    <a:pt x="27" y="2"/>
                    <a:pt x="26" y="2"/>
                    <a:pt x="26" y="2"/>
                  </a:cubicBezTo>
                  <a:cubicBezTo>
                    <a:pt x="26" y="3"/>
                    <a:pt x="25" y="4"/>
                    <a:pt x="24" y="4"/>
                  </a:cubicBezTo>
                  <a:cubicBezTo>
                    <a:pt x="24" y="4"/>
                    <a:pt x="23" y="5"/>
                    <a:pt x="23" y="5"/>
                  </a:cubicBezTo>
                  <a:cubicBezTo>
                    <a:pt x="23" y="6"/>
                    <a:pt x="22" y="7"/>
                    <a:pt x="21" y="7"/>
                  </a:cubicBezTo>
                  <a:cubicBezTo>
                    <a:pt x="20" y="7"/>
                    <a:pt x="21" y="7"/>
                    <a:pt x="20" y="8"/>
                  </a:cubicBezTo>
                  <a:cubicBezTo>
                    <a:pt x="20" y="9"/>
                    <a:pt x="20" y="9"/>
                    <a:pt x="18" y="9"/>
                  </a:cubicBezTo>
                  <a:cubicBezTo>
                    <a:pt x="17" y="9"/>
                    <a:pt x="17" y="9"/>
                    <a:pt x="15" y="9"/>
                  </a:cubicBezTo>
                  <a:cubicBezTo>
                    <a:pt x="14" y="8"/>
                    <a:pt x="14" y="9"/>
                    <a:pt x="14" y="10"/>
                  </a:cubicBezTo>
                  <a:cubicBezTo>
                    <a:pt x="14" y="10"/>
                    <a:pt x="12" y="12"/>
                    <a:pt x="12" y="12"/>
                  </a:cubicBezTo>
                  <a:cubicBezTo>
                    <a:pt x="11" y="13"/>
                    <a:pt x="10" y="12"/>
                    <a:pt x="9" y="12"/>
                  </a:cubicBezTo>
                  <a:cubicBezTo>
                    <a:pt x="9" y="12"/>
                    <a:pt x="9" y="12"/>
                    <a:pt x="9" y="11"/>
                  </a:cubicBezTo>
                  <a:cubicBezTo>
                    <a:pt x="9" y="11"/>
                    <a:pt x="9" y="11"/>
                    <a:pt x="9" y="11"/>
                  </a:cubicBezTo>
                  <a:cubicBezTo>
                    <a:pt x="10" y="10"/>
                    <a:pt x="9" y="9"/>
                    <a:pt x="9" y="8"/>
                  </a:cubicBezTo>
                  <a:cubicBezTo>
                    <a:pt x="9" y="8"/>
                    <a:pt x="8" y="8"/>
                    <a:pt x="8" y="7"/>
                  </a:cubicBezTo>
                  <a:cubicBezTo>
                    <a:pt x="8" y="11"/>
                    <a:pt x="8" y="15"/>
                    <a:pt x="8" y="16"/>
                  </a:cubicBezTo>
                  <a:cubicBezTo>
                    <a:pt x="8" y="17"/>
                    <a:pt x="6" y="17"/>
                    <a:pt x="6" y="17"/>
                  </a:cubicBezTo>
                  <a:cubicBezTo>
                    <a:pt x="6" y="18"/>
                    <a:pt x="4" y="17"/>
                    <a:pt x="3" y="17"/>
                  </a:cubicBezTo>
                  <a:cubicBezTo>
                    <a:pt x="2" y="17"/>
                    <a:pt x="2" y="17"/>
                    <a:pt x="2" y="16"/>
                  </a:cubicBezTo>
                  <a:cubicBezTo>
                    <a:pt x="1" y="15"/>
                    <a:pt x="1" y="16"/>
                    <a:pt x="1" y="17"/>
                  </a:cubicBezTo>
                  <a:cubicBezTo>
                    <a:pt x="1" y="17"/>
                    <a:pt x="0" y="17"/>
                    <a:pt x="0" y="17"/>
                  </a:cubicBezTo>
                  <a:cubicBezTo>
                    <a:pt x="0" y="18"/>
                    <a:pt x="1" y="19"/>
                    <a:pt x="1" y="20"/>
                  </a:cubicBezTo>
                  <a:cubicBezTo>
                    <a:pt x="2" y="22"/>
                    <a:pt x="3" y="24"/>
                    <a:pt x="4" y="25"/>
                  </a:cubicBezTo>
                  <a:cubicBezTo>
                    <a:pt x="4" y="26"/>
                    <a:pt x="4" y="27"/>
                    <a:pt x="4" y="27"/>
                  </a:cubicBezTo>
                  <a:cubicBezTo>
                    <a:pt x="3" y="27"/>
                    <a:pt x="3" y="28"/>
                    <a:pt x="4" y="29"/>
                  </a:cubicBezTo>
                  <a:cubicBezTo>
                    <a:pt x="4" y="30"/>
                    <a:pt x="4" y="31"/>
                    <a:pt x="4" y="31"/>
                  </a:cubicBezTo>
                  <a:cubicBezTo>
                    <a:pt x="5" y="31"/>
                    <a:pt x="5" y="32"/>
                    <a:pt x="5" y="32"/>
                  </a:cubicBezTo>
                  <a:cubicBezTo>
                    <a:pt x="6" y="32"/>
                    <a:pt x="6" y="32"/>
                    <a:pt x="7" y="33"/>
                  </a:cubicBezTo>
                  <a:cubicBezTo>
                    <a:pt x="7" y="33"/>
                    <a:pt x="8" y="33"/>
                    <a:pt x="8" y="33"/>
                  </a:cubicBezTo>
                  <a:cubicBezTo>
                    <a:pt x="8" y="32"/>
                    <a:pt x="10" y="32"/>
                    <a:pt x="11" y="32"/>
                  </a:cubicBezTo>
                  <a:cubicBezTo>
                    <a:pt x="12" y="32"/>
                    <a:pt x="12" y="31"/>
                    <a:pt x="13" y="31"/>
                  </a:cubicBezTo>
                  <a:cubicBezTo>
                    <a:pt x="14" y="31"/>
                    <a:pt x="16" y="31"/>
                    <a:pt x="17" y="31"/>
                  </a:cubicBezTo>
                  <a:cubicBezTo>
                    <a:pt x="18" y="31"/>
                    <a:pt x="18" y="31"/>
                    <a:pt x="19" y="31"/>
                  </a:cubicBezTo>
                  <a:cubicBezTo>
                    <a:pt x="19" y="30"/>
                    <a:pt x="20" y="31"/>
                    <a:pt x="20" y="30"/>
                  </a:cubicBezTo>
                  <a:cubicBezTo>
                    <a:pt x="20" y="30"/>
                    <a:pt x="21" y="30"/>
                    <a:pt x="22" y="30"/>
                  </a:cubicBezTo>
                  <a:cubicBezTo>
                    <a:pt x="23" y="30"/>
                    <a:pt x="25" y="28"/>
                    <a:pt x="27" y="27"/>
                  </a:cubicBezTo>
                  <a:cubicBezTo>
                    <a:pt x="29" y="25"/>
                    <a:pt x="32" y="22"/>
                    <a:pt x="32" y="20"/>
                  </a:cubicBezTo>
                  <a:cubicBezTo>
                    <a:pt x="33" y="18"/>
                    <a:pt x="35" y="17"/>
                    <a:pt x="36" y="16"/>
                  </a:cubicBezTo>
                  <a:cubicBezTo>
                    <a:pt x="36" y="16"/>
                    <a:pt x="37" y="14"/>
                    <a:pt x="37" y="12"/>
                  </a:cubicBezTo>
                  <a:cubicBezTo>
                    <a:pt x="36" y="12"/>
                    <a:pt x="35" y="13"/>
                    <a:pt x="35" y="13"/>
                  </a:cubicBezTo>
                  <a:close/>
                  <a:moveTo>
                    <a:pt x="28" y="20"/>
                  </a:moveTo>
                  <a:cubicBezTo>
                    <a:pt x="28" y="21"/>
                    <a:pt x="27" y="20"/>
                    <a:pt x="27" y="21"/>
                  </a:cubicBezTo>
                  <a:cubicBezTo>
                    <a:pt x="26" y="21"/>
                    <a:pt x="26" y="22"/>
                    <a:pt x="26" y="22"/>
                  </a:cubicBezTo>
                  <a:cubicBezTo>
                    <a:pt x="25" y="22"/>
                    <a:pt x="25" y="22"/>
                    <a:pt x="25" y="22"/>
                  </a:cubicBezTo>
                  <a:cubicBezTo>
                    <a:pt x="24" y="20"/>
                    <a:pt x="24" y="20"/>
                    <a:pt x="24" y="20"/>
                  </a:cubicBezTo>
                  <a:cubicBezTo>
                    <a:pt x="24" y="20"/>
                    <a:pt x="25" y="18"/>
                    <a:pt x="25" y="18"/>
                  </a:cubicBezTo>
                  <a:cubicBezTo>
                    <a:pt x="25" y="17"/>
                    <a:pt x="27" y="16"/>
                    <a:pt x="27" y="17"/>
                  </a:cubicBezTo>
                  <a:cubicBezTo>
                    <a:pt x="28" y="17"/>
                    <a:pt x="29" y="18"/>
                    <a:pt x="29" y="19"/>
                  </a:cubicBezTo>
                  <a:cubicBezTo>
                    <a:pt x="29" y="19"/>
                    <a:pt x="28" y="20"/>
                    <a:pt x="28"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7" name="Freeform 188">
              <a:extLst>
                <a:ext uri="{FF2B5EF4-FFF2-40B4-BE49-F238E27FC236}">
                  <a16:creationId xmlns:a16="http://schemas.microsoft.com/office/drawing/2014/main" id="{CB97C545-F85B-464C-8042-E4ED9DA8321C}"/>
                </a:ext>
              </a:extLst>
            </p:cNvPr>
            <p:cNvSpPr>
              <a:spLocks/>
            </p:cNvSpPr>
            <p:nvPr/>
          </p:nvSpPr>
          <p:spPr bwMode="auto">
            <a:xfrm>
              <a:off x="-3422650" y="2281238"/>
              <a:ext cx="96837" cy="104775"/>
            </a:xfrm>
            <a:custGeom>
              <a:avLst/>
              <a:gdLst>
                <a:gd name="T0" fmla="*/ 1 w 27"/>
                <a:gd name="T1" fmla="*/ 26 h 29"/>
                <a:gd name="T2" fmla="*/ 2 w 27"/>
                <a:gd name="T3" fmla="*/ 27 h 29"/>
                <a:gd name="T4" fmla="*/ 4 w 27"/>
                <a:gd name="T5" fmla="*/ 27 h 29"/>
                <a:gd name="T6" fmla="*/ 7 w 27"/>
                <a:gd name="T7" fmla="*/ 27 h 29"/>
                <a:gd name="T8" fmla="*/ 15 w 27"/>
                <a:gd name="T9" fmla="*/ 27 h 29"/>
                <a:gd name="T10" fmla="*/ 15 w 27"/>
                <a:gd name="T11" fmla="*/ 28 h 29"/>
                <a:gd name="T12" fmla="*/ 21 w 27"/>
                <a:gd name="T13" fmla="*/ 28 h 29"/>
                <a:gd name="T14" fmla="*/ 24 w 27"/>
                <a:gd name="T15" fmla="*/ 28 h 29"/>
                <a:gd name="T16" fmla="*/ 25 w 27"/>
                <a:gd name="T17" fmla="*/ 28 h 29"/>
                <a:gd name="T18" fmla="*/ 22 w 27"/>
                <a:gd name="T19" fmla="*/ 24 h 29"/>
                <a:gd name="T20" fmla="*/ 22 w 27"/>
                <a:gd name="T21" fmla="*/ 17 h 29"/>
                <a:gd name="T22" fmla="*/ 26 w 27"/>
                <a:gd name="T23" fmla="*/ 17 h 29"/>
                <a:gd name="T24" fmla="*/ 26 w 27"/>
                <a:gd name="T25" fmla="*/ 16 h 29"/>
                <a:gd name="T26" fmla="*/ 27 w 27"/>
                <a:gd name="T27" fmla="*/ 11 h 29"/>
                <a:gd name="T28" fmla="*/ 26 w 27"/>
                <a:gd name="T29" fmla="*/ 11 h 29"/>
                <a:gd name="T30" fmla="*/ 24 w 27"/>
                <a:gd name="T31" fmla="*/ 12 h 29"/>
                <a:gd name="T32" fmla="*/ 23 w 27"/>
                <a:gd name="T33" fmla="*/ 12 h 29"/>
                <a:gd name="T34" fmla="*/ 23 w 27"/>
                <a:gd name="T35" fmla="*/ 10 h 29"/>
                <a:gd name="T36" fmla="*/ 22 w 27"/>
                <a:gd name="T37" fmla="*/ 9 h 29"/>
                <a:gd name="T38" fmla="*/ 22 w 27"/>
                <a:gd name="T39" fmla="*/ 5 h 29"/>
                <a:gd name="T40" fmla="*/ 22 w 27"/>
                <a:gd name="T41" fmla="*/ 3 h 29"/>
                <a:gd name="T42" fmla="*/ 20 w 27"/>
                <a:gd name="T43" fmla="*/ 3 h 29"/>
                <a:gd name="T44" fmla="*/ 19 w 27"/>
                <a:gd name="T45" fmla="*/ 3 h 29"/>
                <a:gd name="T46" fmla="*/ 17 w 27"/>
                <a:gd name="T47" fmla="*/ 3 h 29"/>
                <a:gd name="T48" fmla="*/ 16 w 27"/>
                <a:gd name="T49" fmla="*/ 5 h 29"/>
                <a:gd name="T50" fmla="*/ 14 w 27"/>
                <a:gd name="T51" fmla="*/ 5 h 29"/>
                <a:gd name="T52" fmla="*/ 12 w 27"/>
                <a:gd name="T53" fmla="*/ 4 h 29"/>
                <a:gd name="T54" fmla="*/ 11 w 27"/>
                <a:gd name="T55" fmla="*/ 2 h 29"/>
                <a:gd name="T56" fmla="*/ 10 w 27"/>
                <a:gd name="T57" fmla="*/ 0 h 29"/>
                <a:gd name="T58" fmla="*/ 3 w 27"/>
                <a:gd name="T59" fmla="*/ 0 h 29"/>
                <a:gd name="T60" fmla="*/ 1 w 27"/>
                <a:gd name="T61" fmla="*/ 1 h 29"/>
                <a:gd name="T62" fmla="*/ 3 w 27"/>
                <a:gd name="T63" fmla="*/ 5 h 29"/>
                <a:gd name="T64" fmla="*/ 3 w 27"/>
                <a:gd name="T65" fmla="*/ 8 h 29"/>
                <a:gd name="T66" fmla="*/ 5 w 27"/>
                <a:gd name="T67" fmla="*/ 13 h 29"/>
                <a:gd name="T68" fmla="*/ 3 w 27"/>
                <a:gd name="T69" fmla="*/ 16 h 29"/>
                <a:gd name="T70" fmla="*/ 1 w 27"/>
                <a:gd name="T71" fmla="*/ 21 h 29"/>
                <a:gd name="T72" fmla="*/ 0 w 27"/>
                <a:gd name="T73" fmla="*/ 24 h 29"/>
                <a:gd name="T74" fmla="*/ 0 w 27"/>
                <a:gd name="T75" fmla="*/ 27 h 29"/>
                <a:gd name="T76" fmla="*/ 0 w 27"/>
                <a:gd name="T77" fmla="*/ 27 h 29"/>
                <a:gd name="T78" fmla="*/ 0 w 27"/>
                <a:gd name="T79" fmla="*/ 27 h 29"/>
                <a:gd name="T80" fmla="*/ 1 w 27"/>
                <a:gd name="T81" fmla="*/ 26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27" h="29">
                  <a:moveTo>
                    <a:pt x="1" y="26"/>
                  </a:moveTo>
                  <a:cubicBezTo>
                    <a:pt x="2" y="26"/>
                    <a:pt x="1" y="27"/>
                    <a:pt x="2" y="27"/>
                  </a:cubicBezTo>
                  <a:cubicBezTo>
                    <a:pt x="3" y="26"/>
                    <a:pt x="4" y="26"/>
                    <a:pt x="4" y="27"/>
                  </a:cubicBezTo>
                  <a:cubicBezTo>
                    <a:pt x="5" y="27"/>
                    <a:pt x="6" y="27"/>
                    <a:pt x="7" y="27"/>
                  </a:cubicBezTo>
                  <a:cubicBezTo>
                    <a:pt x="7" y="27"/>
                    <a:pt x="15" y="27"/>
                    <a:pt x="15" y="27"/>
                  </a:cubicBezTo>
                  <a:cubicBezTo>
                    <a:pt x="15" y="28"/>
                    <a:pt x="15" y="28"/>
                    <a:pt x="15" y="28"/>
                  </a:cubicBezTo>
                  <a:cubicBezTo>
                    <a:pt x="15" y="28"/>
                    <a:pt x="20" y="28"/>
                    <a:pt x="21" y="28"/>
                  </a:cubicBezTo>
                  <a:cubicBezTo>
                    <a:pt x="21" y="29"/>
                    <a:pt x="23" y="28"/>
                    <a:pt x="24" y="28"/>
                  </a:cubicBezTo>
                  <a:cubicBezTo>
                    <a:pt x="24" y="28"/>
                    <a:pt x="24" y="28"/>
                    <a:pt x="25" y="28"/>
                  </a:cubicBezTo>
                  <a:cubicBezTo>
                    <a:pt x="22" y="24"/>
                    <a:pt x="22" y="24"/>
                    <a:pt x="22" y="24"/>
                  </a:cubicBezTo>
                  <a:cubicBezTo>
                    <a:pt x="22" y="17"/>
                    <a:pt x="22" y="17"/>
                    <a:pt x="22" y="17"/>
                  </a:cubicBezTo>
                  <a:cubicBezTo>
                    <a:pt x="26" y="17"/>
                    <a:pt x="26" y="17"/>
                    <a:pt x="26" y="17"/>
                  </a:cubicBezTo>
                  <a:cubicBezTo>
                    <a:pt x="26" y="16"/>
                    <a:pt x="26" y="16"/>
                    <a:pt x="26" y="16"/>
                  </a:cubicBezTo>
                  <a:cubicBezTo>
                    <a:pt x="27" y="11"/>
                    <a:pt x="27" y="11"/>
                    <a:pt x="27" y="11"/>
                  </a:cubicBezTo>
                  <a:cubicBezTo>
                    <a:pt x="27" y="11"/>
                    <a:pt x="27" y="11"/>
                    <a:pt x="26" y="11"/>
                  </a:cubicBezTo>
                  <a:cubicBezTo>
                    <a:pt x="26" y="12"/>
                    <a:pt x="25" y="12"/>
                    <a:pt x="24" y="12"/>
                  </a:cubicBezTo>
                  <a:cubicBezTo>
                    <a:pt x="23" y="12"/>
                    <a:pt x="23" y="12"/>
                    <a:pt x="23" y="12"/>
                  </a:cubicBezTo>
                  <a:cubicBezTo>
                    <a:pt x="23" y="12"/>
                    <a:pt x="23" y="11"/>
                    <a:pt x="23" y="10"/>
                  </a:cubicBezTo>
                  <a:cubicBezTo>
                    <a:pt x="23" y="10"/>
                    <a:pt x="22" y="9"/>
                    <a:pt x="22" y="9"/>
                  </a:cubicBezTo>
                  <a:cubicBezTo>
                    <a:pt x="21" y="8"/>
                    <a:pt x="22" y="6"/>
                    <a:pt x="22" y="5"/>
                  </a:cubicBezTo>
                  <a:cubicBezTo>
                    <a:pt x="22" y="5"/>
                    <a:pt x="22" y="4"/>
                    <a:pt x="22" y="3"/>
                  </a:cubicBezTo>
                  <a:cubicBezTo>
                    <a:pt x="22" y="3"/>
                    <a:pt x="21" y="3"/>
                    <a:pt x="20" y="3"/>
                  </a:cubicBezTo>
                  <a:cubicBezTo>
                    <a:pt x="19" y="3"/>
                    <a:pt x="19" y="3"/>
                    <a:pt x="19" y="3"/>
                  </a:cubicBezTo>
                  <a:cubicBezTo>
                    <a:pt x="19" y="3"/>
                    <a:pt x="18" y="2"/>
                    <a:pt x="17" y="3"/>
                  </a:cubicBezTo>
                  <a:cubicBezTo>
                    <a:pt x="17" y="3"/>
                    <a:pt x="17" y="5"/>
                    <a:pt x="16" y="5"/>
                  </a:cubicBezTo>
                  <a:cubicBezTo>
                    <a:pt x="16" y="5"/>
                    <a:pt x="15" y="5"/>
                    <a:pt x="14" y="5"/>
                  </a:cubicBezTo>
                  <a:cubicBezTo>
                    <a:pt x="13" y="5"/>
                    <a:pt x="12" y="5"/>
                    <a:pt x="12" y="4"/>
                  </a:cubicBezTo>
                  <a:cubicBezTo>
                    <a:pt x="11" y="2"/>
                    <a:pt x="10" y="3"/>
                    <a:pt x="11" y="2"/>
                  </a:cubicBezTo>
                  <a:cubicBezTo>
                    <a:pt x="11" y="1"/>
                    <a:pt x="10" y="0"/>
                    <a:pt x="10" y="0"/>
                  </a:cubicBezTo>
                  <a:cubicBezTo>
                    <a:pt x="10" y="0"/>
                    <a:pt x="3" y="0"/>
                    <a:pt x="3" y="0"/>
                  </a:cubicBezTo>
                  <a:cubicBezTo>
                    <a:pt x="2" y="0"/>
                    <a:pt x="2" y="0"/>
                    <a:pt x="1" y="1"/>
                  </a:cubicBezTo>
                  <a:cubicBezTo>
                    <a:pt x="2" y="2"/>
                    <a:pt x="3" y="5"/>
                    <a:pt x="3" y="5"/>
                  </a:cubicBezTo>
                  <a:cubicBezTo>
                    <a:pt x="4" y="6"/>
                    <a:pt x="3" y="7"/>
                    <a:pt x="3" y="8"/>
                  </a:cubicBezTo>
                  <a:cubicBezTo>
                    <a:pt x="3" y="9"/>
                    <a:pt x="4" y="11"/>
                    <a:pt x="5" y="13"/>
                  </a:cubicBezTo>
                  <a:cubicBezTo>
                    <a:pt x="5" y="14"/>
                    <a:pt x="4" y="15"/>
                    <a:pt x="3" y="16"/>
                  </a:cubicBezTo>
                  <a:cubicBezTo>
                    <a:pt x="2" y="17"/>
                    <a:pt x="1" y="19"/>
                    <a:pt x="1" y="21"/>
                  </a:cubicBezTo>
                  <a:cubicBezTo>
                    <a:pt x="1" y="22"/>
                    <a:pt x="0" y="23"/>
                    <a:pt x="0" y="24"/>
                  </a:cubicBezTo>
                  <a:cubicBezTo>
                    <a:pt x="0" y="24"/>
                    <a:pt x="0" y="26"/>
                    <a:pt x="0" y="27"/>
                  </a:cubicBezTo>
                  <a:cubicBezTo>
                    <a:pt x="0" y="27"/>
                    <a:pt x="0" y="27"/>
                    <a:pt x="0" y="27"/>
                  </a:cubicBezTo>
                  <a:cubicBezTo>
                    <a:pt x="0" y="27"/>
                    <a:pt x="0" y="27"/>
                    <a:pt x="0" y="27"/>
                  </a:cubicBezTo>
                  <a:cubicBezTo>
                    <a:pt x="0" y="27"/>
                    <a:pt x="1" y="26"/>
                    <a:pt x="1" y="2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8" name="Freeform 189">
              <a:extLst>
                <a:ext uri="{FF2B5EF4-FFF2-40B4-BE49-F238E27FC236}">
                  <a16:creationId xmlns:a16="http://schemas.microsoft.com/office/drawing/2014/main" id="{AA853EDD-FE59-4DFC-A432-2F3E8FD749B8}"/>
                </a:ext>
              </a:extLst>
            </p:cNvPr>
            <p:cNvSpPr>
              <a:spLocks/>
            </p:cNvSpPr>
            <p:nvPr/>
          </p:nvSpPr>
          <p:spPr bwMode="auto">
            <a:xfrm>
              <a:off x="-3343275" y="2300288"/>
              <a:ext cx="96837" cy="85725"/>
            </a:xfrm>
            <a:custGeom>
              <a:avLst/>
              <a:gdLst>
                <a:gd name="T0" fmla="*/ 21 w 27"/>
                <a:gd name="T1" fmla="*/ 1 h 24"/>
                <a:gd name="T2" fmla="*/ 19 w 27"/>
                <a:gd name="T3" fmla="*/ 0 h 24"/>
                <a:gd name="T4" fmla="*/ 16 w 27"/>
                <a:gd name="T5" fmla="*/ 1 h 24"/>
                <a:gd name="T6" fmla="*/ 16 w 27"/>
                <a:gd name="T7" fmla="*/ 2 h 24"/>
                <a:gd name="T8" fmla="*/ 15 w 27"/>
                <a:gd name="T9" fmla="*/ 3 h 24"/>
                <a:gd name="T10" fmla="*/ 15 w 27"/>
                <a:gd name="T11" fmla="*/ 6 h 24"/>
                <a:gd name="T12" fmla="*/ 15 w 27"/>
                <a:gd name="T13" fmla="*/ 8 h 24"/>
                <a:gd name="T14" fmla="*/ 16 w 27"/>
                <a:gd name="T15" fmla="*/ 10 h 24"/>
                <a:gd name="T16" fmla="*/ 18 w 27"/>
                <a:gd name="T17" fmla="*/ 10 h 24"/>
                <a:gd name="T18" fmla="*/ 18 w 27"/>
                <a:gd name="T19" fmla="*/ 11 h 24"/>
                <a:gd name="T20" fmla="*/ 18 w 27"/>
                <a:gd name="T21" fmla="*/ 12 h 24"/>
                <a:gd name="T22" fmla="*/ 16 w 27"/>
                <a:gd name="T23" fmla="*/ 12 h 24"/>
                <a:gd name="T24" fmla="*/ 15 w 27"/>
                <a:gd name="T25" fmla="*/ 10 h 24"/>
                <a:gd name="T26" fmla="*/ 13 w 27"/>
                <a:gd name="T27" fmla="*/ 10 h 24"/>
                <a:gd name="T28" fmla="*/ 12 w 27"/>
                <a:gd name="T29" fmla="*/ 8 h 24"/>
                <a:gd name="T30" fmla="*/ 11 w 27"/>
                <a:gd name="T31" fmla="*/ 9 h 24"/>
                <a:gd name="T32" fmla="*/ 10 w 27"/>
                <a:gd name="T33" fmla="*/ 9 h 24"/>
                <a:gd name="T34" fmla="*/ 8 w 27"/>
                <a:gd name="T35" fmla="*/ 9 h 24"/>
                <a:gd name="T36" fmla="*/ 8 w 27"/>
                <a:gd name="T37" fmla="*/ 7 h 24"/>
                <a:gd name="T38" fmla="*/ 6 w 27"/>
                <a:gd name="T39" fmla="*/ 8 h 24"/>
                <a:gd name="T40" fmla="*/ 6 w 27"/>
                <a:gd name="T41" fmla="*/ 7 h 24"/>
                <a:gd name="T42" fmla="*/ 5 w 27"/>
                <a:gd name="T43" fmla="*/ 6 h 24"/>
                <a:gd name="T44" fmla="*/ 4 w 27"/>
                <a:gd name="T45" fmla="*/ 11 h 24"/>
                <a:gd name="T46" fmla="*/ 4 w 27"/>
                <a:gd name="T47" fmla="*/ 12 h 24"/>
                <a:gd name="T48" fmla="*/ 0 w 27"/>
                <a:gd name="T49" fmla="*/ 12 h 24"/>
                <a:gd name="T50" fmla="*/ 0 w 27"/>
                <a:gd name="T51" fmla="*/ 19 h 24"/>
                <a:gd name="T52" fmla="*/ 3 w 27"/>
                <a:gd name="T53" fmla="*/ 23 h 24"/>
                <a:gd name="T54" fmla="*/ 7 w 27"/>
                <a:gd name="T55" fmla="*/ 23 h 24"/>
                <a:gd name="T56" fmla="*/ 7 w 27"/>
                <a:gd name="T57" fmla="*/ 23 h 24"/>
                <a:gd name="T58" fmla="*/ 8 w 27"/>
                <a:gd name="T59" fmla="*/ 23 h 24"/>
                <a:gd name="T60" fmla="*/ 11 w 27"/>
                <a:gd name="T61" fmla="*/ 24 h 24"/>
                <a:gd name="T62" fmla="*/ 14 w 27"/>
                <a:gd name="T63" fmla="*/ 21 h 24"/>
                <a:gd name="T64" fmla="*/ 16 w 27"/>
                <a:gd name="T65" fmla="*/ 19 h 24"/>
                <a:gd name="T66" fmla="*/ 17 w 27"/>
                <a:gd name="T67" fmla="*/ 18 h 24"/>
                <a:gd name="T68" fmla="*/ 19 w 27"/>
                <a:gd name="T69" fmla="*/ 18 h 24"/>
                <a:gd name="T70" fmla="*/ 19 w 27"/>
                <a:gd name="T71" fmla="*/ 18 h 24"/>
                <a:gd name="T72" fmla="*/ 19 w 27"/>
                <a:gd name="T73" fmla="*/ 16 h 24"/>
                <a:gd name="T74" fmla="*/ 25 w 27"/>
                <a:gd name="T75" fmla="*/ 14 h 24"/>
                <a:gd name="T76" fmla="*/ 25 w 27"/>
                <a:gd name="T77" fmla="*/ 13 h 24"/>
                <a:gd name="T78" fmla="*/ 25 w 27"/>
                <a:gd name="T79" fmla="*/ 11 h 24"/>
                <a:gd name="T80" fmla="*/ 26 w 27"/>
                <a:gd name="T81" fmla="*/ 10 h 24"/>
                <a:gd name="T82" fmla="*/ 26 w 27"/>
                <a:gd name="T83" fmla="*/ 6 h 24"/>
                <a:gd name="T84" fmla="*/ 27 w 27"/>
                <a:gd name="T85" fmla="*/ 6 h 24"/>
                <a:gd name="T86" fmla="*/ 26 w 27"/>
                <a:gd name="T87" fmla="*/ 3 h 24"/>
                <a:gd name="T88" fmla="*/ 23 w 27"/>
                <a:gd name="T89" fmla="*/ 2 h 24"/>
                <a:gd name="T90" fmla="*/ 21 w 27"/>
                <a:gd name="T91" fmla="*/ 1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7" h="24">
                  <a:moveTo>
                    <a:pt x="21" y="1"/>
                  </a:moveTo>
                  <a:cubicBezTo>
                    <a:pt x="20" y="1"/>
                    <a:pt x="20" y="1"/>
                    <a:pt x="19" y="0"/>
                  </a:cubicBezTo>
                  <a:cubicBezTo>
                    <a:pt x="19" y="1"/>
                    <a:pt x="17" y="1"/>
                    <a:pt x="16" y="1"/>
                  </a:cubicBezTo>
                  <a:cubicBezTo>
                    <a:pt x="15" y="1"/>
                    <a:pt x="16" y="2"/>
                    <a:pt x="16" y="2"/>
                  </a:cubicBezTo>
                  <a:cubicBezTo>
                    <a:pt x="15" y="3"/>
                    <a:pt x="15" y="3"/>
                    <a:pt x="15" y="3"/>
                  </a:cubicBezTo>
                  <a:cubicBezTo>
                    <a:pt x="16" y="4"/>
                    <a:pt x="15" y="5"/>
                    <a:pt x="15" y="6"/>
                  </a:cubicBezTo>
                  <a:cubicBezTo>
                    <a:pt x="15" y="7"/>
                    <a:pt x="14" y="8"/>
                    <a:pt x="15" y="8"/>
                  </a:cubicBezTo>
                  <a:cubicBezTo>
                    <a:pt x="15" y="8"/>
                    <a:pt x="15" y="10"/>
                    <a:pt x="16" y="10"/>
                  </a:cubicBezTo>
                  <a:cubicBezTo>
                    <a:pt x="17" y="10"/>
                    <a:pt x="17" y="10"/>
                    <a:pt x="18" y="10"/>
                  </a:cubicBezTo>
                  <a:cubicBezTo>
                    <a:pt x="18" y="10"/>
                    <a:pt x="18" y="10"/>
                    <a:pt x="18" y="11"/>
                  </a:cubicBezTo>
                  <a:cubicBezTo>
                    <a:pt x="18" y="12"/>
                    <a:pt x="18" y="12"/>
                    <a:pt x="18" y="12"/>
                  </a:cubicBezTo>
                  <a:cubicBezTo>
                    <a:pt x="18" y="12"/>
                    <a:pt x="17" y="13"/>
                    <a:pt x="16" y="12"/>
                  </a:cubicBezTo>
                  <a:cubicBezTo>
                    <a:pt x="15" y="12"/>
                    <a:pt x="15" y="11"/>
                    <a:pt x="15" y="10"/>
                  </a:cubicBezTo>
                  <a:cubicBezTo>
                    <a:pt x="15" y="10"/>
                    <a:pt x="14" y="10"/>
                    <a:pt x="13" y="10"/>
                  </a:cubicBezTo>
                  <a:cubicBezTo>
                    <a:pt x="13" y="10"/>
                    <a:pt x="12" y="9"/>
                    <a:pt x="12" y="8"/>
                  </a:cubicBezTo>
                  <a:cubicBezTo>
                    <a:pt x="12" y="8"/>
                    <a:pt x="11" y="9"/>
                    <a:pt x="11" y="9"/>
                  </a:cubicBezTo>
                  <a:cubicBezTo>
                    <a:pt x="11" y="9"/>
                    <a:pt x="11" y="9"/>
                    <a:pt x="10" y="9"/>
                  </a:cubicBezTo>
                  <a:cubicBezTo>
                    <a:pt x="10" y="9"/>
                    <a:pt x="9" y="8"/>
                    <a:pt x="8" y="9"/>
                  </a:cubicBezTo>
                  <a:cubicBezTo>
                    <a:pt x="8" y="9"/>
                    <a:pt x="7" y="8"/>
                    <a:pt x="8" y="7"/>
                  </a:cubicBezTo>
                  <a:cubicBezTo>
                    <a:pt x="8" y="7"/>
                    <a:pt x="7" y="7"/>
                    <a:pt x="6" y="8"/>
                  </a:cubicBezTo>
                  <a:cubicBezTo>
                    <a:pt x="6" y="8"/>
                    <a:pt x="6" y="7"/>
                    <a:pt x="6" y="7"/>
                  </a:cubicBezTo>
                  <a:cubicBezTo>
                    <a:pt x="6" y="7"/>
                    <a:pt x="5" y="7"/>
                    <a:pt x="5" y="6"/>
                  </a:cubicBezTo>
                  <a:cubicBezTo>
                    <a:pt x="4" y="11"/>
                    <a:pt x="4" y="11"/>
                    <a:pt x="4" y="11"/>
                  </a:cubicBezTo>
                  <a:cubicBezTo>
                    <a:pt x="4" y="12"/>
                    <a:pt x="4" y="12"/>
                    <a:pt x="4" y="12"/>
                  </a:cubicBezTo>
                  <a:cubicBezTo>
                    <a:pt x="0" y="12"/>
                    <a:pt x="0" y="12"/>
                    <a:pt x="0" y="12"/>
                  </a:cubicBezTo>
                  <a:cubicBezTo>
                    <a:pt x="0" y="19"/>
                    <a:pt x="0" y="19"/>
                    <a:pt x="0" y="19"/>
                  </a:cubicBezTo>
                  <a:cubicBezTo>
                    <a:pt x="3" y="23"/>
                    <a:pt x="3" y="23"/>
                    <a:pt x="3" y="23"/>
                  </a:cubicBezTo>
                  <a:cubicBezTo>
                    <a:pt x="4" y="23"/>
                    <a:pt x="7" y="22"/>
                    <a:pt x="7" y="23"/>
                  </a:cubicBezTo>
                  <a:cubicBezTo>
                    <a:pt x="7" y="23"/>
                    <a:pt x="7" y="23"/>
                    <a:pt x="7" y="23"/>
                  </a:cubicBezTo>
                  <a:cubicBezTo>
                    <a:pt x="8" y="23"/>
                    <a:pt x="8" y="23"/>
                    <a:pt x="8" y="23"/>
                  </a:cubicBezTo>
                  <a:cubicBezTo>
                    <a:pt x="9" y="23"/>
                    <a:pt x="11" y="24"/>
                    <a:pt x="11" y="24"/>
                  </a:cubicBezTo>
                  <a:cubicBezTo>
                    <a:pt x="12" y="23"/>
                    <a:pt x="13" y="21"/>
                    <a:pt x="14" y="21"/>
                  </a:cubicBezTo>
                  <a:cubicBezTo>
                    <a:pt x="15" y="21"/>
                    <a:pt x="16" y="20"/>
                    <a:pt x="16" y="19"/>
                  </a:cubicBezTo>
                  <a:cubicBezTo>
                    <a:pt x="16" y="19"/>
                    <a:pt x="16" y="18"/>
                    <a:pt x="17" y="18"/>
                  </a:cubicBezTo>
                  <a:cubicBezTo>
                    <a:pt x="19" y="18"/>
                    <a:pt x="19" y="18"/>
                    <a:pt x="19" y="18"/>
                  </a:cubicBezTo>
                  <a:cubicBezTo>
                    <a:pt x="19" y="18"/>
                    <a:pt x="19" y="18"/>
                    <a:pt x="19" y="18"/>
                  </a:cubicBezTo>
                  <a:cubicBezTo>
                    <a:pt x="19" y="16"/>
                    <a:pt x="19" y="16"/>
                    <a:pt x="19" y="16"/>
                  </a:cubicBezTo>
                  <a:cubicBezTo>
                    <a:pt x="19" y="16"/>
                    <a:pt x="25" y="14"/>
                    <a:pt x="25" y="14"/>
                  </a:cubicBezTo>
                  <a:cubicBezTo>
                    <a:pt x="25" y="13"/>
                    <a:pt x="25" y="13"/>
                    <a:pt x="25" y="13"/>
                  </a:cubicBezTo>
                  <a:cubicBezTo>
                    <a:pt x="25" y="13"/>
                    <a:pt x="25" y="11"/>
                    <a:pt x="25" y="11"/>
                  </a:cubicBezTo>
                  <a:cubicBezTo>
                    <a:pt x="25" y="10"/>
                    <a:pt x="27" y="11"/>
                    <a:pt x="26" y="10"/>
                  </a:cubicBezTo>
                  <a:cubicBezTo>
                    <a:pt x="26" y="10"/>
                    <a:pt x="26" y="7"/>
                    <a:pt x="26" y="6"/>
                  </a:cubicBezTo>
                  <a:cubicBezTo>
                    <a:pt x="26" y="6"/>
                    <a:pt x="27" y="6"/>
                    <a:pt x="27" y="6"/>
                  </a:cubicBezTo>
                  <a:cubicBezTo>
                    <a:pt x="27" y="5"/>
                    <a:pt x="26" y="4"/>
                    <a:pt x="26" y="3"/>
                  </a:cubicBezTo>
                  <a:cubicBezTo>
                    <a:pt x="26" y="3"/>
                    <a:pt x="23" y="2"/>
                    <a:pt x="23" y="2"/>
                  </a:cubicBezTo>
                  <a:cubicBezTo>
                    <a:pt x="22" y="2"/>
                    <a:pt x="21" y="1"/>
                    <a:pt x="2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9" name="Freeform 190">
              <a:extLst>
                <a:ext uri="{FF2B5EF4-FFF2-40B4-BE49-F238E27FC236}">
                  <a16:creationId xmlns:a16="http://schemas.microsoft.com/office/drawing/2014/main" id="{18679DE2-7BB5-420F-90EF-62D7B29949DF}"/>
                </a:ext>
              </a:extLst>
            </p:cNvPr>
            <p:cNvSpPr>
              <a:spLocks/>
            </p:cNvSpPr>
            <p:nvPr/>
          </p:nvSpPr>
          <p:spPr bwMode="auto">
            <a:xfrm>
              <a:off x="-3286125" y="2241550"/>
              <a:ext cx="17462" cy="15875"/>
            </a:xfrm>
            <a:custGeom>
              <a:avLst/>
              <a:gdLst>
                <a:gd name="T0" fmla="*/ 4 w 5"/>
                <a:gd name="T1" fmla="*/ 0 h 4"/>
                <a:gd name="T2" fmla="*/ 2 w 5"/>
                <a:gd name="T3" fmla="*/ 0 h 4"/>
                <a:gd name="T4" fmla="*/ 1 w 5"/>
                <a:gd name="T5" fmla="*/ 0 h 4"/>
                <a:gd name="T6" fmla="*/ 1 w 5"/>
                <a:gd name="T7" fmla="*/ 0 h 4"/>
                <a:gd name="T8" fmla="*/ 1 w 5"/>
                <a:gd name="T9" fmla="*/ 2 h 4"/>
                <a:gd name="T10" fmla="*/ 0 w 5"/>
                <a:gd name="T11" fmla="*/ 3 h 4"/>
                <a:gd name="T12" fmla="*/ 0 w 5"/>
                <a:gd name="T13" fmla="*/ 3 h 4"/>
                <a:gd name="T14" fmla="*/ 1 w 5"/>
                <a:gd name="T15" fmla="*/ 3 h 4"/>
                <a:gd name="T16" fmla="*/ 2 w 5"/>
                <a:gd name="T17" fmla="*/ 3 h 4"/>
                <a:gd name="T18" fmla="*/ 4 w 5"/>
                <a:gd name="T19" fmla="*/ 2 h 4"/>
                <a:gd name="T20" fmla="*/ 4 w 5"/>
                <a:gd name="T21" fmla="*/ 1 h 4"/>
                <a:gd name="T22" fmla="*/ 4 w 5"/>
                <a:gd name="T23"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4">
                  <a:moveTo>
                    <a:pt x="4" y="0"/>
                  </a:moveTo>
                  <a:cubicBezTo>
                    <a:pt x="3" y="0"/>
                    <a:pt x="3" y="0"/>
                    <a:pt x="2" y="0"/>
                  </a:cubicBezTo>
                  <a:cubicBezTo>
                    <a:pt x="2" y="0"/>
                    <a:pt x="2" y="0"/>
                    <a:pt x="1" y="0"/>
                  </a:cubicBezTo>
                  <a:cubicBezTo>
                    <a:pt x="1" y="0"/>
                    <a:pt x="1" y="0"/>
                    <a:pt x="1" y="0"/>
                  </a:cubicBezTo>
                  <a:cubicBezTo>
                    <a:pt x="0" y="1"/>
                    <a:pt x="1" y="2"/>
                    <a:pt x="1" y="2"/>
                  </a:cubicBezTo>
                  <a:cubicBezTo>
                    <a:pt x="1" y="2"/>
                    <a:pt x="0" y="2"/>
                    <a:pt x="0" y="3"/>
                  </a:cubicBezTo>
                  <a:cubicBezTo>
                    <a:pt x="0" y="3"/>
                    <a:pt x="0" y="3"/>
                    <a:pt x="0" y="3"/>
                  </a:cubicBezTo>
                  <a:cubicBezTo>
                    <a:pt x="1" y="3"/>
                    <a:pt x="1" y="3"/>
                    <a:pt x="1" y="3"/>
                  </a:cubicBezTo>
                  <a:cubicBezTo>
                    <a:pt x="3" y="4"/>
                    <a:pt x="2" y="3"/>
                    <a:pt x="2" y="3"/>
                  </a:cubicBezTo>
                  <a:cubicBezTo>
                    <a:pt x="2" y="3"/>
                    <a:pt x="4" y="3"/>
                    <a:pt x="4" y="2"/>
                  </a:cubicBezTo>
                  <a:cubicBezTo>
                    <a:pt x="5" y="1"/>
                    <a:pt x="4" y="1"/>
                    <a:pt x="4" y="1"/>
                  </a:cubicBezTo>
                  <a:lnTo>
                    <a:pt x="4" y="0"/>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0" name="Freeform 191">
              <a:extLst>
                <a:ext uri="{FF2B5EF4-FFF2-40B4-BE49-F238E27FC236}">
                  <a16:creationId xmlns:a16="http://schemas.microsoft.com/office/drawing/2014/main" id="{1DCD1A6F-EA70-4A10-80F8-D602C368FFFF}"/>
                </a:ext>
              </a:extLst>
            </p:cNvPr>
            <p:cNvSpPr>
              <a:spLocks/>
            </p:cNvSpPr>
            <p:nvPr/>
          </p:nvSpPr>
          <p:spPr bwMode="auto">
            <a:xfrm>
              <a:off x="-3184525" y="2127250"/>
              <a:ext cx="85725" cy="119063"/>
            </a:xfrm>
            <a:custGeom>
              <a:avLst/>
              <a:gdLst>
                <a:gd name="T0" fmla="*/ 6 w 24"/>
                <a:gd name="T1" fmla="*/ 6 h 33"/>
                <a:gd name="T2" fmla="*/ 7 w 24"/>
                <a:gd name="T3" fmla="*/ 8 h 33"/>
                <a:gd name="T4" fmla="*/ 12 w 24"/>
                <a:gd name="T5" fmla="*/ 9 h 33"/>
                <a:gd name="T6" fmla="*/ 15 w 24"/>
                <a:gd name="T7" fmla="*/ 10 h 33"/>
                <a:gd name="T8" fmla="*/ 16 w 24"/>
                <a:gd name="T9" fmla="*/ 11 h 33"/>
                <a:gd name="T10" fmla="*/ 10 w 24"/>
                <a:gd name="T11" fmla="*/ 17 h 33"/>
                <a:gd name="T12" fmla="*/ 7 w 24"/>
                <a:gd name="T13" fmla="*/ 17 h 33"/>
                <a:gd name="T14" fmla="*/ 4 w 24"/>
                <a:gd name="T15" fmla="*/ 19 h 33"/>
                <a:gd name="T16" fmla="*/ 2 w 24"/>
                <a:gd name="T17" fmla="*/ 19 h 33"/>
                <a:gd name="T18" fmla="*/ 1 w 24"/>
                <a:gd name="T19" fmla="*/ 21 h 33"/>
                <a:gd name="T20" fmla="*/ 0 w 24"/>
                <a:gd name="T21" fmla="*/ 23 h 33"/>
                <a:gd name="T22" fmla="*/ 0 w 24"/>
                <a:gd name="T23" fmla="*/ 31 h 33"/>
                <a:gd name="T24" fmla="*/ 1 w 24"/>
                <a:gd name="T25" fmla="*/ 33 h 33"/>
                <a:gd name="T26" fmla="*/ 6 w 24"/>
                <a:gd name="T27" fmla="*/ 27 h 33"/>
                <a:gd name="T28" fmla="*/ 10 w 24"/>
                <a:gd name="T29" fmla="*/ 24 h 33"/>
                <a:gd name="T30" fmla="*/ 16 w 24"/>
                <a:gd name="T31" fmla="*/ 18 h 33"/>
                <a:gd name="T32" fmla="*/ 19 w 24"/>
                <a:gd name="T33" fmla="*/ 14 h 33"/>
                <a:gd name="T34" fmla="*/ 21 w 24"/>
                <a:gd name="T35" fmla="*/ 11 h 33"/>
                <a:gd name="T36" fmla="*/ 23 w 24"/>
                <a:gd name="T37" fmla="*/ 6 h 33"/>
                <a:gd name="T38" fmla="*/ 24 w 24"/>
                <a:gd name="T39" fmla="*/ 2 h 33"/>
                <a:gd name="T40" fmla="*/ 22 w 24"/>
                <a:gd name="T41" fmla="*/ 1 h 33"/>
                <a:gd name="T42" fmla="*/ 17 w 24"/>
                <a:gd name="T43" fmla="*/ 3 h 33"/>
                <a:gd name="T44" fmla="*/ 14 w 24"/>
                <a:gd name="T45" fmla="*/ 3 h 33"/>
                <a:gd name="T46" fmla="*/ 11 w 24"/>
                <a:gd name="T47" fmla="*/ 4 h 33"/>
                <a:gd name="T48" fmla="*/ 7 w 24"/>
                <a:gd name="T49" fmla="*/ 4 h 33"/>
                <a:gd name="T50" fmla="*/ 5 w 24"/>
                <a:gd name="T51" fmla="*/ 2 h 33"/>
                <a:gd name="T52" fmla="*/ 4 w 24"/>
                <a:gd name="T53" fmla="*/ 4 h 33"/>
                <a:gd name="T54" fmla="*/ 6 w 24"/>
                <a:gd name="T55" fmla="*/ 6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4" h="33">
                  <a:moveTo>
                    <a:pt x="6" y="6"/>
                  </a:moveTo>
                  <a:cubicBezTo>
                    <a:pt x="6" y="7"/>
                    <a:pt x="7" y="8"/>
                    <a:pt x="7" y="8"/>
                  </a:cubicBezTo>
                  <a:cubicBezTo>
                    <a:pt x="8" y="8"/>
                    <a:pt x="10" y="9"/>
                    <a:pt x="12" y="9"/>
                  </a:cubicBezTo>
                  <a:cubicBezTo>
                    <a:pt x="14" y="10"/>
                    <a:pt x="15" y="10"/>
                    <a:pt x="15" y="10"/>
                  </a:cubicBezTo>
                  <a:cubicBezTo>
                    <a:pt x="16" y="10"/>
                    <a:pt x="16" y="10"/>
                    <a:pt x="16" y="11"/>
                  </a:cubicBezTo>
                  <a:cubicBezTo>
                    <a:pt x="15" y="11"/>
                    <a:pt x="10" y="16"/>
                    <a:pt x="10" y="17"/>
                  </a:cubicBezTo>
                  <a:cubicBezTo>
                    <a:pt x="9" y="18"/>
                    <a:pt x="9" y="17"/>
                    <a:pt x="7" y="17"/>
                  </a:cubicBezTo>
                  <a:cubicBezTo>
                    <a:pt x="6" y="17"/>
                    <a:pt x="4" y="19"/>
                    <a:pt x="4" y="19"/>
                  </a:cubicBezTo>
                  <a:cubicBezTo>
                    <a:pt x="4" y="19"/>
                    <a:pt x="3" y="19"/>
                    <a:pt x="2" y="19"/>
                  </a:cubicBezTo>
                  <a:cubicBezTo>
                    <a:pt x="1" y="21"/>
                    <a:pt x="1" y="21"/>
                    <a:pt x="1" y="21"/>
                  </a:cubicBezTo>
                  <a:cubicBezTo>
                    <a:pt x="0" y="23"/>
                    <a:pt x="0" y="23"/>
                    <a:pt x="0" y="23"/>
                  </a:cubicBezTo>
                  <a:cubicBezTo>
                    <a:pt x="0" y="31"/>
                    <a:pt x="0" y="31"/>
                    <a:pt x="0" y="31"/>
                  </a:cubicBezTo>
                  <a:cubicBezTo>
                    <a:pt x="1" y="33"/>
                    <a:pt x="1" y="33"/>
                    <a:pt x="1" y="33"/>
                  </a:cubicBezTo>
                  <a:cubicBezTo>
                    <a:pt x="2" y="31"/>
                    <a:pt x="5" y="29"/>
                    <a:pt x="6" y="27"/>
                  </a:cubicBezTo>
                  <a:cubicBezTo>
                    <a:pt x="8" y="25"/>
                    <a:pt x="9" y="25"/>
                    <a:pt x="10" y="24"/>
                  </a:cubicBezTo>
                  <a:cubicBezTo>
                    <a:pt x="12" y="24"/>
                    <a:pt x="14" y="21"/>
                    <a:pt x="16" y="18"/>
                  </a:cubicBezTo>
                  <a:cubicBezTo>
                    <a:pt x="17" y="17"/>
                    <a:pt x="19" y="15"/>
                    <a:pt x="19" y="14"/>
                  </a:cubicBezTo>
                  <a:cubicBezTo>
                    <a:pt x="19" y="13"/>
                    <a:pt x="20" y="12"/>
                    <a:pt x="21" y="11"/>
                  </a:cubicBezTo>
                  <a:cubicBezTo>
                    <a:pt x="22" y="10"/>
                    <a:pt x="23" y="7"/>
                    <a:pt x="23" y="6"/>
                  </a:cubicBezTo>
                  <a:cubicBezTo>
                    <a:pt x="23" y="5"/>
                    <a:pt x="24" y="3"/>
                    <a:pt x="24" y="2"/>
                  </a:cubicBezTo>
                  <a:cubicBezTo>
                    <a:pt x="24" y="0"/>
                    <a:pt x="23" y="0"/>
                    <a:pt x="22" y="1"/>
                  </a:cubicBezTo>
                  <a:cubicBezTo>
                    <a:pt x="22" y="2"/>
                    <a:pt x="19" y="3"/>
                    <a:pt x="17" y="3"/>
                  </a:cubicBezTo>
                  <a:cubicBezTo>
                    <a:pt x="15" y="3"/>
                    <a:pt x="14" y="3"/>
                    <a:pt x="14" y="3"/>
                  </a:cubicBezTo>
                  <a:cubicBezTo>
                    <a:pt x="13" y="4"/>
                    <a:pt x="11" y="3"/>
                    <a:pt x="11" y="4"/>
                  </a:cubicBezTo>
                  <a:cubicBezTo>
                    <a:pt x="10" y="5"/>
                    <a:pt x="7" y="5"/>
                    <a:pt x="7" y="4"/>
                  </a:cubicBezTo>
                  <a:cubicBezTo>
                    <a:pt x="6" y="3"/>
                    <a:pt x="6" y="3"/>
                    <a:pt x="5" y="2"/>
                  </a:cubicBezTo>
                  <a:cubicBezTo>
                    <a:pt x="5" y="3"/>
                    <a:pt x="4" y="4"/>
                    <a:pt x="4" y="4"/>
                  </a:cubicBezTo>
                  <a:cubicBezTo>
                    <a:pt x="4" y="5"/>
                    <a:pt x="5" y="6"/>
                    <a:pt x="6"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1" name="Freeform 192">
              <a:extLst>
                <a:ext uri="{FF2B5EF4-FFF2-40B4-BE49-F238E27FC236}">
                  <a16:creationId xmlns:a16="http://schemas.microsoft.com/office/drawing/2014/main" id="{FE45FFE9-5DBC-4CE8-A179-CD92C290E6F6}"/>
                </a:ext>
              </a:extLst>
            </p:cNvPr>
            <p:cNvSpPr>
              <a:spLocks/>
            </p:cNvSpPr>
            <p:nvPr/>
          </p:nvSpPr>
          <p:spPr bwMode="auto">
            <a:xfrm>
              <a:off x="-3632200" y="1914525"/>
              <a:ext cx="100012" cy="79375"/>
            </a:xfrm>
            <a:custGeom>
              <a:avLst/>
              <a:gdLst>
                <a:gd name="T0" fmla="*/ 10 w 28"/>
                <a:gd name="T1" fmla="*/ 22 h 22"/>
                <a:gd name="T2" fmla="*/ 10 w 28"/>
                <a:gd name="T3" fmla="*/ 19 h 22"/>
                <a:gd name="T4" fmla="*/ 14 w 28"/>
                <a:gd name="T5" fmla="*/ 17 h 22"/>
                <a:gd name="T6" fmla="*/ 15 w 28"/>
                <a:gd name="T7" fmla="*/ 16 h 22"/>
                <a:gd name="T8" fmla="*/ 17 w 28"/>
                <a:gd name="T9" fmla="*/ 16 h 22"/>
                <a:gd name="T10" fmla="*/ 19 w 28"/>
                <a:gd name="T11" fmla="*/ 15 h 22"/>
                <a:gd name="T12" fmla="*/ 20 w 28"/>
                <a:gd name="T13" fmla="*/ 14 h 22"/>
                <a:gd name="T14" fmla="*/ 21 w 28"/>
                <a:gd name="T15" fmla="*/ 13 h 22"/>
                <a:gd name="T16" fmla="*/ 22 w 28"/>
                <a:gd name="T17" fmla="*/ 12 h 22"/>
                <a:gd name="T18" fmla="*/ 22 w 28"/>
                <a:gd name="T19" fmla="*/ 11 h 22"/>
                <a:gd name="T20" fmla="*/ 24 w 28"/>
                <a:gd name="T21" fmla="*/ 10 h 22"/>
                <a:gd name="T22" fmla="*/ 27 w 28"/>
                <a:gd name="T23" fmla="*/ 10 h 22"/>
                <a:gd name="T24" fmla="*/ 28 w 28"/>
                <a:gd name="T25" fmla="*/ 9 h 22"/>
                <a:gd name="T26" fmla="*/ 27 w 28"/>
                <a:gd name="T27" fmla="*/ 8 h 22"/>
                <a:gd name="T28" fmla="*/ 27 w 28"/>
                <a:gd name="T29" fmla="*/ 6 h 22"/>
                <a:gd name="T30" fmla="*/ 26 w 28"/>
                <a:gd name="T31" fmla="*/ 3 h 22"/>
                <a:gd name="T32" fmla="*/ 26 w 28"/>
                <a:gd name="T33" fmla="*/ 3 h 22"/>
                <a:gd name="T34" fmla="*/ 23 w 28"/>
                <a:gd name="T35" fmla="*/ 2 h 22"/>
                <a:gd name="T36" fmla="*/ 19 w 28"/>
                <a:gd name="T37" fmla="*/ 1 h 22"/>
                <a:gd name="T38" fmla="*/ 17 w 28"/>
                <a:gd name="T39" fmla="*/ 0 h 22"/>
                <a:gd name="T40" fmla="*/ 14 w 28"/>
                <a:gd name="T41" fmla="*/ 5 h 22"/>
                <a:gd name="T42" fmla="*/ 11 w 28"/>
                <a:gd name="T43" fmla="*/ 7 h 22"/>
                <a:gd name="T44" fmla="*/ 9 w 28"/>
                <a:gd name="T45" fmla="*/ 9 h 22"/>
                <a:gd name="T46" fmla="*/ 8 w 28"/>
                <a:gd name="T47" fmla="*/ 11 h 22"/>
                <a:gd name="T48" fmla="*/ 8 w 28"/>
                <a:gd name="T49" fmla="*/ 15 h 22"/>
                <a:gd name="T50" fmla="*/ 5 w 28"/>
                <a:gd name="T51" fmla="*/ 18 h 22"/>
                <a:gd name="T52" fmla="*/ 2 w 28"/>
                <a:gd name="T53" fmla="*/ 21 h 22"/>
                <a:gd name="T54" fmla="*/ 0 w 28"/>
                <a:gd name="T55" fmla="*/ 22 h 22"/>
                <a:gd name="T56" fmla="*/ 8 w 28"/>
                <a:gd name="T57" fmla="*/ 22 h 22"/>
                <a:gd name="T58" fmla="*/ 10 w 28"/>
                <a:gd name="T59" fmla="*/ 2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28" h="22">
                  <a:moveTo>
                    <a:pt x="10" y="22"/>
                  </a:moveTo>
                  <a:cubicBezTo>
                    <a:pt x="10" y="21"/>
                    <a:pt x="10" y="19"/>
                    <a:pt x="10" y="19"/>
                  </a:cubicBezTo>
                  <a:cubicBezTo>
                    <a:pt x="10" y="19"/>
                    <a:pt x="13" y="17"/>
                    <a:pt x="14" y="17"/>
                  </a:cubicBezTo>
                  <a:cubicBezTo>
                    <a:pt x="14" y="17"/>
                    <a:pt x="15" y="17"/>
                    <a:pt x="15" y="16"/>
                  </a:cubicBezTo>
                  <a:cubicBezTo>
                    <a:pt x="15" y="16"/>
                    <a:pt x="17" y="16"/>
                    <a:pt x="17" y="16"/>
                  </a:cubicBezTo>
                  <a:cubicBezTo>
                    <a:pt x="18" y="16"/>
                    <a:pt x="19" y="15"/>
                    <a:pt x="19" y="15"/>
                  </a:cubicBezTo>
                  <a:cubicBezTo>
                    <a:pt x="19" y="14"/>
                    <a:pt x="20" y="14"/>
                    <a:pt x="20" y="14"/>
                  </a:cubicBezTo>
                  <a:cubicBezTo>
                    <a:pt x="21" y="14"/>
                    <a:pt x="21" y="13"/>
                    <a:pt x="21" y="13"/>
                  </a:cubicBezTo>
                  <a:cubicBezTo>
                    <a:pt x="22" y="13"/>
                    <a:pt x="22" y="13"/>
                    <a:pt x="22" y="12"/>
                  </a:cubicBezTo>
                  <a:cubicBezTo>
                    <a:pt x="22" y="11"/>
                    <a:pt x="22" y="11"/>
                    <a:pt x="22" y="11"/>
                  </a:cubicBezTo>
                  <a:cubicBezTo>
                    <a:pt x="23" y="11"/>
                    <a:pt x="24" y="11"/>
                    <a:pt x="24" y="10"/>
                  </a:cubicBezTo>
                  <a:cubicBezTo>
                    <a:pt x="24" y="10"/>
                    <a:pt x="27" y="10"/>
                    <a:pt x="27" y="10"/>
                  </a:cubicBezTo>
                  <a:cubicBezTo>
                    <a:pt x="28" y="10"/>
                    <a:pt x="28" y="10"/>
                    <a:pt x="28" y="9"/>
                  </a:cubicBezTo>
                  <a:cubicBezTo>
                    <a:pt x="28" y="9"/>
                    <a:pt x="27" y="8"/>
                    <a:pt x="27" y="8"/>
                  </a:cubicBezTo>
                  <a:cubicBezTo>
                    <a:pt x="26" y="8"/>
                    <a:pt x="27" y="7"/>
                    <a:pt x="27" y="6"/>
                  </a:cubicBezTo>
                  <a:cubicBezTo>
                    <a:pt x="27" y="5"/>
                    <a:pt x="27" y="4"/>
                    <a:pt x="26" y="3"/>
                  </a:cubicBezTo>
                  <a:cubicBezTo>
                    <a:pt x="26" y="3"/>
                    <a:pt x="26" y="3"/>
                    <a:pt x="26" y="3"/>
                  </a:cubicBezTo>
                  <a:cubicBezTo>
                    <a:pt x="25" y="3"/>
                    <a:pt x="24" y="2"/>
                    <a:pt x="23" y="2"/>
                  </a:cubicBezTo>
                  <a:cubicBezTo>
                    <a:pt x="22" y="2"/>
                    <a:pt x="20" y="2"/>
                    <a:pt x="19" y="1"/>
                  </a:cubicBezTo>
                  <a:cubicBezTo>
                    <a:pt x="18" y="0"/>
                    <a:pt x="17" y="0"/>
                    <a:pt x="17" y="0"/>
                  </a:cubicBezTo>
                  <a:cubicBezTo>
                    <a:pt x="16" y="1"/>
                    <a:pt x="15" y="4"/>
                    <a:pt x="14" y="5"/>
                  </a:cubicBezTo>
                  <a:cubicBezTo>
                    <a:pt x="14" y="6"/>
                    <a:pt x="12" y="7"/>
                    <a:pt x="11" y="7"/>
                  </a:cubicBezTo>
                  <a:cubicBezTo>
                    <a:pt x="10" y="7"/>
                    <a:pt x="10" y="8"/>
                    <a:pt x="9" y="9"/>
                  </a:cubicBezTo>
                  <a:cubicBezTo>
                    <a:pt x="8" y="9"/>
                    <a:pt x="9" y="10"/>
                    <a:pt x="8" y="11"/>
                  </a:cubicBezTo>
                  <a:cubicBezTo>
                    <a:pt x="7" y="12"/>
                    <a:pt x="7" y="14"/>
                    <a:pt x="8" y="15"/>
                  </a:cubicBezTo>
                  <a:cubicBezTo>
                    <a:pt x="8" y="15"/>
                    <a:pt x="6" y="18"/>
                    <a:pt x="5" y="18"/>
                  </a:cubicBezTo>
                  <a:cubicBezTo>
                    <a:pt x="4" y="19"/>
                    <a:pt x="3" y="20"/>
                    <a:pt x="2" y="21"/>
                  </a:cubicBezTo>
                  <a:cubicBezTo>
                    <a:pt x="1" y="21"/>
                    <a:pt x="0" y="21"/>
                    <a:pt x="0" y="22"/>
                  </a:cubicBezTo>
                  <a:cubicBezTo>
                    <a:pt x="3" y="22"/>
                    <a:pt x="7" y="22"/>
                    <a:pt x="8" y="22"/>
                  </a:cubicBezTo>
                  <a:cubicBezTo>
                    <a:pt x="10" y="22"/>
                    <a:pt x="10" y="22"/>
                    <a:pt x="10" y="2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2" name="Freeform 193">
              <a:extLst>
                <a:ext uri="{FF2B5EF4-FFF2-40B4-BE49-F238E27FC236}">
                  <a16:creationId xmlns:a16="http://schemas.microsoft.com/office/drawing/2014/main" id="{1B12E103-3BAC-4DEA-AAA4-8ECF1A929C8F}"/>
                </a:ext>
              </a:extLst>
            </p:cNvPr>
            <p:cNvSpPr>
              <a:spLocks/>
            </p:cNvSpPr>
            <p:nvPr/>
          </p:nvSpPr>
          <p:spPr bwMode="auto">
            <a:xfrm>
              <a:off x="-3459163" y="1900238"/>
              <a:ext cx="36512" cy="68263"/>
            </a:xfrm>
            <a:custGeom>
              <a:avLst/>
              <a:gdLst>
                <a:gd name="T0" fmla="*/ 2 w 10"/>
                <a:gd name="T1" fmla="*/ 5 h 19"/>
                <a:gd name="T2" fmla="*/ 2 w 10"/>
                <a:gd name="T3" fmla="*/ 7 h 19"/>
                <a:gd name="T4" fmla="*/ 0 w 10"/>
                <a:gd name="T5" fmla="*/ 9 h 19"/>
                <a:gd name="T6" fmla="*/ 1 w 10"/>
                <a:gd name="T7" fmla="*/ 11 h 19"/>
                <a:gd name="T8" fmla="*/ 2 w 10"/>
                <a:gd name="T9" fmla="*/ 13 h 19"/>
                <a:gd name="T10" fmla="*/ 4 w 10"/>
                <a:gd name="T11" fmla="*/ 14 h 19"/>
                <a:gd name="T12" fmla="*/ 5 w 10"/>
                <a:gd name="T13" fmla="*/ 18 h 19"/>
                <a:gd name="T14" fmla="*/ 5 w 10"/>
                <a:gd name="T15" fmla="*/ 19 h 19"/>
                <a:gd name="T16" fmla="*/ 6 w 10"/>
                <a:gd name="T17" fmla="*/ 18 h 19"/>
                <a:gd name="T18" fmla="*/ 6 w 10"/>
                <a:gd name="T19" fmla="*/ 16 h 19"/>
                <a:gd name="T20" fmla="*/ 7 w 10"/>
                <a:gd name="T21" fmla="*/ 15 h 19"/>
                <a:gd name="T22" fmla="*/ 8 w 10"/>
                <a:gd name="T23" fmla="*/ 14 h 19"/>
                <a:gd name="T24" fmla="*/ 9 w 10"/>
                <a:gd name="T25" fmla="*/ 13 h 19"/>
                <a:gd name="T26" fmla="*/ 10 w 10"/>
                <a:gd name="T27" fmla="*/ 12 h 19"/>
                <a:gd name="T28" fmla="*/ 9 w 10"/>
                <a:gd name="T29" fmla="*/ 11 h 19"/>
                <a:gd name="T30" fmla="*/ 8 w 10"/>
                <a:gd name="T31" fmla="*/ 10 h 19"/>
                <a:gd name="T32" fmla="*/ 6 w 10"/>
                <a:gd name="T33" fmla="*/ 9 h 19"/>
                <a:gd name="T34" fmla="*/ 8 w 10"/>
                <a:gd name="T35" fmla="*/ 7 h 19"/>
                <a:gd name="T36" fmla="*/ 8 w 10"/>
                <a:gd name="T37" fmla="*/ 4 h 19"/>
                <a:gd name="T38" fmla="*/ 8 w 10"/>
                <a:gd name="T39" fmla="*/ 2 h 19"/>
                <a:gd name="T40" fmla="*/ 8 w 10"/>
                <a:gd name="T41" fmla="*/ 2 h 19"/>
                <a:gd name="T42" fmla="*/ 7 w 10"/>
                <a:gd name="T43" fmla="*/ 1 h 19"/>
                <a:gd name="T44" fmla="*/ 4 w 10"/>
                <a:gd name="T45" fmla="*/ 1 h 19"/>
                <a:gd name="T46" fmla="*/ 2 w 10"/>
                <a:gd name="T47" fmla="*/ 1 h 19"/>
                <a:gd name="T48" fmla="*/ 2 w 10"/>
                <a:gd name="T49" fmla="*/ 5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0" h="19">
                  <a:moveTo>
                    <a:pt x="2" y="5"/>
                  </a:moveTo>
                  <a:cubicBezTo>
                    <a:pt x="3" y="6"/>
                    <a:pt x="2" y="7"/>
                    <a:pt x="2" y="7"/>
                  </a:cubicBezTo>
                  <a:cubicBezTo>
                    <a:pt x="1" y="8"/>
                    <a:pt x="1" y="9"/>
                    <a:pt x="0" y="9"/>
                  </a:cubicBezTo>
                  <a:cubicBezTo>
                    <a:pt x="0" y="9"/>
                    <a:pt x="0" y="11"/>
                    <a:pt x="1" y="11"/>
                  </a:cubicBezTo>
                  <a:cubicBezTo>
                    <a:pt x="2" y="12"/>
                    <a:pt x="2" y="13"/>
                    <a:pt x="2" y="13"/>
                  </a:cubicBezTo>
                  <a:cubicBezTo>
                    <a:pt x="2" y="13"/>
                    <a:pt x="3" y="14"/>
                    <a:pt x="4" y="14"/>
                  </a:cubicBezTo>
                  <a:cubicBezTo>
                    <a:pt x="4" y="15"/>
                    <a:pt x="5" y="17"/>
                    <a:pt x="5" y="18"/>
                  </a:cubicBezTo>
                  <a:cubicBezTo>
                    <a:pt x="5" y="19"/>
                    <a:pt x="5" y="19"/>
                    <a:pt x="5" y="19"/>
                  </a:cubicBezTo>
                  <a:cubicBezTo>
                    <a:pt x="5" y="19"/>
                    <a:pt x="6" y="19"/>
                    <a:pt x="6" y="18"/>
                  </a:cubicBezTo>
                  <a:cubicBezTo>
                    <a:pt x="6" y="18"/>
                    <a:pt x="7" y="17"/>
                    <a:pt x="6" y="16"/>
                  </a:cubicBezTo>
                  <a:cubicBezTo>
                    <a:pt x="6" y="16"/>
                    <a:pt x="6" y="16"/>
                    <a:pt x="7" y="15"/>
                  </a:cubicBezTo>
                  <a:cubicBezTo>
                    <a:pt x="7" y="15"/>
                    <a:pt x="8" y="14"/>
                    <a:pt x="8" y="14"/>
                  </a:cubicBezTo>
                  <a:cubicBezTo>
                    <a:pt x="9" y="13"/>
                    <a:pt x="9" y="14"/>
                    <a:pt x="9" y="13"/>
                  </a:cubicBezTo>
                  <a:cubicBezTo>
                    <a:pt x="9" y="13"/>
                    <a:pt x="9" y="12"/>
                    <a:pt x="10" y="12"/>
                  </a:cubicBezTo>
                  <a:cubicBezTo>
                    <a:pt x="9" y="11"/>
                    <a:pt x="9" y="11"/>
                    <a:pt x="9" y="11"/>
                  </a:cubicBezTo>
                  <a:cubicBezTo>
                    <a:pt x="9" y="10"/>
                    <a:pt x="8" y="9"/>
                    <a:pt x="8" y="10"/>
                  </a:cubicBezTo>
                  <a:cubicBezTo>
                    <a:pt x="7" y="10"/>
                    <a:pt x="6" y="10"/>
                    <a:pt x="6" y="9"/>
                  </a:cubicBezTo>
                  <a:cubicBezTo>
                    <a:pt x="6" y="8"/>
                    <a:pt x="7" y="8"/>
                    <a:pt x="8" y="7"/>
                  </a:cubicBezTo>
                  <a:cubicBezTo>
                    <a:pt x="9" y="7"/>
                    <a:pt x="9" y="5"/>
                    <a:pt x="8" y="4"/>
                  </a:cubicBezTo>
                  <a:cubicBezTo>
                    <a:pt x="7" y="4"/>
                    <a:pt x="7" y="3"/>
                    <a:pt x="8" y="2"/>
                  </a:cubicBezTo>
                  <a:cubicBezTo>
                    <a:pt x="9" y="2"/>
                    <a:pt x="8" y="1"/>
                    <a:pt x="8" y="2"/>
                  </a:cubicBezTo>
                  <a:cubicBezTo>
                    <a:pt x="7" y="2"/>
                    <a:pt x="7" y="2"/>
                    <a:pt x="7" y="1"/>
                  </a:cubicBezTo>
                  <a:cubicBezTo>
                    <a:pt x="7" y="0"/>
                    <a:pt x="4" y="0"/>
                    <a:pt x="4" y="1"/>
                  </a:cubicBezTo>
                  <a:cubicBezTo>
                    <a:pt x="3" y="1"/>
                    <a:pt x="3" y="1"/>
                    <a:pt x="2" y="1"/>
                  </a:cubicBezTo>
                  <a:cubicBezTo>
                    <a:pt x="2" y="3"/>
                    <a:pt x="2" y="4"/>
                    <a:pt x="2"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3" name="Freeform 194">
              <a:extLst>
                <a:ext uri="{FF2B5EF4-FFF2-40B4-BE49-F238E27FC236}">
                  <a16:creationId xmlns:a16="http://schemas.microsoft.com/office/drawing/2014/main" id="{860079F4-64F5-477D-AE80-53006CF68FEC}"/>
                </a:ext>
              </a:extLst>
            </p:cNvPr>
            <p:cNvSpPr>
              <a:spLocks/>
            </p:cNvSpPr>
            <p:nvPr/>
          </p:nvSpPr>
          <p:spPr bwMode="auto">
            <a:xfrm>
              <a:off x="-3597275" y="1903413"/>
              <a:ext cx="177800" cy="165100"/>
            </a:xfrm>
            <a:custGeom>
              <a:avLst/>
              <a:gdLst>
                <a:gd name="T0" fmla="*/ 17 w 49"/>
                <a:gd name="T1" fmla="*/ 9 h 46"/>
                <a:gd name="T2" fmla="*/ 17 w 49"/>
                <a:gd name="T3" fmla="*/ 11 h 46"/>
                <a:gd name="T4" fmla="*/ 18 w 49"/>
                <a:gd name="T5" fmla="*/ 12 h 46"/>
                <a:gd name="T6" fmla="*/ 17 w 49"/>
                <a:gd name="T7" fmla="*/ 13 h 46"/>
                <a:gd name="T8" fmla="*/ 14 w 49"/>
                <a:gd name="T9" fmla="*/ 13 h 46"/>
                <a:gd name="T10" fmla="*/ 12 w 49"/>
                <a:gd name="T11" fmla="*/ 14 h 46"/>
                <a:gd name="T12" fmla="*/ 12 w 49"/>
                <a:gd name="T13" fmla="*/ 15 h 46"/>
                <a:gd name="T14" fmla="*/ 11 w 49"/>
                <a:gd name="T15" fmla="*/ 16 h 46"/>
                <a:gd name="T16" fmla="*/ 10 w 49"/>
                <a:gd name="T17" fmla="*/ 17 h 46"/>
                <a:gd name="T18" fmla="*/ 9 w 49"/>
                <a:gd name="T19" fmla="*/ 18 h 46"/>
                <a:gd name="T20" fmla="*/ 7 w 49"/>
                <a:gd name="T21" fmla="*/ 19 h 46"/>
                <a:gd name="T22" fmla="*/ 5 w 49"/>
                <a:gd name="T23" fmla="*/ 19 h 46"/>
                <a:gd name="T24" fmla="*/ 4 w 49"/>
                <a:gd name="T25" fmla="*/ 20 h 46"/>
                <a:gd name="T26" fmla="*/ 0 w 49"/>
                <a:gd name="T27" fmla="*/ 22 h 46"/>
                <a:gd name="T28" fmla="*/ 0 w 49"/>
                <a:gd name="T29" fmla="*/ 25 h 46"/>
                <a:gd name="T30" fmla="*/ 1 w 49"/>
                <a:gd name="T31" fmla="*/ 26 h 46"/>
                <a:gd name="T32" fmla="*/ 23 w 49"/>
                <a:gd name="T33" fmla="*/ 41 h 46"/>
                <a:gd name="T34" fmla="*/ 25 w 49"/>
                <a:gd name="T35" fmla="*/ 43 h 46"/>
                <a:gd name="T36" fmla="*/ 27 w 49"/>
                <a:gd name="T37" fmla="*/ 44 h 46"/>
                <a:gd name="T38" fmla="*/ 28 w 49"/>
                <a:gd name="T39" fmla="*/ 46 h 46"/>
                <a:gd name="T40" fmla="*/ 31 w 49"/>
                <a:gd name="T41" fmla="*/ 46 h 46"/>
                <a:gd name="T42" fmla="*/ 34 w 49"/>
                <a:gd name="T43" fmla="*/ 45 h 46"/>
                <a:gd name="T44" fmla="*/ 39 w 49"/>
                <a:gd name="T45" fmla="*/ 41 h 46"/>
                <a:gd name="T46" fmla="*/ 48 w 49"/>
                <a:gd name="T47" fmla="*/ 35 h 46"/>
                <a:gd name="T48" fmla="*/ 49 w 49"/>
                <a:gd name="T49" fmla="*/ 35 h 46"/>
                <a:gd name="T50" fmla="*/ 47 w 49"/>
                <a:gd name="T51" fmla="*/ 33 h 46"/>
                <a:gd name="T52" fmla="*/ 46 w 49"/>
                <a:gd name="T53" fmla="*/ 33 h 46"/>
                <a:gd name="T54" fmla="*/ 44 w 49"/>
                <a:gd name="T55" fmla="*/ 32 h 46"/>
                <a:gd name="T56" fmla="*/ 44 w 49"/>
                <a:gd name="T57" fmla="*/ 30 h 46"/>
                <a:gd name="T58" fmla="*/ 43 w 49"/>
                <a:gd name="T59" fmla="*/ 28 h 46"/>
                <a:gd name="T60" fmla="*/ 44 w 49"/>
                <a:gd name="T61" fmla="*/ 27 h 46"/>
                <a:gd name="T62" fmla="*/ 43 w 49"/>
                <a:gd name="T63" fmla="*/ 26 h 46"/>
                <a:gd name="T64" fmla="*/ 43 w 49"/>
                <a:gd name="T65" fmla="*/ 25 h 46"/>
                <a:gd name="T66" fmla="*/ 44 w 49"/>
                <a:gd name="T67" fmla="*/ 23 h 46"/>
                <a:gd name="T68" fmla="*/ 44 w 49"/>
                <a:gd name="T69" fmla="*/ 21 h 46"/>
                <a:gd name="T70" fmla="*/ 43 w 49"/>
                <a:gd name="T71" fmla="*/ 19 h 46"/>
                <a:gd name="T72" fmla="*/ 43 w 49"/>
                <a:gd name="T73" fmla="*/ 18 h 46"/>
                <a:gd name="T74" fmla="*/ 43 w 49"/>
                <a:gd name="T75" fmla="*/ 17 h 46"/>
                <a:gd name="T76" fmla="*/ 42 w 49"/>
                <a:gd name="T77" fmla="*/ 13 h 46"/>
                <a:gd name="T78" fmla="*/ 40 w 49"/>
                <a:gd name="T79" fmla="*/ 12 h 46"/>
                <a:gd name="T80" fmla="*/ 39 w 49"/>
                <a:gd name="T81" fmla="*/ 10 h 46"/>
                <a:gd name="T82" fmla="*/ 38 w 49"/>
                <a:gd name="T83" fmla="*/ 8 h 46"/>
                <a:gd name="T84" fmla="*/ 40 w 49"/>
                <a:gd name="T85" fmla="*/ 6 h 46"/>
                <a:gd name="T86" fmla="*/ 40 w 49"/>
                <a:gd name="T87" fmla="*/ 4 h 46"/>
                <a:gd name="T88" fmla="*/ 40 w 49"/>
                <a:gd name="T89" fmla="*/ 0 h 46"/>
                <a:gd name="T90" fmla="*/ 38 w 49"/>
                <a:gd name="T91" fmla="*/ 0 h 46"/>
                <a:gd name="T92" fmla="*/ 36 w 49"/>
                <a:gd name="T93" fmla="*/ 0 h 46"/>
                <a:gd name="T94" fmla="*/ 32 w 49"/>
                <a:gd name="T95" fmla="*/ 1 h 46"/>
                <a:gd name="T96" fmla="*/ 24 w 49"/>
                <a:gd name="T97" fmla="*/ 1 h 46"/>
                <a:gd name="T98" fmla="*/ 20 w 49"/>
                <a:gd name="T99" fmla="*/ 3 h 46"/>
                <a:gd name="T100" fmla="*/ 17 w 49"/>
                <a:gd name="T101" fmla="*/ 5 h 46"/>
                <a:gd name="T102" fmla="*/ 16 w 49"/>
                <a:gd name="T103" fmla="*/ 6 h 46"/>
                <a:gd name="T104" fmla="*/ 16 w 49"/>
                <a:gd name="T105" fmla="*/ 6 h 46"/>
                <a:gd name="T106" fmla="*/ 17 w 49"/>
                <a:gd name="T107" fmla="*/ 9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49" h="46">
                  <a:moveTo>
                    <a:pt x="17" y="9"/>
                  </a:moveTo>
                  <a:cubicBezTo>
                    <a:pt x="17" y="10"/>
                    <a:pt x="16" y="11"/>
                    <a:pt x="17" y="11"/>
                  </a:cubicBezTo>
                  <a:cubicBezTo>
                    <a:pt x="17" y="11"/>
                    <a:pt x="18" y="12"/>
                    <a:pt x="18" y="12"/>
                  </a:cubicBezTo>
                  <a:cubicBezTo>
                    <a:pt x="18" y="13"/>
                    <a:pt x="18" y="13"/>
                    <a:pt x="17" y="13"/>
                  </a:cubicBezTo>
                  <a:cubicBezTo>
                    <a:pt x="17" y="13"/>
                    <a:pt x="14" y="13"/>
                    <a:pt x="14" y="13"/>
                  </a:cubicBezTo>
                  <a:cubicBezTo>
                    <a:pt x="14" y="14"/>
                    <a:pt x="13" y="14"/>
                    <a:pt x="12" y="14"/>
                  </a:cubicBezTo>
                  <a:cubicBezTo>
                    <a:pt x="12" y="14"/>
                    <a:pt x="12" y="14"/>
                    <a:pt x="12" y="15"/>
                  </a:cubicBezTo>
                  <a:cubicBezTo>
                    <a:pt x="12" y="16"/>
                    <a:pt x="12" y="16"/>
                    <a:pt x="11" y="16"/>
                  </a:cubicBezTo>
                  <a:cubicBezTo>
                    <a:pt x="11" y="16"/>
                    <a:pt x="11" y="17"/>
                    <a:pt x="10" y="17"/>
                  </a:cubicBezTo>
                  <a:cubicBezTo>
                    <a:pt x="10" y="17"/>
                    <a:pt x="9" y="17"/>
                    <a:pt x="9" y="18"/>
                  </a:cubicBezTo>
                  <a:cubicBezTo>
                    <a:pt x="9" y="18"/>
                    <a:pt x="8" y="19"/>
                    <a:pt x="7" y="19"/>
                  </a:cubicBezTo>
                  <a:cubicBezTo>
                    <a:pt x="7" y="19"/>
                    <a:pt x="5" y="19"/>
                    <a:pt x="5" y="19"/>
                  </a:cubicBezTo>
                  <a:cubicBezTo>
                    <a:pt x="5" y="20"/>
                    <a:pt x="4" y="20"/>
                    <a:pt x="4" y="20"/>
                  </a:cubicBezTo>
                  <a:cubicBezTo>
                    <a:pt x="3" y="20"/>
                    <a:pt x="0" y="22"/>
                    <a:pt x="0" y="22"/>
                  </a:cubicBezTo>
                  <a:cubicBezTo>
                    <a:pt x="0" y="22"/>
                    <a:pt x="0" y="24"/>
                    <a:pt x="0" y="25"/>
                  </a:cubicBezTo>
                  <a:cubicBezTo>
                    <a:pt x="0" y="26"/>
                    <a:pt x="0" y="26"/>
                    <a:pt x="1" y="26"/>
                  </a:cubicBezTo>
                  <a:cubicBezTo>
                    <a:pt x="2" y="27"/>
                    <a:pt x="23" y="40"/>
                    <a:pt x="23" y="41"/>
                  </a:cubicBezTo>
                  <a:cubicBezTo>
                    <a:pt x="24" y="42"/>
                    <a:pt x="25" y="43"/>
                    <a:pt x="25" y="43"/>
                  </a:cubicBezTo>
                  <a:cubicBezTo>
                    <a:pt x="25" y="43"/>
                    <a:pt x="26" y="43"/>
                    <a:pt x="27" y="44"/>
                  </a:cubicBezTo>
                  <a:cubicBezTo>
                    <a:pt x="28" y="44"/>
                    <a:pt x="28" y="46"/>
                    <a:pt x="28" y="46"/>
                  </a:cubicBezTo>
                  <a:cubicBezTo>
                    <a:pt x="28" y="46"/>
                    <a:pt x="30" y="46"/>
                    <a:pt x="31" y="46"/>
                  </a:cubicBezTo>
                  <a:cubicBezTo>
                    <a:pt x="31" y="46"/>
                    <a:pt x="34" y="45"/>
                    <a:pt x="34" y="45"/>
                  </a:cubicBezTo>
                  <a:cubicBezTo>
                    <a:pt x="39" y="41"/>
                    <a:pt x="39" y="41"/>
                    <a:pt x="39" y="41"/>
                  </a:cubicBezTo>
                  <a:cubicBezTo>
                    <a:pt x="48" y="35"/>
                    <a:pt x="48" y="35"/>
                    <a:pt x="48" y="35"/>
                  </a:cubicBezTo>
                  <a:cubicBezTo>
                    <a:pt x="48" y="35"/>
                    <a:pt x="48" y="35"/>
                    <a:pt x="49" y="35"/>
                  </a:cubicBezTo>
                  <a:cubicBezTo>
                    <a:pt x="48" y="34"/>
                    <a:pt x="48" y="33"/>
                    <a:pt x="47" y="33"/>
                  </a:cubicBezTo>
                  <a:cubicBezTo>
                    <a:pt x="47" y="33"/>
                    <a:pt x="46" y="33"/>
                    <a:pt x="46" y="33"/>
                  </a:cubicBezTo>
                  <a:cubicBezTo>
                    <a:pt x="45" y="33"/>
                    <a:pt x="44" y="32"/>
                    <a:pt x="44" y="32"/>
                  </a:cubicBezTo>
                  <a:cubicBezTo>
                    <a:pt x="44" y="31"/>
                    <a:pt x="44" y="31"/>
                    <a:pt x="44" y="30"/>
                  </a:cubicBezTo>
                  <a:cubicBezTo>
                    <a:pt x="43" y="29"/>
                    <a:pt x="43" y="29"/>
                    <a:pt x="43" y="28"/>
                  </a:cubicBezTo>
                  <a:cubicBezTo>
                    <a:pt x="43" y="28"/>
                    <a:pt x="44" y="27"/>
                    <a:pt x="44" y="27"/>
                  </a:cubicBezTo>
                  <a:cubicBezTo>
                    <a:pt x="44" y="27"/>
                    <a:pt x="43" y="26"/>
                    <a:pt x="43" y="26"/>
                  </a:cubicBezTo>
                  <a:cubicBezTo>
                    <a:pt x="43" y="26"/>
                    <a:pt x="43" y="25"/>
                    <a:pt x="43" y="25"/>
                  </a:cubicBezTo>
                  <a:cubicBezTo>
                    <a:pt x="44" y="24"/>
                    <a:pt x="44" y="24"/>
                    <a:pt x="44" y="23"/>
                  </a:cubicBezTo>
                  <a:cubicBezTo>
                    <a:pt x="43" y="22"/>
                    <a:pt x="44" y="22"/>
                    <a:pt x="44" y="21"/>
                  </a:cubicBezTo>
                  <a:cubicBezTo>
                    <a:pt x="43" y="20"/>
                    <a:pt x="42" y="19"/>
                    <a:pt x="43" y="19"/>
                  </a:cubicBezTo>
                  <a:cubicBezTo>
                    <a:pt x="43" y="18"/>
                    <a:pt x="43" y="18"/>
                    <a:pt x="43" y="18"/>
                  </a:cubicBezTo>
                  <a:cubicBezTo>
                    <a:pt x="43" y="18"/>
                    <a:pt x="43" y="18"/>
                    <a:pt x="43" y="17"/>
                  </a:cubicBezTo>
                  <a:cubicBezTo>
                    <a:pt x="43" y="16"/>
                    <a:pt x="42" y="14"/>
                    <a:pt x="42" y="13"/>
                  </a:cubicBezTo>
                  <a:cubicBezTo>
                    <a:pt x="41" y="13"/>
                    <a:pt x="40" y="12"/>
                    <a:pt x="40" y="12"/>
                  </a:cubicBezTo>
                  <a:cubicBezTo>
                    <a:pt x="40" y="12"/>
                    <a:pt x="40" y="11"/>
                    <a:pt x="39" y="10"/>
                  </a:cubicBezTo>
                  <a:cubicBezTo>
                    <a:pt x="38" y="10"/>
                    <a:pt x="38" y="8"/>
                    <a:pt x="38" y="8"/>
                  </a:cubicBezTo>
                  <a:cubicBezTo>
                    <a:pt x="39" y="8"/>
                    <a:pt x="39" y="7"/>
                    <a:pt x="40" y="6"/>
                  </a:cubicBezTo>
                  <a:cubicBezTo>
                    <a:pt x="40" y="6"/>
                    <a:pt x="41" y="5"/>
                    <a:pt x="40" y="4"/>
                  </a:cubicBezTo>
                  <a:cubicBezTo>
                    <a:pt x="40" y="3"/>
                    <a:pt x="40" y="2"/>
                    <a:pt x="40" y="0"/>
                  </a:cubicBezTo>
                  <a:cubicBezTo>
                    <a:pt x="39" y="0"/>
                    <a:pt x="38" y="0"/>
                    <a:pt x="38" y="0"/>
                  </a:cubicBezTo>
                  <a:cubicBezTo>
                    <a:pt x="38" y="0"/>
                    <a:pt x="36" y="0"/>
                    <a:pt x="36" y="0"/>
                  </a:cubicBezTo>
                  <a:cubicBezTo>
                    <a:pt x="35" y="0"/>
                    <a:pt x="33" y="1"/>
                    <a:pt x="32" y="1"/>
                  </a:cubicBezTo>
                  <a:cubicBezTo>
                    <a:pt x="32" y="0"/>
                    <a:pt x="26" y="1"/>
                    <a:pt x="24" y="1"/>
                  </a:cubicBezTo>
                  <a:cubicBezTo>
                    <a:pt x="22" y="1"/>
                    <a:pt x="21" y="3"/>
                    <a:pt x="20" y="3"/>
                  </a:cubicBezTo>
                  <a:cubicBezTo>
                    <a:pt x="19" y="3"/>
                    <a:pt x="17" y="4"/>
                    <a:pt x="17" y="5"/>
                  </a:cubicBezTo>
                  <a:cubicBezTo>
                    <a:pt x="16" y="5"/>
                    <a:pt x="16" y="5"/>
                    <a:pt x="16" y="6"/>
                  </a:cubicBezTo>
                  <a:cubicBezTo>
                    <a:pt x="16" y="6"/>
                    <a:pt x="16" y="6"/>
                    <a:pt x="16" y="6"/>
                  </a:cubicBezTo>
                  <a:cubicBezTo>
                    <a:pt x="17" y="7"/>
                    <a:pt x="17" y="8"/>
                    <a:pt x="17"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4" name="Freeform 195">
              <a:extLst>
                <a:ext uri="{FF2B5EF4-FFF2-40B4-BE49-F238E27FC236}">
                  <a16:creationId xmlns:a16="http://schemas.microsoft.com/office/drawing/2014/main" id="{07551DFE-9742-4871-BB5D-24BED3610EF3}"/>
                </a:ext>
              </a:extLst>
            </p:cNvPr>
            <p:cNvSpPr>
              <a:spLocks/>
            </p:cNvSpPr>
            <p:nvPr/>
          </p:nvSpPr>
          <p:spPr bwMode="auto">
            <a:xfrm>
              <a:off x="-3444875" y="1943100"/>
              <a:ext cx="130175" cy="122238"/>
            </a:xfrm>
            <a:custGeom>
              <a:avLst/>
              <a:gdLst>
                <a:gd name="T0" fmla="*/ 4 w 36"/>
                <a:gd name="T1" fmla="*/ 2 h 34"/>
                <a:gd name="T2" fmla="*/ 3 w 36"/>
                <a:gd name="T3" fmla="*/ 3 h 34"/>
                <a:gd name="T4" fmla="*/ 2 w 36"/>
                <a:gd name="T5" fmla="*/ 4 h 34"/>
                <a:gd name="T6" fmla="*/ 2 w 36"/>
                <a:gd name="T7" fmla="*/ 6 h 34"/>
                <a:gd name="T8" fmla="*/ 1 w 36"/>
                <a:gd name="T9" fmla="*/ 8 h 34"/>
                <a:gd name="T10" fmla="*/ 2 w 36"/>
                <a:gd name="T11" fmla="*/ 10 h 34"/>
                <a:gd name="T12" fmla="*/ 2 w 36"/>
                <a:gd name="T13" fmla="*/ 12 h 34"/>
                <a:gd name="T14" fmla="*/ 1 w 36"/>
                <a:gd name="T15" fmla="*/ 14 h 34"/>
                <a:gd name="T16" fmla="*/ 1 w 36"/>
                <a:gd name="T17" fmla="*/ 15 h 34"/>
                <a:gd name="T18" fmla="*/ 2 w 36"/>
                <a:gd name="T19" fmla="*/ 16 h 34"/>
                <a:gd name="T20" fmla="*/ 1 w 36"/>
                <a:gd name="T21" fmla="*/ 17 h 34"/>
                <a:gd name="T22" fmla="*/ 2 w 36"/>
                <a:gd name="T23" fmla="*/ 19 h 34"/>
                <a:gd name="T24" fmla="*/ 2 w 36"/>
                <a:gd name="T25" fmla="*/ 21 h 34"/>
                <a:gd name="T26" fmla="*/ 4 w 36"/>
                <a:gd name="T27" fmla="*/ 22 h 34"/>
                <a:gd name="T28" fmla="*/ 5 w 36"/>
                <a:gd name="T29" fmla="*/ 22 h 34"/>
                <a:gd name="T30" fmla="*/ 7 w 36"/>
                <a:gd name="T31" fmla="*/ 24 h 34"/>
                <a:gd name="T32" fmla="*/ 10 w 36"/>
                <a:gd name="T33" fmla="*/ 25 h 34"/>
                <a:gd name="T34" fmla="*/ 11 w 36"/>
                <a:gd name="T35" fmla="*/ 26 h 34"/>
                <a:gd name="T36" fmla="*/ 15 w 36"/>
                <a:gd name="T37" fmla="*/ 24 h 34"/>
                <a:gd name="T38" fmla="*/ 33 w 36"/>
                <a:gd name="T39" fmla="*/ 34 h 34"/>
                <a:gd name="T40" fmla="*/ 33 w 36"/>
                <a:gd name="T41" fmla="*/ 32 h 34"/>
                <a:gd name="T42" fmla="*/ 35 w 36"/>
                <a:gd name="T43" fmla="*/ 32 h 34"/>
                <a:gd name="T44" fmla="*/ 35 w 36"/>
                <a:gd name="T45" fmla="*/ 10 h 34"/>
                <a:gd name="T46" fmla="*/ 35 w 36"/>
                <a:gd name="T47" fmla="*/ 6 h 34"/>
                <a:gd name="T48" fmla="*/ 35 w 36"/>
                <a:gd name="T49" fmla="*/ 3 h 34"/>
                <a:gd name="T50" fmla="*/ 36 w 36"/>
                <a:gd name="T51" fmla="*/ 3 h 34"/>
                <a:gd name="T52" fmla="*/ 36 w 36"/>
                <a:gd name="T53" fmla="*/ 3 h 34"/>
                <a:gd name="T54" fmla="*/ 33 w 36"/>
                <a:gd name="T55" fmla="*/ 2 h 34"/>
                <a:gd name="T56" fmla="*/ 29 w 36"/>
                <a:gd name="T57" fmla="*/ 0 h 34"/>
                <a:gd name="T58" fmla="*/ 24 w 36"/>
                <a:gd name="T59" fmla="*/ 3 h 34"/>
                <a:gd name="T60" fmla="*/ 24 w 36"/>
                <a:gd name="T61" fmla="*/ 6 h 34"/>
                <a:gd name="T62" fmla="*/ 21 w 36"/>
                <a:gd name="T63" fmla="*/ 6 h 34"/>
                <a:gd name="T64" fmla="*/ 16 w 36"/>
                <a:gd name="T65" fmla="*/ 4 h 34"/>
                <a:gd name="T66" fmla="*/ 14 w 36"/>
                <a:gd name="T67" fmla="*/ 2 h 34"/>
                <a:gd name="T68" fmla="*/ 12 w 36"/>
                <a:gd name="T69" fmla="*/ 1 h 34"/>
                <a:gd name="T70" fmla="*/ 8 w 36"/>
                <a:gd name="T71" fmla="*/ 0 h 34"/>
                <a:gd name="T72" fmla="*/ 6 w 36"/>
                <a:gd name="T73" fmla="*/ 0 h 34"/>
                <a:gd name="T74" fmla="*/ 5 w 36"/>
                <a:gd name="T75" fmla="*/ 1 h 34"/>
                <a:gd name="T76" fmla="*/ 4 w 36"/>
                <a:gd name="T77" fmla="*/ 2 h 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36" h="34">
                  <a:moveTo>
                    <a:pt x="4" y="2"/>
                  </a:moveTo>
                  <a:cubicBezTo>
                    <a:pt x="4" y="2"/>
                    <a:pt x="3" y="3"/>
                    <a:pt x="3" y="3"/>
                  </a:cubicBezTo>
                  <a:cubicBezTo>
                    <a:pt x="2" y="4"/>
                    <a:pt x="2" y="4"/>
                    <a:pt x="2" y="4"/>
                  </a:cubicBezTo>
                  <a:cubicBezTo>
                    <a:pt x="3" y="5"/>
                    <a:pt x="2" y="6"/>
                    <a:pt x="2" y="6"/>
                  </a:cubicBezTo>
                  <a:cubicBezTo>
                    <a:pt x="2" y="7"/>
                    <a:pt x="1" y="7"/>
                    <a:pt x="1" y="8"/>
                  </a:cubicBezTo>
                  <a:cubicBezTo>
                    <a:pt x="0" y="8"/>
                    <a:pt x="1" y="9"/>
                    <a:pt x="2" y="10"/>
                  </a:cubicBezTo>
                  <a:cubicBezTo>
                    <a:pt x="2" y="11"/>
                    <a:pt x="1" y="11"/>
                    <a:pt x="2" y="12"/>
                  </a:cubicBezTo>
                  <a:cubicBezTo>
                    <a:pt x="2" y="13"/>
                    <a:pt x="2" y="13"/>
                    <a:pt x="1" y="14"/>
                  </a:cubicBezTo>
                  <a:cubicBezTo>
                    <a:pt x="1" y="14"/>
                    <a:pt x="1" y="15"/>
                    <a:pt x="1" y="15"/>
                  </a:cubicBezTo>
                  <a:cubicBezTo>
                    <a:pt x="1" y="15"/>
                    <a:pt x="2" y="16"/>
                    <a:pt x="2" y="16"/>
                  </a:cubicBezTo>
                  <a:cubicBezTo>
                    <a:pt x="2" y="16"/>
                    <a:pt x="1" y="17"/>
                    <a:pt x="1" y="17"/>
                  </a:cubicBezTo>
                  <a:cubicBezTo>
                    <a:pt x="1" y="18"/>
                    <a:pt x="1" y="18"/>
                    <a:pt x="2" y="19"/>
                  </a:cubicBezTo>
                  <a:cubicBezTo>
                    <a:pt x="2" y="20"/>
                    <a:pt x="2" y="20"/>
                    <a:pt x="2" y="21"/>
                  </a:cubicBezTo>
                  <a:cubicBezTo>
                    <a:pt x="2" y="21"/>
                    <a:pt x="3" y="22"/>
                    <a:pt x="4" y="22"/>
                  </a:cubicBezTo>
                  <a:cubicBezTo>
                    <a:pt x="4" y="22"/>
                    <a:pt x="5" y="22"/>
                    <a:pt x="5" y="22"/>
                  </a:cubicBezTo>
                  <a:cubicBezTo>
                    <a:pt x="6" y="22"/>
                    <a:pt x="6" y="23"/>
                    <a:pt x="7" y="24"/>
                  </a:cubicBezTo>
                  <a:cubicBezTo>
                    <a:pt x="7" y="24"/>
                    <a:pt x="9" y="24"/>
                    <a:pt x="10" y="25"/>
                  </a:cubicBezTo>
                  <a:cubicBezTo>
                    <a:pt x="11" y="25"/>
                    <a:pt x="11" y="26"/>
                    <a:pt x="11" y="26"/>
                  </a:cubicBezTo>
                  <a:cubicBezTo>
                    <a:pt x="15" y="24"/>
                    <a:pt x="15" y="24"/>
                    <a:pt x="15" y="24"/>
                  </a:cubicBezTo>
                  <a:cubicBezTo>
                    <a:pt x="33" y="34"/>
                    <a:pt x="33" y="34"/>
                    <a:pt x="33" y="34"/>
                  </a:cubicBezTo>
                  <a:cubicBezTo>
                    <a:pt x="33" y="32"/>
                    <a:pt x="33" y="32"/>
                    <a:pt x="33" y="32"/>
                  </a:cubicBezTo>
                  <a:cubicBezTo>
                    <a:pt x="35" y="32"/>
                    <a:pt x="35" y="32"/>
                    <a:pt x="35" y="32"/>
                  </a:cubicBezTo>
                  <a:cubicBezTo>
                    <a:pt x="35" y="32"/>
                    <a:pt x="35" y="11"/>
                    <a:pt x="35" y="10"/>
                  </a:cubicBezTo>
                  <a:cubicBezTo>
                    <a:pt x="35" y="8"/>
                    <a:pt x="34" y="7"/>
                    <a:pt x="35" y="6"/>
                  </a:cubicBezTo>
                  <a:cubicBezTo>
                    <a:pt x="36" y="5"/>
                    <a:pt x="35" y="5"/>
                    <a:pt x="35" y="3"/>
                  </a:cubicBezTo>
                  <a:cubicBezTo>
                    <a:pt x="36" y="3"/>
                    <a:pt x="36" y="3"/>
                    <a:pt x="36" y="3"/>
                  </a:cubicBezTo>
                  <a:cubicBezTo>
                    <a:pt x="36" y="3"/>
                    <a:pt x="36" y="3"/>
                    <a:pt x="36" y="3"/>
                  </a:cubicBezTo>
                  <a:cubicBezTo>
                    <a:pt x="35" y="2"/>
                    <a:pt x="35" y="2"/>
                    <a:pt x="33" y="2"/>
                  </a:cubicBezTo>
                  <a:cubicBezTo>
                    <a:pt x="30" y="1"/>
                    <a:pt x="31" y="0"/>
                    <a:pt x="29" y="0"/>
                  </a:cubicBezTo>
                  <a:cubicBezTo>
                    <a:pt x="27" y="0"/>
                    <a:pt x="24" y="2"/>
                    <a:pt x="24" y="3"/>
                  </a:cubicBezTo>
                  <a:cubicBezTo>
                    <a:pt x="24" y="4"/>
                    <a:pt x="25" y="5"/>
                    <a:pt x="24" y="6"/>
                  </a:cubicBezTo>
                  <a:cubicBezTo>
                    <a:pt x="23" y="7"/>
                    <a:pt x="22" y="7"/>
                    <a:pt x="21" y="6"/>
                  </a:cubicBezTo>
                  <a:cubicBezTo>
                    <a:pt x="19" y="5"/>
                    <a:pt x="18" y="4"/>
                    <a:pt x="16" y="4"/>
                  </a:cubicBezTo>
                  <a:cubicBezTo>
                    <a:pt x="15" y="4"/>
                    <a:pt x="14" y="3"/>
                    <a:pt x="14" y="2"/>
                  </a:cubicBezTo>
                  <a:cubicBezTo>
                    <a:pt x="14" y="2"/>
                    <a:pt x="14" y="1"/>
                    <a:pt x="12" y="1"/>
                  </a:cubicBezTo>
                  <a:cubicBezTo>
                    <a:pt x="11" y="1"/>
                    <a:pt x="10" y="0"/>
                    <a:pt x="8" y="0"/>
                  </a:cubicBezTo>
                  <a:cubicBezTo>
                    <a:pt x="7" y="0"/>
                    <a:pt x="6" y="0"/>
                    <a:pt x="6" y="0"/>
                  </a:cubicBezTo>
                  <a:cubicBezTo>
                    <a:pt x="5" y="0"/>
                    <a:pt x="5" y="1"/>
                    <a:pt x="5" y="1"/>
                  </a:cubicBezTo>
                  <a:cubicBezTo>
                    <a:pt x="5" y="2"/>
                    <a:pt x="5" y="1"/>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5" name="Freeform 196">
              <a:extLst>
                <a:ext uri="{FF2B5EF4-FFF2-40B4-BE49-F238E27FC236}">
                  <a16:creationId xmlns:a16="http://schemas.microsoft.com/office/drawing/2014/main" id="{CC3059F4-F587-479A-AD9B-76CFE21105BD}"/>
                </a:ext>
              </a:extLst>
            </p:cNvPr>
            <p:cNvSpPr>
              <a:spLocks/>
            </p:cNvSpPr>
            <p:nvPr/>
          </p:nvSpPr>
          <p:spPr bwMode="auto">
            <a:xfrm>
              <a:off x="-3662363" y="2112963"/>
              <a:ext cx="22225" cy="6350"/>
            </a:xfrm>
            <a:custGeom>
              <a:avLst/>
              <a:gdLst>
                <a:gd name="T0" fmla="*/ 3 w 6"/>
                <a:gd name="T1" fmla="*/ 1 h 2"/>
                <a:gd name="T2" fmla="*/ 5 w 6"/>
                <a:gd name="T3" fmla="*/ 2 h 2"/>
                <a:gd name="T4" fmla="*/ 6 w 6"/>
                <a:gd name="T5" fmla="*/ 2 h 2"/>
                <a:gd name="T6" fmla="*/ 5 w 6"/>
                <a:gd name="T7" fmla="*/ 1 h 2"/>
                <a:gd name="T8" fmla="*/ 3 w 6"/>
                <a:gd name="T9" fmla="*/ 0 h 2"/>
                <a:gd name="T10" fmla="*/ 0 w 6"/>
                <a:gd name="T11" fmla="*/ 1 h 2"/>
                <a:gd name="T12" fmla="*/ 0 w 6"/>
                <a:gd name="T13" fmla="*/ 2 h 2"/>
                <a:gd name="T14" fmla="*/ 0 w 6"/>
                <a:gd name="T15" fmla="*/ 2 h 2"/>
                <a:gd name="T16" fmla="*/ 3 w 6"/>
                <a:gd name="T17"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 h="2">
                  <a:moveTo>
                    <a:pt x="3" y="1"/>
                  </a:moveTo>
                  <a:cubicBezTo>
                    <a:pt x="3" y="1"/>
                    <a:pt x="4" y="2"/>
                    <a:pt x="5" y="2"/>
                  </a:cubicBezTo>
                  <a:cubicBezTo>
                    <a:pt x="6" y="2"/>
                    <a:pt x="6" y="2"/>
                    <a:pt x="6" y="2"/>
                  </a:cubicBezTo>
                  <a:cubicBezTo>
                    <a:pt x="6" y="2"/>
                    <a:pt x="6" y="2"/>
                    <a:pt x="5" y="1"/>
                  </a:cubicBezTo>
                  <a:cubicBezTo>
                    <a:pt x="4" y="1"/>
                    <a:pt x="4" y="0"/>
                    <a:pt x="3" y="0"/>
                  </a:cubicBezTo>
                  <a:cubicBezTo>
                    <a:pt x="2" y="1"/>
                    <a:pt x="1" y="1"/>
                    <a:pt x="0" y="1"/>
                  </a:cubicBezTo>
                  <a:cubicBezTo>
                    <a:pt x="0" y="1"/>
                    <a:pt x="0" y="2"/>
                    <a:pt x="0" y="2"/>
                  </a:cubicBezTo>
                  <a:cubicBezTo>
                    <a:pt x="0" y="2"/>
                    <a:pt x="0" y="2"/>
                    <a:pt x="0" y="2"/>
                  </a:cubicBezTo>
                  <a:cubicBezTo>
                    <a:pt x="1" y="2"/>
                    <a:pt x="2" y="2"/>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6" name="Freeform 197">
              <a:extLst>
                <a:ext uri="{FF2B5EF4-FFF2-40B4-BE49-F238E27FC236}">
                  <a16:creationId xmlns:a16="http://schemas.microsoft.com/office/drawing/2014/main" id="{B5420B9A-AC2F-4920-A946-A0A4876B4706}"/>
                </a:ext>
              </a:extLst>
            </p:cNvPr>
            <p:cNvSpPr>
              <a:spLocks/>
            </p:cNvSpPr>
            <p:nvPr/>
          </p:nvSpPr>
          <p:spPr bwMode="auto">
            <a:xfrm>
              <a:off x="-3668713" y="2090738"/>
              <a:ext cx="50800" cy="36513"/>
            </a:xfrm>
            <a:custGeom>
              <a:avLst/>
              <a:gdLst>
                <a:gd name="T0" fmla="*/ 3 w 14"/>
                <a:gd name="T1" fmla="*/ 10 h 10"/>
                <a:gd name="T2" fmla="*/ 5 w 14"/>
                <a:gd name="T3" fmla="*/ 10 h 10"/>
                <a:gd name="T4" fmla="*/ 8 w 14"/>
                <a:gd name="T5" fmla="*/ 9 h 10"/>
                <a:gd name="T6" fmla="*/ 9 w 14"/>
                <a:gd name="T7" fmla="*/ 9 h 10"/>
                <a:gd name="T8" fmla="*/ 9 w 14"/>
                <a:gd name="T9" fmla="*/ 9 h 10"/>
                <a:gd name="T10" fmla="*/ 10 w 14"/>
                <a:gd name="T11" fmla="*/ 10 h 10"/>
                <a:gd name="T12" fmla="*/ 14 w 14"/>
                <a:gd name="T13" fmla="*/ 10 h 10"/>
                <a:gd name="T14" fmla="*/ 14 w 14"/>
                <a:gd name="T15" fmla="*/ 10 h 10"/>
                <a:gd name="T16" fmla="*/ 14 w 14"/>
                <a:gd name="T17" fmla="*/ 8 h 10"/>
                <a:gd name="T18" fmla="*/ 13 w 14"/>
                <a:gd name="T19" fmla="*/ 7 h 10"/>
                <a:gd name="T20" fmla="*/ 12 w 14"/>
                <a:gd name="T21" fmla="*/ 6 h 10"/>
                <a:gd name="T22" fmla="*/ 12 w 14"/>
                <a:gd name="T23" fmla="*/ 5 h 10"/>
                <a:gd name="T24" fmla="*/ 10 w 14"/>
                <a:gd name="T25" fmla="*/ 3 h 10"/>
                <a:gd name="T26" fmla="*/ 9 w 14"/>
                <a:gd name="T27" fmla="*/ 1 h 10"/>
                <a:gd name="T28" fmla="*/ 8 w 14"/>
                <a:gd name="T29" fmla="*/ 1 h 10"/>
                <a:gd name="T30" fmla="*/ 7 w 14"/>
                <a:gd name="T31" fmla="*/ 0 h 10"/>
                <a:gd name="T32" fmla="*/ 5 w 14"/>
                <a:gd name="T33" fmla="*/ 0 h 10"/>
                <a:gd name="T34" fmla="*/ 3 w 14"/>
                <a:gd name="T35" fmla="*/ 0 h 10"/>
                <a:gd name="T36" fmla="*/ 1 w 14"/>
                <a:gd name="T37" fmla="*/ 1 h 10"/>
                <a:gd name="T38" fmla="*/ 1 w 14"/>
                <a:gd name="T39" fmla="*/ 1 h 10"/>
                <a:gd name="T40" fmla="*/ 1 w 14"/>
                <a:gd name="T41" fmla="*/ 3 h 10"/>
                <a:gd name="T42" fmla="*/ 2 w 14"/>
                <a:gd name="T43" fmla="*/ 7 h 10"/>
                <a:gd name="T44" fmla="*/ 2 w 14"/>
                <a:gd name="T45" fmla="*/ 7 h 10"/>
                <a:gd name="T46" fmla="*/ 5 w 14"/>
                <a:gd name="T47" fmla="*/ 6 h 10"/>
                <a:gd name="T48" fmla="*/ 7 w 14"/>
                <a:gd name="T49" fmla="*/ 7 h 10"/>
                <a:gd name="T50" fmla="*/ 8 w 14"/>
                <a:gd name="T51" fmla="*/ 8 h 10"/>
                <a:gd name="T52" fmla="*/ 7 w 14"/>
                <a:gd name="T53" fmla="*/ 8 h 10"/>
                <a:gd name="T54" fmla="*/ 5 w 14"/>
                <a:gd name="T55" fmla="*/ 7 h 10"/>
                <a:gd name="T56" fmla="*/ 2 w 14"/>
                <a:gd name="T57" fmla="*/ 8 h 10"/>
                <a:gd name="T58" fmla="*/ 2 w 14"/>
                <a:gd name="T59" fmla="*/ 8 h 10"/>
                <a:gd name="T60" fmla="*/ 2 w 14"/>
                <a:gd name="T61" fmla="*/ 9 h 10"/>
                <a:gd name="T62" fmla="*/ 2 w 14"/>
                <a:gd name="T63" fmla="*/ 10 h 10"/>
                <a:gd name="T64" fmla="*/ 3 w 14"/>
                <a:gd name="T65" fmla="*/ 10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4" h="10">
                  <a:moveTo>
                    <a:pt x="3" y="10"/>
                  </a:moveTo>
                  <a:cubicBezTo>
                    <a:pt x="4" y="10"/>
                    <a:pt x="5" y="10"/>
                    <a:pt x="5" y="10"/>
                  </a:cubicBezTo>
                  <a:cubicBezTo>
                    <a:pt x="5" y="10"/>
                    <a:pt x="7" y="9"/>
                    <a:pt x="8" y="9"/>
                  </a:cubicBezTo>
                  <a:cubicBezTo>
                    <a:pt x="8" y="9"/>
                    <a:pt x="8" y="9"/>
                    <a:pt x="9" y="9"/>
                  </a:cubicBezTo>
                  <a:cubicBezTo>
                    <a:pt x="9" y="9"/>
                    <a:pt x="9" y="9"/>
                    <a:pt x="9" y="9"/>
                  </a:cubicBezTo>
                  <a:cubicBezTo>
                    <a:pt x="9" y="9"/>
                    <a:pt x="10" y="9"/>
                    <a:pt x="10" y="10"/>
                  </a:cubicBezTo>
                  <a:cubicBezTo>
                    <a:pt x="10" y="10"/>
                    <a:pt x="12" y="10"/>
                    <a:pt x="14" y="10"/>
                  </a:cubicBezTo>
                  <a:cubicBezTo>
                    <a:pt x="14" y="10"/>
                    <a:pt x="14" y="10"/>
                    <a:pt x="14" y="10"/>
                  </a:cubicBezTo>
                  <a:cubicBezTo>
                    <a:pt x="14" y="9"/>
                    <a:pt x="14" y="9"/>
                    <a:pt x="14" y="8"/>
                  </a:cubicBezTo>
                  <a:cubicBezTo>
                    <a:pt x="14" y="8"/>
                    <a:pt x="13" y="7"/>
                    <a:pt x="13" y="7"/>
                  </a:cubicBezTo>
                  <a:cubicBezTo>
                    <a:pt x="12" y="7"/>
                    <a:pt x="12" y="6"/>
                    <a:pt x="12" y="6"/>
                  </a:cubicBezTo>
                  <a:cubicBezTo>
                    <a:pt x="12" y="5"/>
                    <a:pt x="12" y="5"/>
                    <a:pt x="12" y="5"/>
                  </a:cubicBezTo>
                  <a:cubicBezTo>
                    <a:pt x="12" y="5"/>
                    <a:pt x="11" y="4"/>
                    <a:pt x="10" y="3"/>
                  </a:cubicBezTo>
                  <a:cubicBezTo>
                    <a:pt x="10" y="3"/>
                    <a:pt x="9" y="1"/>
                    <a:pt x="9" y="1"/>
                  </a:cubicBezTo>
                  <a:cubicBezTo>
                    <a:pt x="8" y="1"/>
                    <a:pt x="8" y="1"/>
                    <a:pt x="8" y="1"/>
                  </a:cubicBezTo>
                  <a:cubicBezTo>
                    <a:pt x="8" y="1"/>
                    <a:pt x="7" y="0"/>
                    <a:pt x="7" y="0"/>
                  </a:cubicBezTo>
                  <a:cubicBezTo>
                    <a:pt x="6" y="0"/>
                    <a:pt x="5" y="0"/>
                    <a:pt x="5" y="0"/>
                  </a:cubicBezTo>
                  <a:cubicBezTo>
                    <a:pt x="5" y="0"/>
                    <a:pt x="4" y="0"/>
                    <a:pt x="3" y="0"/>
                  </a:cubicBezTo>
                  <a:cubicBezTo>
                    <a:pt x="2" y="0"/>
                    <a:pt x="2" y="1"/>
                    <a:pt x="1" y="1"/>
                  </a:cubicBezTo>
                  <a:cubicBezTo>
                    <a:pt x="1" y="1"/>
                    <a:pt x="1" y="1"/>
                    <a:pt x="1" y="1"/>
                  </a:cubicBezTo>
                  <a:cubicBezTo>
                    <a:pt x="1" y="2"/>
                    <a:pt x="1" y="3"/>
                    <a:pt x="1" y="3"/>
                  </a:cubicBezTo>
                  <a:cubicBezTo>
                    <a:pt x="0" y="4"/>
                    <a:pt x="1" y="6"/>
                    <a:pt x="2" y="7"/>
                  </a:cubicBezTo>
                  <a:cubicBezTo>
                    <a:pt x="2" y="7"/>
                    <a:pt x="2" y="7"/>
                    <a:pt x="2" y="7"/>
                  </a:cubicBezTo>
                  <a:cubicBezTo>
                    <a:pt x="3" y="7"/>
                    <a:pt x="4" y="7"/>
                    <a:pt x="5" y="6"/>
                  </a:cubicBezTo>
                  <a:cubicBezTo>
                    <a:pt x="6" y="6"/>
                    <a:pt x="6" y="7"/>
                    <a:pt x="7" y="7"/>
                  </a:cubicBezTo>
                  <a:cubicBezTo>
                    <a:pt x="8" y="8"/>
                    <a:pt x="8" y="8"/>
                    <a:pt x="8" y="8"/>
                  </a:cubicBezTo>
                  <a:cubicBezTo>
                    <a:pt x="8" y="8"/>
                    <a:pt x="8" y="8"/>
                    <a:pt x="7" y="8"/>
                  </a:cubicBezTo>
                  <a:cubicBezTo>
                    <a:pt x="6" y="8"/>
                    <a:pt x="5" y="7"/>
                    <a:pt x="5" y="7"/>
                  </a:cubicBezTo>
                  <a:cubicBezTo>
                    <a:pt x="4" y="8"/>
                    <a:pt x="3" y="8"/>
                    <a:pt x="2" y="8"/>
                  </a:cubicBezTo>
                  <a:cubicBezTo>
                    <a:pt x="2" y="8"/>
                    <a:pt x="2" y="8"/>
                    <a:pt x="2" y="8"/>
                  </a:cubicBezTo>
                  <a:cubicBezTo>
                    <a:pt x="1" y="9"/>
                    <a:pt x="2" y="9"/>
                    <a:pt x="2" y="9"/>
                  </a:cubicBezTo>
                  <a:cubicBezTo>
                    <a:pt x="2" y="10"/>
                    <a:pt x="2" y="10"/>
                    <a:pt x="2" y="10"/>
                  </a:cubicBezTo>
                  <a:cubicBezTo>
                    <a:pt x="3" y="9"/>
                    <a:pt x="3" y="10"/>
                    <a:pt x="3"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7" name="Freeform 198">
              <a:extLst>
                <a:ext uri="{FF2B5EF4-FFF2-40B4-BE49-F238E27FC236}">
                  <a16:creationId xmlns:a16="http://schemas.microsoft.com/office/drawing/2014/main" id="{E3C37484-C824-4E03-A764-DA64BF4CB40C}"/>
                </a:ext>
              </a:extLst>
            </p:cNvPr>
            <p:cNvSpPr>
              <a:spLocks/>
            </p:cNvSpPr>
            <p:nvPr/>
          </p:nvSpPr>
          <p:spPr bwMode="auto">
            <a:xfrm>
              <a:off x="-3662363" y="2124075"/>
              <a:ext cx="25400" cy="14288"/>
            </a:xfrm>
            <a:custGeom>
              <a:avLst/>
              <a:gdLst>
                <a:gd name="T0" fmla="*/ 3 w 7"/>
                <a:gd name="T1" fmla="*/ 4 h 4"/>
                <a:gd name="T2" fmla="*/ 5 w 7"/>
                <a:gd name="T3" fmla="*/ 3 h 4"/>
                <a:gd name="T4" fmla="*/ 6 w 7"/>
                <a:gd name="T5" fmla="*/ 2 h 4"/>
                <a:gd name="T6" fmla="*/ 6 w 7"/>
                <a:gd name="T7" fmla="*/ 1 h 4"/>
                <a:gd name="T8" fmla="*/ 7 w 7"/>
                <a:gd name="T9" fmla="*/ 0 h 4"/>
                <a:gd name="T10" fmla="*/ 6 w 7"/>
                <a:gd name="T11" fmla="*/ 0 h 4"/>
                <a:gd name="T12" fmla="*/ 3 w 7"/>
                <a:gd name="T13" fmla="*/ 1 h 4"/>
                <a:gd name="T14" fmla="*/ 1 w 7"/>
                <a:gd name="T15" fmla="*/ 1 h 4"/>
                <a:gd name="T16" fmla="*/ 0 w 7"/>
                <a:gd name="T17" fmla="*/ 1 h 4"/>
                <a:gd name="T18" fmla="*/ 2 w 7"/>
                <a:gd name="T19" fmla="*/ 2 h 4"/>
                <a:gd name="T20" fmla="*/ 3 w 7"/>
                <a:gd name="T21" fmla="*/ 4 h 4"/>
                <a:gd name="T22" fmla="*/ 3 w 7"/>
                <a:gd name="T23" fmla="*/ 4 h 4"/>
                <a:gd name="T24" fmla="*/ 3 w 7"/>
                <a:gd name="T25"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 h="4">
                  <a:moveTo>
                    <a:pt x="3" y="4"/>
                  </a:moveTo>
                  <a:cubicBezTo>
                    <a:pt x="4" y="3"/>
                    <a:pt x="5" y="3"/>
                    <a:pt x="5" y="3"/>
                  </a:cubicBezTo>
                  <a:cubicBezTo>
                    <a:pt x="6" y="3"/>
                    <a:pt x="6" y="3"/>
                    <a:pt x="6" y="2"/>
                  </a:cubicBezTo>
                  <a:cubicBezTo>
                    <a:pt x="6" y="2"/>
                    <a:pt x="5" y="1"/>
                    <a:pt x="6" y="1"/>
                  </a:cubicBezTo>
                  <a:cubicBezTo>
                    <a:pt x="6" y="1"/>
                    <a:pt x="6" y="1"/>
                    <a:pt x="7" y="0"/>
                  </a:cubicBezTo>
                  <a:cubicBezTo>
                    <a:pt x="6" y="0"/>
                    <a:pt x="6" y="0"/>
                    <a:pt x="6" y="0"/>
                  </a:cubicBezTo>
                  <a:cubicBezTo>
                    <a:pt x="5" y="0"/>
                    <a:pt x="3" y="1"/>
                    <a:pt x="3" y="1"/>
                  </a:cubicBezTo>
                  <a:cubicBezTo>
                    <a:pt x="3" y="1"/>
                    <a:pt x="2" y="1"/>
                    <a:pt x="1" y="1"/>
                  </a:cubicBezTo>
                  <a:cubicBezTo>
                    <a:pt x="1" y="1"/>
                    <a:pt x="1" y="0"/>
                    <a:pt x="0" y="1"/>
                  </a:cubicBezTo>
                  <a:cubicBezTo>
                    <a:pt x="1" y="1"/>
                    <a:pt x="1" y="2"/>
                    <a:pt x="2" y="2"/>
                  </a:cubicBezTo>
                  <a:cubicBezTo>
                    <a:pt x="3" y="3"/>
                    <a:pt x="2" y="3"/>
                    <a:pt x="3" y="4"/>
                  </a:cubicBezTo>
                  <a:cubicBezTo>
                    <a:pt x="3" y="4"/>
                    <a:pt x="3" y="4"/>
                    <a:pt x="3" y="4"/>
                  </a:cubicBezTo>
                  <a:cubicBezTo>
                    <a:pt x="3" y="4"/>
                    <a:pt x="3" y="4"/>
                    <a:pt x="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8" name="Freeform 199">
              <a:extLst>
                <a:ext uri="{FF2B5EF4-FFF2-40B4-BE49-F238E27FC236}">
                  <a16:creationId xmlns:a16="http://schemas.microsoft.com/office/drawing/2014/main" id="{CF770268-1340-487C-BE9F-31A620952527}"/>
                </a:ext>
              </a:extLst>
            </p:cNvPr>
            <p:cNvSpPr>
              <a:spLocks/>
            </p:cNvSpPr>
            <p:nvPr/>
          </p:nvSpPr>
          <p:spPr bwMode="auto">
            <a:xfrm>
              <a:off x="-3402013" y="2138363"/>
              <a:ext cx="104775" cy="71438"/>
            </a:xfrm>
            <a:custGeom>
              <a:avLst/>
              <a:gdLst>
                <a:gd name="T0" fmla="*/ 26 w 29"/>
                <a:gd name="T1" fmla="*/ 11 h 20"/>
                <a:gd name="T2" fmla="*/ 25 w 29"/>
                <a:gd name="T3" fmla="*/ 10 h 20"/>
                <a:gd name="T4" fmla="*/ 24 w 29"/>
                <a:gd name="T5" fmla="*/ 8 h 20"/>
                <a:gd name="T6" fmla="*/ 23 w 29"/>
                <a:gd name="T7" fmla="*/ 7 h 20"/>
                <a:gd name="T8" fmla="*/ 21 w 29"/>
                <a:gd name="T9" fmla="*/ 6 h 20"/>
                <a:gd name="T10" fmla="*/ 21 w 29"/>
                <a:gd name="T11" fmla="*/ 5 h 20"/>
                <a:gd name="T12" fmla="*/ 20 w 29"/>
                <a:gd name="T13" fmla="*/ 5 h 20"/>
                <a:gd name="T14" fmla="*/ 20 w 29"/>
                <a:gd name="T15" fmla="*/ 4 h 20"/>
                <a:gd name="T16" fmla="*/ 20 w 29"/>
                <a:gd name="T17" fmla="*/ 2 h 20"/>
                <a:gd name="T18" fmla="*/ 18 w 29"/>
                <a:gd name="T19" fmla="*/ 0 h 20"/>
                <a:gd name="T20" fmla="*/ 18 w 29"/>
                <a:gd name="T21" fmla="*/ 0 h 20"/>
                <a:gd name="T22" fmla="*/ 16 w 29"/>
                <a:gd name="T23" fmla="*/ 1 h 20"/>
                <a:gd name="T24" fmla="*/ 16 w 29"/>
                <a:gd name="T25" fmla="*/ 2 h 20"/>
                <a:gd name="T26" fmla="*/ 13 w 29"/>
                <a:gd name="T27" fmla="*/ 4 h 20"/>
                <a:gd name="T28" fmla="*/ 10 w 29"/>
                <a:gd name="T29" fmla="*/ 5 h 20"/>
                <a:gd name="T30" fmla="*/ 10 w 29"/>
                <a:gd name="T31" fmla="*/ 6 h 20"/>
                <a:gd name="T32" fmla="*/ 8 w 29"/>
                <a:gd name="T33" fmla="*/ 7 h 20"/>
                <a:gd name="T34" fmla="*/ 5 w 29"/>
                <a:gd name="T35" fmla="*/ 8 h 20"/>
                <a:gd name="T36" fmla="*/ 4 w 29"/>
                <a:gd name="T37" fmla="*/ 8 h 20"/>
                <a:gd name="T38" fmla="*/ 2 w 29"/>
                <a:gd name="T39" fmla="*/ 8 h 20"/>
                <a:gd name="T40" fmla="*/ 2 w 29"/>
                <a:gd name="T41" fmla="*/ 8 h 20"/>
                <a:gd name="T42" fmla="*/ 1 w 29"/>
                <a:gd name="T43" fmla="*/ 10 h 20"/>
                <a:gd name="T44" fmla="*/ 0 w 29"/>
                <a:gd name="T45" fmla="*/ 12 h 20"/>
                <a:gd name="T46" fmla="*/ 0 w 29"/>
                <a:gd name="T47" fmla="*/ 14 h 20"/>
                <a:gd name="T48" fmla="*/ 1 w 29"/>
                <a:gd name="T49" fmla="*/ 16 h 20"/>
                <a:gd name="T50" fmla="*/ 1 w 29"/>
                <a:gd name="T51" fmla="*/ 17 h 20"/>
                <a:gd name="T52" fmla="*/ 2 w 29"/>
                <a:gd name="T53" fmla="*/ 18 h 20"/>
                <a:gd name="T54" fmla="*/ 3 w 29"/>
                <a:gd name="T55" fmla="*/ 19 h 20"/>
                <a:gd name="T56" fmla="*/ 4 w 29"/>
                <a:gd name="T57" fmla="*/ 20 h 20"/>
                <a:gd name="T58" fmla="*/ 4 w 29"/>
                <a:gd name="T59" fmla="*/ 20 h 20"/>
                <a:gd name="T60" fmla="*/ 4 w 29"/>
                <a:gd name="T61" fmla="*/ 18 h 20"/>
                <a:gd name="T62" fmla="*/ 6 w 29"/>
                <a:gd name="T63" fmla="*/ 18 h 20"/>
                <a:gd name="T64" fmla="*/ 7 w 29"/>
                <a:gd name="T65" fmla="*/ 17 h 20"/>
                <a:gd name="T66" fmla="*/ 9 w 29"/>
                <a:gd name="T67" fmla="*/ 18 h 20"/>
                <a:gd name="T68" fmla="*/ 9 w 29"/>
                <a:gd name="T69" fmla="*/ 16 h 20"/>
                <a:gd name="T70" fmla="*/ 11 w 29"/>
                <a:gd name="T71" fmla="*/ 14 h 20"/>
                <a:gd name="T72" fmla="*/ 13 w 29"/>
                <a:gd name="T73" fmla="*/ 15 h 20"/>
                <a:gd name="T74" fmla="*/ 17 w 29"/>
                <a:gd name="T75" fmla="*/ 16 h 20"/>
                <a:gd name="T76" fmla="*/ 18 w 29"/>
                <a:gd name="T77" fmla="*/ 15 h 20"/>
                <a:gd name="T78" fmla="*/ 20 w 29"/>
                <a:gd name="T79" fmla="*/ 15 h 20"/>
                <a:gd name="T80" fmla="*/ 22 w 29"/>
                <a:gd name="T81" fmla="*/ 14 h 20"/>
                <a:gd name="T82" fmla="*/ 24 w 29"/>
                <a:gd name="T83" fmla="*/ 14 h 20"/>
                <a:gd name="T84" fmla="*/ 27 w 29"/>
                <a:gd name="T85" fmla="*/ 14 h 20"/>
                <a:gd name="T86" fmla="*/ 29 w 29"/>
                <a:gd name="T87" fmla="*/ 14 h 20"/>
                <a:gd name="T88" fmla="*/ 28 w 29"/>
                <a:gd name="T89" fmla="*/ 12 h 20"/>
                <a:gd name="T90" fmla="*/ 26 w 29"/>
                <a:gd name="T91" fmla="*/ 11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9" h="20">
                  <a:moveTo>
                    <a:pt x="26" y="11"/>
                  </a:moveTo>
                  <a:cubicBezTo>
                    <a:pt x="26" y="11"/>
                    <a:pt x="26" y="10"/>
                    <a:pt x="25" y="10"/>
                  </a:cubicBezTo>
                  <a:cubicBezTo>
                    <a:pt x="25" y="9"/>
                    <a:pt x="24" y="9"/>
                    <a:pt x="24" y="8"/>
                  </a:cubicBezTo>
                  <a:cubicBezTo>
                    <a:pt x="24" y="8"/>
                    <a:pt x="24" y="8"/>
                    <a:pt x="23" y="7"/>
                  </a:cubicBezTo>
                  <a:cubicBezTo>
                    <a:pt x="22" y="6"/>
                    <a:pt x="21" y="6"/>
                    <a:pt x="21" y="6"/>
                  </a:cubicBezTo>
                  <a:cubicBezTo>
                    <a:pt x="21" y="5"/>
                    <a:pt x="21" y="5"/>
                    <a:pt x="21" y="5"/>
                  </a:cubicBezTo>
                  <a:cubicBezTo>
                    <a:pt x="20" y="5"/>
                    <a:pt x="20" y="5"/>
                    <a:pt x="20" y="5"/>
                  </a:cubicBezTo>
                  <a:cubicBezTo>
                    <a:pt x="20" y="5"/>
                    <a:pt x="19" y="5"/>
                    <a:pt x="20" y="4"/>
                  </a:cubicBezTo>
                  <a:cubicBezTo>
                    <a:pt x="21" y="4"/>
                    <a:pt x="20" y="3"/>
                    <a:pt x="20" y="2"/>
                  </a:cubicBezTo>
                  <a:cubicBezTo>
                    <a:pt x="20" y="2"/>
                    <a:pt x="19" y="0"/>
                    <a:pt x="18" y="0"/>
                  </a:cubicBezTo>
                  <a:cubicBezTo>
                    <a:pt x="18" y="0"/>
                    <a:pt x="18" y="0"/>
                    <a:pt x="18" y="0"/>
                  </a:cubicBezTo>
                  <a:cubicBezTo>
                    <a:pt x="18" y="0"/>
                    <a:pt x="17" y="0"/>
                    <a:pt x="16" y="1"/>
                  </a:cubicBezTo>
                  <a:cubicBezTo>
                    <a:pt x="16" y="1"/>
                    <a:pt x="16" y="1"/>
                    <a:pt x="16" y="2"/>
                  </a:cubicBezTo>
                  <a:cubicBezTo>
                    <a:pt x="15" y="2"/>
                    <a:pt x="14" y="3"/>
                    <a:pt x="13" y="4"/>
                  </a:cubicBezTo>
                  <a:cubicBezTo>
                    <a:pt x="13" y="5"/>
                    <a:pt x="11" y="4"/>
                    <a:pt x="10" y="5"/>
                  </a:cubicBezTo>
                  <a:cubicBezTo>
                    <a:pt x="9" y="5"/>
                    <a:pt x="10" y="6"/>
                    <a:pt x="10" y="6"/>
                  </a:cubicBezTo>
                  <a:cubicBezTo>
                    <a:pt x="9" y="6"/>
                    <a:pt x="8" y="7"/>
                    <a:pt x="8" y="7"/>
                  </a:cubicBezTo>
                  <a:cubicBezTo>
                    <a:pt x="7" y="7"/>
                    <a:pt x="6" y="7"/>
                    <a:pt x="5" y="8"/>
                  </a:cubicBezTo>
                  <a:cubicBezTo>
                    <a:pt x="5" y="9"/>
                    <a:pt x="4" y="7"/>
                    <a:pt x="4" y="8"/>
                  </a:cubicBezTo>
                  <a:cubicBezTo>
                    <a:pt x="3" y="9"/>
                    <a:pt x="3" y="9"/>
                    <a:pt x="2" y="8"/>
                  </a:cubicBezTo>
                  <a:cubicBezTo>
                    <a:pt x="2" y="8"/>
                    <a:pt x="2" y="8"/>
                    <a:pt x="2" y="8"/>
                  </a:cubicBezTo>
                  <a:cubicBezTo>
                    <a:pt x="2" y="9"/>
                    <a:pt x="1" y="9"/>
                    <a:pt x="1" y="10"/>
                  </a:cubicBezTo>
                  <a:cubicBezTo>
                    <a:pt x="1" y="11"/>
                    <a:pt x="0" y="12"/>
                    <a:pt x="0" y="12"/>
                  </a:cubicBezTo>
                  <a:cubicBezTo>
                    <a:pt x="0" y="12"/>
                    <a:pt x="0" y="13"/>
                    <a:pt x="0" y="14"/>
                  </a:cubicBezTo>
                  <a:cubicBezTo>
                    <a:pt x="0" y="15"/>
                    <a:pt x="0" y="15"/>
                    <a:pt x="1" y="16"/>
                  </a:cubicBezTo>
                  <a:cubicBezTo>
                    <a:pt x="1" y="16"/>
                    <a:pt x="1" y="17"/>
                    <a:pt x="1" y="17"/>
                  </a:cubicBezTo>
                  <a:cubicBezTo>
                    <a:pt x="1" y="17"/>
                    <a:pt x="1" y="17"/>
                    <a:pt x="2" y="18"/>
                  </a:cubicBezTo>
                  <a:cubicBezTo>
                    <a:pt x="2" y="18"/>
                    <a:pt x="3" y="19"/>
                    <a:pt x="3" y="19"/>
                  </a:cubicBezTo>
                  <a:cubicBezTo>
                    <a:pt x="3" y="20"/>
                    <a:pt x="4" y="20"/>
                    <a:pt x="4" y="20"/>
                  </a:cubicBezTo>
                  <a:cubicBezTo>
                    <a:pt x="4" y="20"/>
                    <a:pt x="4" y="20"/>
                    <a:pt x="4" y="20"/>
                  </a:cubicBezTo>
                  <a:cubicBezTo>
                    <a:pt x="4" y="19"/>
                    <a:pt x="4" y="18"/>
                    <a:pt x="4" y="18"/>
                  </a:cubicBezTo>
                  <a:cubicBezTo>
                    <a:pt x="6" y="18"/>
                    <a:pt x="6" y="18"/>
                    <a:pt x="6" y="18"/>
                  </a:cubicBezTo>
                  <a:cubicBezTo>
                    <a:pt x="7" y="17"/>
                    <a:pt x="7" y="17"/>
                    <a:pt x="7" y="17"/>
                  </a:cubicBezTo>
                  <a:cubicBezTo>
                    <a:pt x="9" y="18"/>
                    <a:pt x="9" y="18"/>
                    <a:pt x="9" y="18"/>
                  </a:cubicBezTo>
                  <a:cubicBezTo>
                    <a:pt x="9" y="16"/>
                    <a:pt x="9" y="16"/>
                    <a:pt x="9" y="16"/>
                  </a:cubicBezTo>
                  <a:cubicBezTo>
                    <a:pt x="9" y="16"/>
                    <a:pt x="10" y="14"/>
                    <a:pt x="11" y="14"/>
                  </a:cubicBezTo>
                  <a:cubicBezTo>
                    <a:pt x="12" y="14"/>
                    <a:pt x="13" y="15"/>
                    <a:pt x="13" y="15"/>
                  </a:cubicBezTo>
                  <a:cubicBezTo>
                    <a:pt x="17" y="16"/>
                    <a:pt x="17" y="16"/>
                    <a:pt x="17" y="16"/>
                  </a:cubicBezTo>
                  <a:cubicBezTo>
                    <a:pt x="17" y="16"/>
                    <a:pt x="18" y="15"/>
                    <a:pt x="18" y="15"/>
                  </a:cubicBezTo>
                  <a:cubicBezTo>
                    <a:pt x="18" y="14"/>
                    <a:pt x="19" y="15"/>
                    <a:pt x="20" y="15"/>
                  </a:cubicBezTo>
                  <a:cubicBezTo>
                    <a:pt x="20" y="14"/>
                    <a:pt x="21" y="14"/>
                    <a:pt x="22" y="14"/>
                  </a:cubicBezTo>
                  <a:cubicBezTo>
                    <a:pt x="23" y="14"/>
                    <a:pt x="24" y="15"/>
                    <a:pt x="24" y="14"/>
                  </a:cubicBezTo>
                  <a:cubicBezTo>
                    <a:pt x="25" y="13"/>
                    <a:pt x="27" y="14"/>
                    <a:pt x="27" y="14"/>
                  </a:cubicBezTo>
                  <a:cubicBezTo>
                    <a:pt x="29" y="14"/>
                    <a:pt x="29" y="14"/>
                    <a:pt x="29" y="14"/>
                  </a:cubicBezTo>
                  <a:cubicBezTo>
                    <a:pt x="28" y="12"/>
                    <a:pt x="28" y="12"/>
                    <a:pt x="28" y="12"/>
                  </a:cubicBezTo>
                  <a:cubicBezTo>
                    <a:pt x="28" y="12"/>
                    <a:pt x="26" y="12"/>
                    <a:pt x="26"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9" name="Freeform 200">
              <a:extLst>
                <a:ext uri="{FF2B5EF4-FFF2-40B4-BE49-F238E27FC236}">
                  <a16:creationId xmlns:a16="http://schemas.microsoft.com/office/drawing/2014/main" id="{0D33CAC5-5F77-4417-AD0F-B577B355F375}"/>
                </a:ext>
              </a:extLst>
            </p:cNvPr>
            <p:cNvSpPr>
              <a:spLocks/>
            </p:cNvSpPr>
            <p:nvPr/>
          </p:nvSpPr>
          <p:spPr bwMode="auto">
            <a:xfrm>
              <a:off x="-3498850" y="2112963"/>
              <a:ext cx="96837" cy="82550"/>
            </a:xfrm>
            <a:custGeom>
              <a:avLst/>
              <a:gdLst>
                <a:gd name="T0" fmla="*/ 17 w 27"/>
                <a:gd name="T1" fmla="*/ 17 h 23"/>
                <a:gd name="T2" fmla="*/ 18 w 27"/>
                <a:gd name="T3" fmla="*/ 17 h 23"/>
                <a:gd name="T4" fmla="*/ 20 w 27"/>
                <a:gd name="T5" fmla="*/ 18 h 23"/>
                <a:gd name="T6" fmla="*/ 21 w 27"/>
                <a:gd name="T7" fmla="*/ 17 h 23"/>
                <a:gd name="T8" fmla="*/ 23 w 27"/>
                <a:gd name="T9" fmla="*/ 13 h 23"/>
                <a:gd name="T10" fmla="*/ 24 w 27"/>
                <a:gd name="T11" fmla="*/ 12 h 23"/>
                <a:gd name="T12" fmla="*/ 24 w 27"/>
                <a:gd name="T13" fmla="*/ 11 h 23"/>
                <a:gd name="T14" fmla="*/ 24 w 27"/>
                <a:gd name="T15" fmla="*/ 9 h 23"/>
                <a:gd name="T16" fmla="*/ 26 w 27"/>
                <a:gd name="T17" fmla="*/ 7 h 23"/>
                <a:gd name="T18" fmla="*/ 27 w 27"/>
                <a:gd name="T19" fmla="*/ 6 h 23"/>
                <a:gd name="T20" fmla="*/ 27 w 27"/>
                <a:gd name="T21" fmla="*/ 4 h 23"/>
                <a:gd name="T22" fmla="*/ 26 w 27"/>
                <a:gd name="T23" fmla="*/ 3 h 23"/>
                <a:gd name="T24" fmla="*/ 26 w 27"/>
                <a:gd name="T25" fmla="*/ 2 h 23"/>
                <a:gd name="T26" fmla="*/ 25 w 27"/>
                <a:gd name="T27" fmla="*/ 1 h 23"/>
                <a:gd name="T28" fmla="*/ 25 w 27"/>
                <a:gd name="T29" fmla="*/ 1 h 23"/>
                <a:gd name="T30" fmla="*/ 23 w 27"/>
                <a:gd name="T31" fmla="*/ 2 h 23"/>
                <a:gd name="T32" fmla="*/ 21 w 27"/>
                <a:gd name="T33" fmla="*/ 2 h 23"/>
                <a:gd name="T34" fmla="*/ 18 w 27"/>
                <a:gd name="T35" fmla="*/ 2 h 23"/>
                <a:gd name="T36" fmla="*/ 16 w 27"/>
                <a:gd name="T37" fmla="*/ 3 h 23"/>
                <a:gd name="T38" fmla="*/ 14 w 27"/>
                <a:gd name="T39" fmla="*/ 3 h 23"/>
                <a:gd name="T40" fmla="*/ 12 w 27"/>
                <a:gd name="T41" fmla="*/ 2 h 23"/>
                <a:gd name="T42" fmla="*/ 10 w 27"/>
                <a:gd name="T43" fmla="*/ 2 h 23"/>
                <a:gd name="T44" fmla="*/ 9 w 27"/>
                <a:gd name="T45" fmla="*/ 1 h 23"/>
                <a:gd name="T46" fmla="*/ 7 w 27"/>
                <a:gd name="T47" fmla="*/ 1 h 23"/>
                <a:gd name="T48" fmla="*/ 6 w 27"/>
                <a:gd name="T49" fmla="*/ 1 h 23"/>
                <a:gd name="T50" fmla="*/ 4 w 27"/>
                <a:gd name="T51" fmla="*/ 1 h 23"/>
                <a:gd name="T52" fmla="*/ 3 w 27"/>
                <a:gd name="T53" fmla="*/ 3 h 23"/>
                <a:gd name="T54" fmla="*/ 2 w 27"/>
                <a:gd name="T55" fmla="*/ 5 h 23"/>
                <a:gd name="T56" fmla="*/ 2 w 27"/>
                <a:gd name="T57" fmla="*/ 5 h 23"/>
                <a:gd name="T58" fmla="*/ 2 w 27"/>
                <a:gd name="T59" fmla="*/ 7 h 23"/>
                <a:gd name="T60" fmla="*/ 2 w 27"/>
                <a:gd name="T61" fmla="*/ 10 h 23"/>
                <a:gd name="T62" fmla="*/ 1 w 27"/>
                <a:gd name="T63" fmla="*/ 11 h 23"/>
                <a:gd name="T64" fmla="*/ 0 w 27"/>
                <a:gd name="T65" fmla="*/ 13 h 23"/>
                <a:gd name="T66" fmla="*/ 0 w 27"/>
                <a:gd name="T67" fmla="*/ 16 h 23"/>
                <a:gd name="T68" fmla="*/ 1 w 27"/>
                <a:gd name="T69" fmla="*/ 17 h 23"/>
                <a:gd name="T70" fmla="*/ 1 w 27"/>
                <a:gd name="T71" fmla="*/ 18 h 23"/>
                <a:gd name="T72" fmla="*/ 4 w 27"/>
                <a:gd name="T73" fmla="*/ 18 h 23"/>
                <a:gd name="T74" fmla="*/ 6 w 27"/>
                <a:gd name="T75" fmla="*/ 21 h 23"/>
                <a:gd name="T76" fmla="*/ 8 w 27"/>
                <a:gd name="T77" fmla="*/ 23 h 23"/>
                <a:gd name="T78" fmla="*/ 10 w 27"/>
                <a:gd name="T79" fmla="*/ 22 h 23"/>
                <a:gd name="T80" fmla="*/ 13 w 27"/>
                <a:gd name="T81" fmla="*/ 22 h 23"/>
                <a:gd name="T82" fmla="*/ 13 w 27"/>
                <a:gd name="T83" fmla="*/ 22 h 23"/>
                <a:gd name="T84" fmla="*/ 14 w 27"/>
                <a:gd name="T85" fmla="*/ 19 h 23"/>
                <a:gd name="T86" fmla="*/ 17 w 27"/>
                <a:gd name="T87" fmla="*/ 17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7" h="23">
                  <a:moveTo>
                    <a:pt x="17" y="17"/>
                  </a:moveTo>
                  <a:cubicBezTo>
                    <a:pt x="17" y="17"/>
                    <a:pt x="18" y="17"/>
                    <a:pt x="18" y="17"/>
                  </a:cubicBezTo>
                  <a:cubicBezTo>
                    <a:pt x="19" y="16"/>
                    <a:pt x="20" y="17"/>
                    <a:pt x="20" y="18"/>
                  </a:cubicBezTo>
                  <a:cubicBezTo>
                    <a:pt x="20" y="19"/>
                    <a:pt x="20" y="18"/>
                    <a:pt x="21" y="17"/>
                  </a:cubicBezTo>
                  <a:cubicBezTo>
                    <a:pt x="21" y="16"/>
                    <a:pt x="23" y="14"/>
                    <a:pt x="23" y="13"/>
                  </a:cubicBezTo>
                  <a:cubicBezTo>
                    <a:pt x="23" y="13"/>
                    <a:pt x="24" y="12"/>
                    <a:pt x="24" y="12"/>
                  </a:cubicBezTo>
                  <a:cubicBezTo>
                    <a:pt x="24" y="11"/>
                    <a:pt x="24" y="11"/>
                    <a:pt x="24" y="11"/>
                  </a:cubicBezTo>
                  <a:cubicBezTo>
                    <a:pt x="24" y="10"/>
                    <a:pt x="25" y="9"/>
                    <a:pt x="24" y="9"/>
                  </a:cubicBezTo>
                  <a:cubicBezTo>
                    <a:pt x="24" y="9"/>
                    <a:pt x="26" y="7"/>
                    <a:pt x="26" y="7"/>
                  </a:cubicBezTo>
                  <a:cubicBezTo>
                    <a:pt x="26" y="6"/>
                    <a:pt x="27" y="6"/>
                    <a:pt x="27" y="6"/>
                  </a:cubicBezTo>
                  <a:cubicBezTo>
                    <a:pt x="27" y="5"/>
                    <a:pt x="27" y="4"/>
                    <a:pt x="27" y="4"/>
                  </a:cubicBezTo>
                  <a:cubicBezTo>
                    <a:pt x="27" y="4"/>
                    <a:pt x="26" y="4"/>
                    <a:pt x="26" y="3"/>
                  </a:cubicBezTo>
                  <a:cubicBezTo>
                    <a:pt x="26" y="3"/>
                    <a:pt x="26" y="3"/>
                    <a:pt x="26" y="2"/>
                  </a:cubicBezTo>
                  <a:cubicBezTo>
                    <a:pt x="26" y="2"/>
                    <a:pt x="26" y="2"/>
                    <a:pt x="25" y="1"/>
                  </a:cubicBezTo>
                  <a:cubicBezTo>
                    <a:pt x="25" y="1"/>
                    <a:pt x="25" y="1"/>
                    <a:pt x="25" y="1"/>
                  </a:cubicBezTo>
                  <a:cubicBezTo>
                    <a:pt x="24" y="1"/>
                    <a:pt x="23" y="2"/>
                    <a:pt x="23" y="2"/>
                  </a:cubicBezTo>
                  <a:cubicBezTo>
                    <a:pt x="22" y="2"/>
                    <a:pt x="21" y="2"/>
                    <a:pt x="21" y="2"/>
                  </a:cubicBezTo>
                  <a:cubicBezTo>
                    <a:pt x="21" y="2"/>
                    <a:pt x="19" y="2"/>
                    <a:pt x="18" y="2"/>
                  </a:cubicBezTo>
                  <a:cubicBezTo>
                    <a:pt x="17" y="2"/>
                    <a:pt x="17" y="2"/>
                    <a:pt x="16" y="3"/>
                  </a:cubicBezTo>
                  <a:cubicBezTo>
                    <a:pt x="16" y="3"/>
                    <a:pt x="14" y="3"/>
                    <a:pt x="14" y="3"/>
                  </a:cubicBezTo>
                  <a:cubicBezTo>
                    <a:pt x="14" y="3"/>
                    <a:pt x="13" y="2"/>
                    <a:pt x="12" y="2"/>
                  </a:cubicBezTo>
                  <a:cubicBezTo>
                    <a:pt x="12" y="2"/>
                    <a:pt x="11" y="2"/>
                    <a:pt x="10" y="2"/>
                  </a:cubicBezTo>
                  <a:cubicBezTo>
                    <a:pt x="10" y="3"/>
                    <a:pt x="9" y="2"/>
                    <a:pt x="9" y="1"/>
                  </a:cubicBezTo>
                  <a:cubicBezTo>
                    <a:pt x="9" y="1"/>
                    <a:pt x="8" y="1"/>
                    <a:pt x="7" y="1"/>
                  </a:cubicBezTo>
                  <a:cubicBezTo>
                    <a:pt x="7" y="0"/>
                    <a:pt x="6" y="1"/>
                    <a:pt x="6" y="1"/>
                  </a:cubicBezTo>
                  <a:cubicBezTo>
                    <a:pt x="5" y="1"/>
                    <a:pt x="4" y="1"/>
                    <a:pt x="4" y="1"/>
                  </a:cubicBezTo>
                  <a:cubicBezTo>
                    <a:pt x="3" y="1"/>
                    <a:pt x="3" y="3"/>
                    <a:pt x="3" y="3"/>
                  </a:cubicBezTo>
                  <a:cubicBezTo>
                    <a:pt x="3" y="3"/>
                    <a:pt x="2" y="4"/>
                    <a:pt x="2" y="5"/>
                  </a:cubicBezTo>
                  <a:cubicBezTo>
                    <a:pt x="2" y="5"/>
                    <a:pt x="2" y="5"/>
                    <a:pt x="2" y="5"/>
                  </a:cubicBezTo>
                  <a:cubicBezTo>
                    <a:pt x="2" y="6"/>
                    <a:pt x="2" y="6"/>
                    <a:pt x="2" y="7"/>
                  </a:cubicBezTo>
                  <a:cubicBezTo>
                    <a:pt x="2" y="7"/>
                    <a:pt x="2" y="9"/>
                    <a:pt x="2" y="10"/>
                  </a:cubicBezTo>
                  <a:cubicBezTo>
                    <a:pt x="1" y="10"/>
                    <a:pt x="1" y="11"/>
                    <a:pt x="1" y="11"/>
                  </a:cubicBezTo>
                  <a:cubicBezTo>
                    <a:pt x="1" y="11"/>
                    <a:pt x="0" y="12"/>
                    <a:pt x="0" y="13"/>
                  </a:cubicBezTo>
                  <a:cubicBezTo>
                    <a:pt x="0" y="14"/>
                    <a:pt x="0" y="15"/>
                    <a:pt x="0" y="16"/>
                  </a:cubicBezTo>
                  <a:cubicBezTo>
                    <a:pt x="0" y="16"/>
                    <a:pt x="0" y="17"/>
                    <a:pt x="1" y="17"/>
                  </a:cubicBezTo>
                  <a:cubicBezTo>
                    <a:pt x="1" y="17"/>
                    <a:pt x="1" y="17"/>
                    <a:pt x="1" y="18"/>
                  </a:cubicBezTo>
                  <a:cubicBezTo>
                    <a:pt x="1" y="18"/>
                    <a:pt x="3" y="18"/>
                    <a:pt x="4" y="18"/>
                  </a:cubicBezTo>
                  <a:cubicBezTo>
                    <a:pt x="5" y="19"/>
                    <a:pt x="6" y="20"/>
                    <a:pt x="6" y="21"/>
                  </a:cubicBezTo>
                  <a:cubicBezTo>
                    <a:pt x="6" y="21"/>
                    <a:pt x="7" y="22"/>
                    <a:pt x="8" y="23"/>
                  </a:cubicBezTo>
                  <a:cubicBezTo>
                    <a:pt x="8" y="23"/>
                    <a:pt x="9" y="22"/>
                    <a:pt x="10" y="22"/>
                  </a:cubicBezTo>
                  <a:cubicBezTo>
                    <a:pt x="11" y="22"/>
                    <a:pt x="13" y="22"/>
                    <a:pt x="13" y="22"/>
                  </a:cubicBezTo>
                  <a:cubicBezTo>
                    <a:pt x="13" y="22"/>
                    <a:pt x="13" y="22"/>
                    <a:pt x="13" y="22"/>
                  </a:cubicBezTo>
                  <a:cubicBezTo>
                    <a:pt x="14" y="21"/>
                    <a:pt x="14" y="19"/>
                    <a:pt x="14" y="19"/>
                  </a:cubicBezTo>
                  <a:cubicBezTo>
                    <a:pt x="14" y="19"/>
                    <a:pt x="17" y="17"/>
                    <a:pt x="17" y="1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0" name="Freeform 201">
              <a:extLst>
                <a:ext uri="{FF2B5EF4-FFF2-40B4-BE49-F238E27FC236}">
                  <a16:creationId xmlns:a16="http://schemas.microsoft.com/office/drawing/2014/main" id="{5A227EFF-6370-4420-A459-408502C98B54}"/>
                </a:ext>
              </a:extLst>
            </p:cNvPr>
            <p:cNvSpPr>
              <a:spLocks/>
            </p:cNvSpPr>
            <p:nvPr/>
          </p:nvSpPr>
          <p:spPr bwMode="auto">
            <a:xfrm>
              <a:off x="-3517900" y="2127250"/>
              <a:ext cx="25400" cy="50800"/>
            </a:xfrm>
            <a:custGeom>
              <a:avLst/>
              <a:gdLst>
                <a:gd name="T0" fmla="*/ 5 w 7"/>
                <a:gd name="T1" fmla="*/ 9 h 14"/>
                <a:gd name="T2" fmla="*/ 6 w 7"/>
                <a:gd name="T3" fmla="*/ 7 h 14"/>
                <a:gd name="T4" fmla="*/ 7 w 7"/>
                <a:gd name="T5" fmla="*/ 6 h 14"/>
                <a:gd name="T6" fmla="*/ 7 w 7"/>
                <a:gd name="T7" fmla="*/ 3 h 14"/>
                <a:gd name="T8" fmla="*/ 7 w 7"/>
                <a:gd name="T9" fmla="*/ 1 h 14"/>
                <a:gd name="T10" fmla="*/ 6 w 7"/>
                <a:gd name="T11" fmla="*/ 1 h 14"/>
                <a:gd name="T12" fmla="*/ 5 w 7"/>
                <a:gd name="T13" fmla="*/ 0 h 14"/>
                <a:gd name="T14" fmla="*/ 5 w 7"/>
                <a:gd name="T15" fmla="*/ 1 h 14"/>
                <a:gd name="T16" fmla="*/ 4 w 7"/>
                <a:gd name="T17" fmla="*/ 2 h 14"/>
                <a:gd name="T18" fmla="*/ 2 w 7"/>
                <a:gd name="T19" fmla="*/ 2 h 14"/>
                <a:gd name="T20" fmla="*/ 1 w 7"/>
                <a:gd name="T21" fmla="*/ 3 h 14"/>
                <a:gd name="T22" fmla="*/ 0 w 7"/>
                <a:gd name="T23" fmla="*/ 3 h 14"/>
                <a:gd name="T24" fmla="*/ 2 w 7"/>
                <a:gd name="T25" fmla="*/ 5 h 14"/>
                <a:gd name="T26" fmla="*/ 2 w 7"/>
                <a:gd name="T27" fmla="*/ 7 h 14"/>
                <a:gd name="T28" fmla="*/ 2 w 7"/>
                <a:gd name="T29" fmla="*/ 10 h 14"/>
                <a:gd name="T30" fmla="*/ 3 w 7"/>
                <a:gd name="T31" fmla="*/ 14 h 14"/>
                <a:gd name="T32" fmla="*/ 4 w 7"/>
                <a:gd name="T33" fmla="*/ 14 h 14"/>
                <a:gd name="T34" fmla="*/ 6 w 7"/>
                <a:gd name="T35" fmla="*/ 13 h 14"/>
                <a:gd name="T36" fmla="*/ 5 w 7"/>
                <a:gd name="T37" fmla="*/ 12 h 14"/>
                <a:gd name="T38" fmla="*/ 5 w 7"/>
                <a:gd name="T39" fmla="*/ 9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7" h="14">
                  <a:moveTo>
                    <a:pt x="5" y="9"/>
                  </a:moveTo>
                  <a:cubicBezTo>
                    <a:pt x="5" y="8"/>
                    <a:pt x="6" y="7"/>
                    <a:pt x="6" y="7"/>
                  </a:cubicBezTo>
                  <a:cubicBezTo>
                    <a:pt x="6" y="7"/>
                    <a:pt x="6" y="6"/>
                    <a:pt x="7" y="6"/>
                  </a:cubicBezTo>
                  <a:cubicBezTo>
                    <a:pt x="7" y="5"/>
                    <a:pt x="7" y="3"/>
                    <a:pt x="7" y="3"/>
                  </a:cubicBezTo>
                  <a:cubicBezTo>
                    <a:pt x="7" y="2"/>
                    <a:pt x="7" y="2"/>
                    <a:pt x="7" y="1"/>
                  </a:cubicBezTo>
                  <a:cubicBezTo>
                    <a:pt x="7" y="1"/>
                    <a:pt x="6" y="1"/>
                    <a:pt x="6" y="1"/>
                  </a:cubicBezTo>
                  <a:cubicBezTo>
                    <a:pt x="5" y="1"/>
                    <a:pt x="6" y="0"/>
                    <a:pt x="5" y="0"/>
                  </a:cubicBezTo>
                  <a:cubicBezTo>
                    <a:pt x="5" y="0"/>
                    <a:pt x="4" y="0"/>
                    <a:pt x="5" y="1"/>
                  </a:cubicBezTo>
                  <a:cubicBezTo>
                    <a:pt x="5" y="2"/>
                    <a:pt x="4" y="2"/>
                    <a:pt x="4" y="2"/>
                  </a:cubicBezTo>
                  <a:cubicBezTo>
                    <a:pt x="4" y="2"/>
                    <a:pt x="2" y="2"/>
                    <a:pt x="2" y="2"/>
                  </a:cubicBezTo>
                  <a:cubicBezTo>
                    <a:pt x="2" y="2"/>
                    <a:pt x="1" y="3"/>
                    <a:pt x="1" y="3"/>
                  </a:cubicBezTo>
                  <a:cubicBezTo>
                    <a:pt x="1" y="3"/>
                    <a:pt x="0" y="3"/>
                    <a:pt x="0" y="3"/>
                  </a:cubicBezTo>
                  <a:cubicBezTo>
                    <a:pt x="0" y="5"/>
                    <a:pt x="1" y="5"/>
                    <a:pt x="2" y="5"/>
                  </a:cubicBezTo>
                  <a:cubicBezTo>
                    <a:pt x="3" y="6"/>
                    <a:pt x="2" y="7"/>
                    <a:pt x="2" y="7"/>
                  </a:cubicBezTo>
                  <a:cubicBezTo>
                    <a:pt x="2" y="8"/>
                    <a:pt x="2" y="9"/>
                    <a:pt x="2" y="10"/>
                  </a:cubicBezTo>
                  <a:cubicBezTo>
                    <a:pt x="2" y="11"/>
                    <a:pt x="3" y="13"/>
                    <a:pt x="3" y="14"/>
                  </a:cubicBezTo>
                  <a:cubicBezTo>
                    <a:pt x="3" y="14"/>
                    <a:pt x="4" y="14"/>
                    <a:pt x="4" y="14"/>
                  </a:cubicBezTo>
                  <a:cubicBezTo>
                    <a:pt x="5" y="14"/>
                    <a:pt x="5" y="13"/>
                    <a:pt x="6" y="13"/>
                  </a:cubicBezTo>
                  <a:cubicBezTo>
                    <a:pt x="5" y="13"/>
                    <a:pt x="5" y="12"/>
                    <a:pt x="5" y="12"/>
                  </a:cubicBezTo>
                  <a:cubicBezTo>
                    <a:pt x="5" y="11"/>
                    <a:pt x="5" y="10"/>
                    <a:pt x="5"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1" name="Freeform 202">
              <a:extLst>
                <a:ext uri="{FF2B5EF4-FFF2-40B4-BE49-F238E27FC236}">
                  <a16:creationId xmlns:a16="http://schemas.microsoft.com/office/drawing/2014/main" id="{49F121A1-01C2-4C59-BBF3-C7283C6D93CD}"/>
                </a:ext>
              </a:extLst>
            </p:cNvPr>
            <p:cNvSpPr>
              <a:spLocks/>
            </p:cNvSpPr>
            <p:nvPr/>
          </p:nvSpPr>
          <p:spPr bwMode="auto">
            <a:xfrm>
              <a:off x="-3524250" y="2138363"/>
              <a:ext cx="17462" cy="42863"/>
            </a:xfrm>
            <a:custGeom>
              <a:avLst/>
              <a:gdLst>
                <a:gd name="T0" fmla="*/ 4 w 5"/>
                <a:gd name="T1" fmla="*/ 4 h 12"/>
                <a:gd name="T2" fmla="*/ 4 w 5"/>
                <a:gd name="T3" fmla="*/ 2 h 12"/>
                <a:gd name="T4" fmla="*/ 2 w 5"/>
                <a:gd name="T5" fmla="*/ 0 h 12"/>
                <a:gd name="T6" fmla="*/ 1 w 5"/>
                <a:gd name="T7" fmla="*/ 0 h 12"/>
                <a:gd name="T8" fmla="*/ 0 w 5"/>
                <a:gd name="T9" fmla="*/ 0 h 12"/>
                <a:gd name="T10" fmla="*/ 1 w 5"/>
                <a:gd name="T11" fmla="*/ 1 h 12"/>
                <a:gd name="T12" fmla="*/ 1 w 5"/>
                <a:gd name="T13" fmla="*/ 3 h 12"/>
                <a:gd name="T14" fmla="*/ 1 w 5"/>
                <a:gd name="T15" fmla="*/ 6 h 12"/>
                <a:gd name="T16" fmla="*/ 2 w 5"/>
                <a:gd name="T17" fmla="*/ 9 h 12"/>
                <a:gd name="T18" fmla="*/ 3 w 5"/>
                <a:gd name="T19" fmla="*/ 12 h 12"/>
                <a:gd name="T20" fmla="*/ 3 w 5"/>
                <a:gd name="T21" fmla="*/ 12 h 12"/>
                <a:gd name="T22" fmla="*/ 5 w 5"/>
                <a:gd name="T23" fmla="*/ 11 h 12"/>
                <a:gd name="T24" fmla="*/ 4 w 5"/>
                <a:gd name="T25" fmla="*/ 7 h 12"/>
                <a:gd name="T26" fmla="*/ 4 w 5"/>
                <a:gd name="T27" fmla="*/ 4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5" h="12">
                  <a:moveTo>
                    <a:pt x="4" y="4"/>
                  </a:moveTo>
                  <a:cubicBezTo>
                    <a:pt x="4" y="4"/>
                    <a:pt x="5" y="3"/>
                    <a:pt x="4" y="2"/>
                  </a:cubicBezTo>
                  <a:cubicBezTo>
                    <a:pt x="3" y="2"/>
                    <a:pt x="2" y="2"/>
                    <a:pt x="2" y="0"/>
                  </a:cubicBezTo>
                  <a:cubicBezTo>
                    <a:pt x="2" y="0"/>
                    <a:pt x="1" y="0"/>
                    <a:pt x="1" y="0"/>
                  </a:cubicBezTo>
                  <a:cubicBezTo>
                    <a:pt x="0" y="0"/>
                    <a:pt x="0" y="0"/>
                    <a:pt x="0" y="0"/>
                  </a:cubicBezTo>
                  <a:cubicBezTo>
                    <a:pt x="0" y="1"/>
                    <a:pt x="1" y="1"/>
                    <a:pt x="1" y="1"/>
                  </a:cubicBezTo>
                  <a:cubicBezTo>
                    <a:pt x="1" y="2"/>
                    <a:pt x="1" y="2"/>
                    <a:pt x="1" y="3"/>
                  </a:cubicBezTo>
                  <a:cubicBezTo>
                    <a:pt x="1" y="4"/>
                    <a:pt x="1" y="5"/>
                    <a:pt x="1" y="6"/>
                  </a:cubicBezTo>
                  <a:cubicBezTo>
                    <a:pt x="2" y="7"/>
                    <a:pt x="2" y="8"/>
                    <a:pt x="2" y="9"/>
                  </a:cubicBezTo>
                  <a:cubicBezTo>
                    <a:pt x="2" y="10"/>
                    <a:pt x="2" y="11"/>
                    <a:pt x="3" y="12"/>
                  </a:cubicBezTo>
                  <a:cubicBezTo>
                    <a:pt x="3" y="12"/>
                    <a:pt x="3" y="12"/>
                    <a:pt x="3" y="12"/>
                  </a:cubicBezTo>
                  <a:cubicBezTo>
                    <a:pt x="4" y="11"/>
                    <a:pt x="4" y="11"/>
                    <a:pt x="5" y="11"/>
                  </a:cubicBezTo>
                  <a:cubicBezTo>
                    <a:pt x="5" y="10"/>
                    <a:pt x="4" y="8"/>
                    <a:pt x="4" y="7"/>
                  </a:cubicBezTo>
                  <a:cubicBezTo>
                    <a:pt x="4" y="6"/>
                    <a:pt x="4" y="5"/>
                    <a:pt x="4"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2" name="Freeform 203">
              <a:extLst>
                <a:ext uri="{FF2B5EF4-FFF2-40B4-BE49-F238E27FC236}">
                  <a16:creationId xmlns:a16="http://schemas.microsoft.com/office/drawing/2014/main" id="{2CA5E737-12AA-4219-9310-32C5F71C2C1D}"/>
                </a:ext>
              </a:extLst>
            </p:cNvPr>
            <p:cNvSpPr>
              <a:spLocks/>
            </p:cNvSpPr>
            <p:nvPr/>
          </p:nvSpPr>
          <p:spPr bwMode="auto">
            <a:xfrm>
              <a:off x="-3452813" y="2119313"/>
              <a:ext cx="65087" cy="98425"/>
            </a:xfrm>
            <a:custGeom>
              <a:avLst/>
              <a:gdLst>
                <a:gd name="T0" fmla="*/ 8 w 18"/>
                <a:gd name="T1" fmla="*/ 26 h 27"/>
                <a:gd name="T2" fmla="*/ 14 w 18"/>
                <a:gd name="T3" fmla="*/ 26 h 27"/>
                <a:gd name="T4" fmla="*/ 17 w 18"/>
                <a:gd name="T5" fmla="*/ 27 h 27"/>
                <a:gd name="T6" fmla="*/ 18 w 18"/>
                <a:gd name="T7" fmla="*/ 25 h 27"/>
                <a:gd name="T8" fmla="*/ 17 w 18"/>
                <a:gd name="T9" fmla="*/ 24 h 27"/>
                <a:gd name="T10" fmla="*/ 16 w 18"/>
                <a:gd name="T11" fmla="*/ 23 h 27"/>
                <a:gd name="T12" fmla="*/ 15 w 18"/>
                <a:gd name="T13" fmla="*/ 22 h 27"/>
                <a:gd name="T14" fmla="*/ 15 w 18"/>
                <a:gd name="T15" fmla="*/ 21 h 27"/>
                <a:gd name="T16" fmla="*/ 14 w 18"/>
                <a:gd name="T17" fmla="*/ 19 h 27"/>
                <a:gd name="T18" fmla="*/ 14 w 18"/>
                <a:gd name="T19" fmla="*/ 17 h 27"/>
                <a:gd name="T20" fmla="*/ 15 w 18"/>
                <a:gd name="T21" fmla="*/ 15 h 27"/>
                <a:gd name="T22" fmla="*/ 16 w 18"/>
                <a:gd name="T23" fmla="*/ 13 h 27"/>
                <a:gd name="T24" fmla="*/ 16 w 18"/>
                <a:gd name="T25" fmla="*/ 12 h 27"/>
                <a:gd name="T26" fmla="*/ 14 w 18"/>
                <a:gd name="T27" fmla="*/ 10 h 27"/>
                <a:gd name="T28" fmla="*/ 13 w 18"/>
                <a:gd name="T29" fmla="*/ 8 h 27"/>
                <a:gd name="T30" fmla="*/ 15 w 18"/>
                <a:gd name="T31" fmla="*/ 8 h 27"/>
                <a:gd name="T32" fmla="*/ 16 w 18"/>
                <a:gd name="T33" fmla="*/ 7 h 27"/>
                <a:gd name="T34" fmla="*/ 15 w 18"/>
                <a:gd name="T35" fmla="*/ 4 h 27"/>
                <a:gd name="T36" fmla="*/ 15 w 18"/>
                <a:gd name="T37" fmla="*/ 2 h 27"/>
                <a:gd name="T38" fmla="*/ 13 w 18"/>
                <a:gd name="T39" fmla="*/ 0 h 27"/>
                <a:gd name="T40" fmla="*/ 13 w 18"/>
                <a:gd name="T41" fmla="*/ 0 h 27"/>
                <a:gd name="T42" fmla="*/ 13 w 18"/>
                <a:gd name="T43" fmla="*/ 1 h 27"/>
                <a:gd name="T44" fmla="*/ 14 w 18"/>
                <a:gd name="T45" fmla="*/ 2 h 27"/>
                <a:gd name="T46" fmla="*/ 14 w 18"/>
                <a:gd name="T47" fmla="*/ 4 h 27"/>
                <a:gd name="T48" fmla="*/ 13 w 18"/>
                <a:gd name="T49" fmla="*/ 5 h 27"/>
                <a:gd name="T50" fmla="*/ 11 w 18"/>
                <a:gd name="T51" fmla="*/ 7 h 27"/>
                <a:gd name="T52" fmla="*/ 11 w 18"/>
                <a:gd name="T53" fmla="*/ 9 h 27"/>
                <a:gd name="T54" fmla="*/ 11 w 18"/>
                <a:gd name="T55" fmla="*/ 10 h 27"/>
                <a:gd name="T56" fmla="*/ 10 w 18"/>
                <a:gd name="T57" fmla="*/ 11 h 27"/>
                <a:gd name="T58" fmla="*/ 8 w 18"/>
                <a:gd name="T59" fmla="*/ 15 h 27"/>
                <a:gd name="T60" fmla="*/ 7 w 18"/>
                <a:gd name="T61" fmla="*/ 16 h 27"/>
                <a:gd name="T62" fmla="*/ 5 w 18"/>
                <a:gd name="T63" fmla="*/ 15 h 27"/>
                <a:gd name="T64" fmla="*/ 4 w 18"/>
                <a:gd name="T65" fmla="*/ 15 h 27"/>
                <a:gd name="T66" fmla="*/ 1 w 18"/>
                <a:gd name="T67" fmla="*/ 17 h 27"/>
                <a:gd name="T68" fmla="*/ 0 w 18"/>
                <a:gd name="T69" fmla="*/ 20 h 27"/>
                <a:gd name="T70" fmla="*/ 1 w 18"/>
                <a:gd name="T71" fmla="*/ 21 h 27"/>
                <a:gd name="T72" fmla="*/ 3 w 18"/>
                <a:gd name="T73" fmla="*/ 22 h 27"/>
                <a:gd name="T74" fmla="*/ 4 w 18"/>
                <a:gd name="T75" fmla="*/ 24 h 27"/>
                <a:gd name="T76" fmla="*/ 3 w 18"/>
                <a:gd name="T77" fmla="*/ 26 h 27"/>
                <a:gd name="T78" fmla="*/ 7 w 18"/>
                <a:gd name="T79" fmla="*/ 26 h 27"/>
                <a:gd name="T80" fmla="*/ 8 w 18"/>
                <a:gd name="T81" fmla="*/ 26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8" h="27">
                  <a:moveTo>
                    <a:pt x="8" y="26"/>
                  </a:moveTo>
                  <a:cubicBezTo>
                    <a:pt x="8" y="26"/>
                    <a:pt x="13" y="26"/>
                    <a:pt x="14" y="26"/>
                  </a:cubicBezTo>
                  <a:cubicBezTo>
                    <a:pt x="15" y="26"/>
                    <a:pt x="17" y="27"/>
                    <a:pt x="17" y="27"/>
                  </a:cubicBezTo>
                  <a:cubicBezTo>
                    <a:pt x="17" y="27"/>
                    <a:pt x="17" y="26"/>
                    <a:pt x="18" y="25"/>
                  </a:cubicBezTo>
                  <a:cubicBezTo>
                    <a:pt x="18" y="25"/>
                    <a:pt x="17" y="25"/>
                    <a:pt x="17" y="24"/>
                  </a:cubicBezTo>
                  <a:cubicBezTo>
                    <a:pt x="17" y="24"/>
                    <a:pt x="16" y="23"/>
                    <a:pt x="16" y="23"/>
                  </a:cubicBezTo>
                  <a:cubicBezTo>
                    <a:pt x="15" y="22"/>
                    <a:pt x="15" y="22"/>
                    <a:pt x="15" y="22"/>
                  </a:cubicBezTo>
                  <a:cubicBezTo>
                    <a:pt x="15" y="22"/>
                    <a:pt x="15" y="21"/>
                    <a:pt x="15" y="21"/>
                  </a:cubicBezTo>
                  <a:cubicBezTo>
                    <a:pt x="14" y="20"/>
                    <a:pt x="14" y="20"/>
                    <a:pt x="14" y="19"/>
                  </a:cubicBezTo>
                  <a:cubicBezTo>
                    <a:pt x="14" y="18"/>
                    <a:pt x="14" y="17"/>
                    <a:pt x="14" y="17"/>
                  </a:cubicBezTo>
                  <a:cubicBezTo>
                    <a:pt x="14" y="17"/>
                    <a:pt x="15" y="16"/>
                    <a:pt x="15" y="15"/>
                  </a:cubicBezTo>
                  <a:cubicBezTo>
                    <a:pt x="15" y="14"/>
                    <a:pt x="16" y="14"/>
                    <a:pt x="16" y="13"/>
                  </a:cubicBezTo>
                  <a:cubicBezTo>
                    <a:pt x="16" y="13"/>
                    <a:pt x="16" y="12"/>
                    <a:pt x="16" y="12"/>
                  </a:cubicBezTo>
                  <a:cubicBezTo>
                    <a:pt x="15" y="11"/>
                    <a:pt x="15" y="10"/>
                    <a:pt x="14" y="10"/>
                  </a:cubicBezTo>
                  <a:cubicBezTo>
                    <a:pt x="13" y="9"/>
                    <a:pt x="13" y="8"/>
                    <a:pt x="13" y="8"/>
                  </a:cubicBezTo>
                  <a:cubicBezTo>
                    <a:pt x="13" y="8"/>
                    <a:pt x="14" y="8"/>
                    <a:pt x="15" y="8"/>
                  </a:cubicBezTo>
                  <a:cubicBezTo>
                    <a:pt x="16" y="8"/>
                    <a:pt x="16" y="8"/>
                    <a:pt x="16" y="7"/>
                  </a:cubicBezTo>
                  <a:cubicBezTo>
                    <a:pt x="16" y="7"/>
                    <a:pt x="15" y="6"/>
                    <a:pt x="15" y="4"/>
                  </a:cubicBezTo>
                  <a:cubicBezTo>
                    <a:pt x="15" y="3"/>
                    <a:pt x="15" y="3"/>
                    <a:pt x="15" y="2"/>
                  </a:cubicBezTo>
                  <a:cubicBezTo>
                    <a:pt x="15" y="2"/>
                    <a:pt x="14" y="0"/>
                    <a:pt x="13" y="0"/>
                  </a:cubicBezTo>
                  <a:cubicBezTo>
                    <a:pt x="13" y="0"/>
                    <a:pt x="13" y="0"/>
                    <a:pt x="13" y="0"/>
                  </a:cubicBezTo>
                  <a:cubicBezTo>
                    <a:pt x="13" y="1"/>
                    <a:pt x="13" y="1"/>
                    <a:pt x="13" y="1"/>
                  </a:cubicBezTo>
                  <a:cubicBezTo>
                    <a:pt x="13" y="2"/>
                    <a:pt x="14" y="2"/>
                    <a:pt x="14" y="2"/>
                  </a:cubicBezTo>
                  <a:cubicBezTo>
                    <a:pt x="14" y="2"/>
                    <a:pt x="14" y="3"/>
                    <a:pt x="14" y="4"/>
                  </a:cubicBezTo>
                  <a:cubicBezTo>
                    <a:pt x="14" y="4"/>
                    <a:pt x="13" y="4"/>
                    <a:pt x="13" y="5"/>
                  </a:cubicBezTo>
                  <a:cubicBezTo>
                    <a:pt x="13" y="5"/>
                    <a:pt x="11" y="7"/>
                    <a:pt x="11" y="7"/>
                  </a:cubicBezTo>
                  <a:cubicBezTo>
                    <a:pt x="12" y="7"/>
                    <a:pt x="11" y="8"/>
                    <a:pt x="11" y="9"/>
                  </a:cubicBezTo>
                  <a:cubicBezTo>
                    <a:pt x="11" y="9"/>
                    <a:pt x="11" y="9"/>
                    <a:pt x="11" y="10"/>
                  </a:cubicBezTo>
                  <a:cubicBezTo>
                    <a:pt x="11" y="10"/>
                    <a:pt x="10" y="11"/>
                    <a:pt x="10" y="11"/>
                  </a:cubicBezTo>
                  <a:cubicBezTo>
                    <a:pt x="10" y="12"/>
                    <a:pt x="8" y="14"/>
                    <a:pt x="8" y="15"/>
                  </a:cubicBezTo>
                  <a:cubicBezTo>
                    <a:pt x="7" y="16"/>
                    <a:pt x="7" y="17"/>
                    <a:pt x="7" y="16"/>
                  </a:cubicBezTo>
                  <a:cubicBezTo>
                    <a:pt x="7" y="15"/>
                    <a:pt x="6" y="14"/>
                    <a:pt x="5" y="15"/>
                  </a:cubicBezTo>
                  <a:cubicBezTo>
                    <a:pt x="5" y="15"/>
                    <a:pt x="4" y="15"/>
                    <a:pt x="4" y="15"/>
                  </a:cubicBezTo>
                  <a:cubicBezTo>
                    <a:pt x="4" y="15"/>
                    <a:pt x="1" y="17"/>
                    <a:pt x="1" y="17"/>
                  </a:cubicBezTo>
                  <a:cubicBezTo>
                    <a:pt x="1" y="17"/>
                    <a:pt x="1" y="19"/>
                    <a:pt x="0" y="20"/>
                  </a:cubicBezTo>
                  <a:cubicBezTo>
                    <a:pt x="1" y="20"/>
                    <a:pt x="1" y="21"/>
                    <a:pt x="1" y="21"/>
                  </a:cubicBezTo>
                  <a:cubicBezTo>
                    <a:pt x="2" y="22"/>
                    <a:pt x="3" y="21"/>
                    <a:pt x="3" y="22"/>
                  </a:cubicBezTo>
                  <a:cubicBezTo>
                    <a:pt x="4" y="22"/>
                    <a:pt x="4" y="23"/>
                    <a:pt x="4" y="24"/>
                  </a:cubicBezTo>
                  <a:cubicBezTo>
                    <a:pt x="4" y="24"/>
                    <a:pt x="3" y="25"/>
                    <a:pt x="3" y="26"/>
                  </a:cubicBezTo>
                  <a:cubicBezTo>
                    <a:pt x="7" y="26"/>
                    <a:pt x="7" y="26"/>
                    <a:pt x="7" y="26"/>
                  </a:cubicBezTo>
                  <a:lnTo>
                    <a:pt x="8" y="26"/>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3" name="Freeform 204">
              <a:extLst>
                <a:ext uri="{FF2B5EF4-FFF2-40B4-BE49-F238E27FC236}">
                  <a16:creationId xmlns:a16="http://schemas.microsoft.com/office/drawing/2014/main" id="{49D6089A-38BD-4CFA-8715-EDF77A3ADABC}"/>
                </a:ext>
              </a:extLst>
            </p:cNvPr>
            <p:cNvSpPr>
              <a:spLocks/>
            </p:cNvSpPr>
            <p:nvPr/>
          </p:nvSpPr>
          <p:spPr bwMode="auto">
            <a:xfrm>
              <a:off x="-3597275" y="2141538"/>
              <a:ext cx="53975" cy="53975"/>
            </a:xfrm>
            <a:custGeom>
              <a:avLst/>
              <a:gdLst>
                <a:gd name="T0" fmla="*/ 14 w 15"/>
                <a:gd name="T1" fmla="*/ 12 h 15"/>
                <a:gd name="T2" fmla="*/ 13 w 15"/>
                <a:gd name="T3" fmla="*/ 10 h 15"/>
                <a:gd name="T4" fmla="*/ 14 w 15"/>
                <a:gd name="T5" fmla="*/ 7 h 15"/>
                <a:gd name="T6" fmla="*/ 15 w 15"/>
                <a:gd name="T7" fmla="*/ 6 h 15"/>
                <a:gd name="T8" fmla="*/ 14 w 15"/>
                <a:gd name="T9" fmla="*/ 2 h 15"/>
                <a:gd name="T10" fmla="*/ 13 w 15"/>
                <a:gd name="T11" fmla="*/ 2 h 15"/>
                <a:gd name="T12" fmla="*/ 11 w 15"/>
                <a:gd name="T13" fmla="*/ 2 h 15"/>
                <a:gd name="T14" fmla="*/ 9 w 15"/>
                <a:gd name="T15" fmla="*/ 1 h 15"/>
                <a:gd name="T16" fmla="*/ 7 w 15"/>
                <a:gd name="T17" fmla="*/ 1 h 15"/>
                <a:gd name="T18" fmla="*/ 6 w 15"/>
                <a:gd name="T19" fmla="*/ 0 h 15"/>
                <a:gd name="T20" fmla="*/ 5 w 15"/>
                <a:gd name="T21" fmla="*/ 1 h 15"/>
                <a:gd name="T22" fmla="*/ 4 w 15"/>
                <a:gd name="T23" fmla="*/ 1 h 15"/>
                <a:gd name="T24" fmla="*/ 2 w 15"/>
                <a:gd name="T25" fmla="*/ 1 h 15"/>
                <a:gd name="T26" fmla="*/ 2 w 15"/>
                <a:gd name="T27" fmla="*/ 1 h 15"/>
                <a:gd name="T28" fmla="*/ 2 w 15"/>
                <a:gd name="T29" fmla="*/ 3 h 15"/>
                <a:gd name="T30" fmla="*/ 2 w 15"/>
                <a:gd name="T31" fmla="*/ 4 h 15"/>
                <a:gd name="T32" fmla="*/ 2 w 15"/>
                <a:gd name="T33" fmla="*/ 5 h 15"/>
                <a:gd name="T34" fmla="*/ 1 w 15"/>
                <a:gd name="T35" fmla="*/ 6 h 15"/>
                <a:gd name="T36" fmla="*/ 2 w 15"/>
                <a:gd name="T37" fmla="*/ 7 h 15"/>
                <a:gd name="T38" fmla="*/ 1 w 15"/>
                <a:gd name="T39" fmla="*/ 8 h 15"/>
                <a:gd name="T40" fmla="*/ 1 w 15"/>
                <a:gd name="T41" fmla="*/ 10 h 15"/>
                <a:gd name="T42" fmla="*/ 1 w 15"/>
                <a:gd name="T43" fmla="*/ 11 h 15"/>
                <a:gd name="T44" fmla="*/ 3 w 15"/>
                <a:gd name="T45" fmla="*/ 12 h 15"/>
                <a:gd name="T46" fmla="*/ 3 w 15"/>
                <a:gd name="T47" fmla="*/ 15 h 15"/>
                <a:gd name="T48" fmla="*/ 9 w 15"/>
                <a:gd name="T49" fmla="*/ 13 h 15"/>
                <a:gd name="T50" fmla="*/ 14 w 15"/>
                <a:gd name="T51" fmla="*/ 13 h 15"/>
                <a:gd name="T52" fmla="*/ 14 w 15"/>
                <a:gd name="T53" fmla="*/ 12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5" h="15">
                  <a:moveTo>
                    <a:pt x="14" y="12"/>
                  </a:moveTo>
                  <a:cubicBezTo>
                    <a:pt x="14" y="12"/>
                    <a:pt x="13" y="10"/>
                    <a:pt x="13" y="10"/>
                  </a:cubicBezTo>
                  <a:cubicBezTo>
                    <a:pt x="13" y="9"/>
                    <a:pt x="14" y="8"/>
                    <a:pt x="14" y="7"/>
                  </a:cubicBezTo>
                  <a:cubicBezTo>
                    <a:pt x="14" y="7"/>
                    <a:pt x="15" y="6"/>
                    <a:pt x="15" y="6"/>
                  </a:cubicBezTo>
                  <a:cubicBezTo>
                    <a:pt x="15" y="5"/>
                    <a:pt x="14" y="3"/>
                    <a:pt x="14" y="2"/>
                  </a:cubicBezTo>
                  <a:cubicBezTo>
                    <a:pt x="14" y="2"/>
                    <a:pt x="14" y="2"/>
                    <a:pt x="13" y="2"/>
                  </a:cubicBezTo>
                  <a:cubicBezTo>
                    <a:pt x="13" y="2"/>
                    <a:pt x="11" y="2"/>
                    <a:pt x="11" y="2"/>
                  </a:cubicBezTo>
                  <a:cubicBezTo>
                    <a:pt x="10" y="3"/>
                    <a:pt x="9" y="2"/>
                    <a:pt x="9" y="1"/>
                  </a:cubicBezTo>
                  <a:cubicBezTo>
                    <a:pt x="8" y="1"/>
                    <a:pt x="8" y="0"/>
                    <a:pt x="7" y="1"/>
                  </a:cubicBezTo>
                  <a:cubicBezTo>
                    <a:pt x="6" y="1"/>
                    <a:pt x="6" y="1"/>
                    <a:pt x="6" y="0"/>
                  </a:cubicBezTo>
                  <a:cubicBezTo>
                    <a:pt x="6" y="0"/>
                    <a:pt x="5" y="0"/>
                    <a:pt x="5" y="1"/>
                  </a:cubicBezTo>
                  <a:cubicBezTo>
                    <a:pt x="5" y="1"/>
                    <a:pt x="4" y="2"/>
                    <a:pt x="4" y="1"/>
                  </a:cubicBezTo>
                  <a:cubicBezTo>
                    <a:pt x="3" y="1"/>
                    <a:pt x="3" y="0"/>
                    <a:pt x="2" y="1"/>
                  </a:cubicBezTo>
                  <a:cubicBezTo>
                    <a:pt x="2" y="1"/>
                    <a:pt x="2" y="1"/>
                    <a:pt x="2" y="1"/>
                  </a:cubicBezTo>
                  <a:cubicBezTo>
                    <a:pt x="1" y="2"/>
                    <a:pt x="1" y="3"/>
                    <a:pt x="2" y="3"/>
                  </a:cubicBezTo>
                  <a:cubicBezTo>
                    <a:pt x="2" y="3"/>
                    <a:pt x="2" y="4"/>
                    <a:pt x="2" y="4"/>
                  </a:cubicBezTo>
                  <a:cubicBezTo>
                    <a:pt x="2" y="4"/>
                    <a:pt x="3" y="5"/>
                    <a:pt x="2" y="5"/>
                  </a:cubicBezTo>
                  <a:cubicBezTo>
                    <a:pt x="2" y="6"/>
                    <a:pt x="2" y="5"/>
                    <a:pt x="1" y="6"/>
                  </a:cubicBezTo>
                  <a:cubicBezTo>
                    <a:pt x="1" y="6"/>
                    <a:pt x="2" y="7"/>
                    <a:pt x="2" y="7"/>
                  </a:cubicBezTo>
                  <a:cubicBezTo>
                    <a:pt x="1" y="7"/>
                    <a:pt x="1" y="7"/>
                    <a:pt x="1" y="8"/>
                  </a:cubicBezTo>
                  <a:cubicBezTo>
                    <a:pt x="1" y="9"/>
                    <a:pt x="1" y="10"/>
                    <a:pt x="1" y="10"/>
                  </a:cubicBezTo>
                  <a:cubicBezTo>
                    <a:pt x="0" y="10"/>
                    <a:pt x="1" y="10"/>
                    <a:pt x="1" y="11"/>
                  </a:cubicBezTo>
                  <a:cubicBezTo>
                    <a:pt x="2" y="11"/>
                    <a:pt x="3" y="12"/>
                    <a:pt x="3" y="12"/>
                  </a:cubicBezTo>
                  <a:cubicBezTo>
                    <a:pt x="3" y="13"/>
                    <a:pt x="3" y="13"/>
                    <a:pt x="3" y="15"/>
                  </a:cubicBezTo>
                  <a:cubicBezTo>
                    <a:pt x="4" y="15"/>
                    <a:pt x="6" y="14"/>
                    <a:pt x="9" y="13"/>
                  </a:cubicBezTo>
                  <a:cubicBezTo>
                    <a:pt x="11" y="13"/>
                    <a:pt x="13" y="13"/>
                    <a:pt x="14" y="13"/>
                  </a:cubicBezTo>
                  <a:cubicBezTo>
                    <a:pt x="14" y="13"/>
                    <a:pt x="14" y="12"/>
                    <a:pt x="14"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4" name="Freeform 206">
              <a:extLst>
                <a:ext uri="{FF2B5EF4-FFF2-40B4-BE49-F238E27FC236}">
                  <a16:creationId xmlns:a16="http://schemas.microsoft.com/office/drawing/2014/main" id="{DDF9711F-E801-4698-B790-B2CE1B476F83}"/>
                </a:ext>
              </a:extLst>
            </p:cNvPr>
            <p:cNvSpPr>
              <a:spLocks/>
            </p:cNvSpPr>
            <p:nvPr/>
          </p:nvSpPr>
          <p:spPr bwMode="auto">
            <a:xfrm>
              <a:off x="-3549650" y="2138363"/>
              <a:ext cx="36512" cy="53975"/>
            </a:xfrm>
            <a:custGeom>
              <a:avLst/>
              <a:gdLst>
                <a:gd name="T0" fmla="*/ 8 w 10"/>
                <a:gd name="T1" fmla="*/ 6 h 15"/>
                <a:gd name="T2" fmla="*/ 8 w 10"/>
                <a:gd name="T3" fmla="*/ 3 h 15"/>
                <a:gd name="T4" fmla="*/ 8 w 10"/>
                <a:gd name="T5" fmla="*/ 1 h 15"/>
                <a:gd name="T6" fmla="*/ 7 w 10"/>
                <a:gd name="T7" fmla="*/ 0 h 15"/>
                <a:gd name="T8" fmla="*/ 7 w 10"/>
                <a:gd name="T9" fmla="*/ 1 h 15"/>
                <a:gd name="T10" fmla="*/ 1 w 10"/>
                <a:gd name="T11" fmla="*/ 0 h 15"/>
                <a:gd name="T12" fmla="*/ 1 w 10"/>
                <a:gd name="T13" fmla="*/ 3 h 15"/>
                <a:gd name="T14" fmla="*/ 1 w 10"/>
                <a:gd name="T15" fmla="*/ 3 h 15"/>
                <a:gd name="T16" fmla="*/ 2 w 10"/>
                <a:gd name="T17" fmla="*/ 7 h 15"/>
                <a:gd name="T18" fmla="*/ 1 w 10"/>
                <a:gd name="T19" fmla="*/ 8 h 15"/>
                <a:gd name="T20" fmla="*/ 0 w 10"/>
                <a:gd name="T21" fmla="*/ 11 h 15"/>
                <a:gd name="T22" fmla="*/ 1 w 10"/>
                <a:gd name="T23" fmla="*/ 13 h 15"/>
                <a:gd name="T24" fmla="*/ 1 w 10"/>
                <a:gd name="T25" fmla="*/ 14 h 15"/>
                <a:gd name="T26" fmla="*/ 3 w 10"/>
                <a:gd name="T27" fmla="*/ 15 h 15"/>
                <a:gd name="T28" fmla="*/ 7 w 10"/>
                <a:gd name="T29" fmla="*/ 13 h 15"/>
                <a:gd name="T30" fmla="*/ 10 w 10"/>
                <a:gd name="T31" fmla="*/ 12 h 15"/>
                <a:gd name="T32" fmla="*/ 9 w 10"/>
                <a:gd name="T33" fmla="*/ 9 h 15"/>
                <a:gd name="T34" fmla="*/ 8 w 10"/>
                <a:gd name="T35" fmla="*/ 6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5">
                  <a:moveTo>
                    <a:pt x="8" y="6"/>
                  </a:moveTo>
                  <a:cubicBezTo>
                    <a:pt x="8" y="5"/>
                    <a:pt x="8" y="4"/>
                    <a:pt x="8" y="3"/>
                  </a:cubicBezTo>
                  <a:cubicBezTo>
                    <a:pt x="8" y="2"/>
                    <a:pt x="8" y="2"/>
                    <a:pt x="8" y="1"/>
                  </a:cubicBezTo>
                  <a:cubicBezTo>
                    <a:pt x="8" y="1"/>
                    <a:pt x="7" y="1"/>
                    <a:pt x="7" y="0"/>
                  </a:cubicBezTo>
                  <a:cubicBezTo>
                    <a:pt x="7" y="0"/>
                    <a:pt x="7" y="1"/>
                    <a:pt x="7" y="1"/>
                  </a:cubicBezTo>
                  <a:cubicBezTo>
                    <a:pt x="6" y="0"/>
                    <a:pt x="1" y="0"/>
                    <a:pt x="1" y="0"/>
                  </a:cubicBezTo>
                  <a:cubicBezTo>
                    <a:pt x="1" y="1"/>
                    <a:pt x="1" y="2"/>
                    <a:pt x="1" y="3"/>
                  </a:cubicBezTo>
                  <a:cubicBezTo>
                    <a:pt x="1" y="3"/>
                    <a:pt x="1" y="3"/>
                    <a:pt x="1" y="3"/>
                  </a:cubicBezTo>
                  <a:cubicBezTo>
                    <a:pt x="1" y="4"/>
                    <a:pt x="2" y="6"/>
                    <a:pt x="2" y="7"/>
                  </a:cubicBezTo>
                  <a:cubicBezTo>
                    <a:pt x="2" y="7"/>
                    <a:pt x="1" y="8"/>
                    <a:pt x="1" y="8"/>
                  </a:cubicBezTo>
                  <a:cubicBezTo>
                    <a:pt x="1" y="9"/>
                    <a:pt x="0" y="10"/>
                    <a:pt x="0" y="11"/>
                  </a:cubicBezTo>
                  <a:cubicBezTo>
                    <a:pt x="0" y="11"/>
                    <a:pt x="1" y="13"/>
                    <a:pt x="1" y="13"/>
                  </a:cubicBezTo>
                  <a:cubicBezTo>
                    <a:pt x="1" y="13"/>
                    <a:pt x="1" y="14"/>
                    <a:pt x="1" y="14"/>
                  </a:cubicBezTo>
                  <a:cubicBezTo>
                    <a:pt x="2" y="15"/>
                    <a:pt x="2" y="15"/>
                    <a:pt x="3" y="15"/>
                  </a:cubicBezTo>
                  <a:cubicBezTo>
                    <a:pt x="3" y="15"/>
                    <a:pt x="6" y="14"/>
                    <a:pt x="7" y="13"/>
                  </a:cubicBezTo>
                  <a:cubicBezTo>
                    <a:pt x="8" y="13"/>
                    <a:pt x="9" y="12"/>
                    <a:pt x="10" y="12"/>
                  </a:cubicBezTo>
                  <a:cubicBezTo>
                    <a:pt x="9" y="11"/>
                    <a:pt x="9" y="10"/>
                    <a:pt x="9" y="9"/>
                  </a:cubicBezTo>
                  <a:cubicBezTo>
                    <a:pt x="9" y="8"/>
                    <a:pt x="9" y="7"/>
                    <a:pt x="8"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5" name="Freeform 207">
              <a:extLst>
                <a:ext uri="{FF2B5EF4-FFF2-40B4-BE49-F238E27FC236}">
                  <a16:creationId xmlns:a16="http://schemas.microsoft.com/office/drawing/2014/main" id="{3237C08C-3879-404A-A832-55C764367991}"/>
                </a:ext>
              </a:extLst>
            </p:cNvPr>
            <p:cNvSpPr>
              <a:spLocks/>
            </p:cNvSpPr>
            <p:nvPr/>
          </p:nvSpPr>
          <p:spPr bwMode="auto">
            <a:xfrm>
              <a:off x="-3651250" y="2124075"/>
              <a:ext cx="65087" cy="49213"/>
            </a:xfrm>
            <a:custGeom>
              <a:avLst/>
              <a:gdLst>
                <a:gd name="T0" fmla="*/ 6 w 18"/>
                <a:gd name="T1" fmla="*/ 7 h 14"/>
                <a:gd name="T2" fmla="*/ 7 w 18"/>
                <a:gd name="T3" fmla="*/ 7 h 14"/>
                <a:gd name="T4" fmla="*/ 9 w 18"/>
                <a:gd name="T5" fmla="*/ 7 h 14"/>
                <a:gd name="T6" fmla="*/ 11 w 18"/>
                <a:gd name="T7" fmla="*/ 9 h 14"/>
                <a:gd name="T8" fmla="*/ 11 w 18"/>
                <a:gd name="T9" fmla="*/ 10 h 14"/>
                <a:gd name="T10" fmla="*/ 11 w 18"/>
                <a:gd name="T11" fmla="*/ 10 h 14"/>
                <a:gd name="T12" fmla="*/ 13 w 18"/>
                <a:gd name="T13" fmla="*/ 10 h 14"/>
                <a:gd name="T14" fmla="*/ 13 w 18"/>
                <a:gd name="T15" fmla="*/ 12 h 14"/>
                <a:gd name="T16" fmla="*/ 15 w 18"/>
                <a:gd name="T17" fmla="*/ 13 h 14"/>
                <a:gd name="T18" fmla="*/ 15 w 18"/>
                <a:gd name="T19" fmla="*/ 12 h 14"/>
                <a:gd name="T20" fmla="*/ 16 w 18"/>
                <a:gd name="T21" fmla="*/ 13 h 14"/>
                <a:gd name="T22" fmla="*/ 17 w 18"/>
                <a:gd name="T23" fmla="*/ 12 h 14"/>
                <a:gd name="T24" fmla="*/ 16 w 18"/>
                <a:gd name="T25" fmla="*/ 11 h 14"/>
                <a:gd name="T26" fmla="*/ 17 w 18"/>
                <a:gd name="T27" fmla="*/ 10 h 14"/>
                <a:gd name="T28" fmla="*/ 17 w 18"/>
                <a:gd name="T29" fmla="*/ 9 h 14"/>
                <a:gd name="T30" fmla="*/ 17 w 18"/>
                <a:gd name="T31" fmla="*/ 8 h 14"/>
                <a:gd name="T32" fmla="*/ 17 w 18"/>
                <a:gd name="T33" fmla="*/ 6 h 14"/>
                <a:gd name="T34" fmla="*/ 16 w 18"/>
                <a:gd name="T35" fmla="*/ 6 h 14"/>
                <a:gd name="T36" fmla="*/ 16 w 18"/>
                <a:gd name="T37" fmla="*/ 4 h 14"/>
                <a:gd name="T38" fmla="*/ 16 w 18"/>
                <a:gd name="T39" fmla="*/ 4 h 14"/>
                <a:gd name="T40" fmla="*/ 15 w 18"/>
                <a:gd name="T41" fmla="*/ 2 h 14"/>
                <a:gd name="T42" fmla="*/ 14 w 18"/>
                <a:gd name="T43" fmla="*/ 1 h 14"/>
                <a:gd name="T44" fmla="*/ 12 w 18"/>
                <a:gd name="T45" fmla="*/ 2 h 14"/>
                <a:gd name="T46" fmla="*/ 11 w 18"/>
                <a:gd name="T47" fmla="*/ 2 h 14"/>
                <a:gd name="T48" fmla="*/ 9 w 18"/>
                <a:gd name="T49" fmla="*/ 2 h 14"/>
                <a:gd name="T50" fmla="*/ 9 w 18"/>
                <a:gd name="T51" fmla="*/ 1 h 14"/>
                <a:gd name="T52" fmla="*/ 9 w 18"/>
                <a:gd name="T53" fmla="*/ 1 h 14"/>
                <a:gd name="T54" fmla="*/ 9 w 18"/>
                <a:gd name="T55" fmla="*/ 1 h 14"/>
                <a:gd name="T56" fmla="*/ 5 w 18"/>
                <a:gd name="T57" fmla="*/ 1 h 14"/>
                <a:gd name="T58" fmla="*/ 4 w 18"/>
                <a:gd name="T59" fmla="*/ 0 h 14"/>
                <a:gd name="T60" fmla="*/ 3 w 18"/>
                <a:gd name="T61" fmla="*/ 1 h 14"/>
                <a:gd name="T62" fmla="*/ 3 w 18"/>
                <a:gd name="T63" fmla="*/ 2 h 14"/>
                <a:gd name="T64" fmla="*/ 2 w 18"/>
                <a:gd name="T65" fmla="*/ 3 h 14"/>
                <a:gd name="T66" fmla="*/ 0 w 18"/>
                <a:gd name="T67" fmla="*/ 4 h 14"/>
                <a:gd name="T68" fmla="*/ 0 w 18"/>
                <a:gd name="T69" fmla="*/ 4 h 14"/>
                <a:gd name="T70" fmla="*/ 2 w 18"/>
                <a:gd name="T71" fmla="*/ 6 h 14"/>
                <a:gd name="T72" fmla="*/ 4 w 18"/>
                <a:gd name="T73" fmla="*/ 9 h 14"/>
                <a:gd name="T74" fmla="*/ 6 w 18"/>
                <a:gd name="T75" fmla="*/ 7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8" h="14">
                  <a:moveTo>
                    <a:pt x="6" y="7"/>
                  </a:moveTo>
                  <a:cubicBezTo>
                    <a:pt x="6" y="7"/>
                    <a:pt x="7" y="7"/>
                    <a:pt x="7" y="7"/>
                  </a:cubicBezTo>
                  <a:cubicBezTo>
                    <a:pt x="8" y="7"/>
                    <a:pt x="8" y="7"/>
                    <a:pt x="9" y="7"/>
                  </a:cubicBezTo>
                  <a:cubicBezTo>
                    <a:pt x="9" y="7"/>
                    <a:pt x="11" y="8"/>
                    <a:pt x="11" y="9"/>
                  </a:cubicBezTo>
                  <a:cubicBezTo>
                    <a:pt x="11" y="9"/>
                    <a:pt x="11" y="10"/>
                    <a:pt x="11" y="10"/>
                  </a:cubicBezTo>
                  <a:cubicBezTo>
                    <a:pt x="11" y="10"/>
                    <a:pt x="11" y="10"/>
                    <a:pt x="11" y="10"/>
                  </a:cubicBezTo>
                  <a:cubicBezTo>
                    <a:pt x="12" y="10"/>
                    <a:pt x="13" y="10"/>
                    <a:pt x="13" y="10"/>
                  </a:cubicBezTo>
                  <a:cubicBezTo>
                    <a:pt x="13" y="10"/>
                    <a:pt x="14" y="11"/>
                    <a:pt x="13" y="12"/>
                  </a:cubicBezTo>
                  <a:cubicBezTo>
                    <a:pt x="13" y="13"/>
                    <a:pt x="14" y="14"/>
                    <a:pt x="15" y="13"/>
                  </a:cubicBezTo>
                  <a:cubicBezTo>
                    <a:pt x="15" y="12"/>
                    <a:pt x="15" y="12"/>
                    <a:pt x="15" y="12"/>
                  </a:cubicBezTo>
                  <a:cubicBezTo>
                    <a:pt x="16" y="12"/>
                    <a:pt x="16" y="13"/>
                    <a:pt x="16" y="13"/>
                  </a:cubicBezTo>
                  <a:cubicBezTo>
                    <a:pt x="16" y="12"/>
                    <a:pt x="16" y="12"/>
                    <a:pt x="17" y="12"/>
                  </a:cubicBezTo>
                  <a:cubicBezTo>
                    <a:pt x="17" y="12"/>
                    <a:pt x="16" y="11"/>
                    <a:pt x="16" y="11"/>
                  </a:cubicBezTo>
                  <a:cubicBezTo>
                    <a:pt x="17" y="10"/>
                    <a:pt x="17" y="11"/>
                    <a:pt x="17" y="10"/>
                  </a:cubicBezTo>
                  <a:cubicBezTo>
                    <a:pt x="18" y="10"/>
                    <a:pt x="17" y="9"/>
                    <a:pt x="17" y="9"/>
                  </a:cubicBezTo>
                  <a:cubicBezTo>
                    <a:pt x="17" y="9"/>
                    <a:pt x="17" y="8"/>
                    <a:pt x="17" y="8"/>
                  </a:cubicBezTo>
                  <a:cubicBezTo>
                    <a:pt x="16" y="8"/>
                    <a:pt x="16" y="7"/>
                    <a:pt x="17" y="6"/>
                  </a:cubicBezTo>
                  <a:cubicBezTo>
                    <a:pt x="16" y="6"/>
                    <a:pt x="16" y="6"/>
                    <a:pt x="16" y="6"/>
                  </a:cubicBezTo>
                  <a:cubicBezTo>
                    <a:pt x="16" y="5"/>
                    <a:pt x="16" y="4"/>
                    <a:pt x="16" y="4"/>
                  </a:cubicBezTo>
                  <a:cubicBezTo>
                    <a:pt x="15" y="4"/>
                    <a:pt x="15" y="4"/>
                    <a:pt x="16" y="4"/>
                  </a:cubicBezTo>
                  <a:cubicBezTo>
                    <a:pt x="16" y="3"/>
                    <a:pt x="15" y="3"/>
                    <a:pt x="15" y="2"/>
                  </a:cubicBezTo>
                  <a:cubicBezTo>
                    <a:pt x="15" y="2"/>
                    <a:pt x="14" y="1"/>
                    <a:pt x="14" y="1"/>
                  </a:cubicBezTo>
                  <a:cubicBezTo>
                    <a:pt x="14" y="1"/>
                    <a:pt x="13" y="2"/>
                    <a:pt x="12" y="2"/>
                  </a:cubicBezTo>
                  <a:cubicBezTo>
                    <a:pt x="12" y="2"/>
                    <a:pt x="11" y="1"/>
                    <a:pt x="11" y="2"/>
                  </a:cubicBezTo>
                  <a:cubicBezTo>
                    <a:pt x="11" y="2"/>
                    <a:pt x="10" y="1"/>
                    <a:pt x="9" y="2"/>
                  </a:cubicBezTo>
                  <a:cubicBezTo>
                    <a:pt x="9" y="3"/>
                    <a:pt x="9" y="1"/>
                    <a:pt x="9" y="1"/>
                  </a:cubicBezTo>
                  <a:cubicBezTo>
                    <a:pt x="9" y="1"/>
                    <a:pt x="9" y="1"/>
                    <a:pt x="9" y="1"/>
                  </a:cubicBezTo>
                  <a:cubicBezTo>
                    <a:pt x="9" y="1"/>
                    <a:pt x="9" y="1"/>
                    <a:pt x="9" y="1"/>
                  </a:cubicBezTo>
                  <a:cubicBezTo>
                    <a:pt x="7" y="1"/>
                    <a:pt x="5" y="1"/>
                    <a:pt x="5" y="1"/>
                  </a:cubicBezTo>
                  <a:cubicBezTo>
                    <a:pt x="5" y="0"/>
                    <a:pt x="4" y="0"/>
                    <a:pt x="4" y="0"/>
                  </a:cubicBezTo>
                  <a:cubicBezTo>
                    <a:pt x="4" y="0"/>
                    <a:pt x="4" y="1"/>
                    <a:pt x="3" y="1"/>
                  </a:cubicBezTo>
                  <a:cubicBezTo>
                    <a:pt x="2" y="1"/>
                    <a:pt x="3" y="2"/>
                    <a:pt x="3" y="2"/>
                  </a:cubicBezTo>
                  <a:cubicBezTo>
                    <a:pt x="3" y="3"/>
                    <a:pt x="3" y="3"/>
                    <a:pt x="2" y="3"/>
                  </a:cubicBezTo>
                  <a:cubicBezTo>
                    <a:pt x="2" y="3"/>
                    <a:pt x="1" y="3"/>
                    <a:pt x="0" y="4"/>
                  </a:cubicBezTo>
                  <a:cubicBezTo>
                    <a:pt x="0" y="4"/>
                    <a:pt x="0" y="4"/>
                    <a:pt x="0" y="4"/>
                  </a:cubicBezTo>
                  <a:cubicBezTo>
                    <a:pt x="1" y="5"/>
                    <a:pt x="1" y="5"/>
                    <a:pt x="2" y="6"/>
                  </a:cubicBezTo>
                  <a:cubicBezTo>
                    <a:pt x="3" y="7"/>
                    <a:pt x="4" y="8"/>
                    <a:pt x="4" y="9"/>
                  </a:cubicBezTo>
                  <a:cubicBezTo>
                    <a:pt x="5" y="8"/>
                    <a:pt x="6" y="8"/>
                    <a:pt x="6"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6" name="Freeform 208">
              <a:extLst>
                <a:ext uri="{FF2B5EF4-FFF2-40B4-BE49-F238E27FC236}">
                  <a16:creationId xmlns:a16="http://schemas.microsoft.com/office/drawing/2014/main" id="{A5C044F1-5F4E-4F19-8A04-E3DC414F9AB9}"/>
                </a:ext>
              </a:extLst>
            </p:cNvPr>
            <p:cNvSpPr>
              <a:spLocks/>
            </p:cNvSpPr>
            <p:nvPr/>
          </p:nvSpPr>
          <p:spPr bwMode="auto">
            <a:xfrm>
              <a:off x="-3622675" y="2159000"/>
              <a:ext cx="36512" cy="36513"/>
            </a:xfrm>
            <a:custGeom>
              <a:avLst/>
              <a:gdLst>
                <a:gd name="T0" fmla="*/ 8 w 10"/>
                <a:gd name="T1" fmla="*/ 6 h 10"/>
                <a:gd name="T2" fmla="*/ 8 w 10"/>
                <a:gd name="T3" fmla="*/ 5 h 10"/>
                <a:gd name="T4" fmla="*/ 8 w 10"/>
                <a:gd name="T5" fmla="*/ 3 h 10"/>
                <a:gd name="T6" fmla="*/ 8 w 10"/>
                <a:gd name="T7" fmla="*/ 3 h 10"/>
                <a:gd name="T8" fmla="*/ 7 w 10"/>
                <a:gd name="T9" fmla="*/ 2 h 10"/>
                <a:gd name="T10" fmla="*/ 7 w 10"/>
                <a:gd name="T11" fmla="*/ 3 h 10"/>
                <a:gd name="T12" fmla="*/ 5 w 10"/>
                <a:gd name="T13" fmla="*/ 2 h 10"/>
                <a:gd name="T14" fmla="*/ 5 w 10"/>
                <a:gd name="T15" fmla="*/ 0 h 10"/>
                <a:gd name="T16" fmla="*/ 3 w 10"/>
                <a:gd name="T17" fmla="*/ 0 h 10"/>
                <a:gd name="T18" fmla="*/ 3 w 10"/>
                <a:gd name="T19" fmla="*/ 2 h 10"/>
                <a:gd name="T20" fmla="*/ 1 w 10"/>
                <a:gd name="T21" fmla="*/ 3 h 10"/>
                <a:gd name="T22" fmla="*/ 0 w 10"/>
                <a:gd name="T23" fmla="*/ 4 h 10"/>
                <a:gd name="T24" fmla="*/ 4 w 10"/>
                <a:gd name="T25" fmla="*/ 6 h 10"/>
                <a:gd name="T26" fmla="*/ 9 w 10"/>
                <a:gd name="T27" fmla="*/ 9 h 10"/>
                <a:gd name="T28" fmla="*/ 10 w 10"/>
                <a:gd name="T29" fmla="*/ 10 h 10"/>
                <a:gd name="T30" fmla="*/ 10 w 10"/>
                <a:gd name="T31" fmla="*/ 7 h 10"/>
                <a:gd name="T32" fmla="*/ 8 w 10"/>
                <a:gd name="T33"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10" h="10">
                  <a:moveTo>
                    <a:pt x="8" y="6"/>
                  </a:moveTo>
                  <a:cubicBezTo>
                    <a:pt x="8" y="5"/>
                    <a:pt x="7" y="5"/>
                    <a:pt x="8" y="5"/>
                  </a:cubicBezTo>
                  <a:cubicBezTo>
                    <a:pt x="8" y="5"/>
                    <a:pt x="8" y="4"/>
                    <a:pt x="8" y="3"/>
                  </a:cubicBezTo>
                  <a:cubicBezTo>
                    <a:pt x="8" y="3"/>
                    <a:pt x="8" y="3"/>
                    <a:pt x="8" y="3"/>
                  </a:cubicBezTo>
                  <a:cubicBezTo>
                    <a:pt x="8" y="3"/>
                    <a:pt x="8" y="2"/>
                    <a:pt x="7" y="2"/>
                  </a:cubicBezTo>
                  <a:cubicBezTo>
                    <a:pt x="7" y="2"/>
                    <a:pt x="7" y="2"/>
                    <a:pt x="7" y="3"/>
                  </a:cubicBezTo>
                  <a:cubicBezTo>
                    <a:pt x="6" y="4"/>
                    <a:pt x="5" y="3"/>
                    <a:pt x="5" y="2"/>
                  </a:cubicBezTo>
                  <a:cubicBezTo>
                    <a:pt x="6" y="1"/>
                    <a:pt x="5" y="0"/>
                    <a:pt x="5" y="0"/>
                  </a:cubicBezTo>
                  <a:cubicBezTo>
                    <a:pt x="5" y="0"/>
                    <a:pt x="4" y="0"/>
                    <a:pt x="3" y="0"/>
                  </a:cubicBezTo>
                  <a:cubicBezTo>
                    <a:pt x="3" y="1"/>
                    <a:pt x="3" y="1"/>
                    <a:pt x="3" y="2"/>
                  </a:cubicBezTo>
                  <a:cubicBezTo>
                    <a:pt x="3" y="2"/>
                    <a:pt x="2" y="3"/>
                    <a:pt x="1" y="3"/>
                  </a:cubicBezTo>
                  <a:cubicBezTo>
                    <a:pt x="1" y="3"/>
                    <a:pt x="1" y="4"/>
                    <a:pt x="0" y="4"/>
                  </a:cubicBezTo>
                  <a:cubicBezTo>
                    <a:pt x="1" y="5"/>
                    <a:pt x="3" y="5"/>
                    <a:pt x="4" y="6"/>
                  </a:cubicBezTo>
                  <a:cubicBezTo>
                    <a:pt x="5" y="7"/>
                    <a:pt x="8" y="9"/>
                    <a:pt x="9" y="9"/>
                  </a:cubicBezTo>
                  <a:cubicBezTo>
                    <a:pt x="9" y="9"/>
                    <a:pt x="9" y="10"/>
                    <a:pt x="10" y="10"/>
                  </a:cubicBezTo>
                  <a:cubicBezTo>
                    <a:pt x="10" y="8"/>
                    <a:pt x="10" y="8"/>
                    <a:pt x="10" y="7"/>
                  </a:cubicBezTo>
                  <a:cubicBezTo>
                    <a:pt x="10" y="7"/>
                    <a:pt x="9" y="6"/>
                    <a:pt x="8"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7" name="Freeform 209">
              <a:extLst>
                <a:ext uri="{FF2B5EF4-FFF2-40B4-BE49-F238E27FC236}">
                  <a16:creationId xmlns:a16="http://schemas.microsoft.com/office/drawing/2014/main" id="{D3F4AAEA-5A48-4209-B346-3D637B9FDAEC}"/>
                </a:ext>
              </a:extLst>
            </p:cNvPr>
            <p:cNvSpPr>
              <a:spLocks/>
            </p:cNvSpPr>
            <p:nvPr/>
          </p:nvSpPr>
          <p:spPr bwMode="auto">
            <a:xfrm>
              <a:off x="-3636963" y="2147888"/>
              <a:ext cx="25400" cy="25400"/>
            </a:xfrm>
            <a:custGeom>
              <a:avLst/>
              <a:gdLst>
                <a:gd name="T0" fmla="*/ 7 w 7"/>
                <a:gd name="T1" fmla="*/ 5 h 7"/>
                <a:gd name="T2" fmla="*/ 7 w 7"/>
                <a:gd name="T3" fmla="*/ 3 h 7"/>
                <a:gd name="T4" fmla="*/ 7 w 7"/>
                <a:gd name="T5" fmla="*/ 2 h 7"/>
                <a:gd name="T6" fmla="*/ 5 w 7"/>
                <a:gd name="T7" fmla="*/ 0 h 7"/>
                <a:gd name="T8" fmla="*/ 3 w 7"/>
                <a:gd name="T9" fmla="*/ 0 h 7"/>
                <a:gd name="T10" fmla="*/ 2 w 7"/>
                <a:gd name="T11" fmla="*/ 0 h 7"/>
                <a:gd name="T12" fmla="*/ 0 w 7"/>
                <a:gd name="T13" fmla="*/ 2 h 7"/>
                <a:gd name="T14" fmla="*/ 1 w 7"/>
                <a:gd name="T15" fmla="*/ 3 h 7"/>
                <a:gd name="T16" fmla="*/ 3 w 7"/>
                <a:gd name="T17" fmla="*/ 6 h 7"/>
                <a:gd name="T18" fmla="*/ 4 w 7"/>
                <a:gd name="T19" fmla="*/ 7 h 7"/>
                <a:gd name="T20" fmla="*/ 5 w 7"/>
                <a:gd name="T21" fmla="*/ 6 h 7"/>
                <a:gd name="T22" fmla="*/ 7 w 7"/>
                <a:gd name="T23"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7">
                  <a:moveTo>
                    <a:pt x="7" y="5"/>
                  </a:moveTo>
                  <a:cubicBezTo>
                    <a:pt x="7" y="4"/>
                    <a:pt x="7" y="4"/>
                    <a:pt x="7" y="3"/>
                  </a:cubicBezTo>
                  <a:cubicBezTo>
                    <a:pt x="7" y="3"/>
                    <a:pt x="7" y="2"/>
                    <a:pt x="7" y="2"/>
                  </a:cubicBezTo>
                  <a:cubicBezTo>
                    <a:pt x="7" y="1"/>
                    <a:pt x="5" y="0"/>
                    <a:pt x="5" y="0"/>
                  </a:cubicBezTo>
                  <a:cubicBezTo>
                    <a:pt x="4" y="0"/>
                    <a:pt x="4" y="0"/>
                    <a:pt x="3" y="0"/>
                  </a:cubicBezTo>
                  <a:cubicBezTo>
                    <a:pt x="3" y="0"/>
                    <a:pt x="2" y="0"/>
                    <a:pt x="2" y="0"/>
                  </a:cubicBezTo>
                  <a:cubicBezTo>
                    <a:pt x="2" y="1"/>
                    <a:pt x="1" y="1"/>
                    <a:pt x="0" y="2"/>
                  </a:cubicBezTo>
                  <a:cubicBezTo>
                    <a:pt x="1" y="2"/>
                    <a:pt x="1" y="3"/>
                    <a:pt x="1" y="3"/>
                  </a:cubicBezTo>
                  <a:cubicBezTo>
                    <a:pt x="1" y="5"/>
                    <a:pt x="2" y="5"/>
                    <a:pt x="3" y="6"/>
                  </a:cubicBezTo>
                  <a:cubicBezTo>
                    <a:pt x="3" y="6"/>
                    <a:pt x="4" y="6"/>
                    <a:pt x="4" y="7"/>
                  </a:cubicBezTo>
                  <a:cubicBezTo>
                    <a:pt x="5" y="7"/>
                    <a:pt x="5" y="6"/>
                    <a:pt x="5" y="6"/>
                  </a:cubicBezTo>
                  <a:cubicBezTo>
                    <a:pt x="6" y="6"/>
                    <a:pt x="7" y="5"/>
                    <a:pt x="7"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8" name="Freeform 210">
              <a:extLst>
                <a:ext uri="{FF2B5EF4-FFF2-40B4-BE49-F238E27FC236}">
                  <a16:creationId xmlns:a16="http://schemas.microsoft.com/office/drawing/2014/main" id="{42474054-A981-4D47-A385-513340B1822E}"/>
                </a:ext>
              </a:extLst>
            </p:cNvPr>
            <p:cNvSpPr>
              <a:spLocks/>
            </p:cNvSpPr>
            <p:nvPr/>
          </p:nvSpPr>
          <p:spPr bwMode="auto">
            <a:xfrm>
              <a:off x="-3665538" y="1993900"/>
              <a:ext cx="68262" cy="53975"/>
            </a:xfrm>
            <a:custGeom>
              <a:avLst/>
              <a:gdLst>
                <a:gd name="T0" fmla="*/ 9 w 19"/>
                <a:gd name="T1" fmla="*/ 12 h 15"/>
                <a:gd name="T2" fmla="*/ 11 w 19"/>
                <a:gd name="T3" fmla="*/ 10 h 15"/>
                <a:gd name="T4" fmla="*/ 11 w 19"/>
                <a:gd name="T5" fmla="*/ 4 h 15"/>
                <a:gd name="T6" fmla="*/ 19 w 19"/>
                <a:gd name="T7" fmla="*/ 4 h 15"/>
                <a:gd name="T8" fmla="*/ 19 w 19"/>
                <a:gd name="T9" fmla="*/ 0 h 15"/>
                <a:gd name="T10" fmla="*/ 17 w 19"/>
                <a:gd name="T11" fmla="*/ 0 h 15"/>
                <a:gd name="T12" fmla="*/ 9 w 19"/>
                <a:gd name="T13" fmla="*/ 0 h 15"/>
                <a:gd name="T14" fmla="*/ 8 w 19"/>
                <a:gd name="T15" fmla="*/ 2 h 15"/>
                <a:gd name="T16" fmla="*/ 4 w 19"/>
                <a:gd name="T17" fmla="*/ 6 h 15"/>
                <a:gd name="T18" fmla="*/ 0 w 19"/>
                <a:gd name="T19" fmla="*/ 13 h 15"/>
                <a:gd name="T20" fmla="*/ 0 w 19"/>
                <a:gd name="T21" fmla="*/ 15 h 15"/>
                <a:gd name="T22" fmla="*/ 9 w 19"/>
                <a:gd name="T23" fmla="*/ 15 h 15"/>
                <a:gd name="T24" fmla="*/ 9 w 19"/>
                <a:gd name="T25" fmla="*/ 12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9" h="15">
                  <a:moveTo>
                    <a:pt x="9" y="12"/>
                  </a:moveTo>
                  <a:cubicBezTo>
                    <a:pt x="9" y="11"/>
                    <a:pt x="11" y="11"/>
                    <a:pt x="11" y="10"/>
                  </a:cubicBezTo>
                  <a:cubicBezTo>
                    <a:pt x="11" y="9"/>
                    <a:pt x="11" y="4"/>
                    <a:pt x="11" y="4"/>
                  </a:cubicBezTo>
                  <a:cubicBezTo>
                    <a:pt x="11" y="4"/>
                    <a:pt x="19" y="4"/>
                    <a:pt x="19" y="4"/>
                  </a:cubicBezTo>
                  <a:cubicBezTo>
                    <a:pt x="19" y="4"/>
                    <a:pt x="19" y="2"/>
                    <a:pt x="19" y="0"/>
                  </a:cubicBezTo>
                  <a:cubicBezTo>
                    <a:pt x="19" y="0"/>
                    <a:pt x="19" y="0"/>
                    <a:pt x="17" y="0"/>
                  </a:cubicBezTo>
                  <a:cubicBezTo>
                    <a:pt x="16" y="0"/>
                    <a:pt x="12" y="0"/>
                    <a:pt x="9" y="0"/>
                  </a:cubicBezTo>
                  <a:cubicBezTo>
                    <a:pt x="8" y="0"/>
                    <a:pt x="8" y="1"/>
                    <a:pt x="8" y="2"/>
                  </a:cubicBezTo>
                  <a:cubicBezTo>
                    <a:pt x="7" y="3"/>
                    <a:pt x="5" y="4"/>
                    <a:pt x="4" y="6"/>
                  </a:cubicBezTo>
                  <a:cubicBezTo>
                    <a:pt x="4" y="7"/>
                    <a:pt x="2" y="10"/>
                    <a:pt x="0" y="13"/>
                  </a:cubicBezTo>
                  <a:cubicBezTo>
                    <a:pt x="0" y="14"/>
                    <a:pt x="0" y="15"/>
                    <a:pt x="0" y="15"/>
                  </a:cubicBezTo>
                  <a:cubicBezTo>
                    <a:pt x="9" y="15"/>
                    <a:pt x="9" y="15"/>
                    <a:pt x="9" y="15"/>
                  </a:cubicBezTo>
                  <a:cubicBezTo>
                    <a:pt x="9" y="15"/>
                    <a:pt x="9" y="12"/>
                    <a:pt x="9"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9" name="Freeform 211">
              <a:extLst>
                <a:ext uri="{FF2B5EF4-FFF2-40B4-BE49-F238E27FC236}">
                  <a16:creationId xmlns:a16="http://schemas.microsoft.com/office/drawing/2014/main" id="{3EB2D988-FB4C-44F5-B48B-598D375CBF3F}"/>
                </a:ext>
              </a:extLst>
            </p:cNvPr>
            <p:cNvSpPr>
              <a:spLocks/>
            </p:cNvSpPr>
            <p:nvPr/>
          </p:nvSpPr>
          <p:spPr bwMode="auto">
            <a:xfrm>
              <a:off x="-3665538" y="1993900"/>
              <a:ext cx="101600" cy="111125"/>
            </a:xfrm>
            <a:custGeom>
              <a:avLst/>
              <a:gdLst>
                <a:gd name="T0" fmla="*/ 2 w 28"/>
                <a:gd name="T1" fmla="*/ 27 h 31"/>
                <a:gd name="T2" fmla="*/ 4 w 28"/>
                <a:gd name="T3" fmla="*/ 27 h 31"/>
                <a:gd name="T4" fmla="*/ 6 w 28"/>
                <a:gd name="T5" fmla="*/ 27 h 31"/>
                <a:gd name="T6" fmla="*/ 7 w 28"/>
                <a:gd name="T7" fmla="*/ 28 h 31"/>
                <a:gd name="T8" fmla="*/ 8 w 28"/>
                <a:gd name="T9" fmla="*/ 28 h 31"/>
                <a:gd name="T10" fmla="*/ 9 w 28"/>
                <a:gd name="T11" fmla="*/ 30 h 31"/>
                <a:gd name="T12" fmla="*/ 11 w 28"/>
                <a:gd name="T13" fmla="*/ 31 h 31"/>
                <a:gd name="T14" fmla="*/ 12 w 28"/>
                <a:gd name="T15" fmla="*/ 31 h 31"/>
                <a:gd name="T16" fmla="*/ 13 w 28"/>
                <a:gd name="T17" fmla="*/ 30 h 31"/>
                <a:gd name="T18" fmla="*/ 14 w 28"/>
                <a:gd name="T19" fmla="*/ 30 h 31"/>
                <a:gd name="T20" fmla="*/ 16 w 28"/>
                <a:gd name="T21" fmla="*/ 30 h 31"/>
                <a:gd name="T22" fmla="*/ 17 w 28"/>
                <a:gd name="T23" fmla="*/ 30 h 31"/>
                <a:gd name="T24" fmla="*/ 27 w 28"/>
                <a:gd name="T25" fmla="*/ 29 h 31"/>
                <a:gd name="T26" fmla="*/ 27 w 28"/>
                <a:gd name="T27" fmla="*/ 27 h 31"/>
                <a:gd name="T28" fmla="*/ 26 w 28"/>
                <a:gd name="T29" fmla="*/ 27 h 31"/>
                <a:gd name="T30" fmla="*/ 24 w 28"/>
                <a:gd name="T31" fmla="*/ 6 h 31"/>
                <a:gd name="T32" fmla="*/ 28 w 28"/>
                <a:gd name="T33" fmla="*/ 6 h 31"/>
                <a:gd name="T34" fmla="*/ 20 w 28"/>
                <a:gd name="T35" fmla="*/ 1 h 31"/>
                <a:gd name="T36" fmla="*/ 19 w 28"/>
                <a:gd name="T37" fmla="*/ 0 h 31"/>
                <a:gd name="T38" fmla="*/ 19 w 28"/>
                <a:gd name="T39" fmla="*/ 4 h 31"/>
                <a:gd name="T40" fmla="*/ 11 w 28"/>
                <a:gd name="T41" fmla="*/ 4 h 31"/>
                <a:gd name="T42" fmla="*/ 11 w 28"/>
                <a:gd name="T43" fmla="*/ 10 h 31"/>
                <a:gd name="T44" fmla="*/ 9 w 28"/>
                <a:gd name="T45" fmla="*/ 12 h 31"/>
                <a:gd name="T46" fmla="*/ 9 w 28"/>
                <a:gd name="T47" fmla="*/ 15 h 31"/>
                <a:gd name="T48" fmla="*/ 0 w 28"/>
                <a:gd name="T49" fmla="*/ 15 h 31"/>
                <a:gd name="T50" fmla="*/ 1 w 28"/>
                <a:gd name="T51" fmla="*/ 18 h 31"/>
                <a:gd name="T52" fmla="*/ 2 w 28"/>
                <a:gd name="T53" fmla="*/ 22 h 31"/>
                <a:gd name="T54" fmla="*/ 1 w 28"/>
                <a:gd name="T55" fmla="*/ 26 h 31"/>
                <a:gd name="T56" fmla="*/ 0 w 28"/>
                <a:gd name="T57" fmla="*/ 28 h 31"/>
                <a:gd name="T58" fmla="*/ 0 w 28"/>
                <a:gd name="T59" fmla="*/ 28 h 31"/>
                <a:gd name="T60" fmla="*/ 2 w 28"/>
                <a:gd name="T61" fmla="*/ 27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8" h="31">
                  <a:moveTo>
                    <a:pt x="2" y="27"/>
                  </a:moveTo>
                  <a:cubicBezTo>
                    <a:pt x="3" y="27"/>
                    <a:pt x="4" y="27"/>
                    <a:pt x="4" y="27"/>
                  </a:cubicBezTo>
                  <a:cubicBezTo>
                    <a:pt x="4" y="27"/>
                    <a:pt x="5" y="27"/>
                    <a:pt x="6" y="27"/>
                  </a:cubicBezTo>
                  <a:cubicBezTo>
                    <a:pt x="6" y="27"/>
                    <a:pt x="7" y="28"/>
                    <a:pt x="7" y="28"/>
                  </a:cubicBezTo>
                  <a:cubicBezTo>
                    <a:pt x="8" y="28"/>
                    <a:pt x="8" y="28"/>
                    <a:pt x="8" y="28"/>
                  </a:cubicBezTo>
                  <a:cubicBezTo>
                    <a:pt x="8" y="28"/>
                    <a:pt x="9" y="30"/>
                    <a:pt x="9" y="30"/>
                  </a:cubicBezTo>
                  <a:cubicBezTo>
                    <a:pt x="10" y="30"/>
                    <a:pt x="10" y="31"/>
                    <a:pt x="11" y="31"/>
                  </a:cubicBezTo>
                  <a:cubicBezTo>
                    <a:pt x="11" y="31"/>
                    <a:pt x="12" y="31"/>
                    <a:pt x="12" y="31"/>
                  </a:cubicBezTo>
                  <a:cubicBezTo>
                    <a:pt x="12" y="30"/>
                    <a:pt x="12" y="29"/>
                    <a:pt x="13" y="30"/>
                  </a:cubicBezTo>
                  <a:cubicBezTo>
                    <a:pt x="14" y="31"/>
                    <a:pt x="14" y="30"/>
                    <a:pt x="14" y="30"/>
                  </a:cubicBezTo>
                  <a:cubicBezTo>
                    <a:pt x="15" y="30"/>
                    <a:pt x="15" y="30"/>
                    <a:pt x="16" y="30"/>
                  </a:cubicBezTo>
                  <a:cubicBezTo>
                    <a:pt x="17" y="30"/>
                    <a:pt x="17" y="30"/>
                    <a:pt x="17" y="30"/>
                  </a:cubicBezTo>
                  <a:cubicBezTo>
                    <a:pt x="17" y="30"/>
                    <a:pt x="26" y="30"/>
                    <a:pt x="27" y="29"/>
                  </a:cubicBezTo>
                  <a:cubicBezTo>
                    <a:pt x="27" y="29"/>
                    <a:pt x="27" y="27"/>
                    <a:pt x="27" y="27"/>
                  </a:cubicBezTo>
                  <a:cubicBezTo>
                    <a:pt x="26" y="27"/>
                    <a:pt x="26" y="27"/>
                    <a:pt x="26" y="27"/>
                  </a:cubicBezTo>
                  <a:cubicBezTo>
                    <a:pt x="24" y="6"/>
                    <a:pt x="24" y="6"/>
                    <a:pt x="24" y="6"/>
                  </a:cubicBezTo>
                  <a:cubicBezTo>
                    <a:pt x="28" y="6"/>
                    <a:pt x="28" y="6"/>
                    <a:pt x="28" y="6"/>
                  </a:cubicBezTo>
                  <a:cubicBezTo>
                    <a:pt x="24" y="3"/>
                    <a:pt x="20" y="1"/>
                    <a:pt x="20" y="1"/>
                  </a:cubicBezTo>
                  <a:cubicBezTo>
                    <a:pt x="19" y="1"/>
                    <a:pt x="19" y="1"/>
                    <a:pt x="19" y="0"/>
                  </a:cubicBezTo>
                  <a:cubicBezTo>
                    <a:pt x="19" y="2"/>
                    <a:pt x="19" y="4"/>
                    <a:pt x="19" y="4"/>
                  </a:cubicBezTo>
                  <a:cubicBezTo>
                    <a:pt x="19" y="4"/>
                    <a:pt x="11" y="4"/>
                    <a:pt x="11" y="4"/>
                  </a:cubicBezTo>
                  <a:cubicBezTo>
                    <a:pt x="11" y="4"/>
                    <a:pt x="11" y="9"/>
                    <a:pt x="11" y="10"/>
                  </a:cubicBezTo>
                  <a:cubicBezTo>
                    <a:pt x="11" y="11"/>
                    <a:pt x="9" y="11"/>
                    <a:pt x="9" y="12"/>
                  </a:cubicBezTo>
                  <a:cubicBezTo>
                    <a:pt x="9" y="12"/>
                    <a:pt x="9" y="15"/>
                    <a:pt x="9" y="15"/>
                  </a:cubicBezTo>
                  <a:cubicBezTo>
                    <a:pt x="0" y="15"/>
                    <a:pt x="0" y="15"/>
                    <a:pt x="0" y="15"/>
                  </a:cubicBezTo>
                  <a:cubicBezTo>
                    <a:pt x="0" y="17"/>
                    <a:pt x="0" y="17"/>
                    <a:pt x="1" y="18"/>
                  </a:cubicBezTo>
                  <a:cubicBezTo>
                    <a:pt x="2" y="19"/>
                    <a:pt x="0" y="20"/>
                    <a:pt x="2" y="22"/>
                  </a:cubicBezTo>
                  <a:cubicBezTo>
                    <a:pt x="3" y="23"/>
                    <a:pt x="1" y="25"/>
                    <a:pt x="1" y="26"/>
                  </a:cubicBezTo>
                  <a:cubicBezTo>
                    <a:pt x="0" y="27"/>
                    <a:pt x="0" y="28"/>
                    <a:pt x="0" y="28"/>
                  </a:cubicBezTo>
                  <a:cubicBezTo>
                    <a:pt x="0" y="28"/>
                    <a:pt x="0" y="28"/>
                    <a:pt x="0" y="28"/>
                  </a:cubicBezTo>
                  <a:cubicBezTo>
                    <a:pt x="1" y="28"/>
                    <a:pt x="1" y="27"/>
                    <a:pt x="2" y="2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0" name="Freeform 212">
              <a:extLst>
                <a:ext uri="{FF2B5EF4-FFF2-40B4-BE49-F238E27FC236}">
                  <a16:creationId xmlns:a16="http://schemas.microsoft.com/office/drawing/2014/main" id="{D6DED23D-E4E0-49C5-A768-CBA87D1A5718}"/>
                </a:ext>
              </a:extLst>
            </p:cNvPr>
            <p:cNvSpPr>
              <a:spLocks/>
            </p:cNvSpPr>
            <p:nvPr/>
          </p:nvSpPr>
          <p:spPr bwMode="auto">
            <a:xfrm>
              <a:off x="-3625850" y="2014538"/>
              <a:ext cx="138112" cy="133350"/>
            </a:xfrm>
            <a:custGeom>
              <a:avLst/>
              <a:gdLst>
                <a:gd name="T0" fmla="*/ 36 w 38"/>
                <a:gd name="T1" fmla="*/ 15 h 37"/>
                <a:gd name="T2" fmla="*/ 35 w 38"/>
                <a:gd name="T3" fmla="*/ 13 h 37"/>
                <a:gd name="T4" fmla="*/ 33 w 38"/>
                <a:gd name="T5" fmla="*/ 12 h 37"/>
                <a:gd name="T6" fmla="*/ 31 w 38"/>
                <a:gd name="T7" fmla="*/ 10 h 37"/>
                <a:gd name="T8" fmla="*/ 17 w 38"/>
                <a:gd name="T9" fmla="*/ 0 h 37"/>
                <a:gd name="T10" fmla="*/ 13 w 38"/>
                <a:gd name="T11" fmla="*/ 0 h 37"/>
                <a:gd name="T12" fmla="*/ 15 w 38"/>
                <a:gd name="T13" fmla="*/ 21 h 37"/>
                <a:gd name="T14" fmla="*/ 16 w 38"/>
                <a:gd name="T15" fmla="*/ 21 h 37"/>
                <a:gd name="T16" fmla="*/ 16 w 38"/>
                <a:gd name="T17" fmla="*/ 23 h 37"/>
                <a:gd name="T18" fmla="*/ 6 w 38"/>
                <a:gd name="T19" fmla="*/ 24 h 37"/>
                <a:gd name="T20" fmla="*/ 5 w 38"/>
                <a:gd name="T21" fmla="*/ 24 h 37"/>
                <a:gd name="T22" fmla="*/ 3 w 38"/>
                <a:gd name="T23" fmla="*/ 24 h 37"/>
                <a:gd name="T24" fmla="*/ 2 w 38"/>
                <a:gd name="T25" fmla="*/ 24 h 37"/>
                <a:gd name="T26" fmla="*/ 1 w 38"/>
                <a:gd name="T27" fmla="*/ 25 h 37"/>
                <a:gd name="T28" fmla="*/ 0 w 38"/>
                <a:gd name="T29" fmla="*/ 25 h 37"/>
                <a:gd name="T30" fmla="*/ 0 w 38"/>
                <a:gd name="T31" fmla="*/ 26 h 37"/>
                <a:gd name="T32" fmla="*/ 0 w 38"/>
                <a:gd name="T33" fmla="*/ 27 h 37"/>
                <a:gd name="T34" fmla="*/ 1 w 38"/>
                <a:gd name="T35" fmla="*/ 28 h 37"/>
                <a:gd name="T36" fmla="*/ 2 w 38"/>
                <a:gd name="T37" fmla="*/ 29 h 37"/>
                <a:gd name="T38" fmla="*/ 2 w 38"/>
                <a:gd name="T39" fmla="*/ 31 h 37"/>
                <a:gd name="T40" fmla="*/ 2 w 38"/>
                <a:gd name="T41" fmla="*/ 32 h 37"/>
                <a:gd name="T42" fmla="*/ 4 w 38"/>
                <a:gd name="T43" fmla="*/ 32 h 37"/>
                <a:gd name="T44" fmla="*/ 5 w 38"/>
                <a:gd name="T45" fmla="*/ 32 h 37"/>
                <a:gd name="T46" fmla="*/ 7 w 38"/>
                <a:gd name="T47" fmla="*/ 31 h 37"/>
                <a:gd name="T48" fmla="*/ 8 w 38"/>
                <a:gd name="T49" fmla="*/ 32 h 37"/>
                <a:gd name="T50" fmla="*/ 9 w 38"/>
                <a:gd name="T51" fmla="*/ 34 h 37"/>
                <a:gd name="T52" fmla="*/ 9 w 38"/>
                <a:gd name="T53" fmla="*/ 34 h 37"/>
                <a:gd name="T54" fmla="*/ 9 w 38"/>
                <a:gd name="T55" fmla="*/ 36 h 37"/>
                <a:gd name="T56" fmla="*/ 10 w 38"/>
                <a:gd name="T57" fmla="*/ 36 h 37"/>
                <a:gd name="T58" fmla="*/ 12 w 38"/>
                <a:gd name="T59" fmla="*/ 36 h 37"/>
                <a:gd name="T60" fmla="*/ 13 w 38"/>
                <a:gd name="T61" fmla="*/ 36 h 37"/>
                <a:gd name="T62" fmla="*/ 14 w 38"/>
                <a:gd name="T63" fmla="*/ 35 h 37"/>
                <a:gd name="T64" fmla="*/ 15 w 38"/>
                <a:gd name="T65" fmla="*/ 36 h 37"/>
                <a:gd name="T66" fmla="*/ 16 w 38"/>
                <a:gd name="T67" fmla="*/ 36 h 37"/>
                <a:gd name="T68" fmla="*/ 16 w 38"/>
                <a:gd name="T69" fmla="*/ 34 h 37"/>
                <a:gd name="T70" fmla="*/ 16 w 38"/>
                <a:gd name="T71" fmla="*/ 32 h 37"/>
                <a:gd name="T72" fmla="*/ 18 w 38"/>
                <a:gd name="T73" fmla="*/ 31 h 37"/>
                <a:gd name="T74" fmla="*/ 19 w 38"/>
                <a:gd name="T75" fmla="*/ 30 h 37"/>
                <a:gd name="T76" fmla="*/ 19 w 38"/>
                <a:gd name="T77" fmla="*/ 28 h 37"/>
                <a:gd name="T78" fmla="*/ 21 w 38"/>
                <a:gd name="T79" fmla="*/ 28 h 37"/>
                <a:gd name="T80" fmla="*/ 22 w 38"/>
                <a:gd name="T81" fmla="*/ 27 h 37"/>
                <a:gd name="T82" fmla="*/ 23 w 38"/>
                <a:gd name="T83" fmla="*/ 27 h 37"/>
                <a:gd name="T84" fmla="*/ 24 w 38"/>
                <a:gd name="T85" fmla="*/ 26 h 37"/>
                <a:gd name="T86" fmla="*/ 26 w 38"/>
                <a:gd name="T87" fmla="*/ 25 h 37"/>
                <a:gd name="T88" fmla="*/ 28 w 38"/>
                <a:gd name="T89" fmla="*/ 25 h 37"/>
                <a:gd name="T90" fmla="*/ 31 w 38"/>
                <a:gd name="T91" fmla="*/ 25 h 37"/>
                <a:gd name="T92" fmla="*/ 32 w 38"/>
                <a:gd name="T93" fmla="*/ 24 h 37"/>
                <a:gd name="T94" fmla="*/ 36 w 38"/>
                <a:gd name="T95" fmla="*/ 24 h 37"/>
                <a:gd name="T96" fmla="*/ 37 w 38"/>
                <a:gd name="T97" fmla="*/ 23 h 37"/>
                <a:gd name="T98" fmla="*/ 38 w 38"/>
                <a:gd name="T99" fmla="*/ 21 h 37"/>
                <a:gd name="T100" fmla="*/ 38 w 38"/>
                <a:gd name="T101" fmla="*/ 15 h 37"/>
                <a:gd name="T102" fmla="*/ 36 w 38"/>
                <a:gd name="T103" fmla="*/ 15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38" h="37">
                  <a:moveTo>
                    <a:pt x="36" y="15"/>
                  </a:moveTo>
                  <a:cubicBezTo>
                    <a:pt x="36" y="15"/>
                    <a:pt x="36" y="13"/>
                    <a:pt x="35" y="13"/>
                  </a:cubicBezTo>
                  <a:cubicBezTo>
                    <a:pt x="34" y="12"/>
                    <a:pt x="33" y="12"/>
                    <a:pt x="33" y="12"/>
                  </a:cubicBezTo>
                  <a:cubicBezTo>
                    <a:pt x="33" y="12"/>
                    <a:pt x="32" y="11"/>
                    <a:pt x="31" y="10"/>
                  </a:cubicBezTo>
                  <a:cubicBezTo>
                    <a:pt x="31" y="10"/>
                    <a:pt x="23" y="4"/>
                    <a:pt x="17" y="0"/>
                  </a:cubicBezTo>
                  <a:cubicBezTo>
                    <a:pt x="13" y="0"/>
                    <a:pt x="13" y="0"/>
                    <a:pt x="13" y="0"/>
                  </a:cubicBezTo>
                  <a:cubicBezTo>
                    <a:pt x="15" y="21"/>
                    <a:pt x="15" y="21"/>
                    <a:pt x="15" y="21"/>
                  </a:cubicBezTo>
                  <a:cubicBezTo>
                    <a:pt x="16" y="21"/>
                    <a:pt x="16" y="21"/>
                    <a:pt x="16" y="21"/>
                  </a:cubicBezTo>
                  <a:cubicBezTo>
                    <a:pt x="16" y="21"/>
                    <a:pt x="16" y="23"/>
                    <a:pt x="16" y="23"/>
                  </a:cubicBezTo>
                  <a:cubicBezTo>
                    <a:pt x="15" y="24"/>
                    <a:pt x="6" y="24"/>
                    <a:pt x="6" y="24"/>
                  </a:cubicBezTo>
                  <a:cubicBezTo>
                    <a:pt x="6" y="24"/>
                    <a:pt x="6" y="24"/>
                    <a:pt x="5" y="24"/>
                  </a:cubicBezTo>
                  <a:cubicBezTo>
                    <a:pt x="4" y="24"/>
                    <a:pt x="4" y="24"/>
                    <a:pt x="3" y="24"/>
                  </a:cubicBezTo>
                  <a:cubicBezTo>
                    <a:pt x="3" y="24"/>
                    <a:pt x="3" y="25"/>
                    <a:pt x="2" y="24"/>
                  </a:cubicBezTo>
                  <a:cubicBezTo>
                    <a:pt x="1" y="23"/>
                    <a:pt x="1" y="24"/>
                    <a:pt x="1" y="25"/>
                  </a:cubicBezTo>
                  <a:cubicBezTo>
                    <a:pt x="1" y="25"/>
                    <a:pt x="0" y="25"/>
                    <a:pt x="0" y="25"/>
                  </a:cubicBezTo>
                  <a:cubicBezTo>
                    <a:pt x="0" y="26"/>
                    <a:pt x="0" y="26"/>
                    <a:pt x="0" y="26"/>
                  </a:cubicBezTo>
                  <a:cubicBezTo>
                    <a:pt x="0" y="27"/>
                    <a:pt x="0" y="27"/>
                    <a:pt x="0" y="27"/>
                  </a:cubicBezTo>
                  <a:cubicBezTo>
                    <a:pt x="0" y="27"/>
                    <a:pt x="0" y="28"/>
                    <a:pt x="1" y="28"/>
                  </a:cubicBezTo>
                  <a:cubicBezTo>
                    <a:pt x="1" y="28"/>
                    <a:pt x="2" y="29"/>
                    <a:pt x="2" y="29"/>
                  </a:cubicBezTo>
                  <a:cubicBezTo>
                    <a:pt x="2" y="30"/>
                    <a:pt x="2" y="31"/>
                    <a:pt x="2" y="31"/>
                  </a:cubicBezTo>
                  <a:cubicBezTo>
                    <a:pt x="2" y="31"/>
                    <a:pt x="2" y="33"/>
                    <a:pt x="2" y="32"/>
                  </a:cubicBezTo>
                  <a:cubicBezTo>
                    <a:pt x="3" y="31"/>
                    <a:pt x="4" y="32"/>
                    <a:pt x="4" y="32"/>
                  </a:cubicBezTo>
                  <a:cubicBezTo>
                    <a:pt x="4" y="31"/>
                    <a:pt x="5" y="32"/>
                    <a:pt x="5" y="32"/>
                  </a:cubicBezTo>
                  <a:cubicBezTo>
                    <a:pt x="6" y="32"/>
                    <a:pt x="7" y="31"/>
                    <a:pt x="7" y="31"/>
                  </a:cubicBezTo>
                  <a:cubicBezTo>
                    <a:pt x="7" y="31"/>
                    <a:pt x="8" y="32"/>
                    <a:pt x="8" y="32"/>
                  </a:cubicBezTo>
                  <a:cubicBezTo>
                    <a:pt x="8" y="33"/>
                    <a:pt x="9" y="33"/>
                    <a:pt x="9" y="34"/>
                  </a:cubicBezTo>
                  <a:cubicBezTo>
                    <a:pt x="8" y="34"/>
                    <a:pt x="8" y="34"/>
                    <a:pt x="9" y="34"/>
                  </a:cubicBezTo>
                  <a:cubicBezTo>
                    <a:pt x="9" y="34"/>
                    <a:pt x="9" y="35"/>
                    <a:pt x="9" y="36"/>
                  </a:cubicBezTo>
                  <a:cubicBezTo>
                    <a:pt x="10" y="36"/>
                    <a:pt x="10" y="36"/>
                    <a:pt x="10" y="36"/>
                  </a:cubicBezTo>
                  <a:cubicBezTo>
                    <a:pt x="11" y="35"/>
                    <a:pt x="11" y="36"/>
                    <a:pt x="12" y="36"/>
                  </a:cubicBezTo>
                  <a:cubicBezTo>
                    <a:pt x="12" y="37"/>
                    <a:pt x="13" y="36"/>
                    <a:pt x="13" y="36"/>
                  </a:cubicBezTo>
                  <a:cubicBezTo>
                    <a:pt x="13" y="35"/>
                    <a:pt x="14" y="35"/>
                    <a:pt x="14" y="35"/>
                  </a:cubicBezTo>
                  <a:cubicBezTo>
                    <a:pt x="14" y="36"/>
                    <a:pt x="14" y="36"/>
                    <a:pt x="15" y="36"/>
                  </a:cubicBezTo>
                  <a:cubicBezTo>
                    <a:pt x="15" y="36"/>
                    <a:pt x="15" y="36"/>
                    <a:pt x="16" y="36"/>
                  </a:cubicBezTo>
                  <a:cubicBezTo>
                    <a:pt x="16" y="35"/>
                    <a:pt x="16" y="34"/>
                    <a:pt x="16" y="34"/>
                  </a:cubicBezTo>
                  <a:cubicBezTo>
                    <a:pt x="16" y="33"/>
                    <a:pt x="16" y="32"/>
                    <a:pt x="16" y="32"/>
                  </a:cubicBezTo>
                  <a:cubicBezTo>
                    <a:pt x="16" y="32"/>
                    <a:pt x="18" y="32"/>
                    <a:pt x="18" y="31"/>
                  </a:cubicBezTo>
                  <a:cubicBezTo>
                    <a:pt x="18" y="30"/>
                    <a:pt x="19" y="30"/>
                    <a:pt x="19" y="30"/>
                  </a:cubicBezTo>
                  <a:cubicBezTo>
                    <a:pt x="19" y="30"/>
                    <a:pt x="19" y="28"/>
                    <a:pt x="19" y="28"/>
                  </a:cubicBezTo>
                  <a:cubicBezTo>
                    <a:pt x="20" y="29"/>
                    <a:pt x="21" y="29"/>
                    <a:pt x="21" y="28"/>
                  </a:cubicBezTo>
                  <a:cubicBezTo>
                    <a:pt x="21" y="28"/>
                    <a:pt x="22" y="28"/>
                    <a:pt x="22" y="27"/>
                  </a:cubicBezTo>
                  <a:cubicBezTo>
                    <a:pt x="22" y="26"/>
                    <a:pt x="22" y="27"/>
                    <a:pt x="23" y="27"/>
                  </a:cubicBezTo>
                  <a:cubicBezTo>
                    <a:pt x="23" y="27"/>
                    <a:pt x="24" y="27"/>
                    <a:pt x="24" y="26"/>
                  </a:cubicBezTo>
                  <a:cubicBezTo>
                    <a:pt x="24" y="26"/>
                    <a:pt x="25" y="26"/>
                    <a:pt x="26" y="25"/>
                  </a:cubicBezTo>
                  <a:cubicBezTo>
                    <a:pt x="27" y="25"/>
                    <a:pt x="27" y="24"/>
                    <a:pt x="28" y="25"/>
                  </a:cubicBezTo>
                  <a:cubicBezTo>
                    <a:pt x="28" y="25"/>
                    <a:pt x="30" y="25"/>
                    <a:pt x="31" y="25"/>
                  </a:cubicBezTo>
                  <a:cubicBezTo>
                    <a:pt x="31" y="25"/>
                    <a:pt x="32" y="24"/>
                    <a:pt x="32" y="24"/>
                  </a:cubicBezTo>
                  <a:cubicBezTo>
                    <a:pt x="33" y="24"/>
                    <a:pt x="35" y="24"/>
                    <a:pt x="36" y="24"/>
                  </a:cubicBezTo>
                  <a:cubicBezTo>
                    <a:pt x="37" y="24"/>
                    <a:pt x="37" y="23"/>
                    <a:pt x="37" y="23"/>
                  </a:cubicBezTo>
                  <a:cubicBezTo>
                    <a:pt x="38" y="22"/>
                    <a:pt x="38" y="21"/>
                    <a:pt x="38" y="21"/>
                  </a:cubicBezTo>
                  <a:cubicBezTo>
                    <a:pt x="38" y="21"/>
                    <a:pt x="38" y="17"/>
                    <a:pt x="38" y="15"/>
                  </a:cubicBezTo>
                  <a:cubicBezTo>
                    <a:pt x="38" y="15"/>
                    <a:pt x="36" y="15"/>
                    <a:pt x="36" y="1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1" name="Freeform 213">
              <a:extLst>
                <a:ext uri="{FF2B5EF4-FFF2-40B4-BE49-F238E27FC236}">
                  <a16:creationId xmlns:a16="http://schemas.microsoft.com/office/drawing/2014/main" id="{062DF041-86EB-4D70-8A76-BB656444034D}"/>
                </a:ext>
              </a:extLst>
            </p:cNvPr>
            <p:cNvSpPr>
              <a:spLocks/>
            </p:cNvSpPr>
            <p:nvPr/>
          </p:nvSpPr>
          <p:spPr bwMode="auto">
            <a:xfrm>
              <a:off x="-3567113" y="2101850"/>
              <a:ext cx="68262" cy="50800"/>
            </a:xfrm>
            <a:custGeom>
              <a:avLst/>
              <a:gdLst>
                <a:gd name="T0" fmla="*/ 19 w 19"/>
                <a:gd name="T1" fmla="*/ 8 h 14"/>
                <a:gd name="T2" fmla="*/ 18 w 19"/>
                <a:gd name="T3" fmla="*/ 8 h 14"/>
                <a:gd name="T4" fmla="*/ 17 w 19"/>
                <a:gd name="T5" fmla="*/ 6 h 14"/>
                <a:gd name="T6" fmla="*/ 16 w 19"/>
                <a:gd name="T7" fmla="*/ 6 h 14"/>
                <a:gd name="T8" fmla="*/ 15 w 19"/>
                <a:gd name="T9" fmla="*/ 6 h 14"/>
                <a:gd name="T10" fmla="*/ 15 w 19"/>
                <a:gd name="T11" fmla="*/ 5 h 14"/>
                <a:gd name="T12" fmla="*/ 14 w 19"/>
                <a:gd name="T13" fmla="*/ 3 h 14"/>
                <a:gd name="T14" fmla="*/ 13 w 19"/>
                <a:gd name="T15" fmla="*/ 2 h 14"/>
                <a:gd name="T16" fmla="*/ 13 w 19"/>
                <a:gd name="T17" fmla="*/ 1 h 14"/>
                <a:gd name="T18" fmla="*/ 12 w 19"/>
                <a:gd name="T19" fmla="*/ 1 h 14"/>
                <a:gd name="T20" fmla="*/ 10 w 19"/>
                <a:gd name="T21" fmla="*/ 1 h 14"/>
                <a:gd name="T22" fmla="*/ 8 w 19"/>
                <a:gd name="T23" fmla="*/ 2 h 14"/>
                <a:gd name="T24" fmla="*/ 7 w 19"/>
                <a:gd name="T25" fmla="*/ 3 h 14"/>
                <a:gd name="T26" fmla="*/ 6 w 19"/>
                <a:gd name="T27" fmla="*/ 3 h 14"/>
                <a:gd name="T28" fmla="*/ 5 w 19"/>
                <a:gd name="T29" fmla="*/ 4 h 14"/>
                <a:gd name="T30" fmla="*/ 3 w 19"/>
                <a:gd name="T31" fmla="*/ 4 h 14"/>
                <a:gd name="T32" fmla="*/ 3 w 19"/>
                <a:gd name="T33" fmla="*/ 6 h 14"/>
                <a:gd name="T34" fmla="*/ 2 w 19"/>
                <a:gd name="T35" fmla="*/ 7 h 14"/>
                <a:gd name="T36" fmla="*/ 0 w 19"/>
                <a:gd name="T37" fmla="*/ 8 h 14"/>
                <a:gd name="T38" fmla="*/ 0 w 19"/>
                <a:gd name="T39" fmla="*/ 10 h 14"/>
                <a:gd name="T40" fmla="*/ 0 w 19"/>
                <a:gd name="T41" fmla="*/ 12 h 14"/>
                <a:gd name="T42" fmla="*/ 1 w 19"/>
                <a:gd name="T43" fmla="*/ 12 h 14"/>
                <a:gd name="T44" fmla="*/ 3 w 19"/>
                <a:gd name="T45" fmla="*/ 13 h 14"/>
                <a:gd name="T46" fmla="*/ 5 w 19"/>
                <a:gd name="T47" fmla="*/ 13 h 14"/>
                <a:gd name="T48" fmla="*/ 6 w 19"/>
                <a:gd name="T49" fmla="*/ 13 h 14"/>
                <a:gd name="T50" fmla="*/ 6 w 19"/>
                <a:gd name="T51" fmla="*/ 10 h 14"/>
                <a:gd name="T52" fmla="*/ 12 w 19"/>
                <a:gd name="T53" fmla="*/ 11 h 14"/>
                <a:gd name="T54" fmla="*/ 13 w 19"/>
                <a:gd name="T55" fmla="*/ 10 h 14"/>
                <a:gd name="T56" fmla="*/ 15 w 19"/>
                <a:gd name="T57" fmla="*/ 10 h 14"/>
                <a:gd name="T58" fmla="*/ 16 w 19"/>
                <a:gd name="T59" fmla="*/ 9 h 14"/>
                <a:gd name="T60" fmla="*/ 18 w 19"/>
                <a:gd name="T61" fmla="*/ 9 h 14"/>
                <a:gd name="T62" fmla="*/ 19 w 19"/>
                <a:gd name="T63" fmla="*/ 8 h 14"/>
                <a:gd name="T64" fmla="*/ 19 w 19"/>
                <a:gd name="T6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9" h="14">
                  <a:moveTo>
                    <a:pt x="19" y="8"/>
                  </a:moveTo>
                  <a:cubicBezTo>
                    <a:pt x="18" y="8"/>
                    <a:pt x="18" y="8"/>
                    <a:pt x="18" y="8"/>
                  </a:cubicBezTo>
                  <a:cubicBezTo>
                    <a:pt x="17" y="8"/>
                    <a:pt x="18" y="6"/>
                    <a:pt x="17" y="6"/>
                  </a:cubicBezTo>
                  <a:cubicBezTo>
                    <a:pt x="17" y="6"/>
                    <a:pt x="17" y="7"/>
                    <a:pt x="16" y="6"/>
                  </a:cubicBezTo>
                  <a:cubicBezTo>
                    <a:pt x="16" y="6"/>
                    <a:pt x="16" y="6"/>
                    <a:pt x="15" y="6"/>
                  </a:cubicBezTo>
                  <a:cubicBezTo>
                    <a:pt x="15" y="6"/>
                    <a:pt x="15" y="5"/>
                    <a:pt x="15" y="5"/>
                  </a:cubicBezTo>
                  <a:cubicBezTo>
                    <a:pt x="15" y="4"/>
                    <a:pt x="14" y="4"/>
                    <a:pt x="14" y="3"/>
                  </a:cubicBezTo>
                  <a:cubicBezTo>
                    <a:pt x="13" y="3"/>
                    <a:pt x="13" y="2"/>
                    <a:pt x="13" y="2"/>
                  </a:cubicBezTo>
                  <a:cubicBezTo>
                    <a:pt x="13" y="2"/>
                    <a:pt x="13" y="1"/>
                    <a:pt x="13" y="1"/>
                  </a:cubicBezTo>
                  <a:cubicBezTo>
                    <a:pt x="12" y="1"/>
                    <a:pt x="12" y="1"/>
                    <a:pt x="12" y="1"/>
                  </a:cubicBezTo>
                  <a:cubicBezTo>
                    <a:pt x="11" y="0"/>
                    <a:pt x="11" y="1"/>
                    <a:pt x="10" y="1"/>
                  </a:cubicBezTo>
                  <a:cubicBezTo>
                    <a:pt x="9" y="2"/>
                    <a:pt x="8" y="2"/>
                    <a:pt x="8" y="2"/>
                  </a:cubicBezTo>
                  <a:cubicBezTo>
                    <a:pt x="8" y="3"/>
                    <a:pt x="7" y="3"/>
                    <a:pt x="7" y="3"/>
                  </a:cubicBezTo>
                  <a:cubicBezTo>
                    <a:pt x="6" y="3"/>
                    <a:pt x="6" y="2"/>
                    <a:pt x="6" y="3"/>
                  </a:cubicBezTo>
                  <a:cubicBezTo>
                    <a:pt x="6" y="4"/>
                    <a:pt x="5" y="4"/>
                    <a:pt x="5" y="4"/>
                  </a:cubicBezTo>
                  <a:cubicBezTo>
                    <a:pt x="5" y="5"/>
                    <a:pt x="4" y="5"/>
                    <a:pt x="3" y="4"/>
                  </a:cubicBezTo>
                  <a:cubicBezTo>
                    <a:pt x="3" y="4"/>
                    <a:pt x="3" y="6"/>
                    <a:pt x="3" y="6"/>
                  </a:cubicBezTo>
                  <a:cubicBezTo>
                    <a:pt x="3" y="6"/>
                    <a:pt x="2" y="6"/>
                    <a:pt x="2" y="7"/>
                  </a:cubicBezTo>
                  <a:cubicBezTo>
                    <a:pt x="2" y="8"/>
                    <a:pt x="0" y="8"/>
                    <a:pt x="0" y="8"/>
                  </a:cubicBezTo>
                  <a:cubicBezTo>
                    <a:pt x="0" y="8"/>
                    <a:pt x="0" y="9"/>
                    <a:pt x="0" y="10"/>
                  </a:cubicBezTo>
                  <a:cubicBezTo>
                    <a:pt x="0" y="10"/>
                    <a:pt x="0" y="11"/>
                    <a:pt x="0" y="12"/>
                  </a:cubicBezTo>
                  <a:cubicBezTo>
                    <a:pt x="0" y="12"/>
                    <a:pt x="0" y="12"/>
                    <a:pt x="1" y="12"/>
                  </a:cubicBezTo>
                  <a:cubicBezTo>
                    <a:pt x="1" y="13"/>
                    <a:pt x="2" y="14"/>
                    <a:pt x="3" y="13"/>
                  </a:cubicBezTo>
                  <a:cubicBezTo>
                    <a:pt x="3" y="13"/>
                    <a:pt x="5" y="13"/>
                    <a:pt x="5" y="13"/>
                  </a:cubicBezTo>
                  <a:cubicBezTo>
                    <a:pt x="6" y="13"/>
                    <a:pt x="6" y="13"/>
                    <a:pt x="6" y="13"/>
                  </a:cubicBezTo>
                  <a:cubicBezTo>
                    <a:pt x="6" y="12"/>
                    <a:pt x="6" y="11"/>
                    <a:pt x="6" y="10"/>
                  </a:cubicBezTo>
                  <a:cubicBezTo>
                    <a:pt x="6" y="10"/>
                    <a:pt x="11" y="10"/>
                    <a:pt x="12" y="11"/>
                  </a:cubicBezTo>
                  <a:cubicBezTo>
                    <a:pt x="12" y="11"/>
                    <a:pt x="12" y="10"/>
                    <a:pt x="13" y="10"/>
                  </a:cubicBezTo>
                  <a:cubicBezTo>
                    <a:pt x="13" y="10"/>
                    <a:pt x="14" y="10"/>
                    <a:pt x="15" y="10"/>
                  </a:cubicBezTo>
                  <a:cubicBezTo>
                    <a:pt x="15" y="10"/>
                    <a:pt x="16" y="9"/>
                    <a:pt x="16" y="9"/>
                  </a:cubicBezTo>
                  <a:cubicBezTo>
                    <a:pt x="16" y="9"/>
                    <a:pt x="18" y="9"/>
                    <a:pt x="18" y="9"/>
                  </a:cubicBezTo>
                  <a:cubicBezTo>
                    <a:pt x="18" y="9"/>
                    <a:pt x="19" y="9"/>
                    <a:pt x="19" y="8"/>
                  </a:cubicBezTo>
                  <a:cubicBezTo>
                    <a:pt x="19" y="8"/>
                    <a:pt x="19" y="8"/>
                    <a:pt x="19"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2" name="Freeform 214">
              <a:extLst>
                <a:ext uri="{FF2B5EF4-FFF2-40B4-BE49-F238E27FC236}">
                  <a16:creationId xmlns:a16="http://schemas.microsoft.com/office/drawing/2014/main" id="{88F5E207-BF10-432D-AF8B-A63D52B9D97F}"/>
                </a:ext>
              </a:extLst>
            </p:cNvPr>
            <p:cNvSpPr>
              <a:spLocks/>
            </p:cNvSpPr>
            <p:nvPr/>
          </p:nvSpPr>
          <p:spPr bwMode="auto">
            <a:xfrm>
              <a:off x="-3521075" y="2030413"/>
              <a:ext cx="130175" cy="100013"/>
            </a:xfrm>
            <a:custGeom>
              <a:avLst/>
              <a:gdLst>
                <a:gd name="T0" fmla="*/ 34 w 36"/>
                <a:gd name="T1" fmla="*/ 4 h 28"/>
                <a:gd name="T2" fmla="*/ 34 w 36"/>
                <a:gd name="T3" fmla="*/ 1 h 28"/>
                <a:gd name="T4" fmla="*/ 32 w 36"/>
                <a:gd name="T5" fmla="*/ 2 h 28"/>
                <a:gd name="T6" fmla="*/ 31 w 36"/>
                <a:gd name="T7" fmla="*/ 1 h 28"/>
                <a:gd name="T8" fmla="*/ 27 w 36"/>
                <a:gd name="T9" fmla="*/ 0 h 28"/>
                <a:gd name="T10" fmla="*/ 18 w 36"/>
                <a:gd name="T11" fmla="*/ 6 h 28"/>
                <a:gd name="T12" fmla="*/ 13 w 36"/>
                <a:gd name="T13" fmla="*/ 10 h 28"/>
                <a:gd name="T14" fmla="*/ 10 w 36"/>
                <a:gd name="T15" fmla="*/ 11 h 28"/>
                <a:gd name="T16" fmla="*/ 9 w 36"/>
                <a:gd name="T17" fmla="*/ 11 h 28"/>
                <a:gd name="T18" fmla="*/ 9 w 36"/>
                <a:gd name="T19" fmla="*/ 17 h 28"/>
                <a:gd name="T20" fmla="*/ 8 w 36"/>
                <a:gd name="T21" fmla="*/ 19 h 28"/>
                <a:gd name="T22" fmla="*/ 7 w 36"/>
                <a:gd name="T23" fmla="*/ 20 h 28"/>
                <a:gd name="T24" fmla="*/ 3 w 36"/>
                <a:gd name="T25" fmla="*/ 20 h 28"/>
                <a:gd name="T26" fmla="*/ 2 w 36"/>
                <a:gd name="T27" fmla="*/ 21 h 28"/>
                <a:gd name="T28" fmla="*/ 0 w 36"/>
                <a:gd name="T29" fmla="*/ 21 h 28"/>
                <a:gd name="T30" fmla="*/ 0 w 36"/>
                <a:gd name="T31" fmla="*/ 22 h 28"/>
                <a:gd name="T32" fmla="*/ 1 w 36"/>
                <a:gd name="T33" fmla="*/ 23 h 28"/>
                <a:gd name="T34" fmla="*/ 2 w 36"/>
                <a:gd name="T35" fmla="*/ 25 h 28"/>
                <a:gd name="T36" fmla="*/ 2 w 36"/>
                <a:gd name="T37" fmla="*/ 26 h 28"/>
                <a:gd name="T38" fmla="*/ 3 w 36"/>
                <a:gd name="T39" fmla="*/ 26 h 28"/>
                <a:gd name="T40" fmla="*/ 4 w 36"/>
                <a:gd name="T41" fmla="*/ 26 h 28"/>
                <a:gd name="T42" fmla="*/ 5 w 36"/>
                <a:gd name="T43" fmla="*/ 28 h 28"/>
                <a:gd name="T44" fmla="*/ 6 w 36"/>
                <a:gd name="T45" fmla="*/ 28 h 28"/>
                <a:gd name="T46" fmla="*/ 6 w 36"/>
                <a:gd name="T47" fmla="*/ 27 h 28"/>
                <a:gd name="T48" fmla="*/ 7 w 36"/>
                <a:gd name="T49" fmla="*/ 28 h 28"/>
                <a:gd name="T50" fmla="*/ 8 w 36"/>
                <a:gd name="T51" fmla="*/ 28 h 28"/>
                <a:gd name="T52" fmla="*/ 9 w 36"/>
                <a:gd name="T53" fmla="*/ 26 h 28"/>
                <a:gd name="T54" fmla="*/ 10 w 36"/>
                <a:gd name="T55" fmla="*/ 24 h 28"/>
                <a:gd name="T56" fmla="*/ 12 w 36"/>
                <a:gd name="T57" fmla="*/ 24 h 28"/>
                <a:gd name="T58" fmla="*/ 13 w 36"/>
                <a:gd name="T59" fmla="*/ 24 h 28"/>
                <a:gd name="T60" fmla="*/ 15 w 36"/>
                <a:gd name="T61" fmla="*/ 24 h 28"/>
                <a:gd name="T62" fmla="*/ 16 w 36"/>
                <a:gd name="T63" fmla="*/ 25 h 28"/>
                <a:gd name="T64" fmla="*/ 18 w 36"/>
                <a:gd name="T65" fmla="*/ 25 h 28"/>
                <a:gd name="T66" fmla="*/ 20 w 36"/>
                <a:gd name="T67" fmla="*/ 26 h 28"/>
                <a:gd name="T68" fmla="*/ 22 w 36"/>
                <a:gd name="T69" fmla="*/ 26 h 28"/>
                <a:gd name="T70" fmla="*/ 24 w 36"/>
                <a:gd name="T71" fmla="*/ 25 h 28"/>
                <a:gd name="T72" fmla="*/ 27 w 36"/>
                <a:gd name="T73" fmla="*/ 25 h 28"/>
                <a:gd name="T74" fmla="*/ 29 w 36"/>
                <a:gd name="T75" fmla="*/ 25 h 28"/>
                <a:gd name="T76" fmla="*/ 31 w 36"/>
                <a:gd name="T77" fmla="*/ 24 h 28"/>
                <a:gd name="T78" fmla="*/ 31 w 36"/>
                <a:gd name="T79" fmla="*/ 24 h 28"/>
                <a:gd name="T80" fmla="*/ 31 w 36"/>
                <a:gd name="T81" fmla="*/ 23 h 28"/>
                <a:gd name="T82" fmla="*/ 31 w 36"/>
                <a:gd name="T83" fmla="*/ 21 h 28"/>
                <a:gd name="T84" fmla="*/ 35 w 36"/>
                <a:gd name="T85" fmla="*/ 16 h 28"/>
                <a:gd name="T86" fmla="*/ 35 w 36"/>
                <a:gd name="T87" fmla="*/ 11 h 28"/>
                <a:gd name="T88" fmla="*/ 36 w 36"/>
                <a:gd name="T89" fmla="*/ 8 h 28"/>
                <a:gd name="T90" fmla="*/ 35 w 36"/>
                <a:gd name="T91" fmla="*/ 6 h 28"/>
                <a:gd name="T92" fmla="*/ 34 w 36"/>
                <a:gd name="T93" fmla="*/ 4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36" h="28">
                  <a:moveTo>
                    <a:pt x="34" y="4"/>
                  </a:moveTo>
                  <a:cubicBezTo>
                    <a:pt x="34" y="4"/>
                    <a:pt x="34" y="2"/>
                    <a:pt x="34" y="1"/>
                  </a:cubicBezTo>
                  <a:cubicBezTo>
                    <a:pt x="32" y="2"/>
                    <a:pt x="32" y="2"/>
                    <a:pt x="32" y="2"/>
                  </a:cubicBezTo>
                  <a:cubicBezTo>
                    <a:pt x="32" y="2"/>
                    <a:pt x="32" y="1"/>
                    <a:pt x="31" y="1"/>
                  </a:cubicBezTo>
                  <a:cubicBezTo>
                    <a:pt x="30" y="0"/>
                    <a:pt x="27" y="0"/>
                    <a:pt x="27" y="0"/>
                  </a:cubicBezTo>
                  <a:cubicBezTo>
                    <a:pt x="18" y="6"/>
                    <a:pt x="18" y="6"/>
                    <a:pt x="18" y="6"/>
                  </a:cubicBezTo>
                  <a:cubicBezTo>
                    <a:pt x="13" y="10"/>
                    <a:pt x="13" y="10"/>
                    <a:pt x="13" y="10"/>
                  </a:cubicBezTo>
                  <a:cubicBezTo>
                    <a:pt x="13" y="10"/>
                    <a:pt x="10" y="11"/>
                    <a:pt x="10" y="11"/>
                  </a:cubicBezTo>
                  <a:cubicBezTo>
                    <a:pt x="10" y="11"/>
                    <a:pt x="9" y="11"/>
                    <a:pt x="9" y="11"/>
                  </a:cubicBezTo>
                  <a:cubicBezTo>
                    <a:pt x="9" y="13"/>
                    <a:pt x="9" y="17"/>
                    <a:pt x="9" y="17"/>
                  </a:cubicBezTo>
                  <a:cubicBezTo>
                    <a:pt x="9" y="17"/>
                    <a:pt x="9" y="18"/>
                    <a:pt x="8" y="19"/>
                  </a:cubicBezTo>
                  <a:cubicBezTo>
                    <a:pt x="8" y="19"/>
                    <a:pt x="8" y="20"/>
                    <a:pt x="7" y="20"/>
                  </a:cubicBezTo>
                  <a:cubicBezTo>
                    <a:pt x="6" y="20"/>
                    <a:pt x="4" y="20"/>
                    <a:pt x="3" y="20"/>
                  </a:cubicBezTo>
                  <a:cubicBezTo>
                    <a:pt x="3" y="20"/>
                    <a:pt x="2" y="21"/>
                    <a:pt x="2" y="21"/>
                  </a:cubicBezTo>
                  <a:cubicBezTo>
                    <a:pt x="1" y="21"/>
                    <a:pt x="1" y="21"/>
                    <a:pt x="0" y="21"/>
                  </a:cubicBezTo>
                  <a:cubicBezTo>
                    <a:pt x="0" y="21"/>
                    <a:pt x="0" y="22"/>
                    <a:pt x="0" y="22"/>
                  </a:cubicBezTo>
                  <a:cubicBezTo>
                    <a:pt x="0" y="22"/>
                    <a:pt x="0" y="23"/>
                    <a:pt x="1" y="23"/>
                  </a:cubicBezTo>
                  <a:cubicBezTo>
                    <a:pt x="1" y="24"/>
                    <a:pt x="2" y="24"/>
                    <a:pt x="2" y="25"/>
                  </a:cubicBezTo>
                  <a:cubicBezTo>
                    <a:pt x="2" y="25"/>
                    <a:pt x="2" y="26"/>
                    <a:pt x="2" y="26"/>
                  </a:cubicBezTo>
                  <a:cubicBezTo>
                    <a:pt x="3" y="26"/>
                    <a:pt x="3" y="26"/>
                    <a:pt x="3" y="26"/>
                  </a:cubicBezTo>
                  <a:cubicBezTo>
                    <a:pt x="4" y="27"/>
                    <a:pt x="4" y="26"/>
                    <a:pt x="4" y="26"/>
                  </a:cubicBezTo>
                  <a:cubicBezTo>
                    <a:pt x="5" y="26"/>
                    <a:pt x="4" y="28"/>
                    <a:pt x="5" y="28"/>
                  </a:cubicBezTo>
                  <a:cubicBezTo>
                    <a:pt x="5" y="28"/>
                    <a:pt x="5" y="28"/>
                    <a:pt x="6" y="28"/>
                  </a:cubicBezTo>
                  <a:cubicBezTo>
                    <a:pt x="5" y="27"/>
                    <a:pt x="6" y="27"/>
                    <a:pt x="6" y="27"/>
                  </a:cubicBezTo>
                  <a:cubicBezTo>
                    <a:pt x="7" y="27"/>
                    <a:pt x="6" y="28"/>
                    <a:pt x="7" y="28"/>
                  </a:cubicBezTo>
                  <a:cubicBezTo>
                    <a:pt x="8" y="28"/>
                    <a:pt x="8" y="28"/>
                    <a:pt x="8" y="28"/>
                  </a:cubicBezTo>
                  <a:cubicBezTo>
                    <a:pt x="8" y="27"/>
                    <a:pt x="9" y="26"/>
                    <a:pt x="9" y="26"/>
                  </a:cubicBezTo>
                  <a:cubicBezTo>
                    <a:pt x="9" y="26"/>
                    <a:pt x="9" y="24"/>
                    <a:pt x="10" y="24"/>
                  </a:cubicBezTo>
                  <a:cubicBezTo>
                    <a:pt x="10" y="24"/>
                    <a:pt x="11" y="24"/>
                    <a:pt x="12" y="24"/>
                  </a:cubicBezTo>
                  <a:cubicBezTo>
                    <a:pt x="12" y="24"/>
                    <a:pt x="13" y="23"/>
                    <a:pt x="13" y="24"/>
                  </a:cubicBezTo>
                  <a:cubicBezTo>
                    <a:pt x="14" y="24"/>
                    <a:pt x="15" y="24"/>
                    <a:pt x="15" y="24"/>
                  </a:cubicBezTo>
                  <a:cubicBezTo>
                    <a:pt x="15" y="25"/>
                    <a:pt x="16" y="26"/>
                    <a:pt x="16" y="25"/>
                  </a:cubicBezTo>
                  <a:cubicBezTo>
                    <a:pt x="17" y="25"/>
                    <a:pt x="18" y="25"/>
                    <a:pt x="18" y="25"/>
                  </a:cubicBezTo>
                  <a:cubicBezTo>
                    <a:pt x="19" y="25"/>
                    <a:pt x="20" y="26"/>
                    <a:pt x="20" y="26"/>
                  </a:cubicBezTo>
                  <a:cubicBezTo>
                    <a:pt x="20" y="26"/>
                    <a:pt x="22" y="26"/>
                    <a:pt x="22" y="26"/>
                  </a:cubicBezTo>
                  <a:cubicBezTo>
                    <a:pt x="23" y="25"/>
                    <a:pt x="23" y="25"/>
                    <a:pt x="24" y="25"/>
                  </a:cubicBezTo>
                  <a:cubicBezTo>
                    <a:pt x="25" y="25"/>
                    <a:pt x="27" y="25"/>
                    <a:pt x="27" y="25"/>
                  </a:cubicBezTo>
                  <a:cubicBezTo>
                    <a:pt x="27" y="25"/>
                    <a:pt x="28" y="25"/>
                    <a:pt x="29" y="25"/>
                  </a:cubicBezTo>
                  <a:cubicBezTo>
                    <a:pt x="29" y="25"/>
                    <a:pt x="30" y="24"/>
                    <a:pt x="31" y="24"/>
                  </a:cubicBezTo>
                  <a:cubicBezTo>
                    <a:pt x="31" y="24"/>
                    <a:pt x="31" y="24"/>
                    <a:pt x="31" y="24"/>
                  </a:cubicBezTo>
                  <a:cubicBezTo>
                    <a:pt x="31" y="23"/>
                    <a:pt x="31" y="23"/>
                    <a:pt x="31" y="23"/>
                  </a:cubicBezTo>
                  <a:cubicBezTo>
                    <a:pt x="31" y="22"/>
                    <a:pt x="31" y="22"/>
                    <a:pt x="31" y="21"/>
                  </a:cubicBezTo>
                  <a:cubicBezTo>
                    <a:pt x="32" y="20"/>
                    <a:pt x="35" y="16"/>
                    <a:pt x="35" y="16"/>
                  </a:cubicBezTo>
                  <a:cubicBezTo>
                    <a:pt x="35" y="16"/>
                    <a:pt x="35" y="11"/>
                    <a:pt x="35" y="11"/>
                  </a:cubicBezTo>
                  <a:cubicBezTo>
                    <a:pt x="35" y="10"/>
                    <a:pt x="35" y="9"/>
                    <a:pt x="36" y="8"/>
                  </a:cubicBezTo>
                  <a:cubicBezTo>
                    <a:pt x="36" y="7"/>
                    <a:pt x="35" y="7"/>
                    <a:pt x="35" y="6"/>
                  </a:cubicBezTo>
                  <a:cubicBezTo>
                    <a:pt x="35" y="5"/>
                    <a:pt x="34" y="5"/>
                    <a:pt x="34"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3" name="Freeform 215">
              <a:extLst>
                <a:ext uri="{FF2B5EF4-FFF2-40B4-BE49-F238E27FC236}">
                  <a16:creationId xmlns:a16="http://schemas.microsoft.com/office/drawing/2014/main" id="{2CA9B7C6-C177-4276-A4A3-DA3C6063C1CD}"/>
                </a:ext>
              </a:extLst>
            </p:cNvPr>
            <p:cNvSpPr>
              <a:spLocks/>
            </p:cNvSpPr>
            <p:nvPr/>
          </p:nvSpPr>
          <p:spPr bwMode="auto">
            <a:xfrm>
              <a:off x="-3408363" y="2030413"/>
              <a:ext cx="82550" cy="139700"/>
            </a:xfrm>
            <a:custGeom>
              <a:avLst/>
              <a:gdLst>
                <a:gd name="T0" fmla="*/ 23 w 23"/>
                <a:gd name="T1" fmla="*/ 10 h 39"/>
                <a:gd name="T2" fmla="*/ 5 w 23"/>
                <a:gd name="T3" fmla="*/ 0 h 39"/>
                <a:gd name="T4" fmla="*/ 3 w 23"/>
                <a:gd name="T5" fmla="*/ 1 h 39"/>
                <a:gd name="T6" fmla="*/ 3 w 23"/>
                <a:gd name="T7" fmla="*/ 4 h 39"/>
                <a:gd name="T8" fmla="*/ 4 w 23"/>
                <a:gd name="T9" fmla="*/ 6 h 39"/>
                <a:gd name="T10" fmla="*/ 5 w 23"/>
                <a:gd name="T11" fmla="*/ 8 h 39"/>
                <a:gd name="T12" fmla="*/ 4 w 23"/>
                <a:gd name="T13" fmla="*/ 11 h 39"/>
                <a:gd name="T14" fmla="*/ 4 w 23"/>
                <a:gd name="T15" fmla="*/ 16 h 39"/>
                <a:gd name="T16" fmla="*/ 0 w 23"/>
                <a:gd name="T17" fmla="*/ 21 h 39"/>
                <a:gd name="T18" fmla="*/ 0 w 23"/>
                <a:gd name="T19" fmla="*/ 23 h 39"/>
                <a:gd name="T20" fmla="*/ 0 w 23"/>
                <a:gd name="T21" fmla="*/ 24 h 39"/>
                <a:gd name="T22" fmla="*/ 0 w 23"/>
                <a:gd name="T23" fmla="*/ 24 h 39"/>
                <a:gd name="T24" fmla="*/ 1 w 23"/>
                <a:gd name="T25" fmla="*/ 25 h 39"/>
                <a:gd name="T26" fmla="*/ 3 w 23"/>
                <a:gd name="T27" fmla="*/ 27 h 39"/>
                <a:gd name="T28" fmla="*/ 3 w 23"/>
                <a:gd name="T29" fmla="*/ 29 h 39"/>
                <a:gd name="T30" fmla="*/ 4 w 23"/>
                <a:gd name="T31" fmla="*/ 32 h 39"/>
                <a:gd name="T32" fmla="*/ 3 w 23"/>
                <a:gd name="T33" fmla="*/ 33 h 39"/>
                <a:gd name="T34" fmla="*/ 1 w 23"/>
                <a:gd name="T35" fmla="*/ 33 h 39"/>
                <a:gd name="T36" fmla="*/ 2 w 23"/>
                <a:gd name="T37" fmla="*/ 35 h 39"/>
                <a:gd name="T38" fmla="*/ 4 w 23"/>
                <a:gd name="T39" fmla="*/ 37 h 39"/>
                <a:gd name="T40" fmla="*/ 4 w 23"/>
                <a:gd name="T41" fmla="*/ 38 h 39"/>
                <a:gd name="T42" fmla="*/ 6 w 23"/>
                <a:gd name="T43" fmla="*/ 38 h 39"/>
                <a:gd name="T44" fmla="*/ 7 w 23"/>
                <a:gd name="T45" fmla="*/ 38 h 39"/>
                <a:gd name="T46" fmla="*/ 10 w 23"/>
                <a:gd name="T47" fmla="*/ 37 h 39"/>
                <a:gd name="T48" fmla="*/ 12 w 23"/>
                <a:gd name="T49" fmla="*/ 36 h 39"/>
                <a:gd name="T50" fmla="*/ 12 w 23"/>
                <a:gd name="T51" fmla="*/ 35 h 39"/>
                <a:gd name="T52" fmla="*/ 15 w 23"/>
                <a:gd name="T53" fmla="*/ 34 h 39"/>
                <a:gd name="T54" fmla="*/ 18 w 23"/>
                <a:gd name="T55" fmla="*/ 32 h 39"/>
                <a:gd name="T56" fmla="*/ 18 w 23"/>
                <a:gd name="T57" fmla="*/ 31 h 39"/>
                <a:gd name="T58" fmla="*/ 20 w 23"/>
                <a:gd name="T59" fmla="*/ 30 h 39"/>
                <a:gd name="T60" fmla="*/ 20 w 23"/>
                <a:gd name="T61" fmla="*/ 30 h 39"/>
                <a:gd name="T62" fmla="*/ 20 w 23"/>
                <a:gd name="T63" fmla="*/ 30 h 39"/>
                <a:gd name="T64" fmla="*/ 21 w 23"/>
                <a:gd name="T65" fmla="*/ 29 h 39"/>
                <a:gd name="T66" fmla="*/ 19 w 23"/>
                <a:gd name="T67" fmla="*/ 28 h 39"/>
                <a:gd name="T68" fmla="*/ 19 w 23"/>
                <a:gd name="T69" fmla="*/ 26 h 39"/>
                <a:gd name="T70" fmla="*/ 19 w 23"/>
                <a:gd name="T71" fmla="*/ 25 h 39"/>
                <a:gd name="T72" fmla="*/ 19 w 23"/>
                <a:gd name="T73" fmla="*/ 23 h 39"/>
                <a:gd name="T74" fmla="*/ 20 w 23"/>
                <a:gd name="T75" fmla="*/ 21 h 39"/>
                <a:gd name="T76" fmla="*/ 21 w 23"/>
                <a:gd name="T77" fmla="*/ 20 h 39"/>
                <a:gd name="T78" fmla="*/ 23 w 23"/>
                <a:gd name="T79" fmla="*/ 18 h 39"/>
                <a:gd name="T80" fmla="*/ 23 w 23"/>
                <a:gd name="T81" fmla="*/ 16 h 39"/>
                <a:gd name="T82" fmla="*/ 23 w 23"/>
                <a:gd name="T83" fmla="*/ 10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23" h="39">
                  <a:moveTo>
                    <a:pt x="23" y="10"/>
                  </a:moveTo>
                  <a:cubicBezTo>
                    <a:pt x="5" y="0"/>
                    <a:pt x="5" y="0"/>
                    <a:pt x="5" y="0"/>
                  </a:cubicBezTo>
                  <a:cubicBezTo>
                    <a:pt x="3" y="1"/>
                    <a:pt x="3" y="1"/>
                    <a:pt x="3" y="1"/>
                  </a:cubicBezTo>
                  <a:cubicBezTo>
                    <a:pt x="3" y="2"/>
                    <a:pt x="3" y="4"/>
                    <a:pt x="3" y="4"/>
                  </a:cubicBezTo>
                  <a:cubicBezTo>
                    <a:pt x="3" y="5"/>
                    <a:pt x="4" y="5"/>
                    <a:pt x="4" y="6"/>
                  </a:cubicBezTo>
                  <a:cubicBezTo>
                    <a:pt x="4" y="7"/>
                    <a:pt x="5" y="7"/>
                    <a:pt x="5" y="8"/>
                  </a:cubicBezTo>
                  <a:cubicBezTo>
                    <a:pt x="4" y="9"/>
                    <a:pt x="4" y="10"/>
                    <a:pt x="4" y="11"/>
                  </a:cubicBezTo>
                  <a:cubicBezTo>
                    <a:pt x="4" y="11"/>
                    <a:pt x="4" y="16"/>
                    <a:pt x="4" y="16"/>
                  </a:cubicBezTo>
                  <a:cubicBezTo>
                    <a:pt x="4" y="16"/>
                    <a:pt x="1" y="20"/>
                    <a:pt x="0" y="21"/>
                  </a:cubicBezTo>
                  <a:cubicBezTo>
                    <a:pt x="0" y="22"/>
                    <a:pt x="0" y="22"/>
                    <a:pt x="0" y="23"/>
                  </a:cubicBezTo>
                  <a:cubicBezTo>
                    <a:pt x="0" y="23"/>
                    <a:pt x="0" y="23"/>
                    <a:pt x="0" y="24"/>
                  </a:cubicBezTo>
                  <a:cubicBezTo>
                    <a:pt x="0" y="24"/>
                    <a:pt x="0" y="24"/>
                    <a:pt x="0" y="24"/>
                  </a:cubicBezTo>
                  <a:cubicBezTo>
                    <a:pt x="1" y="25"/>
                    <a:pt x="1" y="25"/>
                    <a:pt x="1" y="25"/>
                  </a:cubicBezTo>
                  <a:cubicBezTo>
                    <a:pt x="2" y="25"/>
                    <a:pt x="3" y="27"/>
                    <a:pt x="3" y="27"/>
                  </a:cubicBezTo>
                  <a:cubicBezTo>
                    <a:pt x="3" y="28"/>
                    <a:pt x="3" y="28"/>
                    <a:pt x="3" y="29"/>
                  </a:cubicBezTo>
                  <a:cubicBezTo>
                    <a:pt x="3" y="31"/>
                    <a:pt x="4" y="32"/>
                    <a:pt x="4" y="32"/>
                  </a:cubicBezTo>
                  <a:cubicBezTo>
                    <a:pt x="4" y="33"/>
                    <a:pt x="4" y="33"/>
                    <a:pt x="3" y="33"/>
                  </a:cubicBezTo>
                  <a:cubicBezTo>
                    <a:pt x="2" y="33"/>
                    <a:pt x="1" y="33"/>
                    <a:pt x="1" y="33"/>
                  </a:cubicBezTo>
                  <a:cubicBezTo>
                    <a:pt x="1" y="33"/>
                    <a:pt x="1" y="34"/>
                    <a:pt x="2" y="35"/>
                  </a:cubicBezTo>
                  <a:cubicBezTo>
                    <a:pt x="3" y="35"/>
                    <a:pt x="3" y="36"/>
                    <a:pt x="4" y="37"/>
                  </a:cubicBezTo>
                  <a:cubicBezTo>
                    <a:pt x="4" y="37"/>
                    <a:pt x="4" y="38"/>
                    <a:pt x="4" y="38"/>
                  </a:cubicBezTo>
                  <a:cubicBezTo>
                    <a:pt x="5" y="39"/>
                    <a:pt x="5" y="39"/>
                    <a:pt x="6" y="38"/>
                  </a:cubicBezTo>
                  <a:cubicBezTo>
                    <a:pt x="6" y="37"/>
                    <a:pt x="7" y="39"/>
                    <a:pt x="7" y="38"/>
                  </a:cubicBezTo>
                  <a:cubicBezTo>
                    <a:pt x="8" y="37"/>
                    <a:pt x="9" y="37"/>
                    <a:pt x="10" y="37"/>
                  </a:cubicBezTo>
                  <a:cubicBezTo>
                    <a:pt x="10" y="37"/>
                    <a:pt x="11" y="36"/>
                    <a:pt x="12" y="36"/>
                  </a:cubicBezTo>
                  <a:cubicBezTo>
                    <a:pt x="12" y="36"/>
                    <a:pt x="11" y="35"/>
                    <a:pt x="12" y="35"/>
                  </a:cubicBezTo>
                  <a:cubicBezTo>
                    <a:pt x="13" y="34"/>
                    <a:pt x="15" y="35"/>
                    <a:pt x="15" y="34"/>
                  </a:cubicBezTo>
                  <a:cubicBezTo>
                    <a:pt x="16" y="33"/>
                    <a:pt x="17" y="32"/>
                    <a:pt x="18" y="32"/>
                  </a:cubicBezTo>
                  <a:cubicBezTo>
                    <a:pt x="18" y="31"/>
                    <a:pt x="18" y="31"/>
                    <a:pt x="18" y="31"/>
                  </a:cubicBezTo>
                  <a:cubicBezTo>
                    <a:pt x="19" y="30"/>
                    <a:pt x="20" y="30"/>
                    <a:pt x="20" y="30"/>
                  </a:cubicBezTo>
                  <a:cubicBezTo>
                    <a:pt x="20" y="30"/>
                    <a:pt x="20" y="30"/>
                    <a:pt x="20" y="30"/>
                  </a:cubicBezTo>
                  <a:cubicBezTo>
                    <a:pt x="20" y="30"/>
                    <a:pt x="20" y="30"/>
                    <a:pt x="20" y="30"/>
                  </a:cubicBezTo>
                  <a:cubicBezTo>
                    <a:pt x="21" y="29"/>
                    <a:pt x="21" y="29"/>
                    <a:pt x="21" y="29"/>
                  </a:cubicBezTo>
                  <a:cubicBezTo>
                    <a:pt x="21" y="29"/>
                    <a:pt x="19" y="28"/>
                    <a:pt x="19" y="28"/>
                  </a:cubicBezTo>
                  <a:cubicBezTo>
                    <a:pt x="19" y="27"/>
                    <a:pt x="20" y="26"/>
                    <a:pt x="19" y="26"/>
                  </a:cubicBezTo>
                  <a:cubicBezTo>
                    <a:pt x="18" y="26"/>
                    <a:pt x="18" y="25"/>
                    <a:pt x="19" y="25"/>
                  </a:cubicBezTo>
                  <a:cubicBezTo>
                    <a:pt x="19" y="24"/>
                    <a:pt x="18" y="23"/>
                    <a:pt x="19" y="23"/>
                  </a:cubicBezTo>
                  <a:cubicBezTo>
                    <a:pt x="20" y="23"/>
                    <a:pt x="19" y="21"/>
                    <a:pt x="20" y="21"/>
                  </a:cubicBezTo>
                  <a:cubicBezTo>
                    <a:pt x="21" y="21"/>
                    <a:pt x="21" y="20"/>
                    <a:pt x="21" y="20"/>
                  </a:cubicBezTo>
                  <a:cubicBezTo>
                    <a:pt x="21" y="19"/>
                    <a:pt x="22" y="18"/>
                    <a:pt x="23" y="18"/>
                  </a:cubicBezTo>
                  <a:cubicBezTo>
                    <a:pt x="23" y="18"/>
                    <a:pt x="23" y="16"/>
                    <a:pt x="23" y="16"/>
                  </a:cubicBezTo>
                  <a:lnTo>
                    <a:pt x="23" y="10"/>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4" name="Freeform 216">
              <a:extLst>
                <a:ext uri="{FF2B5EF4-FFF2-40B4-BE49-F238E27FC236}">
                  <a16:creationId xmlns:a16="http://schemas.microsoft.com/office/drawing/2014/main" id="{66797262-1E8B-4ABC-9DC6-06DD33061A3C}"/>
                </a:ext>
              </a:extLst>
            </p:cNvPr>
            <p:cNvSpPr>
              <a:spLocks/>
            </p:cNvSpPr>
            <p:nvPr/>
          </p:nvSpPr>
          <p:spPr bwMode="auto">
            <a:xfrm>
              <a:off x="-3322638" y="1954213"/>
              <a:ext cx="95250" cy="90488"/>
            </a:xfrm>
            <a:custGeom>
              <a:avLst/>
              <a:gdLst>
                <a:gd name="T0" fmla="*/ 24 w 26"/>
                <a:gd name="T1" fmla="*/ 5 h 25"/>
                <a:gd name="T2" fmla="*/ 23 w 26"/>
                <a:gd name="T3" fmla="*/ 1 h 25"/>
                <a:gd name="T4" fmla="*/ 22 w 26"/>
                <a:gd name="T5" fmla="*/ 1 h 25"/>
                <a:gd name="T6" fmla="*/ 20 w 26"/>
                <a:gd name="T7" fmla="*/ 1 h 25"/>
                <a:gd name="T8" fmla="*/ 17 w 26"/>
                <a:gd name="T9" fmla="*/ 1 h 25"/>
                <a:gd name="T10" fmla="*/ 12 w 26"/>
                <a:gd name="T11" fmla="*/ 1 h 25"/>
                <a:gd name="T12" fmla="*/ 9 w 26"/>
                <a:gd name="T13" fmla="*/ 2 h 25"/>
                <a:gd name="T14" fmla="*/ 5 w 26"/>
                <a:gd name="T15" fmla="*/ 0 h 25"/>
                <a:gd name="T16" fmla="*/ 2 w 26"/>
                <a:gd name="T17" fmla="*/ 0 h 25"/>
                <a:gd name="T18" fmla="*/ 1 w 26"/>
                <a:gd name="T19" fmla="*/ 0 h 25"/>
                <a:gd name="T20" fmla="*/ 1 w 26"/>
                <a:gd name="T21" fmla="*/ 3 h 25"/>
                <a:gd name="T22" fmla="*/ 1 w 26"/>
                <a:gd name="T23" fmla="*/ 7 h 25"/>
                <a:gd name="T24" fmla="*/ 1 w 26"/>
                <a:gd name="T25" fmla="*/ 24 h 25"/>
                <a:gd name="T26" fmla="*/ 15 w 26"/>
                <a:gd name="T27" fmla="*/ 24 h 25"/>
                <a:gd name="T28" fmla="*/ 16 w 26"/>
                <a:gd name="T29" fmla="*/ 24 h 25"/>
                <a:gd name="T30" fmla="*/ 17 w 26"/>
                <a:gd name="T31" fmla="*/ 24 h 25"/>
                <a:gd name="T32" fmla="*/ 20 w 26"/>
                <a:gd name="T33" fmla="*/ 24 h 25"/>
                <a:gd name="T34" fmla="*/ 22 w 26"/>
                <a:gd name="T35" fmla="*/ 25 h 25"/>
                <a:gd name="T36" fmla="*/ 23 w 26"/>
                <a:gd name="T37" fmla="*/ 24 h 25"/>
                <a:gd name="T38" fmla="*/ 24 w 26"/>
                <a:gd name="T39" fmla="*/ 22 h 25"/>
                <a:gd name="T40" fmla="*/ 26 w 26"/>
                <a:gd name="T41" fmla="*/ 21 h 25"/>
                <a:gd name="T42" fmla="*/ 26 w 26"/>
                <a:gd name="T43" fmla="*/ 21 h 25"/>
                <a:gd name="T44" fmla="*/ 26 w 26"/>
                <a:gd name="T45" fmla="*/ 20 h 25"/>
                <a:gd name="T46" fmla="*/ 25 w 26"/>
                <a:gd name="T47" fmla="*/ 18 h 25"/>
                <a:gd name="T48" fmla="*/ 22 w 26"/>
                <a:gd name="T49" fmla="*/ 13 h 25"/>
                <a:gd name="T50" fmla="*/ 21 w 26"/>
                <a:gd name="T51" fmla="*/ 11 h 25"/>
                <a:gd name="T52" fmla="*/ 20 w 26"/>
                <a:gd name="T53" fmla="*/ 8 h 25"/>
                <a:gd name="T54" fmla="*/ 18 w 26"/>
                <a:gd name="T55" fmla="*/ 4 h 25"/>
                <a:gd name="T56" fmla="*/ 20 w 26"/>
                <a:gd name="T57" fmla="*/ 7 h 25"/>
                <a:gd name="T58" fmla="*/ 22 w 26"/>
                <a:gd name="T59" fmla="*/ 10 h 25"/>
                <a:gd name="T60" fmla="*/ 24 w 26"/>
                <a:gd name="T61" fmla="*/ 7 h 25"/>
                <a:gd name="T62" fmla="*/ 24 w 26"/>
                <a:gd name="T63" fmla="*/ 7 h 25"/>
                <a:gd name="T64" fmla="*/ 24 w 26"/>
                <a:gd name="T65" fmla="*/ 6 h 25"/>
                <a:gd name="T66" fmla="*/ 24 w 26"/>
                <a:gd name="T67" fmla="*/ 5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6" h="25">
                  <a:moveTo>
                    <a:pt x="24" y="5"/>
                  </a:moveTo>
                  <a:cubicBezTo>
                    <a:pt x="23" y="1"/>
                    <a:pt x="23" y="1"/>
                    <a:pt x="23" y="1"/>
                  </a:cubicBezTo>
                  <a:cubicBezTo>
                    <a:pt x="22" y="1"/>
                    <a:pt x="22" y="1"/>
                    <a:pt x="22" y="1"/>
                  </a:cubicBezTo>
                  <a:cubicBezTo>
                    <a:pt x="22" y="2"/>
                    <a:pt x="21" y="1"/>
                    <a:pt x="20" y="1"/>
                  </a:cubicBezTo>
                  <a:cubicBezTo>
                    <a:pt x="19" y="2"/>
                    <a:pt x="18" y="1"/>
                    <a:pt x="17" y="1"/>
                  </a:cubicBezTo>
                  <a:cubicBezTo>
                    <a:pt x="16" y="0"/>
                    <a:pt x="13" y="1"/>
                    <a:pt x="12" y="1"/>
                  </a:cubicBezTo>
                  <a:cubicBezTo>
                    <a:pt x="12" y="2"/>
                    <a:pt x="10" y="2"/>
                    <a:pt x="9" y="2"/>
                  </a:cubicBezTo>
                  <a:cubicBezTo>
                    <a:pt x="8" y="1"/>
                    <a:pt x="7" y="1"/>
                    <a:pt x="5" y="0"/>
                  </a:cubicBezTo>
                  <a:cubicBezTo>
                    <a:pt x="3" y="0"/>
                    <a:pt x="2" y="0"/>
                    <a:pt x="2" y="0"/>
                  </a:cubicBezTo>
                  <a:cubicBezTo>
                    <a:pt x="2" y="0"/>
                    <a:pt x="2" y="0"/>
                    <a:pt x="1" y="0"/>
                  </a:cubicBezTo>
                  <a:cubicBezTo>
                    <a:pt x="1" y="2"/>
                    <a:pt x="2" y="2"/>
                    <a:pt x="1" y="3"/>
                  </a:cubicBezTo>
                  <a:cubicBezTo>
                    <a:pt x="0" y="4"/>
                    <a:pt x="1" y="5"/>
                    <a:pt x="1" y="7"/>
                  </a:cubicBezTo>
                  <a:cubicBezTo>
                    <a:pt x="1" y="8"/>
                    <a:pt x="1" y="18"/>
                    <a:pt x="1" y="24"/>
                  </a:cubicBezTo>
                  <a:cubicBezTo>
                    <a:pt x="15" y="24"/>
                    <a:pt x="15" y="24"/>
                    <a:pt x="15" y="24"/>
                  </a:cubicBezTo>
                  <a:cubicBezTo>
                    <a:pt x="15" y="24"/>
                    <a:pt x="16" y="24"/>
                    <a:pt x="16" y="24"/>
                  </a:cubicBezTo>
                  <a:cubicBezTo>
                    <a:pt x="17" y="24"/>
                    <a:pt x="17" y="24"/>
                    <a:pt x="17" y="24"/>
                  </a:cubicBezTo>
                  <a:cubicBezTo>
                    <a:pt x="20" y="24"/>
                    <a:pt x="20" y="24"/>
                    <a:pt x="20" y="24"/>
                  </a:cubicBezTo>
                  <a:cubicBezTo>
                    <a:pt x="20" y="24"/>
                    <a:pt x="21" y="25"/>
                    <a:pt x="22" y="25"/>
                  </a:cubicBezTo>
                  <a:cubicBezTo>
                    <a:pt x="22" y="25"/>
                    <a:pt x="22" y="24"/>
                    <a:pt x="23" y="24"/>
                  </a:cubicBezTo>
                  <a:cubicBezTo>
                    <a:pt x="24" y="24"/>
                    <a:pt x="24" y="22"/>
                    <a:pt x="24" y="22"/>
                  </a:cubicBezTo>
                  <a:cubicBezTo>
                    <a:pt x="25" y="22"/>
                    <a:pt x="25" y="22"/>
                    <a:pt x="26" y="21"/>
                  </a:cubicBezTo>
                  <a:cubicBezTo>
                    <a:pt x="26" y="21"/>
                    <a:pt x="26" y="21"/>
                    <a:pt x="26" y="21"/>
                  </a:cubicBezTo>
                  <a:cubicBezTo>
                    <a:pt x="26" y="21"/>
                    <a:pt x="26" y="21"/>
                    <a:pt x="26" y="20"/>
                  </a:cubicBezTo>
                  <a:cubicBezTo>
                    <a:pt x="26" y="19"/>
                    <a:pt x="25" y="19"/>
                    <a:pt x="25" y="18"/>
                  </a:cubicBezTo>
                  <a:cubicBezTo>
                    <a:pt x="24" y="16"/>
                    <a:pt x="22" y="14"/>
                    <a:pt x="22" y="13"/>
                  </a:cubicBezTo>
                  <a:cubicBezTo>
                    <a:pt x="22" y="12"/>
                    <a:pt x="21" y="12"/>
                    <a:pt x="21" y="11"/>
                  </a:cubicBezTo>
                  <a:cubicBezTo>
                    <a:pt x="21" y="10"/>
                    <a:pt x="21" y="10"/>
                    <a:pt x="20" y="8"/>
                  </a:cubicBezTo>
                  <a:cubicBezTo>
                    <a:pt x="18" y="7"/>
                    <a:pt x="18" y="4"/>
                    <a:pt x="18" y="4"/>
                  </a:cubicBezTo>
                  <a:cubicBezTo>
                    <a:pt x="19" y="4"/>
                    <a:pt x="20" y="6"/>
                    <a:pt x="20" y="7"/>
                  </a:cubicBezTo>
                  <a:cubicBezTo>
                    <a:pt x="20" y="8"/>
                    <a:pt x="22" y="10"/>
                    <a:pt x="22" y="10"/>
                  </a:cubicBezTo>
                  <a:cubicBezTo>
                    <a:pt x="23" y="10"/>
                    <a:pt x="23" y="6"/>
                    <a:pt x="24" y="7"/>
                  </a:cubicBezTo>
                  <a:cubicBezTo>
                    <a:pt x="24" y="7"/>
                    <a:pt x="24" y="7"/>
                    <a:pt x="24" y="7"/>
                  </a:cubicBezTo>
                  <a:cubicBezTo>
                    <a:pt x="24" y="6"/>
                    <a:pt x="24" y="6"/>
                    <a:pt x="24" y="6"/>
                  </a:cubicBezTo>
                  <a:lnTo>
                    <a:pt x="24" y="5"/>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 name="Freeform 217">
              <a:extLst>
                <a:ext uri="{FF2B5EF4-FFF2-40B4-BE49-F238E27FC236}">
                  <a16:creationId xmlns:a16="http://schemas.microsoft.com/office/drawing/2014/main" id="{6AF87F9C-96FE-4703-A478-E745366ABE93}"/>
                </a:ext>
              </a:extLst>
            </p:cNvPr>
            <p:cNvSpPr>
              <a:spLocks/>
            </p:cNvSpPr>
            <p:nvPr/>
          </p:nvSpPr>
          <p:spPr bwMode="auto">
            <a:xfrm>
              <a:off x="-3448050" y="2212975"/>
              <a:ext cx="46037" cy="50800"/>
            </a:xfrm>
            <a:custGeom>
              <a:avLst/>
              <a:gdLst>
                <a:gd name="T0" fmla="*/ 6 w 13"/>
                <a:gd name="T1" fmla="*/ 13 h 14"/>
                <a:gd name="T2" fmla="*/ 7 w 13"/>
                <a:gd name="T3" fmla="*/ 12 h 14"/>
                <a:gd name="T4" fmla="*/ 8 w 13"/>
                <a:gd name="T5" fmla="*/ 11 h 14"/>
                <a:gd name="T6" fmla="*/ 9 w 13"/>
                <a:gd name="T7" fmla="*/ 9 h 14"/>
                <a:gd name="T8" fmla="*/ 10 w 13"/>
                <a:gd name="T9" fmla="*/ 11 h 14"/>
                <a:gd name="T10" fmla="*/ 12 w 13"/>
                <a:gd name="T11" fmla="*/ 11 h 14"/>
                <a:gd name="T12" fmla="*/ 13 w 13"/>
                <a:gd name="T13" fmla="*/ 8 h 14"/>
                <a:gd name="T14" fmla="*/ 12 w 13"/>
                <a:gd name="T15" fmla="*/ 6 h 14"/>
                <a:gd name="T16" fmla="*/ 12 w 13"/>
                <a:gd name="T17" fmla="*/ 4 h 14"/>
                <a:gd name="T18" fmla="*/ 12 w 13"/>
                <a:gd name="T19" fmla="*/ 2 h 14"/>
                <a:gd name="T20" fmla="*/ 10 w 13"/>
                <a:gd name="T21" fmla="*/ 2 h 14"/>
                <a:gd name="T22" fmla="*/ 10 w 13"/>
                <a:gd name="T23" fmla="*/ 0 h 14"/>
                <a:gd name="T24" fmla="*/ 7 w 13"/>
                <a:gd name="T25" fmla="*/ 0 h 14"/>
                <a:gd name="T26" fmla="*/ 6 w 13"/>
                <a:gd name="T27" fmla="*/ 0 h 14"/>
                <a:gd name="T28" fmla="*/ 6 w 13"/>
                <a:gd name="T29" fmla="*/ 3 h 14"/>
                <a:gd name="T30" fmla="*/ 3 w 13"/>
                <a:gd name="T31" fmla="*/ 3 h 14"/>
                <a:gd name="T32" fmla="*/ 2 w 13"/>
                <a:gd name="T33" fmla="*/ 3 h 14"/>
                <a:gd name="T34" fmla="*/ 2 w 13"/>
                <a:gd name="T35" fmla="*/ 3 h 14"/>
                <a:gd name="T36" fmla="*/ 2 w 13"/>
                <a:gd name="T37" fmla="*/ 5 h 14"/>
                <a:gd name="T38" fmla="*/ 1 w 13"/>
                <a:gd name="T39" fmla="*/ 6 h 14"/>
                <a:gd name="T40" fmla="*/ 0 w 13"/>
                <a:gd name="T41" fmla="*/ 7 h 14"/>
                <a:gd name="T42" fmla="*/ 1 w 13"/>
                <a:gd name="T43" fmla="*/ 9 h 14"/>
                <a:gd name="T44" fmla="*/ 3 w 13"/>
                <a:gd name="T45" fmla="*/ 11 h 14"/>
                <a:gd name="T46" fmla="*/ 5 w 13"/>
                <a:gd name="T47" fmla="*/ 14 h 14"/>
                <a:gd name="T48" fmla="*/ 6 w 13"/>
                <a:gd name="T49" fmla="*/ 1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4">
                  <a:moveTo>
                    <a:pt x="6" y="13"/>
                  </a:moveTo>
                  <a:cubicBezTo>
                    <a:pt x="8" y="13"/>
                    <a:pt x="7" y="13"/>
                    <a:pt x="7" y="12"/>
                  </a:cubicBezTo>
                  <a:cubicBezTo>
                    <a:pt x="6" y="10"/>
                    <a:pt x="7" y="11"/>
                    <a:pt x="8" y="11"/>
                  </a:cubicBezTo>
                  <a:cubicBezTo>
                    <a:pt x="9" y="11"/>
                    <a:pt x="9" y="9"/>
                    <a:pt x="9" y="9"/>
                  </a:cubicBezTo>
                  <a:cubicBezTo>
                    <a:pt x="10" y="9"/>
                    <a:pt x="10" y="11"/>
                    <a:pt x="10" y="11"/>
                  </a:cubicBezTo>
                  <a:cubicBezTo>
                    <a:pt x="11" y="11"/>
                    <a:pt x="11" y="11"/>
                    <a:pt x="12" y="11"/>
                  </a:cubicBezTo>
                  <a:cubicBezTo>
                    <a:pt x="13" y="11"/>
                    <a:pt x="13" y="9"/>
                    <a:pt x="13" y="8"/>
                  </a:cubicBezTo>
                  <a:cubicBezTo>
                    <a:pt x="13" y="7"/>
                    <a:pt x="13" y="6"/>
                    <a:pt x="12" y="6"/>
                  </a:cubicBezTo>
                  <a:cubicBezTo>
                    <a:pt x="12" y="5"/>
                    <a:pt x="11" y="4"/>
                    <a:pt x="12" y="4"/>
                  </a:cubicBezTo>
                  <a:cubicBezTo>
                    <a:pt x="13" y="4"/>
                    <a:pt x="13" y="3"/>
                    <a:pt x="12" y="2"/>
                  </a:cubicBezTo>
                  <a:cubicBezTo>
                    <a:pt x="11" y="2"/>
                    <a:pt x="10" y="3"/>
                    <a:pt x="10" y="2"/>
                  </a:cubicBezTo>
                  <a:cubicBezTo>
                    <a:pt x="10" y="2"/>
                    <a:pt x="10" y="1"/>
                    <a:pt x="10" y="0"/>
                  </a:cubicBezTo>
                  <a:cubicBezTo>
                    <a:pt x="8" y="0"/>
                    <a:pt x="7" y="0"/>
                    <a:pt x="7" y="0"/>
                  </a:cubicBezTo>
                  <a:cubicBezTo>
                    <a:pt x="6" y="0"/>
                    <a:pt x="6" y="0"/>
                    <a:pt x="6" y="0"/>
                  </a:cubicBezTo>
                  <a:cubicBezTo>
                    <a:pt x="6" y="1"/>
                    <a:pt x="6" y="3"/>
                    <a:pt x="6" y="3"/>
                  </a:cubicBezTo>
                  <a:cubicBezTo>
                    <a:pt x="6" y="3"/>
                    <a:pt x="4" y="3"/>
                    <a:pt x="3" y="3"/>
                  </a:cubicBezTo>
                  <a:cubicBezTo>
                    <a:pt x="3" y="3"/>
                    <a:pt x="2" y="3"/>
                    <a:pt x="2" y="3"/>
                  </a:cubicBezTo>
                  <a:cubicBezTo>
                    <a:pt x="2" y="3"/>
                    <a:pt x="2" y="3"/>
                    <a:pt x="2" y="3"/>
                  </a:cubicBezTo>
                  <a:cubicBezTo>
                    <a:pt x="1" y="4"/>
                    <a:pt x="2" y="4"/>
                    <a:pt x="2" y="5"/>
                  </a:cubicBezTo>
                  <a:cubicBezTo>
                    <a:pt x="3" y="5"/>
                    <a:pt x="1" y="5"/>
                    <a:pt x="1" y="6"/>
                  </a:cubicBezTo>
                  <a:cubicBezTo>
                    <a:pt x="1" y="6"/>
                    <a:pt x="1" y="7"/>
                    <a:pt x="0" y="7"/>
                  </a:cubicBezTo>
                  <a:cubicBezTo>
                    <a:pt x="0" y="7"/>
                    <a:pt x="1" y="9"/>
                    <a:pt x="1" y="9"/>
                  </a:cubicBezTo>
                  <a:cubicBezTo>
                    <a:pt x="1" y="10"/>
                    <a:pt x="2" y="10"/>
                    <a:pt x="3" y="11"/>
                  </a:cubicBezTo>
                  <a:cubicBezTo>
                    <a:pt x="4" y="13"/>
                    <a:pt x="4" y="13"/>
                    <a:pt x="5" y="14"/>
                  </a:cubicBezTo>
                  <a:cubicBezTo>
                    <a:pt x="6" y="14"/>
                    <a:pt x="6" y="13"/>
                    <a:pt x="6" y="1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6" name="Freeform 218">
              <a:extLst>
                <a:ext uri="{FF2B5EF4-FFF2-40B4-BE49-F238E27FC236}">
                  <a16:creationId xmlns:a16="http://schemas.microsoft.com/office/drawing/2014/main" id="{AC513054-DF7B-48A2-AEAF-E4CB758AA86C}"/>
                </a:ext>
              </a:extLst>
            </p:cNvPr>
            <p:cNvSpPr>
              <a:spLocks/>
            </p:cNvSpPr>
            <p:nvPr/>
          </p:nvSpPr>
          <p:spPr bwMode="auto">
            <a:xfrm>
              <a:off x="-3444875" y="2212975"/>
              <a:ext cx="17462" cy="11113"/>
            </a:xfrm>
            <a:custGeom>
              <a:avLst/>
              <a:gdLst>
                <a:gd name="T0" fmla="*/ 5 w 5"/>
                <a:gd name="T1" fmla="*/ 3 h 3"/>
                <a:gd name="T2" fmla="*/ 5 w 5"/>
                <a:gd name="T3" fmla="*/ 0 h 3"/>
                <a:gd name="T4" fmla="*/ 5 w 5"/>
                <a:gd name="T5" fmla="*/ 0 h 3"/>
                <a:gd name="T6" fmla="*/ 1 w 5"/>
                <a:gd name="T7" fmla="*/ 0 h 3"/>
                <a:gd name="T8" fmla="*/ 1 w 5"/>
                <a:gd name="T9" fmla="*/ 0 h 3"/>
                <a:gd name="T10" fmla="*/ 1 w 5"/>
                <a:gd name="T11" fmla="*/ 1 h 3"/>
                <a:gd name="T12" fmla="*/ 1 w 5"/>
                <a:gd name="T13" fmla="*/ 2 h 3"/>
                <a:gd name="T14" fmla="*/ 1 w 5"/>
                <a:gd name="T15" fmla="*/ 3 h 3"/>
                <a:gd name="T16" fmla="*/ 2 w 5"/>
                <a:gd name="T17" fmla="*/ 3 h 3"/>
                <a:gd name="T18" fmla="*/ 5 w 5"/>
                <a:gd name="T19" fmla="*/ 3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 h="3">
                  <a:moveTo>
                    <a:pt x="5" y="3"/>
                  </a:moveTo>
                  <a:cubicBezTo>
                    <a:pt x="5" y="3"/>
                    <a:pt x="5" y="1"/>
                    <a:pt x="5" y="0"/>
                  </a:cubicBezTo>
                  <a:cubicBezTo>
                    <a:pt x="5" y="0"/>
                    <a:pt x="5" y="0"/>
                    <a:pt x="5" y="0"/>
                  </a:cubicBezTo>
                  <a:cubicBezTo>
                    <a:pt x="1" y="0"/>
                    <a:pt x="1" y="0"/>
                    <a:pt x="1" y="0"/>
                  </a:cubicBezTo>
                  <a:cubicBezTo>
                    <a:pt x="1" y="0"/>
                    <a:pt x="1" y="0"/>
                    <a:pt x="1" y="0"/>
                  </a:cubicBezTo>
                  <a:cubicBezTo>
                    <a:pt x="2" y="0"/>
                    <a:pt x="2" y="1"/>
                    <a:pt x="1" y="1"/>
                  </a:cubicBezTo>
                  <a:cubicBezTo>
                    <a:pt x="0" y="2"/>
                    <a:pt x="0" y="2"/>
                    <a:pt x="1" y="2"/>
                  </a:cubicBezTo>
                  <a:cubicBezTo>
                    <a:pt x="1" y="2"/>
                    <a:pt x="1" y="3"/>
                    <a:pt x="1" y="3"/>
                  </a:cubicBezTo>
                  <a:cubicBezTo>
                    <a:pt x="1" y="3"/>
                    <a:pt x="2" y="3"/>
                    <a:pt x="2" y="3"/>
                  </a:cubicBezTo>
                  <a:cubicBezTo>
                    <a:pt x="3" y="3"/>
                    <a:pt x="5" y="3"/>
                    <a:pt x="5"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7" name="Freeform 219">
              <a:extLst>
                <a:ext uri="{FF2B5EF4-FFF2-40B4-BE49-F238E27FC236}">
                  <a16:creationId xmlns:a16="http://schemas.microsoft.com/office/drawing/2014/main" id="{5CC90F7D-5337-48C1-AEC2-971E4DDC68A4}"/>
                </a:ext>
              </a:extLst>
            </p:cNvPr>
            <p:cNvSpPr>
              <a:spLocks/>
            </p:cNvSpPr>
            <p:nvPr/>
          </p:nvSpPr>
          <p:spPr bwMode="auto">
            <a:xfrm>
              <a:off x="-3430588" y="2198688"/>
              <a:ext cx="61912" cy="76200"/>
            </a:xfrm>
            <a:custGeom>
              <a:avLst/>
              <a:gdLst>
                <a:gd name="T0" fmla="*/ 5 w 17"/>
                <a:gd name="T1" fmla="*/ 20 h 21"/>
                <a:gd name="T2" fmla="*/ 6 w 17"/>
                <a:gd name="T3" fmla="*/ 20 h 21"/>
                <a:gd name="T4" fmla="*/ 8 w 17"/>
                <a:gd name="T5" fmla="*/ 20 h 21"/>
                <a:gd name="T6" fmla="*/ 9 w 17"/>
                <a:gd name="T7" fmla="*/ 20 h 21"/>
                <a:gd name="T8" fmla="*/ 11 w 17"/>
                <a:gd name="T9" fmla="*/ 18 h 21"/>
                <a:gd name="T10" fmla="*/ 11 w 17"/>
                <a:gd name="T11" fmla="*/ 17 h 21"/>
                <a:gd name="T12" fmla="*/ 12 w 17"/>
                <a:gd name="T13" fmla="*/ 13 h 21"/>
                <a:gd name="T14" fmla="*/ 14 w 17"/>
                <a:gd name="T15" fmla="*/ 10 h 21"/>
                <a:gd name="T16" fmla="*/ 15 w 17"/>
                <a:gd name="T17" fmla="*/ 5 h 21"/>
                <a:gd name="T18" fmla="*/ 16 w 17"/>
                <a:gd name="T19" fmla="*/ 3 h 21"/>
                <a:gd name="T20" fmla="*/ 17 w 17"/>
                <a:gd name="T21" fmla="*/ 1 h 21"/>
                <a:gd name="T22" fmla="*/ 17 w 17"/>
                <a:gd name="T23" fmla="*/ 1 h 21"/>
                <a:gd name="T24" fmla="*/ 15 w 17"/>
                <a:gd name="T25" fmla="*/ 0 h 21"/>
                <a:gd name="T26" fmla="*/ 14 w 17"/>
                <a:gd name="T27" fmla="*/ 1 h 21"/>
                <a:gd name="T28" fmla="*/ 12 w 17"/>
                <a:gd name="T29" fmla="*/ 1 h 21"/>
                <a:gd name="T30" fmla="*/ 12 w 17"/>
                <a:gd name="T31" fmla="*/ 3 h 21"/>
                <a:gd name="T32" fmla="*/ 11 w 17"/>
                <a:gd name="T33" fmla="*/ 5 h 21"/>
                <a:gd name="T34" fmla="*/ 8 w 17"/>
                <a:gd name="T35" fmla="*/ 4 h 21"/>
                <a:gd name="T36" fmla="*/ 5 w 17"/>
                <a:gd name="T37" fmla="*/ 4 h 21"/>
                <a:gd name="T38" fmla="*/ 5 w 17"/>
                <a:gd name="T39" fmla="*/ 6 h 21"/>
                <a:gd name="T40" fmla="*/ 7 w 17"/>
                <a:gd name="T41" fmla="*/ 6 h 21"/>
                <a:gd name="T42" fmla="*/ 7 w 17"/>
                <a:gd name="T43" fmla="*/ 8 h 21"/>
                <a:gd name="T44" fmla="*/ 7 w 17"/>
                <a:gd name="T45" fmla="*/ 10 h 21"/>
                <a:gd name="T46" fmla="*/ 8 w 17"/>
                <a:gd name="T47" fmla="*/ 12 h 21"/>
                <a:gd name="T48" fmla="*/ 7 w 17"/>
                <a:gd name="T49" fmla="*/ 15 h 21"/>
                <a:gd name="T50" fmla="*/ 5 w 17"/>
                <a:gd name="T51" fmla="*/ 15 h 21"/>
                <a:gd name="T52" fmla="*/ 4 w 17"/>
                <a:gd name="T53" fmla="*/ 13 h 21"/>
                <a:gd name="T54" fmla="*/ 3 w 17"/>
                <a:gd name="T55" fmla="*/ 15 h 21"/>
                <a:gd name="T56" fmla="*/ 2 w 17"/>
                <a:gd name="T57" fmla="*/ 16 h 21"/>
                <a:gd name="T58" fmla="*/ 1 w 17"/>
                <a:gd name="T59" fmla="*/ 17 h 21"/>
                <a:gd name="T60" fmla="*/ 0 w 17"/>
                <a:gd name="T61" fmla="*/ 18 h 21"/>
                <a:gd name="T62" fmla="*/ 1 w 17"/>
                <a:gd name="T63" fmla="*/ 18 h 21"/>
                <a:gd name="T64" fmla="*/ 3 w 17"/>
                <a:gd name="T65" fmla="*/ 21 h 21"/>
                <a:gd name="T66" fmla="*/ 5 w 17"/>
                <a:gd name="T67" fmla="*/ 20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7" h="21">
                  <a:moveTo>
                    <a:pt x="5" y="20"/>
                  </a:moveTo>
                  <a:cubicBezTo>
                    <a:pt x="5" y="20"/>
                    <a:pt x="5" y="21"/>
                    <a:pt x="6" y="20"/>
                  </a:cubicBezTo>
                  <a:cubicBezTo>
                    <a:pt x="7" y="19"/>
                    <a:pt x="8" y="19"/>
                    <a:pt x="8" y="20"/>
                  </a:cubicBezTo>
                  <a:cubicBezTo>
                    <a:pt x="8" y="21"/>
                    <a:pt x="8" y="21"/>
                    <a:pt x="9" y="20"/>
                  </a:cubicBezTo>
                  <a:cubicBezTo>
                    <a:pt x="10" y="19"/>
                    <a:pt x="11" y="20"/>
                    <a:pt x="11" y="18"/>
                  </a:cubicBezTo>
                  <a:cubicBezTo>
                    <a:pt x="11" y="17"/>
                    <a:pt x="11" y="18"/>
                    <a:pt x="11" y="17"/>
                  </a:cubicBezTo>
                  <a:cubicBezTo>
                    <a:pt x="11" y="15"/>
                    <a:pt x="12" y="14"/>
                    <a:pt x="12" y="13"/>
                  </a:cubicBezTo>
                  <a:cubicBezTo>
                    <a:pt x="12" y="12"/>
                    <a:pt x="14" y="11"/>
                    <a:pt x="14" y="10"/>
                  </a:cubicBezTo>
                  <a:cubicBezTo>
                    <a:pt x="14" y="9"/>
                    <a:pt x="15" y="7"/>
                    <a:pt x="15" y="5"/>
                  </a:cubicBezTo>
                  <a:cubicBezTo>
                    <a:pt x="15" y="4"/>
                    <a:pt x="16" y="4"/>
                    <a:pt x="16" y="3"/>
                  </a:cubicBezTo>
                  <a:cubicBezTo>
                    <a:pt x="17" y="2"/>
                    <a:pt x="17" y="2"/>
                    <a:pt x="17" y="1"/>
                  </a:cubicBezTo>
                  <a:cubicBezTo>
                    <a:pt x="17" y="1"/>
                    <a:pt x="17" y="1"/>
                    <a:pt x="17" y="1"/>
                  </a:cubicBezTo>
                  <a:cubicBezTo>
                    <a:pt x="15" y="0"/>
                    <a:pt x="15" y="0"/>
                    <a:pt x="15" y="0"/>
                  </a:cubicBezTo>
                  <a:cubicBezTo>
                    <a:pt x="14" y="1"/>
                    <a:pt x="14" y="1"/>
                    <a:pt x="14" y="1"/>
                  </a:cubicBezTo>
                  <a:cubicBezTo>
                    <a:pt x="12" y="1"/>
                    <a:pt x="12" y="1"/>
                    <a:pt x="12" y="1"/>
                  </a:cubicBezTo>
                  <a:cubicBezTo>
                    <a:pt x="12" y="1"/>
                    <a:pt x="12" y="2"/>
                    <a:pt x="12" y="3"/>
                  </a:cubicBezTo>
                  <a:cubicBezTo>
                    <a:pt x="11" y="3"/>
                    <a:pt x="11" y="5"/>
                    <a:pt x="11" y="5"/>
                  </a:cubicBezTo>
                  <a:cubicBezTo>
                    <a:pt x="11" y="5"/>
                    <a:pt x="9" y="4"/>
                    <a:pt x="8" y="4"/>
                  </a:cubicBezTo>
                  <a:cubicBezTo>
                    <a:pt x="8" y="4"/>
                    <a:pt x="6" y="4"/>
                    <a:pt x="5" y="4"/>
                  </a:cubicBezTo>
                  <a:cubicBezTo>
                    <a:pt x="5" y="5"/>
                    <a:pt x="5" y="6"/>
                    <a:pt x="5" y="6"/>
                  </a:cubicBezTo>
                  <a:cubicBezTo>
                    <a:pt x="5" y="7"/>
                    <a:pt x="6" y="6"/>
                    <a:pt x="7" y="6"/>
                  </a:cubicBezTo>
                  <a:cubicBezTo>
                    <a:pt x="8" y="7"/>
                    <a:pt x="8" y="8"/>
                    <a:pt x="7" y="8"/>
                  </a:cubicBezTo>
                  <a:cubicBezTo>
                    <a:pt x="6" y="8"/>
                    <a:pt x="7" y="9"/>
                    <a:pt x="7" y="10"/>
                  </a:cubicBezTo>
                  <a:cubicBezTo>
                    <a:pt x="8" y="10"/>
                    <a:pt x="8" y="11"/>
                    <a:pt x="8" y="12"/>
                  </a:cubicBezTo>
                  <a:cubicBezTo>
                    <a:pt x="8" y="13"/>
                    <a:pt x="8" y="15"/>
                    <a:pt x="7" y="15"/>
                  </a:cubicBezTo>
                  <a:cubicBezTo>
                    <a:pt x="6" y="15"/>
                    <a:pt x="6" y="15"/>
                    <a:pt x="5" y="15"/>
                  </a:cubicBezTo>
                  <a:cubicBezTo>
                    <a:pt x="5" y="15"/>
                    <a:pt x="5" y="13"/>
                    <a:pt x="4" y="13"/>
                  </a:cubicBezTo>
                  <a:cubicBezTo>
                    <a:pt x="4" y="13"/>
                    <a:pt x="4" y="15"/>
                    <a:pt x="3" y="15"/>
                  </a:cubicBezTo>
                  <a:cubicBezTo>
                    <a:pt x="2" y="15"/>
                    <a:pt x="1" y="14"/>
                    <a:pt x="2" y="16"/>
                  </a:cubicBezTo>
                  <a:cubicBezTo>
                    <a:pt x="2" y="17"/>
                    <a:pt x="3" y="17"/>
                    <a:pt x="1" y="17"/>
                  </a:cubicBezTo>
                  <a:cubicBezTo>
                    <a:pt x="1" y="17"/>
                    <a:pt x="1" y="18"/>
                    <a:pt x="0" y="18"/>
                  </a:cubicBezTo>
                  <a:cubicBezTo>
                    <a:pt x="0" y="18"/>
                    <a:pt x="0" y="18"/>
                    <a:pt x="1" y="18"/>
                  </a:cubicBezTo>
                  <a:cubicBezTo>
                    <a:pt x="2" y="19"/>
                    <a:pt x="2" y="20"/>
                    <a:pt x="3" y="21"/>
                  </a:cubicBezTo>
                  <a:cubicBezTo>
                    <a:pt x="4" y="20"/>
                    <a:pt x="5" y="20"/>
                    <a:pt x="5"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8" name="Freeform 220">
              <a:extLst>
                <a:ext uri="{FF2B5EF4-FFF2-40B4-BE49-F238E27FC236}">
                  <a16:creationId xmlns:a16="http://schemas.microsoft.com/office/drawing/2014/main" id="{E1E134E3-57A5-47D6-B287-74EFD891DE66}"/>
                </a:ext>
              </a:extLst>
            </p:cNvPr>
            <p:cNvSpPr>
              <a:spLocks/>
            </p:cNvSpPr>
            <p:nvPr/>
          </p:nvSpPr>
          <p:spPr bwMode="auto">
            <a:xfrm>
              <a:off x="-3343275" y="2030413"/>
              <a:ext cx="136525" cy="171450"/>
            </a:xfrm>
            <a:custGeom>
              <a:avLst/>
              <a:gdLst>
                <a:gd name="T0" fmla="*/ 29 w 38"/>
                <a:gd name="T1" fmla="*/ 3 h 48"/>
                <a:gd name="T2" fmla="*/ 26 w 38"/>
                <a:gd name="T3" fmla="*/ 3 h 48"/>
                <a:gd name="T4" fmla="*/ 22 w 38"/>
                <a:gd name="T5" fmla="*/ 3 h 48"/>
                <a:gd name="T6" fmla="*/ 7 w 38"/>
                <a:gd name="T7" fmla="*/ 3 h 48"/>
                <a:gd name="T8" fmla="*/ 5 w 38"/>
                <a:gd name="T9" fmla="*/ 8 h 48"/>
                <a:gd name="T10" fmla="*/ 5 w 38"/>
                <a:gd name="T11" fmla="*/ 18 h 48"/>
                <a:gd name="T12" fmla="*/ 2 w 38"/>
                <a:gd name="T13" fmla="*/ 21 h 48"/>
                <a:gd name="T14" fmla="*/ 1 w 38"/>
                <a:gd name="T15" fmla="*/ 25 h 48"/>
                <a:gd name="T16" fmla="*/ 1 w 38"/>
                <a:gd name="T17" fmla="*/ 28 h 48"/>
                <a:gd name="T18" fmla="*/ 2 w 38"/>
                <a:gd name="T19" fmla="*/ 30 h 48"/>
                <a:gd name="T20" fmla="*/ 4 w 38"/>
                <a:gd name="T21" fmla="*/ 34 h 48"/>
                <a:gd name="T22" fmla="*/ 5 w 38"/>
                <a:gd name="T23" fmla="*/ 35 h 48"/>
                <a:gd name="T24" fmla="*/ 7 w 38"/>
                <a:gd name="T25" fmla="*/ 37 h 48"/>
                <a:gd name="T26" fmla="*/ 9 w 38"/>
                <a:gd name="T27" fmla="*/ 40 h 48"/>
                <a:gd name="T28" fmla="*/ 12 w 38"/>
                <a:gd name="T29" fmla="*/ 42 h 48"/>
                <a:gd name="T30" fmla="*/ 13 w 38"/>
                <a:gd name="T31" fmla="*/ 44 h 48"/>
                <a:gd name="T32" fmla="*/ 16 w 38"/>
                <a:gd name="T33" fmla="*/ 45 h 48"/>
                <a:gd name="T34" fmla="*/ 18 w 38"/>
                <a:gd name="T35" fmla="*/ 45 h 48"/>
                <a:gd name="T36" fmla="*/ 22 w 38"/>
                <a:gd name="T37" fmla="*/ 47 h 48"/>
                <a:gd name="T38" fmla="*/ 25 w 38"/>
                <a:gd name="T39" fmla="*/ 47 h 48"/>
                <a:gd name="T40" fmla="*/ 28 w 38"/>
                <a:gd name="T41" fmla="*/ 46 h 48"/>
                <a:gd name="T42" fmla="*/ 30 w 38"/>
                <a:gd name="T43" fmla="*/ 44 h 48"/>
                <a:gd name="T44" fmla="*/ 32 w 38"/>
                <a:gd name="T45" fmla="*/ 45 h 48"/>
                <a:gd name="T46" fmla="*/ 30 w 38"/>
                <a:gd name="T47" fmla="*/ 41 h 48"/>
                <a:gd name="T48" fmla="*/ 26 w 38"/>
                <a:gd name="T49" fmla="*/ 37 h 48"/>
                <a:gd name="T50" fmla="*/ 28 w 38"/>
                <a:gd name="T51" fmla="*/ 36 h 48"/>
                <a:gd name="T52" fmla="*/ 29 w 38"/>
                <a:gd name="T53" fmla="*/ 31 h 48"/>
                <a:gd name="T54" fmla="*/ 31 w 38"/>
                <a:gd name="T55" fmla="*/ 28 h 48"/>
                <a:gd name="T56" fmla="*/ 33 w 38"/>
                <a:gd name="T57" fmla="*/ 25 h 48"/>
                <a:gd name="T58" fmla="*/ 34 w 38"/>
                <a:gd name="T59" fmla="*/ 19 h 48"/>
                <a:gd name="T60" fmla="*/ 36 w 38"/>
                <a:gd name="T61" fmla="*/ 15 h 48"/>
                <a:gd name="T62" fmla="*/ 37 w 38"/>
                <a:gd name="T63" fmla="*/ 12 h 48"/>
                <a:gd name="T64" fmla="*/ 35 w 38"/>
                <a:gd name="T65" fmla="*/ 4 h 48"/>
                <a:gd name="T66" fmla="*/ 32 w 38"/>
                <a:gd name="T67" fmla="*/ 0 h 48"/>
                <a:gd name="T68" fmla="*/ 30 w 38"/>
                <a:gd name="T69" fmla="*/ 1 h 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38" h="48">
                  <a:moveTo>
                    <a:pt x="30" y="1"/>
                  </a:moveTo>
                  <a:cubicBezTo>
                    <a:pt x="30" y="1"/>
                    <a:pt x="30" y="3"/>
                    <a:pt x="29" y="3"/>
                  </a:cubicBezTo>
                  <a:cubicBezTo>
                    <a:pt x="28" y="3"/>
                    <a:pt x="28" y="4"/>
                    <a:pt x="28" y="4"/>
                  </a:cubicBezTo>
                  <a:cubicBezTo>
                    <a:pt x="27" y="4"/>
                    <a:pt x="26" y="3"/>
                    <a:pt x="26" y="3"/>
                  </a:cubicBezTo>
                  <a:cubicBezTo>
                    <a:pt x="23" y="3"/>
                    <a:pt x="23" y="3"/>
                    <a:pt x="23" y="3"/>
                  </a:cubicBezTo>
                  <a:cubicBezTo>
                    <a:pt x="23" y="3"/>
                    <a:pt x="23" y="3"/>
                    <a:pt x="22" y="3"/>
                  </a:cubicBezTo>
                  <a:cubicBezTo>
                    <a:pt x="22" y="3"/>
                    <a:pt x="21" y="3"/>
                    <a:pt x="21" y="3"/>
                  </a:cubicBezTo>
                  <a:cubicBezTo>
                    <a:pt x="7" y="3"/>
                    <a:pt x="7" y="3"/>
                    <a:pt x="7" y="3"/>
                  </a:cubicBezTo>
                  <a:cubicBezTo>
                    <a:pt x="7" y="6"/>
                    <a:pt x="7" y="8"/>
                    <a:pt x="7" y="8"/>
                  </a:cubicBezTo>
                  <a:cubicBezTo>
                    <a:pt x="5" y="8"/>
                    <a:pt x="5" y="8"/>
                    <a:pt x="5" y="8"/>
                  </a:cubicBezTo>
                  <a:cubicBezTo>
                    <a:pt x="5" y="16"/>
                    <a:pt x="5" y="16"/>
                    <a:pt x="5" y="16"/>
                  </a:cubicBezTo>
                  <a:cubicBezTo>
                    <a:pt x="5" y="16"/>
                    <a:pt x="5" y="18"/>
                    <a:pt x="5" y="18"/>
                  </a:cubicBezTo>
                  <a:cubicBezTo>
                    <a:pt x="4" y="18"/>
                    <a:pt x="3" y="19"/>
                    <a:pt x="3" y="20"/>
                  </a:cubicBezTo>
                  <a:cubicBezTo>
                    <a:pt x="3" y="20"/>
                    <a:pt x="3" y="21"/>
                    <a:pt x="2" y="21"/>
                  </a:cubicBezTo>
                  <a:cubicBezTo>
                    <a:pt x="1" y="21"/>
                    <a:pt x="2" y="23"/>
                    <a:pt x="1" y="23"/>
                  </a:cubicBezTo>
                  <a:cubicBezTo>
                    <a:pt x="0" y="23"/>
                    <a:pt x="1" y="24"/>
                    <a:pt x="1" y="25"/>
                  </a:cubicBezTo>
                  <a:cubicBezTo>
                    <a:pt x="0" y="25"/>
                    <a:pt x="0" y="26"/>
                    <a:pt x="1" y="26"/>
                  </a:cubicBezTo>
                  <a:cubicBezTo>
                    <a:pt x="2" y="26"/>
                    <a:pt x="1" y="27"/>
                    <a:pt x="1" y="28"/>
                  </a:cubicBezTo>
                  <a:cubicBezTo>
                    <a:pt x="1" y="28"/>
                    <a:pt x="3" y="29"/>
                    <a:pt x="3" y="29"/>
                  </a:cubicBezTo>
                  <a:cubicBezTo>
                    <a:pt x="2" y="30"/>
                    <a:pt x="2" y="30"/>
                    <a:pt x="2" y="30"/>
                  </a:cubicBezTo>
                  <a:cubicBezTo>
                    <a:pt x="2" y="30"/>
                    <a:pt x="4" y="32"/>
                    <a:pt x="4" y="32"/>
                  </a:cubicBezTo>
                  <a:cubicBezTo>
                    <a:pt x="4" y="33"/>
                    <a:pt x="5" y="34"/>
                    <a:pt x="4" y="34"/>
                  </a:cubicBezTo>
                  <a:cubicBezTo>
                    <a:pt x="3" y="35"/>
                    <a:pt x="4" y="35"/>
                    <a:pt x="4" y="35"/>
                  </a:cubicBezTo>
                  <a:cubicBezTo>
                    <a:pt x="5" y="35"/>
                    <a:pt x="5" y="35"/>
                    <a:pt x="5" y="35"/>
                  </a:cubicBezTo>
                  <a:cubicBezTo>
                    <a:pt x="5" y="36"/>
                    <a:pt x="5" y="36"/>
                    <a:pt x="5" y="36"/>
                  </a:cubicBezTo>
                  <a:cubicBezTo>
                    <a:pt x="5" y="36"/>
                    <a:pt x="6" y="36"/>
                    <a:pt x="7" y="37"/>
                  </a:cubicBezTo>
                  <a:cubicBezTo>
                    <a:pt x="8" y="38"/>
                    <a:pt x="8" y="38"/>
                    <a:pt x="8" y="38"/>
                  </a:cubicBezTo>
                  <a:cubicBezTo>
                    <a:pt x="8" y="39"/>
                    <a:pt x="9" y="39"/>
                    <a:pt x="9" y="40"/>
                  </a:cubicBezTo>
                  <a:cubicBezTo>
                    <a:pt x="10" y="40"/>
                    <a:pt x="10" y="41"/>
                    <a:pt x="10" y="41"/>
                  </a:cubicBezTo>
                  <a:cubicBezTo>
                    <a:pt x="10" y="42"/>
                    <a:pt x="12" y="42"/>
                    <a:pt x="12" y="42"/>
                  </a:cubicBezTo>
                  <a:cubicBezTo>
                    <a:pt x="12" y="44"/>
                    <a:pt x="12" y="44"/>
                    <a:pt x="12" y="44"/>
                  </a:cubicBezTo>
                  <a:cubicBezTo>
                    <a:pt x="13" y="44"/>
                    <a:pt x="13" y="44"/>
                    <a:pt x="13" y="44"/>
                  </a:cubicBezTo>
                  <a:cubicBezTo>
                    <a:pt x="13" y="45"/>
                    <a:pt x="14" y="45"/>
                    <a:pt x="14" y="45"/>
                  </a:cubicBezTo>
                  <a:cubicBezTo>
                    <a:pt x="14" y="45"/>
                    <a:pt x="15" y="46"/>
                    <a:pt x="16" y="45"/>
                  </a:cubicBezTo>
                  <a:cubicBezTo>
                    <a:pt x="16" y="45"/>
                    <a:pt x="17" y="46"/>
                    <a:pt x="17" y="46"/>
                  </a:cubicBezTo>
                  <a:cubicBezTo>
                    <a:pt x="17" y="46"/>
                    <a:pt x="18" y="45"/>
                    <a:pt x="18" y="45"/>
                  </a:cubicBezTo>
                  <a:cubicBezTo>
                    <a:pt x="18" y="45"/>
                    <a:pt x="20" y="46"/>
                    <a:pt x="21" y="48"/>
                  </a:cubicBezTo>
                  <a:cubicBezTo>
                    <a:pt x="21" y="47"/>
                    <a:pt x="22" y="47"/>
                    <a:pt x="22" y="47"/>
                  </a:cubicBezTo>
                  <a:cubicBezTo>
                    <a:pt x="23" y="47"/>
                    <a:pt x="24" y="48"/>
                    <a:pt x="24" y="48"/>
                  </a:cubicBezTo>
                  <a:cubicBezTo>
                    <a:pt x="24" y="47"/>
                    <a:pt x="25" y="47"/>
                    <a:pt x="25" y="47"/>
                  </a:cubicBezTo>
                  <a:cubicBezTo>
                    <a:pt x="26" y="47"/>
                    <a:pt x="27" y="47"/>
                    <a:pt x="27" y="47"/>
                  </a:cubicBezTo>
                  <a:cubicBezTo>
                    <a:pt x="27" y="47"/>
                    <a:pt x="27" y="46"/>
                    <a:pt x="28" y="46"/>
                  </a:cubicBezTo>
                  <a:cubicBezTo>
                    <a:pt x="28" y="46"/>
                    <a:pt x="28" y="46"/>
                    <a:pt x="28" y="46"/>
                  </a:cubicBezTo>
                  <a:cubicBezTo>
                    <a:pt x="28" y="45"/>
                    <a:pt x="29" y="45"/>
                    <a:pt x="30" y="44"/>
                  </a:cubicBezTo>
                  <a:cubicBezTo>
                    <a:pt x="30" y="44"/>
                    <a:pt x="31" y="44"/>
                    <a:pt x="31" y="45"/>
                  </a:cubicBezTo>
                  <a:cubicBezTo>
                    <a:pt x="31" y="45"/>
                    <a:pt x="32" y="45"/>
                    <a:pt x="32" y="45"/>
                  </a:cubicBezTo>
                  <a:cubicBezTo>
                    <a:pt x="32" y="44"/>
                    <a:pt x="32" y="43"/>
                    <a:pt x="32" y="43"/>
                  </a:cubicBezTo>
                  <a:cubicBezTo>
                    <a:pt x="31" y="43"/>
                    <a:pt x="30" y="42"/>
                    <a:pt x="30" y="41"/>
                  </a:cubicBezTo>
                  <a:cubicBezTo>
                    <a:pt x="29" y="40"/>
                    <a:pt x="28" y="39"/>
                    <a:pt x="28" y="39"/>
                  </a:cubicBezTo>
                  <a:cubicBezTo>
                    <a:pt x="27" y="38"/>
                    <a:pt x="26" y="38"/>
                    <a:pt x="26" y="37"/>
                  </a:cubicBezTo>
                  <a:cubicBezTo>
                    <a:pt x="25" y="37"/>
                    <a:pt x="26" y="37"/>
                    <a:pt x="26" y="36"/>
                  </a:cubicBezTo>
                  <a:cubicBezTo>
                    <a:pt x="26" y="35"/>
                    <a:pt x="28" y="36"/>
                    <a:pt x="28" y="36"/>
                  </a:cubicBezTo>
                  <a:cubicBezTo>
                    <a:pt x="28" y="36"/>
                    <a:pt x="28" y="34"/>
                    <a:pt x="28" y="33"/>
                  </a:cubicBezTo>
                  <a:cubicBezTo>
                    <a:pt x="28" y="32"/>
                    <a:pt x="29" y="31"/>
                    <a:pt x="29" y="31"/>
                  </a:cubicBezTo>
                  <a:cubicBezTo>
                    <a:pt x="28" y="31"/>
                    <a:pt x="29" y="30"/>
                    <a:pt x="30" y="30"/>
                  </a:cubicBezTo>
                  <a:cubicBezTo>
                    <a:pt x="30" y="30"/>
                    <a:pt x="30" y="28"/>
                    <a:pt x="31" y="28"/>
                  </a:cubicBezTo>
                  <a:cubicBezTo>
                    <a:pt x="31" y="27"/>
                    <a:pt x="32" y="26"/>
                    <a:pt x="32" y="26"/>
                  </a:cubicBezTo>
                  <a:cubicBezTo>
                    <a:pt x="32" y="26"/>
                    <a:pt x="33" y="25"/>
                    <a:pt x="33" y="25"/>
                  </a:cubicBezTo>
                  <a:cubicBezTo>
                    <a:pt x="33" y="24"/>
                    <a:pt x="34" y="23"/>
                    <a:pt x="34" y="22"/>
                  </a:cubicBezTo>
                  <a:cubicBezTo>
                    <a:pt x="34" y="21"/>
                    <a:pt x="33" y="20"/>
                    <a:pt x="34" y="19"/>
                  </a:cubicBezTo>
                  <a:cubicBezTo>
                    <a:pt x="35" y="18"/>
                    <a:pt x="35" y="17"/>
                    <a:pt x="35" y="17"/>
                  </a:cubicBezTo>
                  <a:cubicBezTo>
                    <a:pt x="35" y="16"/>
                    <a:pt x="36" y="16"/>
                    <a:pt x="36" y="15"/>
                  </a:cubicBezTo>
                  <a:cubicBezTo>
                    <a:pt x="37" y="15"/>
                    <a:pt x="38" y="15"/>
                    <a:pt x="38" y="13"/>
                  </a:cubicBezTo>
                  <a:cubicBezTo>
                    <a:pt x="38" y="13"/>
                    <a:pt x="37" y="12"/>
                    <a:pt x="37" y="12"/>
                  </a:cubicBezTo>
                  <a:cubicBezTo>
                    <a:pt x="36" y="12"/>
                    <a:pt x="36" y="10"/>
                    <a:pt x="36" y="8"/>
                  </a:cubicBezTo>
                  <a:cubicBezTo>
                    <a:pt x="36" y="6"/>
                    <a:pt x="35" y="5"/>
                    <a:pt x="35" y="4"/>
                  </a:cubicBezTo>
                  <a:cubicBezTo>
                    <a:pt x="35" y="4"/>
                    <a:pt x="34" y="3"/>
                    <a:pt x="33" y="2"/>
                  </a:cubicBezTo>
                  <a:cubicBezTo>
                    <a:pt x="32" y="2"/>
                    <a:pt x="32" y="1"/>
                    <a:pt x="32" y="0"/>
                  </a:cubicBezTo>
                  <a:cubicBezTo>
                    <a:pt x="32" y="0"/>
                    <a:pt x="32" y="0"/>
                    <a:pt x="32" y="0"/>
                  </a:cubicBezTo>
                  <a:cubicBezTo>
                    <a:pt x="31" y="1"/>
                    <a:pt x="31" y="1"/>
                    <a:pt x="3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9" name="Freeform 221">
              <a:extLst>
                <a:ext uri="{FF2B5EF4-FFF2-40B4-BE49-F238E27FC236}">
                  <a16:creationId xmlns:a16="http://schemas.microsoft.com/office/drawing/2014/main" id="{90B616F8-14FC-4B63-92E6-2E26C46237A7}"/>
                </a:ext>
              </a:extLst>
            </p:cNvPr>
            <p:cNvSpPr>
              <a:spLocks/>
            </p:cNvSpPr>
            <p:nvPr/>
          </p:nvSpPr>
          <p:spPr bwMode="auto">
            <a:xfrm>
              <a:off x="-3178175" y="2124075"/>
              <a:ext cx="14287" cy="14288"/>
            </a:xfrm>
            <a:custGeom>
              <a:avLst/>
              <a:gdLst>
                <a:gd name="T0" fmla="*/ 1 w 4"/>
                <a:gd name="T1" fmla="*/ 1 h 4"/>
                <a:gd name="T2" fmla="*/ 0 w 4"/>
                <a:gd name="T3" fmla="*/ 2 h 4"/>
                <a:gd name="T4" fmla="*/ 0 w 4"/>
                <a:gd name="T5" fmla="*/ 4 h 4"/>
                <a:gd name="T6" fmla="*/ 1 w 4"/>
                <a:gd name="T7" fmla="*/ 4 h 4"/>
                <a:gd name="T8" fmla="*/ 3 w 4"/>
                <a:gd name="T9" fmla="*/ 4 h 4"/>
                <a:gd name="T10" fmla="*/ 3 w 4"/>
                <a:gd name="T11" fmla="*/ 3 h 4"/>
                <a:gd name="T12" fmla="*/ 2 w 4"/>
                <a:gd name="T13" fmla="*/ 3 h 4"/>
                <a:gd name="T14" fmla="*/ 4 w 4"/>
                <a:gd name="T15" fmla="*/ 2 h 4"/>
                <a:gd name="T16" fmla="*/ 3 w 4"/>
                <a:gd name="T17" fmla="*/ 0 h 4"/>
                <a:gd name="T18" fmla="*/ 3 w 4"/>
                <a:gd name="T19" fmla="*/ 0 h 4"/>
                <a:gd name="T20" fmla="*/ 2 w 4"/>
                <a:gd name="T21" fmla="*/ 1 h 4"/>
                <a:gd name="T22" fmla="*/ 1 w 4"/>
                <a:gd name="T23" fmla="*/ 1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 h="4">
                  <a:moveTo>
                    <a:pt x="1" y="1"/>
                  </a:moveTo>
                  <a:cubicBezTo>
                    <a:pt x="1" y="1"/>
                    <a:pt x="1" y="2"/>
                    <a:pt x="0" y="2"/>
                  </a:cubicBezTo>
                  <a:cubicBezTo>
                    <a:pt x="0" y="3"/>
                    <a:pt x="0" y="4"/>
                    <a:pt x="0" y="4"/>
                  </a:cubicBezTo>
                  <a:cubicBezTo>
                    <a:pt x="0" y="4"/>
                    <a:pt x="1" y="4"/>
                    <a:pt x="1" y="4"/>
                  </a:cubicBezTo>
                  <a:cubicBezTo>
                    <a:pt x="2" y="4"/>
                    <a:pt x="2" y="4"/>
                    <a:pt x="3" y="4"/>
                  </a:cubicBezTo>
                  <a:cubicBezTo>
                    <a:pt x="3" y="4"/>
                    <a:pt x="3" y="4"/>
                    <a:pt x="3" y="3"/>
                  </a:cubicBezTo>
                  <a:cubicBezTo>
                    <a:pt x="3" y="3"/>
                    <a:pt x="2" y="3"/>
                    <a:pt x="2" y="3"/>
                  </a:cubicBezTo>
                  <a:cubicBezTo>
                    <a:pt x="2" y="3"/>
                    <a:pt x="3" y="2"/>
                    <a:pt x="4" y="2"/>
                  </a:cubicBezTo>
                  <a:cubicBezTo>
                    <a:pt x="4" y="2"/>
                    <a:pt x="4" y="1"/>
                    <a:pt x="3" y="0"/>
                  </a:cubicBezTo>
                  <a:cubicBezTo>
                    <a:pt x="3" y="0"/>
                    <a:pt x="3" y="0"/>
                    <a:pt x="3" y="0"/>
                  </a:cubicBezTo>
                  <a:cubicBezTo>
                    <a:pt x="3" y="0"/>
                    <a:pt x="3" y="0"/>
                    <a:pt x="2" y="1"/>
                  </a:cubicBezTo>
                  <a:cubicBezTo>
                    <a:pt x="2" y="1"/>
                    <a:pt x="2" y="1"/>
                    <a:pt x="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0" name="Freeform 222">
              <a:extLst>
                <a:ext uri="{FF2B5EF4-FFF2-40B4-BE49-F238E27FC236}">
                  <a16:creationId xmlns:a16="http://schemas.microsoft.com/office/drawing/2014/main" id="{8DB076D2-AFE0-4196-8C68-1B29D5E497A5}"/>
                </a:ext>
              </a:extLst>
            </p:cNvPr>
            <p:cNvSpPr>
              <a:spLocks/>
            </p:cNvSpPr>
            <p:nvPr/>
          </p:nvSpPr>
          <p:spPr bwMode="auto">
            <a:xfrm>
              <a:off x="-3224213" y="2076450"/>
              <a:ext cx="57150" cy="50800"/>
            </a:xfrm>
            <a:custGeom>
              <a:avLst/>
              <a:gdLst>
                <a:gd name="T0" fmla="*/ 3 w 16"/>
                <a:gd name="T1" fmla="*/ 2 h 14"/>
                <a:gd name="T2" fmla="*/ 2 w 16"/>
                <a:gd name="T3" fmla="*/ 4 h 14"/>
                <a:gd name="T4" fmla="*/ 1 w 16"/>
                <a:gd name="T5" fmla="*/ 6 h 14"/>
                <a:gd name="T6" fmla="*/ 1 w 16"/>
                <a:gd name="T7" fmla="*/ 9 h 14"/>
                <a:gd name="T8" fmla="*/ 3 w 16"/>
                <a:gd name="T9" fmla="*/ 9 h 14"/>
                <a:gd name="T10" fmla="*/ 4 w 16"/>
                <a:gd name="T11" fmla="*/ 8 h 14"/>
                <a:gd name="T12" fmla="*/ 5 w 16"/>
                <a:gd name="T13" fmla="*/ 8 h 14"/>
                <a:gd name="T14" fmla="*/ 6 w 16"/>
                <a:gd name="T15" fmla="*/ 9 h 14"/>
                <a:gd name="T16" fmla="*/ 7 w 16"/>
                <a:gd name="T17" fmla="*/ 9 h 14"/>
                <a:gd name="T18" fmla="*/ 9 w 16"/>
                <a:gd name="T19" fmla="*/ 9 h 14"/>
                <a:gd name="T20" fmla="*/ 14 w 16"/>
                <a:gd name="T21" fmla="*/ 14 h 14"/>
                <a:gd name="T22" fmla="*/ 14 w 16"/>
                <a:gd name="T23" fmla="*/ 14 h 14"/>
                <a:gd name="T24" fmla="*/ 15 w 16"/>
                <a:gd name="T25" fmla="*/ 14 h 14"/>
                <a:gd name="T26" fmla="*/ 16 w 16"/>
                <a:gd name="T27" fmla="*/ 13 h 14"/>
                <a:gd name="T28" fmla="*/ 14 w 16"/>
                <a:gd name="T29" fmla="*/ 10 h 14"/>
                <a:gd name="T30" fmla="*/ 10 w 16"/>
                <a:gd name="T31" fmla="*/ 8 h 14"/>
                <a:gd name="T32" fmla="*/ 8 w 16"/>
                <a:gd name="T33" fmla="*/ 6 h 14"/>
                <a:gd name="T34" fmla="*/ 7 w 16"/>
                <a:gd name="T35" fmla="*/ 3 h 14"/>
                <a:gd name="T36" fmla="*/ 5 w 16"/>
                <a:gd name="T37" fmla="*/ 0 h 14"/>
                <a:gd name="T38" fmla="*/ 3 w 16"/>
                <a:gd name="T39" fmla="*/ 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6" h="14">
                  <a:moveTo>
                    <a:pt x="3" y="2"/>
                  </a:moveTo>
                  <a:cubicBezTo>
                    <a:pt x="3" y="3"/>
                    <a:pt x="2" y="3"/>
                    <a:pt x="2" y="4"/>
                  </a:cubicBezTo>
                  <a:cubicBezTo>
                    <a:pt x="2" y="4"/>
                    <a:pt x="2" y="5"/>
                    <a:pt x="1" y="6"/>
                  </a:cubicBezTo>
                  <a:cubicBezTo>
                    <a:pt x="0" y="7"/>
                    <a:pt x="1" y="8"/>
                    <a:pt x="1" y="9"/>
                  </a:cubicBezTo>
                  <a:cubicBezTo>
                    <a:pt x="2" y="9"/>
                    <a:pt x="3" y="9"/>
                    <a:pt x="3" y="9"/>
                  </a:cubicBezTo>
                  <a:cubicBezTo>
                    <a:pt x="3" y="10"/>
                    <a:pt x="3" y="9"/>
                    <a:pt x="4" y="8"/>
                  </a:cubicBezTo>
                  <a:cubicBezTo>
                    <a:pt x="4" y="8"/>
                    <a:pt x="4" y="8"/>
                    <a:pt x="5" y="8"/>
                  </a:cubicBezTo>
                  <a:cubicBezTo>
                    <a:pt x="5" y="9"/>
                    <a:pt x="5" y="9"/>
                    <a:pt x="6" y="9"/>
                  </a:cubicBezTo>
                  <a:cubicBezTo>
                    <a:pt x="7" y="8"/>
                    <a:pt x="7" y="9"/>
                    <a:pt x="7" y="9"/>
                  </a:cubicBezTo>
                  <a:cubicBezTo>
                    <a:pt x="7" y="9"/>
                    <a:pt x="9" y="9"/>
                    <a:pt x="9" y="9"/>
                  </a:cubicBezTo>
                  <a:cubicBezTo>
                    <a:pt x="10" y="9"/>
                    <a:pt x="14" y="14"/>
                    <a:pt x="14" y="14"/>
                  </a:cubicBezTo>
                  <a:cubicBezTo>
                    <a:pt x="14" y="14"/>
                    <a:pt x="14" y="14"/>
                    <a:pt x="14" y="14"/>
                  </a:cubicBezTo>
                  <a:cubicBezTo>
                    <a:pt x="15" y="14"/>
                    <a:pt x="15" y="14"/>
                    <a:pt x="15" y="14"/>
                  </a:cubicBezTo>
                  <a:cubicBezTo>
                    <a:pt x="16" y="13"/>
                    <a:pt x="16" y="13"/>
                    <a:pt x="16" y="13"/>
                  </a:cubicBezTo>
                  <a:cubicBezTo>
                    <a:pt x="16" y="13"/>
                    <a:pt x="15" y="12"/>
                    <a:pt x="14" y="10"/>
                  </a:cubicBezTo>
                  <a:cubicBezTo>
                    <a:pt x="12" y="9"/>
                    <a:pt x="11" y="8"/>
                    <a:pt x="10" y="8"/>
                  </a:cubicBezTo>
                  <a:cubicBezTo>
                    <a:pt x="9" y="8"/>
                    <a:pt x="9" y="6"/>
                    <a:pt x="8" y="6"/>
                  </a:cubicBezTo>
                  <a:cubicBezTo>
                    <a:pt x="8" y="6"/>
                    <a:pt x="7" y="4"/>
                    <a:pt x="7" y="3"/>
                  </a:cubicBezTo>
                  <a:cubicBezTo>
                    <a:pt x="7" y="2"/>
                    <a:pt x="6" y="1"/>
                    <a:pt x="5" y="0"/>
                  </a:cubicBezTo>
                  <a:cubicBezTo>
                    <a:pt x="5" y="2"/>
                    <a:pt x="4" y="2"/>
                    <a:pt x="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1" name="Freeform 223">
              <a:extLst>
                <a:ext uri="{FF2B5EF4-FFF2-40B4-BE49-F238E27FC236}">
                  <a16:creationId xmlns:a16="http://schemas.microsoft.com/office/drawing/2014/main" id="{FF1B3B2F-C80A-47BD-9FE4-7FA2049168DC}"/>
                </a:ext>
              </a:extLst>
            </p:cNvPr>
            <p:cNvSpPr>
              <a:spLocks/>
            </p:cNvSpPr>
            <p:nvPr/>
          </p:nvSpPr>
          <p:spPr bwMode="auto">
            <a:xfrm>
              <a:off x="-3252788" y="2105025"/>
              <a:ext cx="125412" cy="96838"/>
            </a:xfrm>
            <a:custGeom>
              <a:avLst/>
              <a:gdLst>
                <a:gd name="T0" fmla="*/ 3 w 35"/>
                <a:gd name="T1" fmla="*/ 18 h 27"/>
                <a:gd name="T2" fmla="*/ 5 w 35"/>
                <a:gd name="T3" fmla="*/ 20 h 27"/>
                <a:gd name="T4" fmla="*/ 7 w 35"/>
                <a:gd name="T5" fmla="*/ 22 h 27"/>
                <a:gd name="T6" fmla="*/ 7 w 35"/>
                <a:gd name="T7" fmla="*/ 24 h 27"/>
                <a:gd name="T8" fmla="*/ 8 w 35"/>
                <a:gd name="T9" fmla="*/ 24 h 27"/>
                <a:gd name="T10" fmla="*/ 10 w 35"/>
                <a:gd name="T11" fmla="*/ 25 h 27"/>
                <a:gd name="T12" fmla="*/ 13 w 35"/>
                <a:gd name="T13" fmla="*/ 26 h 27"/>
                <a:gd name="T14" fmla="*/ 15 w 35"/>
                <a:gd name="T15" fmla="*/ 27 h 27"/>
                <a:gd name="T16" fmla="*/ 17 w 35"/>
                <a:gd name="T17" fmla="*/ 26 h 27"/>
                <a:gd name="T18" fmla="*/ 19 w 35"/>
                <a:gd name="T19" fmla="*/ 25 h 27"/>
                <a:gd name="T20" fmla="*/ 20 w 35"/>
                <a:gd name="T21" fmla="*/ 26 h 27"/>
                <a:gd name="T22" fmla="*/ 21 w 35"/>
                <a:gd name="T23" fmla="*/ 25 h 27"/>
                <a:gd name="T24" fmla="*/ 23 w 35"/>
                <a:gd name="T25" fmla="*/ 25 h 27"/>
                <a:gd name="T26" fmla="*/ 26 w 35"/>
                <a:gd name="T27" fmla="*/ 23 h 27"/>
                <a:gd name="T28" fmla="*/ 29 w 35"/>
                <a:gd name="T29" fmla="*/ 23 h 27"/>
                <a:gd name="T30" fmla="*/ 35 w 35"/>
                <a:gd name="T31" fmla="*/ 17 h 27"/>
                <a:gd name="T32" fmla="*/ 34 w 35"/>
                <a:gd name="T33" fmla="*/ 16 h 27"/>
                <a:gd name="T34" fmla="*/ 31 w 35"/>
                <a:gd name="T35" fmla="*/ 15 h 27"/>
                <a:gd name="T36" fmla="*/ 26 w 35"/>
                <a:gd name="T37" fmla="*/ 14 h 27"/>
                <a:gd name="T38" fmla="*/ 25 w 35"/>
                <a:gd name="T39" fmla="*/ 12 h 27"/>
                <a:gd name="T40" fmla="*/ 23 w 35"/>
                <a:gd name="T41" fmla="*/ 10 h 27"/>
                <a:gd name="T42" fmla="*/ 24 w 35"/>
                <a:gd name="T43" fmla="*/ 9 h 27"/>
                <a:gd name="T44" fmla="*/ 22 w 35"/>
                <a:gd name="T45" fmla="*/ 9 h 27"/>
                <a:gd name="T46" fmla="*/ 21 w 35"/>
                <a:gd name="T47" fmla="*/ 9 h 27"/>
                <a:gd name="T48" fmla="*/ 21 w 35"/>
                <a:gd name="T49" fmla="*/ 7 h 27"/>
                <a:gd name="T50" fmla="*/ 22 w 35"/>
                <a:gd name="T51" fmla="*/ 6 h 27"/>
                <a:gd name="T52" fmla="*/ 17 w 35"/>
                <a:gd name="T53" fmla="*/ 1 h 27"/>
                <a:gd name="T54" fmla="*/ 15 w 35"/>
                <a:gd name="T55" fmla="*/ 1 h 27"/>
                <a:gd name="T56" fmla="*/ 14 w 35"/>
                <a:gd name="T57" fmla="*/ 1 h 27"/>
                <a:gd name="T58" fmla="*/ 13 w 35"/>
                <a:gd name="T59" fmla="*/ 0 h 27"/>
                <a:gd name="T60" fmla="*/ 12 w 35"/>
                <a:gd name="T61" fmla="*/ 0 h 27"/>
                <a:gd name="T62" fmla="*/ 11 w 35"/>
                <a:gd name="T63" fmla="*/ 1 h 27"/>
                <a:gd name="T64" fmla="*/ 9 w 35"/>
                <a:gd name="T65" fmla="*/ 1 h 27"/>
                <a:gd name="T66" fmla="*/ 9 w 35"/>
                <a:gd name="T67" fmla="*/ 1 h 27"/>
                <a:gd name="T68" fmla="*/ 8 w 35"/>
                <a:gd name="T69" fmla="*/ 4 h 27"/>
                <a:gd name="T70" fmla="*/ 7 w 35"/>
                <a:gd name="T71" fmla="*/ 5 h 27"/>
                <a:gd name="T72" fmla="*/ 6 w 35"/>
                <a:gd name="T73" fmla="*/ 7 h 27"/>
                <a:gd name="T74" fmla="*/ 5 w 35"/>
                <a:gd name="T75" fmla="*/ 9 h 27"/>
                <a:gd name="T76" fmla="*/ 4 w 35"/>
                <a:gd name="T77" fmla="*/ 10 h 27"/>
                <a:gd name="T78" fmla="*/ 3 w 35"/>
                <a:gd name="T79" fmla="*/ 12 h 27"/>
                <a:gd name="T80" fmla="*/ 3 w 35"/>
                <a:gd name="T81" fmla="*/ 15 h 27"/>
                <a:gd name="T82" fmla="*/ 1 w 35"/>
                <a:gd name="T83" fmla="*/ 15 h 27"/>
                <a:gd name="T84" fmla="*/ 1 w 35"/>
                <a:gd name="T85" fmla="*/ 16 h 27"/>
                <a:gd name="T86" fmla="*/ 3 w 35"/>
                <a:gd name="T87" fmla="*/ 18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35" h="27">
                  <a:moveTo>
                    <a:pt x="3" y="18"/>
                  </a:moveTo>
                  <a:cubicBezTo>
                    <a:pt x="3" y="18"/>
                    <a:pt x="4" y="19"/>
                    <a:pt x="5" y="20"/>
                  </a:cubicBezTo>
                  <a:cubicBezTo>
                    <a:pt x="5" y="21"/>
                    <a:pt x="6" y="22"/>
                    <a:pt x="7" y="22"/>
                  </a:cubicBezTo>
                  <a:cubicBezTo>
                    <a:pt x="7" y="22"/>
                    <a:pt x="7" y="23"/>
                    <a:pt x="7" y="24"/>
                  </a:cubicBezTo>
                  <a:cubicBezTo>
                    <a:pt x="7" y="24"/>
                    <a:pt x="7" y="24"/>
                    <a:pt x="8" y="24"/>
                  </a:cubicBezTo>
                  <a:cubicBezTo>
                    <a:pt x="8" y="25"/>
                    <a:pt x="9" y="24"/>
                    <a:pt x="10" y="25"/>
                  </a:cubicBezTo>
                  <a:cubicBezTo>
                    <a:pt x="10" y="25"/>
                    <a:pt x="12" y="26"/>
                    <a:pt x="13" y="26"/>
                  </a:cubicBezTo>
                  <a:cubicBezTo>
                    <a:pt x="13" y="26"/>
                    <a:pt x="15" y="27"/>
                    <a:pt x="15" y="27"/>
                  </a:cubicBezTo>
                  <a:cubicBezTo>
                    <a:pt x="16" y="27"/>
                    <a:pt x="16" y="26"/>
                    <a:pt x="17" y="26"/>
                  </a:cubicBezTo>
                  <a:cubicBezTo>
                    <a:pt x="18" y="25"/>
                    <a:pt x="19" y="25"/>
                    <a:pt x="19" y="25"/>
                  </a:cubicBezTo>
                  <a:cubicBezTo>
                    <a:pt x="19" y="25"/>
                    <a:pt x="20" y="26"/>
                    <a:pt x="20" y="26"/>
                  </a:cubicBezTo>
                  <a:cubicBezTo>
                    <a:pt x="20" y="26"/>
                    <a:pt x="21" y="25"/>
                    <a:pt x="21" y="25"/>
                  </a:cubicBezTo>
                  <a:cubicBezTo>
                    <a:pt x="22" y="25"/>
                    <a:pt x="23" y="25"/>
                    <a:pt x="23" y="25"/>
                  </a:cubicBezTo>
                  <a:cubicBezTo>
                    <a:pt x="23" y="25"/>
                    <a:pt x="25" y="23"/>
                    <a:pt x="26" y="23"/>
                  </a:cubicBezTo>
                  <a:cubicBezTo>
                    <a:pt x="28" y="23"/>
                    <a:pt x="28" y="24"/>
                    <a:pt x="29" y="23"/>
                  </a:cubicBezTo>
                  <a:cubicBezTo>
                    <a:pt x="29" y="22"/>
                    <a:pt x="34" y="17"/>
                    <a:pt x="35" y="17"/>
                  </a:cubicBezTo>
                  <a:cubicBezTo>
                    <a:pt x="35" y="16"/>
                    <a:pt x="35" y="16"/>
                    <a:pt x="34" y="16"/>
                  </a:cubicBezTo>
                  <a:cubicBezTo>
                    <a:pt x="34" y="16"/>
                    <a:pt x="33" y="16"/>
                    <a:pt x="31" y="15"/>
                  </a:cubicBezTo>
                  <a:cubicBezTo>
                    <a:pt x="29" y="15"/>
                    <a:pt x="27" y="14"/>
                    <a:pt x="26" y="14"/>
                  </a:cubicBezTo>
                  <a:cubicBezTo>
                    <a:pt x="26" y="14"/>
                    <a:pt x="25" y="13"/>
                    <a:pt x="25" y="12"/>
                  </a:cubicBezTo>
                  <a:cubicBezTo>
                    <a:pt x="24" y="12"/>
                    <a:pt x="23" y="11"/>
                    <a:pt x="23" y="10"/>
                  </a:cubicBezTo>
                  <a:cubicBezTo>
                    <a:pt x="23" y="10"/>
                    <a:pt x="23" y="10"/>
                    <a:pt x="24" y="9"/>
                  </a:cubicBezTo>
                  <a:cubicBezTo>
                    <a:pt x="23" y="9"/>
                    <a:pt x="23" y="9"/>
                    <a:pt x="22" y="9"/>
                  </a:cubicBezTo>
                  <a:cubicBezTo>
                    <a:pt x="22" y="9"/>
                    <a:pt x="21" y="9"/>
                    <a:pt x="21" y="9"/>
                  </a:cubicBezTo>
                  <a:cubicBezTo>
                    <a:pt x="21" y="9"/>
                    <a:pt x="21" y="8"/>
                    <a:pt x="21" y="7"/>
                  </a:cubicBezTo>
                  <a:cubicBezTo>
                    <a:pt x="22" y="7"/>
                    <a:pt x="22" y="6"/>
                    <a:pt x="22" y="6"/>
                  </a:cubicBezTo>
                  <a:cubicBezTo>
                    <a:pt x="22" y="6"/>
                    <a:pt x="18" y="1"/>
                    <a:pt x="17" y="1"/>
                  </a:cubicBezTo>
                  <a:cubicBezTo>
                    <a:pt x="17" y="1"/>
                    <a:pt x="15" y="1"/>
                    <a:pt x="15" y="1"/>
                  </a:cubicBezTo>
                  <a:cubicBezTo>
                    <a:pt x="15" y="1"/>
                    <a:pt x="15" y="0"/>
                    <a:pt x="14" y="1"/>
                  </a:cubicBezTo>
                  <a:cubicBezTo>
                    <a:pt x="13" y="1"/>
                    <a:pt x="13" y="1"/>
                    <a:pt x="13" y="0"/>
                  </a:cubicBezTo>
                  <a:cubicBezTo>
                    <a:pt x="12" y="0"/>
                    <a:pt x="12" y="0"/>
                    <a:pt x="12" y="0"/>
                  </a:cubicBezTo>
                  <a:cubicBezTo>
                    <a:pt x="11" y="1"/>
                    <a:pt x="11" y="2"/>
                    <a:pt x="11" y="1"/>
                  </a:cubicBezTo>
                  <a:cubicBezTo>
                    <a:pt x="11" y="1"/>
                    <a:pt x="10" y="1"/>
                    <a:pt x="9" y="1"/>
                  </a:cubicBezTo>
                  <a:cubicBezTo>
                    <a:pt x="9" y="1"/>
                    <a:pt x="9" y="1"/>
                    <a:pt x="9" y="1"/>
                  </a:cubicBezTo>
                  <a:cubicBezTo>
                    <a:pt x="9" y="2"/>
                    <a:pt x="8" y="3"/>
                    <a:pt x="8" y="4"/>
                  </a:cubicBezTo>
                  <a:cubicBezTo>
                    <a:pt x="8" y="4"/>
                    <a:pt x="7" y="5"/>
                    <a:pt x="7" y="5"/>
                  </a:cubicBezTo>
                  <a:cubicBezTo>
                    <a:pt x="7" y="5"/>
                    <a:pt x="6" y="6"/>
                    <a:pt x="6" y="7"/>
                  </a:cubicBezTo>
                  <a:cubicBezTo>
                    <a:pt x="5" y="7"/>
                    <a:pt x="5" y="9"/>
                    <a:pt x="5" y="9"/>
                  </a:cubicBezTo>
                  <a:cubicBezTo>
                    <a:pt x="4" y="9"/>
                    <a:pt x="3" y="10"/>
                    <a:pt x="4" y="10"/>
                  </a:cubicBezTo>
                  <a:cubicBezTo>
                    <a:pt x="4" y="10"/>
                    <a:pt x="3" y="11"/>
                    <a:pt x="3" y="12"/>
                  </a:cubicBezTo>
                  <a:cubicBezTo>
                    <a:pt x="3" y="13"/>
                    <a:pt x="3" y="15"/>
                    <a:pt x="3" y="15"/>
                  </a:cubicBezTo>
                  <a:cubicBezTo>
                    <a:pt x="3" y="15"/>
                    <a:pt x="1" y="14"/>
                    <a:pt x="1" y="15"/>
                  </a:cubicBezTo>
                  <a:cubicBezTo>
                    <a:pt x="1" y="16"/>
                    <a:pt x="0" y="16"/>
                    <a:pt x="1" y="16"/>
                  </a:cubicBezTo>
                  <a:cubicBezTo>
                    <a:pt x="1" y="17"/>
                    <a:pt x="2" y="17"/>
                    <a:pt x="3" y="1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2" name="Freeform 224">
              <a:extLst>
                <a:ext uri="{FF2B5EF4-FFF2-40B4-BE49-F238E27FC236}">
                  <a16:creationId xmlns:a16="http://schemas.microsoft.com/office/drawing/2014/main" id="{7D9F245E-254B-4E19-B717-0501111CAC69}"/>
                </a:ext>
              </a:extLst>
            </p:cNvPr>
            <p:cNvSpPr>
              <a:spLocks/>
            </p:cNvSpPr>
            <p:nvPr/>
          </p:nvSpPr>
          <p:spPr bwMode="auto">
            <a:xfrm>
              <a:off x="-3232150" y="1925638"/>
              <a:ext cx="11112" cy="14288"/>
            </a:xfrm>
            <a:custGeom>
              <a:avLst/>
              <a:gdLst>
                <a:gd name="T0" fmla="*/ 3 w 3"/>
                <a:gd name="T1" fmla="*/ 2 h 4"/>
                <a:gd name="T2" fmla="*/ 2 w 3"/>
                <a:gd name="T3" fmla="*/ 0 h 4"/>
                <a:gd name="T4" fmla="*/ 2 w 3"/>
                <a:gd name="T5" fmla="*/ 0 h 4"/>
                <a:gd name="T6" fmla="*/ 0 w 3"/>
                <a:gd name="T7" fmla="*/ 4 h 4"/>
                <a:gd name="T8" fmla="*/ 1 w 3"/>
                <a:gd name="T9" fmla="*/ 4 h 4"/>
                <a:gd name="T10" fmla="*/ 3 w 3"/>
                <a:gd name="T11" fmla="*/ 2 h 4"/>
              </a:gdLst>
              <a:ahLst/>
              <a:cxnLst>
                <a:cxn ang="0">
                  <a:pos x="T0" y="T1"/>
                </a:cxn>
                <a:cxn ang="0">
                  <a:pos x="T2" y="T3"/>
                </a:cxn>
                <a:cxn ang="0">
                  <a:pos x="T4" y="T5"/>
                </a:cxn>
                <a:cxn ang="0">
                  <a:pos x="T6" y="T7"/>
                </a:cxn>
                <a:cxn ang="0">
                  <a:pos x="T8" y="T9"/>
                </a:cxn>
                <a:cxn ang="0">
                  <a:pos x="T10" y="T11"/>
                </a:cxn>
              </a:cxnLst>
              <a:rect l="0" t="0" r="r" b="b"/>
              <a:pathLst>
                <a:path w="3" h="4">
                  <a:moveTo>
                    <a:pt x="3" y="2"/>
                  </a:moveTo>
                  <a:cubicBezTo>
                    <a:pt x="3" y="1"/>
                    <a:pt x="3" y="0"/>
                    <a:pt x="2" y="0"/>
                  </a:cubicBezTo>
                  <a:cubicBezTo>
                    <a:pt x="2" y="0"/>
                    <a:pt x="2" y="0"/>
                    <a:pt x="2" y="0"/>
                  </a:cubicBezTo>
                  <a:cubicBezTo>
                    <a:pt x="2" y="1"/>
                    <a:pt x="0" y="3"/>
                    <a:pt x="0" y="4"/>
                  </a:cubicBezTo>
                  <a:cubicBezTo>
                    <a:pt x="1" y="4"/>
                    <a:pt x="1" y="4"/>
                    <a:pt x="1" y="4"/>
                  </a:cubicBezTo>
                  <a:cubicBezTo>
                    <a:pt x="1" y="3"/>
                    <a:pt x="2" y="2"/>
                    <a:pt x="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3" name="Freeform 225">
              <a:extLst>
                <a:ext uri="{FF2B5EF4-FFF2-40B4-BE49-F238E27FC236}">
                  <a16:creationId xmlns:a16="http://schemas.microsoft.com/office/drawing/2014/main" id="{FB872854-BA0E-4F96-8736-98170F21E5A8}"/>
                </a:ext>
              </a:extLst>
            </p:cNvPr>
            <p:cNvSpPr>
              <a:spLocks/>
            </p:cNvSpPr>
            <p:nvPr/>
          </p:nvSpPr>
          <p:spPr bwMode="auto">
            <a:xfrm>
              <a:off x="-3227388" y="1903413"/>
              <a:ext cx="57150" cy="42863"/>
            </a:xfrm>
            <a:custGeom>
              <a:avLst/>
              <a:gdLst>
                <a:gd name="T0" fmla="*/ 2 w 16"/>
                <a:gd name="T1" fmla="*/ 8 h 12"/>
                <a:gd name="T2" fmla="*/ 0 w 16"/>
                <a:gd name="T3" fmla="*/ 10 h 12"/>
                <a:gd name="T4" fmla="*/ 0 w 16"/>
                <a:gd name="T5" fmla="*/ 10 h 12"/>
                <a:gd name="T6" fmla="*/ 0 w 16"/>
                <a:gd name="T7" fmla="*/ 11 h 12"/>
                <a:gd name="T8" fmla="*/ 2 w 16"/>
                <a:gd name="T9" fmla="*/ 12 h 12"/>
                <a:gd name="T10" fmla="*/ 4 w 16"/>
                <a:gd name="T11" fmla="*/ 11 h 12"/>
                <a:gd name="T12" fmla="*/ 12 w 16"/>
                <a:gd name="T13" fmla="*/ 7 h 12"/>
                <a:gd name="T14" fmla="*/ 13 w 16"/>
                <a:gd name="T15" fmla="*/ 6 h 12"/>
                <a:gd name="T16" fmla="*/ 13 w 16"/>
                <a:gd name="T17" fmla="*/ 4 h 12"/>
                <a:gd name="T18" fmla="*/ 13 w 16"/>
                <a:gd name="T19" fmla="*/ 2 h 12"/>
                <a:gd name="T20" fmla="*/ 14 w 16"/>
                <a:gd name="T21" fmla="*/ 1 h 12"/>
                <a:gd name="T22" fmla="*/ 16 w 16"/>
                <a:gd name="T23" fmla="*/ 0 h 12"/>
                <a:gd name="T24" fmla="*/ 15 w 16"/>
                <a:gd name="T25" fmla="*/ 0 h 12"/>
                <a:gd name="T26" fmla="*/ 12 w 16"/>
                <a:gd name="T27" fmla="*/ 0 h 12"/>
                <a:gd name="T28" fmla="*/ 9 w 16"/>
                <a:gd name="T29" fmla="*/ 1 h 12"/>
                <a:gd name="T30" fmla="*/ 7 w 16"/>
                <a:gd name="T31" fmla="*/ 1 h 12"/>
                <a:gd name="T32" fmla="*/ 5 w 16"/>
                <a:gd name="T33" fmla="*/ 1 h 12"/>
                <a:gd name="T34" fmla="*/ 3 w 16"/>
                <a:gd name="T35" fmla="*/ 1 h 12"/>
                <a:gd name="T36" fmla="*/ 2 w 16"/>
                <a:gd name="T37" fmla="*/ 2 h 12"/>
                <a:gd name="T38" fmla="*/ 1 w 16"/>
                <a:gd name="T39" fmla="*/ 3 h 12"/>
                <a:gd name="T40" fmla="*/ 1 w 16"/>
                <a:gd name="T41" fmla="*/ 4 h 12"/>
                <a:gd name="T42" fmla="*/ 1 w 16"/>
                <a:gd name="T43" fmla="*/ 6 h 12"/>
                <a:gd name="T44" fmla="*/ 2 w 16"/>
                <a:gd name="T45" fmla="*/ 8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6" h="12">
                  <a:moveTo>
                    <a:pt x="2" y="8"/>
                  </a:moveTo>
                  <a:cubicBezTo>
                    <a:pt x="1" y="8"/>
                    <a:pt x="0" y="9"/>
                    <a:pt x="0" y="10"/>
                  </a:cubicBezTo>
                  <a:cubicBezTo>
                    <a:pt x="0" y="10"/>
                    <a:pt x="0" y="10"/>
                    <a:pt x="0" y="10"/>
                  </a:cubicBezTo>
                  <a:cubicBezTo>
                    <a:pt x="0" y="11"/>
                    <a:pt x="0" y="11"/>
                    <a:pt x="0" y="11"/>
                  </a:cubicBezTo>
                  <a:cubicBezTo>
                    <a:pt x="2" y="12"/>
                    <a:pt x="2" y="12"/>
                    <a:pt x="2" y="12"/>
                  </a:cubicBezTo>
                  <a:cubicBezTo>
                    <a:pt x="2" y="12"/>
                    <a:pt x="4" y="11"/>
                    <a:pt x="4" y="11"/>
                  </a:cubicBezTo>
                  <a:cubicBezTo>
                    <a:pt x="5" y="11"/>
                    <a:pt x="12" y="7"/>
                    <a:pt x="12" y="7"/>
                  </a:cubicBezTo>
                  <a:cubicBezTo>
                    <a:pt x="12" y="7"/>
                    <a:pt x="13" y="6"/>
                    <a:pt x="13" y="6"/>
                  </a:cubicBezTo>
                  <a:cubicBezTo>
                    <a:pt x="13" y="5"/>
                    <a:pt x="13" y="4"/>
                    <a:pt x="13" y="4"/>
                  </a:cubicBezTo>
                  <a:cubicBezTo>
                    <a:pt x="14" y="3"/>
                    <a:pt x="13" y="3"/>
                    <a:pt x="13" y="2"/>
                  </a:cubicBezTo>
                  <a:cubicBezTo>
                    <a:pt x="13" y="1"/>
                    <a:pt x="14" y="1"/>
                    <a:pt x="14" y="1"/>
                  </a:cubicBezTo>
                  <a:cubicBezTo>
                    <a:pt x="16" y="0"/>
                    <a:pt x="16" y="0"/>
                    <a:pt x="16" y="0"/>
                  </a:cubicBezTo>
                  <a:cubicBezTo>
                    <a:pt x="15" y="0"/>
                    <a:pt x="15" y="0"/>
                    <a:pt x="15" y="0"/>
                  </a:cubicBezTo>
                  <a:cubicBezTo>
                    <a:pt x="15" y="0"/>
                    <a:pt x="14" y="0"/>
                    <a:pt x="12" y="0"/>
                  </a:cubicBezTo>
                  <a:cubicBezTo>
                    <a:pt x="11" y="0"/>
                    <a:pt x="11" y="1"/>
                    <a:pt x="9" y="1"/>
                  </a:cubicBezTo>
                  <a:cubicBezTo>
                    <a:pt x="8" y="1"/>
                    <a:pt x="7" y="1"/>
                    <a:pt x="7" y="1"/>
                  </a:cubicBezTo>
                  <a:cubicBezTo>
                    <a:pt x="6" y="0"/>
                    <a:pt x="6" y="1"/>
                    <a:pt x="5" y="1"/>
                  </a:cubicBezTo>
                  <a:cubicBezTo>
                    <a:pt x="4" y="1"/>
                    <a:pt x="3" y="1"/>
                    <a:pt x="3" y="1"/>
                  </a:cubicBezTo>
                  <a:cubicBezTo>
                    <a:pt x="3" y="1"/>
                    <a:pt x="2" y="1"/>
                    <a:pt x="2" y="2"/>
                  </a:cubicBezTo>
                  <a:cubicBezTo>
                    <a:pt x="2" y="2"/>
                    <a:pt x="2" y="3"/>
                    <a:pt x="1" y="3"/>
                  </a:cubicBezTo>
                  <a:cubicBezTo>
                    <a:pt x="1" y="4"/>
                    <a:pt x="0" y="4"/>
                    <a:pt x="1" y="4"/>
                  </a:cubicBezTo>
                  <a:cubicBezTo>
                    <a:pt x="1" y="5"/>
                    <a:pt x="1" y="5"/>
                    <a:pt x="1" y="6"/>
                  </a:cubicBezTo>
                  <a:cubicBezTo>
                    <a:pt x="2" y="6"/>
                    <a:pt x="2" y="7"/>
                    <a:pt x="2"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4" name="Freeform 226">
              <a:extLst>
                <a:ext uri="{FF2B5EF4-FFF2-40B4-BE49-F238E27FC236}">
                  <a16:creationId xmlns:a16="http://schemas.microsoft.com/office/drawing/2014/main" id="{43B2204B-5D3B-4B9D-B6D9-55E831B84EC1}"/>
                </a:ext>
              </a:extLst>
            </p:cNvPr>
            <p:cNvSpPr>
              <a:spLocks/>
            </p:cNvSpPr>
            <p:nvPr/>
          </p:nvSpPr>
          <p:spPr bwMode="auto">
            <a:xfrm>
              <a:off x="-2473325" y="1892300"/>
              <a:ext cx="33337" cy="39688"/>
            </a:xfrm>
            <a:custGeom>
              <a:avLst/>
              <a:gdLst>
                <a:gd name="T0" fmla="*/ 2 w 9"/>
                <a:gd name="T1" fmla="*/ 1 h 11"/>
                <a:gd name="T2" fmla="*/ 1 w 9"/>
                <a:gd name="T3" fmla="*/ 2 h 11"/>
                <a:gd name="T4" fmla="*/ 2 w 9"/>
                <a:gd name="T5" fmla="*/ 3 h 11"/>
                <a:gd name="T6" fmla="*/ 1 w 9"/>
                <a:gd name="T7" fmla="*/ 4 h 11"/>
                <a:gd name="T8" fmla="*/ 1 w 9"/>
                <a:gd name="T9" fmla="*/ 6 h 11"/>
                <a:gd name="T10" fmla="*/ 1 w 9"/>
                <a:gd name="T11" fmla="*/ 9 h 11"/>
                <a:gd name="T12" fmla="*/ 1 w 9"/>
                <a:gd name="T13" fmla="*/ 10 h 11"/>
                <a:gd name="T14" fmla="*/ 5 w 9"/>
                <a:gd name="T15" fmla="*/ 9 h 11"/>
                <a:gd name="T16" fmla="*/ 8 w 9"/>
                <a:gd name="T17" fmla="*/ 8 h 11"/>
                <a:gd name="T18" fmla="*/ 9 w 9"/>
                <a:gd name="T19" fmla="*/ 7 h 11"/>
                <a:gd name="T20" fmla="*/ 8 w 9"/>
                <a:gd name="T21" fmla="*/ 4 h 11"/>
                <a:gd name="T22" fmla="*/ 6 w 9"/>
                <a:gd name="T23" fmla="*/ 0 h 11"/>
                <a:gd name="T24" fmla="*/ 4 w 9"/>
                <a:gd name="T25" fmla="*/ 0 h 11"/>
                <a:gd name="T26" fmla="*/ 2 w 9"/>
                <a:gd name="T27" fmla="*/ 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9" h="11">
                  <a:moveTo>
                    <a:pt x="2" y="1"/>
                  </a:moveTo>
                  <a:cubicBezTo>
                    <a:pt x="2" y="1"/>
                    <a:pt x="1" y="1"/>
                    <a:pt x="1" y="2"/>
                  </a:cubicBezTo>
                  <a:cubicBezTo>
                    <a:pt x="1" y="2"/>
                    <a:pt x="1" y="3"/>
                    <a:pt x="2" y="3"/>
                  </a:cubicBezTo>
                  <a:cubicBezTo>
                    <a:pt x="2" y="3"/>
                    <a:pt x="2" y="4"/>
                    <a:pt x="1" y="4"/>
                  </a:cubicBezTo>
                  <a:cubicBezTo>
                    <a:pt x="1" y="4"/>
                    <a:pt x="1" y="5"/>
                    <a:pt x="1" y="6"/>
                  </a:cubicBezTo>
                  <a:cubicBezTo>
                    <a:pt x="2" y="7"/>
                    <a:pt x="0" y="8"/>
                    <a:pt x="1" y="9"/>
                  </a:cubicBezTo>
                  <a:cubicBezTo>
                    <a:pt x="1" y="9"/>
                    <a:pt x="1" y="10"/>
                    <a:pt x="1" y="10"/>
                  </a:cubicBezTo>
                  <a:cubicBezTo>
                    <a:pt x="1" y="11"/>
                    <a:pt x="4" y="10"/>
                    <a:pt x="5" y="9"/>
                  </a:cubicBezTo>
                  <a:cubicBezTo>
                    <a:pt x="7" y="8"/>
                    <a:pt x="7" y="8"/>
                    <a:pt x="8" y="8"/>
                  </a:cubicBezTo>
                  <a:cubicBezTo>
                    <a:pt x="8" y="8"/>
                    <a:pt x="9" y="7"/>
                    <a:pt x="9" y="7"/>
                  </a:cubicBezTo>
                  <a:cubicBezTo>
                    <a:pt x="8" y="6"/>
                    <a:pt x="8" y="5"/>
                    <a:pt x="8" y="4"/>
                  </a:cubicBezTo>
                  <a:cubicBezTo>
                    <a:pt x="8" y="3"/>
                    <a:pt x="7" y="1"/>
                    <a:pt x="6" y="0"/>
                  </a:cubicBezTo>
                  <a:cubicBezTo>
                    <a:pt x="5" y="0"/>
                    <a:pt x="5" y="0"/>
                    <a:pt x="4" y="0"/>
                  </a:cubicBezTo>
                  <a:cubicBezTo>
                    <a:pt x="4" y="0"/>
                    <a:pt x="3" y="0"/>
                    <a:pt x="2"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5" name="Freeform 227">
              <a:extLst>
                <a:ext uri="{FF2B5EF4-FFF2-40B4-BE49-F238E27FC236}">
                  <a16:creationId xmlns:a16="http://schemas.microsoft.com/office/drawing/2014/main" id="{4A45A98F-DA35-4103-9F67-823D81D482D1}"/>
                </a:ext>
              </a:extLst>
            </p:cNvPr>
            <p:cNvSpPr>
              <a:spLocks/>
            </p:cNvSpPr>
            <p:nvPr/>
          </p:nvSpPr>
          <p:spPr bwMode="auto">
            <a:xfrm>
              <a:off x="-2787650" y="2005013"/>
              <a:ext cx="36512" cy="46038"/>
            </a:xfrm>
            <a:custGeom>
              <a:avLst/>
              <a:gdLst>
                <a:gd name="T0" fmla="*/ 10 w 10"/>
                <a:gd name="T1" fmla="*/ 11 h 13"/>
                <a:gd name="T2" fmla="*/ 9 w 10"/>
                <a:gd name="T3" fmla="*/ 7 h 13"/>
                <a:gd name="T4" fmla="*/ 7 w 10"/>
                <a:gd name="T5" fmla="*/ 9 h 13"/>
                <a:gd name="T6" fmla="*/ 7 w 10"/>
                <a:gd name="T7" fmla="*/ 6 h 13"/>
                <a:gd name="T8" fmla="*/ 9 w 10"/>
                <a:gd name="T9" fmla="*/ 4 h 13"/>
                <a:gd name="T10" fmla="*/ 8 w 10"/>
                <a:gd name="T11" fmla="*/ 3 h 13"/>
                <a:gd name="T12" fmla="*/ 5 w 10"/>
                <a:gd name="T13" fmla="*/ 3 h 13"/>
                <a:gd name="T14" fmla="*/ 4 w 10"/>
                <a:gd name="T15" fmla="*/ 2 h 13"/>
                <a:gd name="T16" fmla="*/ 2 w 10"/>
                <a:gd name="T17" fmla="*/ 1 h 13"/>
                <a:gd name="T18" fmla="*/ 0 w 10"/>
                <a:gd name="T19" fmla="*/ 1 h 13"/>
                <a:gd name="T20" fmla="*/ 2 w 10"/>
                <a:gd name="T21" fmla="*/ 3 h 13"/>
                <a:gd name="T22" fmla="*/ 1 w 10"/>
                <a:gd name="T23" fmla="*/ 4 h 13"/>
                <a:gd name="T24" fmla="*/ 1 w 10"/>
                <a:gd name="T25" fmla="*/ 7 h 13"/>
                <a:gd name="T26" fmla="*/ 2 w 10"/>
                <a:gd name="T27" fmla="*/ 12 h 13"/>
                <a:gd name="T28" fmla="*/ 4 w 10"/>
                <a:gd name="T29" fmla="*/ 11 h 13"/>
                <a:gd name="T30" fmla="*/ 5 w 10"/>
                <a:gd name="T31" fmla="*/ 10 h 13"/>
                <a:gd name="T32" fmla="*/ 7 w 10"/>
                <a:gd name="T33" fmla="*/ 9 h 13"/>
                <a:gd name="T34" fmla="*/ 8 w 10"/>
                <a:gd name="T35" fmla="*/ 12 h 13"/>
                <a:gd name="T36" fmla="*/ 8 w 10"/>
                <a:gd name="T37" fmla="*/ 13 h 13"/>
                <a:gd name="T38" fmla="*/ 9 w 10"/>
                <a:gd name="T39" fmla="*/ 13 h 13"/>
                <a:gd name="T40" fmla="*/ 10 w 10"/>
                <a:gd name="T41" fmla="*/ 11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0" h="13">
                  <a:moveTo>
                    <a:pt x="10" y="11"/>
                  </a:moveTo>
                  <a:cubicBezTo>
                    <a:pt x="10" y="9"/>
                    <a:pt x="9" y="7"/>
                    <a:pt x="9" y="7"/>
                  </a:cubicBezTo>
                  <a:cubicBezTo>
                    <a:pt x="9" y="7"/>
                    <a:pt x="8" y="9"/>
                    <a:pt x="7" y="9"/>
                  </a:cubicBezTo>
                  <a:cubicBezTo>
                    <a:pt x="7" y="8"/>
                    <a:pt x="7" y="6"/>
                    <a:pt x="7" y="6"/>
                  </a:cubicBezTo>
                  <a:cubicBezTo>
                    <a:pt x="8" y="6"/>
                    <a:pt x="9" y="4"/>
                    <a:pt x="9" y="4"/>
                  </a:cubicBezTo>
                  <a:cubicBezTo>
                    <a:pt x="9" y="3"/>
                    <a:pt x="8" y="3"/>
                    <a:pt x="8" y="3"/>
                  </a:cubicBezTo>
                  <a:cubicBezTo>
                    <a:pt x="7" y="3"/>
                    <a:pt x="5" y="3"/>
                    <a:pt x="5" y="3"/>
                  </a:cubicBezTo>
                  <a:cubicBezTo>
                    <a:pt x="5" y="3"/>
                    <a:pt x="4" y="3"/>
                    <a:pt x="4" y="2"/>
                  </a:cubicBezTo>
                  <a:cubicBezTo>
                    <a:pt x="4" y="1"/>
                    <a:pt x="3" y="1"/>
                    <a:pt x="2" y="1"/>
                  </a:cubicBezTo>
                  <a:cubicBezTo>
                    <a:pt x="1" y="1"/>
                    <a:pt x="1" y="0"/>
                    <a:pt x="0" y="1"/>
                  </a:cubicBezTo>
                  <a:cubicBezTo>
                    <a:pt x="0" y="2"/>
                    <a:pt x="2" y="2"/>
                    <a:pt x="2" y="3"/>
                  </a:cubicBezTo>
                  <a:cubicBezTo>
                    <a:pt x="2" y="4"/>
                    <a:pt x="1" y="3"/>
                    <a:pt x="1" y="4"/>
                  </a:cubicBezTo>
                  <a:cubicBezTo>
                    <a:pt x="1" y="4"/>
                    <a:pt x="1" y="6"/>
                    <a:pt x="1" y="7"/>
                  </a:cubicBezTo>
                  <a:cubicBezTo>
                    <a:pt x="2" y="8"/>
                    <a:pt x="2" y="10"/>
                    <a:pt x="2" y="12"/>
                  </a:cubicBezTo>
                  <a:cubicBezTo>
                    <a:pt x="3" y="11"/>
                    <a:pt x="3" y="11"/>
                    <a:pt x="4" y="11"/>
                  </a:cubicBezTo>
                  <a:cubicBezTo>
                    <a:pt x="4" y="11"/>
                    <a:pt x="5" y="11"/>
                    <a:pt x="5" y="10"/>
                  </a:cubicBezTo>
                  <a:cubicBezTo>
                    <a:pt x="6" y="9"/>
                    <a:pt x="6" y="9"/>
                    <a:pt x="7" y="9"/>
                  </a:cubicBezTo>
                  <a:cubicBezTo>
                    <a:pt x="7" y="9"/>
                    <a:pt x="8" y="11"/>
                    <a:pt x="8" y="12"/>
                  </a:cubicBezTo>
                  <a:cubicBezTo>
                    <a:pt x="8" y="13"/>
                    <a:pt x="8" y="13"/>
                    <a:pt x="8" y="13"/>
                  </a:cubicBezTo>
                  <a:cubicBezTo>
                    <a:pt x="9" y="13"/>
                    <a:pt x="9" y="13"/>
                    <a:pt x="9" y="13"/>
                  </a:cubicBezTo>
                  <a:cubicBezTo>
                    <a:pt x="9" y="13"/>
                    <a:pt x="10" y="12"/>
                    <a:pt x="10"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6" name="Freeform 228">
              <a:extLst>
                <a:ext uri="{FF2B5EF4-FFF2-40B4-BE49-F238E27FC236}">
                  <a16:creationId xmlns:a16="http://schemas.microsoft.com/office/drawing/2014/main" id="{A07382B5-5B6B-4102-84A4-F4A630D95033}"/>
                </a:ext>
              </a:extLst>
            </p:cNvPr>
            <p:cNvSpPr>
              <a:spLocks/>
            </p:cNvSpPr>
            <p:nvPr/>
          </p:nvSpPr>
          <p:spPr bwMode="auto">
            <a:xfrm>
              <a:off x="-2949575" y="1917700"/>
              <a:ext cx="234950" cy="249238"/>
            </a:xfrm>
            <a:custGeom>
              <a:avLst/>
              <a:gdLst>
                <a:gd name="T0" fmla="*/ 46 w 65"/>
                <a:gd name="T1" fmla="*/ 28 h 69"/>
                <a:gd name="T2" fmla="*/ 45 w 65"/>
                <a:gd name="T3" fmla="*/ 25 h 69"/>
                <a:gd name="T4" fmla="*/ 49 w 65"/>
                <a:gd name="T5" fmla="*/ 26 h 69"/>
                <a:gd name="T6" fmla="*/ 53 w 65"/>
                <a:gd name="T7" fmla="*/ 27 h 69"/>
                <a:gd name="T8" fmla="*/ 52 w 65"/>
                <a:gd name="T9" fmla="*/ 30 h 69"/>
                <a:gd name="T10" fmla="*/ 54 w 65"/>
                <a:gd name="T11" fmla="*/ 31 h 69"/>
                <a:gd name="T12" fmla="*/ 55 w 65"/>
                <a:gd name="T13" fmla="*/ 35 h 69"/>
                <a:gd name="T14" fmla="*/ 56 w 65"/>
                <a:gd name="T15" fmla="*/ 30 h 69"/>
                <a:gd name="T16" fmla="*/ 59 w 65"/>
                <a:gd name="T17" fmla="*/ 27 h 69"/>
                <a:gd name="T18" fmla="*/ 61 w 65"/>
                <a:gd name="T19" fmla="*/ 23 h 69"/>
                <a:gd name="T20" fmla="*/ 64 w 65"/>
                <a:gd name="T21" fmla="*/ 22 h 69"/>
                <a:gd name="T22" fmla="*/ 65 w 65"/>
                <a:gd name="T23" fmla="*/ 19 h 69"/>
                <a:gd name="T24" fmla="*/ 62 w 65"/>
                <a:gd name="T25" fmla="*/ 17 h 69"/>
                <a:gd name="T26" fmla="*/ 58 w 65"/>
                <a:gd name="T27" fmla="*/ 17 h 69"/>
                <a:gd name="T28" fmla="*/ 55 w 65"/>
                <a:gd name="T29" fmla="*/ 19 h 69"/>
                <a:gd name="T30" fmla="*/ 53 w 65"/>
                <a:gd name="T31" fmla="*/ 21 h 69"/>
                <a:gd name="T32" fmla="*/ 51 w 65"/>
                <a:gd name="T33" fmla="*/ 23 h 69"/>
                <a:gd name="T34" fmla="*/ 47 w 65"/>
                <a:gd name="T35" fmla="*/ 23 h 69"/>
                <a:gd name="T36" fmla="*/ 46 w 65"/>
                <a:gd name="T37" fmla="*/ 20 h 69"/>
                <a:gd name="T38" fmla="*/ 45 w 65"/>
                <a:gd name="T39" fmla="*/ 23 h 69"/>
                <a:gd name="T40" fmla="*/ 38 w 65"/>
                <a:gd name="T41" fmla="*/ 23 h 69"/>
                <a:gd name="T42" fmla="*/ 34 w 65"/>
                <a:gd name="T43" fmla="*/ 22 h 69"/>
                <a:gd name="T44" fmla="*/ 31 w 65"/>
                <a:gd name="T45" fmla="*/ 20 h 69"/>
                <a:gd name="T46" fmla="*/ 28 w 65"/>
                <a:gd name="T47" fmla="*/ 18 h 69"/>
                <a:gd name="T48" fmla="*/ 29 w 65"/>
                <a:gd name="T49" fmla="*/ 15 h 69"/>
                <a:gd name="T50" fmla="*/ 27 w 65"/>
                <a:gd name="T51" fmla="*/ 12 h 69"/>
                <a:gd name="T52" fmla="*/ 24 w 65"/>
                <a:gd name="T53" fmla="*/ 9 h 69"/>
                <a:gd name="T54" fmla="*/ 26 w 65"/>
                <a:gd name="T55" fmla="*/ 7 h 69"/>
                <a:gd name="T56" fmla="*/ 24 w 65"/>
                <a:gd name="T57" fmla="*/ 3 h 69"/>
                <a:gd name="T58" fmla="*/ 22 w 65"/>
                <a:gd name="T59" fmla="*/ 0 h 69"/>
                <a:gd name="T60" fmla="*/ 20 w 65"/>
                <a:gd name="T61" fmla="*/ 2 h 69"/>
                <a:gd name="T62" fmla="*/ 15 w 65"/>
                <a:gd name="T63" fmla="*/ 2 h 69"/>
                <a:gd name="T64" fmla="*/ 14 w 65"/>
                <a:gd name="T65" fmla="*/ 6 h 69"/>
                <a:gd name="T66" fmla="*/ 16 w 65"/>
                <a:gd name="T67" fmla="*/ 9 h 69"/>
                <a:gd name="T68" fmla="*/ 15 w 65"/>
                <a:gd name="T69" fmla="*/ 13 h 69"/>
                <a:gd name="T70" fmla="*/ 12 w 65"/>
                <a:gd name="T71" fmla="*/ 15 h 69"/>
                <a:gd name="T72" fmla="*/ 9 w 65"/>
                <a:gd name="T73" fmla="*/ 19 h 69"/>
                <a:gd name="T74" fmla="*/ 6 w 65"/>
                <a:gd name="T75" fmla="*/ 21 h 69"/>
                <a:gd name="T76" fmla="*/ 3 w 65"/>
                <a:gd name="T77" fmla="*/ 23 h 69"/>
                <a:gd name="T78" fmla="*/ 5 w 65"/>
                <a:gd name="T79" fmla="*/ 27 h 69"/>
                <a:gd name="T80" fmla="*/ 4 w 65"/>
                <a:gd name="T81" fmla="*/ 29 h 69"/>
                <a:gd name="T82" fmla="*/ 0 w 65"/>
                <a:gd name="T83" fmla="*/ 31 h 69"/>
                <a:gd name="T84" fmla="*/ 2 w 65"/>
                <a:gd name="T85" fmla="*/ 33 h 69"/>
                <a:gd name="T86" fmla="*/ 1 w 65"/>
                <a:gd name="T87" fmla="*/ 34 h 69"/>
                <a:gd name="T88" fmla="*/ 9 w 65"/>
                <a:gd name="T89" fmla="*/ 36 h 69"/>
                <a:gd name="T90" fmla="*/ 10 w 65"/>
                <a:gd name="T91" fmla="*/ 37 h 69"/>
                <a:gd name="T92" fmla="*/ 11 w 65"/>
                <a:gd name="T93" fmla="*/ 43 h 69"/>
                <a:gd name="T94" fmla="*/ 14 w 65"/>
                <a:gd name="T95" fmla="*/ 53 h 69"/>
                <a:gd name="T96" fmla="*/ 18 w 65"/>
                <a:gd name="T97" fmla="*/ 64 h 69"/>
                <a:gd name="T98" fmla="*/ 23 w 65"/>
                <a:gd name="T99" fmla="*/ 67 h 69"/>
                <a:gd name="T100" fmla="*/ 26 w 65"/>
                <a:gd name="T101" fmla="*/ 63 h 69"/>
                <a:gd name="T102" fmla="*/ 27 w 65"/>
                <a:gd name="T103" fmla="*/ 59 h 69"/>
                <a:gd name="T104" fmla="*/ 28 w 65"/>
                <a:gd name="T105" fmla="*/ 52 h 69"/>
                <a:gd name="T106" fmla="*/ 31 w 65"/>
                <a:gd name="T107" fmla="*/ 48 h 69"/>
                <a:gd name="T108" fmla="*/ 38 w 65"/>
                <a:gd name="T109" fmla="*/ 42 h 69"/>
                <a:gd name="T110" fmla="*/ 42 w 65"/>
                <a:gd name="T111" fmla="*/ 37 h 69"/>
                <a:gd name="T112" fmla="*/ 47 w 65"/>
                <a:gd name="T113" fmla="*/ 36 h 6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65" h="69">
                  <a:moveTo>
                    <a:pt x="46" y="31"/>
                  </a:moveTo>
                  <a:cubicBezTo>
                    <a:pt x="46" y="30"/>
                    <a:pt x="46" y="28"/>
                    <a:pt x="46" y="28"/>
                  </a:cubicBezTo>
                  <a:cubicBezTo>
                    <a:pt x="46" y="27"/>
                    <a:pt x="47" y="28"/>
                    <a:pt x="47" y="27"/>
                  </a:cubicBezTo>
                  <a:cubicBezTo>
                    <a:pt x="47" y="26"/>
                    <a:pt x="45" y="26"/>
                    <a:pt x="45" y="25"/>
                  </a:cubicBezTo>
                  <a:cubicBezTo>
                    <a:pt x="46" y="24"/>
                    <a:pt x="46" y="25"/>
                    <a:pt x="47" y="25"/>
                  </a:cubicBezTo>
                  <a:cubicBezTo>
                    <a:pt x="48" y="25"/>
                    <a:pt x="49" y="25"/>
                    <a:pt x="49" y="26"/>
                  </a:cubicBezTo>
                  <a:cubicBezTo>
                    <a:pt x="49" y="27"/>
                    <a:pt x="50" y="27"/>
                    <a:pt x="50" y="27"/>
                  </a:cubicBezTo>
                  <a:cubicBezTo>
                    <a:pt x="50" y="27"/>
                    <a:pt x="52" y="27"/>
                    <a:pt x="53" y="27"/>
                  </a:cubicBezTo>
                  <a:cubicBezTo>
                    <a:pt x="53" y="27"/>
                    <a:pt x="54" y="27"/>
                    <a:pt x="54" y="28"/>
                  </a:cubicBezTo>
                  <a:cubicBezTo>
                    <a:pt x="54" y="28"/>
                    <a:pt x="53" y="30"/>
                    <a:pt x="52" y="30"/>
                  </a:cubicBezTo>
                  <a:cubicBezTo>
                    <a:pt x="52" y="30"/>
                    <a:pt x="52" y="32"/>
                    <a:pt x="52" y="33"/>
                  </a:cubicBezTo>
                  <a:cubicBezTo>
                    <a:pt x="53" y="33"/>
                    <a:pt x="54" y="31"/>
                    <a:pt x="54" y="31"/>
                  </a:cubicBezTo>
                  <a:cubicBezTo>
                    <a:pt x="54" y="31"/>
                    <a:pt x="55" y="33"/>
                    <a:pt x="55" y="35"/>
                  </a:cubicBezTo>
                  <a:cubicBezTo>
                    <a:pt x="55" y="35"/>
                    <a:pt x="55" y="35"/>
                    <a:pt x="55" y="35"/>
                  </a:cubicBezTo>
                  <a:cubicBezTo>
                    <a:pt x="56" y="35"/>
                    <a:pt x="56" y="33"/>
                    <a:pt x="56" y="32"/>
                  </a:cubicBezTo>
                  <a:cubicBezTo>
                    <a:pt x="56" y="32"/>
                    <a:pt x="56" y="30"/>
                    <a:pt x="56" y="30"/>
                  </a:cubicBezTo>
                  <a:cubicBezTo>
                    <a:pt x="57" y="30"/>
                    <a:pt x="58" y="31"/>
                    <a:pt x="58" y="30"/>
                  </a:cubicBezTo>
                  <a:cubicBezTo>
                    <a:pt x="58" y="30"/>
                    <a:pt x="59" y="28"/>
                    <a:pt x="59" y="27"/>
                  </a:cubicBezTo>
                  <a:cubicBezTo>
                    <a:pt x="59" y="27"/>
                    <a:pt x="60" y="26"/>
                    <a:pt x="60" y="25"/>
                  </a:cubicBezTo>
                  <a:cubicBezTo>
                    <a:pt x="60" y="24"/>
                    <a:pt x="61" y="23"/>
                    <a:pt x="61" y="23"/>
                  </a:cubicBezTo>
                  <a:cubicBezTo>
                    <a:pt x="62" y="22"/>
                    <a:pt x="63" y="21"/>
                    <a:pt x="63" y="22"/>
                  </a:cubicBezTo>
                  <a:cubicBezTo>
                    <a:pt x="63" y="22"/>
                    <a:pt x="65" y="23"/>
                    <a:pt x="64" y="22"/>
                  </a:cubicBezTo>
                  <a:cubicBezTo>
                    <a:pt x="64" y="21"/>
                    <a:pt x="64" y="21"/>
                    <a:pt x="64" y="20"/>
                  </a:cubicBezTo>
                  <a:cubicBezTo>
                    <a:pt x="64" y="20"/>
                    <a:pt x="65" y="19"/>
                    <a:pt x="65" y="19"/>
                  </a:cubicBezTo>
                  <a:cubicBezTo>
                    <a:pt x="65" y="19"/>
                    <a:pt x="63" y="19"/>
                    <a:pt x="63" y="19"/>
                  </a:cubicBezTo>
                  <a:cubicBezTo>
                    <a:pt x="63" y="18"/>
                    <a:pt x="62" y="17"/>
                    <a:pt x="62" y="17"/>
                  </a:cubicBezTo>
                  <a:cubicBezTo>
                    <a:pt x="62" y="17"/>
                    <a:pt x="62" y="17"/>
                    <a:pt x="61" y="17"/>
                  </a:cubicBezTo>
                  <a:cubicBezTo>
                    <a:pt x="61" y="18"/>
                    <a:pt x="60" y="17"/>
                    <a:pt x="58" y="17"/>
                  </a:cubicBezTo>
                  <a:cubicBezTo>
                    <a:pt x="57" y="18"/>
                    <a:pt x="57" y="19"/>
                    <a:pt x="56" y="19"/>
                  </a:cubicBezTo>
                  <a:cubicBezTo>
                    <a:pt x="56" y="18"/>
                    <a:pt x="56" y="19"/>
                    <a:pt x="55" y="19"/>
                  </a:cubicBezTo>
                  <a:cubicBezTo>
                    <a:pt x="55" y="20"/>
                    <a:pt x="55" y="20"/>
                    <a:pt x="54" y="20"/>
                  </a:cubicBezTo>
                  <a:cubicBezTo>
                    <a:pt x="54" y="20"/>
                    <a:pt x="53" y="21"/>
                    <a:pt x="53" y="21"/>
                  </a:cubicBezTo>
                  <a:cubicBezTo>
                    <a:pt x="53" y="21"/>
                    <a:pt x="54" y="22"/>
                    <a:pt x="53" y="23"/>
                  </a:cubicBezTo>
                  <a:cubicBezTo>
                    <a:pt x="53" y="24"/>
                    <a:pt x="52" y="23"/>
                    <a:pt x="51" y="23"/>
                  </a:cubicBezTo>
                  <a:cubicBezTo>
                    <a:pt x="50" y="24"/>
                    <a:pt x="50" y="23"/>
                    <a:pt x="49" y="23"/>
                  </a:cubicBezTo>
                  <a:cubicBezTo>
                    <a:pt x="48" y="23"/>
                    <a:pt x="48" y="23"/>
                    <a:pt x="47" y="23"/>
                  </a:cubicBezTo>
                  <a:cubicBezTo>
                    <a:pt x="47" y="23"/>
                    <a:pt x="46" y="22"/>
                    <a:pt x="47" y="21"/>
                  </a:cubicBezTo>
                  <a:cubicBezTo>
                    <a:pt x="47" y="20"/>
                    <a:pt x="46" y="19"/>
                    <a:pt x="46" y="20"/>
                  </a:cubicBezTo>
                  <a:cubicBezTo>
                    <a:pt x="45" y="20"/>
                    <a:pt x="45" y="20"/>
                    <a:pt x="45" y="21"/>
                  </a:cubicBezTo>
                  <a:cubicBezTo>
                    <a:pt x="45" y="22"/>
                    <a:pt x="45" y="23"/>
                    <a:pt x="45" y="23"/>
                  </a:cubicBezTo>
                  <a:cubicBezTo>
                    <a:pt x="44" y="24"/>
                    <a:pt x="41" y="24"/>
                    <a:pt x="41" y="24"/>
                  </a:cubicBezTo>
                  <a:cubicBezTo>
                    <a:pt x="40" y="23"/>
                    <a:pt x="38" y="23"/>
                    <a:pt x="38" y="23"/>
                  </a:cubicBezTo>
                  <a:cubicBezTo>
                    <a:pt x="38" y="22"/>
                    <a:pt x="37" y="21"/>
                    <a:pt x="36" y="21"/>
                  </a:cubicBezTo>
                  <a:cubicBezTo>
                    <a:pt x="36" y="21"/>
                    <a:pt x="35" y="22"/>
                    <a:pt x="34" y="22"/>
                  </a:cubicBezTo>
                  <a:cubicBezTo>
                    <a:pt x="34" y="21"/>
                    <a:pt x="33" y="21"/>
                    <a:pt x="32" y="21"/>
                  </a:cubicBezTo>
                  <a:cubicBezTo>
                    <a:pt x="32" y="20"/>
                    <a:pt x="31" y="20"/>
                    <a:pt x="31" y="20"/>
                  </a:cubicBezTo>
                  <a:cubicBezTo>
                    <a:pt x="31" y="19"/>
                    <a:pt x="29" y="19"/>
                    <a:pt x="29" y="19"/>
                  </a:cubicBezTo>
                  <a:cubicBezTo>
                    <a:pt x="29" y="18"/>
                    <a:pt x="28" y="18"/>
                    <a:pt x="28" y="18"/>
                  </a:cubicBezTo>
                  <a:cubicBezTo>
                    <a:pt x="28" y="17"/>
                    <a:pt x="28" y="17"/>
                    <a:pt x="28" y="16"/>
                  </a:cubicBezTo>
                  <a:cubicBezTo>
                    <a:pt x="28" y="16"/>
                    <a:pt x="29" y="15"/>
                    <a:pt x="29" y="15"/>
                  </a:cubicBezTo>
                  <a:cubicBezTo>
                    <a:pt x="29" y="14"/>
                    <a:pt x="28" y="14"/>
                    <a:pt x="28" y="14"/>
                  </a:cubicBezTo>
                  <a:cubicBezTo>
                    <a:pt x="28" y="14"/>
                    <a:pt x="27" y="12"/>
                    <a:pt x="27" y="12"/>
                  </a:cubicBezTo>
                  <a:cubicBezTo>
                    <a:pt x="26" y="12"/>
                    <a:pt x="25" y="11"/>
                    <a:pt x="25" y="11"/>
                  </a:cubicBezTo>
                  <a:cubicBezTo>
                    <a:pt x="24" y="11"/>
                    <a:pt x="24" y="10"/>
                    <a:pt x="24" y="9"/>
                  </a:cubicBezTo>
                  <a:cubicBezTo>
                    <a:pt x="24" y="9"/>
                    <a:pt x="24" y="8"/>
                    <a:pt x="24" y="8"/>
                  </a:cubicBezTo>
                  <a:cubicBezTo>
                    <a:pt x="25" y="9"/>
                    <a:pt x="26" y="8"/>
                    <a:pt x="26" y="7"/>
                  </a:cubicBezTo>
                  <a:cubicBezTo>
                    <a:pt x="25" y="7"/>
                    <a:pt x="25" y="6"/>
                    <a:pt x="25" y="5"/>
                  </a:cubicBezTo>
                  <a:cubicBezTo>
                    <a:pt x="25" y="5"/>
                    <a:pt x="25" y="4"/>
                    <a:pt x="24" y="3"/>
                  </a:cubicBezTo>
                  <a:cubicBezTo>
                    <a:pt x="24" y="3"/>
                    <a:pt x="23" y="2"/>
                    <a:pt x="23" y="2"/>
                  </a:cubicBezTo>
                  <a:cubicBezTo>
                    <a:pt x="23" y="1"/>
                    <a:pt x="22" y="0"/>
                    <a:pt x="22" y="0"/>
                  </a:cubicBezTo>
                  <a:cubicBezTo>
                    <a:pt x="21" y="1"/>
                    <a:pt x="21" y="1"/>
                    <a:pt x="21" y="1"/>
                  </a:cubicBezTo>
                  <a:cubicBezTo>
                    <a:pt x="21" y="1"/>
                    <a:pt x="21" y="2"/>
                    <a:pt x="20" y="2"/>
                  </a:cubicBezTo>
                  <a:cubicBezTo>
                    <a:pt x="20" y="2"/>
                    <a:pt x="19" y="3"/>
                    <a:pt x="18" y="3"/>
                  </a:cubicBezTo>
                  <a:cubicBezTo>
                    <a:pt x="17" y="4"/>
                    <a:pt x="16" y="2"/>
                    <a:pt x="15" y="2"/>
                  </a:cubicBezTo>
                  <a:cubicBezTo>
                    <a:pt x="14" y="2"/>
                    <a:pt x="13" y="4"/>
                    <a:pt x="13" y="4"/>
                  </a:cubicBezTo>
                  <a:cubicBezTo>
                    <a:pt x="14" y="4"/>
                    <a:pt x="14" y="6"/>
                    <a:pt x="14" y="6"/>
                  </a:cubicBezTo>
                  <a:cubicBezTo>
                    <a:pt x="14" y="6"/>
                    <a:pt x="14" y="8"/>
                    <a:pt x="15" y="8"/>
                  </a:cubicBezTo>
                  <a:cubicBezTo>
                    <a:pt x="16" y="8"/>
                    <a:pt x="17" y="9"/>
                    <a:pt x="16" y="9"/>
                  </a:cubicBezTo>
                  <a:cubicBezTo>
                    <a:pt x="15" y="9"/>
                    <a:pt x="15" y="10"/>
                    <a:pt x="15" y="11"/>
                  </a:cubicBezTo>
                  <a:cubicBezTo>
                    <a:pt x="15" y="12"/>
                    <a:pt x="15" y="13"/>
                    <a:pt x="15" y="13"/>
                  </a:cubicBezTo>
                  <a:cubicBezTo>
                    <a:pt x="14" y="13"/>
                    <a:pt x="13" y="13"/>
                    <a:pt x="13" y="14"/>
                  </a:cubicBezTo>
                  <a:cubicBezTo>
                    <a:pt x="13" y="15"/>
                    <a:pt x="12" y="15"/>
                    <a:pt x="12" y="15"/>
                  </a:cubicBezTo>
                  <a:cubicBezTo>
                    <a:pt x="12" y="15"/>
                    <a:pt x="11" y="17"/>
                    <a:pt x="11" y="18"/>
                  </a:cubicBezTo>
                  <a:cubicBezTo>
                    <a:pt x="11" y="18"/>
                    <a:pt x="9" y="18"/>
                    <a:pt x="9" y="19"/>
                  </a:cubicBezTo>
                  <a:cubicBezTo>
                    <a:pt x="9" y="20"/>
                    <a:pt x="8" y="21"/>
                    <a:pt x="8" y="20"/>
                  </a:cubicBezTo>
                  <a:cubicBezTo>
                    <a:pt x="8" y="20"/>
                    <a:pt x="7" y="20"/>
                    <a:pt x="6" y="21"/>
                  </a:cubicBezTo>
                  <a:cubicBezTo>
                    <a:pt x="6" y="21"/>
                    <a:pt x="5" y="20"/>
                    <a:pt x="5" y="20"/>
                  </a:cubicBezTo>
                  <a:cubicBezTo>
                    <a:pt x="4" y="21"/>
                    <a:pt x="3" y="22"/>
                    <a:pt x="3" y="23"/>
                  </a:cubicBezTo>
                  <a:cubicBezTo>
                    <a:pt x="3" y="23"/>
                    <a:pt x="4" y="23"/>
                    <a:pt x="4" y="24"/>
                  </a:cubicBezTo>
                  <a:cubicBezTo>
                    <a:pt x="4" y="25"/>
                    <a:pt x="5" y="26"/>
                    <a:pt x="5" y="27"/>
                  </a:cubicBezTo>
                  <a:cubicBezTo>
                    <a:pt x="6" y="27"/>
                    <a:pt x="7" y="28"/>
                    <a:pt x="6" y="29"/>
                  </a:cubicBezTo>
                  <a:cubicBezTo>
                    <a:pt x="6" y="29"/>
                    <a:pt x="5" y="29"/>
                    <a:pt x="4" y="29"/>
                  </a:cubicBezTo>
                  <a:cubicBezTo>
                    <a:pt x="4" y="29"/>
                    <a:pt x="4" y="30"/>
                    <a:pt x="2" y="29"/>
                  </a:cubicBezTo>
                  <a:cubicBezTo>
                    <a:pt x="1" y="29"/>
                    <a:pt x="1" y="30"/>
                    <a:pt x="0" y="31"/>
                  </a:cubicBezTo>
                  <a:cubicBezTo>
                    <a:pt x="0" y="31"/>
                    <a:pt x="0" y="31"/>
                    <a:pt x="0" y="31"/>
                  </a:cubicBezTo>
                  <a:cubicBezTo>
                    <a:pt x="1" y="31"/>
                    <a:pt x="1" y="32"/>
                    <a:pt x="2" y="33"/>
                  </a:cubicBezTo>
                  <a:cubicBezTo>
                    <a:pt x="3" y="33"/>
                    <a:pt x="5" y="32"/>
                    <a:pt x="5" y="33"/>
                  </a:cubicBezTo>
                  <a:cubicBezTo>
                    <a:pt x="5" y="34"/>
                    <a:pt x="2" y="34"/>
                    <a:pt x="1" y="34"/>
                  </a:cubicBezTo>
                  <a:cubicBezTo>
                    <a:pt x="1" y="34"/>
                    <a:pt x="5" y="38"/>
                    <a:pt x="6" y="38"/>
                  </a:cubicBezTo>
                  <a:cubicBezTo>
                    <a:pt x="8" y="38"/>
                    <a:pt x="9" y="36"/>
                    <a:pt x="9" y="36"/>
                  </a:cubicBezTo>
                  <a:cubicBezTo>
                    <a:pt x="8" y="35"/>
                    <a:pt x="9" y="34"/>
                    <a:pt x="10" y="35"/>
                  </a:cubicBezTo>
                  <a:cubicBezTo>
                    <a:pt x="10" y="35"/>
                    <a:pt x="10" y="37"/>
                    <a:pt x="10" y="37"/>
                  </a:cubicBezTo>
                  <a:cubicBezTo>
                    <a:pt x="11" y="37"/>
                    <a:pt x="11" y="38"/>
                    <a:pt x="10" y="39"/>
                  </a:cubicBezTo>
                  <a:cubicBezTo>
                    <a:pt x="10" y="40"/>
                    <a:pt x="11" y="42"/>
                    <a:pt x="11" y="43"/>
                  </a:cubicBezTo>
                  <a:cubicBezTo>
                    <a:pt x="11" y="44"/>
                    <a:pt x="11" y="46"/>
                    <a:pt x="12" y="47"/>
                  </a:cubicBezTo>
                  <a:cubicBezTo>
                    <a:pt x="12" y="49"/>
                    <a:pt x="13" y="52"/>
                    <a:pt x="14" y="53"/>
                  </a:cubicBezTo>
                  <a:cubicBezTo>
                    <a:pt x="15" y="55"/>
                    <a:pt x="15" y="59"/>
                    <a:pt x="16" y="59"/>
                  </a:cubicBezTo>
                  <a:cubicBezTo>
                    <a:pt x="17" y="60"/>
                    <a:pt x="18" y="63"/>
                    <a:pt x="18" y="64"/>
                  </a:cubicBezTo>
                  <a:cubicBezTo>
                    <a:pt x="18" y="66"/>
                    <a:pt x="20" y="68"/>
                    <a:pt x="21" y="68"/>
                  </a:cubicBezTo>
                  <a:cubicBezTo>
                    <a:pt x="21" y="69"/>
                    <a:pt x="22" y="68"/>
                    <a:pt x="23" y="67"/>
                  </a:cubicBezTo>
                  <a:cubicBezTo>
                    <a:pt x="23" y="66"/>
                    <a:pt x="25" y="66"/>
                    <a:pt x="25" y="65"/>
                  </a:cubicBezTo>
                  <a:cubicBezTo>
                    <a:pt x="25" y="64"/>
                    <a:pt x="25" y="63"/>
                    <a:pt x="26" y="63"/>
                  </a:cubicBezTo>
                  <a:cubicBezTo>
                    <a:pt x="26" y="63"/>
                    <a:pt x="26" y="62"/>
                    <a:pt x="26" y="62"/>
                  </a:cubicBezTo>
                  <a:cubicBezTo>
                    <a:pt x="26" y="61"/>
                    <a:pt x="26" y="59"/>
                    <a:pt x="27" y="59"/>
                  </a:cubicBezTo>
                  <a:cubicBezTo>
                    <a:pt x="28" y="58"/>
                    <a:pt x="28" y="56"/>
                    <a:pt x="27" y="55"/>
                  </a:cubicBezTo>
                  <a:cubicBezTo>
                    <a:pt x="27" y="54"/>
                    <a:pt x="27" y="53"/>
                    <a:pt x="28" y="52"/>
                  </a:cubicBezTo>
                  <a:cubicBezTo>
                    <a:pt x="28" y="51"/>
                    <a:pt x="28" y="50"/>
                    <a:pt x="28" y="50"/>
                  </a:cubicBezTo>
                  <a:cubicBezTo>
                    <a:pt x="29" y="50"/>
                    <a:pt x="30" y="49"/>
                    <a:pt x="31" y="48"/>
                  </a:cubicBezTo>
                  <a:cubicBezTo>
                    <a:pt x="31" y="47"/>
                    <a:pt x="34" y="46"/>
                    <a:pt x="34" y="46"/>
                  </a:cubicBezTo>
                  <a:cubicBezTo>
                    <a:pt x="35" y="45"/>
                    <a:pt x="37" y="43"/>
                    <a:pt x="38" y="42"/>
                  </a:cubicBezTo>
                  <a:cubicBezTo>
                    <a:pt x="39" y="41"/>
                    <a:pt x="41" y="40"/>
                    <a:pt x="42" y="39"/>
                  </a:cubicBezTo>
                  <a:cubicBezTo>
                    <a:pt x="42" y="38"/>
                    <a:pt x="42" y="38"/>
                    <a:pt x="42" y="37"/>
                  </a:cubicBezTo>
                  <a:cubicBezTo>
                    <a:pt x="42" y="36"/>
                    <a:pt x="45" y="36"/>
                    <a:pt x="46" y="36"/>
                  </a:cubicBezTo>
                  <a:cubicBezTo>
                    <a:pt x="47" y="36"/>
                    <a:pt x="47" y="36"/>
                    <a:pt x="47" y="36"/>
                  </a:cubicBezTo>
                  <a:cubicBezTo>
                    <a:pt x="47" y="34"/>
                    <a:pt x="47" y="32"/>
                    <a:pt x="46" y="3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7" name="Freeform 229">
              <a:extLst>
                <a:ext uri="{FF2B5EF4-FFF2-40B4-BE49-F238E27FC236}">
                  <a16:creationId xmlns:a16="http://schemas.microsoft.com/office/drawing/2014/main" id="{5AC18FEC-E186-4B35-8CBD-C73DDF70088A}"/>
                </a:ext>
              </a:extLst>
            </p:cNvPr>
            <p:cNvSpPr>
              <a:spLocks/>
            </p:cNvSpPr>
            <p:nvPr/>
          </p:nvSpPr>
          <p:spPr bwMode="auto">
            <a:xfrm>
              <a:off x="-2787650" y="1747838"/>
              <a:ext cx="263525" cy="112713"/>
            </a:xfrm>
            <a:custGeom>
              <a:avLst/>
              <a:gdLst>
                <a:gd name="T0" fmla="*/ 67 w 73"/>
                <a:gd name="T1" fmla="*/ 13 h 31"/>
                <a:gd name="T2" fmla="*/ 63 w 73"/>
                <a:gd name="T3" fmla="*/ 13 h 31"/>
                <a:gd name="T4" fmla="*/ 63 w 73"/>
                <a:gd name="T5" fmla="*/ 10 h 31"/>
                <a:gd name="T6" fmla="*/ 63 w 73"/>
                <a:gd name="T7" fmla="*/ 7 h 31"/>
                <a:gd name="T8" fmla="*/ 59 w 73"/>
                <a:gd name="T9" fmla="*/ 6 h 31"/>
                <a:gd name="T10" fmla="*/ 55 w 73"/>
                <a:gd name="T11" fmla="*/ 8 h 31"/>
                <a:gd name="T12" fmla="*/ 49 w 73"/>
                <a:gd name="T13" fmla="*/ 9 h 31"/>
                <a:gd name="T14" fmla="*/ 45 w 73"/>
                <a:gd name="T15" fmla="*/ 7 h 31"/>
                <a:gd name="T16" fmla="*/ 41 w 73"/>
                <a:gd name="T17" fmla="*/ 5 h 31"/>
                <a:gd name="T18" fmla="*/ 37 w 73"/>
                <a:gd name="T19" fmla="*/ 5 h 31"/>
                <a:gd name="T20" fmla="*/ 33 w 73"/>
                <a:gd name="T21" fmla="*/ 5 h 31"/>
                <a:gd name="T22" fmla="*/ 31 w 73"/>
                <a:gd name="T23" fmla="*/ 2 h 31"/>
                <a:gd name="T24" fmla="*/ 27 w 73"/>
                <a:gd name="T25" fmla="*/ 1 h 31"/>
                <a:gd name="T26" fmla="*/ 24 w 73"/>
                <a:gd name="T27" fmla="*/ 0 h 31"/>
                <a:gd name="T28" fmla="*/ 22 w 73"/>
                <a:gd name="T29" fmla="*/ 2 h 31"/>
                <a:gd name="T30" fmla="*/ 22 w 73"/>
                <a:gd name="T31" fmla="*/ 5 h 31"/>
                <a:gd name="T32" fmla="*/ 20 w 73"/>
                <a:gd name="T33" fmla="*/ 7 h 31"/>
                <a:gd name="T34" fmla="*/ 16 w 73"/>
                <a:gd name="T35" fmla="*/ 7 h 31"/>
                <a:gd name="T36" fmla="*/ 14 w 73"/>
                <a:gd name="T37" fmla="*/ 5 h 31"/>
                <a:gd name="T38" fmla="*/ 9 w 73"/>
                <a:gd name="T39" fmla="*/ 4 h 31"/>
                <a:gd name="T40" fmla="*/ 6 w 73"/>
                <a:gd name="T41" fmla="*/ 6 h 31"/>
                <a:gd name="T42" fmla="*/ 2 w 73"/>
                <a:gd name="T43" fmla="*/ 8 h 31"/>
                <a:gd name="T44" fmla="*/ 0 w 73"/>
                <a:gd name="T45" fmla="*/ 9 h 31"/>
                <a:gd name="T46" fmla="*/ 1 w 73"/>
                <a:gd name="T47" fmla="*/ 11 h 31"/>
                <a:gd name="T48" fmla="*/ 6 w 73"/>
                <a:gd name="T49" fmla="*/ 14 h 31"/>
                <a:gd name="T50" fmla="*/ 7 w 73"/>
                <a:gd name="T51" fmla="*/ 18 h 31"/>
                <a:gd name="T52" fmla="*/ 11 w 73"/>
                <a:gd name="T53" fmla="*/ 21 h 31"/>
                <a:gd name="T54" fmla="*/ 15 w 73"/>
                <a:gd name="T55" fmla="*/ 23 h 31"/>
                <a:gd name="T56" fmla="*/ 18 w 73"/>
                <a:gd name="T57" fmla="*/ 28 h 31"/>
                <a:gd name="T58" fmla="*/ 26 w 73"/>
                <a:gd name="T59" fmla="*/ 28 h 31"/>
                <a:gd name="T60" fmla="*/ 33 w 73"/>
                <a:gd name="T61" fmla="*/ 30 h 31"/>
                <a:gd name="T62" fmla="*/ 37 w 73"/>
                <a:gd name="T63" fmla="*/ 31 h 31"/>
                <a:gd name="T64" fmla="*/ 46 w 73"/>
                <a:gd name="T65" fmla="*/ 29 h 31"/>
                <a:gd name="T66" fmla="*/ 54 w 73"/>
                <a:gd name="T67" fmla="*/ 25 h 31"/>
                <a:gd name="T68" fmla="*/ 55 w 73"/>
                <a:gd name="T69" fmla="*/ 21 h 31"/>
                <a:gd name="T70" fmla="*/ 62 w 73"/>
                <a:gd name="T71" fmla="*/ 20 h 31"/>
                <a:gd name="T72" fmla="*/ 67 w 73"/>
                <a:gd name="T73" fmla="*/ 17 h 31"/>
                <a:gd name="T74" fmla="*/ 73 w 73"/>
                <a:gd name="T75" fmla="*/ 16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 h="31">
                  <a:moveTo>
                    <a:pt x="70" y="13"/>
                  </a:moveTo>
                  <a:cubicBezTo>
                    <a:pt x="69" y="12"/>
                    <a:pt x="68" y="13"/>
                    <a:pt x="67" y="13"/>
                  </a:cubicBezTo>
                  <a:cubicBezTo>
                    <a:pt x="67" y="14"/>
                    <a:pt x="67" y="13"/>
                    <a:pt x="65" y="13"/>
                  </a:cubicBezTo>
                  <a:cubicBezTo>
                    <a:pt x="64" y="13"/>
                    <a:pt x="64" y="14"/>
                    <a:pt x="63" y="13"/>
                  </a:cubicBezTo>
                  <a:cubicBezTo>
                    <a:pt x="62" y="12"/>
                    <a:pt x="63" y="12"/>
                    <a:pt x="63" y="12"/>
                  </a:cubicBezTo>
                  <a:cubicBezTo>
                    <a:pt x="63" y="10"/>
                    <a:pt x="63" y="10"/>
                    <a:pt x="63" y="10"/>
                  </a:cubicBezTo>
                  <a:cubicBezTo>
                    <a:pt x="65" y="7"/>
                    <a:pt x="65" y="7"/>
                    <a:pt x="65" y="7"/>
                  </a:cubicBezTo>
                  <a:cubicBezTo>
                    <a:pt x="65" y="6"/>
                    <a:pt x="64" y="6"/>
                    <a:pt x="63" y="7"/>
                  </a:cubicBezTo>
                  <a:cubicBezTo>
                    <a:pt x="63" y="7"/>
                    <a:pt x="62" y="7"/>
                    <a:pt x="61" y="6"/>
                  </a:cubicBezTo>
                  <a:cubicBezTo>
                    <a:pt x="61" y="6"/>
                    <a:pt x="59" y="6"/>
                    <a:pt x="59" y="6"/>
                  </a:cubicBezTo>
                  <a:cubicBezTo>
                    <a:pt x="58" y="6"/>
                    <a:pt x="57" y="7"/>
                    <a:pt x="57" y="7"/>
                  </a:cubicBezTo>
                  <a:cubicBezTo>
                    <a:pt x="57" y="8"/>
                    <a:pt x="55" y="8"/>
                    <a:pt x="55" y="8"/>
                  </a:cubicBezTo>
                  <a:cubicBezTo>
                    <a:pt x="54" y="8"/>
                    <a:pt x="52" y="8"/>
                    <a:pt x="52" y="9"/>
                  </a:cubicBezTo>
                  <a:cubicBezTo>
                    <a:pt x="52" y="9"/>
                    <a:pt x="49" y="9"/>
                    <a:pt x="49" y="9"/>
                  </a:cubicBezTo>
                  <a:cubicBezTo>
                    <a:pt x="48" y="8"/>
                    <a:pt x="46" y="9"/>
                    <a:pt x="46" y="8"/>
                  </a:cubicBezTo>
                  <a:cubicBezTo>
                    <a:pt x="45" y="8"/>
                    <a:pt x="45" y="7"/>
                    <a:pt x="45" y="7"/>
                  </a:cubicBezTo>
                  <a:cubicBezTo>
                    <a:pt x="45" y="6"/>
                    <a:pt x="43" y="6"/>
                    <a:pt x="43" y="6"/>
                  </a:cubicBezTo>
                  <a:cubicBezTo>
                    <a:pt x="42" y="6"/>
                    <a:pt x="41" y="5"/>
                    <a:pt x="41" y="5"/>
                  </a:cubicBezTo>
                  <a:cubicBezTo>
                    <a:pt x="41" y="6"/>
                    <a:pt x="39" y="5"/>
                    <a:pt x="39" y="5"/>
                  </a:cubicBezTo>
                  <a:cubicBezTo>
                    <a:pt x="38" y="5"/>
                    <a:pt x="37" y="5"/>
                    <a:pt x="37" y="5"/>
                  </a:cubicBezTo>
                  <a:cubicBezTo>
                    <a:pt x="36" y="5"/>
                    <a:pt x="35" y="6"/>
                    <a:pt x="35" y="6"/>
                  </a:cubicBezTo>
                  <a:cubicBezTo>
                    <a:pt x="34" y="6"/>
                    <a:pt x="33" y="5"/>
                    <a:pt x="33" y="5"/>
                  </a:cubicBezTo>
                  <a:cubicBezTo>
                    <a:pt x="33" y="6"/>
                    <a:pt x="32" y="5"/>
                    <a:pt x="31" y="4"/>
                  </a:cubicBezTo>
                  <a:cubicBezTo>
                    <a:pt x="31" y="4"/>
                    <a:pt x="31" y="3"/>
                    <a:pt x="31" y="2"/>
                  </a:cubicBezTo>
                  <a:cubicBezTo>
                    <a:pt x="31" y="2"/>
                    <a:pt x="29" y="2"/>
                    <a:pt x="29" y="2"/>
                  </a:cubicBezTo>
                  <a:cubicBezTo>
                    <a:pt x="28" y="1"/>
                    <a:pt x="28" y="1"/>
                    <a:pt x="27" y="1"/>
                  </a:cubicBezTo>
                  <a:cubicBezTo>
                    <a:pt x="27" y="1"/>
                    <a:pt x="26" y="1"/>
                    <a:pt x="26" y="1"/>
                  </a:cubicBezTo>
                  <a:cubicBezTo>
                    <a:pt x="25" y="0"/>
                    <a:pt x="24" y="0"/>
                    <a:pt x="24" y="0"/>
                  </a:cubicBezTo>
                  <a:cubicBezTo>
                    <a:pt x="23" y="0"/>
                    <a:pt x="23" y="0"/>
                    <a:pt x="23" y="1"/>
                  </a:cubicBezTo>
                  <a:cubicBezTo>
                    <a:pt x="23" y="1"/>
                    <a:pt x="22" y="1"/>
                    <a:pt x="22" y="2"/>
                  </a:cubicBezTo>
                  <a:cubicBezTo>
                    <a:pt x="22" y="2"/>
                    <a:pt x="21" y="2"/>
                    <a:pt x="21" y="3"/>
                  </a:cubicBezTo>
                  <a:cubicBezTo>
                    <a:pt x="21" y="3"/>
                    <a:pt x="21" y="4"/>
                    <a:pt x="22" y="5"/>
                  </a:cubicBezTo>
                  <a:cubicBezTo>
                    <a:pt x="22" y="5"/>
                    <a:pt x="22" y="6"/>
                    <a:pt x="22" y="6"/>
                  </a:cubicBezTo>
                  <a:cubicBezTo>
                    <a:pt x="22" y="6"/>
                    <a:pt x="20" y="6"/>
                    <a:pt x="20" y="7"/>
                  </a:cubicBezTo>
                  <a:cubicBezTo>
                    <a:pt x="20" y="7"/>
                    <a:pt x="19" y="7"/>
                    <a:pt x="18" y="6"/>
                  </a:cubicBezTo>
                  <a:cubicBezTo>
                    <a:pt x="17" y="6"/>
                    <a:pt x="17" y="6"/>
                    <a:pt x="16" y="7"/>
                  </a:cubicBezTo>
                  <a:cubicBezTo>
                    <a:pt x="16" y="7"/>
                    <a:pt x="15" y="6"/>
                    <a:pt x="14" y="6"/>
                  </a:cubicBezTo>
                  <a:cubicBezTo>
                    <a:pt x="14" y="6"/>
                    <a:pt x="14" y="4"/>
                    <a:pt x="14" y="5"/>
                  </a:cubicBezTo>
                  <a:cubicBezTo>
                    <a:pt x="13" y="5"/>
                    <a:pt x="11" y="4"/>
                    <a:pt x="10" y="4"/>
                  </a:cubicBezTo>
                  <a:cubicBezTo>
                    <a:pt x="10" y="4"/>
                    <a:pt x="9" y="4"/>
                    <a:pt x="9" y="4"/>
                  </a:cubicBezTo>
                  <a:cubicBezTo>
                    <a:pt x="9" y="5"/>
                    <a:pt x="7" y="5"/>
                    <a:pt x="7" y="5"/>
                  </a:cubicBezTo>
                  <a:cubicBezTo>
                    <a:pt x="7" y="5"/>
                    <a:pt x="6" y="6"/>
                    <a:pt x="6" y="6"/>
                  </a:cubicBezTo>
                  <a:cubicBezTo>
                    <a:pt x="5" y="6"/>
                    <a:pt x="4" y="6"/>
                    <a:pt x="4" y="7"/>
                  </a:cubicBezTo>
                  <a:cubicBezTo>
                    <a:pt x="4" y="8"/>
                    <a:pt x="2" y="8"/>
                    <a:pt x="2" y="8"/>
                  </a:cubicBezTo>
                  <a:cubicBezTo>
                    <a:pt x="1" y="8"/>
                    <a:pt x="0" y="8"/>
                    <a:pt x="0" y="9"/>
                  </a:cubicBezTo>
                  <a:cubicBezTo>
                    <a:pt x="0" y="9"/>
                    <a:pt x="0" y="9"/>
                    <a:pt x="0" y="9"/>
                  </a:cubicBezTo>
                  <a:cubicBezTo>
                    <a:pt x="0" y="9"/>
                    <a:pt x="0" y="9"/>
                    <a:pt x="0" y="9"/>
                  </a:cubicBezTo>
                  <a:cubicBezTo>
                    <a:pt x="0" y="11"/>
                    <a:pt x="1" y="11"/>
                    <a:pt x="1" y="11"/>
                  </a:cubicBezTo>
                  <a:cubicBezTo>
                    <a:pt x="2" y="12"/>
                    <a:pt x="3" y="12"/>
                    <a:pt x="4" y="12"/>
                  </a:cubicBezTo>
                  <a:cubicBezTo>
                    <a:pt x="4" y="12"/>
                    <a:pt x="5" y="13"/>
                    <a:pt x="6" y="14"/>
                  </a:cubicBezTo>
                  <a:cubicBezTo>
                    <a:pt x="6" y="15"/>
                    <a:pt x="6" y="15"/>
                    <a:pt x="7" y="16"/>
                  </a:cubicBezTo>
                  <a:cubicBezTo>
                    <a:pt x="7" y="16"/>
                    <a:pt x="7" y="17"/>
                    <a:pt x="7" y="18"/>
                  </a:cubicBezTo>
                  <a:cubicBezTo>
                    <a:pt x="7" y="19"/>
                    <a:pt x="6" y="19"/>
                    <a:pt x="6" y="20"/>
                  </a:cubicBezTo>
                  <a:cubicBezTo>
                    <a:pt x="7" y="21"/>
                    <a:pt x="10" y="21"/>
                    <a:pt x="11" y="21"/>
                  </a:cubicBezTo>
                  <a:cubicBezTo>
                    <a:pt x="12" y="21"/>
                    <a:pt x="13" y="22"/>
                    <a:pt x="13" y="22"/>
                  </a:cubicBezTo>
                  <a:cubicBezTo>
                    <a:pt x="14" y="22"/>
                    <a:pt x="14" y="23"/>
                    <a:pt x="15" y="23"/>
                  </a:cubicBezTo>
                  <a:cubicBezTo>
                    <a:pt x="15" y="23"/>
                    <a:pt x="16" y="24"/>
                    <a:pt x="16" y="25"/>
                  </a:cubicBezTo>
                  <a:cubicBezTo>
                    <a:pt x="17" y="27"/>
                    <a:pt x="18" y="27"/>
                    <a:pt x="18" y="28"/>
                  </a:cubicBezTo>
                  <a:cubicBezTo>
                    <a:pt x="18" y="28"/>
                    <a:pt x="20" y="28"/>
                    <a:pt x="21" y="28"/>
                  </a:cubicBezTo>
                  <a:cubicBezTo>
                    <a:pt x="22" y="28"/>
                    <a:pt x="25" y="28"/>
                    <a:pt x="26" y="28"/>
                  </a:cubicBezTo>
                  <a:cubicBezTo>
                    <a:pt x="27" y="28"/>
                    <a:pt x="29" y="28"/>
                    <a:pt x="30" y="29"/>
                  </a:cubicBezTo>
                  <a:cubicBezTo>
                    <a:pt x="32" y="30"/>
                    <a:pt x="32" y="29"/>
                    <a:pt x="33" y="30"/>
                  </a:cubicBezTo>
                  <a:cubicBezTo>
                    <a:pt x="34" y="30"/>
                    <a:pt x="34" y="30"/>
                    <a:pt x="35" y="30"/>
                  </a:cubicBezTo>
                  <a:cubicBezTo>
                    <a:pt x="36" y="30"/>
                    <a:pt x="36" y="31"/>
                    <a:pt x="37" y="31"/>
                  </a:cubicBezTo>
                  <a:cubicBezTo>
                    <a:pt x="38" y="31"/>
                    <a:pt x="39" y="30"/>
                    <a:pt x="41" y="29"/>
                  </a:cubicBezTo>
                  <a:cubicBezTo>
                    <a:pt x="43" y="28"/>
                    <a:pt x="45" y="29"/>
                    <a:pt x="46" y="29"/>
                  </a:cubicBezTo>
                  <a:cubicBezTo>
                    <a:pt x="48" y="29"/>
                    <a:pt x="49" y="28"/>
                    <a:pt x="51" y="27"/>
                  </a:cubicBezTo>
                  <a:cubicBezTo>
                    <a:pt x="52" y="26"/>
                    <a:pt x="53" y="26"/>
                    <a:pt x="54" y="25"/>
                  </a:cubicBezTo>
                  <a:cubicBezTo>
                    <a:pt x="54" y="24"/>
                    <a:pt x="52" y="23"/>
                    <a:pt x="53" y="22"/>
                  </a:cubicBezTo>
                  <a:cubicBezTo>
                    <a:pt x="54" y="21"/>
                    <a:pt x="55" y="21"/>
                    <a:pt x="55" y="21"/>
                  </a:cubicBezTo>
                  <a:cubicBezTo>
                    <a:pt x="56" y="22"/>
                    <a:pt x="57" y="22"/>
                    <a:pt x="59" y="21"/>
                  </a:cubicBezTo>
                  <a:cubicBezTo>
                    <a:pt x="60" y="20"/>
                    <a:pt x="61" y="20"/>
                    <a:pt x="62" y="20"/>
                  </a:cubicBezTo>
                  <a:cubicBezTo>
                    <a:pt x="64" y="20"/>
                    <a:pt x="64" y="19"/>
                    <a:pt x="64" y="18"/>
                  </a:cubicBezTo>
                  <a:cubicBezTo>
                    <a:pt x="65" y="17"/>
                    <a:pt x="66" y="17"/>
                    <a:pt x="67" y="17"/>
                  </a:cubicBezTo>
                  <a:cubicBezTo>
                    <a:pt x="68" y="17"/>
                    <a:pt x="69" y="16"/>
                    <a:pt x="70" y="16"/>
                  </a:cubicBezTo>
                  <a:cubicBezTo>
                    <a:pt x="71" y="17"/>
                    <a:pt x="73" y="17"/>
                    <a:pt x="73" y="16"/>
                  </a:cubicBezTo>
                  <a:cubicBezTo>
                    <a:pt x="73" y="15"/>
                    <a:pt x="70" y="14"/>
                    <a:pt x="70" y="1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8" name="Freeform 230">
              <a:extLst>
                <a:ext uri="{FF2B5EF4-FFF2-40B4-BE49-F238E27FC236}">
                  <a16:creationId xmlns:a16="http://schemas.microsoft.com/office/drawing/2014/main" id="{1BDCF758-EAEE-4319-BC54-0AA441B1B62D}"/>
                </a:ext>
              </a:extLst>
            </p:cNvPr>
            <p:cNvSpPr>
              <a:spLocks/>
            </p:cNvSpPr>
            <p:nvPr/>
          </p:nvSpPr>
          <p:spPr bwMode="auto">
            <a:xfrm>
              <a:off x="-3232150" y="1946275"/>
              <a:ext cx="4762" cy="11113"/>
            </a:xfrm>
            <a:custGeom>
              <a:avLst/>
              <a:gdLst>
                <a:gd name="T0" fmla="*/ 0 w 1"/>
                <a:gd name="T1" fmla="*/ 0 h 3"/>
                <a:gd name="T2" fmla="*/ 0 w 1"/>
                <a:gd name="T3" fmla="*/ 2 h 3"/>
                <a:gd name="T4" fmla="*/ 0 w 1"/>
                <a:gd name="T5" fmla="*/ 3 h 3"/>
                <a:gd name="T6" fmla="*/ 1 w 1"/>
                <a:gd name="T7" fmla="*/ 0 h 3"/>
                <a:gd name="T8" fmla="*/ 1 w 1"/>
                <a:gd name="T9" fmla="*/ 0 h 3"/>
                <a:gd name="T10" fmla="*/ 0 w 1"/>
                <a:gd name="T11" fmla="*/ 0 h 3"/>
              </a:gdLst>
              <a:ahLst/>
              <a:cxnLst>
                <a:cxn ang="0">
                  <a:pos x="T0" y="T1"/>
                </a:cxn>
                <a:cxn ang="0">
                  <a:pos x="T2" y="T3"/>
                </a:cxn>
                <a:cxn ang="0">
                  <a:pos x="T4" y="T5"/>
                </a:cxn>
                <a:cxn ang="0">
                  <a:pos x="T6" y="T7"/>
                </a:cxn>
                <a:cxn ang="0">
                  <a:pos x="T8" y="T9"/>
                </a:cxn>
                <a:cxn ang="0">
                  <a:pos x="T10" y="T11"/>
                </a:cxn>
              </a:cxnLst>
              <a:rect l="0" t="0" r="r" b="b"/>
              <a:pathLst>
                <a:path w="1" h="3">
                  <a:moveTo>
                    <a:pt x="0" y="0"/>
                  </a:moveTo>
                  <a:cubicBezTo>
                    <a:pt x="0" y="0"/>
                    <a:pt x="0" y="1"/>
                    <a:pt x="0" y="2"/>
                  </a:cubicBezTo>
                  <a:cubicBezTo>
                    <a:pt x="0" y="2"/>
                    <a:pt x="0" y="2"/>
                    <a:pt x="0" y="3"/>
                  </a:cubicBezTo>
                  <a:cubicBezTo>
                    <a:pt x="1" y="2"/>
                    <a:pt x="1" y="1"/>
                    <a:pt x="1" y="0"/>
                  </a:cubicBezTo>
                  <a:cubicBezTo>
                    <a:pt x="1" y="0"/>
                    <a:pt x="1" y="0"/>
                    <a:pt x="1" y="0"/>
                  </a:cubicBezTo>
                  <a:cubicBezTo>
                    <a:pt x="0" y="0"/>
                    <a:pt x="0" y="0"/>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9" name="Freeform 231">
              <a:extLst>
                <a:ext uri="{FF2B5EF4-FFF2-40B4-BE49-F238E27FC236}">
                  <a16:creationId xmlns:a16="http://schemas.microsoft.com/office/drawing/2014/main" id="{0592FCAB-84B6-427A-9E74-319C8B443D49}"/>
                </a:ext>
              </a:extLst>
            </p:cNvPr>
            <p:cNvSpPr>
              <a:spLocks/>
            </p:cNvSpPr>
            <p:nvPr/>
          </p:nvSpPr>
          <p:spPr bwMode="auto">
            <a:xfrm>
              <a:off x="-3238500" y="1939925"/>
              <a:ext cx="11112" cy="34925"/>
            </a:xfrm>
            <a:custGeom>
              <a:avLst/>
              <a:gdLst>
                <a:gd name="T0" fmla="*/ 1 w 3"/>
                <a:gd name="T1" fmla="*/ 9 h 10"/>
                <a:gd name="T2" fmla="*/ 1 w 3"/>
                <a:gd name="T3" fmla="*/ 10 h 10"/>
                <a:gd name="T4" fmla="*/ 2 w 3"/>
                <a:gd name="T5" fmla="*/ 6 h 10"/>
                <a:gd name="T6" fmla="*/ 2 w 3"/>
                <a:gd name="T7" fmla="*/ 5 h 10"/>
                <a:gd name="T8" fmla="*/ 2 w 3"/>
                <a:gd name="T9" fmla="*/ 4 h 10"/>
                <a:gd name="T10" fmla="*/ 2 w 3"/>
                <a:gd name="T11" fmla="*/ 2 h 10"/>
                <a:gd name="T12" fmla="*/ 3 w 3"/>
                <a:gd name="T13" fmla="*/ 2 h 10"/>
                <a:gd name="T14" fmla="*/ 3 w 3"/>
                <a:gd name="T15" fmla="*/ 0 h 10"/>
                <a:gd name="T16" fmla="*/ 2 w 3"/>
                <a:gd name="T17" fmla="*/ 0 h 10"/>
                <a:gd name="T18" fmla="*/ 1 w 3"/>
                <a:gd name="T19" fmla="*/ 1 h 10"/>
                <a:gd name="T20" fmla="*/ 0 w 3"/>
                <a:gd name="T21" fmla="*/ 5 h 10"/>
                <a:gd name="T22" fmla="*/ 1 w 3"/>
                <a:gd name="T23"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 h="10">
                  <a:moveTo>
                    <a:pt x="1" y="9"/>
                  </a:moveTo>
                  <a:cubicBezTo>
                    <a:pt x="1" y="9"/>
                    <a:pt x="1" y="9"/>
                    <a:pt x="1" y="10"/>
                  </a:cubicBezTo>
                  <a:cubicBezTo>
                    <a:pt x="2" y="8"/>
                    <a:pt x="2" y="7"/>
                    <a:pt x="2" y="6"/>
                  </a:cubicBezTo>
                  <a:cubicBezTo>
                    <a:pt x="2" y="6"/>
                    <a:pt x="2" y="6"/>
                    <a:pt x="2" y="5"/>
                  </a:cubicBezTo>
                  <a:cubicBezTo>
                    <a:pt x="2" y="4"/>
                    <a:pt x="2" y="4"/>
                    <a:pt x="2" y="4"/>
                  </a:cubicBezTo>
                  <a:cubicBezTo>
                    <a:pt x="2" y="3"/>
                    <a:pt x="2" y="2"/>
                    <a:pt x="2" y="2"/>
                  </a:cubicBezTo>
                  <a:cubicBezTo>
                    <a:pt x="2" y="2"/>
                    <a:pt x="2" y="2"/>
                    <a:pt x="3" y="2"/>
                  </a:cubicBezTo>
                  <a:cubicBezTo>
                    <a:pt x="3" y="1"/>
                    <a:pt x="3" y="1"/>
                    <a:pt x="3" y="0"/>
                  </a:cubicBezTo>
                  <a:cubicBezTo>
                    <a:pt x="2" y="0"/>
                    <a:pt x="2" y="0"/>
                    <a:pt x="2" y="0"/>
                  </a:cubicBezTo>
                  <a:cubicBezTo>
                    <a:pt x="2" y="0"/>
                    <a:pt x="1" y="1"/>
                    <a:pt x="1" y="1"/>
                  </a:cubicBezTo>
                  <a:cubicBezTo>
                    <a:pt x="1" y="2"/>
                    <a:pt x="0" y="4"/>
                    <a:pt x="0" y="5"/>
                  </a:cubicBezTo>
                  <a:cubicBezTo>
                    <a:pt x="1" y="9"/>
                    <a:pt x="1" y="9"/>
                    <a:pt x="1"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0" name="Freeform 232">
              <a:extLst>
                <a:ext uri="{FF2B5EF4-FFF2-40B4-BE49-F238E27FC236}">
                  <a16:creationId xmlns:a16="http://schemas.microsoft.com/office/drawing/2014/main" id="{8308958D-87C1-4597-BCC8-2E284B044D77}"/>
                </a:ext>
              </a:extLst>
            </p:cNvPr>
            <p:cNvSpPr>
              <a:spLocks/>
            </p:cNvSpPr>
            <p:nvPr/>
          </p:nvSpPr>
          <p:spPr bwMode="auto">
            <a:xfrm>
              <a:off x="-3235325" y="1939925"/>
              <a:ext cx="36512" cy="39688"/>
            </a:xfrm>
            <a:custGeom>
              <a:avLst/>
              <a:gdLst>
                <a:gd name="T0" fmla="*/ 9 w 10"/>
                <a:gd name="T1" fmla="*/ 0 h 11"/>
                <a:gd name="T2" fmla="*/ 6 w 10"/>
                <a:gd name="T3" fmla="*/ 1 h 11"/>
                <a:gd name="T4" fmla="*/ 4 w 10"/>
                <a:gd name="T5" fmla="*/ 2 h 11"/>
                <a:gd name="T6" fmla="*/ 2 w 10"/>
                <a:gd name="T7" fmla="*/ 1 h 11"/>
                <a:gd name="T8" fmla="*/ 2 w 10"/>
                <a:gd name="T9" fmla="*/ 0 h 11"/>
                <a:gd name="T10" fmla="*/ 2 w 10"/>
                <a:gd name="T11" fmla="*/ 0 h 11"/>
                <a:gd name="T12" fmla="*/ 2 w 10"/>
                <a:gd name="T13" fmla="*/ 2 h 11"/>
                <a:gd name="T14" fmla="*/ 1 w 10"/>
                <a:gd name="T15" fmla="*/ 6 h 11"/>
                <a:gd name="T16" fmla="*/ 0 w 10"/>
                <a:gd name="T17" fmla="*/ 10 h 11"/>
                <a:gd name="T18" fmla="*/ 2 w 10"/>
                <a:gd name="T19" fmla="*/ 10 h 11"/>
                <a:gd name="T20" fmla="*/ 4 w 10"/>
                <a:gd name="T21" fmla="*/ 9 h 11"/>
                <a:gd name="T22" fmla="*/ 6 w 10"/>
                <a:gd name="T23" fmla="*/ 8 h 11"/>
                <a:gd name="T24" fmla="*/ 7 w 10"/>
                <a:gd name="T25" fmla="*/ 7 h 11"/>
                <a:gd name="T26" fmla="*/ 5 w 10"/>
                <a:gd name="T27" fmla="*/ 5 h 11"/>
                <a:gd name="T28" fmla="*/ 8 w 10"/>
                <a:gd name="T29" fmla="*/ 4 h 11"/>
                <a:gd name="T30" fmla="*/ 10 w 10"/>
                <a:gd name="T31" fmla="*/ 3 h 11"/>
                <a:gd name="T32" fmla="*/ 10 w 10"/>
                <a:gd name="T33" fmla="*/ 3 h 11"/>
                <a:gd name="T34" fmla="*/ 10 w 10"/>
                <a:gd name="T35" fmla="*/ 1 h 11"/>
                <a:gd name="T36" fmla="*/ 9 w 10"/>
                <a:gd name="T37" fmla="*/ 0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0" h="11">
                  <a:moveTo>
                    <a:pt x="9" y="0"/>
                  </a:moveTo>
                  <a:cubicBezTo>
                    <a:pt x="8" y="0"/>
                    <a:pt x="7" y="1"/>
                    <a:pt x="6" y="1"/>
                  </a:cubicBezTo>
                  <a:cubicBezTo>
                    <a:pt x="6" y="1"/>
                    <a:pt x="4" y="2"/>
                    <a:pt x="4" y="2"/>
                  </a:cubicBezTo>
                  <a:cubicBezTo>
                    <a:pt x="2" y="1"/>
                    <a:pt x="2" y="1"/>
                    <a:pt x="2" y="1"/>
                  </a:cubicBezTo>
                  <a:cubicBezTo>
                    <a:pt x="2" y="0"/>
                    <a:pt x="2" y="0"/>
                    <a:pt x="2" y="0"/>
                  </a:cubicBezTo>
                  <a:cubicBezTo>
                    <a:pt x="2" y="0"/>
                    <a:pt x="2" y="0"/>
                    <a:pt x="2" y="0"/>
                  </a:cubicBezTo>
                  <a:cubicBezTo>
                    <a:pt x="2" y="1"/>
                    <a:pt x="2" y="2"/>
                    <a:pt x="2" y="2"/>
                  </a:cubicBezTo>
                  <a:cubicBezTo>
                    <a:pt x="2" y="3"/>
                    <a:pt x="2" y="6"/>
                    <a:pt x="1" y="6"/>
                  </a:cubicBezTo>
                  <a:cubicBezTo>
                    <a:pt x="1" y="7"/>
                    <a:pt x="1" y="8"/>
                    <a:pt x="0" y="10"/>
                  </a:cubicBezTo>
                  <a:cubicBezTo>
                    <a:pt x="1" y="10"/>
                    <a:pt x="2" y="10"/>
                    <a:pt x="2" y="10"/>
                  </a:cubicBezTo>
                  <a:cubicBezTo>
                    <a:pt x="3" y="11"/>
                    <a:pt x="4" y="10"/>
                    <a:pt x="4" y="9"/>
                  </a:cubicBezTo>
                  <a:cubicBezTo>
                    <a:pt x="4" y="9"/>
                    <a:pt x="5" y="8"/>
                    <a:pt x="6" y="8"/>
                  </a:cubicBezTo>
                  <a:cubicBezTo>
                    <a:pt x="6" y="8"/>
                    <a:pt x="7" y="8"/>
                    <a:pt x="7" y="7"/>
                  </a:cubicBezTo>
                  <a:cubicBezTo>
                    <a:pt x="8" y="7"/>
                    <a:pt x="6" y="5"/>
                    <a:pt x="5" y="5"/>
                  </a:cubicBezTo>
                  <a:cubicBezTo>
                    <a:pt x="5" y="5"/>
                    <a:pt x="6" y="4"/>
                    <a:pt x="8" y="4"/>
                  </a:cubicBezTo>
                  <a:cubicBezTo>
                    <a:pt x="10" y="4"/>
                    <a:pt x="9" y="3"/>
                    <a:pt x="10" y="3"/>
                  </a:cubicBezTo>
                  <a:cubicBezTo>
                    <a:pt x="10" y="3"/>
                    <a:pt x="10" y="3"/>
                    <a:pt x="10" y="3"/>
                  </a:cubicBezTo>
                  <a:cubicBezTo>
                    <a:pt x="10" y="2"/>
                    <a:pt x="10" y="1"/>
                    <a:pt x="10" y="1"/>
                  </a:cubicBezTo>
                  <a:cubicBezTo>
                    <a:pt x="10" y="1"/>
                    <a:pt x="10" y="0"/>
                    <a:pt x="9"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1" name="Freeform 233">
              <a:extLst>
                <a:ext uri="{FF2B5EF4-FFF2-40B4-BE49-F238E27FC236}">
                  <a16:creationId xmlns:a16="http://schemas.microsoft.com/office/drawing/2014/main" id="{3B950188-30ED-4647-ADB3-54DEF15C487E}"/>
                </a:ext>
              </a:extLst>
            </p:cNvPr>
            <p:cNvSpPr>
              <a:spLocks/>
            </p:cNvSpPr>
            <p:nvPr/>
          </p:nvSpPr>
          <p:spPr bwMode="auto">
            <a:xfrm>
              <a:off x="-2938463" y="1843088"/>
              <a:ext cx="90487" cy="38100"/>
            </a:xfrm>
            <a:custGeom>
              <a:avLst/>
              <a:gdLst>
                <a:gd name="T0" fmla="*/ 23 w 25"/>
                <a:gd name="T1" fmla="*/ 2 h 11"/>
                <a:gd name="T2" fmla="*/ 21 w 25"/>
                <a:gd name="T3" fmla="*/ 2 h 11"/>
                <a:gd name="T4" fmla="*/ 15 w 25"/>
                <a:gd name="T5" fmla="*/ 1 h 11"/>
                <a:gd name="T6" fmla="*/ 12 w 25"/>
                <a:gd name="T7" fmla="*/ 0 h 11"/>
                <a:gd name="T8" fmla="*/ 9 w 25"/>
                <a:gd name="T9" fmla="*/ 1 h 11"/>
                <a:gd name="T10" fmla="*/ 7 w 25"/>
                <a:gd name="T11" fmla="*/ 2 h 11"/>
                <a:gd name="T12" fmla="*/ 4 w 25"/>
                <a:gd name="T13" fmla="*/ 2 h 11"/>
                <a:gd name="T14" fmla="*/ 3 w 25"/>
                <a:gd name="T15" fmla="*/ 3 h 11"/>
                <a:gd name="T16" fmla="*/ 2 w 25"/>
                <a:gd name="T17" fmla="*/ 5 h 11"/>
                <a:gd name="T18" fmla="*/ 3 w 25"/>
                <a:gd name="T19" fmla="*/ 5 h 11"/>
                <a:gd name="T20" fmla="*/ 5 w 25"/>
                <a:gd name="T21" fmla="*/ 5 h 11"/>
                <a:gd name="T22" fmla="*/ 8 w 25"/>
                <a:gd name="T23" fmla="*/ 7 h 11"/>
                <a:gd name="T24" fmla="*/ 7 w 25"/>
                <a:gd name="T25" fmla="*/ 8 h 11"/>
                <a:gd name="T26" fmla="*/ 5 w 25"/>
                <a:gd name="T27" fmla="*/ 8 h 11"/>
                <a:gd name="T28" fmla="*/ 1 w 25"/>
                <a:gd name="T29" fmla="*/ 9 h 11"/>
                <a:gd name="T30" fmla="*/ 0 w 25"/>
                <a:gd name="T31" fmla="*/ 10 h 11"/>
                <a:gd name="T32" fmla="*/ 3 w 25"/>
                <a:gd name="T33" fmla="*/ 10 h 11"/>
                <a:gd name="T34" fmla="*/ 5 w 25"/>
                <a:gd name="T35" fmla="*/ 11 h 11"/>
                <a:gd name="T36" fmla="*/ 7 w 25"/>
                <a:gd name="T37" fmla="*/ 11 h 11"/>
                <a:gd name="T38" fmla="*/ 10 w 25"/>
                <a:gd name="T39" fmla="*/ 11 h 11"/>
                <a:gd name="T40" fmla="*/ 10 w 25"/>
                <a:gd name="T41" fmla="*/ 10 h 11"/>
                <a:gd name="T42" fmla="*/ 11 w 25"/>
                <a:gd name="T43" fmla="*/ 9 h 11"/>
                <a:gd name="T44" fmla="*/ 13 w 25"/>
                <a:gd name="T45" fmla="*/ 8 h 11"/>
                <a:gd name="T46" fmla="*/ 14 w 25"/>
                <a:gd name="T47" fmla="*/ 8 h 11"/>
                <a:gd name="T48" fmla="*/ 16 w 25"/>
                <a:gd name="T49" fmla="*/ 8 h 11"/>
                <a:gd name="T50" fmla="*/ 17 w 25"/>
                <a:gd name="T51" fmla="*/ 7 h 11"/>
                <a:gd name="T52" fmla="*/ 19 w 25"/>
                <a:gd name="T53" fmla="*/ 7 h 11"/>
                <a:gd name="T54" fmla="*/ 21 w 25"/>
                <a:gd name="T55" fmla="*/ 6 h 11"/>
                <a:gd name="T56" fmla="*/ 23 w 25"/>
                <a:gd name="T57" fmla="*/ 5 h 11"/>
                <a:gd name="T58" fmla="*/ 25 w 25"/>
                <a:gd name="T59" fmla="*/ 4 h 11"/>
                <a:gd name="T60" fmla="*/ 25 w 25"/>
                <a:gd name="T61" fmla="*/ 3 h 11"/>
                <a:gd name="T62" fmla="*/ 23 w 25"/>
                <a:gd name="T63" fmla="*/ 2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5" h="11">
                  <a:moveTo>
                    <a:pt x="23" y="2"/>
                  </a:moveTo>
                  <a:cubicBezTo>
                    <a:pt x="22" y="1"/>
                    <a:pt x="22" y="2"/>
                    <a:pt x="21" y="2"/>
                  </a:cubicBezTo>
                  <a:cubicBezTo>
                    <a:pt x="20" y="1"/>
                    <a:pt x="16" y="1"/>
                    <a:pt x="15" y="1"/>
                  </a:cubicBezTo>
                  <a:cubicBezTo>
                    <a:pt x="14" y="2"/>
                    <a:pt x="12" y="1"/>
                    <a:pt x="12" y="0"/>
                  </a:cubicBezTo>
                  <a:cubicBezTo>
                    <a:pt x="11" y="0"/>
                    <a:pt x="9" y="0"/>
                    <a:pt x="9" y="1"/>
                  </a:cubicBezTo>
                  <a:cubicBezTo>
                    <a:pt x="9" y="2"/>
                    <a:pt x="9" y="2"/>
                    <a:pt x="7" y="2"/>
                  </a:cubicBezTo>
                  <a:cubicBezTo>
                    <a:pt x="6" y="1"/>
                    <a:pt x="4" y="1"/>
                    <a:pt x="4" y="2"/>
                  </a:cubicBezTo>
                  <a:cubicBezTo>
                    <a:pt x="4" y="2"/>
                    <a:pt x="3" y="3"/>
                    <a:pt x="3" y="3"/>
                  </a:cubicBezTo>
                  <a:cubicBezTo>
                    <a:pt x="3" y="3"/>
                    <a:pt x="2" y="4"/>
                    <a:pt x="2" y="5"/>
                  </a:cubicBezTo>
                  <a:cubicBezTo>
                    <a:pt x="2" y="5"/>
                    <a:pt x="3" y="5"/>
                    <a:pt x="3" y="5"/>
                  </a:cubicBezTo>
                  <a:cubicBezTo>
                    <a:pt x="3" y="6"/>
                    <a:pt x="5" y="6"/>
                    <a:pt x="5" y="5"/>
                  </a:cubicBezTo>
                  <a:cubicBezTo>
                    <a:pt x="5" y="5"/>
                    <a:pt x="7" y="6"/>
                    <a:pt x="8" y="7"/>
                  </a:cubicBezTo>
                  <a:cubicBezTo>
                    <a:pt x="9" y="8"/>
                    <a:pt x="7" y="7"/>
                    <a:pt x="7" y="8"/>
                  </a:cubicBezTo>
                  <a:cubicBezTo>
                    <a:pt x="6" y="9"/>
                    <a:pt x="5" y="8"/>
                    <a:pt x="5" y="8"/>
                  </a:cubicBezTo>
                  <a:cubicBezTo>
                    <a:pt x="4" y="9"/>
                    <a:pt x="2" y="9"/>
                    <a:pt x="1" y="9"/>
                  </a:cubicBezTo>
                  <a:cubicBezTo>
                    <a:pt x="1" y="9"/>
                    <a:pt x="0" y="10"/>
                    <a:pt x="0" y="10"/>
                  </a:cubicBezTo>
                  <a:cubicBezTo>
                    <a:pt x="0" y="11"/>
                    <a:pt x="2" y="10"/>
                    <a:pt x="3" y="10"/>
                  </a:cubicBezTo>
                  <a:cubicBezTo>
                    <a:pt x="4" y="11"/>
                    <a:pt x="5" y="10"/>
                    <a:pt x="5" y="11"/>
                  </a:cubicBezTo>
                  <a:cubicBezTo>
                    <a:pt x="6" y="11"/>
                    <a:pt x="7" y="11"/>
                    <a:pt x="7" y="11"/>
                  </a:cubicBezTo>
                  <a:cubicBezTo>
                    <a:pt x="7" y="11"/>
                    <a:pt x="10" y="11"/>
                    <a:pt x="10" y="11"/>
                  </a:cubicBezTo>
                  <a:cubicBezTo>
                    <a:pt x="10" y="10"/>
                    <a:pt x="10" y="10"/>
                    <a:pt x="10" y="10"/>
                  </a:cubicBezTo>
                  <a:cubicBezTo>
                    <a:pt x="10" y="9"/>
                    <a:pt x="11" y="9"/>
                    <a:pt x="11" y="9"/>
                  </a:cubicBezTo>
                  <a:cubicBezTo>
                    <a:pt x="12" y="9"/>
                    <a:pt x="12" y="8"/>
                    <a:pt x="13" y="8"/>
                  </a:cubicBezTo>
                  <a:cubicBezTo>
                    <a:pt x="13" y="8"/>
                    <a:pt x="14" y="8"/>
                    <a:pt x="14" y="8"/>
                  </a:cubicBezTo>
                  <a:cubicBezTo>
                    <a:pt x="15" y="8"/>
                    <a:pt x="15" y="9"/>
                    <a:pt x="16" y="8"/>
                  </a:cubicBezTo>
                  <a:cubicBezTo>
                    <a:pt x="16" y="8"/>
                    <a:pt x="16" y="8"/>
                    <a:pt x="17" y="7"/>
                  </a:cubicBezTo>
                  <a:cubicBezTo>
                    <a:pt x="18" y="6"/>
                    <a:pt x="18" y="6"/>
                    <a:pt x="19" y="7"/>
                  </a:cubicBezTo>
                  <a:cubicBezTo>
                    <a:pt x="20" y="7"/>
                    <a:pt x="21" y="6"/>
                    <a:pt x="21" y="6"/>
                  </a:cubicBezTo>
                  <a:cubicBezTo>
                    <a:pt x="21" y="5"/>
                    <a:pt x="22" y="5"/>
                    <a:pt x="23" y="5"/>
                  </a:cubicBezTo>
                  <a:cubicBezTo>
                    <a:pt x="23" y="4"/>
                    <a:pt x="24" y="4"/>
                    <a:pt x="25" y="4"/>
                  </a:cubicBezTo>
                  <a:cubicBezTo>
                    <a:pt x="25" y="3"/>
                    <a:pt x="25" y="3"/>
                    <a:pt x="25" y="3"/>
                  </a:cubicBezTo>
                  <a:cubicBezTo>
                    <a:pt x="24" y="2"/>
                    <a:pt x="24" y="3"/>
                    <a:pt x="2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2" name="Freeform 234">
              <a:extLst>
                <a:ext uri="{FF2B5EF4-FFF2-40B4-BE49-F238E27FC236}">
                  <a16:creationId xmlns:a16="http://schemas.microsoft.com/office/drawing/2014/main" id="{730BAF82-A871-473F-8213-C0C4E856906B}"/>
                </a:ext>
              </a:extLst>
            </p:cNvPr>
            <p:cNvSpPr>
              <a:spLocks/>
            </p:cNvSpPr>
            <p:nvPr/>
          </p:nvSpPr>
          <p:spPr bwMode="auto">
            <a:xfrm>
              <a:off x="-3192463" y="1838325"/>
              <a:ext cx="58737" cy="25400"/>
            </a:xfrm>
            <a:custGeom>
              <a:avLst/>
              <a:gdLst>
                <a:gd name="T0" fmla="*/ 6 w 16"/>
                <a:gd name="T1" fmla="*/ 5 h 7"/>
                <a:gd name="T2" fmla="*/ 8 w 16"/>
                <a:gd name="T3" fmla="*/ 7 h 7"/>
                <a:gd name="T4" fmla="*/ 8 w 16"/>
                <a:gd name="T5" fmla="*/ 7 h 7"/>
                <a:gd name="T6" fmla="*/ 10 w 16"/>
                <a:gd name="T7" fmla="*/ 6 h 7"/>
                <a:gd name="T8" fmla="*/ 12 w 16"/>
                <a:gd name="T9" fmla="*/ 7 h 7"/>
                <a:gd name="T10" fmla="*/ 12 w 16"/>
                <a:gd name="T11" fmla="*/ 6 h 7"/>
                <a:gd name="T12" fmla="*/ 14 w 16"/>
                <a:gd name="T13" fmla="*/ 7 h 7"/>
                <a:gd name="T14" fmla="*/ 16 w 16"/>
                <a:gd name="T15" fmla="*/ 7 h 7"/>
                <a:gd name="T16" fmla="*/ 15 w 16"/>
                <a:gd name="T17" fmla="*/ 6 h 7"/>
                <a:gd name="T18" fmla="*/ 15 w 16"/>
                <a:gd name="T19" fmla="*/ 5 h 7"/>
                <a:gd name="T20" fmla="*/ 14 w 16"/>
                <a:gd name="T21" fmla="*/ 4 h 7"/>
                <a:gd name="T22" fmla="*/ 13 w 16"/>
                <a:gd name="T23" fmla="*/ 3 h 7"/>
                <a:gd name="T24" fmla="*/ 12 w 16"/>
                <a:gd name="T25" fmla="*/ 2 h 7"/>
                <a:gd name="T26" fmla="*/ 10 w 16"/>
                <a:gd name="T27" fmla="*/ 3 h 7"/>
                <a:gd name="T28" fmla="*/ 9 w 16"/>
                <a:gd name="T29" fmla="*/ 2 h 7"/>
                <a:gd name="T30" fmla="*/ 7 w 16"/>
                <a:gd name="T31" fmla="*/ 1 h 7"/>
                <a:gd name="T32" fmla="*/ 4 w 16"/>
                <a:gd name="T33" fmla="*/ 1 h 7"/>
                <a:gd name="T34" fmla="*/ 1 w 16"/>
                <a:gd name="T35" fmla="*/ 0 h 7"/>
                <a:gd name="T36" fmla="*/ 0 w 16"/>
                <a:gd name="T37" fmla="*/ 0 h 7"/>
                <a:gd name="T38" fmla="*/ 4 w 16"/>
                <a:gd name="T39" fmla="*/ 2 h 7"/>
                <a:gd name="T40" fmla="*/ 4 w 16"/>
                <a:gd name="T41" fmla="*/ 5 h 7"/>
                <a:gd name="T42" fmla="*/ 4 w 16"/>
                <a:gd name="T43" fmla="*/ 6 h 7"/>
                <a:gd name="T44" fmla="*/ 6 w 16"/>
                <a:gd name="T45"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6" h="7">
                  <a:moveTo>
                    <a:pt x="6" y="5"/>
                  </a:moveTo>
                  <a:cubicBezTo>
                    <a:pt x="7" y="5"/>
                    <a:pt x="7" y="6"/>
                    <a:pt x="8" y="7"/>
                  </a:cubicBezTo>
                  <a:cubicBezTo>
                    <a:pt x="8" y="7"/>
                    <a:pt x="8" y="7"/>
                    <a:pt x="8" y="7"/>
                  </a:cubicBezTo>
                  <a:cubicBezTo>
                    <a:pt x="9" y="7"/>
                    <a:pt x="10" y="7"/>
                    <a:pt x="10" y="6"/>
                  </a:cubicBezTo>
                  <a:cubicBezTo>
                    <a:pt x="11" y="6"/>
                    <a:pt x="12" y="6"/>
                    <a:pt x="12" y="7"/>
                  </a:cubicBezTo>
                  <a:cubicBezTo>
                    <a:pt x="12" y="6"/>
                    <a:pt x="12" y="6"/>
                    <a:pt x="12" y="6"/>
                  </a:cubicBezTo>
                  <a:cubicBezTo>
                    <a:pt x="13" y="6"/>
                    <a:pt x="14" y="6"/>
                    <a:pt x="14" y="7"/>
                  </a:cubicBezTo>
                  <a:cubicBezTo>
                    <a:pt x="14" y="7"/>
                    <a:pt x="15" y="7"/>
                    <a:pt x="16" y="7"/>
                  </a:cubicBezTo>
                  <a:cubicBezTo>
                    <a:pt x="16" y="6"/>
                    <a:pt x="15" y="6"/>
                    <a:pt x="15" y="6"/>
                  </a:cubicBezTo>
                  <a:cubicBezTo>
                    <a:pt x="15" y="6"/>
                    <a:pt x="15" y="5"/>
                    <a:pt x="15" y="5"/>
                  </a:cubicBezTo>
                  <a:cubicBezTo>
                    <a:pt x="15" y="5"/>
                    <a:pt x="14" y="4"/>
                    <a:pt x="14" y="4"/>
                  </a:cubicBezTo>
                  <a:cubicBezTo>
                    <a:pt x="14" y="4"/>
                    <a:pt x="14" y="3"/>
                    <a:pt x="13" y="3"/>
                  </a:cubicBezTo>
                  <a:cubicBezTo>
                    <a:pt x="13" y="3"/>
                    <a:pt x="13" y="2"/>
                    <a:pt x="12" y="2"/>
                  </a:cubicBezTo>
                  <a:cubicBezTo>
                    <a:pt x="12" y="2"/>
                    <a:pt x="11" y="2"/>
                    <a:pt x="10" y="3"/>
                  </a:cubicBezTo>
                  <a:cubicBezTo>
                    <a:pt x="10" y="3"/>
                    <a:pt x="9" y="2"/>
                    <a:pt x="9" y="2"/>
                  </a:cubicBezTo>
                  <a:cubicBezTo>
                    <a:pt x="8" y="2"/>
                    <a:pt x="8" y="1"/>
                    <a:pt x="7" y="1"/>
                  </a:cubicBezTo>
                  <a:cubicBezTo>
                    <a:pt x="7" y="1"/>
                    <a:pt x="4" y="1"/>
                    <a:pt x="4" y="1"/>
                  </a:cubicBezTo>
                  <a:cubicBezTo>
                    <a:pt x="3" y="0"/>
                    <a:pt x="2" y="0"/>
                    <a:pt x="1" y="0"/>
                  </a:cubicBezTo>
                  <a:cubicBezTo>
                    <a:pt x="1" y="0"/>
                    <a:pt x="0" y="0"/>
                    <a:pt x="0" y="0"/>
                  </a:cubicBezTo>
                  <a:cubicBezTo>
                    <a:pt x="1" y="1"/>
                    <a:pt x="3" y="1"/>
                    <a:pt x="4" y="2"/>
                  </a:cubicBezTo>
                  <a:cubicBezTo>
                    <a:pt x="4" y="4"/>
                    <a:pt x="5" y="3"/>
                    <a:pt x="4" y="5"/>
                  </a:cubicBezTo>
                  <a:cubicBezTo>
                    <a:pt x="4" y="5"/>
                    <a:pt x="4" y="5"/>
                    <a:pt x="4" y="6"/>
                  </a:cubicBezTo>
                  <a:cubicBezTo>
                    <a:pt x="5" y="6"/>
                    <a:pt x="6" y="6"/>
                    <a:pt x="6"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3" name="Freeform 235">
              <a:extLst>
                <a:ext uri="{FF2B5EF4-FFF2-40B4-BE49-F238E27FC236}">
                  <a16:creationId xmlns:a16="http://schemas.microsoft.com/office/drawing/2014/main" id="{DC77DF6A-F134-41D8-A221-B874DA73C6E2}"/>
                </a:ext>
              </a:extLst>
            </p:cNvPr>
            <p:cNvSpPr>
              <a:spLocks noEditPoints="1"/>
            </p:cNvSpPr>
            <p:nvPr/>
          </p:nvSpPr>
          <p:spPr bwMode="auto">
            <a:xfrm>
              <a:off x="-3308350" y="1852613"/>
              <a:ext cx="155575" cy="61913"/>
            </a:xfrm>
            <a:custGeom>
              <a:avLst/>
              <a:gdLst>
                <a:gd name="T0" fmla="*/ 42 w 43"/>
                <a:gd name="T1" fmla="*/ 12 h 17"/>
                <a:gd name="T2" fmla="*/ 42 w 43"/>
                <a:gd name="T3" fmla="*/ 9 h 17"/>
                <a:gd name="T4" fmla="*/ 42 w 43"/>
                <a:gd name="T5" fmla="*/ 8 h 17"/>
                <a:gd name="T6" fmla="*/ 43 w 43"/>
                <a:gd name="T7" fmla="*/ 6 h 17"/>
                <a:gd name="T8" fmla="*/ 42 w 43"/>
                <a:gd name="T9" fmla="*/ 6 h 17"/>
                <a:gd name="T10" fmla="*/ 41 w 43"/>
                <a:gd name="T11" fmla="*/ 5 h 17"/>
                <a:gd name="T12" fmla="*/ 40 w 43"/>
                <a:gd name="T13" fmla="*/ 3 h 17"/>
                <a:gd name="T14" fmla="*/ 38 w 43"/>
                <a:gd name="T15" fmla="*/ 1 h 17"/>
                <a:gd name="T16" fmla="*/ 36 w 43"/>
                <a:gd name="T17" fmla="*/ 2 h 17"/>
                <a:gd name="T18" fmla="*/ 32 w 43"/>
                <a:gd name="T19" fmla="*/ 3 h 17"/>
                <a:gd name="T20" fmla="*/ 28 w 43"/>
                <a:gd name="T21" fmla="*/ 3 h 17"/>
                <a:gd name="T22" fmla="*/ 25 w 43"/>
                <a:gd name="T23" fmla="*/ 2 h 17"/>
                <a:gd name="T24" fmla="*/ 23 w 43"/>
                <a:gd name="T25" fmla="*/ 1 h 17"/>
                <a:gd name="T26" fmla="*/ 19 w 43"/>
                <a:gd name="T27" fmla="*/ 0 h 17"/>
                <a:gd name="T28" fmla="*/ 12 w 43"/>
                <a:gd name="T29" fmla="*/ 2 h 17"/>
                <a:gd name="T30" fmla="*/ 7 w 43"/>
                <a:gd name="T31" fmla="*/ 3 h 17"/>
                <a:gd name="T32" fmla="*/ 6 w 43"/>
                <a:gd name="T33" fmla="*/ 5 h 17"/>
                <a:gd name="T34" fmla="*/ 1 w 43"/>
                <a:gd name="T35" fmla="*/ 5 h 17"/>
                <a:gd name="T36" fmla="*/ 1 w 43"/>
                <a:gd name="T37" fmla="*/ 7 h 17"/>
                <a:gd name="T38" fmla="*/ 2 w 43"/>
                <a:gd name="T39" fmla="*/ 7 h 17"/>
                <a:gd name="T40" fmla="*/ 2 w 43"/>
                <a:gd name="T41" fmla="*/ 9 h 17"/>
                <a:gd name="T42" fmla="*/ 2 w 43"/>
                <a:gd name="T43" fmla="*/ 11 h 17"/>
                <a:gd name="T44" fmla="*/ 2 w 43"/>
                <a:gd name="T45" fmla="*/ 12 h 17"/>
                <a:gd name="T46" fmla="*/ 3 w 43"/>
                <a:gd name="T47" fmla="*/ 13 h 17"/>
                <a:gd name="T48" fmla="*/ 5 w 43"/>
                <a:gd name="T49" fmla="*/ 14 h 17"/>
                <a:gd name="T50" fmla="*/ 6 w 43"/>
                <a:gd name="T51" fmla="*/ 14 h 17"/>
                <a:gd name="T52" fmla="*/ 7 w 43"/>
                <a:gd name="T53" fmla="*/ 16 h 17"/>
                <a:gd name="T54" fmla="*/ 10 w 43"/>
                <a:gd name="T55" fmla="*/ 15 h 17"/>
                <a:gd name="T56" fmla="*/ 12 w 43"/>
                <a:gd name="T57" fmla="*/ 14 h 17"/>
                <a:gd name="T58" fmla="*/ 15 w 43"/>
                <a:gd name="T59" fmla="*/ 16 h 17"/>
                <a:gd name="T60" fmla="*/ 18 w 43"/>
                <a:gd name="T61" fmla="*/ 16 h 17"/>
                <a:gd name="T62" fmla="*/ 20 w 43"/>
                <a:gd name="T63" fmla="*/ 15 h 17"/>
                <a:gd name="T64" fmla="*/ 22 w 43"/>
                <a:gd name="T65" fmla="*/ 15 h 17"/>
                <a:gd name="T66" fmla="*/ 23 w 43"/>
                <a:gd name="T67" fmla="*/ 15 h 17"/>
                <a:gd name="T68" fmla="*/ 23 w 43"/>
                <a:gd name="T69" fmla="*/ 16 h 17"/>
                <a:gd name="T70" fmla="*/ 23 w 43"/>
                <a:gd name="T71" fmla="*/ 17 h 17"/>
                <a:gd name="T72" fmla="*/ 24 w 43"/>
                <a:gd name="T73" fmla="*/ 16 h 17"/>
                <a:gd name="T74" fmla="*/ 25 w 43"/>
                <a:gd name="T75" fmla="*/ 15 h 17"/>
                <a:gd name="T76" fmla="*/ 27 w 43"/>
                <a:gd name="T77" fmla="*/ 15 h 17"/>
                <a:gd name="T78" fmla="*/ 29 w 43"/>
                <a:gd name="T79" fmla="*/ 15 h 17"/>
                <a:gd name="T80" fmla="*/ 31 w 43"/>
                <a:gd name="T81" fmla="*/ 15 h 17"/>
                <a:gd name="T82" fmla="*/ 34 w 43"/>
                <a:gd name="T83" fmla="*/ 14 h 17"/>
                <a:gd name="T84" fmla="*/ 37 w 43"/>
                <a:gd name="T85" fmla="*/ 14 h 17"/>
                <a:gd name="T86" fmla="*/ 38 w 43"/>
                <a:gd name="T87" fmla="*/ 14 h 17"/>
                <a:gd name="T88" fmla="*/ 39 w 43"/>
                <a:gd name="T89" fmla="*/ 13 h 17"/>
                <a:gd name="T90" fmla="*/ 41 w 43"/>
                <a:gd name="T91" fmla="*/ 13 h 17"/>
                <a:gd name="T92" fmla="*/ 43 w 43"/>
                <a:gd name="T93" fmla="*/ 14 h 17"/>
                <a:gd name="T94" fmla="*/ 42 w 43"/>
                <a:gd name="T95" fmla="*/ 12 h 17"/>
                <a:gd name="T96" fmla="*/ 4 w 43"/>
                <a:gd name="T97" fmla="*/ 3 h 17"/>
                <a:gd name="T98" fmla="*/ 7 w 43"/>
                <a:gd name="T99" fmla="*/ 3 h 17"/>
                <a:gd name="T100" fmla="*/ 5 w 43"/>
                <a:gd name="T101" fmla="*/ 1 h 17"/>
                <a:gd name="T102" fmla="*/ 4 w 43"/>
                <a:gd name="T103" fmla="*/ 0 h 17"/>
                <a:gd name="T104" fmla="*/ 3 w 43"/>
                <a:gd name="T105" fmla="*/ 0 h 17"/>
                <a:gd name="T106" fmla="*/ 1 w 43"/>
                <a:gd name="T107" fmla="*/ 0 h 17"/>
                <a:gd name="T108" fmla="*/ 1 w 43"/>
                <a:gd name="T109" fmla="*/ 2 h 17"/>
                <a:gd name="T110" fmla="*/ 1 w 43"/>
                <a:gd name="T111" fmla="*/ 3 h 17"/>
                <a:gd name="T112" fmla="*/ 0 w 43"/>
                <a:gd name="T113" fmla="*/ 4 h 17"/>
                <a:gd name="T114" fmla="*/ 1 w 43"/>
                <a:gd name="T115" fmla="*/ 4 h 17"/>
                <a:gd name="T116" fmla="*/ 4 w 43"/>
                <a:gd name="T117" fmla="*/ 3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43" h="17">
                  <a:moveTo>
                    <a:pt x="42" y="12"/>
                  </a:moveTo>
                  <a:cubicBezTo>
                    <a:pt x="42" y="12"/>
                    <a:pt x="42" y="10"/>
                    <a:pt x="42" y="9"/>
                  </a:cubicBezTo>
                  <a:cubicBezTo>
                    <a:pt x="42" y="9"/>
                    <a:pt x="42" y="8"/>
                    <a:pt x="42" y="8"/>
                  </a:cubicBezTo>
                  <a:cubicBezTo>
                    <a:pt x="43" y="8"/>
                    <a:pt x="42" y="6"/>
                    <a:pt x="43" y="6"/>
                  </a:cubicBezTo>
                  <a:cubicBezTo>
                    <a:pt x="43" y="6"/>
                    <a:pt x="42" y="6"/>
                    <a:pt x="42" y="6"/>
                  </a:cubicBezTo>
                  <a:cubicBezTo>
                    <a:pt x="42" y="5"/>
                    <a:pt x="41" y="6"/>
                    <a:pt x="41" y="5"/>
                  </a:cubicBezTo>
                  <a:cubicBezTo>
                    <a:pt x="40" y="4"/>
                    <a:pt x="41" y="4"/>
                    <a:pt x="40" y="3"/>
                  </a:cubicBezTo>
                  <a:cubicBezTo>
                    <a:pt x="39" y="2"/>
                    <a:pt x="39" y="1"/>
                    <a:pt x="38" y="1"/>
                  </a:cubicBezTo>
                  <a:cubicBezTo>
                    <a:pt x="38" y="2"/>
                    <a:pt x="37" y="2"/>
                    <a:pt x="36" y="2"/>
                  </a:cubicBezTo>
                  <a:cubicBezTo>
                    <a:pt x="35" y="3"/>
                    <a:pt x="32" y="3"/>
                    <a:pt x="32" y="3"/>
                  </a:cubicBezTo>
                  <a:cubicBezTo>
                    <a:pt x="31" y="3"/>
                    <a:pt x="29" y="3"/>
                    <a:pt x="28" y="3"/>
                  </a:cubicBezTo>
                  <a:cubicBezTo>
                    <a:pt x="26" y="3"/>
                    <a:pt x="26" y="2"/>
                    <a:pt x="25" y="2"/>
                  </a:cubicBezTo>
                  <a:cubicBezTo>
                    <a:pt x="24" y="2"/>
                    <a:pt x="24" y="1"/>
                    <a:pt x="23" y="1"/>
                  </a:cubicBezTo>
                  <a:cubicBezTo>
                    <a:pt x="22" y="1"/>
                    <a:pt x="22" y="1"/>
                    <a:pt x="19" y="0"/>
                  </a:cubicBezTo>
                  <a:cubicBezTo>
                    <a:pt x="16" y="0"/>
                    <a:pt x="13" y="2"/>
                    <a:pt x="12" y="2"/>
                  </a:cubicBezTo>
                  <a:cubicBezTo>
                    <a:pt x="11" y="3"/>
                    <a:pt x="7" y="3"/>
                    <a:pt x="7" y="3"/>
                  </a:cubicBezTo>
                  <a:cubicBezTo>
                    <a:pt x="7" y="3"/>
                    <a:pt x="7" y="4"/>
                    <a:pt x="6" y="5"/>
                  </a:cubicBezTo>
                  <a:cubicBezTo>
                    <a:pt x="5" y="5"/>
                    <a:pt x="2" y="5"/>
                    <a:pt x="1" y="5"/>
                  </a:cubicBezTo>
                  <a:cubicBezTo>
                    <a:pt x="0" y="5"/>
                    <a:pt x="0" y="7"/>
                    <a:pt x="1" y="7"/>
                  </a:cubicBezTo>
                  <a:cubicBezTo>
                    <a:pt x="1" y="7"/>
                    <a:pt x="2" y="7"/>
                    <a:pt x="2" y="7"/>
                  </a:cubicBezTo>
                  <a:cubicBezTo>
                    <a:pt x="1" y="8"/>
                    <a:pt x="2" y="9"/>
                    <a:pt x="2" y="9"/>
                  </a:cubicBezTo>
                  <a:cubicBezTo>
                    <a:pt x="1" y="9"/>
                    <a:pt x="1" y="10"/>
                    <a:pt x="2" y="11"/>
                  </a:cubicBezTo>
                  <a:cubicBezTo>
                    <a:pt x="2" y="11"/>
                    <a:pt x="2" y="12"/>
                    <a:pt x="2" y="12"/>
                  </a:cubicBezTo>
                  <a:cubicBezTo>
                    <a:pt x="1" y="12"/>
                    <a:pt x="3" y="13"/>
                    <a:pt x="3" y="13"/>
                  </a:cubicBezTo>
                  <a:cubicBezTo>
                    <a:pt x="3" y="13"/>
                    <a:pt x="5" y="14"/>
                    <a:pt x="5" y="14"/>
                  </a:cubicBezTo>
                  <a:cubicBezTo>
                    <a:pt x="5" y="14"/>
                    <a:pt x="5" y="15"/>
                    <a:pt x="6" y="14"/>
                  </a:cubicBezTo>
                  <a:cubicBezTo>
                    <a:pt x="6" y="14"/>
                    <a:pt x="7" y="15"/>
                    <a:pt x="7" y="16"/>
                  </a:cubicBezTo>
                  <a:cubicBezTo>
                    <a:pt x="8" y="17"/>
                    <a:pt x="10" y="16"/>
                    <a:pt x="10" y="15"/>
                  </a:cubicBezTo>
                  <a:cubicBezTo>
                    <a:pt x="10" y="15"/>
                    <a:pt x="11" y="14"/>
                    <a:pt x="12" y="14"/>
                  </a:cubicBezTo>
                  <a:cubicBezTo>
                    <a:pt x="13" y="15"/>
                    <a:pt x="15" y="16"/>
                    <a:pt x="15" y="16"/>
                  </a:cubicBezTo>
                  <a:cubicBezTo>
                    <a:pt x="16" y="17"/>
                    <a:pt x="17" y="16"/>
                    <a:pt x="18" y="16"/>
                  </a:cubicBezTo>
                  <a:cubicBezTo>
                    <a:pt x="18" y="16"/>
                    <a:pt x="19" y="15"/>
                    <a:pt x="20" y="15"/>
                  </a:cubicBezTo>
                  <a:cubicBezTo>
                    <a:pt x="20" y="14"/>
                    <a:pt x="21" y="15"/>
                    <a:pt x="22" y="15"/>
                  </a:cubicBezTo>
                  <a:cubicBezTo>
                    <a:pt x="22" y="15"/>
                    <a:pt x="23" y="14"/>
                    <a:pt x="23" y="15"/>
                  </a:cubicBezTo>
                  <a:cubicBezTo>
                    <a:pt x="24" y="15"/>
                    <a:pt x="22" y="16"/>
                    <a:pt x="23" y="16"/>
                  </a:cubicBezTo>
                  <a:cubicBezTo>
                    <a:pt x="23" y="17"/>
                    <a:pt x="23" y="17"/>
                    <a:pt x="23" y="17"/>
                  </a:cubicBezTo>
                  <a:cubicBezTo>
                    <a:pt x="24" y="17"/>
                    <a:pt x="24" y="16"/>
                    <a:pt x="24" y="16"/>
                  </a:cubicBezTo>
                  <a:cubicBezTo>
                    <a:pt x="24" y="15"/>
                    <a:pt x="25" y="15"/>
                    <a:pt x="25" y="15"/>
                  </a:cubicBezTo>
                  <a:cubicBezTo>
                    <a:pt x="25" y="15"/>
                    <a:pt x="26" y="15"/>
                    <a:pt x="27" y="15"/>
                  </a:cubicBezTo>
                  <a:cubicBezTo>
                    <a:pt x="28" y="15"/>
                    <a:pt x="28" y="14"/>
                    <a:pt x="29" y="15"/>
                  </a:cubicBezTo>
                  <a:cubicBezTo>
                    <a:pt x="29" y="15"/>
                    <a:pt x="30" y="15"/>
                    <a:pt x="31" y="15"/>
                  </a:cubicBezTo>
                  <a:cubicBezTo>
                    <a:pt x="33" y="15"/>
                    <a:pt x="33" y="14"/>
                    <a:pt x="34" y="14"/>
                  </a:cubicBezTo>
                  <a:cubicBezTo>
                    <a:pt x="36" y="14"/>
                    <a:pt x="37" y="14"/>
                    <a:pt x="37" y="14"/>
                  </a:cubicBezTo>
                  <a:cubicBezTo>
                    <a:pt x="38" y="14"/>
                    <a:pt x="38" y="14"/>
                    <a:pt x="38" y="14"/>
                  </a:cubicBezTo>
                  <a:cubicBezTo>
                    <a:pt x="38" y="13"/>
                    <a:pt x="38" y="13"/>
                    <a:pt x="39" y="13"/>
                  </a:cubicBezTo>
                  <a:cubicBezTo>
                    <a:pt x="40" y="13"/>
                    <a:pt x="40" y="14"/>
                    <a:pt x="41" y="13"/>
                  </a:cubicBezTo>
                  <a:cubicBezTo>
                    <a:pt x="41" y="13"/>
                    <a:pt x="43" y="15"/>
                    <a:pt x="43" y="14"/>
                  </a:cubicBezTo>
                  <a:cubicBezTo>
                    <a:pt x="43" y="14"/>
                    <a:pt x="43" y="12"/>
                    <a:pt x="42" y="12"/>
                  </a:cubicBezTo>
                  <a:close/>
                  <a:moveTo>
                    <a:pt x="4" y="3"/>
                  </a:moveTo>
                  <a:cubicBezTo>
                    <a:pt x="4" y="3"/>
                    <a:pt x="6" y="3"/>
                    <a:pt x="7" y="3"/>
                  </a:cubicBezTo>
                  <a:cubicBezTo>
                    <a:pt x="7" y="2"/>
                    <a:pt x="6" y="2"/>
                    <a:pt x="5" y="1"/>
                  </a:cubicBezTo>
                  <a:cubicBezTo>
                    <a:pt x="5" y="1"/>
                    <a:pt x="4" y="1"/>
                    <a:pt x="4" y="0"/>
                  </a:cubicBezTo>
                  <a:cubicBezTo>
                    <a:pt x="4" y="0"/>
                    <a:pt x="4" y="1"/>
                    <a:pt x="3" y="0"/>
                  </a:cubicBezTo>
                  <a:cubicBezTo>
                    <a:pt x="3" y="0"/>
                    <a:pt x="1" y="0"/>
                    <a:pt x="1" y="0"/>
                  </a:cubicBezTo>
                  <a:cubicBezTo>
                    <a:pt x="1" y="0"/>
                    <a:pt x="1" y="1"/>
                    <a:pt x="1" y="2"/>
                  </a:cubicBezTo>
                  <a:cubicBezTo>
                    <a:pt x="1" y="2"/>
                    <a:pt x="1" y="3"/>
                    <a:pt x="1" y="3"/>
                  </a:cubicBezTo>
                  <a:cubicBezTo>
                    <a:pt x="1" y="3"/>
                    <a:pt x="0" y="3"/>
                    <a:pt x="0" y="4"/>
                  </a:cubicBezTo>
                  <a:cubicBezTo>
                    <a:pt x="1" y="4"/>
                    <a:pt x="1" y="4"/>
                    <a:pt x="1" y="4"/>
                  </a:cubicBezTo>
                  <a:cubicBezTo>
                    <a:pt x="2" y="4"/>
                    <a:pt x="3" y="3"/>
                    <a:pt x="4"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4" name="Freeform 236">
              <a:extLst>
                <a:ext uri="{FF2B5EF4-FFF2-40B4-BE49-F238E27FC236}">
                  <a16:creationId xmlns:a16="http://schemas.microsoft.com/office/drawing/2014/main" id="{3EADB74E-EA41-42B7-A43A-18F14BD4FE45}"/>
                </a:ext>
              </a:extLst>
            </p:cNvPr>
            <p:cNvSpPr>
              <a:spLocks/>
            </p:cNvSpPr>
            <p:nvPr/>
          </p:nvSpPr>
          <p:spPr bwMode="auto">
            <a:xfrm>
              <a:off x="-2867025" y="1914525"/>
              <a:ext cx="19050" cy="22225"/>
            </a:xfrm>
            <a:custGeom>
              <a:avLst/>
              <a:gdLst>
                <a:gd name="T0" fmla="*/ 2 w 5"/>
                <a:gd name="T1" fmla="*/ 0 h 6"/>
                <a:gd name="T2" fmla="*/ 0 w 5"/>
                <a:gd name="T3" fmla="*/ 2 h 6"/>
                <a:gd name="T4" fmla="*/ 0 w 5"/>
                <a:gd name="T5" fmla="*/ 3 h 6"/>
                <a:gd name="T6" fmla="*/ 1 w 5"/>
                <a:gd name="T7" fmla="*/ 4 h 6"/>
                <a:gd name="T8" fmla="*/ 2 w 5"/>
                <a:gd name="T9" fmla="*/ 6 h 6"/>
                <a:gd name="T10" fmla="*/ 3 w 5"/>
                <a:gd name="T11" fmla="*/ 5 h 6"/>
                <a:gd name="T12" fmla="*/ 5 w 5"/>
                <a:gd name="T13" fmla="*/ 3 h 6"/>
                <a:gd name="T14" fmla="*/ 2 w 5"/>
                <a:gd name="T15" fmla="*/ 0 h 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 h="6">
                  <a:moveTo>
                    <a:pt x="2" y="0"/>
                  </a:moveTo>
                  <a:cubicBezTo>
                    <a:pt x="2" y="0"/>
                    <a:pt x="0" y="1"/>
                    <a:pt x="0" y="2"/>
                  </a:cubicBezTo>
                  <a:cubicBezTo>
                    <a:pt x="0" y="2"/>
                    <a:pt x="0" y="2"/>
                    <a:pt x="0" y="3"/>
                  </a:cubicBezTo>
                  <a:cubicBezTo>
                    <a:pt x="0" y="3"/>
                    <a:pt x="1" y="4"/>
                    <a:pt x="1" y="4"/>
                  </a:cubicBezTo>
                  <a:cubicBezTo>
                    <a:pt x="2" y="4"/>
                    <a:pt x="2" y="5"/>
                    <a:pt x="2" y="6"/>
                  </a:cubicBezTo>
                  <a:cubicBezTo>
                    <a:pt x="2" y="5"/>
                    <a:pt x="2" y="5"/>
                    <a:pt x="3" y="5"/>
                  </a:cubicBezTo>
                  <a:cubicBezTo>
                    <a:pt x="3" y="5"/>
                    <a:pt x="5" y="3"/>
                    <a:pt x="5" y="3"/>
                  </a:cubicBezTo>
                  <a:cubicBezTo>
                    <a:pt x="5" y="2"/>
                    <a:pt x="3" y="0"/>
                    <a:pt x="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5" name="Freeform 237">
              <a:extLst>
                <a:ext uri="{FF2B5EF4-FFF2-40B4-BE49-F238E27FC236}">
                  <a16:creationId xmlns:a16="http://schemas.microsoft.com/office/drawing/2014/main" id="{9CC449D0-32BC-46DC-A417-DF67F2AB9856}"/>
                </a:ext>
              </a:extLst>
            </p:cNvPr>
            <p:cNvSpPr>
              <a:spLocks/>
            </p:cNvSpPr>
            <p:nvPr/>
          </p:nvSpPr>
          <p:spPr bwMode="auto">
            <a:xfrm>
              <a:off x="-2487613" y="1846263"/>
              <a:ext cx="58737" cy="53975"/>
            </a:xfrm>
            <a:custGeom>
              <a:avLst/>
              <a:gdLst>
                <a:gd name="T0" fmla="*/ 15 w 16"/>
                <a:gd name="T1" fmla="*/ 1 h 15"/>
                <a:gd name="T2" fmla="*/ 13 w 16"/>
                <a:gd name="T3" fmla="*/ 0 h 15"/>
                <a:gd name="T4" fmla="*/ 12 w 16"/>
                <a:gd name="T5" fmla="*/ 2 h 15"/>
                <a:gd name="T6" fmla="*/ 10 w 16"/>
                <a:gd name="T7" fmla="*/ 3 h 15"/>
                <a:gd name="T8" fmla="*/ 9 w 16"/>
                <a:gd name="T9" fmla="*/ 4 h 15"/>
                <a:gd name="T10" fmla="*/ 8 w 16"/>
                <a:gd name="T11" fmla="*/ 4 h 15"/>
                <a:gd name="T12" fmla="*/ 6 w 16"/>
                <a:gd name="T13" fmla="*/ 4 h 15"/>
                <a:gd name="T14" fmla="*/ 5 w 16"/>
                <a:gd name="T15" fmla="*/ 5 h 15"/>
                <a:gd name="T16" fmla="*/ 0 w 16"/>
                <a:gd name="T17" fmla="*/ 8 h 15"/>
                <a:gd name="T18" fmla="*/ 0 w 16"/>
                <a:gd name="T19" fmla="*/ 9 h 15"/>
                <a:gd name="T20" fmla="*/ 2 w 16"/>
                <a:gd name="T21" fmla="*/ 10 h 15"/>
                <a:gd name="T22" fmla="*/ 1 w 16"/>
                <a:gd name="T23" fmla="*/ 13 h 15"/>
                <a:gd name="T24" fmla="*/ 1 w 16"/>
                <a:gd name="T25" fmla="*/ 14 h 15"/>
                <a:gd name="T26" fmla="*/ 3 w 16"/>
                <a:gd name="T27" fmla="*/ 15 h 15"/>
                <a:gd name="T28" fmla="*/ 4 w 16"/>
                <a:gd name="T29" fmla="*/ 14 h 15"/>
                <a:gd name="T30" fmla="*/ 5 w 16"/>
                <a:gd name="T31" fmla="*/ 15 h 15"/>
                <a:gd name="T32" fmla="*/ 6 w 16"/>
                <a:gd name="T33" fmla="*/ 14 h 15"/>
                <a:gd name="T34" fmla="*/ 8 w 16"/>
                <a:gd name="T35" fmla="*/ 13 h 15"/>
                <a:gd name="T36" fmla="*/ 10 w 16"/>
                <a:gd name="T37" fmla="*/ 13 h 15"/>
                <a:gd name="T38" fmla="*/ 7 w 16"/>
                <a:gd name="T39" fmla="*/ 11 h 15"/>
                <a:gd name="T40" fmla="*/ 8 w 16"/>
                <a:gd name="T41" fmla="*/ 9 h 15"/>
                <a:gd name="T42" fmla="*/ 12 w 16"/>
                <a:gd name="T43" fmla="*/ 6 h 15"/>
                <a:gd name="T44" fmla="*/ 13 w 16"/>
                <a:gd name="T45" fmla="*/ 3 h 15"/>
                <a:gd name="T46" fmla="*/ 16 w 16"/>
                <a:gd name="T47" fmla="*/ 1 h 15"/>
                <a:gd name="T48" fmla="*/ 15 w 16"/>
                <a:gd name="T49" fmla="*/ 1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6" h="15">
                  <a:moveTo>
                    <a:pt x="15" y="1"/>
                  </a:moveTo>
                  <a:cubicBezTo>
                    <a:pt x="14" y="1"/>
                    <a:pt x="14" y="0"/>
                    <a:pt x="13" y="0"/>
                  </a:cubicBezTo>
                  <a:cubicBezTo>
                    <a:pt x="12" y="0"/>
                    <a:pt x="12" y="2"/>
                    <a:pt x="12" y="2"/>
                  </a:cubicBezTo>
                  <a:cubicBezTo>
                    <a:pt x="11" y="2"/>
                    <a:pt x="11" y="3"/>
                    <a:pt x="10" y="3"/>
                  </a:cubicBezTo>
                  <a:cubicBezTo>
                    <a:pt x="9" y="3"/>
                    <a:pt x="9" y="3"/>
                    <a:pt x="9" y="4"/>
                  </a:cubicBezTo>
                  <a:cubicBezTo>
                    <a:pt x="10" y="5"/>
                    <a:pt x="9" y="4"/>
                    <a:pt x="8" y="4"/>
                  </a:cubicBezTo>
                  <a:cubicBezTo>
                    <a:pt x="7" y="4"/>
                    <a:pt x="7" y="4"/>
                    <a:pt x="6" y="4"/>
                  </a:cubicBezTo>
                  <a:cubicBezTo>
                    <a:pt x="6" y="4"/>
                    <a:pt x="5" y="5"/>
                    <a:pt x="5" y="5"/>
                  </a:cubicBezTo>
                  <a:cubicBezTo>
                    <a:pt x="4" y="6"/>
                    <a:pt x="1" y="7"/>
                    <a:pt x="0" y="8"/>
                  </a:cubicBezTo>
                  <a:cubicBezTo>
                    <a:pt x="0" y="8"/>
                    <a:pt x="0" y="8"/>
                    <a:pt x="0" y="9"/>
                  </a:cubicBezTo>
                  <a:cubicBezTo>
                    <a:pt x="1" y="9"/>
                    <a:pt x="2" y="10"/>
                    <a:pt x="2" y="10"/>
                  </a:cubicBezTo>
                  <a:cubicBezTo>
                    <a:pt x="3" y="11"/>
                    <a:pt x="2" y="12"/>
                    <a:pt x="1" y="13"/>
                  </a:cubicBezTo>
                  <a:cubicBezTo>
                    <a:pt x="0" y="13"/>
                    <a:pt x="1" y="13"/>
                    <a:pt x="1" y="14"/>
                  </a:cubicBezTo>
                  <a:cubicBezTo>
                    <a:pt x="1" y="15"/>
                    <a:pt x="2" y="15"/>
                    <a:pt x="3" y="15"/>
                  </a:cubicBezTo>
                  <a:cubicBezTo>
                    <a:pt x="3" y="14"/>
                    <a:pt x="3" y="14"/>
                    <a:pt x="4" y="14"/>
                  </a:cubicBezTo>
                  <a:cubicBezTo>
                    <a:pt x="5" y="14"/>
                    <a:pt x="5" y="14"/>
                    <a:pt x="5" y="15"/>
                  </a:cubicBezTo>
                  <a:cubicBezTo>
                    <a:pt x="5" y="14"/>
                    <a:pt x="6" y="14"/>
                    <a:pt x="6" y="14"/>
                  </a:cubicBezTo>
                  <a:cubicBezTo>
                    <a:pt x="7" y="13"/>
                    <a:pt x="8" y="13"/>
                    <a:pt x="8" y="13"/>
                  </a:cubicBezTo>
                  <a:cubicBezTo>
                    <a:pt x="9" y="13"/>
                    <a:pt x="9" y="13"/>
                    <a:pt x="10" y="13"/>
                  </a:cubicBezTo>
                  <a:cubicBezTo>
                    <a:pt x="9" y="12"/>
                    <a:pt x="8" y="11"/>
                    <a:pt x="7" y="11"/>
                  </a:cubicBezTo>
                  <a:cubicBezTo>
                    <a:pt x="7" y="10"/>
                    <a:pt x="7" y="9"/>
                    <a:pt x="8" y="9"/>
                  </a:cubicBezTo>
                  <a:cubicBezTo>
                    <a:pt x="9" y="8"/>
                    <a:pt x="11" y="7"/>
                    <a:pt x="12" y="6"/>
                  </a:cubicBezTo>
                  <a:cubicBezTo>
                    <a:pt x="13" y="6"/>
                    <a:pt x="12" y="4"/>
                    <a:pt x="13" y="3"/>
                  </a:cubicBezTo>
                  <a:cubicBezTo>
                    <a:pt x="13" y="3"/>
                    <a:pt x="14" y="2"/>
                    <a:pt x="16" y="1"/>
                  </a:cubicBezTo>
                  <a:cubicBezTo>
                    <a:pt x="15" y="1"/>
                    <a:pt x="15" y="1"/>
                    <a:pt x="15"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6" name="Freeform 238">
              <a:extLst>
                <a:ext uri="{FF2B5EF4-FFF2-40B4-BE49-F238E27FC236}">
                  <a16:creationId xmlns:a16="http://schemas.microsoft.com/office/drawing/2014/main" id="{DA2A6AB2-4562-4123-941E-FDC06D7E48C6}"/>
                </a:ext>
              </a:extLst>
            </p:cNvPr>
            <p:cNvSpPr>
              <a:spLocks/>
            </p:cNvSpPr>
            <p:nvPr/>
          </p:nvSpPr>
          <p:spPr bwMode="auto">
            <a:xfrm>
              <a:off x="-2847975" y="1968500"/>
              <a:ext cx="60325" cy="36513"/>
            </a:xfrm>
            <a:custGeom>
              <a:avLst/>
              <a:gdLst>
                <a:gd name="T0" fmla="*/ 17 w 17"/>
                <a:gd name="T1" fmla="*/ 7 h 10"/>
                <a:gd name="T2" fmla="*/ 17 w 17"/>
                <a:gd name="T3" fmla="*/ 6 h 10"/>
                <a:gd name="T4" fmla="*/ 14 w 17"/>
                <a:gd name="T5" fmla="*/ 6 h 10"/>
                <a:gd name="T6" fmla="*/ 9 w 17"/>
                <a:gd name="T7" fmla="*/ 4 h 10"/>
                <a:gd name="T8" fmla="*/ 4 w 17"/>
                <a:gd name="T9" fmla="*/ 1 h 10"/>
                <a:gd name="T10" fmla="*/ 2 w 17"/>
                <a:gd name="T11" fmla="*/ 0 h 10"/>
                <a:gd name="T12" fmla="*/ 1 w 17"/>
                <a:gd name="T13" fmla="*/ 1 h 10"/>
                <a:gd name="T14" fmla="*/ 0 w 17"/>
                <a:gd name="T15" fmla="*/ 2 h 10"/>
                <a:gd name="T16" fmla="*/ 0 w 17"/>
                <a:gd name="T17" fmla="*/ 4 h 10"/>
                <a:gd name="T18" fmla="*/ 1 w 17"/>
                <a:gd name="T19" fmla="*/ 5 h 10"/>
                <a:gd name="T20" fmla="*/ 3 w 17"/>
                <a:gd name="T21" fmla="*/ 6 h 10"/>
                <a:gd name="T22" fmla="*/ 4 w 17"/>
                <a:gd name="T23" fmla="*/ 7 h 10"/>
                <a:gd name="T24" fmla="*/ 6 w 17"/>
                <a:gd name="T25" fmla="*/ 8 h 10"/>
                <a:gd name="T26" fmla="*/ 8 w 17"/>
                <a:gd name="T27" fmla="*/ 7 h 10"/>
                <a:gd name="T28" fmla="*/ 10 w 17"/>
                <a:gd name="T29" fmla="*/ 9 h 10"/>
                <a:gd name="T30" fmla="*/ 13 w 17"/>
                <a:gd name="T31" fmla="*/ 10 h 10"/>
                <a:gd name="T32" fmla="*/ 17 w 17"/>
                <a:gd name="T33" fmla="*/ 9 h 10"/>
                <a:gd name="T34" fmla="*/ 17 w 17"/>
                <a:gd name="T35" fmla="*/ 7 h 10"/>
                <a:gd name="T36" fmla="*/ 17 w 17"/>
                <a:gd name="T37" fmla="*/ 7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7" h="10">
                  <a:moveTo>
                    <a:pt x="17" y="7"/>
                  </a:moveTo>
                  <a:cubicBezTo>
                    <a:pt x="17" y="6"/>
                    <a:pt x="17" y="6"/>
                    <a:pt x="17" y="6"/>
                  </a:cubicBezTo>
                  <a:cubicBezTo>
                    <a:pt x="15" y="7"/>
                    <a:pt x="14" y="6"/>
                    <a:pt x="14" y="6"/>
                  </a:cubicBezTo>
                  <a:cubicBezTo>
                    <a:pt x="13" y="6"/>
                    <a:pt x="10" y="5"/>
                    <a:pt x="9" y="4"/>
                  </a:cubicBezTo>
                  <a:cubicBezTo>
                    <a:pt x="8" y="3"/>
                    <a:pt x="5" y="1"/>
                    <a:pt x="4" y="1"/>
                  </a:cubicBezTo>
                  <a:cubicBezTo>
                    <a:pt x="4" y="0"/>
                    <a:pt x="3" y="0"/>
                    <a:pt x="2" y="0"/>
                  </a:cubicBezTo>
                  <a:cubicBezTo>
                    <a:pt x="2" y="1"/>
                    <a:pt x="2" y="1"/>
                    <a:pt x="1" y="1"/>
                  </a:cubicBezTo>
                  <a:cubicBezTo>
                    <a:pt x="1" y="1"/>
                    <a:pt x="0" y="2"/>
                    <a:pt x="0" y="2"/>
                  </a:cubicBezTo>
                  <a:cubicBezTo>
                    <a:pt x="0" y="3"/>
                    <a:pt x="0" y="3"/>
                    <a:pt x="0" y="4"/>
                  </a:cubicBezTo>
                  <a:cubicBezTo>
                    <a:pt x="0" y="4"/>
                    <a:pt x="1" y="4"/>
                    <a:pt x="1" y="5"/>
                  </a:cubicBezTo>
                  <a:cubicBezTo>
                    <a:pt x="1" y="5"/>
                    <a:pt x="3" y="5"/>
                    <a:pt x="3" y="6"/>
                  </a:cubicBezTo>
                  <a:cubicBezTo>
                    <a:pt x="3" y="6"/>
                    <a:pt x="4" y="6"/>
                    <a:pt x="4" y="7"/>
                  </a:cubicBezTo>
                  <a:cubicBezTo>
                    <a:pt x="5" y="7"/>
                    <a:pt x="6" y="7"/>
                    <a:pt x="6" y="8"/>
                  </a:cubicBezTo>
                  <a:cubicBezTo>
                    <a:pt x="7" y="8"/>
                    <a:pt x="8" y="7"/>
                    <a:pt x="8" y="7"/>
                  </a:cubicBezTo>
                  <a:cubicBezTo>
                    <a:pt x="9" y="7"/>
                    <a:pt x="10" y="8"/>
                    <a:pt x="10" y="9"/>
                  </a:cubicBezTo>
                  <a:cubicBezTo>
                    <a:pt x="10" y="9"/>
                    <a:pt x="12" y="9"/>
                    <a:pt x="13" y="10"/>
                  </a:cubicBezTo>
                  <a:cubicBezTo>
                    <a:pt x="13" y="10"/>
                    <a:pt x="16" y="10"/>
                    <a:pt x="17" y="9"/>
                  </a:cubicBezTo>
                  <a:cubicBezTo>
                    <a:pt x="17" y="9"/>
                    <a:pt x="17" y="8"/>
                    <a:pt x="17" y="7"/>
                  </a:cubicBezTo>
                  <a:cubicBezTo>
                    <a:pt x="17" y="7"/>
                    <a:pt x="17" y="7"/>
                    <a:pt x="17"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7" name="Freeform 239">
              <a:extLst>
                <a:ext uri="{FF2B5EF4-FFF2-40B4-BE49-F238E27FC236}">
                  <a16:creationId xmlns:a16="http://schemas.microsoft.com/office/drawing/2014/main" id="{B1D33B94-A9D7-4DB8-9B0B-6BB2CD26794D}"/>
                </a:ext>
              </a:extLst>
            </p:cNvPr>
            <p:cNvSpPr>
              <a:spLocks/>
            </p:cNvSpPr>
            <p:nvPr/>
          </p:nvSpPr>
          <p:spPr bwMode="auto">
            <a:xfrm>
              <a:off x="-2759075" y="1985963"/>
              <a:ext cx="73025" cy="158750"/>
            </a:xfrm>
            <a:custGeom>
              <a:avLst/>
              <a:gdLst>
                <a:gd name="T0" fmla="*/ 17 w 20"/>
                <a:gd name="T1" fmla="*/ 40 h 44"/>
                <a:gd name="T2" fmla="*/ 16 w 20"/>
                <a:gd name="T3" fmla="*/ 38 h 44"/>
                <a:gd name="T4" fmla="*/ 15 w 20"/>
                <a:gd name="T5" fmla="*/ 35 h 44"/>
                <a:gd name="T6" fmla="*/ 14 w 20"/>
                <a:gd name="T7" fmla="*/ 32 h 44"/>
                <a:gd name="T8" fmla="*/ 14 w 20"/>
                <a:gd name="T9" fmla="*/ 31 h 44"/>
                <a:gd name="T10" fmla="*/ 15 w 20"/>
                <a:gd name="T11" fmla="*/ 30 h 44"/>
                <a:gd name="T12" fmla="*/ 14 w 20"/>
                <a:gd name="T13" fmla="*/ 28 h 44"/>
                <a:gd name="T14" fmla="*/ 12 w 20"/>
                <a:gd name="T15" fmla="*/ 26 h 44"/>
                <a:gd name="T16" fmla="*/ 13 w 20"/>
                <a:gd name="T17" fmla="*/ 22 h 44"/>
                <a:gd name="T18" fmla="*/ 14 w 20"/>
                <a:gd name="T19" fmla="*/ 22 h 44"/>
                <a:gd name="T20" fmla="*/ 16 w 20"/>
                <a:gd name="T21" fmla="*/ 21 h 44"/>
                <a:gd name="T22" fmla="*/ 18 w 20"/>
                <a:gd name="T23" fmla="*/ 20 h 44"/>
                <a:gd name="T24" fmla="*/ 19 w 20"/>
                <a:gd name="T25" fmla="*/ 19 h 44"/>
                <a:gd name="T26" fmla="*/ 20 w 20"/>
                <a:gd name="T27" fmla="*/ 17 h 44"/>
                <a:gd name="T28" fmla="*/ 20 w 20"/>
                <a:gd name="T29" fmla="*/ 17 h 44"/>
                <a:gd name="T30" fmla="*/ 19 w 20"/>
                <a:gd name="T31" fmla="*/ 17 h 44"/>
                <a:gd name="T32" fmla="*/ 18 w 20"/>
                <a:gd name="T33" fmla="*/ 16 h 44"/>
                <a:gd name="T34" fmla="*/ 17 w 20"/>
                <a:gd name="T35" fmla="*/ 16 h 44"/>
                <a:gd name="T36" fmla="*/ 17 w 20"/>
                <a:gd name="T37" fmla="*/ 14 h 44"/>
                <a:gd name="T38" fmla="*/ 16 w 20"/>
                <a:gd name="T39" fmla="*/ 13 h 44"/>
                <a:gd name="T40" fmla="*/ 15 w 20"/>
                <a:gd name="T41" fmla="*/ 11 h 44"/>
                <a:gd name="T42" fmla="*/ 13 w 20"/>
                <a:gd name="T43" fmla="*/ 11 h 44"/>
                <a:gd name="T44" fmla="*/ 12 w 20"/>
                <a:gd name="T45" fmla="*/ 10 h 44"/>
                <a:gd name="T46" fmla="*/ 14 w 20"/>
                <a:gd name="T47" fmla="*/ 7 h 44"/>
                <a:gd name="T48" fmla="*/ 15 w 20"/>
                <a:gd name="T49" fmla="*/ 3 h 44"/>
                <a:gd name="T50" fmla="*/ 14 w 20"/>
                <a:gd name="T51" fmla="*/ 2 h 44"/>
                <a:gd name="T52" fmla="*/ 13 w 20"/>
                <a:gd name="T53" fmla="*/ 1 h 44"/>
                <a:gd name="T54" fmla="*/ 12 w 20"/>
                <a:gd name="T55" fmla="*/ 0 h 44"/>
                <a:gd name="T56" fmla="*/ 12 w 20"/>
                <a:gd name="T57" fmla="*/ 0 h 44"/>
                <a:gd name="T58" fmla="*/ 12 w 20"/>
                <a:gd name="T59" fmla="*/ 0 h 44"/>
                <a:gd name="T60" fmla="*/ 11 w 20"/>
                <a:gd name="T61" fmla="*/ 1 h 44"/>
                <a:gd name="T62" fmla="*/ 11 w 20"/>
                <a:gd name="T63" fmla="*/ 3 h 44"/>
                <a:gd name="T64" fmla="*/ 10 w 20"/>
                <a:gd name="T65" fmla="*/ 3 h 44"/>
                <a:gd name="T66" fmla="*/ 8 w 20"/>
                <a:gd name="T67" fmla="*/ 4 h 44"/>
                <a:gd name="T68" fmla="*/ 7 w 20"/>
                <a:gd name="T69" fmla="*/ 6 h 44"/>
                <a:gd name="T70" fmla="*/ 6 w 20"/>
                <a:gd name="T71" fmla="*/ 8 h 44"/>
                <a:gd name="T72" fmla="*/ 5 w 20"/>
                <a:gd name="T73" fmla="*/ 11 h 44"/>
                <a:gd name="T74" fmla="*/ 3 w 20"/>
                <a:gd name="T75" fmla="*/ 11 h 44"/>
                <a:gd name="T76" fmla="*/ 3 w 20"/>
                <a:gd name="T77" fmla="*/ 13 h 44"/>
                <a:gd name="T78" fmla="*/ 2 w 20"/>
                <a:gd name="T79" fmla="*/ 16 h 44"/>
                <a:gd name="T80" fmla="*/ 1 w 20"/>
                <a:gd name="T81" fmla="*/ 18 h 44"/>
                <a:gd name="T82" fmla="*/ 0 w 20"/>
                <a:gd name="T83" fmla="*/ 18 h 44"/>
                <a:gd name="T84" fmla="*/ 3 w 20"/>
                <a:gd name="T85" fmla="*/ 21 h 44"/>
                <a:gd name="T86" fmla="*/ 5 w 20"/>
                <a:gd name="T87" fmla="*/ 25 h 44"/>
                <a:gd name="T88" fmla="*/ 5 w 20"/>
                <a:gd name="T89" fmla="*/ 29 h 44"/>
                <a:gd name="T90" fmla="*/ 6 w 20"/>
                <a:gd name="T91" fmla="*/ 30 h 44"/>
                <a:gd name="T92" fmla="*/ 8 w 20"/>
                <a:gd name="T93" fmla="*/ 30 h 44"/>
                <a:gd name="T94" fmla="*/ 10 w 20"/>
                <a:gd name="T95" fmla="*/ 28 h 44"/>
                <a:gd name="T96" fmla="*/ 11 w 20"/>
                <a:gd name="T97" fmla="*/ 29 h 44"/>
                <a:gd name="T98" fmla="*/ 12 w 20"/>
                <a:gd name="T99" fmla="*/ 31 h 44"/>
                <a:gd name="T100" fmla="*/ 13 w 20"/>
                <a:gd name="T101" fmla="*/ 36 h 44"/>
                <a:gd name="T102" fmla="*/ 14 w 20"/>
                <a:gd name="T103" fmla="*/ 40 h 44"/>
                <a:gd name="T104" fmla="*/ 15 w 20"/>
                <a:gd name="T105" fmla="*/ 43 h 44"/>
                <a:gd name="T106" fmla="*/ 15 w 20"/>
                <a:gd name="T107" fmla="*/ 43 h 44"/>
                <a:gd name="T108" fmla="*/ 17 w 20"/>
                <a:gd name="T109" fmla="*/ 40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0" h="44">
                  <a:moveTo>
                    <a:pt x="17" y="40"/>
                  </a:moveTo>
                  <a:cubicBezTo>
                    <a:pt x="17" y="39"/>
                    <a:pt x="16" y="39"/>
                    <a:pt x="16" y="38"/>
                  </a:cubicBezTo>
                  <a:cubicBezTo>
                    <a:pt x="16" y="37"/>
                    <a:pt x="16" y="36"/>
                    <a:pt x="15" y="35"/>
                  </a:cubicBezTo>
                  <a:cubicBezTo>
                    <a:pt x="14" y="34"/>
                    <a:pt x="14" y="33"/>
                    <a:pt x="14" y="32"/>
                  </a:cubicBezTo>
                  <a:cubicBezTo>
                    <a:pt x="15" y="32"/>
                    <a:pt x="14" y="31"/>
                    <a:pt x="14" y="31"/>
                  </a:cubicBezTo>
                  <a:cubicBezTo>
                    <a:pt x="15" y="31"/>
                    <a:pt x="15" y="30"/>
                    <a:pt x="15" y="30"/>
                  </a:cubicBezTo>
                  <a:cubicBezTo>
                    <a:pt x="14" y="29"/>
                    <a:pt x="15" y="28"/>
                    <a:pt x="14" y="28"/>
                  </a:cubicBezTo>
                  <a:cubicBezTo>
                    <a:pt x="14" y="28"/>
                    <a:pt x="12" y="27"/>
                    <a:pt x="12" y="26"/>
                  </a:cubicBezTo>
                  <a:cubicBezTo>
                    <a:pt x="12" y="26"/>
                    <a:pt x="13" y="23"/>
                    <a:pt x="13" y="22"/>
                  </a:cubicBezTo>
                  <a:cubicBezTo>
                    <a:pt x="13" y="22"/>
                    <a:pt x="14" y="22"/>
                    <a:pt x="14" y="22"/>
                  </a:cubicBezTo>
                  <a:cubicBezTo>
                    <a:pt x="14" y="22"/>
                    <a:pt x="15" y="22"/>
                    <a:pt x="16" y="21"/>
                  </a:cubicBezTo>
                  <a:cubicBezTo>
                    <a:pt x="16" y="20"/>
                    <a:pt x="18" y="20"/>
                    <a:pt x="18" y="20"/>
                  </a:cubicBezTo>
                  <a:cubicBezTo>
                    <a:pt x="18" y="19"/>
                    <a:pt x="19" y="19"/>
                    <a:pt x="19" y="19"/>
                  </a:cubicBezTo>
                  <a:cubicBezTo>
                    <a:pt x="19" y="18"/>
                    <a:pt x="20" y="17"/>
                    <a:pt x="20" y="17"/>
                  </a:cubicBezTo>
                  <a:cubicBezTo>
                    <a:pt x="20" y="17"/>
                    <a:pt x="20" y="17"/>
                    <a:pt x="20" y="17"/>
                  </a:cubicBezTo>
                  <a:cubicBezTo>
                    <a:pt x="20" y="17"/>
                    <a:pt x="20" y="17"/>
                    <a:pt x="19" y="17"/>
                  </a:cubicBezTo>
                  <a:cubicBezTo>
                    <a:pt x="18" y="18"/>
                    <a:pt x="18" y="17"/>
                    <a:pt x="18" y="16"/>
                  </a:cubicBezTo>
                  <a:cubicBezTo>
                    <a:pt x="18" y="16"/>
                    <a:pt x="17" y="16"/>
                    <a:pt x="17" y="16"/>
                  </a:cubicBezTo>
                  <a:cubicBezTo>
                    <a:pt x="16" y="16"/>
                    <a:pt x="16" y="15"/>
                    <a:pt x="17" y="14"/>
                  </a:cubicBezTo>
                  <a:cubicBezTo>
                    <a:pt x="17" y="14"/>
                    <a:pt x="16" y="13"/>
                    <a:pt x="16" y="13"/>
                  </a:cubicBezTo>
                  <a:cubicBezTo>
                    <a:pt x="15" y="13"/>
                    <a:pt x="15" y="12"/>
                    <a:pt x="15" y="11"/>
                  </a:cubicBezTo>
                  <a:cubicBezTo>
                    <a:pt x="15" y="11"/>
                    <a:pt x="14" y="11"/>
                    <a:pt x="13" y="11"/>
                  </a:cubicBezTo>
                  <a:cubicBezTo>
                    <a:pt x="12" y="11"/>
                    <a:pt x="13" y="10"/>
                    <a:pt x="12" y="10"/>
                  </a:cubicBezTo>
                  <a:cubicBezTo>
                    <a:pt x="12" y="9"/>
                    <a:pt x="13" y="8"/>
                    <a:pt x="14" y="7"/>
                  </a:cubicBezTo>
                  <a:cubicBezTo>
                    <a:pt x="15" y="6"/>
                    <a:pt x="15" y="4"/>
                    <a:pt x="15" y="3"/>
                  </a:cubicBezTo>
                  <a:cubicBezTo>
                    <a:pt x="15" y="2"/>
                    <a:pt x="14" y="2"/>
                    <a:pt x="14" y="2"/>
                  </a:cubicBezTo>
                  <a:cubicBezTo>
                    <a:pt x="14" y="2"/>
                    <a:pt x="13" y="1"/>
                    <a:pt x="13" y="1"/>
                  </a:cubicBezTo>
                  <a:cubicBezTo>
                    <a:pt x="13" y="0"/>
                    <a:pt x="12" y="0"/>
                    <a:pt x="12" y="0"/>
                  </a:cubicBezTo>
                  <a:cubicBezTo>
                    <a:pt x="12" y="0"/>
                    <a:pt x="12" y="0"/>
                    <a:pt x="12" y="0"/>
                  </a:cubicBezTo>
                  <a:cubicBezTo>
                    <a:pt x="12" y="0"/>
                    <a:pt x="12" y="0"/>
                    <a:pt x="12" y="0"/>
                  </a:cubicBezTo>
                  <a:cubicBezTo>
                    <a:pt x="12" y="0"/>
                    <a:pt x="11" y="1"/>
                    <a:pt x="11" y="1"/>
                  </a:cubicBezTo>
                  <a:cubicBezTo>
                    <a:pt x="11" y="2"/>
                    <a:pt x="11" y="2"/>
                    <a:pt x="11" y="3"/>
                  </a:cubicBezTo>
                  <a:cubicBezTo>
                    <a:pt x="12" y="4"/>
                    <a:pt x="10" y="3"/>
                    <a:pt x="10" y="3"/>
                  </a:cubicBezTo>
                  <a:cubicBezTo>
                    <a:pt x="10" y="2"/>
                    <a:pt x="9" y="3"/>
                    <a:pt x="8" y="4"/>
                  </a:cubicBezTo>
                  <a:cubicBezTo>
                    <a:pt x="8" y="4"/>
                    <a:pt x="7" y="5"/>
                    <a:pt x="7" y="6"/>
                  </a:cubicBezTo>
                  <a:cubicBezTo>
                    <a:pt x="7" y="7"/>
                    <a:pt x="6" y="8"/>
                    <a:pt x="6" y="8"/>
                  </a:cubicBezTo>
                  <a:cubicBezTo>
                    <a:pt x="6" y="9"/>
                    <a:pt x="5" y="11"/>
                    <a:pt x="5" y="11"/>
                  </a:cubicBezTo>
                  <a:cubicBezTo>
                    <a:pt x="5" y="12"/>
                    <a:pt x="4" y="11"/>
                    <a:pt x="3" y="11"/>
                  </a:cubicBezTo>
                  <a:cubicBezTo>
                    <a:pt x="3" y="11"/>
                    <a:pt x="3" y="13"/>
                    <a:pt x="3" y="13"/>
                  </a:cubicBezTo>
                  <a:cubicBezTo>
                    <a:pt x="3" y="14"/>
                    <a:pt x="3" y="16"/>
                    <a:pt x="2" y="16"/>
                  </a:cubicBezTo>
                  <a:cubicBezTo>
                    <a:pt x="2" y="16"/>
                    <a:pt x="1" y="18"/>
                    <a:pt x="1" y="18"/>
                  </a:cubicBezTo>
                  <a:cubicBezTo>
                    <a:pt x="1" y="18"/>
                    <a:pt x="1" y="18"/>
                    <a:pt x="0" y="18"/>
                  </a:cubicBezTo>
                  <a:cubicBezTo>
                    <a:pt x="1" y="19"/>
                    <a:pt x="2" y="20"/>
                    <a:pt x="3" y="21"/>
                  </a:cubicBezTo>
                  <a:cubicBezTo>
                    <a:pt x="4" y="21"/>
                    <a:pt x="5" y="24"/>
                    <a:pt x="5" y="25"/>
                  </a:cubicBezTo>
                  <a:cubicBezTo>
                    <a:pt x="6" y="27"/>
                    <a:pt x="5" y="28"/>
                    <a:pt x="5" y="29"/>
                  </a:cubicBezTo>
                  <a:cubicBezTo>
                    <a:pt x="4" y="30"/>
                    <a:pt x="5" y="30"/>
                    <a:pt x="6" y="30"/>
                  </a:cubicBezTo>
                  <a:cubicBezTo>
                    <a:pt x="7" y="31"/>
                    <a:pt x="8" y="31"/>
                    <a:pt x="8" y="30"/>
                  </a:cubicBezTo>
                  <a:cubicBezTo>
                    <a:pt x="9" y="29"/>
                    <a:pt x="10" y="29"/>
                    <a:pt x="10" y="28"/>
                  </a:cubicBezTo>
                  <a:cubicBezTo>
                    <a:pt x="10" y="27"/>
                    <a:pt x="11" y="28"/>
                    <a:pt x="11" y="29"/>
                  </a:cubicBezTo>
                  <a:cubicBezTo>
                    <a:pt x="12" y="29"/>
                    <a:pt x="12" y="30"/>
                    <a:pt x="12" y="31"/>
                  </a:cubicBezTo>
                  <a:cubicBezTo>
                    <a:pt x="12" y="32"/>
                    <a:pt x="12" y="35"/>
                    <a:pt x="13" y="36"/>
                  </a:cubicBezTo>
                  <a:cubicBezTo>
                    <a:pt x="14" y="37"/>
                    <a:pt x="15" y="39"/>
                    <a:pt x="14" y="40"/>
                  </a:cubicBezTo>
                  <a:cubicBezTo>
                    <a:pt x="14" y="41"/>
                    <a:pt x="15" y="42"/>
                    <a:pt x="15" y="43"/>
                  </a:cubicBezTo>
                  <a:cubicBezTo>
                    <a:pt x="15" y="43"/>
                    <a:pt x="15" y="43"/>
                    <a:pt x="15" y="43"/>
                  </a:cubicBezTo>
                  <a:cubicBezTo>
                    <a:pt x="15" y="44"/>
                    <a:pt x="17" y="40"/>
                    <a:pt x="17" y="4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8" name="Freeform 240">
              <a:extLst>
                <a:ext uri="{FF2B5EF4-FFF2-40B4-BE49-F238E27FC236}">
                  <a16:creationId xmlns:a16="http://schemas.microsoft.com/office/drawing/2014/main" id="{CD0D121D-9E7F-407D-96B2-D0F701D9BB0C}"/>
                </a:ext>
              </a:extLst>
            </p:cNvPr>
            <p:cNvSpPr>
              <a:spLocks/>
            </p:cNvSpPr>
            <p:nvPr/>
          </p:nvSpPr>
          <p:spPr bwMode="auto">
            <a:xfrm>
              <a:off x="-2779713" y="1985963"/>
              <a:ext cx="25400" cy="19050"/>
            </a:xfrm>
            <a:custGeom>
              <a:avLst/>
              <a:gdLst>
                <a:gd name="T0" fmla="*/ 6 w 7"/>
                <a:gd name="T1" fmla="*/ 2 h 5"/>
                <a:gd name="T2" fmla="*/ 4 w 7"/>
                <a:gd name="T3" fmla="*/ 1 h 5"/>
                <a:gd name="T4" fmla="*/ 2 w 7"/>
                <a:gd name="T5" fmla="*/ 1 h 5"/>
                <a:gd name="T6" fmla="*/ 0 w 7"/>
                <a:gd name="T7" fmla="*/ 2 h 5"/>
                <a:gd name="T8" fmla="*/ 0 w 7"/>
                <a:gd name="T9" fmla="*/ 3 h 5"/>
                <a:gd name="T10" fmla="*/ 0 w 7"/>
                <a:gd name="T11" fmla="*/ 4 h 5"/>
                <a:gd name="T12" fmla="*/ 2 w 7"/>
                <a:gd name="T13" fmla="*/ 4 h 5"/>
                <a:gd name="T14" fmla="*/ 4 w 7"/>
                <a:gd name="T15" fmla="*/ 4 h 5"/>
                <a:gd name="T16" fmla="*/ 6 w 7"/>
                <a:gd name="T17" fmla="*/ 4 h 5"/>
                <a:gd name="T18" fmla="*/ 6 w 7"/>
                <a:gd name="T19" fmla="*/ 2 h 5"/>
                <a:gd name="T20" fmla="*/ 6 w 7"/>
                <a:gd name="T21" fmla="*/ 2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 h="5">
                  <a:moveTo>
                    <a:pt x="6" y="2"/>
                  </a:moveTo>
                  <a:cubicBezTo>
                    <a:pt x="5" y="0"/>
                    <a:pt x="5" y="2"/>
                    <a:pt x="4" y="1"/>
                  </a:cubicBezTo>
                  <a:cubicBezTo>
                    <a:pt x="3" y="1"/>
                    <a:pt x="2" y="0"/>
                    <a:pt x="2" y="1"/>
                  </a:cubicBezTo>
                  <a:cubicBezTo>
                    <a:pt x="1" y="1"/>
                    <a:pt x="1" y="1"/>
                    <a:pt x="0" y="2"/>
                  </a:cubicBezTo>
                  <a:cubicBezTo>
                    <a:pt x="0" y="3"/>
                    <a:pt x="0" y="3"/>
                    <a:pt x="0" y="3"/>
                  </a:cubicBezTo>
                  <a:cubicBezTo>
                    <a:pt x="0" y="3"/>
                    <a:pt x="0" y="4"/>
                    <a:pt x="0" y="4"/>
                  </a:cubicBezTo>
                  <a:cubicBezTo>
                    <a:pt x="1" y="4"/>
                    <a:pt x="1" y="4"/>
                    <a:pt x="2" y="4"/>
                  </a:cubicBezTo>
                  <a:cubicBezTo>
                    <a:pt x="3" y="4"/>
                    <a:pt x="3" y="5"/>
                    <a:pt x="4" y="4"/>
                  </a:cubicBezTo>
                  <a:cubicBezTo>
                    <a:pt x="5" y="4"/>
                    <a:pt x="6" y="5"/>
                    <a:pt x="6" y="4"/>
                  </a:cubicBezTo>
                  <a:cubicBezTo>
                    <a:pt x="7" y="3"/>
                    <a:pt x="6" y="2"/>
                    <a:pt x="6" y="2"/>
                  </a:cubicBezTo>
                  <a:cubicBezTo>
                    <a:pt x="6" y="2"/>
                    <a:pt x="6" y="2"/>
                    <a:pt x="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9" name="Freeform 241">
              <a:extLst>
                <a:ext uri="{FF2B5EF4-FFF2-40B4-BE49-F238E27FC236}">
                  <a16:creationId xmlns:a16="http://schemas.microsoft.com/office/drawing/2014/main" id="{8EBBCC79-1E8B-47B4-BBC2-CC95E516CE7D}"/>
                </a:ext>
              </a:extLst>
            </p:cNvPr>
            <p:cNvSpPr>
              <a:spLocks/>
            </p:cNvSpPr>
            <p:nvPr/>
          </p:nvSpPr>
          <p:spPr bwMode="auto">
            <a:xfrm>
              <a:off x="-2674938" y="2033588"/>
              <a:ext cx="60325" cy="125413"/>
            </a:xfrm>
            <a:custGeom>
              <a:avLst/>
              <a:gdLst>
                <a:gd name="T0" fmla="*/ 13 w 17"/>
                <a:gd name="T1" fmla="*/ 4 h 35"/>
                <a:gd name="T2" fmla="*/ 10 w 17"/>
                <a:gd name="T3" fmla="*/ 2 h 35"/>
                <a:gd name="T4" fmla="*/ 10 w 17"/>
                <a:gd name="T5" fmla="*/ 1 h 35"/>
                <a:gd name="T6" fmla="*/ 8 w 17"/>
                <a:gd name="T7" fmla="*/ 0 h 35"/>
                <a:gd name="T8" fmla="*/ 6 w 17"/>
                <a:gd name="T9" fmla="*/ 1 h 35"/>
                <a:gd name="T10" fmla="*/ 4 w 17"/>
                <a:gd name="T11" fmla="*/ 1 h 35"/>
                <a:gd name="T12" fmla="*/ 2 w 17"/>
                <a:gd name="T13" fmla="*/ 1 h 35"/>
                <a:gd name="T14" fmla="*/ 1 w 17"/>
                <a:gd name="T15" fmla="*/ 2 h 35"/>
                <a:gd name="T16" fmla="*/ 0 w 17"/>
                <a:gd name="T17" fmla="*/ 2 h 35"/>
                <a:gd name="T18" fmla="*/ 1 w 17"/>
                <a:gd name="T19" fmla="*/ 3 h 35"/>
                <a:gd name="T20" fmla="*/ 2 w 17"/>
                <a:gd name="T21" fmla="*/ 5 h 35"/>
                <a:gd name="T22" fmla="*/ 4 w 17"/>
                <a:gd name="T23" fmla="*/ 6 h 35"/>
                <a:gd name="T24" fmla="*/ 5 w 17"/>
                <a:gd name="T25" fmla="*/ 6 h 35"/>
                <a:gd name="T26" fmla="*/ 6 w 17"/>
                <a:gd name="T27" fmla="*/ 8 h 35"/>
                <a:gd name="T28" fmla="*/ 4 w 17"/>
                <a:gd name="T29" fmla="*/ 9 h 35"/>
                <a:gd name="T30" fmla="*/ 7 w 17"/>
                <a:gd name="T31" fmla="*/ 11 h 35"/>
                <a:gd name="T32" fmla="*/ 8 w 17"/>
                <a:gd name="T33" fmla="*/ 14 h 35"/>
                <a:gd name="T34" fmla="*/ 10 w 17"/>
                <a:gd name="T35" fmla="*/ 16 h 35"/>
                <a:gd name="T36" fmla="*/ 12 w 17"/>
                <a:gd name="T37" fmla="*/ 18 h 35"/>
                <a:gd name="T38" fmla="*/ 12 w 17"/>
                <a:gd name="T39" fmla="*/ 20 h 35"/>
                <a:gd name="T40" fmla="*/ 13 w 17"/>
                <a:gd name="T41" fmla="*/ 24 h 35"/>
                <a:gd name="T42" fmla="*/ 11 w 17"/>
                <a:gd name="T43" fmla="*/ 27 h 35"/>
                <a:gd name="T44" fmla="*/ 9 w 17"/>
                <a:gd name="T45" fmla="*/ 28 h 35"/>
                <a:gd name="T46" fmla="*/ 9 w 17"/>
                <a:gd name="T47" fmla="*/ 30 h 35"/>
                <a:gd name="T48" fmla="*/ 7 w 17"/>
                <a:gd name="T49" fmla="*/ 30 h 35"/>
                <a:gd name="T50" fmla="*/ 5 w 17"/>
                <a:gd name="T51" fmla="*/ 31 h 35"/>
                <a:gd name="T52" fmla="*/ 6 w 17"/>
                <a:gd name="T53" fmla="*/ 32 h 35"/>
                <a:gd name="T54" fmla="*/ 6 w 17"/>
                <a:gd name="T55" fmla="*/ 34 h 35"/>
                <a:gd name="T56" fmla="*/ 7 w 17"/>
                <a:gd name="T57" fmla="*/ 35 h 35"/>
                <a:gd name="T58" fmla="*/ 9 w 17"/>
                <a:gd name="T59" fmla="*/ 33 h 35"/>
                <a:gd name="T60" fmla="*/ 10 w 17"/>
                <a:gd name="T61" fmla="*/ 32 h 35"/>
                <a:gd name="T62" fmla="*/ 10 w 17"/>
                <a:gd name="T63" fmla="*/ 31 h 35"/>
                <a:gd name="T64" fmla="*/ 12 w 17"/>
                <a:gd name="T65" fmla="*/ 31 h 35"/>
                <a:gd name="T66" fmla="*/ 15 w 17"/>
                <a:gd name="T67" fmla="*/ 29 h 35"/>
                <a:gd name="T68" fmla="*/ 17 w 17"/>
                <a:gd name="T69" fmla="*/ 26 h 35"/>
                <a:gd name="T70" fmla="*/ 16 w 17"/>
                <a:gd name="T71" fmla="*/ 21 h 35"/>
                <a:gd name="T72" fmla="*/ 14 w 17"/>
                <a:gd name="T73" fmla="*/ 17 h 35"/>
                <a:gd name="T74" fmla="*/ 10 w 17"/>
                <a:gd name="T75" fmla="*/ 14 h 35"/>
                <a:gd name="T76" fmla="*/ 9 w 17"/>
                <a:gd name="T77" fmla="*/ 12 h 35"/>
                <a:gd name="T78" fmla="*/ 8 w 17"/>
                <a:gd name="T79" fmla="*/ 9 h 35"/>
                <a:gd name="T80" fmla="*/ 10 w 17"/>
                <a:gd name="T81" fmla="*/ 7 h 35"/>
                <a:gd name="T82" fmla="*/ 11 w 17"/>
                <a:gd name="T83" fmla="*/ 6 h 35"/>
                <a:gd name="T84" fmla="*/ 13 w 17"/>
                <a:gd name="T85" fmla="*/ 5 h 35"/>
                <a:gd name="T86" fmla="*/ 13 w 17"/>
                <a:gd name="T87" fmla="*/ 4 h 35"/>
                <a:gd name="T88" fmla="*/ 13 w 17"/>
                <a:gd name="T89" fmla="*/ 4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7" h="35">
                  <a:moveTo>
                    <a:pt x="13" y="4"/>
                  </a:moveTo>
                  <a:cubicBezTo>
                    <a:pt x="12" y="4"/>
                    <a:pt x="10" y="3"/>
                    <a:pt x="10" y="2"/>
                  </a:cubicBezTo>
                  <a:cubicBezTo>
                    <a:pt x="10" y="2"/>
                    <a:pt x="11" y="1"/>
                    <a:pt x="10" y="1"/>
                  </a:cubicBezTo>
                  <a:cubicBezTo>
                    <a:pt x="8" y="1"/>
                    <a:pt x="8" y="0"/>
                    <a:pt x="8" y="0"/>
                  </a:cubicBezTo>
                  <a:cubicBezTo>
                    <a:pt x="7" y="0"/>
                    <a:pt x="6" y="0"/>
                    <a:pt x="6" y="1"/>
                  </a:cubicBezTo>
                  <a:cubicBezTo>
                    <a:pt x="5" y="2"/>
                    <a:pt x="5" y="1"/>
                    <a:pt x="4" y="1"/>
                  </a:cubicBezTo>
                  <a:cubicBezTo>
                    <a:pt x="3" y="2"/>
                    <a:pt x="3" y="1"/>
                    <a:pt x="2" y="1"/>
                  </a:cubicBezTo>
                  <a:cubicBezTo>
                    <a:pt x="2" y="2"/>
                    <a:pt x="1" y="1"/>
                    <a:pt x="1" y="2"/>
                  </a:cubicBezTo>
                  <a:cubicBezTo>
                    <a:pt x="0" y="2"/>
                    <a:pt x="0" y="2"/>
                    <a:pt x="0" y="2"/>
                  </a:cubicBezTo>
                  <a:cubicBezTo>
                    <a:pt x="0" y="2"/>
                    <a:pt x="1" y="3"/>
                    <a:pt x="1" y="3"/>
                  </a:cubicBezTo>
                  <a:cubicBezTo>
                    <a:pt x="1" y="4"/>
                    <a:pt x="2" y="4"/>
                    <a:pt x="2" y="5"/>
                  </a:cubicBezTo>
                  <a:cubicBezTo>
                    <a:pt x="2" y="6"/>
                    <a:pt x="3" y="6"/>
                    <a:pt x="4" y="6"/>
                  </a:cubicBezTo>
                  <a:cubicBezTo>
                    <a:pt x="4" y="6"/>
                    <a:pt x="5" y="5"/>
                    <a:pt x="5" y="6"/>
                  </a:cubicBezTo>
                  <a:cubicBezTo>
                    <a:pt x="6" y="7"/>
                    <a:pt x="6" y="7"/>
                    <a:pt x="6" y="8"/>
                  </a:cubicBezTo>
                  <a:cubicBezTo>
                    <a:pt x="6" y="9"/>
                    <a:pt x="5" y="9"/>
                    <a:pt x="4" y="9"/>
                  </a:cubicBezTo>
                  <a:cubicBezTo>
                    <a:pt x="4" y="10"/>
                    <a:pt x="7" y="11"/>
                    <a:pt x="7" y="11"/>
                  </a:cubicBezTo>
                  <a:cubicBezTo>
                    <a:pt x="7" y="12"/>
                    <a:pt x="8" y="13"/>
                    <a:pt x="8" y="14"/>
                  </a:cubicBezTo>
                  <a:cubicBezTo>
                    <a:pt x="8" y="14"/>
                    <a:pt x="10" y="15"/>
                    <a:pt x="10" y="16"/>
                  </a:cubicBezTo>
                  <a:cubicBezTo>
                    <a:pt x="10" y="17"/>
                    <a:pt x="11" y="17"/>
                    <a:pt x="12" y="18"/>
                  </a:cubicBezTo>
                  <a:cubicBezTo>
                    <a:pt x="12" y="18"/>
                    <a:pt x="12" y="19"/>
                    <a:pt x="12" y="20"/>
                  </a:cubicBezTo>
                  <a:cubicBezTo>
                    <a:pt x="12" y="21"/>
                    <a:pt x="12" y="23"/>
                    <a:pt x="13" y="24"/>
                  </a:cubicBezTo>
                  <a:cubicBezTo>
                    <a:pt x="14" y="25"/>
                    <a:pt x="12" y="26"/>
                    <a:pt x="11" y="27"/>
                  </a:cubicBezTo>
                  <a:cubicBezTo>
                    <a:pt x="11" y="27"/>
                    <a:pt x="11" y="28"/>
                    <a:pt x="9" y="28"/>
                  </a:cubicBezTo>
                  <a:cubicBezTo>
                    <a:pt x="8" y="28"/>
                    <a:pt x="10" y="29"/>
                    <a:pt x="9" y="30"/>
                  </a:cubicBezTo>
                  <a:cubicBezTo>
                    <a:pt x="9" y="31"/>
                    <a:pt x="7" y="29"/>
                    <a:pt x="7" y="30"/>
                  </a:cubicBezTo>
                  <a:cubicBezTo>
                    <a:pt x="7" y="30"/>
                    <a:pt x="6" y="31"/>
                    <a:pt x="5" y="31"/>
                  </a:cubicBezTo>
                  <a:cubicBezTo>
                    <a:pt x="6" y="31"/>
                    <a:pt x="6" y="32"/>
                    <a:pt x="6" y="32"/>
                  </a:cubicBezTo>
                  <a:cubicBezTo>
                    <a:pt x="7" y="32"/>
                    <a:pt x="6" y="33"/>
                    <a:pt x="6" y="34"/>
                  </a:cubicBezTo>
                  <a:cubicBezTo>
                    <a:pt x="6" y="35"/>
                    <a:pt x="7" y="35"/>
                    <a:pt x="7" y="35"/>
                  </a:cubicBezTo>
                  <a:cubicBezTo>
                    <a:pt x="7" y="34"/>
                    <a:pt x="8" y="33"/>
                    <a:pt x="9" y="33"/>
                  </a:cubicBezTo>
                  <a:cubicBezTo>
                    <a:pt x="9" y="33"/>
                    <a:pt x="9" y="32"/>
                    <a:pt x="10" y="32"/>
                  </a:cubicBezTo>
                  <a:cubicBezTo>
                    <a:pt x="10" y="32"/>
                    <a:pt x="10" y="32"/>
                    <a:pt x="10" y="31"/>
                  </a:cubicBezTo>
                  <a:cubicBezTo>
                    <a:pt x="10" y="31"/>
                    <a:pt x="11" y="31"/>
                    <a:pt x="12" y="31"/>
                  </a:cubicBezTo>
                  <a:cubicBezTo>
                    <a:pt x="12" y="31"/>
                    <a:pt x="14" y="30"/>
                    <a:pt x="15" y="29"/>
                  </a:cubicBezTo>
                  <a:cubicBezTo>
                    <a:pt x="16" y="29"/>
                    <a:pt x="16" y="28"/>
                    <a:pt x="17" y="26"/>
                  </a:cubicBezTo>
                  <a:cubicBezTo>
                    <a:pt x="17" y="24"/>
                    <a:pt x="16" y="22"/>
                    <a:pt x="16" y="21"/>
                  </a:cubicBezTo>
                  <a:cubicBezTo>
                    <a:pt x="16" y="20"/>
                    <a:pt x="14" y="17"/>
                    <a:pt x="14" y="17"/>
                  </a:cubicBezTo>
                  <a:cubicBezTo>
                    <a:pt x="13" y="17"/>
                    <a:pt x="11" y="15"/>
                    <a:pt x="10" y="14"/>
                  </a:cubicBezTo>
                  <a:cubicBezTo>
                    <a:pt x="10" y="14"/>
                    <a:pt x="10" y="13"/>
                    <a:pt x="9" y="12"/>
                  </a:cubicBezTo>
                  <a:cubicBezTo>
                    <a:pt x="8" y="12"/>
                    <a:pt x="8" y="10"/>
                    <a:pt x="8" y="9"/>
                  </a:cubicBezTo>
                  <a:cubicBezTo>
                    <a:pt x="9" y="8"/>
                    <a:pt x="10" y="8"/>
                    <a:pt x="10" y="7"/>
                  </a:cubicBezTo>
                  <a:cubicBezTo>
                    <a:pt x="10" y="6"/>
                    <a:pt x="10" y="6"/>
                    <a:pt x="11" y="6"/>
                  </a:cubicBezTo>
                  <a:cubicBezTo>
                    <a:pt x="12" y="6"/>
                    <a:pt x="12" y="5"/>
                    <a:pt x="13" y="5"/>
                  </a:cubicBezTo>
                  <a:cubicBezTo>
                    <a:pt x="13" y="4"/>
                    <a:pt x="13" y="4"/>
                    <a:pt x="13" y="4"/>
                  </a:cubicBezTo>
                  <a:cubicBezTo>
                    <a:pt x="13" y="4"/>
                    <a:pt x="13" y="4"/>
                    <a:pt x="1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0" name="Freeform 242">
              <a:extLst>
                <a:ext uri="{FF2B5EF4-FFF2-40B4-BE49-F238E27FC236}">
                  <a16:creationId xmlns:a16="http://schemas.microsoft.com/office/drawing/2014/main" id="{5A6257F8-C3D6-4832-A0BC-40A3277B33A3}"/>
                </a:ext>
              </a:extLst>
            </p:cNvPr>
            <p:cNvSpPr>
              <a:spLocks/>
            </p:cNvSpPr>
            <p:nvPr/>
          </p:nvSpPr>
          <p:spPr bwMode="auto">
            <a:xfrm>
              <a:off x="-2674938" y="2108200"/>
              <a:ext cx="50800" cy="36513"/>
            </a:xfrm>
            <a:custGeom>
              <a:avLst/>
              <a:gdLst>
                <a:gd name="T0" fmla="*/ 7 w 14"/>
                <a:gd name="T1" fmla="*/ 9 h 10"/>
                <a:gd name="T2" fmla="*/ 9 w 14"/>
                <a:gd name="T3" fmla="*/ 9 h 10"/>
                <a:gd name="T4" fmla="*/ 9 w 14"/>
                <a:gd name="T5" fmla="*/ 7 h 10"/>
                <a:gd name="T6" fmla="*/ 11 w 14"/>
                <a:gd name="T7" fmla="*/ 6 h 10"/>
                <a:gd name="T8" fmla="*/ 13 w 14"/>
                <a:gd name="T9" fmla="*/ 3 h 10"/>
                <a:gd name="T10" fmla="*/ 12 w 14"/>
                <a:gd name="T11" fmla="*/ 0 h 10"/>
                <a:gd name="T12" fmla="*/ 11 w 14"/>
                <a:gd name="T13" fmla="*/ 0 h 10"/>
                <a:gd name="T14" fmla="*/ 9 w 14"/>
                <a:gd name="T15" fmla="*/ 1 h 10"/>
                <a:gd name="T16" fmla="*/ 8 w 14"/>
                <a:gd name="T17" fmla="*/ 2 h 10"/>
                <a:gd name="T18" fmla="*/ 7 w 14"/>
                <a:gd name="T19" fmla="*/ 1 h 10"/>
                <a:gd name="T20" fmla="*/ 4 w 14"/>
                <a:gd name="T21" fmla="*/ 1 h 10"/>
                <a:gd name="T22" fmla="*/ 1 w 14"/>
                <a:gd name="T23" fmla="*/ 2 h 10"/>
                <a:gd name="T24" fmla="*/ 1 w 14"/>
                <a:gd name="T25" fmla="*/ 4 h 10"/>
                <a:gd name="T26" fmla="*/ 1 w 14"/>
                <a:gd name="T27" fmla="*/ 6 h 10"/>
                <a:gd name="T28" fmla="*/ 1 w 14"/>
                <a:gd name="T29" fmla="*/ 6 h 10"/>
                <a:gd name="T30" fmla="*/ 2 w 14"/>
                <a:gd name="T31" fmla="*/ 8 h 10"/>
                <a:gd name="T32" fmla="*/ 3 w 14"/>
                <a:gd name="T33" fmla="*/ 8 h 10"/>
                <a:gd name="T34" fmla="*/ 3 w 14"/>
                <a:gd name="T35" fmla="*/ 10 h 10"/>
                <a:gd name="T36" fmla="*/ 5 w 14"/>
                <a:gd name="T37" fmla="*/ 10 h 10"/>
                <a:gd name="T38" fmla="*/ 5 w 14"/>
                <a:gd name="T39" fmla="*/ 10 h 10"/>
                <a:gd name="T40" fmla="*/ 7 w 14"/>
                <a:gd name="T41"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4" h="10">
                  <a:moveTo>
                    <a:pt x="7" y="9"/>
                  </a:moveTo>
                  <a:cubicBezTo>
                    <a:pt x="7" y="8"/>
                    <a:pt x="9" y="10"/>
                    <a:pt x="9" y="9"/>
                  </a:cubicBezTo>
                  <a:cubicBezTo>
                    <a:pt x="10" y="8"/>
                    <a:pt x="8" y="7"/>
                    <a:pt x="9" y="7"/>
                  </a:cubicBezTo>
                  <a:cubicBezTo>
                    <a:pt x="11" y="7"/>
                    <a:pt x="11" y="6"/>
                    <a:pt x="11" y="6"/>
                  </a:cubicBezTo>
                  <a:cubicBezTo>
                    <a:pt x="12" y="5"/>
                    <a:pt x="14" y="4"/>
                    <a:pt x="13" y="3"/>
                  </a:cubicBezTo>
                  <a:cubicBezTo>
                    <a:pt x="12" y="2"/>
                    <a:pt x="12" y="1"/>
                    <a:pt x="12" y="0"/>
                  </a:cubicBezTo>
                  <a:cubicBezTo>
                    <a:pt x="12" y="1"/>
                    <a:pt x="11" y="1"/>
                    <a:pt x="11" y="0"/>
                  </a:cubicBezTo>
                  <a:cubicBezTo>
                    <a:pt x="10" y="0"/>
                    <a:pt x="9" y="0"/>
                    <a:pt x="9" y="1"/>
                  </a:cubicBezTo>
                  <a:cubicBezTo>
                    <a:pt x="9" y="2"/>
                    <a:pt x="8" y="2"/>
                    <a:pt x="8" y="2"/>
                  </a:cubicBezTo>
                  <a:cubicBezTo>
                    <a:pt x="8" y="1"/>
                    <a:pt x="8" y="1"/>
                    <a:pt x="7" y="1"/>
                  </a:cubicBezTo>
                  <a:cubicBezTo>
                    <a:pt x="7" y="0"/>
                    <a:pt x="5" y="1"/>
                    <a:pt x="4" y="1"/>
                  </a:cubicBezTo>
                  <a:cubicBezTo>
                    <a:pt x="3" y="0"/>
                    <a:pt x="2" y="1"/>
                    <a:pt x="1" y="2"/>
                  </a:cubicBezTo>
                  <a:cubicBezTo>
                    <a:pt x="0" y="3"/>
                    <a:pt x="1" y="3"/>
                    <a:pt x="1" y="4"/>
                  </a:cubicBezTo>
                  <a:cubicBezTo>
                    <a:pt x="1" y="5"/>
                    <a:pt x="1" y="5"/>
                    <a:pt x="1" y="6"/>
                  </a:cubicBezTo>
                  <a:cubicBezTo>
                    <a:pt x="1" y="6"/>
                    <a:pt x="1" y="6"/>
                    <a:pt x="1" y="6"/>
                  </a:cubicBezTo>
                  <a:cubicBezTo>
                    <a:pt x="2" y="6"/>
                    <a:pt x="2" y="8"/>
                    <a:pt x="2" y="8"/>
                  </a:cubicBezTo>
                  <a:cubicBezTo>
                    <a:pt x="2" y="9"/>
                    <a:pt x="3" y="8"/>
                    <a:pt x="3" y="8"/>
                  </a:cubicBezTo>
                  <a:cubicBezTo>
                    <a:pt x="4" y="8"/>
                    <a:pt x="3" y="9"/>
                    <a:pt x="3" y="10"/>
                  </a:cubicBezTo>
                  <a:cubicBezTo>
                    <a:pt x="4" y="10"/>
                    <a:pt x="5" y="9"/>
                    <a:pt x="5" y="10"/>
                  </a:cubicBezTo>
                  <a:cubicBezTo>
                    <a:pt x="5" y="10"/>
                    <a:pt x="5" y="10"/>
                    <a:pt x="5" y="10"/>
                  </a:cubicBezTo>
                  <a:cubicBezTo>
                    <a:pt x="6" y="10"/>
                    <a:pt x="7" y="9"/>
                    <a:pt x="7"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1" name="Freeform 243">
              <a:extLst>
                <a:ext uri="{FF2B5EF4-FFF2-40B4-BE49-F238E27FC236}">
                  <a16:creationId xmlns:a16="http://schemas.microsoft.com/office/drawing/2014/main" id="{9FB99714-F86E-484A-997F-E1BBD0A7CD6A}"/>
                </a:ext>
              </a:extLst>
            </p:cNvPr>
            <p:cNvSpPr>
              <a:spLocks/>
            </p:cNvSpPr>
            <p:nvPr/>
          </p:nvSpPr>
          <p:spPr bwMode="auto">
            <a:xfrm>
              <a:off x="-2693988" y="2039938"/>
              <a:ext cx="61912" cy="76200"/>
            </a:xfrm>
            <a:custGeom>
              <a:avLst/>
              <a:gdLst>
                <a:gd name="T0" fmla="*/ 12 w 17"/>
                <a:gd name="T1" fmla="*/ 9 h 21"/>
                <a:gd name="T2" fmla="*/ 9 w 17"/>
                <a:gd name="T3" fmla="*/ 7 h 21"/>
                <a:gd name="T4" fmla="*/ 11 w 17"/>
                <a:gd name="T5" fmla="*/ 6 h 21"/>
                <a:gd name="T6" fmla="*/ 10 w 17"/>
                <a:gd name="T7" fmla="*/ 4 h 21"/>
                <a:gd name="T8" fmla="*/ 9 w 17"/>
                <a:gd name="T9" fmla="*/ 4 h 21"/>
                <a:gd name="T10" fmla="*/ 7 w 17"/>
                <a:gd name="T11" fmla="*/ 3 h 21"/>
                <a:gd name="T12" fmla="*/ 6 w 17"/>
                <a:gd name="T13" fmla="*/ 1 h 21"/>
                <a:gd name="T14" fmla="*/ 5 w 17"/>
                <a:gd name="T15" fmla="*/ 0 h 21"/>
                <a:gd name="T16" fmla="*/ 4 w 17"/>
                <a:gd name="T17" fmla="*/ 0 h 21"/>
                <a:gd name="T18" fmla="*/ 4 w 17"/>
                <a:gd name="T19" fmla="*/ 1 h 21"/>
                <a:gd name="T20" fmla="*/ 3 w 17"/>
                <a:gd name="T21" fmla="*/ 3 h 21"/>
                <a:gd name="T22" fmla="*/ 2 w 17"/>
                <a:gd name="T23" fmla="*/ 2 h 21"/>
                <a:gd name="T24" fmla="*/ 1 w 17"/>
                <a:gd name="T25" fmla="*/ 4 h 21"/>
                <a:gd name="T26" fmla="*/ 0 w 17"/>
                <a:gd name="T27" fmla="*/ 5 h 21"/>
                <a:gd name="T28" fmla="*/ 1 w 17"/>
                <a:gd name="T29" fmla="*/ 5 h 21"/>
                <a:gd name="T30" fmla="*/ 1 w 17"/>
                <a:gd name="T31" fmla="*/ 7 h 21"/>
                <a:gd name="T32" fmla="*/ 3 w 17"/>
                <a:gd name="T33" fmla="*/ 7 h 21"/>
                <a:gd name="T34" fmla="*/ 2 w 17"/>
                <a:gd name="T35" fmla="*/ 10 h 21"/>
                <a:gd name="T36" fmla="*/ 2 w 17"/>
                <a:gd name="T37" fmla="*/ 12 h 21"/>
                <a:gd name="T38" fmla="*/ 4 w 17"/>
                <a:gd name="T39" fmla="*/ 11 h 21"/>
                <a:gd name="T40" fmla="*/ 6 w 17"/>
                <a:gd name="T41" fmla="*/ 11 h 21"/>
                <a:gd name="T42" fmla="*/ 7 w 17"/>
                <a:gd name="T43" fmla="*/ 10 h 21"/>
                <a:gd name="T44" fmla="*/ 9 w 17"/>
                <a:gd name="T45" fmla="*/ 10 h 21"/>
                <a:gd name="T46" fmla="*/ 11 w 17"/>
                <a:gd name="T47" fmla="*/ 12 h 21"/>
                <a:gd name="T48" fmla="*/ 11 w 17"/>
                <a:gd name="T49" fmla="*/ 15 h 21"/>
                <a:gd name="T50" fmla="*/ 13 w 17"/>
                <a:gd name="T51" fmla="*/ 17 h 21"/>
                <a:gd name="T52" fmla="*/ 12 w 17"/>
                <a:gd name="T53" fmla="*/ 20 h 21"/>
                <a:gd name="T54" fmla="*/ 13 w 17"/>
                <a:gd name="T55" fmla="*/ 21 h 21"/>
                <a:gd name="T56" fmla="*/ 14 w 17"/>
                <a:gd name="T57" fmla="*/ 20 h 21"/>
                <a:gd name="T58" fmla="*/ 16 w 17"/>
                <a:gd name="T59" fmla="*/ 19 h 21"/>
                <a:gd name="T60" fmla="*/ 17 w 17"/>
                <a:gd name="T61" fmla="*/ 19 h 21"/>
                <a:gd name="T62" fmla="*/ 17 w 17"/>
                <a:gd name="T63" fmla="*/ 18 h 21"/>
                <a:gd name="T64" fmla="*/ 17 w 17"/>
                <a:gd name="T65" fmla="*/ 16 h 21"/>
                <a:gd name="T66" fmla="*/ 15 w 17"/>
                <a:gd name="T67" fmla="*/ 14 h 21"/>
                <a:gd name="T68" fmla="*/ 13 w 17"/>
                <a:gd name="T69" fmla="*/ 12 h 21"/>
                <a:gd name="T70" fmla="*/ 12 w 17"/>
                <a:gd name="T71" fmla="*/ 9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7" h="21">
                  <a:moveTo>
                    <a:pt x="12" y="9"/>
                  </a:moveTo>
                  <a:cubicBezTo>
                    <a:pt x="12" y="9"/>
                    <a:pt x="9" y="8"/>
                    <a:pt x="9" y="7"/>
                  </a:cubicBezTo>
                  <a:cubicBezTo>
                    <a:pt x="10" y="7"/>
                    <a:pt x="11" y="7"/>
                    <a:pt x="11" y="6"/>
                  </a:cubicBezTo>
                  <a:cubicBezTo>
                    <a:pt x="11" y="5"/>
                    <a:pt x="11" y="5"/>
                    <a:pt x="10" y="4"/>
                  </a:cubicBezTo>
                  <a:cubicBezTo>
                    <a:pt x="10" y="3"/>
                    <a:pt x="9" y="4"/>
                    <a:pt x="9" y="4"/>
                  </a:cubicBezTo>
                  <a:cubicBezTo>
                    <a:pt x="8" y="4"/>
                    <a:pt x="7" y="4"/>
                    <a:pt x="7" y="3"/>
                  </a:cubicBezTo>
                  <a:cubicBezTo>
                    <a:pt x="7" y="2"/>
                    <a:pt x="6" y="2"/>
                    <a:pt x="6" y="1"/>
                  </a:cubicBezTo>
                  <a:cubicBezTo>
                    <a:pt x="6" y="1"/>
                    <a:pt x="5" y="0"/>
                    <a:pt x="5" y="0"/>
                  </a:cubicBezTo>
                  <a:cubicBezTo>
                    <a:pt x="4" y="0"/>
                    <a:pt x="4" y="0"/>
                    <a:pt x="4" y="0"/>
                  </a:cubicBezTo>
                  <a:cubicBezTo>
                    <a:pt x="4" y="0"/>
                    <a:pt x="3" y="1"/>
                    <a:pt x="4" y="1"/>
                  </a:cubicBezTo>
                  <a:cubicBezTo>
                    <a:pt x="4" y="2"/>
                    <a:pt x="4" y="3"/>
                    <a:pt x="3" y="3"/>
                  </a:cubicBezTo>
                  <a:cubicBezTo>
                    <a:pt x="3" y="3"/>
                    <a:pt x="3" y="2"/>
                    <a:pt x="2" y="2"/>
                  </a:cubicBezTo>
                  <a:cubicBezTo>
                    <a:pt x="2" y="2"/>
                    <a:pt x="1" y="3"/>
                    <a:pt x="1" y="4"/>
                  </a:cubicBezTo>
                  <a:cubicBezTo>
                    <a:pt x="1" y="4"/>
                    <a:pt x="1" y="4"/>
                    <a:pt x="0" y="5"/>
                  </a:cubicBezTo>
                  <a:cubicBezTo>
                    <a:pt x="0" y="5"/>
                    <a:pt x="1" y="5"/>
                    <a:pt x="1" y="5"/>
                  </a:cubicBezTo>
                  <a:cubicBezTo>
                    <a:pt x="1" y="5"/>
                    <a:pt x="1" y="6"/>
                    <a:pt x="1" y="7"/>
                  </a:cubicBezTo>
                  <a:cubicBezTo>
                    <a:pt x="1" y="8"/>
                    <a:pt x="2" y="6"/>
                    <a:pt x="3" y="7"/>
                  </a:cubicBezTo>
                  <a:cubicBezTo>
                    <a:pt x="3" y="8"/>
                    <a:pt x="2" y="9"/>
                    <a:pt x="2" y="10"/>
                  </a:cubicBezTo>
                  <a:cubicBezTo>
                    <a:pt x="2" y="11"/>
                    <a:pt x="2" y="11"/>
                    <a:pt x="2" y="12"/>
                  </a:cubicBezTo>
                  <a:cubicBezTo>
                    <a:pt x="2" y="13"/>
                    <a:pt x="3" y="11"/>
                    <a:pt x="4" y="11"/>
                  </a:cubicBezTo>
                  <a:cubicBezTo>
                    <a:pt x="5" y="10"/>
                    <a:pt x="5" y="10"/>
                    <a:pt x="6" y="11"/>
                  </a:cubicBezTo>
                  <a:cubicBezTo>
                    <a:pt x="6" y="11"/>
                    <a:pt x="7" y="11"/>
                    <a:pt x="7" y="10"/>
                  </a:cubicBezTo>
                  <a:cubicBezTo>
                    <a:pt x="7" y="10"/>
                    <a:pt x="9" y="10"/>
                    <a:pt x="9" y="10"/>
                  </a:cubicBezTo>
                  <a:cubicBezTo>
                    <a:pt x="10" y="11"/>
                    <a:pt x="10" y="12"/>
                    <a:pt x="11" y="12"/>
                  </a:cubicBezTo>
                  <a:cubicBezTo>
                    <a:pt x="12" y="12"/>
                    <a:pt x="10" y="15"/>
                    <a:pt x="11" y="15"/>
                  </a:cubicBezTo>
                  <a:cubicBezTo>
                    <a:pt x="12" y="15"/>
                    <a:pt x="13" y="16"/>
                    <a:pt x="13" y="17"/>
                  </a:cubicBezTo>
                  <a:cubicBezTo>
                    <a:pt x="13" y="18"/>
                    <a:pt x="13" y="19"/>
                    <a:pt x="12" y="20"/>
                  </a:cubicBezTo>
                  <a:cubicBezTo>
                    <a:pt x="13" y="20"/>
                    <a:pt x="13" y="20"/>
                    <a:pt x="13" y="21"/>
                  </a:cubicBezTo>
                  <a:cubicBezTo>
                    <a:pt x="13" y="21"/>
                    <a:pt x="14" y="21"/>
                    <a:pt x="14" y="20"/>
                  </a:cubicBezTo>
                  <a:cubicBezTo>
                    <a:pt x="14" y="19"/>
                    <a:pt x="15" y="19"/>
                    <a:pt x="16" y="19"/>
                  </a:cubicBezTo>
                  <a:cubicBezTo>
                    <a:pt x="16" y="20"/>
                    <a:pt x="17" y="20"/>
                    <a:pt x="17" y="19"/>
                  </a:cubicBezTo>
                  <a:cubicBezTo>
                    <a:pt x="17" y="19"/>
                    <a:pt x="17" y="18"/>
                    <a:pt x="17" y="18"/>
                  </a:cubicBezTo>
                  <a:cubicBezTo>
                    <a:pt x="17" y="17"/>
                    <a:pt x="17" y="16"/>
                    <a:pt x="17" y="16"/>
                  </a:cubicBezTo>
                  <a:cubicBezTo>
                    <a:pt x="16" y="15"/>
                    <a:pt x="15" y="15"/>
                    <a:pt x="15" y="14"/>
                  </a:cubicBezTo>
                  <a:cubicBezTo>
                    <a:pt x="15" y="13"/>
                    <a:pt x="13" y="12"/>
                    <a:pt x="13" y="12"/>
                  </a:cubicBezTo>
                  <a:cubicBezTo>
                    <a:pt x="13" y="11"/>
                    <a:pt x="12" y="10"/>
                    <a:pt x="12"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2" name="Freeform 244">
              <a:extLst>
                <a:ext uri="{FF2B5EF4-FFF2-40B4-BE49-F238E27FC236}">
                  <a16:creationId xmlns:a16="http://schemas.microsoft.com/office/drawing/2014/main" id="{B1A9200F-6C53-46C4-9EC6-65B9E89EA194}"/>
                </a:ext>
              </a:extLst>
            </p:cNvPr>
            <p:cNvSpPr>
              <a:spLocks/>
            </p:cNvSpPr>
            <p:nvPr/>
          </p:nvSpPr>
          <p:spPr bwMode="auto">
            <a:xfrm>
              <a:off x="-2714625" y="2058988"/>
              <a:ext cx="68262" cy="125413"/>
            </a:xfrm>
            <a:custGeom>
              <a:avLst/>
              <a:gdLst>
                <a:gd name="T0" fmla="*/ 12 w 19"/>
                <a:gd name="T1" fmla="*/ 18 h 35"/>
                <a:gd name="T2" fmla="*/ 12 w 19"/>
                <a:gd name="T3" fmla="*/ 16 h 35"/>
                <a:gd name="T4" fmla="*/ 15 w 19"/>
                <a:gd name="T5" fmla="*/ 15 h 35"/>
                <a:gd name="T6" fmla="*/ 18 w 19"/>
                <a:gd name="T7" fmla="*/ 15 h 35"/>
                <a:gd name="T8" fmla="*/ 18 w 19"/>
                <a:gd name="T9" fmla="*/ 15 h 35"/>
                <a:gd name="T10" fmla="*/ 19 w 19"/>
                <a:gd name="T11" fmla="*/ 12 h 35"/>
                <a:gd name="T12" fmla="*/ 17 w 19"/>
                <a:gd name="T13" fmla="*/ 10 h 35"/>
                <a:gd name="T14" fmla="*/ 17 w 19"/>
                <a:gd name="T15" fmla="*/ 7 h 35"/>
                <a:gd name="T16" fmla="*/ 15 w 19"/>
                <a:gd name="T17" fmla="*/ 5 h 35"/>
                <a:gd name="T18" fmla="*/ 13 w 19"/>
                <a:gd name="T19" fmla="*/ 5 h 35"/>
                <a:gd name="T20" fmla="*/ 12 w 19"/>
                <a:gd name="T21" fmla="*/ 6 h 35"/>
                <a:gd name="T22" fmla="*/ 10 w 19"/>
                <a:gd name="T23" fmla="*/ 6 h 35"/>
                <a:gd name="T24" fmla="*/ 8 w 19"/>
                <a:gd name="T25" fmla="*/ 7 h 35"/>
                <a:gd name="T26" fmla="*/ 8 w 19"/>
                <a:gd name="T27" fmla="*/ 5 h 35"/>
                <a:gd name="T28" fmla="*/ 9 w 19"/>
                <a:gd name="T29" fmla="*/ 2 h 35"/>
                <a:gd name="T30" fmla="*/ 7 w 19"/>
                <a:gd name="T31" fmla="*/ 2 h 35"/>
                <a:gd name="T32" fmla="*/ 7 w 19"/>
                <a:gd name="T33" fmla="*/ 0 h 35"/>
                <a:gd name="T34" fmla="*/ 6 w 19"/>
                <a:gd name="T35" fmla="*/ 0 h 35"/>
                <a:gd name="T36" fmla="*/ 6 w 19"/>
                <a:gd name="T37" fmla="*/ 0 h 35"/>
                <a:gd name="T38" fmla="*/ 4 w 19"/>
                <a:gd name="T39" fmla="*/ 1 h 35"/>
                <a:gd name="T40" fmla="*/ 2 w 19"/>
                <a:gd name="T41" fmla="*/ 2 h 35"/>
                <a:gd name="T42" fmla="*/ 1 w 19"/>
                <a:gd name="T43" fmla="*/ 2 h 35"/>
                <a:gd name="T44" fmla="*/ 0 w 19"/>
                <a:gd name="T45" fmla="*/ 6 h 35"/>
                <a:gd name="T46" fmla="*/ 2 w 19"/>
                <a:gd name="T47" fmla="*/ 8 h 35"/>
                <a:gd name="T48" fmla="*/ 3 w 19"/>
                <a:gd name="T49" fmla="*/ 10 h 35"/>
                <a:gd name="T50" fmla="*/ 2 w 19"/>
                <a:gd name="T51" fmla="*/ 11 h 35"/>
                <a:gd name="T52" fmla="*/ 2 w 19"/>
                <a:gd name="T53" fmla="*/ 12 h 35"/>
                <a:gd name="T54" fmla="*/ 3 w 19"/>
                <a:gd name="T55" fmla="*/ 15 h 35"/>
                <a:gd name="T56" fmla="*/ 4 w 19"/>
                <a:gd name="T57" fmla="*/ 18 h 35"/>
                <a:gd name="T58" fmla="*/ 5 w 19"/>
                <a:gd name="T59" fmla="*/ 20 h 35"/>
                <a:gd name="T60" fmla="*/ 3 w 19"/>
                <a:gd name="T61" fmla="*/ 23 h 35"/>
                <a:gd name="T62" fmla="*/ 2 w 19"/>
                <a:gd name="T63" fmla="*/ 27 h 35"/>
                <a:gd name="T64" fmla="*/ 2 w 19"/>
                <a:gd name="T65" fmla="*/ 29 h 35"/>
                <a:gd name="T66" fmla="*/ 5 w 19"/>
                <a:gd name="T67" fmla="*/ 32 h 35"/>
                <a:gd name="T68" fmla="*/ 6 w 19"/>
                <a:gd name="T69" fmla="*/ 33 h 35"/>
                <a:gd name="T70" fmla="*/ 7 w 19"/>
                <a:gd name="T71" fmla="*/ 33 h 35"/>
                <a:gd name="T72" fmla="*/ 8 w 19"/>
                <a:gd name="T73" fmla="*/ 34 h 35"/>
                <a:gd name="T74" fmla="*/ 10 w 19"/>
                <a:gd name="T75" fmla="*/ 35 h 35"/>
                <a:gd name="T76" fmla="*/ 11 w 19"/>
                <a:gd name="T77" fmla="*/ 34 h 35"/>
                <a:gd name="T78" fmla="*/ 8 w 19"/>
                <a:gd name="T79" fmla="*/ 32 h 35"/>
                <a:gd name="T80" fmla="*/ 7 w 19"/>
                <a:gd name="T81" fmla="*/ 30 h 35"/>
                <a:gd name="T82" fmla="*/ 6 w 19"/>
                <a:gd name="T83" fmla="*/ 27 h 35"/>
                <a:gd name="T84" fmla="*/ 4 w 19"/>
                <a:gd name="T85" fmla="*/ 26 h 35"/>
                <a:gd name="T86" fmla="*/ 4 w 19"/>
                <a:gd name="T87" fmla="*/ 23 h 35"/>
                <a:gd name="T88" fmla="*/ 6 w 19"/>
                <a:gd name="T89" fmla="*/ 18 h 35"/>
                <a:gd name="T90" fmla="*/ 8 w 19"/>
                <a:gd name="T91" fmla="*/ 17 h 35"/>
                <a:gd name="T92" fmla="*/ 9 w 19"/>
                <a:gd name="T93" fmla="*/ 19 h 35"/>
                <a:gd name="T94" fmla="*/ 12 w 19"/>
                <a:gd name="T95" fmla="*/ 20 h 35"/>
                <a:gd name="T96" fmla="*/ 12 w 19"/>
                <a:gd name="T97" fmla="*/ 20 h 35"/>
                <a:gd name="T98" fmla="*/ 12 w 19"/>
                <a:gd name="T99" fmla="*/ 20 h 35"/>
                <a:gd name="T100" fmla="*/ 12 w 19"/>
                <a:gd name="T101" fmla="*/ 18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19" h="35">
                  <a:moveTo>
                    <a:pt x="12" y="18"/>
                  </a:moveTo>
                  <a:cubicBezTo>
                    <a:pt x="12" y="17"/>
                    <a:pt x="11" y="17"/>
                    <a:pt x="12" y="16"/>
                  </a:cubicBezTo>
                  <a:cubicBezTo>
                    <a:pt x="13" y="15"/>
                    <a:pt x="14" y="14"/>
                    <a:pt x="15" y="15"/>
                  </a:cubicBezTo>
                  <a:cubicBezTo>
                    <a:pt x="16" y="15"/>
                    <a:pt x="18" y="14"/>
                    <a:pt x="18" y="15"/>
                  </a:cubicBezTo>
                  <a:cubicBezTo>
                    <a:pt x="18" y="15"/>
                    <a:pt x="18" y="15"/>
                    <a:pt x="18" y="15"/>
                  </a:cubicBezTo>
                  <a:cubicBezTo>
                    <a:pt x="19" y="14"/>
                    <a:pt x="19" y="13"/>
                    <a:pt x="19" y="12"/>
                  </a:cubicBezTo>
                  <a:cubicBezTo>
                    <a:pt x="19" y="11"/>
                    <a:pt x="18" y="10"/>
                    <a:pt x="17" y="10"/>
                  </a:cubicBezTo>
                  <a:cubicBezTo>
                    <a:pt x="16" y="10"/>
                    <a:pt x="18" y="7"/>
                    <a:pt x="17" y="7"/>
                  </a:cubicBezTo>
                  <a:cubicBezTo>
                    <a:pt x="16" y="7"/>
                    <a:pt x="16" y="6"/>
                    <a:pt x="15" y="5"/>
                  </a:cubicBezTo>
                  <a:cubicBezTo>
                    <a:pt x="15" y="5"/>
                    <a:pt x="13" y="5"/>
                    <a:pt x="13" y="5"/>
                  </a:cubicBezTo>
                  <a:cubicBezTo>
                    <a:pt x="13" y="6"/>
                    <a:pt x="12" y="6"/>
                    <a:pt x="12" y="6"/>
                  </a:cubicBezTo>
                  <a:cubicBezTo>
                    <a:pt x="11" y="5"/>
                    <a:pt x="11" y="5"/>
                    <a:pt x="10" y="6"/>
                  </a:cubicBezTo>
                  <a:cubicBezTo>
                    <a:pt x="9" y="6"/>
                    <a:pt x="8" y="8"/>
                    <a:pt x="8" y="7"/>
                  </a:cubicBezTo>
                  <a:cubicBezTo>
                    <a:pt x="8" y="6"/>
                    <a:pt x="8" y="6"/>
                    <a:pt x="8" y="5"/>
                  </a:cubicBezTo>
                  <a:cubicBezTo>
                    <a:pt x="8" y="4"/>
                    <a:pt x="9" y="3"/>
                    <a:pt x="9" y="2"/>
                  </a:cubicBezTo>
                  <a:cubicBezTo>
                    <a:pt x="8" y="1"/>
                    <a:pt x="7" y="3"/>
                    <a:pt x="7" y="2"/>
                  </a:cubicBezTo>
                  <a:cubicBezTo>
                    <a:pt x="7" y="1"/>
                    <a:pt x="7" y="0"/>
                    <a:pt x="7" y="0"/>
                  </a:cubicBezTo>
                  <a:cubicBezTo>
                    <a:pt x="7" y="0"/>
                    <a:pt x="6" y="0"/>
                    <a:pt x="6" y="0"/>
                  </a:cubicBezTo>
                  <a:cubicBezTo>
                    <a:pt x="6" y="0"/>
                    <a:pt x="6" y="0"/>
                    <a:pt x="6" y="0"/>
                  </a:cubicBezTo>
                  <a:cubicBezTo>
                    <a:pt x="6" y="0"/>
                    <a:pt x="4" y="0"/>
                    <a:pt x="4" y="1"/>
                  </a:cubicBezTo>
                  <a:cubicBezTo>
                    <a:pt x="3" y="2"/>
                    <a:pt x="2" y="2"/>
                    <a:pt x="2" y="2"/>
                  </a:cubicBezTo>
                  <a:cubicBezTo>
                    <a:pt x="2" y="2"/>
                    <a:pt x="1" y="2"/>
                    <a:pt x="1" y="2"/>
                  </a:cubicBezTo>
                  <a:cubicBezTo>
                    <a:pt x="1" y="3"/>
                    <a:pt x="0" y="6"/>
                    <a:pt x="0" y="6"/>
                  </a:cubicBezTo>
                  <a:cubicBezTo>
                    <a:pt x="0" y="7"/>
                    <a:pt x="2" y="8"/>
                    <a:pt x="2" y="8"/>
                  </a:cubicBezTo>
                  <a:cubicBezTo>
                    <a:pt x="3" y="8"/>
                    <a:pt x="2" y="9"/>
                    <a:pt x="3" y="10"/>
                  </a:cubicBezTo>
                  <a:cubicBezTo>
                    <a:pt x="3" y="10"/>
                    <a:pt x="3" y="11"/>
                    <a:pt x="2" y="11"/>
                  </a:cubicBezTo>
                  <a:cubicBezTo>
                    <a:pt x="2" y="11"/>
                    <a:pt x="3" y="12"/>
                    <a:pt x="2" y="12"/>
                  </a:cubicBezTo>
                  <a:cubicBezTo>
                    <a:pt x="2" y="13"/>
                    <a:pt x="2" y="14"/>
                    <a:pt x="3" y="15"/>
                  </a:cubicBezTo>
                  <a:cubicBezTo>
                    <a:pt x="4" y="16"/>
                    <a:pt x="4" y="17"/>
                    <a:pt x="4" y="18"/>
                  </a:cubicBezTo>
                  <a:cubicBezTo>
                    <a:pt x="4" y="19"/>
                    <a:pt x="5" y="19"/>
                    <a:pt x="5" y="20"/>
                  </a:cubicBezTo>
                  <a:cubicBezTo>
                    <a:pt x="5" y="20"/>
                    <a:pt x="3" y="24"/>
                    <a:pt x="3" y="23"/>
                  </a:cubicBezTo>
                  <a:cubicBezTo>
                    <a:pt x="2" y="24"/>
                    <a:pt x="2" y="26"/>
                    <a:pt x="2" y="27"/>
                  </a:cubicBezTo>
                  <a:cubicBezTo>
                    <a:pt x="2" y="28"/>
                    <a:pt x="1" y="29"/>
                    <a:pt x="2" y="29"/>
                  </a:cubicBezTo>
                  <a:cubicBezTo>
                    <a:pt x="3" y="29"/>
                    <a:pt x="4" y="30"/>
                    <a:pt x="5" y="32"/>
                  </a:cubicBezTo>
                  <a:cubicBezTo>
                    <a:pt x="5" y="32"/>
                    <a:pt x="6" y="33"/>
                    <a:pt x="6" y="33"/>
                  </a:cubicBezTo>
                  <a:cubicBezTo>
                    <a:pt x="6" y="33"/>
                    <a:pt x="7" y="33"/>
                    <a:pt x="7" y="33"/>
                  </a:cubicBezTo>
                  <a:cubicBezTo>
                    <a:pt x="8" y="33"/>
                    <a:pt x="8" y="34"/>
                    <a:pt x="8" y="34"/>
                  </a:cubicBezTo>
                  <a:cubicBezTo>
                    <a:pt x="8" y="35"/>
                    <a:pt x="10" y="35"/>
                    <a:pt x="10" y="35"/>
                  </a:cubicBezTo>
                  <a:cubicBezTo>
                    <a:pt x="10" y="35"/>
                    <a:pt x="10" y="34"/>
                    <a:pt x="11" y="34"/>
                  </a:cubicBezTo>
                  <a:cubicBezTo>
                    <a:pt x="10" y="33"/>
                    <a:pt x="9" y="32"/>
                    <a:pt x="8" y="32"/>
                  </a:cubicBezTo>
                  <a:cubicBezTo>
                    <a:pt x="7" y="32"/>
                    <a:pt x="6" y="30"/>
                    <a:pt x="7" y="30"/>
                  </a:cubicBezTo>
                  <a:cubicBezTo>
                    <a:pt x="7" y="29"/>
                    <a:pt x="6" y="28"/>
                    <a:pt x="6" y="27"/>
                  </a:cubicBezTo>
                  <a:cubicBezTo>
                    <a:pt x="6" y="27"/>
                    <a:pt x="5" y="27"/>
                    <a:pt x="4" y="26"/>
                  </a:cubicBezTo>
                  <a:cubicBezTo>
                    <a:pt x="3" y="26"/>
                    <a:pt x="4" y="24"/>
                    <a:pt x="4" y="23"/>
                  </a:cubicBezTo>
                  <a:cubicBezTo>
                    <a:pt x="5" y="22"/>
                    <a:pt x="6" y="19"/>
                    <a:pt x="6" y="18"/>
                  </a:cubicBezTo>
                  <a:cubicBezTo>
                    <a:pt x="5" y="17"/>
                    <a:pt x="7" y="16"/>
                    <a:pt x="8" y="17"/>
                  </a:cubicBezTo>
                  <a:cubicBezTo>
                    <a:pt x="8" y="18"/>
                    <a:pt x="8" y="19"/>
                    <a:pt x="9" y="19"/>
                  </a:cubicBezTo>
                  <a:cubicBezTo>
                    <a:pt x="11" y="19"/>
                    <a:pt x="11" y="20"/>
                    <a:pt x="12" y="20"/>
                  </a:cubicBezTo>
                  <a:cubicBezTo>
                    <a:pt x="12" y="20"/>
                    <a:pt x="12" y="20"/>
                    <a:pt x="12" y="20"/>
                  </a:cubicBezTo>
                  <a:cubicBezTo>
                    <a:pt x="12" y="20"/>
                    <a:pt x="12" y="20"/>
                    <a:pt x="12" y="20"/>
                  </a:cubicBezTo>
                  <a:cubicBezTo>
                    <a:pt x="12" y="19"/>
                    <a:pt x="12" y="19"/>
                    <a:pt x="12" y="1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3" name="Freeform 245">
              <a:extLst>
                <a:ext uri="{FF2B5EF4-FFF2-40B4-BE49-F238E27FC236}">
                  <a16:creationId xmlns:a16="http://schemas.microsoft.com/office/drawing/2014/main" id="{383D1176-4B71-4C3D-BF90-51657545A4C9}"/>
                </a:ext>
              </a:extLst>
            </p:cNvPr>
            <p:cNvSpPr>
              <a:spLocks/>
            </p:cNvSpPr>
            <p:nvPr/>
          </p:nvSpPr>
          <p:spPr bwMode="auto">
            <a:xfrm>
              <a:off x="-3405188" y="1712913"/>
              <a:ext cx="82550" cy="65088"/>
            </a:xfrm>
            <a:custGeom>
              <a:avLst/>
              <a:gdLst>
                <a:gd name="T0" fmla="*/ 1 w 23"/>
                <a:gd name="T1" fmla="*/ 4 h 18"/>
                <a:gd name="T2" fmla="*/ 1 w 23"/>
                <a:gd name="T3" fmla="*/ 6 h 18"/>
                <a:gd name="T4" fmla="*/ 1 w 23"/>
                <a:gd name="T5" fmla="*/ 7 h 18"/>
                <a:gd name="T6" fmla="*/ 1 w 23"/>
                <a:gd name="T7" fmla="*/ 9 h 18"/>
                <a:gd name="T8" fmla="*/ 2 w 23"/>
                <a:gd name="T9" fmla="*/ 10 h 18"/>
                <a:gd name="T10" fmla="*/ 2 w 23"/>
                <a:gd name="T11" fmla="*/ 12 h 18"/>
                <a:gd name="T12" fmla="*/ 2 w 23"/>
                <a:gd name="T13" fmla="*/ 13 h 18"/>
                <a:gd name="T14" fmla="*/ 4 w 23"/>
                <a:gd name="T15" fmla="*/ 13 h 18"/>
                <a:gd name="T16" fmla="*/ 5 w 23"/>
                <a:gd name="T17" fmla="*/ 15 h 18"/>
                <a:gd name="T18" fmla="*/ 6 w 23"/>
                <a:gd name="T19" fmla="*/ 15 h 18"/>
                <a:gd name="T20" fmla="*/ 8 w 23"/>
                <a:gd name="T21" fmla="*/ 15 h 18"/>
                <a:gd name="T22" fmla="*/ 8 w 23"/>
                <a:gd name="T23" fmla="*/ 16 h 18"/>
                <a:gd name="T24" fmla="*/ 10 w 23"/>
                <a:gd name="T25" fmla="*/ 16 h 18"/>
                <a:gd name="T26" fmla="*/ 11 w 23"/>
                <a:gd name="T27" fmla="*/ 17 h 18"/>
                <a:gd name="T28" fmla="*/ 12 w 23"/>
                <a:gd name="T29" fmla="*/ 17 h 18"/>
                <a:gd name="T30" fmla="*/ 14 w 23"/>
                <a:gd name="T31" fmla="*/ 18 h 18"/>
                <a:gd name="T32" fmla="*/ 16 w 23"/>
                <a:gd name="T33" fmla="*/ 18 h 18"/>
                <a:gd name="T34" fmla="*/ 18 w 23"/>
                <a:gd name="T35" fmla="*/ 18 h 18"/>
                <a:gd name="T36" fmla="*/ 19 w 23"/>
                <a:gd name="T37" fmla="*/ 18 h 18"/>
                <a:gd name="T38" fmla="*/ 19 w 23"/>
                <a:gd name="T39" fmla="*/ 17 h 18"/>
                <a:gd name="T40" fmla="*/ 21 w 23"/>
                <a:gd name="T41" fmla="*/ 15 h 18"/>
                <a:gd name="T42" fmla="*/ 22 w 23"/>
                <a:gd name="T43" fmla="*/ 14 h 18"/>
                <a:gd name="T44" fmla="*/ 22 w 23"/>
                <a:gd name="T45" fmla="*/ 12 h 18"/>
                <a:gd name="T46" fmla="*/ 21 w 23"/>
                <a:gd name="T47" fmla="*/ 10 h 18"/>
                <a:gd name="T48" fmla="*/ 21 w 23"/>
                <a:gd name="T49" fmla="*/ 8 h 18"/>
                <a:gd name="T50" fmla="*/ 22 w 23"/>
                <a:gd name="T51" fmla="*/ 7 h 18"/>
                <a:gd name="T52" fmla="*/ 22 w 23"/>
                <a:gd name="T53" fmla="*/ 5 h 18"/>
                <a:gd name="T54" fmla="*/ 21 w 23"/>
                <a:gd name="T55" fmla="*/ 3 h 18"/>
                <a:gd name="T56" fmla="*/ 20 w 23"/>
                <a:gd name="T57" fmla="*/ 2 h 18"/>
                <a:gd name="T58" fmla="*/ 20 w 23"/>
                <a:gd name="T59" fmla="*/ 2 h 18"/>
                <a:gd name="T60" fmla="*/ 14 w 23"/>
                <a:gd name="T61" fmla="*/ 2 h 18"/>
                <a:gd name="T62" fmla="*/ 12 w 23"/>
                <a:gd name="T63" fmla="*/ 1 h 18"/>
                <a:gd name="T64" fmla="*/ 11 w 23"/>
                <a:gd name="T65" fmla="*/ 2 h 18"/>
                <a:gd name="T66" fmla="*/ 10 w 23"/>
                <a:gd name="T67" fmla="*/ 1 h 18"/>
                <a:gd name="T68" fmla="*/ 5 w 23"/>
                <a:gd name="T69" fmla="*/ 2 h 18"/>
                <a:gd name="T70" fmla="*/ 1 w 23"/>
                <a:gd name="T71" fmla="*/ 3 h 18"/>
                <a:gd name="T72" fmla="*/ 1 w 23"/>
                <a:gd name="T73" fmla="*/ 4 h 18"/>
                <a:gd name="T74" fmla="*/ 1 w 23"/>
                <a:gd name="T75" fmla="*/ 4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3" h="18">
                  <a:moveTo>
                    <a:pt x="1" y="4"/>
                  </a:moveTo>
                  <a:cubicBezTo>
                    <a:pt x="1" y="4"/>
                    <a:pt x="1" y="6"/>
                    <a:pt x="1" y="6"/>
                  </a:cubicBezTo>
                  <a:cubicBezTo>
                    <a:pt x="0" y="7"/>
                    <a:pt x="0" y="7"/>
                    <a:pt x="1" y="7"/>
                  </a:cubicBezTo>
                  <a:cubicBezTo>
                    <a:pt x="1" y="8"/>
                    <a:pt x="1" y="8"/>
                    <a:pt x="1" y="9"/>
                  </a:cubicBezTo>
                  <a:cubicBezTo>
                    <a:pt x="1" y="9"/>
                    <a:pt x="2" y="9"/>
                    <a:pt x="2" y="10"/>
                  </a:cubicBezTo>
                  <a:cubicBezTo>
                    <a:pt x="2" y="11"/>
                    <a:pt x="2" y="11"/>
                    <a:pt x="2" y="12"/>
                  </a:cubicBezTo>
                  <a:cubicBezTo>
                    <a:pt x="2" y="12"/>
                    <a:pt x="2" y="12"/>
                    <a:pt x="2" y="13"/>
                  </a:cubicBezTo>
                  <a:cubicBezTo>
                    <a:pt x="3" y="13"/>
                    <a:pt x="3" y="13"/>
                    <a:pt x="4" y="13"/>
                  </a:cubicBezTo>
                  <a:cubicBezTo>
                    <a:pt x="5" y="14"/>
                    <a:pt x="5" y="14"/>
                    <a:pt x="5" y="15"/>
                  </a:cubicBezTo>
                  <a:cubicBezTo>
                    <a:pt x="5" y="15"/>
                    <a:pt x="6" y="16"/>
                    <a:pt x="6" y="15"/>
                  </a:cubicBezTo>
                  <a:cubicBezTo>
                    <a:pt x="7" y="15"/>
                    <a:pt x="7" y="15"/>
                    <a:pt x="8" y="15"/>
                  </a:cubicBezTo>
                  <a:cubicBezTo>
                    <a:pt x="8" y="15"/>
                    <a:pt x="8" y="15"/>
                    <a:pt x="8" y="16"/>
                  </a:cubicBezTo>
                  <a:cubicBezTo>
                    <a:pt x="8" y="16"/>
                    <a:pt x="9" y="16"/>
                    <a:pt x="10" y="16"/>
                  </a:cubicBezTo>
                  <a:cubicBezTo>
                    <a:pt x="10" y="16"/>
                    <a:pt x="10" y="17"/>
                    <a:pt x="11" y="17"/>
                  </a:cubicBezTo>
                  <a:cubicBezTo>
                    <a:pt x="11" y="18"/>
                    <a:pt x="12" y="17"/>
                    <a:pt x="12" y="17"/>
                  </a:cubicBezTo>
                  <a:cubicBezTo>
                    <a:pt x="13" y="18"/>
                    <a:pt x="14" y="18"/>
                    <a:pt x="14" y="18"/>
                  </a:cubicBezTo>
                  <a:cubicBezTo>
                    <a:pt x="15" y="17"/>
                    <a:pt x="15" y="18"/>
                    <a:pt x="16" y="18"/>
                  </a:cubicBezTo>
                  <a:cubicBezTo>
                    <a:pt x="17" y="18"/>
                    <a:pt x="18" y="18"/>
                    <a:pt x="18" y="18"/>
                  </a:cubicBezTo>
                  <a:cubicBezTo>
                    <a:pt x="18" y="18"/>
                    <a:pt x="19" y="18"/>
                    <a:pt x="19" y="18"/>
                  </a:cubicBezTo>
                  <a:cubicBezTo>
                    <a:pt x="20" y="18"/>
                    <a:pt x="19" y="17"/>
                    <a:pt x="19" y="17"/>
                  </a:cubicBezTo>
                  <a:cubicBezTo>
                    <a:pt x="19" y="17"/>
                    <a:pt x="21" y="15"/>
                    <a:pt x="21" y="15"/>
                  </a:cubicBezTo>
                  <a:cubicBezTo>
                    <a:pt x="22" y="14"/>
                    <a:pt x="22" y="14"/>
                    <a:pt x="22" y="14"/>
                  </a:cubicBezTo>
                  <a:cubicBezTo>
                    <a:pt x="23" y="13"/>
                    <a:pt x="22" y="12"/>
                    <a:pt x="22" y="12"/>
                  </a:cubicBezTo>
                  <a:cubicBezTo>
                    <a:pt x="21" y="11"/>
                    <a:pt x="21" y="10"/>
                    <a:pt x="21" y="10"/>
                  </a:cubicBezTo>
                  <a:cubicBezTo>
                    <a:pt x="22" y="9"/>
                    <a:pt x="21" y="9"/>
                    <a:pt x="21" y="8"/>
                  </a:cubicBezTo>
                  <a:cubicBezTo>
                    <a:pt x="21" y="8"/>
                    <a:pt x="21" y="7"/>
                    <a:pt x="22" y="7"/>
                  </a:cubicBezTo>
                  <a:cubicBezTo>
                    <a:pt x="22" y="7"/>
                    <a:pt x="22" y="6"/>
                    <a:pt x="22" y="5"/>
                  </a:cubicBezTo>
                  <a:cubicBezTo>
                    <a:pt x="21" y="5"/>
                    <a:pt x="21" y="4"/>
                    <a:pt x="21" y="3"/>
                  </a:cubicBezTo>
                  <a:cubicBezTo>
                    <a:pt x="22" y="3"/>
                    <a:pt x="20" y="2"/>
                    <a:pt x="20" y="2"/>
                  </a:cubicBezTo>
                  <a:cubicBezTo>
                    <a:pt x="20" y="2"/>
                    <a:pt x="20" y="2"/>
                    <a:pt x="20" y="2"/>
                  </a:cubicBezTo>
                  <a:cubicBezTo>
                    <a:pt x="18" y="2"/>
                    <a:pt x="14" y="2"/>
                    <a:pt x="14" y="2"/>
                  </a:cubicBezTo>
                  <a:cubicBezTo>
                    <a:pt x="13" y="2"/>
                    <a:pt x="13" y="2"/>
                    <a:pt x="12" y="1"/>
                  </a:cubicBezTo>
                  <a:cubicBezTo>
                    <a:pt x="12" y="2"/>
                    <a:pt x="12" y="2"/>
                    <a:pt x="11" y="2"/>
                  </a:cubicBezTo>
                  <a:cubicBezTo>
                    <a:pt x="10" y="2"/>
                    <a:pt x="10" y="1"/>
                    <a:pt x="10" y="1"/>
                  </a:cubicBezTo>
                  <a:cubicBezTo>
                    <a:pt x="10" y="0"/>
                    <a:pt x="6" y="1"/>
                    <a:pt x="5" y="2"/>
                  </a:cubicBezTo>
                  <a:cubicBezTo>
                    <a:pt x="4" y="3"/>
                    <a:pt x="1" y="3"/>
                    <a:pt x="1" y="3"/>
                  </a:cubicBezTo>
                  <a:cubicBezTo>
                    <a:pt x="1" y="4"/>
                    <a:pt x="1" y="4"/>
                    <a:pt x="1" y="4"/>
                  </a:cubicBezTo>
                  <a:cubicBezTo>
                    <a:pt x="1" y="4"/>
                    <a:pt x="1" y="4"/>
                    <a:pt x="1"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4" name="Freeform 246">
              <a:extLst>
                <a:ext uri="{FF2B5EF4-FFF2-40B4-BE49-F238E27FC236}">
                  <a16:creationId xmlns:a16="http://schemas.microsoft.com/office/drawing/2014/main" id="{C187E438-34C9-444C-A8EB-A612B922F5FD}"/>
                </a:ext>
              </a:extLst>
            </p:cNvPr>
            <p:cNvSpPr>
              <a:spLocks/>
            </p:cNvSpPr>
            <p:nvPr/>
          </p:nvSpPr>
          <p:spPr bwMode="auto">
            <a:xfrm>
              <a:off x="-3394075" y="1820863"/>
              <a:ext cx="31750" cy="28575"/>
            </a:xfrm>
            <a:custGeom>
              <a:avLst/>
              <a:gdLst>
                <a:gd name="T0" fmla="*/ 7 w 9"/>
                <a:gd name="T1" fmla="*/ 7 h 8"/>
                <a:gd name="T2" fmla="*/ 9 w 9"/>
                <a:gd name="T3" fmla="*/ 5 h 8"/>
                <a:gd name="T4" fmla="*/ 9 w 9"/>
                <a:gd name="T5" fmla="*/ 2 h 8"/>
                <a:gd name="T6" fmla="*/ 7 w 9"/>
                <a:gd name="T7" fmla="*/ 0 h 8"/>
                <a:gd name="T8" fmla="*/ 3 w 9"/>
                <a:gd name="T9" fmla="*/ 0 h 8"/>
                <a:gd name="T10" fmla="*/ 2 w 9"/>
                <a:gd name="T11" fmla="*/ 0 h 8"/>
                <a:gd name="T12" fmla="*/ 1 w 9"/>
                <a:gd name="T13" fmla="*/ 1 h 8"/>
                <a:gd name="T14" fmla="*/ 2 w 9"/>
                <a:gd name="T15" fmla="*/ 3 h 8"/>
                <a:gd name="T16" fmla="*/ 4 w 9"/>
                <a:gd name="T17" fmla="*/ 5 h 8"/>
                <a:gd name="T18" fmla="*/ 5 w 9"/>
                <a:gd name="T19" fmla="*/ 7 h 8"/>
                <a:gd name="T20" fmla="*/ 7 w 9"/>
                <a:gd name="T21" fmla="*/ 8 h 8"/>
                <a:gd name="T22" fmla="*/ 7 w 9"/>
                <a:gd name="T23"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9" h="8">
                  <a:moveTo>
                    <a:pt x="7" y="7"/>
                  </a:moveTo>
                  <a:cubicBezTo>
                    <a:pt x="7" y="7"/>
                    <a:pt x="8" y="5"/>
                    <a:pt x="9" y="5"/>
                  </a:cubicBezTo>
                  <a:cubicBezTo>
                    <a:pt x="9" y="5"/>
                    <a:pt x="9" y="3"/>
                    <a:pt x="9" y="2"/>
                  </a:cubicBezTo>
                  <a:cubicBezTo>
                    <a:pt x="8" y="1"/>
                    <a:pt x="7" y="0"/>
                    <a:pt x="7" y="0"/>
                  </a:cubicBezTo>
                  <a:cubicBezTo>
                    <a:pt x="7" y="0"/>
                    <a:pt x="4" y="0"/>
                    <a:pt x="3" y="0"/>
                  </a:cubicBezTo>
                  <a:cubicBezTo>
                    <a:pt x="3" y="0"/>
                    <a:pt x="2" y="1"/>
                    <a:pt x="2" y="0"/>
                  </a:cubicBezTo>
                  <a:cubicBezTo>
                    <a:pt x="1" y="0"/>
                    <a:pt x="0" y="1"/>
                    <a:pt x="1" y="1"/>
                  </a:cubicBezTo>
                  <a:cubicBezTo>
                    <a:pt x="1" y="2"/>
                    <a:pt x="2" y="2"/>
                    <a:pt x="2" y="3"/>
                  </a:cubicBezTo>
                  <a:cubicBezTo>
                    <a:pt x="2" y="3"/>
                    <a:pt x="4" y="5"/>
                    <a:pt x="4" y="5"/>
                  </a:cubicBezTo>
                  <a:cubicBezTo>
                    <a:pt x="4" y="5"/>
                    <a:pt x="5" y="6"/>
                    <a:pt x="5" y="7"/>
                  </a:cubicBezTo>
                  <a:cubicBezTo>
                    <a:pt x="6" y="7"/>
                    <a:pt x="6" y="8"/>
                    <a:pt x="7" y="8"/>
                  </a:cubicBezTo>
                  <a:cubicBezTo>
                    <a:pt x="7" y="8"/>
                    <a:pt x="7" y="7"/>
                    <a:pt x="7"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5" name="Freeform 247">
              <a:extLst>
                <a:ext uri="{FF2B5EF4-FFF2-40B4-BE49-F238E27FC236}">
                  <a16:creationId xmlns:a16="http://schemas.microsoft.com/office/drawing/2014/main" id="{9B0CC2A9-C478-43EA-87E8-32D02E6D86B4}"/>
                </a:ext>
              </a:extLst>
            </p:cNvPr>
            <p:cNvSpPr>
              <a:spLocks/>
            </p:cNvSpPr>
            <p:nvPr/>
          </p:nvSpPr>
          <p:spPr bwMode="auto">
            <a:xfrm>
              <a:off x="-3408363" y="1806575"/>
              <a:ext cx="46037" cy="39688"/>
            </a:xfrm>
            <a:custGeom>
              <a:avLst/>
              <a:gdLst>
                <a:gd name="T0" fmla="*/ 8 w 13"/>
                <a:gd name="T1" fmla="*/ 9 h 11"/>
                <a:gd name="T2" fmla="*/ 6 w 13"/>
                <a:gd name="T3" fmla="*/ 7 h 11"/>
                <a:gd name="T4" fmla="*/ 5 w 13"/>
                <a:gd name="T5" fmla="*/ 5 h 11"/>
                <a:gd name="T6" fmla="*/ 6 w 13"/>
                <a:gd name="T7" fmla="*/ 4 h 11"/>
                <a:gd name="T8" fmla="*/ 7 w 13"/>
                <a:gd name="T9" fmla="*/ 4 h 11"/>
                <a:gd name="T10" fmla="*/ 11 w 13"/>
                <a:gd name="T11" fmla="*/ 4 h 11"/>
                <a:gd name="T12" fmla="*/ 13 w 13"/>
                <a:gd name="T13" fmla="*/ 6 h 11"/>
                <a:gd name="T14" fmla="*/ 13 w 13"/>
                <a:gd name="T15" fmla="*/ 5 h 11"/>
                <a:gd name="T16" fmla="*/ 12 w 13"/>
                <a:gd name="T17" fmla="*/ 3 h 11"/>
                <a:gd name="T18" fmla="*/ 11 w 13"/>
                <a:gd name="T19" fmla="*/ 2 h 11"/>
                <a:gd name="T20" fmla="*/ 11 w 13"/>
                <a:gd name="T21" fmla="*/ 2 h 11"/>
                <a:gd name="T22" fmla="*/ 8 w 13"/>
                <a:gd name="T23" fmla="*/ 2 h 11"/>
                <a:gd name="T24" fmla="*/ 6 w 13"/>
                <a:gd name="T25" fmla="*/ 0 h 11"/>
                <a:gd name="T26" fmla="*/ 5 w 13"/>
                <a:gd name="T27" fmla="*/ 1 h 11"/>
                <a:gd name="T28" fmla="*/ 4 w 13"/>
                <a:gd name="T29" fmla="*/ 2 h 11"/>
                <a:gd name="T30" fmla="*/ 3 w 13"/>
                <a:gd name="T31" fmla="*/ 3 h 11"/>
                <a:gd name="T32" fmla="*/ 2 w 13"/>
                <a:gd name="T33" fmla="*/ 3 h 11"/>
                <a:gd name="T34" fmla="*/ 0 w 13"/>
                <a:gd name="T35" fmla="*/ 4 h 11"/>
                <a:gd name="T36" fmla="*/ 1 w 13"/>
                <a:gd name="T37" fmla="*/ 5 h 11"/>
                <a:gd name="T38" fmla="*/ 3 w 13"/>
                <a:gd name="T39" fmla="*/ 5 h 11"/>
                <a:gd name="T40" fmla="*/ 5 w 13"/>
                <a:gd name="T41" fmla="*/ 9 h 11"/>
                <a:gd name="T42" fmla="*/ 6 w 13"/>
                <a:gd name="T43" fmla="*/ 10 h 11"/>
                <a:gd name="T44" fmla="*/ 8 w 13"/>
                <a:gd name="T45" fmla="*/ 11 h 11"/>
                <a:gd name="T46" fmla="*/ 9 w 13"/>
                <a:gd name="T47" fmla="*/ 11 h 11"/>
                <a:gd name="T48" fmla="*/ 8 w 13"/>
                <a:gd name="T49" fmla="*/ 9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1">
                  <a:moveTo>
                    <a:pt x="8" y="9"/>
                  </a:moveTo>
                  <a:cubicBezTo>
                    <a:pt x="8" y="9"/>
                    <a:pt x="6" y="7"/>
                    <a:pt x="6" y="7"/>
                  </a:cubicBezTo>
                  <a:cubicBezTo>
                    <a:pt x="6" y="6"/>
                    <a:pt x="5" y="6"/>
                    <a:pt x="5" y="5"/>
                  </a:cubicBezTo>
                  <a:cubicBezTo>
                    <a:pt x="4" y="5"/>
                    <a:pt x="5" y="4"/>
                    <a:pt x="6" y="4"/>
                  </a:cubicBezTo>
                  <a:cubicBezTo>
                    <a:pt x="6" y="5"/>
                    <a:pt x="7" y="4"/>
                    <a:pt x="7" y="4"/>
                  </a:cubicBezTo>
                  <a:cubicBezTo>
                    <a:pt x="8" y="4"/>
                    <a:pt x="11" y="4"/>
                    <a:pt x="11" y="4"/>
                  </a:cubicBezTo>
                  <a:cubicBezTo>
                    <a:pt x="11" y="4"/>
                    <a:pt x="12" y="5"/>
                    <a:pt x="13" y="6"/>
                  </a:cubicBezTo>
                  <a:cubicBezTo>
                    <a:pt x="13" y="5"/>
                    <a:pt x="13" y="5"/>
                    <a:pt x="13" y="5"/>
                  </a:cubicBezTo>
                  <a:cubicBezTo>
                    <a:pt x="12" y="4"/>
                    <a:pt x="13" y="4"/>
                    <a:pt x="12" y="3"/>
                  </a:cubicBezTo>
                  <a:cubicBezTo>
                    <a:pt x="12" y="3"/>
                    <a:pt x="11" y="3"/>
                    <a:pt x="11" y="2"/>
                  </a:cubicBezTo>
                  <a:cubicBezTo>
                    <a:pt x="11" y="2"/>
                    <a:pt x="11" y="2"/>
                    <a:pt x="11" y="2"/>
                  </a:cubicBezTo>
                  <a:cubicBezTo>
                    <a:pt x="10" y="2"/>
                    <a:pt x="9" y="2"/>
                    <a:pt x="8" y="2"/>
                  </a:cubicBezTo>
                  <a:cubicBezTo>
                    <a:pt x="8" y="1"/>
                    <a:pt x="7" y="1"/>
                    <a:pt x="6" y="0"/>
                  </a:cubicBezTo>
                  <a:cubicBezTo>
                    <a:pt x="6" y="0"/>
                    <a:pt x="5" y="1"/>
                    <a:pt x="5" y="1"/>
                  </a:cubicBezTo>
                  <a:cubicBezTo>
                    <a:pt x="4" y="1"/>
                    <a:pt x="5" y="2"/>
                    <a:pt x="4" y="2"/>
                  </a:cubicBezTo>
                  <a:cubicBezTo>
                    <a:pt x="4" y="2"/>
                    <a:pt x="4" y="3"/>
                    <a:pt x="3" y="3"/>
                  </a:cubicBezTo>
                  <a:cubicBezTo>
                    <a:pt x="3" y="4"/>
                    <a:pt x="2" y="3"/>
                    <a:pt x="2" y="3"/>
                  </a:cubicBezTo>
                  <a:cubicBezTo>
                    <a:pt x="2" y="3"/>
                    <a:pt x="1" y="3"/>
                    <a:pt x="0" y="4"/>
                  </a:cubicBezTo>
                  <a:cubicBezTo>
                    <a:pt x="0" y="4"/>
                    <a:pt x="0" y="5"/>
                    <a:pt x="1" y="5"/>
                  </a:cubicBezTo>
                  <a:cubicBezTo>
                    <a:pt x="1" y="5"/>
                    <a:pt x="3" y="4"/>
                    <a:pt x="3" y="5"/>
                  </a:cubicBezTo>
                  <a:cubicBezTo>
                    <a:pt x="3" y="6"/>
                    <a:pt x="4" y="8"/>
                    <a:pt x="5" y="9"/>
                  </a:cubicBezTo>
                  <a:cubicBezTo>
                    <a:pt x="5" y="9"/>
                    <a:pt x="6" y="9"/>
                    <a:pt x="6" y="10"/>
                  </a:cubicBezTo>
                  <a:cubicBezTo>
                    <a:pt x="7" y="10"/>
                    <a:pt x="7" y="11"/>
                    <a:pt x="8" y="11"/>
                  </a:cubicBezTo>
                  <a:cubicBezTo>
                    <a:pt x="9" y="11"/>
                    <a:pt x="9" y="11"/>
                    <a:pt x="9" y="11"/>
                  </a:cubicBezTo>
                  <a:cubicBezTo>
                    <a:pt x="9" y="10"/>
                    <a:pt x="8" y="9"/>
                    <a:pt x="8"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6" name="Freeform 248">
              <a:extLst>
                <a:ext uri="{FF2B5EF4-FFF2-40B4-BE49-F238E27FC236}">
                  <a16:creationId xmlns:a16="http://schemas.microsoft.com/office/drawing/2014/main" id="{F136A4CC-5B25-4979-A01E-56C5F4E0D09A}"/>
                </a:ext>
              </a:extLst>
            </p:cNvPr>
            <p:cNvSpPr>
              <a:spLocks/>
            </p:cNvSpPr>
            <p:nvPr/>
          </p:nvSpPr>
          <p:spPr bwMode="auto">
            <a:xfrm>
              <a:off x="-3365500" y="1849438"/>
              <a:ext cx="17462" cy="28575"/>
            </a:xfrm>
            <a:custGeom>
              <a:avLst/>
              <a:gdLst>
                <a:gd name="T0" fmla="*/ 3 w 5"/>
                <a:gd name="T1" fmla="*/ 7 h 8"/>
                <a:gd name="T2" fmla="*/ 4 w 5"/>
                <a:gd name="T3" fmla="*/ 6 h 8"/>
                <a:gd name="T4" fmla="*/ 5 w 5"/>
                <a:gd name="T5" fmla="*/ 5 h 8"/>
                <a:gd name="T6" fmla="*/ 5 w 5"/>
                <a:gd name="T7" fmla="*/ 5 h 8"/>
                <a:gd name="T8" fmla="*/ 3 w 5"/>
                <a:gd name="T9" fmla="*/ 3 h 8"/>
                <a:gd name="T10" fmla="*/ 4 w 5"/>
                <a:gd name="T11" fmla="*/ 1 h 8"/>
                <a:gd name="T12" fmla="*/ 2 w 5"/>
                <a:gd name="T13" fmla="*/ 0 h 8"/>
                <a:gd name="T14" fmla="*/ 0 w 5"/>
                <a:gd name="T15" fmla="*/ 1 h 8"/>
                <a:gd name="T16" fmla="*/ 1 w 5"/>
                <a:gd name="T17" fmla="*/ 3 h 8"/>
                <a:gd name="T18" fmla="*/ 1 w 5"/>
                <a:gd name="T19" fmla="*/ 6 h 8"/>
                <a:gd name="T20" fmla="*/ 3 w 5"/>
                <a:gd name="T21" fmla="*/ 8 h 8"/>
                <a:gd name="T22" fmla="*/ 3 w 5"/>
                <a:gd name="T23"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8">
                  <a:moveTo>
                    <a:pt x="3" y="7"/>
                  </a:moveTo>
                  <a:cubicBezTo>
                    <a:pt x="4" y="7"/>
                    <a:pt x="3" y="6"/>
                    <a:pt x="4" y="6"/>
                  </a:cubicBezTo>
                  <a:cubicBezTo>
                    <a:pt x="4" y="6"/>
                    <a:pt x="5" y="5"/>
                    <a:pt x="5" y="5"/>
                  </a:cubicBezTo>
                  <a:cubicBezTo>
                    <a:pt x="5" y="5"/>
                    <a:pt x="5" y="5"/>
                    <a:pt x="5" y="5"/>
                  </a:cubicBezTo>
                  <a:cubicBezTo>
                    <a:pt x="4" y="4"/>
                    <a:pt x="3" y="4"/>
                    <a:pt x="3" y="3"/>
                  </a:cubicBezTo>
                  <a:cubicBezTo>
                    <a:pt x="3" y="3"/>
                    <a:pt x="3" y="1"/>
                    <a:pt x="4" y="1"/>
                  </a:cubicBezTo>
                  <a:cubicBezTo>
                    <a:pt x="3" y="0"/>
                    <a:pt x="2" y="0"/>
                    <a:pt x="2" y="0"/>
                  </a:cubicBezTo>
                  <a:cubicBezTo>
                    <a:pt x="1" y="0"/>
                    <a:pt x="1" y="0"/>
                    <a:pt x="0" y="1"/>
                  </a:cubicBezTo>
                  <a:cubicBezTo>
                    <a:pt x="1" y="2"/>
                    <a:pt x="2" y="2"/>
                    <a:pt x="1" y="3"/>
                  </a:cubicBezTo>
                  <a:cubicBezTo>
                    <a:pt x="0" y="3"/>
                    <a:pt x="0" y="6"/>
                    <a:pt x="1" y="6"/>
                  </a:cubicBezTo>
                  <a:cubicBezTo>
                    <a:pt x="2" y="7"/>
                    <a:pt x="2" y="8"/>
                    <a:pt x="3" y="8"/>
                  </a:cubicBezTo>
                  <a:cubicBezTo>
                    <a:pt x="3" y="8"/>
                    <a:pt x="3" y="7"/>
                    <a:pt x="3"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7" name="Freeform 249">
              <a:extLst>
                <a:ext uri="{FF2B5EF4-FFF2-40B4-BE49-F238E27FC236}">
                  <a16:creationId xmlns:a16="http://schemas.microsoft.com/office/drawing/2014/main" id="{1A83E22D-5962-4DB9-9334-F6344FB139F6}"/>
                </a:ext>
              </a:extLst>
            </p:cNvPr>
            <p:cNvSpPr>
              <a:spLocks/>
            </p:cNvSpPr>
            <p:nvPr/>
          </p:nvSpPr>
          <p:spPr bwMode="auto">
            <a:xfrm>
              <a:off x="-3441700" y="1781175"/>
              <a:ext cx="61912" cy="28575"/>
            </a:xfrm>
            <a:custGeom>
              <a:avLst/>
              <a:gdLst>
                <a:gd name="T0" fmla="*/ 14 w 17"/>
                <a:gd name="T1" fmla="*/ 0 h 8"/>
                <a:gd name="T2" fmla="*/ 12 w 17"/>
                <a:gd name="T3" fmla="*/ 0 h 8"/>
                <a:gd name="T4" fmla="*/ 12 w 17"/>
                <a:gd name="T5" fmla="*/ 1 h 8"/>
                <a:gd name="T6" fmla="*/ 10 w 17"/>
                <a:gd name="T7" fmla="*/ 1 h 8"/>
                <a:gd name="T8" fmla="*/ 9 w 17"/>
                <a:gd name="T9" fmla="*/ 2 h 8"/>
                <a:gd name="T10" fmla="*/ 8 w 17"/>
                <a:gd name="T11" fmla="*/ 3 h 8"/>
                <a:gd name="T12" fmla="*/ 7 w 17"/>
                <a:gd name="T13" fmla="*/ 4 h 8"/>
                <a:gd name="T14" fmla="*/ 4 w 17"/>
                <a:gd name="T15" fmla="*/ 4 h 8"/>
                <a:gd name="T16" fmla="*/ 3 w 17"/>
                <a:gd name="T17" fmla="*/ 4 h 8"/>
                <a:gd name="T18" fmla="*/ 2 w 17"/>
                <a:gd name="T19" fmla="*/ 5 h 8"/>
                <a:gd name="T20" fmla="*/ 0 w 17"/>
                <a:gd name="T21" fmla="*/ 4 h 8"/>
                <a:gd name="T22" fmla="*/ 0 w 17"/>
                <a:gd name="T23" fmla="*/ 6 h 8"/>
                <a:gd name="T24" fmla="*/ 1 w 17"/>
                <a:gd name="T25" fmla="*/ 6 h 8"/>
                <a:gd name="T26" fmla="*/ 3 w 17"/>
                <a:gd name="T27" fmla="*/ 6 h 8"/>
                <a:gd name="T28" fmla="*/ 4 w 17"/>
                <a:gd name="T29" fmla="*/ 6 h 8"/>
                <a:gd name="T30" fmla="*/ 6 w 17"/>
                <a:gd name="T31" fmla="*/ 6 h 8"/>
                <a:gd name="T32" fmla="*/ 6 w 17"/>
                <a:gd name="T33" fmla="*/ 7 h 8"/>
                <a:gd name="T34" fmla="*/ 9 w 17"/>
                <a:gd name="T35" fmla="*/ 7 h 8"/>
                <a:gd name="T36" fmla="*/ 11 w 17"/>
                <a:gd name="T37" fmla="*/ 8 h 8"/>
                <a:gd name="T38" fmla="*/ 13 w 17"/>
                <a:gd name="T39" fmla="*/ 7 h 8"/>
                <a:gd name="T40" fmla="*/ 15 w 17"/>
                <a:gd name="T41" fmla="*/ 6 h 8"/>
                <a:gd name="T42" fmla="*/ 15 w 17"/>
                <a:gd name="T43" fmla="*/ 6 h 8"/>
                <a:gd name="T44" fmla="*/ 15 w 17"/>
                <a:gd name="T45" fmla="*/ 6 h 8"/>
                <a:gd name="T46" fmla="*/ 15 w 17"/>
                <a:gd name="T47" fmla="*/ 5 h 8"/>
                <a:gd name="T48" fmla="*/ 16 w 17"/>
                <a:gd name="T49" fmla="*/ 4 h 8"/>
                <a:gd name="T50" fmla="*/ 17 w 17"/>
                <a:gd name="T51" fmla="*/ 3 h 8"/>
                <a:gd name="T52" fmla="*/ 17 w 17"/>
                <a:gd name="T53" fmla="*/ 3 h 8"/>
                <a:gd name="T54" fmla="*/ 16 w 17"/>
                <a:gd name="T55" fmla="*/ 1 h 8"/>
                <a:gd name="T56" fmla="*/ 14 w 17"/>
                <a:gd name="T57" fmla="*/ 0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7" h="8">
                  <a:moveTo>
                    <a:pt x="14" y="0"/>
                  </a:moveTo>
                  <a:cubicBezTo>
                    <a:pt x="14" y="0"/>
                    <a:pt x="12" y="0"/>
                    <a:pt x="12" y="0"/>
                  </a:cubicBezTo>
                  <a:cubicBezTo>
                    <a:pt x="12" y="0"/>
                    <a:pt x="12" y="0"/>
                    <a:pt x="12" y="1"/>
                  </a:cubicBezTo>
                  <a:cubicBezTo>
                    <a:pt x="12" y="1"/>
                    <a:pt x="11" y="1"/>
                    <a:pt x="10" y="1"/>
                  </a:cubicBezTo>
                  <a:cubicBezTo>
                    <a:pt x="10" y="1"/>
                    <a:pt x="9" y="1"/>
                    <a:pt x="9" y="2"/>
                  </a:cubicBezTo>
                  <a:cubicBezTo>
                    <a:pt x="8" y="2"/>
                    <a:pt x="7" y="2"/>
                    <a:pt x="8" y="3"/>
                  </a:cubicBezTo>
                  <a:cubicBezTo>
                    <a:pt x="8" y="4"/>
                    <a:pt x="7" y="4"/>
                    <a:pt x="7" y="4"/>
                  </a:cubicBezTo>
                  <a:cubicBezTo>
                    <a:pt x="6" y="4"/>
                    <a:pt x="5" y="4"/>
                    <a:pt x="4" y="4"/>
                  </a:cubicBezTo>
                  <a:cubicBezTo>
                    <a:pt x="4" y="5"/>
                    <a:pt x="3" y="5"/>
                    <a:pt x="3" y="4"/>
                  </a:cubicBezTo>
                  <a:cubicBezTo>
                    <a:pt x="3" y="4"/>
                    <a:pt x="2" y="4"/>
                    <a:pt x="2" y="5"/>
                  </a:cubicBezTo>
                  <a:cubicBezTo>
                    <a:pt x="1" y="5"/>
                    <a:pt x="1" y="4"/>
                    <a:pt x="0" y="4"/>
                  </a:cubicBezTo>
                  <a:cubicBezTo>
                    <a:pt x="0" y="4"/>
                    <a:pt x="0" y="5"/>
                    <a:pt x="0" y="6"/>
                  </a:cubicBezTo>
                  <a:cubicBezTo>
                    <a:pt x="0" y="6"/>
                    <a:pt x="1" y="6"/>
                    <a:pt x="1" y="6"/>
                  </a:cubicBezTo>
                  <a:cubicBezTo>
                    <a:pt x="2" y="6"/>
                    <a:pt x="2" y="6"/>
                    <a:pt x="3" y="6"/>
                  </a:cubicBezTo>
                  <a:cubicBezTo>
                    <a:pt x="3" y="7"/>
                    <a:pt x="4" y="6"/>
                    <a:pt x="4" y="6"/>
                  </a:cubicBezTo>
                  <a:cubicBezTo>
                    <a:pt x="4" y="6"/>
                    <a:pt x="6" y="6"/>
                    <a:pt x="6" y="6"/>
                  </a:cubicBezTo>
                  <a:cubicBezTo>
                    <a:pt x="6" y="6"/>
                    <a:pt x="6" y="7"/>
                    <a:pt x="6" y="7"/>
                  </a:cubicBezTo>
                  <a:cubicBezTo>
                    <a:pt x="7" y="7"/>
                    <a:pt x="8" y="7"/>
                    <a:pt x="9" y="7"/>
                  </a:cubicBezTo>
                  <a:cubicBezTo>
                    <a:pt x="9" y="7"/>
                    <a:pt x="11" y="8"/>
                    <a:pt x="11" y="8"/>
                  </a:cubicBezTo>
                  <a:cubicBezTo>
                    <a:pt x="12" y="8"/>
                    <a:pt x="12" y="7"/>
                    <a:pt x="13" y="7"/>
                  </a:cubicBezTo>
                  <a:cubicBezTo>
                    <a:pt x="14" y="7"/>
                    <a:pt x="15" y="6"/>
                    <a:pt x="15" y="6"/>
                  </a:cubicBezTo>
                  <a:cubicBezTo>
                    <a:pt x="15" y="6"/>
                    <a:pt x="15" y="6"/>
                    <a:pt x="15" y="6"/>
                  </a:cubicBezTo>
                  <a:cubicBezTo>
                    <a:pt x="15" y="6"/>
                    <a:pt x="15" y="6"/>
                    <a:pt x="15" y="6"/>
                  </a:cubicBezTo>
                  <a:cubicBezTo>
                    <a:pt x="15" y="6"/>
                    <a:pt x="15" y="5"/>
                    <a:pt x="15" y="5"/>
                  </a:cubicBezTo>
                  <a:cubicBezTo>
                    <a:pt x="16" y="4"/>
                    <a:pt x="15" y="4"/>
                    <a:pt x="16" y="4"/>
                  </a:cubicBezTo>
                  <a:cubicBezTo>
                    <a:pt x="16" y="4"/>
                    <a:pt x="17" y="4"/>
                    <a:pt x="17" y="3"/>
                  </a:cubicBezTo>
                  <a:cubicBezTo>
                    <a:pt x="17" y="3"/>
                    <a:pt x="17" y="3"/>
                    <a:pt x="17" y="3"/>
                  </a:cubicBezTo>
                  <a:cubicBezTo>
                    <a:pt x="17" y="2"/>
                    <a:pt x="16" y="1"/>
                    <a:pt x="16" y="1"/>
                  </a:cubicBezTo>
                  <a:cubicBezTo>
                    <a:pt x="16" y="1"/>
                    <a:pt x="15" y="1"/>
                    <a:pt x="14"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8" name="Freeform 250">
              <a:extLst>
                <a:ext uri="{FF2B5EF4-FFF2-40B4-BE49-F238E27FC236}">
                  <a16:creationId xmlns:a16="http://schemas.microsoft.com/office/drawing/2014/main" id="{E211F9A6-4573-4468-AFBC-AB013891610C}"/>
                </a:ext>
              </a:extLst>
            </p:cNvPr>
            <p:cNvSpPr>
              <a:spLocks/>
            </p:cNvSpPr>
            <p:nvPr/>
          </p:nvSpPr>
          <p:spPr bwMode="auto">
            <a:xfrm>
              <a:off x="-3387725" y="1784350"/>
              <a:ext cx="55562" cy="28575"/>
            </a:xfrm>
            <a:custGeom>
              <a:avLst/>
              <a:gdLst>
                <a:gd name="T0" fmla="*/ 14 w 15"/>
                <a:gd name="T1" fmla="*/ 1 h 8"/>
                <a:gd name="T2" fmla="*/ 14 w 15"/>
                <a:gd name="T3" fmla="*/ 1 h 8"/>
                <a:gd name="T4" fmla="*/ 12 w 15"/>
                <a:gd name="T5" fmla="*/ 1 h 8"/>
                <a:gd name="T6" fmla="*/ 10 w 15"/>
                <a:gd name="T7" fmla="*/ 0 h 8"/>
                <a:gd name="T8" fmla="*/ 8 w 15"/>
                <a:gd name="T9" fmla="*/ 1 h 8"/>
                <a:gd name="T10" fmla="*/ 6 w 15"/>
                <a:gd name="T11" fmla="*/ 2 h 8"/>
                <a:gd name="T12" fmla="*/ 2 w 15"/>
                <a:gd name="T13" fmla="*/ 2 h 8"/>
                <a:gd name="T14" fmla="*/ 2 w 15"/>
                <a:gd name="T15" fmla="*/ 2 h 8"/>
                <a:gd name="T16" fmla="*/ 2 w 15"/>
                <a:gd name="T17" fmla="*/ 2 h 8"/>
                <a:gd name="T18" fmla="*/ 1 w 15"/>
                <a:gd name="T19" fmla="*/ 3 h 8"/>
                <a:gd name="T20" fmla="*/ 0 w 15"/>
                <a:gd name="T21" fmla="*/ 4 h 8"/>
                <a:gd name="T22" fmla="*/ 0 w 15"/>
                <a:gd name="T23" fmla="*/ 5 h 8"/>
                <a:gd name="T24" fmla="*/ 0 w 15"/>
                <a:gd name="T25" fmla="*/ 5 h 8"/>
                <a:gd name="T26" fmla="*/ 0 w 15"/>
                <a:gd name="T27" fmla="*/ 6 h 8"/>
                <a:gd name="T28" fmla="*/ 0 w 15"/>
                <a:gd name="T29" fmla="*/ 6 h 8"/>
                <a:gd name="T30" fmla="*/ 2 w 15"/>
                <a:gd name="T31" fmla="*/ 8 h 8"/>
                <a:gd name="T32" fmla="*/ 5 w 15"/>
                <a:gd name="T33" fmla="*/ 8 h 8"/>
                <a:gd name="T34" fmla="*/ 8 w 15"/>
                <a:gd name="T35" fmla="*/ 7 h 8"/>
                <a:gd name="T36" fmla="*/ 9 w 15"/>
                <a:gd name="T37" fmla="*/ 7 h 8"/>
                <a:gd name="T38" fmla="*/ 9 w 15"/>
                <a:gd name="T39" fmla="*/ 8 h 8"/>
                <a:gd name="T40" fmla="*/ 11 w 15"/>
                <a:gd name="T41" fmla="*/ 7 h 8"/>
                <a:gd name="T42" fmla="*/ 13 w 15"/>
                <a:gd name="T43" fmla="*/ 3 h 8"/>
                <a:gd name="T44" fmla="*/ 14 w 15"/>
                <a:gd name="T45" fmla="*/ 2 h 8"/>
                <a:gd name="T46" fmla="*/ 14 w 15"/>
                <a:gd name="T47" fmla="*/ 1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 h="8">
                  <a:moveTo>
                    <a:pt x="14" y="1"/>
                  </a:moveTo>
                  <a:cubicBezTo>
                    <a:pt x="14" y="1"/>
                    <a:pt x="14" y="1"/>
                    <a:pt x="14" y="1"/>
                  </a:cubicBezTo>
                  <a:cubicBezTo>
                    <a:pt x="13" y="1"/>
                    <a:pt x="12" y="1"/>
                    <a:pt x="12" y="1"/>
                  </a:cubicBezTo>
                  <a:cubicBezTo>
                    <a:pt x="12" y="0"/>
                    <a:pt x="10" y="0"/>
                    <a:pt x="10" y="0"/>
                  </a:cubicBezTo>
                  <a:cubicBezTo>
                    <a:pt x="10" y="0"/>
                    <a:pt x="8" y="1"/>
                    <a:pt x="8" y="1"/>
                  </a:cubicBezTo>
                  <a:cubicBezTo>
                    <a:pt x="8" y="1"/>
                    <a:pt x="6" y="1"/>
                    <a:pt x="6" y="2"/>
                  </a:cubicBezTo>
                  <a:cubicBezTo>
                    <a:pt x="6" y="3"/>
                    <a:pt x="3" y="3"/>
                    <a:pt x="2" y="2"/>
                  </a:cubicBezTo>
                  <a:cubicBezTo>
                    <a:pt x="2" y="2"/>
                    <a:pt x="2" y="2"/>
                    <a:pt x="2" y="2"/>
                  </a:cubicBezTo>
                  <a:cubicBezTo>
                    <a:pt x="2" y="2"/>
                    <a:pt x="2" y="2"/>
                    <a:pt x="2" y="2"/>
                  </a:cubicBezTo>
                  <a:cubicBezTo>
                    <a:pt x="2" y="3"/>
                    <a:pt x="1" y="3"/>
                    <a:pt x="1" y="3"/>
                  </a:cubicBezTo>
                  <a:cubicBezTo>
                    <a:pt x="0" y="3"/>
                    <a:pt x="1" y="3"/>
                    <a:pt x="0" y="4"/>
                  </a:cubicBezTo>
                  <a:cubicBezTo>
                    <a:pt x="0" y="4"/>
                    <a:pt x="0" y="5"/>
                    <a:pt x="0" y="5"/>
                  </a:cubicBezTo>
                  <a:cubicBezTo>
                    <a:pt x="0" y="5"/>
                    <a:pt x="0" y="5"/>
                    <a:pt x="0" y="5"/>
                  </a:cubicBezTo>
                  <a:cubicBezTo>
                    <a:pt x="0" y="5"/>
                    <a:pt x="0" y="6"/>
                    <a:pt x="0" y="6"/>
                  </a:cubicBezTo>
                  <a:cubicBezTo>
                    <a:pt x="0" y="6"/>
                    <a:pt x="0" y="6"/>
                    <a:pt x="0" y="6"/>
                  </a:cubicBezTo>
                  <a:cubicBezTo>
                    <a:pt x="1" y="7"/>
                    <a:pt x="2" y="7"/>
                    <a:pt x="2" y="8"/>
                  </a:cubicBezTo>
                  <a:cubicBezTo>
                    <a:pt x="3" y="8"/>
                    <a:pt x="4" y="8"/>
                    <a:pt x="5" y="8"/>
                  </a:cubicBezTo>
                  <a:cubicBezTo>
                    <a:pt x="5" y="8"/>
                    <a:pt x="8" y="7"/>
                    <a:pt x="8" y="7"/>
                  </a:cubicBezTo>
                  <a:cubicBezTo>
                    <a:pt x="8" y="7"/>
                    <a:pt x="8" y="7"/>
                    <a:pt x="9" y="7"/>
                  </a:cubicBezTo>
                  <a:cubicBezTo>
                    <a:pt x="9" y="8"/>
                    <a:pt x="9" y="8"/>
                    <a:pt x="9" y="8"/>
                  </a:cubicBezTo>
                  <a:cubicBezTo>
                    <a:pt x="10" y="7"/>
                    <a:pt x="10" y="7"/>
                    <a:pt x="11" y="7"/>
                  </a:cubicBezTo>
                  <a:cubicBezTo>
                    <a:pt x="12" y="6"/>
                    <a:pt x="13" y="3"/>
                    <a:pt x="13" y="3"/>
                  </a:cubicBezTo>
                  <a:cubicBezTo>
                    <a:pt x="13" y="3"/>
                    <a:pt x="14" y="2"/>
                    <a:pt x="14" y="2"/>
                  </a:cubicBezTo>
                  <a:cubicBezTo>
                    <a:pt x="15" y="2"/>
                    <a:pt x="15" y="2"/>
                    <a:pt x="1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9" name="Freeform 251">
              <a:extLst>
                <a:ext uri="{FF2B5EF4-FFF2-40B4-BE49-F238E27FC236}">
                  <a16:creationId xmlns:a16="http://schemas.microsoft.com/office/drawing/2014/main" id="{3F5676B1-C47F-46E4-AA4B-1C9DC3E5723B}"/>
                </a:ext>
              </a:extLst>
            </p:cNvPr>
            <p:cNvSpPr>
              <a:spLocks/>
            </p:cNvSpPr>
            <p:nvPr/>
          </p:nvSpPr>
          <p:spPr bwMode="auto">
            <a:xfrm>
              <a:off x="-3419475" y="1758950"/>
              <a:ext cx="53975" cy="25400"/>
            </a:xfrm>
            <a:custGeom>
              <a:avLst/>
              <a:gdLst>
                <a:gd name="T0" fmla="*/ 14 w 15"/>
                <a:gd name="T1" fmla="*/ 3 h 7"/>
                <a:gd name="T2" fmla="*/ 12 w 15"/>
                <a:gd name="T3" fmla="*/ 3 h 7"/>
                <a:gd name="T4" fmla="*/ 12 w 15"/>
                <a:gd name="T5" fmla="*/ 2 h 7"/>
                <a:gd name="T6" fmla="*/ 10 w 15"/>
                <a:gd name="T7" fmla="*/ 2 h 7"/>
                <a:gd name="T8" fmla="*/ 9 w 15"/>
                <a:gd name="T9" fmla="*/ 2 h 7"/>
                <a:gd name="T10" fmla="*/ 8 w 15"/>
                <a:gd name="T11" fmla="*/ 0 h 7"/>
                <a:gd name="T12" fmla="*/ 6 w 15"/>
                <a:gd name="T13" fmla="*/ 0 h 7"/>
                <a:gd name="T14" fmla="*/ 6 w 15"/>
                <a:gd name="T15" fmla="*/ 0 h 7"/>
                <a:gd name="T16" fmla="*/ 5 w 15"/>
                <a:gd name="T17" fmla="*/ 0 h 7"/>
                <a:gd name="T18" fmla="*/ 3 w 15"/>
                <a:gd name="T19" fmla="*/ 1 h 7"/>
                <a:gd name="T20" fmla="*/ 1 w 15"/>
                <a:gd name="T21" fmla="*/ 2 h 7"/>
                <a:gd name="T22" fmla="*/ 1 w 15"/>
                <a:gd name="T23" fmla="*/ 3 h 7"/>
                <a:gd name="T24" fmla="*/ 1 w 15"/>
                <a:gd name="T25" fmla="*/ 5 h 7"/>
                <a:gd name="T26" fmla="*/ 4 w 15"/>
                <a:gd name="T27" fmla="*/ 7 h 7"/>
                <a:gd name="T28" fmla="*/ 4 w 15"/>
                <a:gd name="T29" fmla="*/ 7 h 7"/>
                <a:gd name="T30" fmla="*/ 6 w 15"/>
                <a:gd name="T31" fmla="*/ 7 h 7"/>
                <a:gd name="T32" fmla="*/ 6 w 15"/>
                <a:gd name="T33" fmla="*/ 6 h 7"/>
                <a:gd name="T34" fmla="*/ 8 w 15"/>
                <a:gd name="T35" fmla="*/ 6 h 7"/>
                <a:gd name="T36" fmla="*/ 10 w 15"/>
                <a:gd name="T37" fmla="*/ 7 h 7"/>
                <a:gd name="T38" fmla="*/ 10 w 15"/>
                <a:gd name="T39" fmla="*/ 7 h 7"/>
                <a:gd name="T40" fmla="*/ 11 w 15"/>
                <a:gd name="T41" fmla="*/ 6 h 7"/>
                <a:gd name="T42" fmla="*/ 13 w 15"/>
                <a:gd name="T43" fmla="*/ 5 h 7"/>
                <a:gd name="T44" fmla="*/ 15 w 15"/>
                <a:gd name="T45" fmla="*/ 4 h 7"/>
                <a:gd name="T46" fmla="*/ 14 w 15"/>
                <a:gd name="T47" fmla="*/ 3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 h="7">
                  <a:moveTo>
                    <a:pt x="14" y="3"/>
                  </a:moveTo>
                  <a:cubicBezTo>
                    <a:pt x="13" y="3"/>
                    <a:pt x="12" y="3"/>
                    <a:pt x="12" y="3"/>
                  </a:cubicBezTo>
                  <a:cubicBezTo>
                    <a:pt x="12" y="2"/>
                    <a:pt x="12" y="2"/>
                    <a:pt x="12" y="2"/>
                  </a:cubicBezTo>
                  <a:cubicBezTo>
                    <a:pt x="11" y="2"/>
                    <a:pt x="11" y="2"/>
                    <a:pt x="10" y="2"/>
                  </a:cubicBezTo>
                  <a:cubicBezTo>
                    <a:pt x="10" y="3"/>
                    <a:pt x="9" y="2"/>
                    <a:pt x="9" y="2"/>
                  </a:cubicBezTo>
                  <a:cubicBezTo>
                    <a:pt x="9" y="1"/>
                    <a:pt x="9" y="1"/>
                    <a:pt x="8" y="0"/>
                  </a:cubicBezTo>
                  <a:cubicBezTo>
                    <a:pt x="7" y="0"/>
                    <a:pt x="7" y="0"/>
                    <a:pt x="6" y="0"/>
                  </a:cubicBezTo>
                  <a:cubicBezTo>
                    <a:pt x="6" y="0"/>
                    <a:pt x="6" y="0"/>
                    <a:pt x="6" y="0"/>
                  </a:cubicBezTo>
                  <a:cubicBezTo>
                    <a:pt x="6" y="0"/>
                    <a:pt x="5" y="0"/>
                    <a:pt x="5" y="0"/>
                  </a:cubicBezTo>
                  <a:cubicBezTo>
                    <a:pt x="5" y="0"/>
                    <a:pt x="4" y="0"/>
                    <a:pt x="3" y="1"/>
                  </a:cubicBezTo>
                  <a:cubicBezTo>
                    <a:pt x="2" y="1"/>
                    <a:pt x="1" y="2"/>
                    <a:pt x="1" y="2"/>
                  </a:cubicBezTo>
                  <a:cubicBezTo>
                    <a:pt x="0" y="2"/>
                    <a:pt x="0" y="3"/>
                    <a:pt x="1" y="3"/>
                  </a:cubicBezTo>
                  <a:cubicBezTo>
                    <a:pt x="1" y="3"/>
                    <a:pt x="1" y="5"/>
                    <a:pt x="1" y="5"/>
                  </a:cubicBezTo>
                  <a:cubicBezTo>
                    <a:pt x="2" y="5"/>
                    <a:pt x="4" y="6"/>
                    <a:pt x="4" y="7"/>
                  </a:cubicBezTo>
                  <a:cubicBezTo>
                    <a:pt x="4" y="7"/>
                    <a:pt x="4" y="7"/>
                    <a:pt x="4" y="7"/>
                  </a:cubicBezTo>
                  <a:cubicBezTo>
                    <a:pt x="5" y="7"/>
                    <a:pt x="6" y="7"/>
                    <a:pt x="6" y="7"/>
                  </a:cubicBezTo>
                  <a:cubicBezTo>
                    <a:pt x="6" y="6"/>
                    <a:pt x="6" y="6"/>
                    <a:pt x="6" y="6"/>
                  </a:cubicBezTo>
                  <a:cubicBezTo>
                    <a:pt x="6" y="6"/>
                    <a:pt x="8" y="6"/>
                    <a:pt x="8" y="6"/>
                  </a:cubicBezTo>
                  <a:cubicBezTo>
                    <a:pt x="9" y="7"/>
                    <a:pt x="10" y="7"/>
                    <a:pt x="10" y="7"/>
                  </a:cubicBezTo>
                  <a:cubicBezTo>
                    <a:pt x="10" y="7"/>
                    <a:pt x="10" y="7"/>
                    <a:pt x="10" y="7"/>
                  </a:cubicBezTo>
                  <a:cubicBezTo>
                    <a:pt x="11" y="7"/>
                    <a:pt x="11" y="6"/>
                    <a:pt x="11" y="6"/>
                  </a:cubicBezTo>
                  <a:cubicBezTo>
                    <a:pt x="12" y="6"/>
                    <a:pt x="13" y="6"/>
                    <a:pt x="13" y="5"/>
                  </a:cubicBezTo>
                  <a:cubicBezTo>
                    <a:pt x="14" y="5"/>
                    <a:pt x="14" y="4"/>
                    <a:pt x="15" y="4"/>
                  </a:cubicBezTo>
                  <a:cubicBezTo>
                    <a:pt x="14" y="4"/>
                    <a:pt x="14" y="3"/>
                    <a:pt x="14"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0" name="Freeform 252">
              <a:extLst>
                <a:ext uri="{FF2B5EF4-FFF2-40B4-BE49-F238E27FC236}">
                  <a16:creationId xmlns:a16="http://schemas.microsoft.com/office/drawing/2014/main" id="{7FF0D855-4AE0-40A8-894B-8B00075251C8}"/>
                </a:ext>
              </a:extLst>
            </p:cNvPr>
            <p:cNvSpPr>
              <a:spLocks/>
            </p:cNvSpPr>
            <p:nvPr/>
          </p:nvSpPr>
          <p:spPr bwMode="auto">
            <a:xfrm>
              <a:off x="-3382963" y="1773238"/>
              <a:ext cx="46037" cy="22225"/>
            </a:xfrm>
            <a:custGeom>
              <a:avLst/>
              <a:gdLst>
                <a:gd name="T0" fmla="*/ 10 w 13"/>
                <a:gd name="T1" fmla="*/ 1 h 6"/>
                <a:gd name="T2" fmla="*/ 8 w 13"/>
                <a:gd name="T3" fmla="*/ 1 h 6"/>
                <a:gd name="T4" fmla="*/ 6 w 13"/>
                <a:gd name="T5" fmla="*/ 0 h 6"/>
                <a:gd name="T6" fmla="*/ 5 w 13"/>
                <a:gd name="T7" fmla="*/ 0 h 6"/>
                <a:gd name="T8" fmla="*/ 5 w 13"/>
                <a:gd name="T9" fmla="*/ 0 h 6"/>
                <a:gd name="T10" fmla="*/ 3 w 13"/>
                <a:gd name="T11" fmla="*/ 1 h 6"/>
                <a:gd name="T12" fmla="*/ 1 w 13"/>
                <a:gd name="T13" fmla="*/ 2 h 6"/>
                <a:gd name="T14" fmla="*/ 0 w 13"/>
                <a:gd name="T15" fmla="*/ 3 h 6"/>
                <a:gd name="T16" fmla="*/ 1 w 13"/>
                <a:gd name="T17" fmla="*/ 5 h 6"/>
                <a:gd name="T18" fmla="*/ 5 w 13"/>
                <a:gd name="T19" fmla="*/ 5 h 6"/>
                <a:gd name="T20" fmla="*/ 7 w 13"/>
                <a:gd name="T21" fmla="*/ 4 h 6"/>
                <a:gd name="T22" fmla="*/ 9 w 13"/>
                <a:gd name="T23" fmla="*/ 3 h 6"/>
                <a:gd name="T24" fmla="*/ 11 w 13"/>
                <a:gd name="T25" fmla="*/ 4 h 6"/>
                <a:gd name="T26" fmla="*/ 13 w 13"/>
                <a:gd name="T27" fmla="*/ 4 h 6"/>
                <a:gd name="T28" fmla="*/ 12 w 13"/>
                <a:gd name="T29" fmla="*/ 3 h 6"/>
                <a:gd name="T30" fmla="*/ 13 w 13"/>
                <a:gd name="T31" fmla="*/ 2 h 6"/>
                <a:gd name="T32" fmla="*/ 13 w 13"/>
                <a:gd name="T33" fmla="*/ 1 h 6"/>
                <a:gd name="T34" fmla="*/ 12 w 13"/>
                <a:gd name="T35" fmla="*/ 1 h 6"/>
                <a:gd name="T36" fmla="*/ 10 w 13"/>
                <a:gd name="T37" fmla="*/ 1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3" h="6">
                  <a:moveTo>
                    <a:pt x="10" y="1"/>
                  </a:moveTo>
                  <a:cubicBezTo>
                    <a:pt x="9" y="1"/>
                    <a:pt x="9" y="0"/>
                    <a:pt x="8" y="1"/>
                  </a:cubicBezTo>
                  <a:cubicBezTo>
                    <a:pt x="8" y="1"/>
                    <a:pt x="7" y="1"/>
                    <a:pt x="6" y="0"/>
                  </a:cubicBezTo>
                  <a:cubicBezTo>
                    <a:pt x="6" y="0"/>
                    <a:pt x="5" y="1"/>
                    <a:pt x="5" y="0"/>
                  </a:cubicBezTo>
                  <a:cubicBezTo>
                    <a:pt x="5" y="0"/>
                    <a:pt x="5" y="0"/>
                    <a:pt x="5" y="0"/>
                  </a:cubicBezTo>
                  <a:cubicBezTo>
                    <a:pt x="4" y="0"/>
                    <a:pt x="4" y="1"/>
                    <a:pt x="3" y="1"/>
                  </a:cubicBezTo>
                  <a:cubicBezTo>
                    <a:pt x="3" y="2"/>
                    <a:pt x="2" y="2"/>
                    <a:pt x="1" y="2"/>
                  </a:cubicBezTo>
                  <a:cubicBezTo>
                    <a:pt x="1" y="2"/>
                    <a:pt x="1" y="3"/>
                    <a:pt x="0" y="3"/>
                  </a:cubicBezTo>
                  <a:cubicBezTo>
                    <a:pt x="1" y="4"/>
                    <a:pt x="1" y="5"/>
                    <a:pt x="1" y="5"/>
                  </a:cubicBezTo>
                  <a:cubicBezTo>
                    <a:pt x="2" y="6"/>
                    <a:pt x="5" y="6"/>
                    <a:pt x="5" y="5"/>
                  </a:cubicBezTo>
                  <a:cubicBezTo>
                    <a:pt x="5" y="4"/>
                    <a:pt x="7" y="4"/>
                    <a:pt x="7" y="4"/>
                  </a:cubicBezTo>
                  <a:cubicBezTo>
                    <a:pt x="7" y="4"/>
                    <a:pt x="9" y="3"/>
                    <a:pt x="9" y="3"/>
                  </a:cubicBezTo>
                  <a:cubicBezTo>
                    <a:pt x="9" y="3"/>
                    <a:pt x="11" y="3"/>
                    <a:pt x="11" y="4"/>
                  </a:cubicBezTo>
                  <a:cubicBezTo>
                    <a:pt x="11" y="4"/>
                    <a:pt x="12" y="4"/>
                    <a:pt x="13" y="4"/>
                  </a:cubicBezTo>
                  <a:cubicBezTo>
                    <a:pt x="12" y="4"/>
                    <a:pt x="12" y="3"/>
                    <a:pt x="12" y="3"/>
                  </a:cubicBezTo>
                  <a:cubicBezTo>
                    <a:pt x="12" y="3"/>
                    <a:pt x="13" y="2"/>
                    <a:pt x="13" y="2"/>
                  </a:cubicBezTo>
                  <a:cubicBezTo>
                    <a:pt x="13" y="2"/>
                    <a:pt x="13" y="1"/>
                    <a:pt x="13" y="1"/>
                  </a:cubicBezTo>
                  <a:cubicBezTo>
                    <a:pt x="13" y="1"/>
                    <a:pt x="12" y="1"/>
                    <a:pt x="12" y="1"/>
                  </a:cubicBezTo>
                  <a:cubicBezTo>
                    <a:pt x="12" y="1"/>
                    <a:pt x="11" y="1"/>
                    <a:pt x="1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1" name="Freeform 253">
              <a:extLst>
                <a:ext uri="{FF2B5EF4-FFF2-40B4-BE49-F238E27FC236}">
                  <a16:creationId xmlns:a16="http://schemas.microsoft.com/office/drawing/2014/main" id="{E2C731ED-2B30-41CB-B521-EDD094421EBE}"/>
                </a:ext>
              </a:extLst>
            </p:cNvPr>
            <p:cNvSpPr>
              <a:spLocks/>
            </p:cNvSpPr>
            <p:nvPr/>
          </p:nvSpPr>
          <p:spPr bwMode="auto">
            <a:xfrm>
              <a:off x="-3603625" y="1852613"/>
              <a:ext cx="28575" cy="50800"/>
            </a:xfrm>
            <a:custGeom>
              <a:avLst/>
              <a:gdLst>
                <a:gd name="T0" fmla="*/ 6 w 8"/>
                <a:gd name="T1" fmla="*/ 12 h 14"/>
                <a:gd name="T2" fmla="*/ 5 w 8"/>
                <a:gd name="T3" fmla="*/ 10 h 14"/>
                <a:gd name="T4" fmla="*/ 6 w 8"/>
                <a:gd name="T5" fmla="*/ 9 h 14"/>
                <a:gd name="T6" fmla="*/ 5 w 8"/>
                <a:gd name="T7" fmla="*/ 8 h 14"/>
                <a:gd name="T8" fmla="*/ 6 w 8"/>
                <a:gd name="T9" fmla="*/ 7 h 14"/>
                <a:gd name="T10" fmla="*/ 6 w 8"/>
                <a:gd name="T11" fmla="*/ 5 h 14"/>
                <a:gd name="T12" fmla="*/ 6 w 8"/>
                <a:gd name="T13" fmla="*/ 3 h 14"/>
                <a:gd name="T14" fmla="*/ 8 w 8"/>
                <a:gd name="T15" fmla="*/ 2 h 14"/>
                <a:gd name="T16" fmla="*/ 7 w 8"/>
                <a:gd name="T17" fmla="*/ 1 h 14"/>
                <a:gd name="T18" fmla="*/ 6 w 8"/>
                <a:gd name="T19" fmla="*/ 1 h 14"/>
                <a:gd name="T20" fmla="*/ 5 w 8"/>
                <a:gd name="T21" fmla="*/ 1 h 14"/>
                <a:gd name="T22" fmla="*/ 3 w 8"/>
                <a:gd name="T23" fmla="*/ 0 h 14"/>
                <a:gd name="T24" fmla="*/ 3 w 8"/>
                <a:gd name="T25" fmla="*/ 0 h 14"/>
                <a:gd name="T26" fmla="*/ 2 w 8"/>
                <a:gd name="T27" fmla="*/ 1 h 14"/>
                <a:gd name="T28" fmla="*/ 2 w 8"/>
                <a:gd name="T29" fmla="*/ 2 h 14"/>
                <a:gd name="T30" fmla="*/ 1 w 8"/>
                <a:gd name="T31" fmla="*/ 8 h 14"/>
                <a:gd name="T32" fmla="*/ 1 w 8"/>
                <a:gd name="T33" fmla="*/ 10 h 14"/>
                <a:gd name="T34" fmla="*/ 2 w 8"/>
                <a:gd name="T35" fmla="*/ 14 h 14"/>
                <a:gd name="T36" fmla="*/ 3 w 8"/>
                <a:gd name="T37" fmla="*/ 14 h 14"/>
                <a:gd name="T38" fmla="*/ 5 w 8"/>
                <a:gd name="T39" fmla="*/ 14 h 14"/>
                <a:gd name="T40" fmla="*/ 5 w 8"/>
                <a:gd name="T41" fmla="*/ 13 h 14"/>
                <a:gd name="T42" fmla="*/ 6 w 8"/>
                <a:gd name="T43" fmla="*/ 1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8" h="14">
                  <a:moveTo>
                    <a:pt x="6" y="12"/>
                  </a:moveTo>
                  <a:cubicBezTo>
                    <a:pt x="7" y="11"/>
                    <a:pt x="6" y="11"/>
                    <a:pt x="5" y="10"/>
                  </a:cubicBezTo>
                  <a:cubicBezTo>
                    <a:pt x="5" y="10"/>
                    <a:pt x="6" y="9"/>
                    <a:pt x="6" y="9"/>
                  </a:cubicBezTo>
                  <a:cubicBezTo>
                    <a:pt x="7" y="9"/>
                    <a:pt x="6" y="9"/>
                    <a:pt x="5" y="8"/>
                  </a:cubicBezTo>
                  <a:cubicBezTo>
                    <a:pt x="5" y="7"/>
                    <a:pt x="5" y="7"/>
                    <a:pt x="6" y="7"/>
                  </a:cubicBezTo>
                  <a:cubicBezTo>
                    <a:pt x="7" y="7"/>
                    <a:pt x="6" y="6"/>
                    <a:pt x="6" y="5"/>
                  </a:cubicBezTo>
                  <a:cubicBezTo>
                    <a:pt x="7" y="5"/>
                    <a:pt x="6" y="4"/>
                    <a:pt x="6" y="3"/>
                  </a:cubicBezTo>
                  <a:cubicBezTo>
                    <a:pt x="6" y="3"/>
                    <a:pt x="7" y="3"/>
                    <a:pt x="8" y="2"/>
                  </a:cubicBezTo>
                  <a:cubicBezTo>
                    <a:pt x="8" y="1"/>
                    <a:pt x="7" y="2"/>
                    <a:pt x="7" y="1"/>
                  </a:cubicBezTo>
                  <a:cubicBezTo>
                    <a:pt x="7" y="1"/>
                    <a:pt x="6" y="0"/>
                    <a:pt x="6" y="1"/>
                  </a:cubicBezTo>
                  <a:cubicBezTo>
                    <a:pt x="5" y="1"/>
                    <a:pt x="5" y="1"/>
                    <a:pt x="5" y="1"/>
                  </a:cubicBezTo>
                  <a:cubicBezTo>
                    <a:pt x="4" y="1"/>
                    <a:pt x="3" y="1"/>
                    <a:pt x="3" y="0"/>
                  </a:cubicBezTo>
                  <a:cubicBezTo>
                    <a:pt x="3" y="0"/>
                    <a:pt x="3" y="0"/>
                    <a:pt x="3" y="0"/>
                  </a:cubicBezTo>
                  <a:cubicBezTo>
                    <a:pt x="2" y="0"/>
                    <a:pt x="2" y="1"/>
                    <a:pt x="2" y="1"/>
                  </a:cubicBezTo>
                  <a:cubicBezTo>
                    <a:pt x="2" y="1"/>
                    <a:pt x="2" y="2"/>
                    <a:pt x="2" y="2"/>
                  </a:cubicBezTo>
                  <a:cubicBezTo>
                    <a:pt x="2" y="3"/>
                    <a:pt x="1" y="7"/>
                    <a:pt x="1" y="8"/>
                  </a:cubicBezTo>
                  <a:cubicBezTo>
                    <a:pt x="0" y="9"/>
                    <a:pt x="0" y="9"/>
                    <a:pt x="1" y="10"/>
                  </a:cubicBezTo>
                  <a:cubicBezTo>
                    <a:pt x="2" y="10"/>
                    <a:pt x="2" y="13"/>
                    <a:pt x="2" y="14"/>
                  </a:cubicBezTo>
                  <a:cubicBezTo>
                    <a:pt x="2" y="14"/>
                    <a:pt x="3" y="14"/>
                    <a:pt x="3" y="14"/>
                  </a:cubicBezTo>
                  <a:cubicBezTo>
                    <a:pt x="4" y="14"/>
                    <a:pt x="5" y="14"/>
                    <a:pt x="5" y="14"/>
                  </a:cubicBezTo>
                  <a:cubicBezTo>
                    <a:pt x="5" y="14"/>
                    <a:pt x="5" y="13"/>
                    <a:pt x="5" y="13"/>
                  </a:cubicBezTo>
                  <a:cubicBezTo>
                    <a:pt x="5" y="13"/>
                    <a:pt x="5" y="12"/>
                    <a:pt x="6"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2" name="Freeform 254">
              <a:extLst>
                <a:ext uri="{FF2B5EF4-FFF2-40B4-BE49-F238E27FC236}">
                  <a16:creationId xmlns:a16="http://schemas.microsoft.com/office/drawing/2014/main" id="{1CABD0C2-F840-4E31-9BEA-28863A441F94}"/>
                </a:ext>
              </a:extLst>
            </p:cNvPr>
            <p:cNvSpPr>
              <a:spLocks/>
            </p:cNvSpPr>
            <p:nvPr/>
          </p:nvSpPr>
          <p:spPr bwMode="auto">
            <a:xfrm>
              <a:off x="-3495675" y="1730375"/>
              <a:ext cx="33337" cy="28575"/>
            </a:xfrm>
            <a:custGeom>
              <a:avLst/>
              <a:gdLst>
                <a:gd name="T0" fmla="*/ 3 w 9"/>
                <a:gd name="T1" fmla="*/ 6 h 8"/>
                <a:gd name="T2" fmla="*/ 5 w 9"/>
                <a:gd name="T3" fmla="*/ 7 h 8"/>
                <a:gd name="T4" fmla="*/ 6 w 9"/>
                <a:gd name="T5" fmla="*/ 8 h 8"/>
                <a:gd name="T6" fmla="*/ 7 w 9"/>
                <a:gd name="T7" fmla="*/ 8 h 8"/>
                <a:gd name="T8" fmla="*/ 7 w 9"/>
                <a:gd name="T9" fmla="*/ 7 h 8"/>
                <a:gd name="T10" fmla="*/ 7 w 9"/>
                <a:gd name="T11" fmla="*/ 5 h 8"/>
                <a:gd name="T12" fmla="*/ 8 w 9"/>
                <a:gd name="T13" fmla="*/ 5 h 8"/>
                <a:gd name="T14" fmla="*/ 9 w 9"/>
                <a:gd name="T15" fmla="*/ 4 h 8"/>
                <a:gd name="T16" fmla="*/ 8 w 9"/>
                <a:gd name="T17" fmla="*/ 3 h 8"/>
                <a:gd name="T18" fmla="*/ 9 w 9"/>
                <a:gd name="T19" fmla="*/ 2 h 8"/>
                <a:gd name="T20" fmla="*/ 9 w 9"/>
                <a:gd name="T21" fmla="*/ 0 h 8"/>
                <a:gd name="T22" fmla="*/ 9 w 9"/>
                <a:gd name="T23" fmla="*/ 0 h 8"/>
                <a:gd name="T24" fmla="*/ 6 w 9"/>
                <a:gd name="T25" fmla="*/ 0 h 8"/>
                <a:gd name="T26" fmla="*/ 5 w 9"/>
                <a:gd name="T27" fmla="*/ 2 h 8"/>
                <a:gd name="T28" fmla="*/ 4 w 9"/>
                <a:gd name="T29" fmla="*/ 2 h 8"/>
                <a:gd name="T30" fmla="*/ 3 w 9"/>
                <a:gd name="T31" fmla="*/ 3 h 8"/>
                <a:gd name="T32" fmla="*/ 2 w 9"/>
                <a:gd name="T33" fmla="*/ 5 h 8"/>
                <a:gd name="T34" fmla="*/ 0 w 9"/>
                <a:gd name="T35" fmla="*/ 7 h 8"/>
                <a:gd name="T36" fmla="*/ 0 w 9"/>
                <a:gd name="T37" fmla="*/ 7 h 8"/>
                <a:gd name="T38" fmla="*/ 1 w 9"/>
                <a:gd name="T39" fmla="*/ 7 h 8"/>
                <a:gd name="T40" fmla="*/ 3 w 9"/>
                <a:gd name="T41" fmla="*/ 6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9" h="8">
                  <a:moveTo>
                    <a:pt x="3" y="6"/>
                  </a:moveTo>
                  <a:cubicBezTo>
                    <a:pt x="3" y="6"/>
                    <a:pt x="4" y="6"/>
                    <a:pt x="5" y="7"/>
                  </a:cubicBezTo>
                  <a:cubicBezTo>
                    <a:pt x="5" y="7"/>
                    <a:pt x="6" y="7"/>
                    <a:pt x="6" y="8"/>
                  </a:cubicBezTo>
                  <a:cubicBezTo>
                    <a:pt x="6" y="8"/>
                    <a:pt x="7" y="8"/>
                    <a:pt x="7" y="8"/>
                  </a:cubicBezTo>
                  <a:cubicBezTo>
                    <a:pt x="7" y="8"/>
                    <a:pt x="7" y="7"/>
                    <a:pt x="7" y="7"/>
                  </a:cubicBezTo>
                  <a:cubicBezTo>
                    <a:pt x="7" y="6"/>
                    <a:pt x="7" y="5"/>
                    <a:pt x="7" y="5"/>
                  </a:cubicBezTo>
                  <a:cubicBezTo>
                    <a:pt x="7" y="5"/>
                    <a:pt x="8" y="5"/>
                    <a:pt x="8" y="5"/>
                  </a:cubicBezTo>
                  <a:cubicBezTo>
                    <a:pt x="8" y="4"/>
                    <a:pt x="9" y="4"/>
                    <a:pt x="9" y="4"/>
                  </a:cubicBezTo>
                  <a:cubicBezTo>
                    <a:pt x="9" y="4"/>
                    <a:pt x="8" y="3"/>
                    <a:pt x="8" y="3"/>
                  </a:cubicBezTo>
                  <a:cubicBezTo>
                    <a:pt x="8" y="3"/>
                    <a:pt x="9" y="3"/>
                    <a:pt x="9" y="2"/>
                  </a:cubicBezTo>
                  <a:cubicBezTo>
                    <a:pt x="9" y="1"/>
                    <a:pt x="9" y="1"/>
                    <a:pt x="9" y="0"/>
                  </a:cubicBezTo>
                  <a:cubicBezTo>
                    <a:pt x="9" y="0"/>
                    <a:pt x="9" y="1"/>
                    <a:pt x="9" y="0"/>
                  </a:cubicBezTo>
                  <a:cubicBezTo>
                    <a:pt x="8" y="0"/>
                    <a:pt x="7" y="0"/>
                    <a:pt x="6" y="0"/>
                  </a:cubicBezTo>
                  <a:cubicBezTo>
                    <a:pt x="5" y="1"/>
                    <a:pt x="5" y="2"/>
                    <a:pt x="5" y="2"/>
                  </a:cubicBezTo>
                  <a:cubicBezTo>
                    <a:pt x="6" y="2"/>
                    <a:pt x="4" y="3"/>
                    <a:pt x="4" y="2"/>
                  </a:cubicBezTo>
                  <a:cubicBezTo>
                    <a:pt x="4" y="2"/>
                    <a:pt x="3" y="2"/>
                    <a:pt x="3" y="3"/>
                  </a:cubicBezTo>
                  <a:cubicBezTo>
                    <a:pt x="3" y="3"/>
                    <a:pt x="2" y="4"/>
                    <a:pt x="2" y="5"/>
                  </a:cubicBezTo>
                  <a:cubicBezTo>
                    <a:pt x="2" y="5"/>
                    <a:pt x="1" y="6"/>
                    <a:pt x="0" y="7"/>
                  </a:cubicBezTo>
                  <a:cubicBezTo>
                    <a:pt x="0" y="7"/>
                    <a:pt x="0" y="7"/>
                    <a:pt x="0" y="7"/>
                  </a:cubicBezTo>
                  <a:cubicBezTo>
                    <a:pt x="0" y="7"/>
                    <a:pt x="1" y="7"/>
                    <a:pt x="1" y="7"/>
                  </a:cubicBezTo>
                  <a:cubicBezTo>
                    <a:pt x="1" y="7"/>
                    <a:pt x="3" y="7"/>
                    <a:pt x="3"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3" name="Freeform 255">
              <a:extLst>
                <a:ext uri="{FF2B5EF4-FFF2-40B4-BE49-F238E27FC236}">
                  <a16:creationId xmlns:a16="http://schemas.microsoft.com/office/drawing/2014/main" id="{360E36A2-D2BD-4DF0-AF53-DE93B1D5B164}"/>
                </a:ext>
              </a:extLst>
            </p:cNvPr>
            <p:cNvSpPr>
              <a:spLocks/>
            </p:cNvSpPr>
            <p:nvPr/>
          </p:nvSpPr>
          <p:spPr bwMode="auto">
            <a:xfrm>
              <a:off x="-3473450" y="1766888"/>
              <a:ext cx="6350" cy="11113"/>
            </a:xfrm>
            <a:custGeom>
              <a:avLst/>
              <a:gdLst>
                <a:gd name="T0" fmla="*/ 1 w 2"/>
                <a:gd name="T1" fmla="*/ 0 h 3"/>
                <a:gd name="T2" fmla="*/ 0 w 2"/>
                <a:gd name="T3" fmla="*/ 2 h 3"/>
                <a:gd name="T4" fmla="*/ 2 w 2"/>
                <a:gd name="T5" fmla="*/ 3 h 3"/>
                <a:gd name="T6" fmla="*/ 1 w 2"/>
                <a:gd name="T7" fmla="*/ 1 h 3"/>
                <a:gd name="T8" fmla="*/ 1 w 2"/>
                <a:gd name="T9" fmla="*/ 0 h 3"/>
              </a:gdLst>
              <a:ahLst/>
              <a:cxnLst>
                <a:cxn ang="0">
                  <a:pos x="T0" y="T1"/>
                </a:cxn>
                <a:cxn ang="0">
                  <a:pos x="T2" y="T3"/>
                </a:cxn>
                <a:cxn ang="0">
                  <a:pos x="T4" y="T5"/>
                </a:cxn>
                <a:cxn ang="0">
                  <a:pos x="T6" y="T7"/>
                </a:cxn>
                <a:cxn ang="0">
                  <a:pos x="T8" y="T9"/>
                </a:cxn>
              </a:cxnLst>
              <a:rect l="0" t="0" r="r" b="b"/>
              <a:pathLst>
                <a:path w="2" h="3">
                  <a:moveTo>
                    <a:pt x="1" y="0"/>
                  </a:moveTo>
                  <a:cubicBezTo>
                    <a:pt x="0" y="1"/>
                    <a:pt x="0" y="1"/>
                    <a:pt x="0" y="2"/>
                  </a:cubicBezTo>
                  <a:cubicBezTo>
                    <a:pt x="0" y="2"/>
                    <a:pt x="1" y="3"/>
                    <a:pt x="2" y="3"/>
                  </a:cubicBezTo>
                  <a:cubicBezTo>
                    <a:pt x="1" y="1"/>
                    <a:pt x="1" y="1"/>
                    <a:pt x="1" y="1"/>
                  </a:cubicBezTo>
                  <a:cubicBezTo>
                    <a:pt x="1" y="1"/>
                    <a:pt x="1" y="1"/>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4" name="Freeform 256">
              <a:extLst>
                <a:ext uri="{FF2B5EF4-FFF2-40B4-BE49-F238E27FC236}">
                  <a16:creationId xmlns:a16="http://schemas.microsoft.com/office/drawing/2014/main" id="{AA23FCC6-2FF5-49AD-9505-F02368621E31}"/>
                </a:ext>
              </a:extLst>
            </p:cNvPr>
            <p:cNvSpPr>
              <a:spLocks/>
            </p:cNvSpPr>
            <p:nvPr/>
          </p:nvSpPr>
          <p:spPr bwMode="auto">
            <a:xfrm>
              <a:off x="-3502025" y="1752600"/>
              <a:ext cx="31750" cy="25400"/>
            </a:xfrm>
            <a:custGeom>
              <a:avLst/>
              <a:gdLst>
                <a:gd name="T0" fmla="*/ 1 w 9"/>
                <a:gd name="T1" fmla="*/ 2 h 7"/>
                <a:gd name="T2" fmla="*/ 1 w 9"/>
                <a:gd name="T3" fmla="*/ 3 h 7"/>
                <a:gd name="T4" fmla="*/ 3 w 9"/>
                <a:gd name="T5" fmla="*/ 4 h 7"/>
                <a:gd name="T6" fmla="*/ 4 w 9"/>
                <a:gd name="T7" fmla="*/ 4 h 7"/>
                <a:gd name="T8" fmla="*/ 5 w 9"/>
                <a:gd name="T9" fmla="*/ 5 h 7"/>
                <a:gd name="T10" fmla="*/ 6 w 9"/>
                <a:gd name="T11" fmla="*/ 5 h 7"/>
                <a:gd name="T12" fmla="*/ 6 w 9"/>
                <a:gd name="T13" fmla="*/ 6 h 7"/>
                <a:gd name="T14" fmla="*/ 8 w 9"/>
                <a:gd name="T15" fmla="*/ 6 h 7"/>
                <a:gd name="T16" fmla="*/ 8 w 9"/>
                <a:gd name="T17" fmla="*/ 6 h 7"/>
                <a:gd name="T18" fmla="*/ 9 w 9"/>
                <a:gd name="T19" fmla="*/ 4 h 7"/>
                <a:gd name="T20" fmla="*/ 9 w 9"/>
                <a:gd name="T21" fmla="*/ 4 h 7"/>
                <a:gd name="T22" fmla="*/ 9 w 9"/>
                <a:gd name="T23" fmla="*/ 2 h 7"/>
                <a:gd name="T24" fmla="*/ 9 w 9"/>
                <a:gd name="T25" fmla="*/ 2 h 7"/>
                <a:gd name="T26" fmla="*/ 8 w 9"/>
                <a:gd name="T27" fmla="*/ 2 h 7"/>
                <a:gd name="T28" fmla="*/ 7 w 9"/>
                <a:gd name="T29" fmla="*/ 1 h 7"/>
                <a:gd name="T30" fmla="*/ 5 w 9"/>
                <a:gd name="T31" fmla="*/ 0 h 7"/>
                <a:gd name="T32" fmla="*/ 3 w 9"/>
                <a:gd name="T33" fmla="*/ 1 h 7"/>
                <a:gd name="T34" fmla="*/ 2 w 9"/>
                <a:gd name="T35" fmla="*/ 1 h 7"/>
                <a:gd name="T36" fmla="*/ 0 w 9"/>
                <a:gd name="T37" fmla="*/ 2 h 7"/>
                <a:gd name="T38" fmla="*/ 1 w 9"/>
                <a:gd name="T39"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9" h="7">
                  <a:moveTo>
                    <a:pt x="1" y="2"/>
                  </a:moveTo>
                  <a:cubicBezTo>
                    <a:pt x="1" y="2"/>
                    <a:pt x="1" y="3"/>
                    <a:pt x="1" y="3"/>
                  </a:cubicBezTo>
                  <a:cubicBezTo>
                    <a:pt x="2" y="2"/>
                    <a:pt x="2" y="3"/>
                    <a:pt x="3" y="4"/>
                  </a:cubicBezTo>
                  <a:cubicBezTo>
                    <a:pt x="3" y="4"/>
                    <a:pt x="4" y="4"/>
                    <a:pt x="4" y="4"/>
                  </a:cubicBezTo>
                  <a:cubicBezTo>
                    <a:pt x="4" y="5"/>
                    <a:pt x="4" y="5"/>
                    <a:pt x="5" y="5"/>
                  </a:cubicBezTo>
                  <a:cubicBezTo>
                    <a:pt x="5" y="5"/>
                    <a:pt x="6" y="4"/>
                    <a:pt x="6" y="5"/>
                  </a:cubicBezTo>
                  <a:cubicBezTo>
                    <a:pt x="6" y="5"/>
                    <a:pt x="6" y="6"/>
                    <a:pt x="6" y="6"/>
                  </a:cubicBezTo>
                  <a:cubicBezTo>
                    <a:pt x="7" y="6"/>
                    <a:pt x="7" y="7"/>
                    <a:pt x="8" y="6"/>
                  </a:cubicBezTo>
                  <a:cubicBezTo>
                    <a:pt x="8" y="6"/>
                    <a:pt x="8" y="6"/>
                    <a:pt x="8" y="6"/>
                  </a:cubicBezTo>
                  <a:cubicBezTo>
                    <a:pt x="8" y="5"/>
                    <a:pt x="8" y="5"/>
                    <a:pt x="9" y="4"/>
                  </a:cubicBezTo>
                  <a:cubicBezTo>
                    <a:pt x="9" y="4"/>
                    <a:pt x="9" y="4"/>
                    <a:pt x="9" y="4"/>
                  </a:cubicBezTo>
                  <a:cubicBezTo>
                    <a:pt x="9" y="3"/>
                    <a:pt x="9" y="3"/>
                    <a:pt x="9" y="2"/>
                  </a:cubicBezTo>
                  <a:cubicBezTo>
                    <a:pt x="9" y="2"/>
                    <a:pt x="9" y="2"/>
                    <a:pt x="9" y="2"/>
                  </a:cubicBezTo>
                  <a:cubicBezTo>
                    <a:pt x="9" y="2"/>
                    <a:pt x="8" y="2"/>
                    <a:pt x="8" y="2"/>
                  </a:cubicBezTo>
                  <a:cubicBezTo>
                    <a:pt x="8" y="1"/>
                    <a:pt x="7" y="1"/>
                    <a:pt x="7" y="1"/>
                  </a:cubicBezTo>
                  <a:cubicBezTo>
                    <a:pt x="6" y="0"/>
                    <a:pt x="5" y="0"/>
                    <a:pt x="5" y="0"/>
                  </a:cubicBezTo>
                  <a:cubicBezTo>
                    <a:pt x="5" y="1"/>
                    <a:pt x="3" y="1"/>
                    <a:pt x="3" y="1"/>
                  </a:cubicBezTo>
                  <a:cubicBezTo>
                    <a:pt x="3" y="1"/>
                    <a:pt x="2" y="1"/>
                    <a:pt x="2" y="1"/>
                  </a:cubicBezTo>
                  <a:cubicBezTo>
                    <a:pt x="1" y="1"/>
                    <a:pt x="1" y="1"/>
                    <a:pt x="0" y="2"/>
                  </a:cubicBezTo>
                  <a:cubicBezTo>
                    <a:pt x="0" y="2"/>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5" name="Freeform 257">
              <a:extLst>
                <a:ext uri="{FF2B5EF4-FFF2-40B4-BE49-F238E27FC236}">
                  <a16:creationId xmlns:a16="http://schemas.microsoft.com/office/drawing/2014/main" id="{4C976F8D-249A-43F4-88C5-E49FCFADFA5B}"/>
                </a:ext>
              </a:extLst>
            </p:cNvPr>
            <p:cNvSpPr>
              <a:spLocks/>
            </p:cNvSpPr>
            <p:nvPr/>
          </p:nvSpPr>
          <p:spPr bwMode="auto">
            <a:xfrm>
              <a:off x="-3354388" y="1787525"/>
              <a:ext cx="76200" cy="47625"/>
            </a:xfrm>
            <a:custGeom>
              <a:avLst/>
              <a:gdLst>
                <a:gd name="T0" fmla="*/ 19 w 21"/>
                <a:gd name="T1" fmla="*/ 9 h 13"/>
                <a:gd name="T2" fmla="*/ 18 w 21"/>
                <a:gd name="T3" fmla="*/ 8 h 13"/>
                <a:gd name="T4" fmla="*/ 18 w 21"/>
                <a:gd name="T5" fmla="*/ 8 h 13"/>
                <a:gd name="T6" fmla="*/ 18 w 21"/>
                <a:gd name="T7" fmla="*/ 6 h 13"/>
                <a:gd name="T8" fmla="*/ 16 w 21"/>
                <a:gd name="T9" fmla="*/ 2 h 13"/>
                <a:gd name="T10" fmla="*/ 15 w 21"/>
                <a:gd name="T11" fmla="*/ 0 h 13"/>
                <a:gd name="T12" fmla="*/ 14 w 21"/>
                <a:gd name="T13" fmla="*/ 0 h 13"/>
                <a:gd name="T14" fmla="*/ 12 w 21"/>
                <a:gd name="T15" fmla="*/ 1 h 13"/>
                <a:gd name="T16" fmla="*/ 11 w 21"/>
                <a:gd name="T17" fmla="*/ 1 h 13"/>
                <a:gd name="T18" fmla="*/ 10 w 21"/>
                <a:gd name="T19" fmla="*/ 1 h 13"/>
                <a:gd name="T20" fmla="*/ 9 w 21"/>
                <a:gd name="T21" fmla="*/ 1 h 13"/>
                <a:gd name="T22" fmla="*/ 7 w 21"/>
                <a:gd name="T23" fmla="*/ 1 h 13"/>
                <a:gd name="T24" fmla="*/ 6 w 21"/>
                <a:gd name="T25" fmla="*/ 1 h 13"/>
                <a:gd name="T26" fmla="*/ 5 w 21"/>
                <a:gd name="T27" fmla="*/ 1 h 13"/>
                <a:gd name="T28" fmla="*/ 4 w 21"/>
                <a:gd name="T29" fmla="*/ 2 h 13"/>
                <a:gd name="T30" fmla="*/ 2 w 21"/>
                <a:gd name="T31" fmla="*/ 6 h 13"/>
                <a:gd name="T32" fmla="*/ 0 w 21"/>
                <a:gd name="T33" fmla="*/ 7 h 13"/>
                <a:gd name="T34" fmla="*/ 1 w 21"/>
                <a:gd name="T35" fmla="*/ 8 h 13"/>
                <a:gd name="T36" fmla="*/ 2 w 21"/>
                <a:gd name="T37" fmla="*/ 9 h 13"/>
                <a:gd name="T38" fmla="*/ 2 w 21"/>
                <a:gd name="T39" fmla="*/ 10 h 13"/>
                <a:gd name="T40" fmla="*/ 5 w 21"/>
                <a:gd name="T41" fmla="*/ 11 h 13"/>
                <a:gd name="T42" fmla="*/ 5 w 21"/>
                <a:gd name="T43" fmla="*/ 12 h 13"/>
                <a:gd name="T44" fmla="*/ 6 w 21"/>
                <a:gd name="T45" fmla="*/ 13 h 13"/>
                <a:gd name="T46" fmla="*/ 9 w 21"/>
                <a:gd name="T47" fmla="*/ 13 h 13"/>
                <a:gd name="T48" fmla="*/ 11 w 21"/>
                <a:gd name="T49" fmla="*/ 13 h 13"/>
                <a:gd name="T50" fmla="*/ 13 w 21"/>
                <a:gd name="T51" fmla="*/ 13 h 13"/>
                <a:gd name="T52" fmla="*/ 16 w 21"/>
                <a:gd name="T53" fmla="*/ 12 h 13"/>
                <a:gd name="T54" fmla="*/ 18 w 21"/>
                <a:gd name="T55" fmla="*/ 13 h 13"/>
                <a:gd name="T56" fmla="*/ 19 w 21"/>
                <a:gd name="T57" fmla="*/ 13 h 13"/>
                <a:gd name="T58" fmla="*/ 19 w 21"/>
                <a:gd name="T59" fmla="*/ 12 h 13"/>
                <a:gd name="T60" fmla="*/ 20 w 21"/>
                <a:gd name="T61" fmla="*/ 10 h 13"/>
                <a:gd name="T62" fmla="*/ 21 w 21"/>
                <a:gd name="T63" fmla="*/ 9 h 13"/>
                <a:gd name="T64" fmla="*/ 21 w 21"/>
                <a:gd name="T65" fmla="*/ 9 h 13"/>
                <a:gd name="T66" fmla="*/ 20 w 21"/>
                <a:gd name="T67" fmla="*/ 8 h 13"/>
                <a:gd name="T68" fmla="*/ 19 w 21"/>
                <a:gd name="T69"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21" h="13">
                  <a:moveTo>
                    <a:pt x="19" y="9"/>
                  </a:moveTo>
                  <a:cubicBezTo>
                    <a:pt x="19" y="9"/>
                    <a:pt x="18" y="9"/>
                    <a:pt x="18" y="8"/>
                  </a:cubicBezTo>
                  <a:cubicBezTo>
                    <a:pt x="18" y="8"/>
                    <a:pt x="18" y="8"/>
                    <a:pt x="18" y="8"/>
                  </a:cubicBezTo>
                  <a:cubicBezTo>
                    <a:pt x="18" y="8"/>
                    <a:pt x="18" y="6"/>
                    <a:pt x="18" y="6"/>
                  </a:cubicBezTo>
                  <a:cubicBezTo>
                    <a:pt x="18" y="5"/>
                    <a:pt x="17" y="3"/>
                    <a:pt x="16" y="2"/>
                  </a:cubicBezTo>
                  <a:cubicBezTo>
                    <a:pt x="16" y="2"/>
                    <a:pt x="16" y="1"/>
                    <a:pt x="15" y="0"/>
                  </a:cubicBezTo>
                  <a:cubicBezTo>
                    <a:pt x="14" y="0"/>
                    <a:pt x="14" y="0"/>
                    <a:pt x="14" y="0"/>
                  </a:cubicBezTo>
                  <a:cubicBezTo>
                    <a:pt x="14" y="1"/>
                    <a:pt x="13" y="1"/>
                    <a:pt x="12" y="1"/>
                  </a:cubicBezTo>
                  <a:cubicBezTo>
                    <a:pt x="12" y="1"/>
                    <a:pt x="12" y="1"/>
                    <a:pt x="11" y="1"/>
                  </a:cubicBezTo>
                  <a:cubicBezTo>
                    <a:pt x="11" y="1"/>
                    <a:pt x="10" y="2"/>
                    <a:pt x="10" y="1"/>
                  </a:cubicBezTo>
                  <a:cubicBezTo>
                    <a:pt x="10" y="1"/>
                    <a:pt x="9" y="1"/>
                    <a:pt x="9" y="1"/>
                  </a:cubicBezTo>
                  <a:cubicBezTo>
                    <a:pt x="8" y="1"/>
                    <a:pt x="7" y="1"/>
                    <a:pt x="7" y="1"/>
                  </a:cubicBezTo>
                  <a:cubicBezTo>
                    <a:pt x="6" y="1"/>
                    <a:pt x="6" y="1"/>
                    <a:pt x="6" y="1"/>
                  </a:cubicBezTo>
                  <a:cubicBezTo>
                    <a:pt x="6" y="1"/>
                    <a:pt x="6" y="1"/>
                    <a:pt x="5" y="1"/>
                  </a:cubicBezTo>
                  <a:cubicBezTo>
                    <a:pt x="5" y="1"/>
                    <a:pt x="4" y="2"/>
                    <a:pt x="4" y="2"/>
                  </a:cubicBezTo>
                  <a:cubicBezTo>
                    <a:pt x="4" y="2"/>
                    <a:pt x="3" y="5"/>
                    <a:pt x="2" y="6"/>
                  </a:cubicBezTo>
                  <a:cubicBezTo>
                    <a:pt x="1" y="6"/>
                    <a:pt x="0" y="6"/>
                    <a:pt x="0" y="7"/>
                  </a:cubicBezTo>
                  <a:cubicBezTo>
                    <a:pt x="0" y="7"/>
                    <a:pt x="1" y="8"/>
                    <a:pt x="1" y="8"/>
                  </a:cubicBezTo>
                  <a:cubicBezTo>
                    <a:pt x="1" y="8"/>
                    <a:pt x="1" y="9"/>
                    <a:pt x="2" y="9"/>
                  </a:cubicBezTo>
                  <a:cubicBezTo>
                    <a:pt x="3" y="9"/>
                    <a:pt x="2" y="10"/>
                    <a:pt x="2" y="10"/>
                  </a:cubicBezTo>
                  <a:cubicBezTo>
                    <a:pt x="3" y="10"/>
                    <a:pt x="5" y="11"/>
                    <a:pt x="5" y="11"/>
                  </a:cubicBezTo>
                  <a:cubicBezTo>
                    <a:pt x="5" y="11"/>
                    <a:pt x="5" y="12"/>
                    <a:pt x="5" y="12"/>
                  </a:cubicBezTo>
                  <a:cubicBezTo>
                    <a:pt x="6" y="12"/>
                    <a:pt x="6" y="13"/>
                    <a:pt x="6" y="13"/>
                  </a:cubicBezTo>
                  <a:cubicBezTo>
                    <a:pt x="7" y="13"/>
                    <a:pt x="8" y="13"/>
                    <a:pt x="9" y="13"/>
                  </a:cubicBezTo>
                  <a:cubicBezTo>
                    <a:pt x="9" y="13"/>
                    <a:pt x="11" y="13"/>
                    <a:pt x="11" y="13"/>
                  </a:cubicBezTo>
                  <a:cubicBezTo>
                    <a:pt x="12" y="13"/>
                    <a:pt x="12" y="13"/>
                    <a:pt x="13" y="13"/>
                  </a:cubicBezTo>
                  <a:cubicBezTo>
                    <a:pt x="13" y="12"/>
                    <a:pt x="15" y="12"/>
                    <a:pt x="16" y="12"/>
                  </a:cubicBezTo>
                  <a:cubicBezTo>
                    <a:pt x="16" y="12"/>
                    <a:pt x="17" y="12"/>
                    <a:pt x="18" y="13"/>
                  </a:cubicBezTo>
                  <a:cubicBezTo>
                    <a:pt x="18" y="13"/>
                    <a:pt x="18" y="13"/>
                    <a:pt x="19" y="13"/>
                  </a:cubicBezTo>
                  <a:cubicBezTo>
                    <a:pt x="19" y="13"/>
                    <a:pt x="19" y="13"/>
                    <a:pt x="19" y="12"/>
                  </a:cubicBezTo>
                  <a:cubicBezTo>
                    <a:pt x="19" y="11"/>
                    <a:pt x="19" y="10"/>
                    <a:pt x="20" y="10"/>
                  </a:cubicBezTo>
                  <a:cubicBezTo>
                    <a:pt x="21" y="10"/>
                    <a:pt x="21" y="10"/>
                    <a:pt x="21" y="9"/>
                  </a:cubicBezTo>
                  <a:cubicBezTo>
                    <a:pt x="21" y="9"/>
                    <a:pt x="21" y="9"/>
                    <a:pt x="21" y="9"/>
                  </a:cubicBezTo>
                  <a:cubicBezTo>
                    <a:pt x="21" y="9"/>
                    <a:pt x="21" y="8"/>
                    <a:pt x="20" y="8"/>
                  </a:cubicBezTo>
                  <a:cubicBezTo>
                    <a:pt x="20" y="8"/>
                    <a:pt x="19" y="9"/>
                    <a:pt x="19"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6" name="Freeform 258">
              <a:extLst>
                <a:ext uri="{FF2B5EF4-FFF2-40B4-BE49-F238E27FC236}">
                  <a16:creationId xmlns:a16="http://schemas.microsoft.com/office/drawing/2014/main" id="{D9F33584-C834-4C49-BAA6-B166BC52ACFF}"/>
                </a:ext>
              </a:extLst>
            </p:cNvPr>
            <p:cNvSpPr>
              <a:spLocks/>
            </p:cNvSpPr>
            <p:nvPr/>
          </p:nvSpPr>
          <p:spPr bwMode="auto">
            <a:xfrm>
              <a:off x="-3300413" y="1784350"/>
              <a:ext cx="25400" cy="33338"/>
            </a:xfrm>
            <a:custGeom>
              <a:avLst/>
              <a:gdLst>
                <a:gd name="T0" fmla="*/ 5 w 7"/>
                <a:gd name="T1" fmla="*/ 3 h 9"/>
                <a:gd name="T2" fmla="*/ 3 w 7"/>
                <a:gd name="T3" fmla="*/ 1 h 9"/>
                <a:gd name="T4" fmla="*/ 2 w 7"/>
                <a:gd name="T5" fmla="*/ 0 h 9"/>
                <a:gd name="T6" fmla="*/ 0 w 7"/>
                <a:gd name="T7" fmla="*/ 1 h 9"/>
                <a:gd name="T8" fmla="*/ 1 w 7"/>
                <a:gd name="T9" fmla="*/ 3 h 9"/>
                <a:gd name="T10" fmla="*/ 3 w 7"/>
                <a:gd name="T11" fmla="*/ 7 h 9"/>
                <a:gd name="T12" fmla="*/ 3 w 7"/>
                <a:gd name="T13" fmla="*/ 9 h 9"/>
                <a:gd name="T14" fmla="*/ 5 w 7"/>
                <a:gd name="T15" fmla="*/ 7 h 9"/>
                <a:gd name="T16" fmla="*/ 6 w 7"/>
                <a:gd name="T17" fmla="*/ 6 h 9"/>
                <a:gd name="T18" fmla="*/ 7 w 7"/>
                <a:gd name="T19" fmla="*/ 6 h 9"/>
                <a:gd name="T20" fmla="*/ 7 w 7"/>
                <a:gd name="T21" fmla="*/ 5 h 9"/>
                <a:gd name="T22" fmla="*/ 5 w 7"/>
                <a:gd name="T23" fmla="*/ 3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9">
                  <a:moveTo>
                    <a:pt x="5" y="3"/>
                  </a:moveTo>
                  <a:cubicBezTo>
                    <a:pt x="5" y="2"/>
                    <a:pt x="4" y="1"/>
                    <a:pt x="3" y="1"/>
                  </a:cubicBezTo>
                  <a:cubicBezTo>
                    <a:pt x="3" y="1"/>
                    <a:pt x="2" y="0"/>
                    <a:pt x="2" y="0"/>
                  </a:cubicBezTo>
                  <a:cubicBezTo>
                    <a:pt x="1" y="0"/>
                    <a:pt x="1" y="1"/>
                    <a:pt x="0" y="1"/>
                  </a:cubicBezTo>
                  <a:cubicBezTo>
                    <a:pt x="1" y="2"/>
                    <a:pt x="1" y="3"/>
                    <a:pt x="1" y="3"/>
                  </a:cubicBezTo>
                  <a:cubicBezTo>
                    <a:pt x="2" y="4"/>
                    <a:pt x="3" y="6"/>
                    <a:pt x="3" y="7"/>
                  </a:cubicBezTo>
                  <a:cubicBezTo>
                    <a:pt x="3" y="7"/>
                    <a:pt x="3" y="9"/>
                    <a:pt x="3" y="9"/>
                  </a:cubicBezTo>
                  <a:cubicBezTo>
                    <a:pt x="4" y="9"/>
                    <a:pt x="5" y="8"/>
                    <a:pt x="5" y="7"/>
                  </a:cubicBezTo>
                  <a:cubicBezTo>
                    <a:pt x="5" y="7"/>
                    <a:pt x="5" y="6"/>
                    <a:pt x="6" y="6"/>
                  </a:cubicBezTo>
                  <a:cubicBezTo>
                    <a:pt x="6" y="6"/>
                    <a:pt x="7" y="7"/>
                    <a:pt x="7" y="6"/>
                  </a:cubicBezTo>
                  <a:cubicBezTo>
                    <a:pt x="7" y="6"/>
                    <a:pt x="7" y="5"/>
                    <a:pt x="7" y="5"/>
                  </a:cubicBezTo>
                  <a:cubicBezTo>
                    <a:pt x="6" y="5"/>
                    <a:pt x="5" y="3"/>
                    <a:pt x="5"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7" name="Freeform 259">
              <a:extLst>
                <a:ext uri="{FF2B5EF4-FFF2-40B4-BE49-F238E27FC236}">
                  <a16:creationId xmlns:a16="http://schemas.microsoft.com/office/drawing/2014/main" id="{8DAA1C6F-D704-499B-B218-9346EA00935E}"/>
                </a:ext>
              </a:extLst>
            </p:cNvPr>
            <p:cNvSpPr>
              <a:spLocks/>
            </p:cNvSpPr>
            <p:nvPr/>
          </p:nvSpPr>
          <p:spPr bwMode="auto">
            <a:xfrm>
              <a:off x="-3340100" y="1831975"/>
              <a:ext cx="53975" cy="28575"/>
            </a:xfrm>
            <a:custGeom>
              <a:avLst/>
              <a:gdLst>
                <a:gd name="T0" fmla="*/ 12 w 15"/>
                <a:gd name="T1" fmla="*/ 0 h 8"/>
                <a:gd name="T2" fmla="*/ 9 w 15"/>
                <a:gd name="T3" fmla="*/ 1 h 8"/>
                <a:gd name="T4" fmla="*/ 7 w 15"/>
                <a:gd name="T5" fmla="*/ 1 h 8"/>
                <a:gd name="T6" fmla="*/ 5 w 15"/>
                <a:gd name="T7" fmla="*/ 1 h 8"/>
                <a:gd name="T8" fmla="*/ 2 w 15"/>
                <a:gd name="T9" fmla="*/ 1 h 8"/>
                <a:gd name="T10" fmla="*/ 1 w 15"/>
                <a:gd name="T11" fmla="*/ 0 h 8"/>
                <a:gd name="T12" fmla="*/ 1 w 15"/>
                <a:gd name="T13" fmla="*/ 0 h 8"/>
                <a:gd name="T14" fmla="*/ 1 w 15"/>
                <a:gd name="T15" fmla="*/ 2 h 8"/>
                <a:gd name="T16" fmla="*/ 2 w 15"/>
                <a:gd name="T17" fmla="*/ 3 h 8"/>
                <a:gd name="T18" fmla="*/ 1 w 15"/>
                <a:gd name="T19" fmla="*/ 4 h 8"/>
                <a:gd name="T20" fmla="*/ 1 w 15"/>
                <a:gd name="T21" fmla="*/ 5 h 8"/>
                <a:gd name="T22" fmla="*/ 2 w 15"/>
                <a:gd name="T23" fmla="*/ 7 h 8"/>
                <a:gd name="T24" fmla="*/ 2 w 15"/>
                <a:gd name="T25" fmla="*/ 8 h 8"/>
                <a:gd name="T26" fmla="*/ 6 w 15"/>
                <a:gd name="T27" fmla="*/ 8 h 8"/>
                <a:gd name="T28" fmla="*/ 8 w 15"/>
                <a:gd name="T29" fmla="*/ 8 h 8"/>
                <a:gd name="T30" fmla="*/ 9 w 15"/>
                <a:gd name="T31" fmla="*/ 8 h 8"/>
                <a:gd name="T32" fmla="*/ 10 w 15"/>
                <a:gd name="T33" fmla="*/ 7 h 8"/>
                <a:gd name="T34" fmla="*/ 10 w 15"/>
                <a:gd name="T35" fmla="*/ 6 h 8"/>
                <a:gd name="T36" fmla="*/ 12 w 15"/>
                <a:gd name="T37" fmla="*/ 6 h 8"/>
                <a:gd name="T38" fmla="*/ 13 w 15"/>
                <a:gd name="T39" fmla="*/ 6 h 8"/>
                <a:gd name="T40" fmla="*/ 13 w 15"/>
                <a:gd name="T41" fmla="*/ 6 h 8"/>
                <a:gd name="T42" fmla="*/ 13 w 15"/>
                <a:gd name="T43" fmla="*/ 4 h 8"/>
                <a:gd name="T44" fmla="*/ 14 w 15"/>
                <a:gd name="T45" fmla="*/ 2 h 8"/>
                <a:gd name="T46" fmla="*/ 15 w 15"/>
                <a:gd name="T47" fmla="*/ 1 h 8"/>
                <a:gd name="T48" fmla="*/ 14 w 15"/>
                <a:gd name="T49" fmla="*/ 1 h 8"/>
                <a:gd name="T50" fmla="*/ 12 w 15"/>
                <a:gd name="T51" fmla="*/ 0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5" h="8">
                  <a:moveTo>
                    <a:pt x="12" y="0"/>
                  </a:moveTo>
                  <a:cubicBezTo>
                    <a:pt x="11" y="0"/>
                    <a:pt x="9" y="0"/>
                    <a:pt x="9" y="1"/>
                  </a:cubicBezTo>
                  <a:cubicBezTo>
                    <a:pt x="8" y="1"/>
                    <a:pt x="8" y="1"/>
                    <a:pt x="7" y="1"/>
                  </a:cubicBezTo>
                  <a:cubicBezTo>
                    <a:pt x="7" y="1"/>
                    <a:pt x="5" y="1"/>
                    <a:pt x="5" y="1"/>
                  </a:cubicBezTo>
                  <a:cubicBezTo>
                    <a:pt x="4" y="1"/>
                    <a:pt x="3" y="1"/>
                    <a:pt x="2" y="1"/>
                  </a:cubicBezTo>
                  <a:cubicBezTo>
                    <a:pt x="2" y="1"/>
                    <a:pt x="2" y="0"/>
                    <a:pt x="1" y="0"/>
                  </a:cubicBezTo>
                  <a:cubicBezTo>
                    <a:pt x="1" y="0"/>
                    <a:pt x="1" y="0"/>
                    <a:pt x="1" y="0"/>
                  </a:cubicBezTo>
                  <a:cubicBezTo>
                    <a:pt x="0" y="1"/>
                    <a:pt x="0" y="1"/>
                    <a:pt x="1" y="2"/>
                  </a:cubicBezTo>
                  <a:cubicBezTo>
                    <a:pt x="1" y="2"/>
                    <a:pt x="2" y="3"/>
                    <a:pt x="2" y="3"/>
                  </a:cubicBezTo>
                  <a:cubicBezTo>
                    <a:pt x="1" y="3"/>
                    <a:pt x="1" y="4"/>
                    <a:pt x="1" y="4"/>
                  </a:cubicBezTo>
                  <a:cubicBezTo>
                    <a:pt x="1" y="5"/>
                    <a:pt x="1" y="5"/>
                    <a:pt x="1" y="5"/>
                  </a:cubicBezTo>
                  <a:cubicBezTo>
                    <a:pt x="1" y="6"/>
                    <a:pt x="2" y="7"/>
                    <a:pt x="2" y="7"/>
                  </a:cubicBezTo>
                  <a:cubicBezTo>
                    <a:pt x="2" y="7"/>
                    <a:pt x="3" y="7"/>
                    <a:pt x="2" y="8"/>
                  </a:cubicBezTo>
                  <a:cubicBezTo>
                    <a:pt x="3" y="8"/>
                    <a:pt x="5" y="7"/>
                    <a:pt x="6" y="8"/>
                  </a:cubicBezTo>
                  <a:cubicBezTo>
                    <a:pt x="6" y="8"/>
                    <a:pt x="8" y="8"/>
                    <a:pt x="8" y="8"/>
                  </a:cubicBezTo>
                  <a:cubicBezTo>
                    <a:pt x="9" y="8"/>
                    <a:pt x="9" y="8"/>
                    <a:pt x="9" y="8"/>
                  </a:cubicBezTo>
                  <a:cubicBezTo>
                    <a:pt x="9" y="7"/>
                    <a:pt x="10" y="7"/>
                    <a:pt x="10" y="7"/>
                  </a:cubicBezTo>
                  <a:cubicBezTo>
                    <a:pt x="10" y="7"/>
                    <a:pt x="10" y="6"/>
                    <a:pt x="10" y="6"/>
                  </a:cubicBezTo>
                  <a:cubicBezTo>
                    <a:pt x="10" y="6"/>
                    <a:pt x="12" y="6"/>
                    <a:pt x="12" y="6"/>
                  </a:cubicBezTo>
                  <a:cubicBezTo>
                    <a:pt x="13" y="7"/>
                    <a:pt x="13" y="6"/>
                    <a:pt x="13" y="6"/>
                  </a:cubicBezTo>
                  <a:cubicBezTo>
                    <a:pt x="13" y="6"/>
                    <a:pt x="13" y="6"/>
                    <a:pt x="13" y="6"/>
                  </a:cubicBezTo>
                  <a:cubicBezTo>
                    <a:pt x="13" y="6"/>
                    <a:pt x="12" y="4"/>
                    <a:pt x="13" y="4"/>
                  </a:cubicBezTo>
                  <a:cubicBezTo>
                    <a:pt x="13" y="4"/>
                    <a:pt x="14" y="2"/>
                    <a:pt x="14" y="2"/>
                  </a:cubicBezTo>
                  <a:cubicBezTo>
                    <a:pt x="15" y="2"/>
                    <a:pt x="15" y="2"/>
                    <a:pt x="15" y="1"/>
                  </a:cubicBezTo>
                  <a:cubicBezTo>
                    <a:pt x="14" y="1"/>
                    <a:pt x="14" y="1"/>
                    <a:pt x="14" y="1"/>
                  </a:cubicBezTo>
                  <a:cubicBezTo>
                    <a:pt x="13" y="0"/>
                    <a:pt x="12" y="0"/>
                    <a:pt x="1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8" name="Freeform 260">
              <a:extLst>
                <a:ext uri="{FF2B5EF4-FFF2-40B4-BE49-F238E27FC236}">
                  <a16:creationId xmlns:a16="http://schemas.microsoft.com/office/drawing/2014/main" id="{0BD648C3-21B3-41DB-BD33-D703B91E4AAE}"/>
                </a:ext>
              </a:extLst>
            </p:cNvPr>
            <p:cNvSpPr>
              <a:spLocks/>
            </p:cNvSpPr>
            <p:nvPr/>
          </p:nvSpPr>
          <p:spPr bwMode="auto">
            <a:xfrm>
              <a:off x="-3354388" y="1849438"/>
              <a:ext cx="25400" cy="17463"/>
            </a:xfrm>
            <a:custGeom>
              <a:avLst/>
              <a:gdLst>
                <a:gd name="T0" fmla="*/ 2 w 7"/>
                <a:gd name="T1" fmla="*/ 5 h 5"/>
                <a:gd name="T2" fmla="*/ 2 w 7"/>
                <a:gd name="T3" fmla="*/ 5 h 5"/>
                <a:gd name="T4" fmla="*/ 2 w 7"/>
                <a:gd name="T5" fmla="*/ 4 h 5"/>
                <a:gd name="T6" fmla="*/ 2 w 7"/>
                <a:gd name="T7" fmla="*/ 4 h 5"/>
                <a:gd name="T8" fmla="*/ 2 w 7"/>
                <a:gd name="T9" fmla="*/ 4 h 5"/>
                <a:gd name="T10" fmla="*/ 2 w 7"/>
                <a:gd name="T11" fmla="*/ 4 h 5"/>
                <a:gd name="T12" fmla="*/ 3 w 7"/>
                <a:gd name="T13" fmla="*/ 4 h 5"/>
                <a:gd name="T14" fmla="*/ 3 w 7"/>
                <a:gd name="T15" fmla="*/ 4 h 5"/>
                <a:gd name="T16" fmla="*/ 3 w 7"/>
                <a:gd name="T17" fmla="*/ 4 h 5"/>
                <a:gd name="T18" fmla="*/ 3 w 7"/>
                <a:gd name="T19" fmla="*/ 4 h 5"/>
                <a:gd name="T20" fmla="*/ 3 w 7"/>
                <a:gd name="T21" fmla="*/ 4 h 5"/>
                <a:gd name="T22" fmla="*/ 4 w 7"/>
                <a:gd name="T23" fmla="*/ 4 h 5"/>
                <a:gd name="T24" fmla="*/ 6 w 7"/>
                <a:gd name="T25" fmla="*/ 3 h 5"/>
                <a:gd name="T26" fmla="*/ 6 w 7"/>
                <a:gd name="T27" fmla="*/ 3 h 5"/>
                <a:gd name="T28" fmla="*/ 6 w 7"/>
                <a:gd name="T29" fmla="*/ 2 h 5"/>
                <a:gd name="T30" fmla="*/ 5 w 7"/>
                <a:gd name="T31" fmla="*/ 0 h 5"/>
                <a:gd name="T32" fmla="*/ 5 w 7"/>
                <a:gd name="T33" fmla="*/ 0 h 5"/>
                <a:gd name="T34" fmla="*/ 5 w 7"/>
                <a:gd name="T35" fmla="*/ 0 h 5"/>
                <a:gd name="T36" fmla="*/ 5 w 7"/>
                <a:gd name="T37" fmla="*/ 0 h 5"/>
                <a:gd name="T38" fmla="*/ 1 w 7"/>
                <a:gd name="T39" fmla="*/ 1 h 5"/>
                <a:gd name="T40" fmla="*/ 1 w 7"/>
                <a:gd name="T41" fmla="*/ 1 h 5"/>
                <a:gd name="T42" fmla="*/ 0 w 7"/>
                <a:gd name="T43" fmla="*/ 3 h 5"/>
                <a:gd name="T44" fmla="*/ 2 w 7"/>
                <a:gd name="T45" fmla="*/ 5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7" h="5">
                  <a:moveTo>
                    <a:pt x="2" y="5"/>
                  </a:moveTo>
                  <a:cubicBezTo>
                    <a:pt x="2" y="5"/>
                    <a:pt x="2" y="5"/>
                    <a:pt x="2" y="5"/>
                  </a:cubicBezTo>
                  <a:cubicBezTo>
                    <a:pt x="2" y="5"/>
                    <a:pt x="2" y="5"/>
                    <a:pt x="2" y="4"/>
                  </a:cubicBezTo>
                  <a:cubicBezTo>
                    <a:pt x="2" y="4"/>
                    <a:pt x="2" y="4"/>
                    <a:pt x="2" y="4"/>
                  </a:cubicBezTo>
                  <a:cubicBezTo>
                    <a:pt x="2" y="4"/>
                    <a:pt x="2" y="4"/>
                    <a:pt x="2" y="4"/>
                  </a:cubicBezTo>
                  <a:cubicBezTo>
                    <a:pt x="2" y="4"/>
                    <a:pt x="2" y="4"/>
                    <a:pt x="2" y="4"/>
                  </a:cubicBezTo>
                  <a:cubicBezTo>
                    <a:pt x="2" y="4"/>
                    <a:pt x="2" y="4"/>
                    <a:pt x="3" y="4"/>
                  </a:cubicBezTo>
                  <a:cubicBezTo>
                    <a:pt x="3" y="4"/>
                    <a:pt x="3" y="4"/>
                    <a:pt x="3" y="4"/>
                  </a:cubicBezTo>
                  <a:cubicBezTo>
                    <a:pt x="3" y="4"/>
                    <a:pt x="3" y="4"/>
                    <a:pt x="3" y="4"/>
                  </a:cubicBezTo>
                  <a:cubicBezTo>
                    <a:pt x="3" y="4"/>
                    <a:pt x="3" y="4"/>
                    <a:pt x="3" y="4"/>
                  </a:cubicBezTo>
                  <a:cubicBezTo>
                    <a:pt x="3" y="4"/>
                    <a:pt x="3" y="4"/>
                    <a:pt x="3" y="4"/>
                  </a:cubicBezTo>
                  <a:cubicBezTo>
                    <a:pt x="4" y="4"/>
                    <a:pt x="4" y="4"/>
                    <a:pt x="4" y="4"/>
                  </a:cubicBezTo>
                  <a:cubicBezTo>
                    <a:pt x="5" y="4"/>
                    <a:pt x="6" y="3"/>
                    <a:pt x="6" y="3"/>
                  </a:cubicBezTo>
                  <a:cubicBezTo>
                    <a:pt x="6" y="3"/>
                    <a:pt x="6" y="3"/>
                    <a:pt x="6" y="3"/>
                  </a:cubicBezTo>
                  <a:cubicBezTo>
                    <a:pt x="7" y="2"/>
                    <a:pt x="6" y="2"/>
                    <a:pt x="6" y="2"/>
                  </a:cubicBezTo>
                  <a:cubicBezTo>
                    <a:pt x="6" y="2"/>
                    <a:pt x="5" y="1"/>
                    <a:pt x="5" y="0"/>
                  </a:cubicBezTo>
                  <a:cubicBezTo>
                    <a:pt x="5" y="0"/>
                    <a:pt x="5" y="0"/>
                    <a:pt x="5" y="0"/>
                  </a:cubicBezTo>
                  <a:cubicBezTo>
                    <a:pt x="5" y="0"/>
                    <a:pt x="5" y="0"/>
                    <a:pt x="5" y="0"/>
                  </a:cubicBezTo>
                  <a:cubicBezTo>
                    <a:pt x="5" y="0"/>
                    <a:pt x="5" y="0"/>
                    <a:pt x="5" y="0"/>
                  </a:cubicBezTo>
                  <a:cubicBezTo>
                    <a:pt x="3" y="0"/>
                    <a:pt x="1" y="1"/>
                    <a:pt x="1" y="1"/>
                  </a:cubicBezTo>
                  <a:cubicBezTo>
                    <a:pt x="1" y="1"/>
                    <a:pt x="1" y="1"/>
                    <a:pt x="1" y="1"/>
                  </a:cubicBezTo>
                  <a:cubicBezTo>
                    <a:pt x="0" y="1"/>
                    <a:pt x="0" y="3"/>
                    <a:pt x="0" y="3"/>
                  </a:cubicBezTo>
                  <a:cubicBezTo>
                    <a:pt x="0" y="4"/>
                    <a:pt x="1" y="4"/>
                    <a:pt x="2"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9" name="Freeform 261">
              <a:extLst>
                <a:ext uri="{FF2B5EF4-FFF2-40B4-BE49-F238E27FC236}">
                  <a16:creationId xmlns:a16="http://schemas.microsoft.com/office/drawing/2014/main" id="{2A751725-C1CA-4DE8-8E72-AA2ADC548229}"/>
                </a:ext>
              </a:extLst>
            </p:cNvPr>
            <p:cNvSpPr>
              <a:spLocks/>
            </p:cNvSpPr>
            <p:nvPr/>
          </p:nvSpPr>
          <p:spPr bwMode="auto">
            <a:xfrm>
              <a:off x="-3340100" y="1741488"/>
              <a:ext cx="152400" cy="85725"/>
            </a:xfrm>
            <a:custGeom>
              <a:avLst/>
              <a:gdLst>
                <a:gd name="T0" fmla="*/ 39 w 42"/>
                <a:gd name="T1" fmla="*/ 14 h 24"/>
                <a:gd name="T2" fmla="*/ 41 w 42"/>
                <a:gd name="T3" fmla="*/ 13 h 24"/>
                <a:gd name="T4" fmla="*/ 42 w 42"/>
                <a:gd name="T5" fmla="*/ 11 h 24"/>
                <a:gd name="T6" fmla="*/ 42 w 42"/>
                <a:gd name="T7" fmla="*/ 10 h 24"/>
                <a:gd name="T8" fmla="*/ 38 w 42"/>
                <a:gd name="T9" fmla="*/ 8 h 24"/>
                <a:gd name="T10" fmla="*/ 35 w 42"/>
                <a:gd name="T11" fmla="*/ 7 h 24"/>
                <a:gd name="T12" fmla="*/ 33 w 42"/>
                <a:gd name="T13" fmla="*/ 7 h 24"/>
                <a:gd name="T14" fmla="*/ 31 w 42"/>
                <a:gd name="T15" fmla="*/ 6 h 24"/>
                <a:gd name="T16" fmla="*/ 28 w 42"/>
                <a:gd name="T17" fmla="*/ 4 h 24"/>
                <a:gd name="T18" fmla="*/ 27 w 42"/>
                <a:gd name="T19" fmla="*/ 1 h 24"/>
                <a:gd name="T20" fmla="*/ 24 w 42"/>
                <a:gd name="T21" fmla="*/ 1 h 24"/>
                <a:gd name="T22" fmla="*/ 22 w 42"/>
                <a:gd name="T23" fmla="*/ 1 h 24"/>
                <a:gd name="T24" fmla="*/ 19 w 42"/>
                <a:gd name="T25" fmla="*/ 3 h 24"/>
                <a:gd name="T26" fmla="*/ 17 w 42"/>
                <a:gd name="T27" fmla="*/ 3 h 24"/>
                <a:gd name="T28" fmla="*/ 14 w 42"/>
                <a:gd name="T29" fmla="*/ 3 h 24"/>
                <a:gd name="T30" fmla="*/ 10 w 42"/>
                <a:gd name="T31" fmla="*/ 2 h 24"/>
                <a:gd name="T32" fmla="*/ 5 w 42"/>
                <a:gd name="T33" fmla="*/ 3 h 24"/>
                <a:gd name="T34" fmla="*/ 4 w 42"/>
                <a:gd name="T35" fmla="*/ 4 h 24"/>
                <a:gd name="T36" fmla="*/ 3 w 42"/>
                <a:gd name="T37" fmla="*/ 7 h 24"/>
                <a:gd name="T38" fmla="*/ 1 w 42"/>
                <a:gd name="T39" fmla="*/ 11 h 24"/>
                <a:gd name="T40" fmla="*/ 1 w 42"/>
                <a:gd name="T41" fmla="*/ 13 h 24"/>
                <a:gd name="T42" fmla="*/ 3 w 42"/>
                <a:gd name="T43" fmla="*/ 14 h 24"/>
                <a:gd name="T44" fmla="*/ 6 w 42"/>
                <a:gd name="T45" fmla="*/ 14 h 24"/>
                <a:gd name="T46" fmla="*/ 8 w 42"/>
                <a:gd name="T47" fmla="*/ 14 h 24"/>
                <a:gd name="T48" fmla="*/ 13 w 42"/>
                <a:gd name="T49" fmla="*/ 12 h 24"/>
                <a:gd name="T50" fmla="*/ 16 w 42"/>
                <a:gd name="T51" fmla="*/ 15 h 24"/>
                <a:gd name="T52" fmla="*/ 18 w 42"/>
                <a:gd name="T53" fmla="*/ 18 h 24"/>
                <a:gd name="T54" fmla="*/ 16 w 42"/>
                <a:gd name="T55" fmla="*/ 19 h 24"/>
                <a:gd name="T56" fmla="*/ 15 w 42"/>
                <a:gd name="T57" fmla="*/ 22 h 24"/>
                <a:gd name="T58" fmla="*/ 17 w 42"/>
                <a:gd name="T59" fmla="*/ 22 h 24"/>
                <a:gd name="T60" fmla="*/ 20 w 42"/>
                <a:gd name="T61" fmla="*/ 18 h 24"/>
                <a:gd name="T62" fmla="*/ 23 w 42"/>
                <a:gd name="T63" fmla="*/ 19 h 24"/>
                <a:gd name="T64" fmla="*/ 24 w 42"/>
                <a:gd name="T65" fmla="*/ 21 h 24"/>
                <a:gd name="T66" fmla="*/ 26 w 42"/>
                <a:gd name="T67" fmla="*/ 24 h 24"/>
                <a:gd name="T68" fmla="*/ 30 w 42"/>
                <a:gd name="T69" fmla="*/ 23 h 24"/>
                <a:gd name="T70" fmla="*/ 31 w 42"/>
                <a:gd name="T71" fmla="*/ 22 h 24"/>
                <a:gd name="T72" fmla="*/ 32 w 42"/>
                <a:gd name="T73" fmla="*/ 18 h 24"/>
                <a:gd name="T74" fmla="*/ 37 w 42"/>
                <a:gd name="T75" fmla="*/ 16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2" h="24">
                  <a:moveTo>
                    <a:pt x="37" y="15"/>
                  </a:moveTo>
                  <a:cubicBezTo>
                    <a:pt x="37" y="15"/>
                    <a:pt x="39" y="14"/>
                    <a:pt x="39" y="14"/>
                  </a:cubicBezTo>
                  <a:cubicBezTo>
                    <a:pt x="39" y="14"/>
                    <a:pt x="41" y="14"/>
                    <a:pt x="41" y="14"/>
                  </a:cubicBezTo>
                  <a:cubicBezTo>
                    <a:pt x="41" y="14"/>
                    <a:pt x="41" y="13"/>
                    <a:pt x="41" y="13"/>
                  </a:cubicBezTo>
                  <a:cubicBezTo>
                    <a:pt x="41" y="12"/>
                    <a:pt x="41" y="12"/>
                    <a:pt x="41" y="12"/>
                  </a:cubicBezTo>
                  <a:cubicBezTo>
                    <a:pt x="41" y="12"/>
                    <a:pt x="42" y="12"/>
                    <a:pt x="42" y="11"/>
                  </a:cubicBezTo>
                  <a:cubicBezTo>
                    <a:pt x="42" y="11"/>
                    <a:pt x="41" y="11"/>
                    <a:pt x="41" y="11"/>
                  </a:cubicBezTo>
                  <a:cubicBezTo>
                    <a:pt x="41" y="10"/>
                    <a:pt x="42" y="10"/>
                    <a:pt x="42" y="10"/>
                  </a:cubicBezTo>
                  <a:cubicBezTo>
                    <a:pt x="42" y="9"/>
                    <a:pt x="41" y="9"/>
                    <a:pt x="40" y="9"/>
                  </a:cubicBezTo>
                  <a:cubicBezTo>
                    <a:pt x="40" y="8"/>
                    <a:pt x="39" y="9"/>
                    <a:pt x="38" y="8"/>
                  </a:cubicBezTo>
                  <a:cubicBezTo>
                    <a:pt x="38" y="8"/>
                    <a:pt x="36" y="8"/>
                    <a:pt x="36" y="8"/>
                  </a:cubicBezTo>
                  <a:cubicBezTo>
                    <a:pt x="36" y="8"/>
                    <a:pt x="36" y="7"/>
                    <a:pt x="35" y="7"/>
                  </a:cubicBezTo>
                  <a:cubicBezTo>
                    <a:pt x="35" y="6"/>
                    <a:pt x="35" y="7"/>
                    <a:pt x="34" y="7"/>
                  </a:cubicBezTo>
                  <a:cubicBezTo>
                    <a:pt x="34" y="7"/>
                    <a:pt x="33" y="7"/>
                    <a:pt x="33" y="7"/>
                  </a:cubicBezTo>
                  <a:cubicBezTo>
                    <a:pt x="33" y="7"/>
                    <a:pt x="32" y="6"/>
                    <a:pt x="32" y="6"/>
                  </a:cubicBezTo>
                  <a:cubicBezTo>
                    <a:pt x="31" y="7"/>
                    <a:pt x="31" y="7"/>
                    <a:pt x="31" y="6"/>
                  </a:cubicBezTo>
                  <a:cubicBezTo>
                    <a:pt x="31" y="5"/>
                    <a:pt x="30" y="4"/>
                    <a:pt x="30" y="4"/>
                  </a:cubicBezTo>
                  <a:cubicBezTo>
                    <a:pt x="30" y="4"/>
                    <a:pt x="28" y="4"/>
                    <a:pt x="28" y="4"/>
                  </a:cubicBezTo>
                  <a:cubicBezTo>
                    <a:pt x="28" y="3"/>
                    <a:pt x="27" y="3"/>
                    <a:pt x="28" y="2"/>
                  </a:cubicBezTo>
                  <a:cubicBezTo>
                    <a:pt x="28" y="2"/>
                    <a:pt x="28" y="1"/>
                    <a:pt x="27" y="1"/>
                  </a:cubicBezTo>
                  <a:cubicBezTo>
                    <a:pt x="27" y="0"/>
                    <a:pt x="26" y="0"/>
                    <a:pt x="25" y="1"/>
                  </a:cubicBezTo>
                  <a:cubicBezTo>
                    <a:pt x="25" y="1"/>
                    <a:pt x="24" y="0"/>
                    <a:pt x="24" y="1"/>
                  </a:cubicBezTo>
                  <a:cubicBezTo>
                    <a:pt x="24" y="1"/>
                    <a:pt x="23" y="1"/>
                    <a:pt x="23" y="1"/>
                  </a:cubicBezTo>
                  <a:cubicBezTo>
                    <a:pt x="23" y="1"/>
                    <a:pt x="22" y="1"/>
                    <a:pt x="22" y="1"/>
                  </a:cubicBezTo>
                  <a:cubicBezTo>
                    <a:pt x="22" y="1"/>
                    <a:pt x="21" y="1"/>
                    <a:pt x="21" y="1"/>
                  </a:cubicBezTo>
                  <a:cubicBezTo>
                    <a:pt x="21" y="1"/>
                    <a:pt x="19" y="2"/>
                    <a:pt x="19" y="3"/>
                  </a:cubicBezTo>
                  <a:cubicBezTo>
                    <a:pt x="19" y="3"/>
                    <a:pt x="19" y="4"/>
                    <a:pt x="19" y="3"/>
                  </a:cubicBezTo>
                  <a:cubicBezTo>
                    <a:pt x="19" y="3"/>
                    <a:pt x="17" y="3"/>
                    <a:pt x="17" y="3"/>
                  </a:cubicBezTo>
                  <a:cubicBezTo>
                    <a:pt x="16" y="4"/>
                    <a:pt x="16" y="2"/>
                    <a:pt x="15" y="3"/>
                  </a:cubicBezTo>
                  <a:cubicBezTo>
                    <a:pt x="15" y="3"/>
                    <a:pt x="14" y="2"/>
                    <a:pt x="14" y="3"/>
                  </a:cubicBezTo>
                  <a:cubicBezTo>
                    <a:pt x="14" y="3"/>
                    <a:pt x="13" y="3"/>
                    <a:pt x="12" y="2"/>
                  </a:cubicBezTo>
                  <a:cubicBezTo>
                    <a:pt x="12" y="2"/>
                    <a:pt x="10" y="3"/>
                    <a:pt x="10" y="2"/>
                  </a:cubicBezTo>
                  <a:cubicBezTo>
                    <a:pt x="10" y="2"/>
                    <a:pt x="7" y="2"/>
                    <a:pt x="6" y="2"/>
                  </a:cubicBezTo>
                  <a:cubicBezTo>
                    <a:pt x="5" y="2"/>
                    <a:pt x="5" y="2"/>
                    <a:pt x="5" y="3"/>
                  </a:cubicBezTo>
                  <a:cubicBezTo>
                    <a:pt x="4" y="3"/>
                    <a:pt x="4" y="3"/>
                    <a:pt x="3" y="3"/>
                  </a:cubicBezTo>
                  <a:cubicBezTo>
                    <a:pt x="3" y="3"/>
                    <a:pt x="3" y="3"/>
                    <a:pt x="4" y="4"/>
                  </a:cubicBezTo>
                  <a:cubicBezTo>
                    <a:pt x="4" y="4"/>
                    <a:pt x="5" y="5"/>
                    <a:pt x="4" y="6"/>
                  </a:cubicBezTo>
                  <a:cubicBezTo>
                    <a:pt x="4" y="6"/>
                    <a:pt x="4" y="6"/>
                    <a:pt x="3" y="7"/>
                  </a:cubicBezTo>
                  <a:cubicBezTo>
                    <a:pt x="3" y="7"/>
                    <a:pt x="1" y="9"/>
                    <a:pt x="1" y="9"/>
                  </a:cubicBezTo>
                  <a:cubicBezTo>
                    <a:pt x="1" y="9"/>
                    <a:pt x="2" y="10"/>
                    <a:pt x="1" y="11"/>
                  </a:cubicBezTo>
                  <a:cubicBezTo>
                    <a:pt x="1" y="11"/>
                    <a:pt x="0" y="12"/>
                    <a:pt x="0" y="12"/>
                  </a:cubicBezTo>
                  <a:cubicBezTo>
                    <a:pt x="0" y="13"/>
                    <a:pt x="1" y="13"/>
                    <a:pt x="1" y="13"/>
                  </a:cubicBezTo>
                  <a:cubicBezTo>
                    <a:pt x="2" y="13"/>
                    <a:pt x="2" y="14"/>
                    <a:pt x="2" y="14"/>
                  </a:cubicBezTo>
                  <a:cubicBezTo>
                    <a:pt x="2" y="14"/>
                    <a:pt x="2" y="14"/>
                    <a:pt x="3" y="14"/>
                  </a:cubicBezTo>
                  <a:cubicBezTo>
                    <a:pt x="3" y="14"/>
                    <a:pt x="4" y="14"/>
                    <a:pt x="5" y="14"/>
                  </a:cubicBezTo>
                  <a:cubicBezTo>
                    <a:pt x="5" y="14"/>
                    <a:pt x="6" y="14"/>
                    <a:pt x="6" y="14"/>
                  </a:cubicBezTo>
                  <a:cubicBezTo>
                    <a:pt x="6" y="15"/>
                    <a:pt x="7" y="14"/>
                    <a:pt x="7" y="14"/>
                  </a:cubicBezTo>
                  <a:cubicBezTo>
                    <a:pt x="8" y="14"/>
                    <a:pt x="8" y="14"/>
                    <a:pt x="8" y="14"/>
                  </a:cubicBezTo>
                  <a:cubicBezTo>
                    <a:pt x="9" y="14"/>
                    <a:pt x="10" y="14"/>
                    <a:pt x="10" y="13"/>
                  </a:cubicBezTo>
                  <a:cubicBezTo>
                    <a:pt x="10" y="13"/>
                    <a:pt x="12" y="12"/>
                    <a:pt x="13" y="12"/>
                  </a:cubicBezTo>
                  <a:cubicBezTo>
                    <a:pt x="13" y="12"/>
                    <a:pt x="14" y="13"/>
                    <a:pt x="14" y="13"/>
                  </a:cubicBezTo>
                  <a:cubicBezTo>
                    <a:pt x="15" y="13"/>
                    <a:pt x="16" y="14"/>
                    <a:pt x="16" y="15"/>
                  </a:cubicBezTo>
                  <a:cubicBezTo>
                    <a:pt x="16" y="15"/>
                    <a:pt x="17" y="17"/>
                    <a:pt x="18" y="17"/>
                  </a:cubicBezTo>
                  <a:cubicBezTo>
                    <a:pt x="18" y="17"/>
                    <a:pt x="18" y="18"/>
                    <a:pt x="18" y="18"/>
                  </a:cubicBezTo>
                  <a:cubicBezTo>
                    <a:pt x="18" y="19"/>
                    <a:pt x="17" y="18"/>
                    <a:pt x="17" y="18"/>
                  </a:cubicBezTo>
                  <a:cubicBezTo>
                    <a:pt x="16" y="18"/>
                    <a:pt x="16" y="19"/>
                    <a:pt x="16" y="19"/>
                  </a:cubicBezTo>
                  <a:cubicBezTo>
                    <a:pt x="16" y="20"/>
                    <a:pt x="14" y="21"/>
                    <a:pt x="14" y="21"/>
                  </a:cubicBezTo>
                  <a:cubicBezTo>
                    <a:pt x="14" y="22"/>
                    <a:pt x="15" y="22"/>
                    <a:pt x="15" y="22"/>
                  </a:cubicBezTo>
                  <a:cubicBezTo>
                    <a:pt x="15" y="22"/>
                    <a:pt x="16" y="21"/>
                    <a:pt x="16" y="21"/>
                  </a:cubicBezTo>
                  <a:cubicBezTo>
                    <a:pt x="17" y="21"/>
                    <a:pt x="17" y="22"/>
                    <a:pt x="17" y="22"/>
                  </a:cubicBezTo>
                  <a:cubicBezTo>
                    <a:pt x="17" y="21"/>
                    <a:pt x="17" y="21"/>
                    <a:pt x="18" y="20"/>
                  </a:cubicBezTo>
                  <a:cubicBezTo>
                    <a:pt x="19" y="19"/>
                    <a:pt x="19" y="18"/>
                    <a:pt x="20" y="18"/>
                  </a:cubicBezTo>
                  <a:cubicBezTo>
                    <a:pt x="21" y="18"/>
                    <a:pt x="22" y="17"/>
                    <a:pt x="23" y="17"/>
                  </a:cubicBezTo>
                  <a:cubicBezTo>
                    <a:pt x="24" y="18"/>
                    <a:pt x="22" y="18"/>
                    <a:pt x="23" y="19"/>
                  </a:cubicBezTo>
                  <a:cubicBezTo>
                    <a:pt x="24" y="19"/>
                    <a:pt x="27" y="19"/>
                    <a:pt x="27" y="19"/>
                  </a:cubicBezTo>
                  <a:cubicBezTo>
                    <a:pt x="27" y="20"/>
                    <a:pt x="24" y="21"/>
                    <a:pt x="24" y="21"/>
                  </a:cubicBezTo>
                  <a:cubicBezTo>
                    <a:pt x="24" y="22"/>
                    <a:pt x="26" y="22"/>
                    <a:pt x="26" y="22"/>
                  </a:cubicBezTo>
                  <a:cubicBezTo>
                    <a:pt x="27" y="23"/>
                    <a:pt x="26" y="24"/>
                    <a:pt x="26" y="24"/>
                  </a:cubicBezTo>
                  <a:cubicBezTo>
                    <a:pt x="27" y="24"/>
                    <a:pt x="27" y="24"/>
                    <a:pt x="28" y="24"/>
                  </a:cubicBezTo>
                  <a:cubicBezTo>
                    <a:pt x="29" y="23"/>
                    <a:pt x="30" y="23"/>
                    <a:pt x="30" y="23"/>
                  </a:cubicBezTo>
                  <a:cubicBezTo>
                    <a:pt x="31" y="22"/>
                    <a:pt x="33" y="23"/>
                    <a:pt x="34" y="22"/>
                  </a:cubicBezTo>
                  <a:cubicBezTo>
                    <a:pt x="34" y="22"/>
                    <a:pt x="33" y="21"/>
                    <a:pt x="31" y="22"/>
                  </a:cubicBezTo>
                  <a:cubicBezTo>
                    <a:pt x="29" y="22"/>
                    <a:pt x="29" y="20"/>
                    <a:pt x="29" y="20"/>
                  </a:cubicBezTo>
                  <a:cubicBezTo>
                    <a:pt x="29" y="19"/>
                    <a:pt x="31" y="18"/>
                    <a:pt x="32" y="18"/>
                  </a:cubicBezTo>
                  <a:cubicBezTo>
                    <a:pt x="33" y="18"/>
                    <a:pt x="34" y="17"/>
                    <a:pt x="35" y="17"/>
                  </a:cubicBezTo>
                  <a:cubicBezTo>
                    <a:pt x="36" y="17"/>
                    <a:pt x="36" y="17"/>
                    <a:pt x="37" y="16"/>
                  </a:cubicBezTo>
                  <a:cubicBezTo>
                    <a:pt x="37" y="16"/>
                    <a:pt x="37" y="15"/>
                    <a:pt x="37" y="1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0" name="Freeform 262">
              <a:extLst>
                <a:ext uri="{FF2B5EF4-FFF2-40B4-BE49-F238E27FC236}">
                  <a16:creationId xmlns:a16="http://schemas.microsoft.com/office/drawing/2014/main" id="{93B51F1C-CB55-45A8-97B1-B29EAD8030D1}"/>
                </a:ext>
              </a:extLst>
            </p:cNvPr>
            <p:cNvSpPr>
              <a:spLocks/>
            </p:cNvSpPr>
            <p:nvPr/>
          </p:nvSpPr>
          <p:spPr bwMode="auto">
            <a:xfrm>
              <a:off x="-3328988" y="1698625"/>
              <a:ext cx="76200" cy="57150"/>
            </a:xfrm>
            <a:custGeom>
              <a:avLst/>
              <a:gdLst>
                <a:gd name="T0" fmla="*/ 20 w 21"/>
                <a:gd name="T1" fmla="*/ 8 h 16"/>
                <a:gd name="T2" fmla="*/ 19 w 21"/>
                <a:gd name="T3" fmla="*/ 6 h 16"/>
                <a:gd name="T4" fmla="*/ 18 w 21"/>
                <a:gd name="T5" fmla="*/ 5 h 16"/>
                <a:gd name="T6" fmla="*/ 17 w 21"/>
                <a:gd name="T7" fmla="*/ 3 h 16"/>
                <a:gd name="T8" fmla="*/ 17 w 21"/>
                <a:gd name="T9" fmla="*/ 2 h 16"/>
                <a:gd name="T10" fmla="*/ 15 w 21"/>
                <a:gd name="T11" fmla="*/ 1 h 16"/>
                <a:gd name="T12" fmla="*/ 14 w 21"/>
                <a:gd name="T13" fmla="*/ 1 h 16"/>
                <a:gd name="T14" fmla="*/ 13 w 21"/>
                <a:gd name="T15" fmla="*/ 1 h 16"/>
                <a:gd name="T16" fmla="*/ 11 w 21"/>
                <a:gd name="T17" fmla="*/ 0 h 16"/>
                <a:gd name="T18" fmla="*/ 11 w 21"/>
                <a:gd name="T19" fmla="*/ 0 h 16"/>
                <a:gd name="T20" fmla="*/ 11 w 21"/>
                <a:gd name="T21" fmla="*/ 0 h 16"/>
                <a:gd name="T22" fmla="*/ 10 w 21"/>
                <a:gd name="T23" fmla="*/ 1 h 16"/>
                <a:gd name="T24" fmla="*/ 8 w 21"/>
                <a:gd name="T25" fmla="*/ 1 h 16"/>
                <a:gd name="T26" fmla="*/ 7 w 21"/>
                <a:gd name="T27" fmla="*/ 3 h 16"/>
                <a:gd name="T28" fmla="*/ 7 w 21"/>
                <a:gd name="T29" fmla="*/ 3 h 16"/>
                <a:gd name="T30" fmla="*/ 6 w 21"/>
                <a:gd name="T31" fmla="*/ 4 h 16"/>
                <a:gd name="T32" fmla="*/ 5 w 21"/>
                <a:gd name="T33" fmla="*/ 5 h 16"/>
                <a:gd name="T34" fmla="*/ 5 w 21"/>
                <a:gd name="T35" fmla="*/ 6 h 16"/>
                <a:gd name="T36" fmla="*/ 3 w 21"/>
                <a:gd name="T37" fmla="*/ 7 h 16"/>
                <a:gd name="T38" fmla="*/ 2 w 21"/>
                <a:gd name="T39" fmla="*/ 7 h 16"/>
                <a:gd name="T40" fmla="*/ 0 w 21"/>
                <a:gd name="T41" fmla="*/ 7 h 16"/>
                <a:gd name="T42" fmla="*/ 0 w 21"/>
                <a:gd name="T43" fmla="*/ 7 h 16"/>
                <a:gd name="T44" fmla="*/ 1 w 21"/>
                <a:gd name="T45" fmla="*/ 9 h 16"/>
                <a:gd name="T46" fmla="*/ 1 w 21"/>
                <a:gd name="T47" fmla="*/ 11 h 16"/>
                <a:gd name="T48" fmla="*/ 0 w 21"/>
                <a:gd name="T49" fmla="*/ 12 h 16"/>
                <a:gd name="T50" fmla="*/ 0 w 21"/>
                <a:gd name="T51" fmla="*/ 14 h 16"/>
                <a:gd name="T52" fmla="*/ 0 w 21"/>
                <a:gd name="T53" fmla="*/ 15 h 16"/>
                <a:gd name="T54" fmla="*/ 2 w 21"/>
                <a:gd name="T55" fmla="*/ 15 h 16"/>
                <a:gd name="T56" fmla="*/ 3 w 21"/>
                <a:gd name="T57" fmla="*/ 14 h 16"/>
                <a:gd name="T58" fmla="*/ 7 w 21"/>
                <a:gd name="T59" fmla="*/ 14 h 16"/>
                <a:gd name="T60" fmla="*/ 9 w 21"/>
                <a:gd name="T61" fmla="*/ 14 h 16"/>
                <a:gd name="T62" fmla="*/ 11 w 21"/>
                <a:gd name="T63" fmla="*/ 15 h 16"/>
                <a:gd name="T64" fmla="*/ 12 w 21"/>
                <a:gd name="T65" fmla="*/ 15 h 16"/>
                <a:gd name="T66" fmla="*/ 14 w 21"/>
                <a:gd name="T67" fmla="*/ 15 h 16"/>
                <a:gd name="T68" fmla="*/ 16 w 21"/>
                <a:gd name="T69" fmla="*/ 15 h 16"/>
                <a:gd name="T70" fmla="*/ 16 w 21"/>
                <a:gd name="T71" fmla="*/ 15 h 16"/>
                <a:gd name="T72" fmla="*/ 18 w 21"/>
                <a:gd name="T73" fmla="*/ 13 h 16"/>
                <a:gd name="T74" fmla="*/ 19 w 21"/>
                <a:gd name="T75" fmla="*/ 13 h 16"/>
                <a:gd name="T76" fmla="*/ 19 w 21"/>
                <a:gd name="T77" fmla="*/ 12 h 16"/>
                <a:gd name="T78" fmla="*/ 19 w 21"/>
                <a:gd name="T79" fmla="*/ 10 h 16"/>
                <a:gd name="T80" fmla="*/ 20 w 21"/>
                <a:gd name="T81" fmla="*/ 10 h 16"/>
                <a:gd name="T82" fmla="*/ 21 w 21"/>
                <a:gd name="T83" fmla="*/ 9 h 16"/>
                <a:gd name="T84" fmla="*/ 20 w 21"/>
                <a:gd name="T85" fmla="*/ 8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21" h="16">
                  <a:moveTo>
                    <a:pt x="20" y="8"/>
                  </a:moveTo>
                  <a:cubicBezTo>
                    <a:pt x="20" y="8"/>
                    <a:pt x="19" y="7"/>
                    <a:pt x="19" y="6"/>
                  </a:cubicBezTo>
                  <a:cubicBezTo>
                    <a:pt x="18" y="6"/>
                    <a:pt x="18" y="5"/>
                    <a:pt x="18" y="5"/>
                  </a:cubicBezTo>
                  <a:cubicBezTo>
                    <a:pt x="17" y="5"/>
                    <a:pt x="17" y="4"/>
                    <a:pt x="17" y="3"/>
                  </a:cubicBezTo>
                  <a:cubicBezTo>
                    <a:pt x="17" y="3"/>
                    <a:pt x="17" y="2"/>
                    <a:pt x="17" y="2"/>
                  </a:cubicBezTo>
                  <a:cubicBezTo>
                    <a:pt x="17" y="2"/>
                    <a:pt x="16" y="1"/>
                    <a:pt x="15" y="1"/>
                  </a:cubicBezTo>
                  <a:cubicBezTo>
                    <a:pt x="14" y="1"/>
                    <a:pt x="14" y="2"/>
                    <a:pt x="14" y="1"/>
                  </a:cubicBezTo>
                  <a:cubicBezTo>
                    <a:pt x="14" y="1"/>
                    <a:pt x="13" y="0"/>
                    <a:pt x="13" y="1"/>
                  </a:cubicBezTo>
                  <a:cubicBezTo>
                    <a:pt x="12" y="1"/>
                    <a:pt x="12" y="0"/>
                    <a:pt x="11" y="0"/>
                  </a:cubicBezTo>
                  <a:cubicBezTo>
                    <a:pt x="11" y="0"/>
                    <a:pt x="11" y="0"/>
                    <a:pt x="11" y="0"/>
                  </a:cubicBezTo>
                  <a:cubicBezTo>
                    <a:pt x="11" y="0"/>
                    <a:pt x="11" y="0"/>
                    <a:pt x="11" y="0"/>
                  </a:cubicBezTo>
                  <a:cubicBezTo>
                    <a:pt x="10" y="1"/>
                    <a:pt x="10" y="1"/>
                    <a:pt x="10" y="1"/>
                  </a:cubicBezTo>
                  <a:cubicBezTo>
                    <a:pt x="9" y="1"/>
                    <a:pt x="9" y="1"/>
                    <a:pt x="8" y="1"/>
                  </a:cubicBezTo>
                  <a:cubicBezTo>
                    <a:pt x="7" y="2"/>
                    <a:pt x="7" y="2"/>
                    <a:pt x="7" y="3"/>
                  </a:cubicBezTo>
                  <a:cubicBezTo>
                    <a:pt x="7" y="3"/>
                    <a:pt x="8" y="3"/>
                    <a:pt x="7" y="3"/>
                  </a:cubicBezTo>
                  <a:cubicBezTo>
                    <a:pt x="7" y="3"/>
                    <a:pt x="7" y="4"/>
                    <a:pt x="6" y="4"/>
                  </a:cubicBezTo>
                  <a:cubicBezTo>
                    <a:pt x="6" y="4"/>
                    <a:pt x="5" y="5"/>
                    <a:pt x="5" y="5"/>
                  </a:cubicBezTo>
                  <a:cubicBezTo>
                    <a:pt x="5" y="6"/>
                    <a:pt x="5" y="6"/>
                    <a:pt x="5" y="6"/>
                  </a:cubicBezTo>
                  <a:cubicBezTo>
                    <a:pt x="5" y="6"/>
                    <a:pt x="4" y="6"/>
                    <a:pt x="3" y="7"/>
                  </a:cubicBezTo>
                  <a:cubicBezTo>
                    <a:pt x="3" y="7"/>
                    <a:pt x="3" y="7"/>
                    <a:pt x="2" y="7"/>
                  </a:cubicBezTo>
                  <a:cubicBezTo>
                    <a:pt x="2" y="7"/>
                    <a:pt x="1" y="7"/>
                    <a:pt x="0" y="7"/>
                  </a:cubicBezTo>
                  <a:cubicBezTo>
                    <a:pt x="0" y="7"/>
                    <a:pt x="0" y="7"/>
                    <a:pt x="0" y="7"/>
                  </a:cubicBezTo>
                  <a:cubicBezTo>
                    <a:pt x="0" y="8"/>
                    <a:pt x="0" y="9"/>
                    <a:pt x="1" y="9"/>
                  </a:cubicBezTo>
                  <a:cubicBezTo>
                    <a:pt x="1" y="10"/>
                    <a:pt x="1" y="11"/>
                    <a:pt x="1" y="11"/>
                  </a:cubicBezTo>
                  <a:cubicBezTo>
                    <a:pt x="0" y="11"/>
                    <a:pt x="0" y="12"/>
                    <a:pt x="0" y="12"/>
                  </a:cubicBezTo>
                  <a:cubicBezTo>
                    <a:pt x="0" y="13"/>
                    <a:pt x="1" y="13"/>
                    <a:pt x="0" y="14"/>
                  </a:cubicBezTo>
                  <a:cubicBezTo>
                    <a:pt x="0" y="14"/>
                    <a:pt x="0" y="14"/>
                    <a:pt x="0" y="15"/>
                  </a:cubicBezTo>
                  <a:cubicBezTo>
                    <a:pt x="1" y="15"/>
                    <a:pt x="1" y="15"/>
                    <a:pt x="2" y="15"/>
                  </a:cubicBezTo>
                  <a:cubicBezTo>
                    <a:pt x="2" y="14"/>
                    <a:pt x="2" y="14"/>
                    <a:pt x="3" y="14"/>
                  </a:cubicBezTo>
                  <a:cubicBezTo>
                    <a:pt x="4" y="14"/>
                    <a:pt x="7" y="14"/>
                    <a:pt x="7" y="14"/>
                  </a:cubicBezTo>
                  <a:cubicBezTo>
                    <a:pt x="7" y="15"/>
                    <a:pt x="9" y="14"/>
                    <a:pt x="9" y="14"/>
                  </a:cubicBezTo>
                  <a:cubicBezTo>
                    <a:pt x="10" y="15"/>
                    <a:pt x="11" y="15"/>
                    <a:pt x="11" y="15"/>
                  </a:cubicBezTo>
                  <a:cubicBezTo>
                    <a:pt x="11" y="14"/>
                    <a:pt x="12" y="15"/>
                    <a:pt x="12" y="15"/>
                  </a:cubicBezTo>
                  <a:cubicBezTo>
                    <a:pt x="13" y="14"/>
                    <a:pt x="13" y="16"/>
                    <a:pt x="14" y="15"/>
                  </a:cubicBezTo>
                  <a:cubicBezTo>
                    <a:pt x="14" y="15"/>
                    <a:pt x="16" y="15"/>
                    <a:pt x="16" y="15"/>
                  </a:cubicBezTo>
                  <a:cubicBezTo>
                    <a:pt x="16" y="16"/>
                    <a:pt x="16" y="15"/>
                    <a:pt x="16" y="15"/>
                  </a:cubicBezTo>
                  <a:cubicBezTo>
                    <a:pt x="16" y="14"/>
                    <a:pt x="18" y="13"/>
                    <a:pt x="18" y="13"/>
                  </a:cubicBezTo>
                  <a:cubicBezTo>
                    <a:pt x="18" y="13"/>
                    <a:pt x="19" y="13"/>
                    <a:pt x="19" y="13"/>
                  </a:cubicBezTo>
                  <a:cubicBezTo>
                    <a:pt x="19" y="13"/>
                    <a:pt x="19" y="12"/>
                    <a:pt x="19" y="12"/>
                  </a:cubicBezTo>
                  <a:cubicBezTo>
                    <a:pt x="19" y="11"/>
                    <a:pt x="18" y="10"/>
                    <a:pt x="19" y="10"/>
                  </a:cubicBezTo>
                  <a:cubicBezTo>
                    <a:pt x="19" y="9"/>
                    <a:pt x="20" y="10"/>
                    <a:pt x="20" y="10"/>
                  </a:cubicBezTo>
                  <a:cubicBezTo>
                    <a:pt x="21" y="10"/>
                    <a:pt x="21" y="9"/>
                    <a:pt x="21" y="9"/>
                  </a:cubicBezTo>
                  <a:cubicBezTo>
                    <a:pt x="21" y="8"/>
                    <a:pt x="20" y="8"/>
                    <a:pt x="20"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1" name="Freeform 263">
              <a:extLst>
                <a:ext uri="{FF2B5EF4-FFF2-40B4-BE49-F238E27FC236}">
                  <a16:creationId xmlns:a16="http://schemas.microsoft.com/office/drawing/2014/main" id="{E2AE5F5A-57E1-40FD-9A0C-E314BD1D3E29}"/>
                </a:ext>
              </a:extLst>
            </p:cNvPr>
            <p:cNvSpPr>
              <a:spLocks/>
            </p:cNvSpPr>
            <p:nvPr/>
          </p:nvSpPr>
          <p:spPr bwMode="auto">
            <a:xfrm>
              <a:off x="-3351213" y="1676400"/>
              <a:ext cx="61912" cy="28575"/>
            </a:xfrm>
            <a:custGeom>
              <a:avLst/>
              <a:gdLst>
                <a:gd name="T0" fmla="*/ 6 w 17"/>
                <a:gd name="T1" fmla="*/ 5 h 8"/>
                <a:gd name="T2" fmla="*/ 9 w 17"/>
                <a:gd name="T3" fmla="*/ 5 h 8"/>
                <a:gd name="T4" fmla="*/ 10 w 17"/>
                <a:gd name="T5" fmla="*/ 6 h 8"/>
                <a:gd name="T6" fmla="*/ 12 w 17"/>
                <a:gd name="T7" fmla="*/ 7 h 8"/>
                <a:gd name="T8" fmla="*/ 14 w 17"/>
                <a:gd name="T9" fmla="*/ 8 h 8"/>
                <a:gd name="T10" fmla="*/ 14 w 17"/>
                <a:gd name="T11" fmla="*/ 7 h 8"/>
                <a:gd name="T12" fmla="*/ 16 w 17"/>
                <a:gd name="T13" fmla="*/ 7 h 8"/>
                <a:gd name="T14" fmla="*/ 17 w 17"/>
                <a:gd name="T15" fmla="*/ 6 h 8"/>
                <a:gd name="T16" fmla="*/ 17 w 17"/>
                <a:gd name="T17" fmla="*/ 6 h 8"/>
                <a:gd name="T18" fmla="*/ 17 w 17"/>
                <a:gd name="T19" fmla="*/ 5 h 8"/>
                <a:gd name="T20" fmla="*/ 16 w 17"/>
                <a:gd name="T21" fmla="*/ 3 h 8"/>
                <a:gd name="T22" fmla="*/ 16 w 17"/>
                <a:gd name="T23" fmla="*/ 2 h 8"/>
                <a:gd name="T24" fmla="*/ 15 w 17"/>
                <a:gd name="T25" fmla="*/ 1 h 8"/>
                <a:gd name="T26" fmla="*/ 13 w 17"/>
                <a:gd name="T27" fmla="*/ 1 h 8"/>
                <a:gd name="T28" fmla="*/ 11 w 17"/>
                <a:gd name="T29" fmla="*/ 0 h 8"/>
                <a:gd name="T30" fmla="*/ 8 w 17"/>
                <a:gd name="T31" fmla="*/ 0 h 8"/>
                <a:gd name="T32" fmla="*/ 8 w 17"/>
                <a:gd name="T33" fmla="*/ 2 h 8"/>
                <a:gd name="T34" fmla="*/ 6 w 17"/>
                <a:gd name="T35" fmla="*/ 3 h 8"/>
                <a:gd name="T36" fmla="*/ 4 w 17"/>
                <a:gd name="T37" fmla="*/ 1 h 8"/>
                <a:gd name="T38" fmla="*/ 2 w 17"/>
                <a:gd name="T39" fmla="*/ 2 h 8"/>
                <a:gd name="T40" fmla="*/ 1 w 17"/>
                <a:gd name="T41" fmla="*/ 4 h 8"/>
                <a:gd name="T42" fmla="*/ 1 w 17"/>
                <a:gd name="T43" fmla="*/ 6 h 8"/>
                <a:gd name="T44" fmla="*/ 1 w 17"/>
                <a:gd name="T45" fmla="*/ 6 h 8"/>
                <a:gd name="T46" fmla="*/ 3 w 17"/>
                <a:gd name="T47" fmla="*/ 5 h 8"/>
                <a:gd name="T48" fmla="*/ 6 w 17"/>
                <a:gd name="T49" fmla="*/ 5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7" h="8">
                  <a:moveTo>
                    <a:pt x="6" y="5"/>
                  </a:moveTo>
                  <a:cubicBezTo>
                    <a:pt x="7" y="5"/>
                    <a:pt x="8" y="6"/>
                    <a:pt x="9" y="5"/>
                  </a:cubicBezTo>
                  <a:cubicBezTo>
                    <a:pt x="10" y="5"/>
                    <a:pt x="10" y="6"/>
                    <a:pt x="10" y="6"/>
                  </a:cubicBezTo>
                  <a:cubicBezTo>
                    <a:pt x="11" y="6"/>
                    <a:pt x="12" y="7"/>
                    <a:pt x="12" y="7"/>
                  </a:cubicBezTo>
                  <a:cubicBezTo>
                    <a:pt x="13" y="7"/>
                    <a:pt x="13" y="8"/>
                    <a:pt x="14" y="8"/>
                  </a:cubicBezTo>
                  <a:cubicBezTo>
                    <a:pt x="14" y="8"/>
                    <a:pt x="14" y="8"/>
                    <a:pt x="14" y="7"/>
                  </a:cubicBezTo>
                  <a:cubicBezTo>
                    <a:pt x="15" y="7"/>
                    <a:pt x="15" y="7"/>
                    <a:pt x="16" y="7"/>
                  </a:cubicBezTo>
                  <a:cubicBezTo>
                    <a:pt x="16" y="7"/>
                    <a:pt x="16" y="7"/>
                    <a:pt x="17" y="6"/>
                  </a:cubicBezTo>
                  <a:cubicBezTo>
                    <a:pt x="17" y="6"/>
                    <a:pt x="17" y="6"/>
                    <a:pt x="17" y="6"/>
                  </a:cubicBezTo>
                  <a:cubicBezTo>
                    <a:pt x="17" y="6"/>
                    <a:pt x="17" y="5"/>
                    <a:pt x="17" y="5"/>
                  </a:cubicBezTo>
                  <a:cubicBezTo>
                    <a:pt x="16" y="4"/>
                    <a:pt x="16" y="4"/>
                    <a:pt x="16" y="3"/>
                  </a:cubicBezTo>
                  <a:cubicBezTo>
                    <a:pt x="16" y="3"/>
                    <a:pt x="16" y="2"/>
                    <a:pt x="16" y="2"/>
                  </a:cubicBezTo>
                  <a:cubicBezTo>
                    <a:pt x="16" y="2"/>
                    <a:pt x="15" y="2"/>
                    <a:pt x="15" y="1"/>
                  </a:cubicBezTo>
                  <a:cubicBezTo>
                    <a:pt x="15" y="1"/>
                    <a:pt x="13" y="1"/>
                    <a:pt x="13" y="1"/>
                  </a:cubicBezTo>
                  <a:cubicBezTo>
                    <a:pt x="13" y="1"/>
                    <a:pt x="11" y="0"/>
                    <a:pt x="11" y="0"/>
                  </a:cubicBezTo>
                  <a:cubicBezTo>
                    <a:pt x="11" y="0"/>
                    <a:pt x="9" y="0"/>
                    <a:pt x="8" y="0"/>
                  </a:cubicBezTo>
                  <a:cubicBezTo>
                    <a:pt x="8" y="1"/>
                    <a:pt x="8" y="1"/>
                    <a:pt x="8" y="2"/>
                  </a:cubicBezTo>
                  <a:cubicBezTo>
                    <a:pt x="8" y="3"/>
                    <a:pt x="7" y="3"/>
                    <a:pt x="6" y="3"/>
                  </a:cubicBezTo>
                  <a:cubicBezTo>
                    <a:pt x="6" y="3"/>
                    <a:pt x="4" y="1"/>
                    <a:pt x="4" y="1"/>
                  </a:cubicBezTo>
                  <a:cubicBezTo>
                    <a:pt x="4" y="0"/>
                    <a:pt x="3" y="1"/>
                    <a:pt x="2" y="2"/>
                  </a:cubicBezTo>
                  <a:cubicBezTo>
                    <a:pt x="1" y="2"/>
                    <a:pt x="2" y="3"/>
                    <a:pt x="1" y="4"/>
                  </a:cubicBezTo>
                  <a:cubicBezTo>
                    <a:pt x="0" y="4"/>
                    <a:pt x="0" y="5"/>
                    <a:pt x="1" y="6"/>
                  </a:cubicBezTo>
                  <a:cubicBezTo>
                    <a:pt x="1" y="6"/>
                    <a:pt x="1" y="6"/>
                    <a:pt x="1" y="6"/>
                  </a:cubicBezTo>
                  <a:cubicBezTo>
                    <a:pt x="1" y="6"/>
                    <a:pt x="2" y="6"/>
                    <a:pt x="3" y="5"/>
                  </a:cubicBezTo>
                  <a:cubicBezTo>
                    <a:pt x="3" y="5"/>
                    <a:pt x="5" y="5"/>
                    <a:pt x="6"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2" name="Freeform 264">
              <a:extLst>
                <a:ext uri="{FF2B5EF4-FFF2-40B4-BE49-F238E27FC236}">
                  <a16:creationId xmlns:a16="http://schemas.microsoft.com/office/drawing/2014/main" id="{9718BA37-1B84-40C7-99A7-5E7E5A49EA17}"/>
                </a:ext>
              </a:extLst>
            </p:cNvPr>
            <p:cNvSpPr>
              <a:spLocks/>
            </p:cNvSpPr>
            <p:nvPr/>
          </p:nvSpPr>
          <p:spPr bwMode="auto">
            <a:xfrm>
              <a:off x="-3351213" y="1693863"/>
              <a:ext cx="50800" cy="30163"/>
            </a:xfrm>
            <a:custGeom>
              <a:avLst/>
              <a:gdLst>
                <a:gd name="T0" fmla="*/ 2 w 14"/>
                <a:gd name="T1" fmla="*/ 4 h 8"/>
                <a:gd name="T2" fmla="*/ 3 w 14"/>
                <a:gd name="T3" fmla="*/ 5 h 8"/>
                <a:gd name="T4" fmla="*/ 5 w 14"/>
                <a:gd name="T5" fmla="*/ 5 h 8"/>
                <a:gd name="T6" fmla="*/ 5 w 14"/>
                <a:gd name="T7" fmla="*/ 7 h 8"/>
                <a:gd name="T8" fmla="*/ 6 w 14"/>
                <a:gd name="T9" fmla="*/ 8 h 8"/>
                <a:gd name="T10" fmla="*/ 8 w 14"/>
                <a:gd name="T11" fmla="*/ 8 h 8"/>
                <a:gd name="T12" fmla="*/ 9 w 14"/>
                <a:gd name="T13" fmla="*/ 8 h 8"/>
                <a:gd name="T14" fmla="*/ 11 w 14"/>
                <a:gd name="T15" fmla="*/ 7 h 8"/>
                <a:gd name="T16" fmla="*/ 11 w 14"/>
                <a:gd name="T17" fmla="*/ 6 h 8"/>
                <a:gd name="T18" fmla="*/ 12 w 14"/>
                <a:gd name="T19" fmla="*/ 5 h 8"/>
                <a:gd name="T20" fmla="*/ 13 w 14"/>
                <a:gd name="T21" fmla="*/ 4 h 8"/>
                <a:gd name="T22" fmla="*/ 13 w 14"/>
                <a:gd name="T23" fmla="*/ 4 h 8"/>
                <a:gd name="T24" fmla="*/ 14 w 14"/>
                <a:gd name="T25" fmla="*/ 3 h 8"/>
                <a:gd name="T26" fmla="*/ 12 w 14"/>
                <a:gd name="T27" fmla="*/ 2 h 8"/>
                <a:gd name="T28" fmla="*/ 10 w 14"/>
                <a:gd name="T29" fmla="*/ 1 h 8"/>
                <a:gd name="T30" fmla="*/ 9 w 14"/>
                <a:gd name="T31" fmla="*/ 0 h 8"/>
                <a:gd name="T32" fmla="*/ 6 w 14"/>
                <a:gd name="T33" fmla="*/ 0 h 8"/>
                <a:gd name="T34" fmla="*/ 3 w 14"/>
                <a:gd name="T35" fmla="*/ 0 h 8"/>
                <a:gd name="T36" fmla="*/ 1 w 14"/>
                <a:gd name="T37" fmla="*/ 1 h 8"/>
                <a:gd name="T38" fmla="*/ 0 w 14"/>
                <a:gd name="T39" fmla="*/ 3 h 8"/>
                <a:gd name="T40" fmla="*/ 1 w 14"/>
                <a:gd name="T41" fmla="*/ 4 h 8"/>
                <a:gd name="T42" fmla="*/ 2 w 14"/>
                <a:gd name="T43" fmla="*/ 4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4" h="8">
                  <a:moveTo>
                    <a:pt x="2" y="4"/>
                  </a:moveTo>
                  <a:cubicBezTo>
                    <a:pt x="2" y="5"/>
                    <a:pt x="3" y="5"/>
                    <a:pt x="3" y="5"/>
                  </a:cubicBezTo>
                  <a:cubicBezTo>
                    <a:pt x="4" y="5"/>
                    <a:pt x="5" y="5"/>
                    <a:pt x="5" y="5"/>
                  </a:cubicBezTo>
                  <a:cubicBezTo>
                    <a:pt x="5" y="6"/>
                    <a:pt x="4" y="7"/>
                    <a:pt x="5" y="7"/>
                  </a:cubicBezTo>
                  <a:cubicBezTo>
                    <a:pt x="5" y="7"/>
                    <a:pt x="6" y="8"/>
                    <a:pt x="6" y="8"/>
                  </a:cubicBezTo>
                  <a:cubicBezTo>
                    <a:pt x="7" y="8"/>
                    <a:pt x="8" y="8"/>
                    <a:pt x="8" y="8"/>
                  </a:cubicBezTo>
                  <a:cubicBezTo>
                    <a:pt x="9" y="8"/>
                    <a:pt x="9" y="8"/>
                    <a:pt x="9" y="8"/>
                  </a:cubicBezTo>
                  <a:cubicBezTo>
                    <a:pt x="10" y="7"/>
                    <a:pt x="11" y="7"/>
                    <a:pt x="11" y="7"/>
                  </a:cubicBezTo>
                  <a:cubicBezTo>
                    <a:pt x="11" y="7"/>
                    <a:pt x="11" y="7"/>
                    <a:pt x="11" y="6"/>
                  </a:cubicBezTo>
                  <a:cubicBezTo>
                    <a:pt x="11" y="6"/>
                    <a:pt x="12" y="5"/>
                    <a:pt x="12" y="5"/>
                  </a:cubicBezTo>
                  <a:cubicBezTo>
                    <a:pt x="13" y="5"/>
                    <a:pt x="13" y="4"/>
                    <a:pt x="13" y="4"/>
                  </a:cubicBezTo>
                  <a:cubicBezTo>
                    <a:pt x="14" y="4"/>
                    <a:pt x="13" y="4"/>
                    <a:pt x="13" y="4"/>
                  </a:cubicBezTo>
                  <a:cubicBezTo>
                    <a:pt x="13" y="3"/>
                    <a:pt x="13" y="3"/>
                    <a:pt x="14" y="3"/>
                  </a:cubicBezTo>
                  <a:cubicBezTo>
                    <a:pt x="13" y="3"/>
                    <a:pt x="13" y="2"/>
                    <a:pt x="12" y="2"/>
                  </a:cubicBezTo>
                  <a:cubicBezTo>
                    <a:pt x="12" y="2"/>
                    <a:pt x="11" y="1"/>
                    <a:pt x="10" y="1"/>
                  </a:cubicBezTo>
                  <a:cubicBezTo>
                    <a:pt x="10" y="1"/>
                    <a:pt x="10" y="0"/>
                    <a:pt x="9" y="0"/>
                  </a:cubicBezTo>
                  <a:cubicBezTo>
                    <a:pt x="8" y="1"/>
                    <a:pt x="7" y="0"/>
                    <a:pt x="6" y="0"/>
                  </a:cubicBezTo>
                  <a:cubicBezTo>
                    <a:pt x="5" y="0"/>
                    <a:pt x="3" y="0"/>
                    <a:pt x="3" y="0"/>
                  </a:cubicBezTo>
                  <a:cubicBezTo>
                    <a:pt x="2" y="1"/>
                    <a:pt x="1" y="1"/>
                    <a:pt x="1" y="1"/>
                  </a:cubicBezTo>
                  <a:cubicBezTo>
                    <a:pt x="1" y="2"/>
                    <a:pt x="1" y="3"/>
                    <a:pt x="0" y="3"/>
                  </a:cubicBezTo>
                  <a:cubicBezTo>
                    <a:pt x="0" y="4"/>
                    <a:pt x="0" y="4"/>
                    <a:pt x="1" y="4"/>
                  </a:cubicBezTo>
                  <a:cubicBezTo>
                    <a:pt x="1" y="4"/>
                    <a:pt x="2" y="4"/>
                    <a:pt x="2"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3" name="Freeform 265">
              <a:extLst>
                <a:ext uri="{FF2B5EF4-FFF2-40B4-BE49-F238E27FC236}">
                  <a16:creationId xmlns:a16="http://schemas.microsoft.com/office/drawing/2014/main" id="{462FEE29-A9BF-4E03-A6A4-066F152690E8}"/>
                </a:ext>
              </a:extLst>
            </p:cNvPr>
            <p:cNvSpPr>
              <a:spLocks/>
            </p:cNvSpPr>
            <p:nvPr/>
          </p:nvSpPr>
          <p:spPr bwMode="auto">
            <a:xfrm>
              <a:off x="-3470275" y="1795463"/>
              <a:ext cx="36512" cy="22225"/>
            </a:xfrm>
            <a:custGeom>
              <a:avLst/>
              <a:gdLst>
                <a:gd name="T0" fmla="*/ 9 w 10"/>
                <a:gd name="T1" fmla="*/ 2 h 6"/>
                <a:gd name="T2" fmla="*/ 8 w 10"/>
                <a:gd name="T3" fmla="*/ 2 h 6"/>
                <a:gd name="T4" fmla="*/ 8 w 10"/>
                <a:gd name="T5" fmla="*/ 1 h 6"/>
                <a:gd name="T6" fmla="*/ 7 w 10"/>
                <a:gd name="T7" fmla="*/ 0 h 6"/>
                <a:gd name="T8" fmla="*/ 5 w 10"/>
                <a:gd name="T9" fmla="*/ 0 h 6"/>
                <a:gd name="T10" fmla="*/ 3 w 10"/>
                <a:gd name="T11" fmla="*/ 0 h 6"/>
                <a:gd name="T12" fmla="*/ 3 w 10"/>
                <a:gd name="T13" fmla="*/ 0 h 6"/>
                <a:gd name="T14" fmla="*/ 2 w 10"/>
                <a:gd name="T15" fmla="*/ 1 h 6"/>
                <a:gd name="T16" fmla="*/ 0 w 10"/>
                <a:gd name="T17" fmla="*/ 3 h 6"/>
                <a:gd name="T18" fmla="*/ 0 w 10"/>
                <a:gd name="T19" fmla="*/ 4 h 6"/>
                <a:gd name="T20" fmla="*/ 1 w 10"/>
                <a:gd name="T21" fmla="*/ 4 h 6"/>
                <a:gd name="T22" fmla="*/ 2 w 10"/>
                <a:gd name="T23" fmla="*/ 5 h 6"/>
                <a:gd name="T24" fmla="*/ 2 w 10"/>
                <a:gd name="T25" fmla="*/ 5 h 6"/>
                <a:gd name="T26" fmla="*/ 4 w 10"/>
                <a:gd name="T27" fmla="*/ 5 h 6"/>
                <a:gd name="T28" fmla="*/ 5 w 10"/>
                <a:gd name="T29" fmla="*/ 4 h 6"/>
                <a:gd name="T30" fmla="*/ 6 w 10"/>
                <a:gd name="T31" fmla="*/ 5 h 6"/>
                <a:gd name="T32" fmla="*/ 7 w 10"/>
                <a:gd name="T33" fmla="*/ 4 h 6"/>
                <a:gd name="T34" fmla="*/ 8 w 10"/>
                <a:gd name="T35" fmla="*/ 4 h 6"/>
                <a:gd name="T36" fmla="*/ 9 w 10"/>
                <a:gd name="T37" fmla="*/ 4 h 6"/>
                <a:gd name="T38" fmla="*/ 10 w 10"/>
                <a:gd name="T39" fmla="*/ 3 h 6"/>
                <a:gd name="T40" fmla="*/ 10 w 10"/>
                <a:gd name="T41" fmla="*/ 3 h 6"/>
                <a:gd name="T42" fmla="*/ 10 w 10"/>
                <a:gd name="T43" fmla="*/ 2 h 6"/>
                <a:gd name="T44" fmla="*/ 9 w 10"/>
                <a:gd name="T45" fmla="*/ 2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0" h="6">
                  <a:moveTo>
                    <a:pt x="9" y="2"/>
                  </a:moveTo>
                  <a:cubicBezTo>
                    <a:pt x="9" y="2"/>
                    <a:pt x="8" y="2"/>
                    <a:pt x="8" y="2"/>
                  </a:cubicBezTo>
                  <a:cubicBezTo>
                    <a:pt x="8" y="1"/>
                    <a:pt x="8" y="1"/>
                    <a:pt x="8" y="1"/>
                  </a:cubicBezTo>
                  <a:cubicBezTo>
                    <a:pt x="8" y="0"/>
                    <a:pt x="7" y="0"/>
                    <a:pt x="7" y="0"/>
                  </a:cubicBezTo>
                  <a:cubicBezTo>
                    <a:pt x="6" y="0"/>
                    <a:pt x="6" y="0"/>
                    <a:pt x="5" y="0"/>
                  </a:cubicBezTo>
                  <a:cubicBezTo>
                    <a:pt x="5" y="0"/>
                    <a:pt x="4" y="0"/>
                    <a:pt x="3" y="0"/>
                  </a:cubicBezTo>
                  <a:cubicBezTo>
                    <a:pt x="3" y="0"/>
                    <a:pt x="3" y="0"/>
                    <a:pt x="3" y="0"/>
                  </a:cubicBezTo>
                  <a:cubicBezTo>
                    <a:pt x="2" y="0"/>
                    <a:pt x="2" y="1"/>
                    <a:pt x="2" y="1"/>
                  </a:cubicBezTo>
                  <a:cubicBezTo>
                    <a:pt x="2" y="2"/>
                    <a:pt x="0" y="2"/>
                    <a:pt x="0" y="3"/>
                  </a:cubicBezTo>
                  <a:cubicBezTo>
                    <a:pt x="0" y="4"/>
                    <a:pt x="0" y="5"/>
                    <a:pt x="0" y="4"/>
                  </a:cubicBezTo>
                  <a:cubicBezTo>
                    <a:pt x="1" y="4"/>
                    <a:pt x="1" y="4"/>
                    <a:pt x="1" y="4"/>
                  </a:cubicBezTo>
                  <a:cubicBezTo>
                    <a:pt x="1" y="5"/>
                    <a:pt x="2" y="5"/>
                    <a:pt x="2" y="5"/>
                  </a:cubicBezTo>
                  <a:cubicBezTo>
                    <a:pt x="2" y="5"/>
                    <a:pt x="2" y="5"/>
                    <a:pt x="2" y="5"/>
                  </a:cubicBezTo>
                  <a:cubicBezTo>
                    <a:pt x="3" y="5"/>
                    <a:pt x="4" y="5"/>
                    <a:pt x="4" y="5"/>
                  </a:cubicBezTo>
                  <a:cubicBezTo>
                    <a:pt x="4" y="5"/>
                    <a:pt x="5" y="4"/>
                    <a:pt x="5" y="4"/>
                  </a:cubicBezTo>
                  <a:cubicBezTo>
                    <a:pt x="5" y="3"/>
                    <a:pt x="6" y="5"/>
                    <a:pt x="6" y="5"/>
                  </a:cubicBezTo>
                  <a:cubicBezTo>
                    <a:pt x="7" y="6"/>
                    <a:pt x="7" y="5"/>
                    <a:pt x="7" y="4"/>
                  </a:cubicBezTo>
                  <a:cubicBezTo>
                    <a:pt x="7" y="4"/>
                    <a:pt x="7" y="4"/>
                    <a:pt x="8" y="4"/>
                  </a:cubicBezTo>
                  <a:cubicBezTo>
                    <a:pt x="8" y="4"/>
                    <a:pt x="9" y="4"/>
                    <a:pt x="9" y="4"/>
                  </a:cubicBezTo>
                  <a:cubicBezTo>
                    <a:pt x="9" y="3"/>
                    <a:pt x="9" y="3"/>
                    <a:pt x="10" y="3"/>
                  </a:cubicBezTo>
                  <a:cubicBezTo>
                    <a:pt x="10" y="3"/>
                    <a:pt x="10" y="3"/>
                    <a:pt x="10" y="3"/>
                  </a:cubicBezTo>
                  <a:cubicBezTo>
                    <a:pt x="10" y="2"/>
                    <a:pt x="10" y="2"/>
                    <a:pt x="10" y="2"/>
                  </a:cubicBezTo>
                  <a:cubicBezTo>
                    <a:pt x="10" y="2"/>
                    <a:pt x="10" y="2"/>
                    <a:pt x="9"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4" name="Freeform 266">
              <a:extLst>
                <a:ext uri="{FF2B5EF4-FFF2-40B4-BE49-F238E27FC236}">
                  <a16:creationId xmlns:a16="http://schemas.microsoft.com/office/drawing/2014/main" id="{8556DC86-9216-4622-A286-8CCC31F9F30D}"/>
                </a:ext>
              </a:extLst>
            </p:cNvPr>
            <p:cNvSpPr>
              <a:spLocks/>
            </p:cNvSpPr>
            <p:nvPr/>
          </p:nvSpPr>
          <p:spPr bwMode="auto">
            <a:xfrm>
              <a:off x="-3470275" y="1716088"/>
              <a:ext cx="73025" cy="82550"/>
            </a:xfrm>
            <a:custGeom>
              <a:avLst/>
              <a:gdLst>
                <a:gd name="T0" fmla="*/ 2 w 20"/>
                <a:gd name="T1" fmla="*/ 6 h 23"/>
                <a:gd name="T2" fmla="*/ 1 w 20"/>
                <a:gd name="T3" fmla="*/ 7 h 23"/>
                <a:gd name="T4" fmla="*/ 2 w 20"/>
                <a:gd name="T5" fmla="*/ 8 h 23"/>
                <a:gd name="T6" fmla="*/ 1 w 20"/>
                <a:gd name="T7" fmla="*/ 9 h 23"/>
                <a:gd name="T8" fmla="*/ 0 w 20"/>
                <a:gd name="T9" fmla="*/ 9 h 23"/>
                <a:gd name="T10" fmla="*/ 0 w 20"/>
                <a:gd name="T11" fmla="*/ 11 h 23"/>
                <a:gd name="T12" fmla="*/ 0 w 20"/>
                <a:gd name="T13" fmla="*/ 12 h 23"/>
                <a:gd name="T14" fmla="*/ 0 w 20"/>
                <a:gd name="T15" fmla="*/ 14 h 23"/>
                <a:gd name="T16" fmla="*/ 0 w 20"/>
                <a:gd name="T17" fmla="*/ 15 h 23"/>
                <a:gd name="T18" fmla="*/ 1 w 20"/>
                <a:gd name="T19" fmla="*/ 17 h 23"/>
                <a:gd name="T20" fmla="*/ 1 w 20"/>
                <a:gd name="T21" fmla="*/ 17 h 23"/>
                <a:gd name="T22" fmla="*/ 3 w 20"/>
                <a:gd name="T23" fmla="*/ 18 h 23"/>
                <a:gd name="T24" fmla="*/ 4 w 20"/>
                <a:gd name="T25" fmla="*/ 18 h 23"/>
                <a:gd name="T26" fmla="*/ 4 w 20"/>
                <a:gd name="T27" fmla="*/ 19 h 23"/>
                <a:gd name="T28" fmla="*/ 3 w 20"/>
                <a:gd name="T29" fmla="*/ 21 h 23"/>
                <a:gd name="T30" fmla="*/ 3 w 20"/>
                <a:gd name="T31" fmla="*/ 22 h 23"/>
                <a:gd name="T32" fmla="*/ 5 w 20"/>
                <a:gd name="T33" fmla="*/ 22 h 23"/>
                <a:gd name="T34" fmla="*/ 7 w 20"/>
                <a:gd name="T35" fmla="*/ 22 h 23"/>
                <a:gd name="T36" fmla="*/ 8 w 20"/>
                <a:gd name="T37" fmla="*/ 23 h 23"/>
                <a:gd name="T38" fmla="*/ 8 w 20"/>
                <a:gd name="T39" fmla="*/ 22 h 23"/>
                <a:gd name="T40" fmla="*/ 10 w 20"/>
                <a:gd name="T41" fmla="*/ 23 h 23"/>
                <a:gd name="T42" fmla="*/ 11 w 20"/>
                <a:gd name="T43" fmla="*/ 22 h 23"/>
                <a:gd name="T44" fmla="*/ 12 w 20"/>
                <a:gd name="T45" fmla="*/ 22 h 23"/>
                <a:gd name="T46" fmla="*/ 15 w 20"/>
                <a:gd name="T47" fmla="*/ 22 h 23"/>
                <a:gd name="T48" fmla="*/ 16 w 20"/>
                <a:gd name="T49" fmla="*/ 21 h 23"/>
                <a:gd name="T50" fmla="*/ 17 w 20"/>
                <a:gd name="T51" fmla="*/ 20 h 23"/>
                <a:gd name="T52" fmla="*/ 18 w 20"/>
                <a:gd name="T53" fmla="*/ 19 h 23"/>
                <a:gd name="T54" fmla="*/ 15 w 20"/>
                <a:gd name="T55" fmla="*/ 17 h 23"/>
                <a:gd name="T56" fmla="*/ 15 w 20"/>
                <a:gd name="T57" fmla="*/ 15 h 23"/>
                <a:gd name="T58" fmla="*/ 15 w 20"/>
                <a:gd name="T59" fmla="*/ 14 h 23"/>
                <a:gd name="T60" fmla="*/ 17 w 20"/>
                <a:gd name="T61" fmla="*/ 13 h 23"/>
                <a:gd name="T62" fmla="*/ 19 w 20"/>
                <a:gd name="T63" fmla="*/ 12 h 23"/>
                <a:gd name="T64" fmla="*/ 20 w 20"/>
                <a:gd name="T65" fmla="*/ 12 h 23"/>
                <a:gd name="T66" fmla="*/ 20 w 20"/>
                <a:gd name="T67" fmla="*/ 11 h 23"/>
                <a:gd name="T68" fmla="*/ 20 w 20"/>
                <a:gd name="T69" fmla="*/ 9 h 23"/>
                <a:gd name="T70" fmla="*/ 19 w 20"/>
                <a:gd name="T71" fmla="*/ 8 h 23"/>
                <a:gd name="T72" fmla="*/ 19 w 20"/>
                <a:gd name="T73" fmla="*/ 6 h 23"/>
                <a:gd name="T74" fmla="*/ 19 w 20"/>
                <a:gd name="T75" fmla="*/ 5 h 23"/>
                <a:gd name="T76" fmla="*/ 19 w 20"/>
                <a:gd name="T77" fmla="*/ 3 h 23"/>
                <a:gd name="T78" fmla="*/ 19 w 20"/>
                <a:gd name="T79" fmla="*/ 3 h 23"/>
                <a:gd name="T80" fmla="*/ 18 w 20"/>
                <a:gd name="T81" fmla="*/ 2 h 23"/>
                <a:gd name="T82" fmla="*/ 17 w 20"/>
                <a:gd name="T83" fmla="*/ 2 h 23"/>
                <a:gd name="T84" fmla="*/ 17 w 20"/>
                <a:gd name="T85" fmla="*/ 0 h 23"/>
                <a:gd name="T86" fmla="*/ 15 w 20"/>
                <a:gd name="T87" fmla="*/ 1 h 23"/>
                <a:gd name="T88" fmla="*/ 13 w 20"/>
                <a:gd name="T89" fmla="*/ 2 h 23"/>
                <a:gd name="T90" fmla="*/ 11 w 20"/>
                <a:gd name="T91" fmla="*/ 2 h 23"/>
                <a:gd name="T92" fmla="*/ 11 w 20"/>
                <a:gd name="T93" fmla="*/ 1 h 23"/>
                <a:gd name="T94" fmla="*/ 9 w 20"/>
                <a:gd name="T95" fmla="*/ 0 h 23"/>
                <a:gd name="T96" fmla="*/ 9 w 20"/>
                <a:gd name="T97" fmla="*/ 0 h 23"/>
                <a:gd name="T98" fmla="*/ 8 w 20"/>
                <a:gd name="T99" fmla="*/ 0 h 23"/>
                <a:gd name="T100" fmla="*/ 6 w 20"/>
                <a:gd name="T101" fmla="*/ 0 h 23"/>
                <a:gd name="T102" fmla="*/ 6 w 20"/>
                <a:gd name="T103" fmla="*/ 1 h 23"/>
                <a:gd name="T104" fmla="*/ 7 w 20"/>
                <a:gd name="T105" fmla="*/ 3 h 23"/>
                <a:gd name="T106" fmla="*/ 6 w 20"/>
                <a:gd name="T107" fmla="*/ 4 h 23"/>
                <a:gd name="T108" fmla="*/ 4 w 20"/>
                <a:gd name="T109" fmla="*/ 3 h 23"/>
                <a:gd name="T110" fmla="*/ 2 w 20"/>
                <a:gd name="T111" fmla="*/ 4 h 23"/>
                <a:gd name="T112" fmla="*/ 2 w 20"/>
                <a:gd name="T113" fmla="*/ 4 h 23"/>
                <a:gd name="T114" fmla="*/ 2 w 20"/>
                <a:gd name="T115" fmla="*/ 6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20" h="23">
                  <a:moveTo>
                    <a:pt x="2" y="6"/>
                  </a:moveTo>
                  <a:cubicBezTo>
                    <a:pt x="2" y="7"/>
                    <a:pt x="1" y="7"/>
                    <a:pt x="1" y="7"/>
                  </a:cubicBezTo>
                  <a:cubicBezTo>
                    <a:pt x="1" y="7"/>
                    <a:pt x="2" y="8"/>
                    <a:pt x="2" y="8"/>
                  </a:cubicBezTo>
                  <a:cubicBezTo>
                    <a:pt x="2" y="8"/>
                    <a:pt x="1" y="8"/>
                    <a:pt x="1" y="9"/>
                  </a:cubicBezTo>
                  <a:cubicBezTo>
                    <a:pt x="1" y="9"/>
                    <a:pt x="0" y="9"/>
                    <a:pt x="0" y="9"/>
                  </a:cubicBezTo>
                  <a:cubicBezTo>
                    <a:pt x="0" y="9"/>
                    <a:pt x="0" y="10"/>
                    <a:pt x="0" y="11"/>
                  </a:cubicBezTo>
                  <a:cubicBezTo>
                    <a:pt x="0" y="11"/>
                    <a:pt x="0" y="12"/>
                    <a:pt x="0" y="12"/>
                  </a:cubicBezTo>
                  <a:cubicBezTo>
                    <a:pt x="0" y="13"/>
                    <a:pt x="0" y="13"/>
                    <a:pt x="0" y="14"/>
                  </a:cubicBezTo>
                  <a:cubicBezTo>
                    <a:pt x="0" y="14"/>
                    <a:pt x="0" y="14"/>
                    <a:pt x="0" y="15"/>
                  </a:cubicBezTo>
                  <a:cubicBezTo>
                    <a:pt x="0" y="15"/>
                    <a:pt x="0" y="15"/>
                    <a:pt x="1" y="17"/>
                  </a:cubicBezTo>
                  <a:cubicBezTo>
                    <a:pt x="1" y="17"/>
                    <a:pt x="1" y="17"/>
                    <a:pt x="1" y="17"/>
                  </a:cubicBezTo>
                  <a:cubicBezTo>
                    <a:pt x="1" y="17"/>
                    <a:pt x="2" y="18"/>
                    <a:pt x="3" y="18"/>
                  </a:cubicBezTo>
                  <a:cubicBezTo>
                    <a:pt x="3" y="18"/>
                    <a:pt x="3" y="18"/>
                    <a:pt x="4" y="18"/>
                  </a:cubicBezTo>
                  <a:cubicBezTo>
                    <a:pt x="4" y="18"/>
                    <a:pt x="5" y="18"/>
                    <a:pt x="4" y="19"/>
                  </a:cubicBezTo>
                  <a:cubicBezTo>
                    <a:pt x="4" y="19"/>
                    <a:pt x="3" y="20"/>
                    <a:pt x="3" y="21"/>
                  </a:cubicBezTo>
                  <a:cubicBezTo>
                    <a:pt x="3" y="21"/>
                    <a:pt x="3" y="22"/>
                    <a:pt x="3" y="22"/>
                  </a:cubicBezTo>
                  <a:cubicBezTo>
                    <a:pt x="4" y="22"/>
                    <a:pt x="5" y="22"/>
                    <a:pt x="5" y="22"/>
                  </a:cubicBezTo>
                  <a:cubicBezTo>
                    <a:pt x="6" y="22"/>
                    <a:pt x="6" y="22"/>
                    <a:pt x="7" y="22"/>
                  </a:cubicBezTo>
                  <a:cubicBezTo>
                    <a:pt x="7" y="22"/>
                    <a:pt x="8" y="22"/>
                    <a:pt x="8" y="23"/>
                  </a:cubicBezTo>
                  <a:cubicBezTo>
                    <a:pt x="8" y="22"/>
                    <a:pt x="8" y="22"/>
                    <a:pt x="8" y="22"/>
                  </a:cubicBezTo>
                  <a:cubicBezTo>
                    <a:pt x="9" y="22"/>
                    <a:pt x="9" y="23"/>
                    <a:pt x="10" y="23"/>
                  </a:cubicBezTo>
                  <a:cubicBezTo>
                    <a:pt x="10" y="22"/>
                    <a:pt x="11" y="22"/>
                    <a:pt x="11" y="22"/>
                  </a:cubicBezTo>
                  <a:cubicBezTo>
                    <a:pt x="11" y="23"/>
                    <a:pt x="12" y="23"/>
                    <a:pt x="12" y="22"/>
                  </a:cubicBezTo>
                  <a:cubicBezTo>
                    <a:pt x="13" y="22"/>
                    <a:pt x="14" y="22"/>
                    <a:pt x="15" y="22"/>
                  </a:cubicBezTo>
                  <a:cubicBezTo>
                    <a:pt x="15" y="22"/>
                    <a:pt x="16" y="22"/>
                    <a:pt x="16" y="21"/>
                  </a:cubicBezTo>
                  <a:cubicBezTo>
                    <a:pt x="15" y="20"/>
                    <a:pt x="16" y="20"/>
                    <a:pt x="17" y="20"/>
                  </a:cubicBezTo>
                  <a:cubicBezTo>
                    <a:pt x="17" y="19"/>
                    <a:pt x="18" y="19"/>
                    <a:pt x="18" y="19"/>
                  </a:cubicBezTo>
                  <a:cubicBezTo>
                    <a:pt x="18" y="18"/>
                    <a:pt x="16" y="17"/>
                    <a:pt x="15" y="17"/>
                  </a:cubicBezTo>
                  <a:cubicBezTo>
                    <a:pt x="15" y="17"/>
                    <a:pt x="15" y="15"/>
                    <a:pt x="15" y="15"/>
                  </a:cubicBezTo>
                  <a:cubicBezTo>
                    <a:pt x="14" y="15"/>
                    <a:pt x="14" y="14"/>
                    <a:pt x="15" y="14"/>
                  </a:cubicBezTo>
                  <a:cubicBezTo>
                    <a:pt x="15" y="14"/>
                    <a:pt x="16" y="13"/>
                    <a:pt x="17" y="13"/>
                  </a:cubicBezTo>
                  <a:cubicBezTo>
                    <a:pt x="18" y="12"/>
                    <a:pt x="19" y="12"/>
                    <a:pt x="19" y="12"/>
                  </a:cubicBezTo>
                  <a:cubicBezTo>
                    <a:pt x="19" y="12"/>
                    <a:pt x="20" y="12"/>
                    <a:pt x="20" y="12"/>
                  </a:cubicBezTo>
                  <a:cubicBezTo>
                    <a:pt x="20" y="12"/>
                    <a:pt x="20" y="11"/>
                    <a:pt x="20" y="11"/>
                  </a:cubicBezTo>
                  <a:cubicBezTo>
                    <a:pt x="20" y="10"/>
                    <a:pt x="20" y="10"/>
                    <a:pt x="20" y="9"/>
                  </a:cubicBezTo>
                  <a:cubicBezTo>
                    <a:pt x="20" y="8"/>
                    <a:pt x="19" y="8"/>
                    <a:pt x="19" y="8"/>
                  </a:cubicBezTo>
                  <a:cubicBezTo>
                    <a:pt x="19" y="7"/>
                    <a:pt x="19" y="7"/>
                    <a:pt x="19" y="6"/>
                  </a:cubicBezTo>
                  <a:cubicBezTo>
                    <a:pt x="18" y="6"/>
                    <a:pt x="18" y="6"/>
                    <a:pt x="19" y="5"/>
                  </a:cubicBezTo>
                  <a:cubicBezTo>
                    <a:pt x="19" y="5"/>
                    <a:pt x="19" y="3"/>
                    <a:pt x="19" y="3"/>
                  </a:cubicBezTo>
                  <a:cubicBezTo>
                    <a:pt x="19" y="3"/>
                    <a:pt x="19" y="3"/>
                    <a:pt x="19" y="3"/>
                  </a:cubicBezTo>
                  <a:cubicBezTo>
                    <a:pt x="19" y="3"/>
                    <a:pt x="18" y="3"/>
                    <a:pt x="18" y="2"/>
                  </a:cubicBezTo>
                  <a:cubicBezTo>
                    <a:pt x="18" y="2"/>
                    <a:pt x="18" y="2"/>
                    <a:pt x="17" y="2"/>
                  </a:cubicBezTo>
                  <a:cubicBezTo>
                    <a:pt x="16" y="2"/>
                    <a:pt x="18" y="1"/>
                    <a:pt x="17" y="0"/>
                  </a:cubicBezTo>
                  <a:cubicBezTo>
                    <a:pt x="17" y="0"/>
                    <a:pt x="16" y="1"/>
                    <a:pt x="15" y="1"/>
                  </a:cubicBezTo>
                  <a:cubicBezTo>
                    <a:pt x="14" y="1"/>
                    <a:pt x="13" y="2"/>
                    <a:pt x="13" y="2"/>
                  </a:cubicBezTo>
                  <a:cubicBezTo>
                    <a:pt x="12" y="3"/>
                    <a:pt x="11" y="2"/>
                    <a:pt x="11" y="2"/>
                  </a:cubicBezTo>
                  <a:cubicBezTo>
                    <a:pt x="12" y="1"/>
                    <a:pt x="11" y="1"/>
                    <a:pt x="11" y="1"/>
                  </a:cubicBezTo>
                  <a:cubicBezTo>
                    <a:pt x="10" y="1"/>
                    <a:pt x="9" y="1"/>
                    <a:pt x="9" y="0"/>
                  </a:cubicBezTo>
                  <a:cubicBezTo>
                    <a:pt x="9" y="0"/>
                    <a:pt x="9" y="0"/>
                    <a:pt x="9" y="0"/>
                  </a:cubicBezTo>
                  <a:cubicBezTo>
                    <a:pt x="8" y="0"/>
                    <a:pt x="8" y="0"/>
                    <a:pt x="8" y="0"/>
                  </a:cubicBezTo>
                  <a:cubicBezTo>
                    <a:pt x="7" y="0"/>
                    <a:pt x="7" y="0"/>
                    <a:pt x="6" y="0"/>
                  </a:cubicBezTo>
                  <a:cubicBezTo>
                    <a:pt x="6" y="0"/>
                    <a:pt x="6" y="0"/>
                    <a:pt x="6" y="1"/>
                  </a:cubicBezTo>
                  <a:cubicBezTo>
                    <a:pt x="6" y="1"/>
                    <a:pt x="6" y="2"/>
                    <a:pt x="7" y="3"/>
                  </a:cubicBezTo>
                  <a:cubicBezTo>
                    <a:pt x="7" y="4"/>
                    <a:pt x="6" y="3"/>
                    <a:pt x="6" y="4"/>
                  </a:cubicBezTo>
                  <a:cubicBezTo>
                    <a:pt x="6" y="4"/>
                    <a:pt x="4" y="4"/>
                    <a:pt x="4" y="3"/>
                  </a:cubicBezTo>
                  <a:cubicBezTo>
                    <a:pt x="4" y="3"/>
                    <a:pt x="2" y="3"/>
                    <a:pt x="2" y="4"/>
                  </a:cubicBezTo>
                  <a:cubicBezTo>
                    <a:pt x="2" y="4"/>
                    <a:pt x="2" y="4"/>
                    <a:pt x="2" y="4"/>
                  </a:cubicBezTo>
                  <a:cubicBezTo>
                    <a:pt x="2" y="5"/>
                    <a:pt x="2" y="5"/>
                    <a:pt x="2"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5" name="Freeform 267">
              <a:extLst>
                <a:ext uri="{FF2B5EF4-FFF2-40B4-BE49-F238E27FC236}">
                  <a16:creationId xmlns:a16="http://schemas.microsoft.com/office/drawing/2014/main" id="{B44851C3-3DD3-4C2F-8450-EA22C62ABC0F}"/>
                </a:ext>
              </a:extLst>
            </p:cNvPr>
            <p:cNvSpPr>
              <a:spLocks/>
            </p:cNvSpPr>
            <p:nvPr/>
          </p:nvSpPr>
          <p:spPr bwMode="auto">
            <a:xfrm>
              <a:off x="-3348038" y="1511300"/>
              <a:ext cx="87312" cy="139700"/>
            </a:xfrm>
            <a:custGeom>
              <a:avLst/>
              <a:gdLst>
                <a:gd name="T0" fmla="*/ 20 w 24"/>
                <a:gd name="T1" fmla="*/ 33 h 39"/>
                <a:gd name="T2" fmla="*/ 24 w 24"/>
                <a:gd name="T3" fmla="*/ 30 h 39"/>
                <a:gd name="T4" fmla="*/ 23 w 24"/>
                <a:gd name="T5" fmla="*/ 28 h 39"/>
                <a:gd name="T6" fmla="*/ 20 w 24"/>
                <a:gd name="T7" fmla="*/ 25 h 39"/>
                <a:gd name="T8" fmla="*/ 22 w 24"/>
                <a:gd name="T9" fmla="*/ 24 h 39"/>
                <a:gd name="T10" fmla="*/ 20 w 24"/>
                <a:gd name="T11" fmla="*/ 23 h 39"/>
                <a:gd name="T12" fmla="*/ 21 w 24"/>
                <a:gd name="T13" fmla="*/ 22 h 39"/>
                <a:gd name="T14" fmla="*/ 20 w 24"/>
                <a:gd name="T15" fmla="*/ 21 h 39"/>
                <a:gd name="T16" fmla="*/ 20 w 24"/>
                <a:gd name="T17" fmla="*/ 20 h 39"/>
                <a:gd name="T18" fmla="*/ 20 w 24"/>
                <a:gd name="T19" fmla="*/ 18 h 39"/>
                <a:gd name="T20" fmla="*/ 21 w 24"/>
                <a:gd name="T21" fmla="*/ 17 h 39"/>
                <a:gd name="T22" fmla="*/ 18 w 24"/>
                <a:gd name="T23" fmla="*/ 14 h 39"/>
                <a:gd name="T24" fmla="*/ 19 w 24"/>
                <a:gd name="T25" fmla="*/ 12 h 39"/>
                <a:gd name="T26" fmla="*/ 20 w 24"/>
                <a:gd name="T27" fmla="*/ 10 h 39"/>
                <a:gd name="T28" fmla="*/ 19 w 24"/>
                <a:gd name="T29" fmla="*/ 9 h 39"/>
                <a:gd name="T30" fmla="*/ 17 w 24"/>
                <a:gd name="T31" fmla="*/ 8 h 39"/>
                <a:gd name="T32" fmla="*/ 17 w 24"/>
                <a:gd name="T33" fmla="*/ 7 h 39"/>
                <a:gd name="T34" fmla="*/ 17 w 24"/>
                <a:gd name="T35" fmla="*/ 5 h 39"/>
                <a:gd name="T36" fmla="*/ 18 w 24"/>
                <a:gd name="T37" fmla="*/ 5 h 39"/>
                <a:gd name="T38" fmla="*/ 19 w 24"/>
                <a:gd name="T39" fmla="*/ 4 h 39"/>
                <a:gd name="T40" fmla="*/ 19 w 24"/>
                <a:gd name="T41" fmla="*/ 3 h 39"/>
                <a:gd name="T42" fmla="*/ 16 w 24"/>
                <a:gd name="T43" fmla="*/ 1 h 39"/>
                <a:gd name="T44" fmla="*/ 14 w 24"/>
                <a:gd name="T45" fmla="*/ 1 h 39"/>
                <a:gd name="T46" fmla="*/ 12 w 24"/>
                <a:gd name="T47" fmla="*/ 1 h 39"/>
                <a:gd name="T48" fmla="*/ 11 w 24"/>
                <a:gd name="T49" fmla="*/ 3 h 39"/>
                <a:gd name="T50" fmla="*/ 10 w 24"/>
                <a:gd name="T51" fmla="*/ 5 h 39"/>
                <a:gd name="T52" fmla="*/ 9 w 24"/>
                <a:gd name="T53" fmla="*/ 6 h 39"/>
                <a:gd name="T54" fmla="*/ 8 w 24"/>
                <a:gd name="T55" fmla="*/ 6 h 39"/>
                <a:gd name="T56" fmla="*/ 6 w 24"/>
                <a:gd name="T57" fmla="*/ 6 h 39"/>
                <a:gd name="T58" fmla="*/ 4 w 24"/>
                <a:gd name="T59" fmla="*/ 6 h 39"/>
                <a:gd name="T60" fmla="*/ 1 w 24"/>
                <a:gd name="T61" fmla="*/ 4 h 39"/>
                <a:gd name="T62" fmla="*/ 0 w 24"/>
                <a:gd name="T63" fmla="*/ 5 h 39"/>
                <a:gd name="T64" fmla="*/ 2 w 24"/>
                <a:gd name="T65" fmla="*/ 7 h 39"/>
                <a:gd name="T66" fmla="*/ 5 w 24"/>
                <a:gd name="T67" fmla="*/ 9 h 39"/>
                <a:gd name="T68" fmla="*/ 6 w 24"/>
                <a:gd name="T69" fmla="*/ 11 h 39"/>
                <a:gd name="T70" fmla="*/ 6 w 24"/>
                <a:gd name="T71" fmla="*/ 13 h 39"/>
                <a:gd name="T72" fmla="*/ 6 w 24"/>
                <a:gd name="T73" fmla="*/ 15 h 39"/>
                <a:gd name="T74" fmla="*/ 6 w 24"/>
                <a:gd name="T75" fmla="*/ 16 h 39"/>
                <a:gd name="T76" fmla="*/ 7 w 24"/>
                <a:gd name="T77" fmla="*/ 18 h 39"/>
                <a:gd name="T78" fmla="*/ 9 w 24"/>
                <a:gd name="T79" fmla="*/ 18 h 39"/>
                <a:gd name="T80" fmla="*/ 9 w 24"/>
                <a:gd name="T81" fmla="*/ 20 h 39"/>
                <a:gd name="T82" fmla="*/ 9 w 24"/>
                <a:gd name="T83" fmla="*/ 21 h 39"/>
                <a:gd name="T84" fmla="*/ 8 w 24"/>
                <a:gd name="T85" fmla="*/ 22 h 39"/>
                <a:gd name="T86" fmla="*/ 5 w 24"/>
                <a:gd name="T87" fmla="*/ 24 h 39"/>
                <a:gd name="T88" fmla="*/ 4 w 24"/>
                <a:gd name="T89" fmla="*/ 25 h 39"/>
                <a:gd name="T90" fmla="*/ 3 w 24"/>
                <a:gd name="T91" fmla="*/ 27 h 39"/>
                <a:gd name="T92" fmla="*/ 1 w 24"/>
                <a:gd name="T93" fmla="*/ 27 h 39"/>
                <a:gd name="T94" fmla="*/ 0 w 24"/>
                <a:gd name="T95" fmla="*/ 29 h 39"/>
                <a:gd name="T96" fmla="*/ 0 w 24"/>
                <a:gd name="T97" fmla="*/ 30 h 39"/>
                <a:gd name="T98" fmla="*/ 0 w 24"/>
                <a:gd name="T99" fmla="*/ 32 h 39"/>
                <a:gd name="T100" fmla="*/ 1 w 24"/>
                <a:gd name="T101" fmla="*/ 34 h 39"/>
                <a:gd name="T102" fmla="*/ 0 w 24"/>
                <a:gd name="T103" fmla="*/ 37 h 39"/>
                <a:gd name="T104" fmla="*/ 2 w 24"/>
                <a:gd name="T105" fmla="*/ 38 h 39"/>
                <a:gd name="T106" fmla="*/ 4 w 24"/>
                <a:gd name="T107" fmla="*/ 38 h 39"/>
                <a:gd name="T108" fmla="*/ 6 w 24"/>
                <a:gd name="T109" fmla="*/ 39 h 39"/>
                <a:gd name="T110" fmla="*/ 14 w 24"/>
                <a:gd name="T111" fmla="*/ 37 h 39"/>
                <a:gd name="T112" fmla="*/ 16 w 24"/>
                <a:gd name="T113" fmla="*/ 37 h 39"/>
                <a:gd name="T114" fmla="*/ 17 w 24"/>
                <a:gd name="T115" fmla="*/ 36 h 39"/>
                <a:gd name="T116" fmla="*/ 20 w 24"/>
                <a:gd name="T117" fmla="*/ 33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4" h="39">
                  <a:moveTo>
                    <a:pt x="20" y="33"/>
                  </a:moveTo>
                  <a:cubicBezTo>
                    <a:pt x="21" y="32"/>
                    <a:pt x="23" y="31"/>
                    <a:pt x="24" y="30"/>
                  </a:cubicBezTo>
                  <a:cubicBezTo>
                    <a:pt x="24" y="29"/>
                    <a:pt x="24" y="29"/>
                    <a:pt x="23" y="28"/>
                  </a:cubicBezTo>
                  <a:cubicBezTo>
                    <a:pt x="22" y="27"/>
                    <a:pt x="20" y="26"/>
                    <a:pt x="20" y="25"/>
                  </a:cubicBezTo>
                  <a:cubicBezTo>
                    <a:pt x="20" y="25"/>
                    <a:pt x="22" y="25"/>
                    <a:pt x="22" y="24"/>
                  </a:cubicBezTo>
                  <a:cubicBezTo>
                    <a:pt x="22" y="23"/>
                    <a:pt x="21" y="23"/>
                    <a:pt x="20" y="23"/>
                  </a:cubicBezTo>
                  <a:cubicBezTo>
                    <a:pt x="20" y="22"/>
                    <a:pt x="21" y="22"/>
                    <a:pt x="21" y="22"/>
                  </a:cubicBezTo>
                  <a:cubicBezTo>
                    <a:pt x="21" y="21"/>
                    <a:pt x="20" y="21"/>
                    <a:pt x="20" y="21"/>
                  </a:cubicBezTo>
                  <a:cubicBezTo>
                    <a:pt x="19" y="21"/>
                    <a:pt x="20" y="21"/>
                    <a:pt x="20" y="20"/>
                  </a:cubicBezTo>
                  <a:cubicBezTo>
                    <a:pt x="20" y="20"/>
                    <a:pt x="19" y="19"/>
                    <a:pt x="20" y="18"/>
                  </a:cubicBezTo>
                  <a:cubicBezTo>
                    <a:pt x="20" y="18"/>
                    <a:pt x="21" y="18"/>
                    <a:pt x="21" y="17"/>
                  </a:cubicBezTo>
                  <a:cubicBezTo>
                    <a:pt x="20" y="16"/>
                    <a:pt x="19" y="14"/>
                    <a:pt x="18" y="14"/>
                  </a:cubicBezTo>
                  <a:cubicBezTo>
                    <a:pt x="18" y="13"/>
                    <a:pt x="19" y="12"/>
                    <a:pt x="19" y="12"/>
                  </a:cubicBezTo>
                  <a:cubicBezTo>
                    <a:pt x="19" y="12"/>
                    <a:pt x="20" y="11"/>
                    <a:pt x="20" y="10"/>
                  </a:cubicBezTo>
                  <a:cubicBezTo>
                    <a:pt x="20" y="10"/>
                    <a:pt x="19" y="9"/>
                    <a:pt x="19" y="9"/>
                  </a:cubicBezTo>
                  <a:cubicBezTo>
                    <a:pt x="18" y="9"/>
                    <a:pt x="18" y="9"/>
                    <a:pt x="17" y="8"/>
                  </a:cubicBezTo>
                  <a:cubicBezTo>
                    <a:pt x="17" y="7"/>
                    <a:pt x="17" y="7"/>
                    <a:pt x="17" y="7"/>
                  </a:cubicBezTo>
                  <a:cubicBezTo>
                    <a:pt x="17" y="6"/>
                    <a:pt x="17" y="6"/>
                    <a:pt x="17" y="5"/>
                  </a:cubicBezTo>
                  <a:cubicBezTo>
                    <a:pt x="17" y="5"/>
                    <a:pt x="18" y="5"/>
                    <a:pt x="18" y="5"/>
                  </a:cubicBezTo>
                  <a:cubicBezTo>
                    <a:pt x="18" y="4"/>
                    <a:pt x="19" y="4"/>
                    <a:pt x="19" y="4"/>
                  </a:cubicBezTo>
                  <a:cubicBezTo>
                    <a:pt x="19" y="3"/>
                    <a:pt x="19" y="3"/>
                    <a:pt x="19" y="3"/>
                  </a:cubicBezTo>
                  <a:cubicBezTo>
                    <a:pt x="19" y="2"/>
                    <a:pt x="17" y="2"/>
                    <a:pt x="16" y="1"/>
                  </a:cubicBezTo>
                  <a:cubicBezTo>
                    <a:pt x="16" y="0"/>
                    <a:pt x="15" y="0"/>
                    <a:pt x="14" y="1"/>
                  </a:cubicBezTo>
                  <a:cubicBezTo>
                    <a:pt x="14" y="1"/>
                    <a:pt x="12" y="1"/>
                    <a:pt x="12" y="1"/>
                  </a:cubicBezTo>
                  <a:cubicBezTo>
                    <a:pt x="12" y="2"/>
                    <a:pt x="11" y="2"/>
                    <a:pt x="11" y="3"/>
                  </a:cubicBezTo>
                  <a:cubicBezTo>
                    <a:pt x="11" y="4"/>
                    <a:pt x="11" y="5"/>
                    <a:pt x="10" y="5"/>
                  </a:cubicBezTo>
                  <a:cubicBezTo>
                    <a:pt x="9" y="5"/>
                    <a:pt x="10" y="5"/>
                    <a:pt x="9" y="6"/>
                  </a:cubicBezTo>
                  <a:cubicBezTo>
                    <a:pt x="9" y="7"/>
                    <a:pt x="9" y="6"/>
                    <a:pt x="8" y="6"/>
                  </a:cubicBezTo>
                  <a:cubicBezTo>
                    <a:pt x="7" y="6"/>
                    <a:pt x="7" y="5"/>
                    <a:pt x="6" y="6"/>
                  </a:cubicBezTo>
                  <a:cubicBezTo>
                    <a:pt x="6" y="6"/>
                    <a:pt x="5" y="6"/>
                    <a:pt x="4" y="6"/>
                  </a:cubicBezTo>
                  <a:cubicBezTo>
                    <a:pt x="3" y="6"/>
                    <a:pt x="2" y="4"/>
                    <a:pt x="1" y="4"/>
                  </a:cubicBezTo>
                  <a:cubicBezTo>
                    <a:pt x="1" y="4"/>
                    <a:pt x="0" y="4"/>
                    <a:pt x="0" y="5"/>
                  </a:cubicBezTo>
                  <a:cubicBezTo>
                    <a:pt x="0" y="6"/>
                    <a:pt x="1" y="6"/>
                    <a:pt x="2" y="7"/>
                  </a:cubicBezTo>
                  <a:cubicBezTo>
                    <a:pt x="3" y="7"/>
                    <a:pt x="6" y="8"/>
                    <a:pt x="5" y="9"/>
                  </a:cubicBezTo>
                  <a:cubicBezTo>
                    <a:pt x="5" y="10"/>
                    <a:pt x="5" y="11"/>
                    <a:pt x="6" y="11"/>
                  </a:cubicBezTo>
                  <a:cubicBezTo>
                    <a:pt x="6" y="11"/>
                    <a:pt x="5" y="13"/>
                    <a:pt x="6" y="13"/>
                  </a:cubicBezTo>
                  <a:cubicBezTo>
                    <a:pt x="7" y="14"/>
                    <a:pt x="7" y="15"/>
                    <a:pt x="6" y="15"/>
                  </a:cubicBezTo>
                  <a:cubicBezTo>
                    <a:pt x="5" y="15"/>
                    <a:pt x="6" y="16"/>
                    <a:pt x="6" y="16"/>
                  </a:cubicBezTo>
                  <a:cubicBezTo>
                    <a:pt x="7" y="17"/>
                    <a:pt x="7" y="17"/>
                    <a:pt x="7" y="18"/>
                  </a:cubicBezTo>
                  <a:cubicBezTo>
                    <a:pt x="7" y="18"/>
                    <a:pt x="8" y="18"/>
                    <a:pt x="9" y="18"/>
                  </a:cubicBezTo>
                  <a:cubicBezTo>
                    <a:pt x="10" y="19"/>
                    <a:pt x="9" y="19"/>
                    <a:pt x="9" y="20"/>
                  </a:cubicBezTo>
                  <a:cubicBezTo>
                    <a:pt x="9" y="21"/>
                    <a:pt x="9" y="21"/>
                    <a:pt x="9" y="21"/>
                  </a:cubicBezTo>
                  <a:cubicBezTo>
                    <a:pt x="9" y="21"/>
                    <a:pt x="8" y="21"/>
                    <a:pt x="8" y="22"/>
                  </a:cubicBezTo>
                  <a:cubicBezTo>
                    <a:pt x="7" y="23"/>
                    <a:pt x="6" y="24"/>
                    <a:pt x="5" y="24"/>
                  </a:cubicBezTo>
                  <a:cubicBezTo>
                    <a:pt x="5" y="24"/>
                    <a:pt x="5" y="25"/>
                    <a:pt x="4" y="25"/>
                  </a:cubicBezTo>
                  <a:cubicBezTo>
                    <a:pt x="3" y="26"/>
                    <a:pt x="3" y="26"/>
                    <a:pt x="3" y="27"/>
                  </a:cubicBezTo>
                  <a:cubicBezTo>
                    <a:pt x="3" y="27"/>
                    <a:pt x="2" y="27"/>
                    <a:pt x="1" y="27"/>
                  </a:cubicBezTo>
                  <a:cubicBezTo>
                    <a:pt x="0" y="27"/>
                    <a:pt x="1" y="29"/>
                    <a:pt x="0" y="29"/>
                  </a:cubicBezTo>
                  <a:cubicBezTo>
                    <a:pt x="0" y="29"/>
                    <a:pt x="0" y="30"/>
                    <a:pt x="0" y="30"/>
                  </a:cubicBezTo>
                  <a:cubicBezTo>
                    <a:pt x="1" y="31"/>
                    <a:pt x="0" y="31"/>
                    <a:pt x="0" y="32"/>
                  </a:cubicBezTo>
                  <a:cubicBezTo>
                    <a:pt x="1" y="32"/>
                    <a:pt x="1" y="33"/>
                    <a:pt x="1" y="34"/>
                  </a:cubicBezTo>
                  <a:cubicBezTo>
                    <a:pt x="0" y="36"/>
                    <a:pt x="0" y="37"/>
                    <a:pt x="0" y="37"/>
                  </a:cubicBezTo>
                  <a:cubicBezTo>
                    <a:pt x="1" y="37"/>
                    <a:pt x="2" y="38"/>
                    <a:pt x="2" y="38"/>
                  </a:cubicBezTo>
                  <a:cubicBezTo>
                    <a:pt x="3" y="38"/>
                    <a:pt x="3" y="39"/>
                    <a:pt x="4" y="38"/>
                  </a:cubicBezTo>
                  <a:cubicBezTo>
                    <a:pt x="4" y="38"/>
                    <a:pt x="4" y="39"/>
                    <a:pt x="6" y="39"/>
                  </a:cubicBezTo>
                  <a:cubicBezTo>
                    <a:pt x="8" y="39"/>
                    <a:pt x="12" y="37"/>
                    <a:pt x="14" y="37"/>
                  </a:cubicBezTo>
                  <a:cubicBezTo>
                    <a:pt x="14" y="37"/>
                    <a:pt x="15" y="37"/>
                    <a:pt x="16" y="37"/>
                  </a:cubicBezTo>
                  <a:cubicBezTo>
                    <a:pt x="16" y="37"/>
                    <a:pt x="16" y="36"/>
                    <a:pt x="17" y="36"/>
                  </a:cubicBezTo>
                  <a:cubicBezTo>
                    <a:pt x="18" y="35"/>
                    <a:pt x="20" y="34"/>
                    <a:pt x="20" y="3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6" name="Freeform 268">
              <a:extLst>
                <a:ext uri="{FF2B5EF4-FFF2-40B4-BE49-F238E27FC236}">
                  <a16:creationId xmlns:a16="http://schemas.microsoft.com/office/drawing/2014/main" id="{C678B368-685D-4102-A858-CF620BFF4077}"/>
                </a:ext>
              </a:extLst>
            </p:cNvPr>
            <p:cNvSpPr>
              <a:spLocks/>
            </p:cNvSpPr>
            <p:nvPr/>
          </p:nvSpPr>
          <p:spPr bwMode="auto">
            <a:xfrm>
              <a:off x="-3235325" y="1951038"/>
              <a:ext cx="177800" cy="139700"/>
            </a:xfrm>
            <a:custGeom>
              <a:avLst/>
              <a:gdLst>
                <a:gd name="T0" fmla="*/ 29 w 49"/>
                <a:gd name="T1" fmla="*/ 8 h 39"/>
                <a:gd name="T2" fmla="*/ 25 w 49"/>
                <a:gd name="T3" fmla="*/ 8 h 39"/>
                <a:gd name="T4" fmla="*/ 22 w 49"/>
                <a:gd name="T5" fmla="*/ 7 h 39"/>
                <a:gd name="T6" fmla="*/ 17 w 49"/>
                <a:gd name="T7" fmla="*/ 3 h 39"/>
                <a:gd name="T8" fmla="*/ 12 w 49"/>
                <a:gd name="T9" fmla="*/ 0 h 39"/>
                <a:gd name="T10" fmla="*/ 10 w 49"/>
                <a:gd name="T11" fmla="*/ 0 h 39"/>
                <a:gd name="T12" fmla="*/ 8 w 49"/>
                <a:gd name="T13" fmla="*/ 1 h 39"/>
                <a:gd name="T14" fmla="*/ 5 w 49"/>
                <a:gd name="T15" fmla="*/ 2 h 39"/>
                <a:gd name="T16" fmla="*/ 7 w 49"/>
                <a:gd name="T17" fmla="*/ 4 h 39"/>
                <a:gd name="T18" fmla="*/ 6 w 49"/>
                <a:gd name="T19" fmla="*/ 5 h 39"/>
                <a:gd name="T20" fmla="*/ 4 w 49"/>
                <a:gd name="T21" fmla="*/ 6 h 39"/>
                <a:gd name="T22" fmla="*/ 2 w 49"/>
                <a:gd name="T23" fmla="*/ 7 h 39"/>
                <a:gd name="T24" fmla="*/ 0 w 49"/>
                <a:gd name="T25" fmla="*/ 6 h 39"/>
                <a:gd name="T26" fmla="*/ 0 w 49"/>
                <a:gd name="T27" fmla="*/ 7 h 39"/>
                <a:gd name="T28" fmla="*/ 0 w 49"/>
                <a:gd name="T29" fmla="*/ 8 h 39"/>
                <a:gd name="T30" fmla="*/ 0 w 49"/>
                <a:gd name="T31" fmla="*/ 10 h 39"/>
                <a:gd name="T32" fmla="*/ 2 w 49"/>
                <a:gd name="T33" fmla="*/ 13 h 39"/>
                <a:gd name="T34" fmla="*/ 5 w 49"/>
                <a:gd name="T35" fmla="*/ 18 h 39"/>
                <a:gd name="T36" fmla="*/ 7 w 49"/>
                <a:gd name="T37" fmla="*/ 20 h 39"/>
                <a:gd name="T38" fmla="*/ 9 w 49"/>
                <a:gd name="T39" fmla="*/ 23 h 39"/>
                <a:gd name="T40" fmla="*/ 10 w 49"/>
                <a:gd name="T41" fmla="*/ 26 h 39"/>
                <a:gd name="T42" fmla="*/ 12 w 49"/>
                <a:gd name="T43" fmla="*/ 30 h 39"/>
                <a:gd name="T44" fmla="*/ 14 w 49"/>
                <a:gd name="T45" fmla="*/ 33 h 39"/>
                <a:gd name="T46" fmla="*/ 17 w 49"/>
                <a:gd name="T47" fmla="*/ 36 h 39"/>
                <a:gd name="T48" fmla="*/ 17 w 49"/>
                <a:gd name="T49" fmla="*/ 38 h 39"/>
                <a:gd name="T50" fmla="*/ 18 w 49"/>
                <a:gd name="T51" fmla="*/ 39 h 39"/>
                <a:gd name="T52" fmla="*/ 19 w 49"/>
                <a:gd name="T53" fmla="*/ 39 h 39"/>
                <a:gd name="T54" fmla="*/ 19 w 49"/>
                <a:gd name="T55" fmla="*/ 37 h 39"/>
                <a:gd name="T56" fmla="*/ 20 w 49"/>
                <a:gd name="T57" fmla="*/ 37 h 39"/>
                <a:gd name="T58" fmla="*/ 22 w 49"/>
                <a:gd name="T59" fmla="*/ 37 h 39"/>
                <a:gd name="T60" fmla="*/ 25 w 49"/>
                <a:gd name="T61" fmla="*/ 37 h 39"/>
                <a:gd name="T62" fmla="*/ 28 w 49"/>
                <a:gd name="T63" fmla="*/ 38 h 39"/>
                <a:gd name="T64" fmla="*/ 30 w 49"/>
                <a:gd name="T65" fmla="*/ 37 h 39"/>
                <a:gd name="T66" fmla="*/ 33 w 49"/>
                <a:gd name="T67" fmla="*/ 34 h 39"/>
                <a:gd name="T68" fmla="*/ 38 w 49"/>
                <a:gd name="T69" fmla="*/ 34 h 39"/>
                <a:gd name="T70" fmla="*/ 47 w 49"/>
                <a:gd name="T71" fmla="*/ 31 h 39"/>
                <a:gd name="T72" fmla="*/ 49 w 49"/>
                <a:gd name="T73" fmla="*/ 26 h 39"/>
                <a:gd name="T74" fmla="*/ 48 w 49"/>
                <a:gd name="T75" fmla="*/ 24 h 39"/>
                <a:gd name="T76" fmla="*/ 42 w 49"/>
                <a:gd name="T77" fmla="*/ 23 h 39"/>
                <a:gd name="T78" fmla="*/ 40 w 49"/>
                <a:gd name="T79" fmla="*/ 21 h 39"/>
                <a:gd name="T80" fmla="*/ 39 w 49"/>
                <a:gd name="T81" fmla="*/ 19 h 39"/>
                <a:gd name="T82" fmla="*/ 37 w 49"/>
                <a:gd name="T83" fmla="*/ 18 h 39"/>
                <a:gd name="T84" fmla="*/ 36 w 49"/>
                <a:gd name="T85" fmla="*/ 16 h 39"/>
                <a:gd name="T86" fmla="*/ 35 w 49"/>
                <a:gd name="T87" fmla="*/ 13 h 39"/>
                <a:gd name="T88" fmla="*/ 32 w 49"/>
                <a:gd name="T89" fmla="*/ 10 h 39"/>
                <a:gd name="T90" fmla="*/ 32 w 49"/>
                <a:gd name="T91" fmla="*/ 9 h 39"/>
                <a:gd name="T92" fmla="*/ 30 w 49"/>
                <a:gd name="T93" fmla="*/ 9 h 39"/>
                <a:gd name="T94" fmla="*/ 29 w 49"/>
                <a:gd name="T95" fmla="*/ 8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49" h="39">
                  <a:moveTo>
                    <a:pt x="29" y="8"/>
                  </a:moveTo>
                  <a:cubicBezTo>
                    <a:pt x="29" y="8"/>
                    <a:pt x="25" y="8"/>
                    <a:pt x="25" y="8"/>
                  </a:cubicBezTo>
                  <a:cubicBezTo>
                    <a:pt x="24" y="8"/>
                    <a:pt x="23" y="8"/>
                    <a:pt x="22" y="7"/>
                  </a:cubicBezTo>
                  <a:cubicBezTo>
                    <a:pt x="21" y="6"/>
                    <a:pt x="17" y="3"/>
                    <a:pt x="17" y="3"/>
                  </a:cubicBezTo>
                  <a:cubicBezTo>
                    <a:pt x="16" y="2"/>
                    <a:pt x="13" y="0"/>
                    <a:pt x="12" y="0"/>
                  </a:cubicBezTo>
                  <a:cubicBezTo>
                    <a:pt x="11" y="0"/>
                    <a:pt x="11" y="0"/>
                    <a:pt x="10" y="0"/>
                  </a:cubicBezTo>
                  <a:cubicBezTo>
                    <a:pt x="9" y="0"/>
                    <a:pt x="10" y="1"/>
                    <a:pt x="8" y="1"/>
                  </a:cubicBezTo>
                  <a:cubicBezTo>
                    <a:pt x="6" y="1"/>
                    <a:pt x="5" y="2"/>
                    <a:pt x="5" y="2"/>
                  </a:cubicBezTo>
                  <a:cubicBezTo>
                    <a:pt x="6" y="2"/>
                    <a:pt x="8" y="4"/>
                    <a:pt x="7" y="4"/>
                  </a:cubicBezTo>
                  <a:cubicBezTo>
                    <a:pt x="7" y="5"/>
                    <a:pt x="6" y="5"/>
                    <a:pt x="6" y="5"/>
                  </a:cubicBezTo>
                  <a:cubicBezTo>
                    <a:pt x="5" y="5"/>
                    <a:pt x="4" y="6"/>
                    <a:pt x="4" y="6"/>
                  </a:cubicBezTo>
                  <a:cubicBezTo>
                    <a:pt x="4" y="7"/>
                    <a:pt x="3" y="8"/>
                    <a:pt x="2" y="7"/>
                  </a:cubicBezTo>
                  <a:cubicBezTo>
                    <a:pt x="2" y="7"/>
                    <a:pt x="1" y="7"/>
                    <a:pt x="0" y="6"/>
                  </a:cubicBezTo>
                  <a:cubicBezTo>
                    <a:pt x="0" y="7"/>
                    <a:pt x="0" y="7"/>
                    <a:pt x="0" y="7"/>
                  </a:cubicBezTo>
                  <a:cubicBezTo>
                    <a:pt x="0" y="8"/>
                    <a:pt x="0" y="8"/>
                    <a:pt x="0" y="8"/>
                  </a:cubicBezTo>
                  <a:cubicBezTo>
                    <a:pt x="0" y="8"/>
                    <a:pt x="0" y="10"/>
                    <a:pt x="0" y="10"/>
                  </a:cubicBezTo>
                  <a:cubicBezTo>
                    <a:pt x="1" y="11"/>
                    <a:pt x="1" y="11"/>
                    <a:pt x="2" y="13"/>
                  </a:cubicBezTo>
                  <a:cubicBezTo>
                    <a:pt x="3" y="14"/>
                    <a:pt x="5" y="17"/>
                    <a:pt x="5" y="18"/>
                  </a:cubicBezTo>
                  <a:cubicBezTo>
                    <a:pt x="5" y="19"/>
                    <a:pt x="6" y="20"/>
                    <a:pt x="7" y="20"/>
                  </a:cubicBezTo>
                  <a:cubicBezTo>
                    <a:pt x="9" y="21"/>
                    <a:pt x="9" y="23"/>
                    <a:pt x="9" y="23"/>
                  </a:cubicBezTo>
                  <a:cubicBezTo>
                    <a:pt x="10" y="24"/>
                    <a:pt x="10" y="24"/>
                    <a:pt x="10" y="26"/>
                  </a:cubicBezTo>
                  <a:cubicBezTo>
                    <a:pt x="10" y="27"/>
                    <a:pt x="11" y="29"/>
                    <a:pt x="12" y="30"/>
                  </a:cubicBezTo>
                  <a:cubicBezTo>
                    <a:pt x="13" y="30"/>
                    <a:pt x="14" y="31"/>
                    <a:pt x="14" y="33"/>
                  </a:cubicBezTo>
                  <a:cubicBezTo>
                    <a:pt x="15" y="34"/>
                    <a:pt x="16" y="35"/>
                    <a:pt x="17" y="36"/>
                  </a:cubicBezTo>
                  <a:cubicBezTo>
                    <a:pt x="17" y="37"/>
                    <a:pt x="17" y="37"/>
                    <a:pt x="17" y="38"/>
                  </a:cubicBezTo>
                  <a:cubicBezTo>
                    <a:pt x="18" y="38"/>
                    <a:pt x="18" y="39"/>
                    <a:pt x="18" y="39"/>
                  </a:cubicBezTo>
                  <a:cubicBezTo>
                    <a:pt x="19" y="39"/>
                    <a:pt x="19" y="39"/>
                    <a:pt x="19" y="39"/>
                  </a:cubicBezTo>
                  <a:cubicBezTo>
                    <a:pt x="19" y="38"/>
                    <a:pt x="19" y="38"/>
                    <a:pt x="19" y="37"/>
                  </a:cubicBezTo>
                  <a:cubicBezTo>
                    <a:pt x="19" y="37"/>
                    <a:pt x="20" y="37"/>
                    <a:pt x="20" y="37"/>
                  </a:cubicBezTo>
                  <a:cubicBezTo>
                    <a:pt x="21" y="36"/>
                    <a:pt x="21" y="37"/>
                    <a:pt x="22" y="37"/>
                  </a:cubicBezTo>
                  <a:cubicBezTo>
                    <a:pt x="23" y="37"/>
                    <a:pt x="25" y="37"/>
                    <a:pt x="25" y="37"/>
                  </a:cubicBezTo>
                  <a:cubicBezTo>
                    <a:pt x="25" y="37"/>
                    <a:pt x="27" y="37"/>
                    <a:pt x="28" y="38"/>
                  </a:cubicBezTo>
                  <a:cubicBezTo>
                    <a:pt x="29" y="38"/>
                    <a:pt x="29" y="38"/>
                    <a:pt x="30" y="37"/>
                  </a:cubicBezTo>
                  <a:cubicBezTo>
                    <a:pt x="30" y="36"/>
                    <a:pt x="33" y="34"/>
                    <a:pt x="33" y="34"/>
                  </a:cubicBezTo>
                  <a:cubicBezTo>
                    <a:pt x="34" y="34"/>
                    <a:pt x="37" y="34"/>
                    <a:pt x="38" y="34"/>
                  </a:cubicBezTo>
                  <a:cubicBezTo>
                    <a:pt x="39" y="33"/>
                    <a:pt x="47" y="31"/>
                    <a:pt x="47" y="31"/>
                  </a:cubicBezTo>
                  <a:cubicBezTo>
                    <a:pt x="47" y="30"/>
                    <a:pt x="49" y="26"/>
                    <a:pt x="49" y="26"/>
                  </a:cubicBezTo>
                  <a:cubicBezTo>
                    <a:pt x="49" y="25"/>
                    <a:pt x="48" y="24"/>
                    <a:pt x="48" y="24"/>
                  </a:cubicBezTo>
                  <a:cubicBezTo>
                    <a:pt x="47" y="24"/>
                    <a:pt x="42" y="24"/>
                    <a:pt x="42" y="23"/>
                  </a:cubicBezTo>
                  <a:cubicBezTo>
                    <a:pt x="41" y="23"/>
                    <a:pt x="40" y="22"/>
                    <a:pt x="40" y="21"/>
                  </a:cubicBezTo>
                  <a:cubicBezTo>
                    <a:pt x="40" y="21"/>
                    <a:pt x="39" y="20"/>
                    <a:pt x="39" y="19"/>
                  </a:cubicBezTo>
                  <a:cubicBezTo>
                    <a:pt x="38" y="20"/>
                    <a:pt x="38" y="19"/>
                    <a:pt x="37" y="18"/>
                  </a:cubicBezTo>
                  <a:cubicBezTo>
                    <a:pt x="37" y="18"/>
                    <a:pt x="35" y="16"/>
                    <a:pt x="36" y="16"/>
                  </a:cubicBezTo>
                  <a:cubicBezTo>
                    <a:pt x="36" y="15"/>
                    <a:pt x="36" y="14"/>
                    <a:pt x="35" y="13"/>
                  </a:cubicBezTo>
                  <a:cubicBezTo>
                    <a:pt x="34" y="12"/>
                    <a:pt x="32" y="11"/>
                    <a:pt x="32" y="10"/>
                  </a:cubicBezTo>
                  <a:cubicBezTo>
                    <a:pt x="32" y="10"/>
                    <a:pt x="32" y="10"/>
                    <a:pt x="32" y="9"/>
                  </a:cubicBezTo>
                  <a:cubicBezTo>
                    <a:pt x="30" y="9"/>
                    <a:pt x="30" y="9"/>
                    <a:pt x="30" y="9"/>
                  </a:cubicBezTo>
                  <a:lnTo>
                    <a:pt x="29" y="8"/>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7" name="Freeform 269">
              <a:extLst>
                <a:ext uri="{FF2B5EF4-FFF2-40B4-BE49-F238E27FC236}">
                  <a16:creationId xmlns:a16="http://schemas.microsoft.com/office/drawing/2014/main" id="{1629578E-DE69-4AA7-B36A-09BC88C8B017}"/>
                </a:ext>
              </a:extLst>
            </p:cNvPr>
            <p:cNvSpPr>
              <a:spLocks/>
            </p:cNvSpPr>
            <p:nvPr/>
          </p:nvSpPr>
          <p:spPr bwMode="auto">
            <a:xfrm>
              <a:off x="-3090863" y="2014538"/>
              <a:ext cx="68262" cy="76200"/>
            </a:xfrm>
            <a:custGeom>
              <a:avLst/>
              <a:gdLst>
                <a:gd name="T0" fmla="*/ 9 w 19"/>
                <a:gd name="T1" fmla="*/ 1 h 21"/>
                <a:gd name="T2" fmla="*/ 9 w 19"/>
                <a:gd name="T3" fmla="*/ 2 h 21"/>
                <a:gd name="T4" fmla="*/ 8 w 19"/>
                <a:gd name="T5" fmla="*/ 4 h 21"/>
                <a:gd name="T6" fmla="*/ 7 w 19"/>
                <a:gd name="T7" fmla="*/ 6 h 21"/>
                <a:gd name="T8" fmla="*/ 8 w 19"/>
                <a:gd name="T9" fmla="*/ 6 h 21"/>
                <a:gd name="T10" fmla="*/ 9 w 19"/>
                <a:gd name="T11" fmla="*/ 8 h 21"/>
                <a:gd name="T12" fmla="*/ 7 w 19"/>
                <a:gd name="T13" fmla="*/ 13 h 21"/>
                <a:gd name="T14" fmla="*/ 0 w 19"/>
                <a:gd name="T15" fmla="*/ 15 h 21"/>
                <a:gd name="T16" fmla="*/ 3 w 19"/>
                <a:gd name="T17" fmla="*/ 21 h 21"/>
                <a:gd name="T18" fmla="*/ 3 w 19"/>
                <a:gd name="T19" fmla="*/ 21 h 21"/>
                <a:gd name="T20" fmla="*/ 7 w 19"/>
                <a:gd name="T21" fmla="*/ 20 h 21"/>
                <a:gd name="T22" fmla="*/ 8 w 19"/>
                <a:gd name="T23" fmla="*/ 18 h 21"/>
                <a:gd name="T24" fmla="*/ 11 w 19"/>
                <a:gd name="T25" fmla="*/ 18 h 21"/>
                <a:gd name="T26" fmla="*/ 12 w 19"/>
                <a:gd name="T27" fmla="*/ 16 h 21"/>
                <a:gd name="T28" fmla="*/ 14 w 19"/>
                <a:gd name="T29" fmla="*/ 15 h 21"/>
                <a:gd name="T30" fmla="*/ 14 w 19"/>
                <a:gd name="T31" fmla="*/ 12 h 21"/>
                <a:gd name="T32" fmla="*/ 16 w 19"/>
                <a:gd name="T33" fmla="*/ 10 h 21"/>
                <a:gd name="T34" fmla="*/ 18 w 19"/>
                <a:gd name="T35" fmla="*/ 8 h 21"/>
                <a:gd name="T36" fmla="*/ 18 w 19"/>
                <a:gd name="T37" fmla="*/ 6 h 21"/>
                <a:gd name="T38" fmla="*/ 16 w 19"/>
                <a:gd name="T39" fmla="*/ 4 h 21"/>
                <a:gd name="T40" fmla="*/ 12 w 19"/>
                <a:gd name="T41" fmla="*/ 3 h 21"/>
                <a:gd name="T42" fmla="*/ 11 w 19"/>
                <a:gd name="T43" fmla="*/ 0 h 21"/>
                <a:gd name="T44" fmla="*/ 10 w 19"/>
                <a:gd name="T45" fmla="*/ 1 h 21"/>
                <a:gd name="T46" fmla="*/ 9 w 19"/>
                <a:gd name="T47" fmla="*/ 1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9" h="21">
                  <a:moveTo>
                    <a:pt x="9" y="1"/>
                  </a:moveTo>
                  <a:cubicBezTo>
                    <a:pt x="9" y="2"/>
                    <a:pt x="9" y="2"/>
                    <a:pt x="9" y="2"/>
                  </a:cubicBezTo>
                  <a:cubicBezTo>
                    <a:pt x="8" y="4"/>
                    <a:pt x="8" y="4"/>
                    <a:pt x="8" y="4"/>
                  </a:cubicBezTo>
                  <a:cubicBezTo>
                    <a:pt x="7" y="6"/>
                    <a:pt x="7" y="6"/>
                    <a:pt x="7" y="6"/>
                  </a:cubicBezTo>
                  <a:cubicBezTo>
                    <a:pt x="7" y="6"/>
                    <a:pt x="7" y="6"/>
                    <a:pt x="8" y="6"/>
                  </a:cubicBezTo>
                  <a:cubicBezTo>
                    <a:pt x="8" y="6"/>
                    <a:pt x="9" y="7"/>
                    <a:pt x="9" y="8"/>
                  </a:cubicBezTo>
                  <a:cubicBezTo>
                    <a:pt x="9" y="8"/>
                    <a:pt x="7" y="12"/>
                    <a:pt x="7" y="13"/>
                  </a:cubicBezTo>
                  <a:cubicBezTo>
                    <a:pt x="7" y="13"/>
                    <a:pt x="3" y="14"/>
                    <a:pt x="0" y="15"/>
                  </a:cubicBezTo>
                  <a:cubicBezTo>
                    <a:pt x="1" y="16"/>
                    <a:pt x="2" y="19"/>
                    <a:pt x="3" y="21"/>
                  </a:cubicBezTo>
                  <a:cubicBezTo>
                    <a:pt x="3" y="21"/>
                    <a:pt x="3" y="21"/>
                    <a:pt x="3" y="21"/>
                  </a:cubicBezTo>
                  <a:cubicBezTo>
                    <a:pt x="5" y="20"/>
                    <a:pt x="6" y="20"/>
                    <a:pt x="7" y="20"/>
                  </a:cubicBezTo>
                  <a:cubicBezTo>
                    <a:pt x="8" y="20"/>
                    <a:pt x="7" y="19"/>
                    <a:pt x="8" y="18"/>
                  </a:cubicBezTo>
                  <a:cubicBezTo>
                    <a:pt x="9" y="17"/>
                    <a:pt x="10" y="18"/>
                    <a:pt x="11" y="18"/>
                  </a:cubicBezTo>
                  <a:cubicBezTo>
                    <a:pt x="11" y="17"/>
                    <a:pt x="11" y="16"/>
                    <a:pt x="12" y="16"/>
                  </a:cubicBezTo>
                  <a:cubicBezTo>
                    <a:pt x="13" y="15"/>
                    <a:pt x="14" y="15"/>
                    <a:pt x="14" y="15"/>
                  </a:cubicBezTo>
                  <a:cubicBezTo>
                    <a:pt x="14" y="14"/>
                    <a:pt x="14" y="12"/>
                    <a:pt x="14" y="12"/>
                  </a:cubicBezTo>
                  <a:cubicBezTo>
                    <a:pt x="15" y="12"/>
                    <a:pt x="16" y="11"/>
                    <a:pt x="16" y="10"/>
                  </a:cubicBezTo>
                  <a:cubicBezTo>
                    <a:pt x="16" y="10"/>
                    <a:pt x="18" y="8"/>
                    <a:pt x="18" y="8"/>
                  </a:cubicBezTo>
                  <a:cubicBezTo>
                    <a:pt x="19" y="7"/>
                    <a:pt x="19" y="7"/>
                    <a:pt x="18" y="6"/>
                  </a:cubicBezTo>
                  <a:cubicBezTo>
                    <a:pt x="17" y="6"/>
                    <a:pt x="16" y="4"/>
                    <a:pt x="16" y="4"/>
                  </a:cubicBezTo>
                  <a:cubicBezTo>
                    <a:pt x="16" y="3"/>
                    <a:pt x="14" y="4"/>
                    <a:pt x="12" y="3"/>
                  </a:cubicBezTo>
                  <a:cubicBezTo>
                    <a:pt x="12" y="2"/>
                    <a:pt x="11" y="1"/>
                    <a:pt x="11" y="0"/>
                  </a:cubicBezTo>
                  <a:cubicBezTo>
                    <a:pt x="10" y="1"/>
                    <a:pt x="10" y="1"/>
                    <a:pt x="10" y="1"/>
                  </a:cubicBezTo>
                  <a:lnTo>
                    <a:pt x="9" y="1"/>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8" name="Freeform 270">
              <a:extLst>
                <a:ext uri="{FF2B5EF4-FFF2-40B4-BE49-F238E27FC236}">
                  <a16:creationId xmlns:a16="http://schemas.microsoft.com/office/drawing/2014/main" id="{6196844E-BD77-47F8-973C-BDE31DF226E5}"/>
                </a:ext>
              </a:extLst>
            </p:cNvPr>
            <p:cNvSpPr>
              <a:spLocks/>
            </p:cNvSpPr>
            <p:nvPr/>
          </p:nvSpPr>
          <p:spPr bwMode="auto">
            <a:xfrm>
              <a:off x="-3101975" y="2008188"/>
              <a:ext cx="11112" cy="14288"/>
            </a:xfrm>
            <a:custGeom>
              <a:avLst/>
              <a:gdLst>
                <a:gd name="T0" fmla="*/ 2 w 3"/>
                <a:gd name="T1" fmla="*/ 3 h 4"/>
                <a:gd name="T2" fmla="*/ 2 w 3"/>
                <a:gd name="T3" fmla="*/ 3 h 4"/>
                <a:gd name="T4" fmla="*/ 2 w 3"/>
                <a:gd name="T5" fmla="*/ 0 h 4"/>
                <a:gd name="T6" fmla="*/ 0 w 3"/>
                <a:gd name="T7" fmla="*/ 2 h 4"/>
                <a:gd name="T8" fmla="*/ 0 w 3"/>
                <a:gd name="T9" fmla="*/ 2 h 4"/>
                <a:gd name="T10" fmla="*/ 2 w 3"/>
                <a:gd name="T11" fmla="*/ 3 h 4"/>
              </a:gdLst>
              <a:ahLst/>
              <a:cxnLst>
                <a:cxn ang="0">
                  <a:pos x="T0" y="T1"/>
                </a:cxn>
                <a:cxn ang="0">
                  <a:pos x="T2" y="T3"/>
                </a:cxn>
                <a:cxn ang="0">
                  <a:pos x="T4" y="T5"/>
                </a:cxn>
                <a:cxn ang="0">
                  <a:pos x="T6" y="T7"/>
                </a:cxn>
                <a:cxn ang="0">
                  <a:pos x="T8" y="T9"/>
                </a:cxn>
                <a:cxn ang="0">
                  <a:pos x="T10" y="T11"/>
                </a:cxn>
              </a:cxnLst>
              <a:rect l="0" t="0" r="r" b="b"/>
              <a:pathLst>
                <a:path w="3" h="4">
                  <a:moveTo>
                    <a:pt x="2" y="3"/>
                  </a:moveTo>
                  <a:cubicBezTo>
                    <a:pt x="2" y="3"/>
                    <a:pt x="2" y="3"/>
                    <a:pt x="2" y="3"/>
                  </a:cubicBezTo>
                  <a:cubicBezTo>
                    <a:pt x="2" y="2"/>
                    <a:pt x="3" y="0"/>
                    <a:pt x="2" y="0"/>
                  </a:cubicBezTo>
                  <a:cubicBezTo>
                    <a:pt x="1" y="0"/>
                    <a:pt x="0" y="2"/>
                    <a:pt x="0" y="2"/>
                  </a:cubicBezTo>
                  <a:cubicBezTo>
                    <a:pt x="0" y="2"/>
                    <a:pt x="0" y="2"/>
                    <a:pt x="0" y="2"/>
                  </a:cubicBezTo>
                  <a:cubicBezTo>
                    <a:pt x="1" y="3"/>
                    <a:pt x="1" y="4"/>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9" name="Freeform 271">
              <a:extLst>
                <a:ext uri="{FF2B5EF4-FFF2-40B4-BE49-F238E27FC236}">
                  <a16:creationId xmlns:a16="http://schemas.microsoft.com/office/drawing/2014/main" id="{E1212799-E1FF-4B25-AD58-1BBA73FFF3A8}"/>
                </a:ext>
              </a:extLst>
            </p:cNvPr>
            <p:cNvSpPr>
              <a:spLocks/>
            </p:cNvSpPr>
            <p:nvPr/>
          </p:nvSpPr>
          <p:spPr bwMode="auto">
            <a:xfrm>
              <a:off x="-3090863" y="2005013"/>
              <a:ext cx="39687" cy="31750"/>
            </a:xfrm>
            <a:custGeom>
              <a:avLst/>
              <a:gdLst>
                <a:gd name="T0" fmla="*/ 2 w 11"/>
                <a:gd name="T1" fmla="*/ 8 h 9"/>
                <a:gd name="T2" fmla="*/ 7 w 11"/>
                <a:gd name="T3" fmla="*/ 9 h 9"/>
                <a:gd name="T4" fmla="*/ 8 w 11"/>
                <a:gd name="T5" fmla="*/ 7 h 9"/>
                <a:gd name="T6" fmla="*/ 9 w 11"/>
                <a:gd name="T7" fmla="*/ 5 h 9"/>
                <a:gd name="T8" fmla="*/ 9 w 11"/>
                <a:gd name="T9" fmla="*/ 4 h 9"/>
                <a:gd name="T10" fmla="*/ 10 w 11"/>
                <a:gd name="T11" fmla="*/ 4 h 9"/>
                <a:gd name="T12" fmla="*/ 11 w 11"/>
                <a:gd name="T13" fmla="*/ 3 h 9"/>
                <a:gd name="T14" fmla="*/ 10 w 11"/>
                <a:gd name="T15" fmla="*/ 0 h 9"/>
                <a:gd name="T16" fmla="*/ 8 w 11"/>
                <a:gd name="T17" fmla="*/ 3 h 9"/>
                <a:gd name="T18" fmla="*/ 3 w 11"/>
                <a:gd name="T19" fmla="*/ 5 h 9"/>
                <a:gd name="T20" fmla="*/ 0 w 11"/>
                <a:gd name="T21" fmla="*/ 6 h 9"/>
                <a:gd name="T22" fmla="*/ 0 w 11"/>
                <a:gd name="T23" fmla="*/ 6 h 9"/>
                <a:gd name="T24" fmla="*/ 2 w 11"/>
                <a:gd name="T25" fmla="*/ 8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1" h="9">
                  <a:moveTo>
                    <a:pt x="2" y="8"/>
                  </a:moveTo>
                  <a:cubicBezTo>
                    <a:pt x="2" y="9"/>
                    <a:pt x="6" y="9"/>
                    <a:pt x="7" y="9"/>
                  </a:cubicBezTo>
                  <a:cubicBezTo>
                    <a:pt x="8" y="7"/>
                    <a:pt x="8" y="7"/>
                    <a:pt x="8" y="7"/>
                  </a:cubicBezTo>
                  <a:cubicBezTo>
                    <a:pt x="9" y="5"/>
                    <a:pt x="9" y="5"/>
                    <a:pt x="9" y="5"/>
                  </a:cubicBezTo>
                  <a:cubicBezTo>
                    <a:pt x="9" y="4"/>
                    <a:pt x="9" y="4"/>
                    <a:pt x="9" y="4"/>
                  </a:cubicBezTo>
                  <a:cubicBezTo>
                    <a:pt x="10" y="4"/>
                    <a:pt x="10" y="4"/>
                    <a:pt x="10" y="4"/>
                  </a:cubicBezTo>
                  <a:cubicBezTo>
                    <a:pt x="11" y="3"/>
                    <a:pt x="11" y="3"/>
                    <a:pt x="11" y="3"/>
                  </a:cubicBezTo>
                  <a:cubicBezTo>
                    <a:pt x="11" y="2"/>
                    <a:pt x="11" y="0"/>
                    <a:pt x="10" y="0"/>
                  </a:cubicBezTo>
                  <a:cubicBezTo>
                    <a:pt x="10" y="0"/>
                    <a:pt x="8" y="2"/>
                    <a:pt x="8" y="3"/>
                  </a:cubicBezTo>
                  <a:cubicBezTo>
                    <a:pt x="7" y="5"/>
                    <a:pt x="5" y="6"/>
                    <a:pt x="3" y="5"/>
                  </a:cubicBezTo>
                  <a:cubicBezTo>
                    <a:pt x="1" y="5"/>
                    <a:pt x="1" y="6"/>
                    <a:pt x="0" y="6"/>
                  </a:cubicBezTo>
                  <a:cubicBezTo>
                    <a:pt x="0" y="6"/>
                    <a:pt x="0" y="6"/>
                    <a:pt x="0" y="6"/>
                  </a:cubicBezTo>
                  <a:cubicBezTo>
                    <a:pt x="0" y="7"/>
                    <a:pt x="1" y="8"/>
                    <a:pt x="2"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0" name="Freeform 272">
              <a:extLst>
                <a:ext uri="{FF2B5EF4-FFF2-40B4-BE49-F238E27FC236}">
                  <a16:creationId xmlns:a16="http://schemas.microsoft.com/office/drawing/2014/main" id="{FF92EDE6-05B1-4B1D-B2A7-73CB4D2FF095}"/>
                </a:ext>
              </a:extLst>
            </p:cNvPr>
            <p:cNvSpPr>
              <a:spLocks noEditPoints="1"/>
            </p:cNvSpPr>
            <p:nvPr/>
          </p:nvSpPr>
          <p:spPr bwMode="auto">
            <a:xfrm>
              <a:off x="-2693988" y="2178050"/>
              <a:ext cx="163512" cy="49213"/>
            </a:xfrm>
            <a:custGeom>
              <a:avLst/>
              <a:gdLst>
                <a:gd name="T0" fmla="*/ 8 w 45"/>
                <a:gd name="T1" fmla="*/ 5 h 14"/>
                <a:gd name="T2" fmla="*/ 6 w 45"/>
                <a:gd name="T3" fmla="*/ 2 h 14"/>
                <a:gd name="T4" fmla="*/ 5 w 45"/>
                <a:gd name="T5" fmla="*/ 1 h 14"/>
                <a:gd name="T6" fmla="*/ 5 w 45"/>
                <a:gd name="T7" fmla="*/ 1 h 14"/>
                <a:gd name="T8" fmla="*/ 4 w 45"/>
                <a:gd name="T9" fmla="*/ 2 h 14"/>
                <a:gd name="T10" fmla="*/ 2 w 45"/>
                <a:gd name="T11" fmla="*/ 1 h 14"/>
                <a:gd name="T12" fmla="*/ 1 w 45"/>
                <a:gd name="T13" fmla="*/ 0 h 14"/>
                <a:gd name="T14" fmla="*/ 0 w 45"/>
                <a:gd name="T15" fmla="*/ 0 h 14"/>
                <a:gd name="T16" fmla="*/ 0 w 45"/>
                <a:gd name="T17" fmla="*/ 4 h 14"/>
                <a:gd name="T18" fmla="*/ 3 w 45"/>
                <a:gd name="T19" fmla="*/ 8 h 14"/>
                <a:gd name="T20" fmla="*/ 5 w 45"/>
                <a:gd name="T21" fmla="*/ 10 h 14"/>
                <a:gd name="T22" fmla="*/ 9 w 45"/>
                <a:gd name="T23" fmla="*/ 12 h 14"/>
                <a:gd name="T24" fmla="*/ 8 w 45"/>
                <a:gd name="T25" fmla="*/ 9 h 14"/>
                <a:gd name="T26" fmla="*/ 8 w 45"/>
                <a:gd name="T27" fmla="*/ 5 h 14"/>
                <a:gd name="T28" fmla="*/ 43 w 45"/>
                <a:gd name="T29" fmla="*/ 2 h 14"/>
                <a:gd name="T30" fmla="*/ 41 w 45"/>
                <a:gd name="T31" fmla="*/ 1 h 14"/>
                <a:gd name="T32" fmla="*/ 39 w 45"/>
                <a:gd name="T33" fmla="*/ 0 h 14"/>
                <a:gd name="T34" fmla="*/ 37 w 45"/>
                <a:gd name="T35" fmla="*/ 2 h 14"/>
                <a:gd name="T36" fmla="*/ 36 w 45"/>
                <a:gd name="T37" fmla="*/ 4 h 14"/>
                <a:gd name="T38" fmla="*/ 35 w 45"/>
                <a:gd name="T39" fmla="*/ 4 h 14"/>
                <a:gd name="T40" fmla="*/ 35 w 45"/>
                <a:gd name="T41" fmla="*/ 6 h 14"/>
                <a:gd name="T42" fmla="*/ 34 w 45"/>
                <a:gd name="T43" fmla="*/ 6 h 14"/>
                <a:gd name="T44" fmla="*/ 33 w 45"/>
                <a:gd name="T45" fmla="*/ 5 h 14"/>
                <a:gd name="T46" fmla="*/ 32 w 45"/>
                <a:gd name="T47" fmla="*/ 4 h 14"/>
                <a:gd name="T48" fmla="*/ 30 w 45"/>
                <a:gd name="T49" fmla="*/ 8 h 14"/>
                <a:gd name="T50" fmla="*/ 27 w 45"/>
                <a:gd name="T51" fmla="*/ 9 h 14"/>
                <a:gd name="T52" fmla="*/ 26 w 45"/>
                <a:gd name="T53" fmla="*/ 12 h 14"/>
                <a:gd name="T54" fmla="*/ 22 w 45"/>
                <a:gd name="T55" fmla="*/ 11 h 14"/>
                <a:gd name="T56" fmla="*/ 23 w 45"/>
                <a:gd name="T57" fmla="*/ 12 h 14"/>
                <a:gd name="T58" fmla="*/ 25 w 45"/>
                <a:gd name="T59" fmla="*/ 13 h 14"/>
                <a:gd name="T60" fmla="*/ 28 w 45"/>
                <a:gd name="T61" fmla="*/ 13 h 14"/>
                <a:gd name="T62" fmla="*/ 30 w 45"/>
                <a:gd name="T63" fmla="*/ 12 h 14"/>
                <a:gd name="T64" fmla="*/ 32 w 45"/>
                <a:gd name="T65" fmla="*/ 12 h 14"/>
                <a:gd name="T66" fmla="*/ 34 w 45"/>
                <a:gd name="T67" fmla="*/ 11 h 14"/>
                <a:gd name="T68" fmla="*/ 35 w 45"/>
                <a:gd name="T69" fmla="*/ 9 h 14"/>
                <a:gd name="T70" fmla="*/ 36 w 45"/>
                <a:gd name="T71" fmla="*/ 7 h 14"/>
                <a:gd name="T72" fmla="*/ 40 w 45"/>
                <a:gd name="T73" fmla="*/ 5 h 14"/>
                <a:gd name="T74" fmla="*/ 41 w 45"/>
                <a:gd name="T75" fmla="*/ 6 h 14"/>
                <a:gd name="T76" fmla="*/ 43 w 45"/>
                <a:gd name="T77" fmla="*/ 4 h 14"/>
                <a:gd name="T78" fmla="*/ 45 w 45"/>
                <a:gd name="T79" fmla="*/ 3 h 14"/>
                <a:gd name="T80" fmla="*/ 43 w 45"/>
                <a:gd name="T81" fmla="*/ 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45" h="14">
                  <a:moveTo>
                    <a:pt x="8" y="5"/>
                  </a:moveTo>
                  <a:cubicBezTo>
                    <a:pt x="8" y="3"/>
                    <a:pt x="6" y="3"/>
                    <a:pt x="6" y="2"/>
                  </a:cubicBezTo>
                  <a:cubicBezTo>
                    <a:pt x="6" y="1"/>
                    <a:pt x="5" y="2"/>
                    <a:pt x="5" y="1"/>
                  </a:cubicBezTo>
                  <a:cubicBezTo>
                    <a:pt x="5" y="1"/>
                    <a:pt x="5" y="1"/>
                    <a:pt x="5" y="1"/>
                  </a:cubicBezTo>
                  <a:cubicBezTo>
                    <a:pt x="4" y="1"/>
                    <a:pt x="4" y="2"/>
                    <a:pt x="4" y="2"/>
                  </a:cubicBezTo>
                  <a:cubicBezTo>
                    <a:pt x="4" y="2"/>
                    <a:pt x="2" y="2"/>
                    <a:pt x="2" y="1"/>
                  </a:cubicBezTo>
                  <a:cubicBezTo>
                    <a:pt x="2" y="1"/>
                    <a:pt x="2" y="0"/>
                    <a:pt x="1" y="0"/>
                  </a:cubicBezTo>
                  <a:cubicBezTo>
                    <a:pt x="1" y="0"/>
                    <a:pt x="0" y="0"/>
                    <a:pt x="0" y="0"/>
                  </a:cubicBezTo>
                  <a:cubicBezTo>
                    <a:pt x="0" y="1"/>
                    <a:pt x="0" y="3"/>
                    <a:pt x="0" y="4"/>
                  </a:cubicBezTo>
                  <a:cubicBezTo>
                    <a:pt x="0" y="5"/>
                    <a:pt x="2" y="7"/>
                    <a:pt x="3" y="8"/>
                  </a:cubicBezTo>
                  <a:cubicBezTo>
                    <a:pt x="3" y="9"/>
                    <a:pt x="4" y="9"/>
                    <a:pt x="5" y="10"/>
                  </a:cubicBezTo>
                  <a:cubicBezTo>
                    <a:pt x="6" y="11"/>
                    <a:pt x="9" y="13"/>
                    <a:pt x="9" y="12"/>
                  </a:cubicBezTo>
                  <a:cubicBezTo>
                    <a:pt x="10" y="12"/>
                    <a:pt x="9" y="10"/>
                    <a:pt x="8" y="9"/>
                  </a:cubicBezTo>
                  <a:cubicBezTo>
                    <a:pt x="7" y="8"/>
                    <a:pt x="8" y="6"/>
                    <a:pt x="8" y="5"/>
                  </a:cubicBezTo>
                  <a:close/>
                  <a:moveTo>
                    <a:pt x="43" y="2"/>
                  </a:moveTo>
                  <a:cubicBezTo>
                    <a:pt x="42" y="2"/>
                    <a:pt x="41" y="2"/>
                    <a:pt x="41" y="1"/>
                  </a:cubicBezTo>
                  <a:cubicBezTo>
                    <a:pt x="41" y="1"/>
                    <a:pt x="40" y="0"/>
                    <a:pt x="39" y="0"/>
                  </a:cubicBezTo>
                  <a:cubicBezTo>
                    <a:pt x="38" y="0"/>
                    <a:pt x="37" y="1"/>
                    <a:pt x="37" y="2"/>
                  </a:cubicBezTo>
                  <a:cubicBezTo>
                    <a:pt x="37" y="3"/>
                    <a:pt x="36" y="3"/>
                    <a:pt x="36" y="4"/>
                  </a:cubicBezTo>
                  <a:cubicBezTo>
                    <a:pt x="36" y="4"/>
                    <a:pt x="36" y="4"/>
                    <a:pt x="35" y="4"/>
                  </a:cubicBezTo>
                  <a:cubicBezTo>
                    <a:pt x="35" y="5"/>
                    <a:pt x="36" y="6"/>
                    <a:pt x="35" y="6"/>
                  </a:cubicBezTo>
                  <a:cubicBezTo>
                    <a:pt x="35" y="5"/>
                    <a:pt x="35" y="6"/>
                    <a:pt x="34" y="6"/>
                  </a:cubicBezTo>
                  <a:cubicBezTo>
                    <a:pt x="33" y="6"/>
                    <a:pt x="33" y="5"/>
                    <a:pt x="33" y="5"/>
                  </a:cubicBezTo>
                  <a:cubicBezTo>
                    <a:pt x="33" y="4"/>
                    <a:pt x="32" y="4"/>
                    <a:pt x="32" y="4"/>
                  </a:cubicBezTo>
                  <a:cubicBezTo>
                    <a:pt x="32" y="4"/>
                    <a:pt x="31" y="6"/>
                    <a:pt x="30" y="8"/>
                  </a:cubicBezTo>
                  <a:cubicBezTo>
                    <a:pt x="30" y="9"/>
                    <a:pt x="29" y="9"/>
                    <a:pt x="27" y="9"/>
                  </a:cubicBezTo>
                  <a:cubicBezTo>
                    <a:pt x="25" y="9"/>
                    <a:pt x="26" y="11"/>
                    <a:pt x="26" y="12"/>
                  </a:cubicBezTo>
                  <a:cubicBezTo>
                    <a:pt x="25" y="13"/>
                    <a:pt x="23" y="11"/>
                    <a:pt x="22" y="11"/>
                  </a:cubicBezTo>
                  <a:cubicBezTo>
                    <a:pt x="22" y="12"/>
                    <a:pt x="23" y="12"/>
                    <a:pt x="23" y="12"/>
                  </a:cubicBezTo>
                  <a:cubicBezTo>
                    <a:pt x="23" y="12"/>
                    <a:pt x="24" y="14"/>
                    <a:pt x="25" y="13"/>
                  </a:cubicBezTo>
                  <a:cubicBezTo>
                    <a:pt x="25" y="13"/>
                    <a:pt x="27" y="13"/>
                    <a:pt x="28" y="13"/>
                  </a:cubicBezTo>
                  <a:cubicBezTo>
                    <a:pt x="29" y="13"/>
                    <a:pt x="29" y="12"/>
                    <a:pt x="30" y="12"/>
                  </a:cubicBezTo>
                  <a:cubicBezTo>
                    <a:pt x="31" y="12"/>
                    <a:pt x="31" y="13"/>
                    <a:pt x="32" y="12"/>
                  </a:cubicBezTo>
                  <a:cubicBezTo>
                    <a:pt x="34" y="12"/>
                    <a:pt x="34" y="12"/>
                    <a:pt x="34" y="11"/>
                  </a:cubicBezTo>
                  <a:cubicBezTo>
                    <a:pt x="34" y="10"/>
                    <a:pt x="35" y="10"/>
                    <a:pt x="35" y="9"/>
                  </a:cubicBezTo>
                  <a:cubicBezTo>
                    <a:pt x="35" y="8"/>
                    <a:pt x="37" y="9"/>
                    <a:pt x="36" y="7"/>
                  </a:cubicBezTo>
                  <a:cubicBezTo>
                    <a:pt x="36" y="5"/>
                    <a:pt x="39" y="5"/>
                    <a:pt x="40" y="5"/>
                  </a:cubicBezTo>
                  <a:cubicBezTo>
                    <a:pt x="40" y="5"/>
                    <a:pt x="41" y="5"/>
                    <a:pt x="41" y="6"/>
                  </a:cubicBezTo>
                  <a:cubicBezTo>
                    <a:pt x="42" y="5"/>
                    <a:pt x="43" y="5"/>
                    <a:pt x="43" y="4"/>
                  </a:cubicBezTo>
                  <a:cubicBezTo>
                    <a:pt x="42" y="4"/>
                    <a:pt x="44" y="4"/>
                    <a:pt x="45" y="3"/>
                  </a:cubicBezTo>
                  <a:cubicBezTo>
                    <a:pt x="45" y="3"/>
                    <a:pt x="44" y="2"/>
                    <a:pt x="4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1" name="Freeform 273">
              <a:extLst>
                <a:ext uri="{FF2B5EF4-FFF2-40B4-BE49-F238E27FC236}">
                  <a16:creationId xmlns:a16="http://schemas.microsoft.com/office/drawing/2014/main" id="{4A9F8091-7917-426C-93D8-259ECA7C1992}"/>
                </a:ext>
              </a:extLst>
            </p:cNvPr>
            <p:cNvSpPr>
              <a:spLocks/>
            </p:cNvSpPr>
            <p:nvPr/>
          </p:nvSpPr>
          <p:spPr bwMode="auto">
            <a:xfrm>
              <a:off x="-2573338" y="2192338"/>
              <a:ext cx="9525" cy="6350"/>
            </a:xfrm>
            <a:custGeom>
              <a:avLst/>
              <a:gdLst>
                <a:gd name="T0" fmla="*/ 1 w 3"/>
                <a:gd name="T1" fmla="*/ 2 h 2"/>
                <a:gd name="T2" fmla="*/ 2 w 3"/>
                <a:gd name="T3" fmla="*/ 2 h 2"/>
                <a:gd name="T4" fmla="*/ 2 w 3"/>
                <a:gd name="T5" fmla="*/ 0 h 2"/>
                <a:gd name="T6" fmla="*/ 1 w 3"/>
                <a:gd name="T7" fmla="*/ 1 h 2"/>
                <a:gd name="T8" fmla="*/ 0 w 3"/>
                <a:gd name="T9" fmla="*/ 1 h 2"/>
                <a:gd name="T10" fmla="*/ 1 w 3"/>
                <a:gd name="T11" fmla="*/ 2 h 2"/>
              </a:gdLst>
              <a:ahLst/>
              <a:cxnLst>
                <a:cxn ang="0">
                  <a:pos x="T0" y="T1"/>
                </a:cxn>
                <a:cxn ang="0">
                  <a:pos x="T2" y="T3"/>
                </a:cxn>
                <a:cxn ang="0">
                  <a:pos x="T4" y="T5"/>
                </a:cxn>
                <a:cxn ang="0">
                  <a:pos x="T6" y="T7"/>
                </a:cxn>
                <a:cxn ang="0">
                  <a:pos x="T8" y="T9"/>
                </a:cxn>
                <a:cxn ang="0">
                  <a:pos x="T10" y="T11"/>
                </a:cxn>
              </a:cxnLst>
              <a:rect l="0" t="0" r="r" b="b"/>
              <a:pathLst>
                <a:path w="3" h="2">
                  <a:moveTo>
                    <a:pt x="1" y="2"/>
                  </a:moveTo>
                  <a:cubicBezTo>
                    <a:pt x="2" y="2"/>
                    <a:pt x="2" y="1"/>
                    <a:pt x="2" y="2"/>
                  </a:cubicBezTo>
                  <a:cubicBezTo>
                    <a:pt x="3" y="2"/>
                    <a:pt x="2" y="1"/>
                    <a:pt x="2" y="0"/>
                  </a:cubicBezTo>
                  <a:cubicBezTo>
                    <a:pt x="2" y="0"/>
                    <a:pt x="1" y="0"/>
                    <a:pt x="1" y="1"/>
                  </a:cubicBezTo>
                  <a:cubicBezTo>
                    <a:pt x="1" y="1"/>
                    <a:pt x="0" y="1"/>
                    <a:pt x="0" y="1"/>
                  </a:cubicBezTo>
                  <a:cubicBezTo>
                    <a:pt x="0" y="1"/>
                    <a:pt x="0"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2" name="Freeform 274">
              <a:extLst>
                <a:ext uri="{FF2B5EF4-FFF2-40B4-BE49-F238E27FC236}">
                  <a16:creationId xmlns:a16="http://schemas.microsoft.com/office/drawing/2014/main" id="{59D6F47D-3634-449D-87EF-35E6F1968EBD}"/>
                </a:ext>
              </a:extLst>
            </p:cNvPr>
            <p:cNvSpPr>
              <a:spLocks/>
            </p:cNvSpPr>
            <p:nvPr/>
          </p:nvSpPr>
          <p:spPr bwMode="auto">
            <a:xfrm>
              <a:off x="-3203575" y="1900238"/>
              <a:ext cx="84137" cy="79375"/>
            </a:xfrm>
            <a:custGeom>
              <a:avLst/>
              <a:gdLst>
                <a:gd name="T0" fmla="*/ 20 w 23"/>
                <a:gd name="T1" fmla="*/ 20 h 22"/>
                <a:gd name="T2" fmla="*/ 21 w 23"/>
                <a:gd name="T3" fmla="*/ 19 h 22"/>
                <a:gd name="T4" fmla="*/ 22 w 23"/>
                <a:gd name="T5" fmla="*/ 20 h 22"/>
                <a:gd name="T6" fmla="*/ 23 w 23"/>
                <a:gd name="T7" fmla="*/ 20 h 22"/>
                <a:gd name="T8" fmla="*/ 22 w 23"/>
                <a:gd name="T9" fmla="*/ 18 h 22"/>
                <a:gd name="T10" fmla="*/ 21 w 23"/>
                <a:gd name="T11" fmla="*/ 16 h 22"/>
                <a:gd name="T12" fmla="*/ 21 w 23"/>
                <a:gd name="T13" fmla="*/ 15 h 22"/>
                <a:gd name="T14" fmla="*/ 20 w 23"/>
                <a:gd name="T15" fmla="*/ 13 h 22"/>
                <a:gd name="T16" fmla="*/ 18 w 23"/>
                <a:gd name="T17" fmla="*/ 11 h 22"/>
                <a:gd name="T18" fmla="*/ 16 w 23"/>
                <a:gd name="T19" fmla="*/ 10 h 22"/>
                <a:gd name="T20" fmla="*/ 16 w 23"/>
                <a:gd name="T21" fmla="*/ 8 h 22"/>
                <a:gd name="T22" fmla="*/ 17 w 23"/>
                <a:gd name="T23" fmla="*/ 6 h 22"/>
                <a:gd name="T24" fmla="*/ 17 w 23"/>
                <a:gd name="T25" fmla="*/ 5 h 22"/>
                <a:gd name="T26" fmla="*/ 16 w 23"/>
                <a:gd name="T27" fmla="*/ 4 h 22"/>
                <a:gd name="T28" fmla="*/ 15 w 23"/>
                <a:gd name="T29" fmla="*/ 3 h 22"/>
                <a:gd name="T30" fmla="*/ 14 w 23"/>
                <a:gd name="T31" fmla="*/ 1 h 22"/>
                <a:gd name="T32" fmla="*/ 12 w 23"/>
                <a:gd name="T33" fmla="*/ 0 h 22"/>
                <a:gd name="T34" fmla="*/ 10 w 23"/>
                <a:gd name="T35" fmla="*/ 0 h 22"/>
                <a:gd name="T36" fmla="*/ 9 w 23"/>
                <a:gd name="T37" fmla="*/ 1 h 22"/>
                <a:gd name="T38" fmla="*/ 9 w 23"/>
                <a:gd name="T39" fmla="*/ 1 h 22"/>
                <a:gd name="T40" fmla="*/ 7 w 23"/>
                <a:gd name="T41" fmla="*/ 2 h 22"/>
                <a:gd name="T42" fmla="*/ 6 w 23"/>
                <a:gd name="T43" fmla="*/ 3 h 22"/>
                <a:gd name="T44" fmla="*/ 6 w 23"/>
                <a:gd name="T45" fmla="*/ 5 h 22"/>
                <a:gd name="T46" fmla="*/ 6 w 23"/>
                <a:gd name="T47" fmla="*/ 7 h 22"/>
                <a:gd name="T48" fmla="*/ 5 w 23"/>
                <a:gd name="T49" fmla="*/ 8 h 22"/>
                <a:gd name="T50" fmla="*/ 0 w 23"/>
                <a:gd name="T51" fmla="*/ 11 h 22"/>
                <a:gd name="T52" fmla="*/ 1 w 23"/>
                <a:gd name="T53" fmla="*/ 12 h 22"/>
                <a:gd name="T54" fmla="*/ 1 w 23"/>
                <a:gd name="T55" fmla="*/ 14 h 22"/>
                <a:gd name="T56" fmla="*/ 3 w 23"/>
                <a:gd name="T57" fmla="*/ 14 h 22"/>
                <a:gd name="T58" fmla="*/ 8 w 23"/>
                <a:gd name="T59" fmla="*/ 17 h 22"/>
                <a:gd name="T60" fmla="*/ 13 w 23"/>
                <a:gd name="T61" fmla="*/ 21 h 22"/>
                <a:gd name="T62" fmla="*/ 16 w 23"/>
                <a:gd name="T63" fmla="*/ 22 h 22"/>
                <a:gd name="T64" fmla="*/ 19 w 23"/>
                <a:gd name="T65" fmla="*/ 22 h 22"/>
                <a:gd name="T66" fmla="*/ 20 w 23"/>
                <a:gd name="T67" fmla="*/ 20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3" h="22">
                  <a:moveTo>
                    <a:pt x="20" y="20"/>
                  </a:moveTo>
                  <a:cubicBezTo>
                    <a:pt x="20" y="20"/>
                    <a:pt x="20" y="19"/>
                    <a:pt x="21" y="19"/>
                  </a:cubicBezTo>
                  <a:cubicBezTo>
                    <a:pt x="21" y="19"/>
                    <a:pt x="22" y="19"/>
                    <a:pt x="22" y="20"/>
                  </a:cubicBezTo>
                  <a:cubicBezTo>
                    <a:pt x="22" y="20"/>
                    <a:pt x="23" y="20"/>
                    <a:pt x="23" y="20"/>
                  </a:cubicBezTo>
                  <a:cubicBezTo>
                    <a:pt x="23" y="19"/>
                    <a:pt x="22" y="18"/>
                    <a:pt x="22" y="18"/>
                  </a:cubicBezTo>
                  <a:cubicBezTo>
                    <a:pt x="22" y="17"/>
                    <a:pt x="21" y="17"/>
                    <a:pt x="21" y="16"/>
                  </a:cubicBezTo>
                  <a:cubicBezTo>
                    <a:pt x="21" y="16"/>
                    <a:pt x="22" y="15"/>
                    <a:pt x="21" y="15"/>
                  </a:cubicBezTo>
                  <a:cubicBezTo>
                    <a:pt x="21" y="14"/>
                    <a:pt x="21" y="13"/>
                    <a:pt x="20" y="13"/>
                  </a:cubicBezTo>
                  <a:cubicBezTo>
                    <a:pt x="20" y="13"/>
                    <a:pt x="17" y="12"/>
                    <a:pt x="18" y="11"/>
                  </a:cubicBezTo>
                  <a:cubicBezTo>
                    <a:pt x="18" y="11"/>
                    <a:pt x="17" y="10"/>
                    <a:pt x="16" y="10"/>
                  </a:cubicBezTo>
                  <a:cubicBezTo>
                    <a:pt x="16" y="10"/>
                    <a:pt x="16" y="8"/>
                    <a:pt x="16" y="8"/>
                  </a:cubicBezTo>
                  <a:cubicBezTo>
                    <a:pt x="17" y="8"/>
                    <a:pt x="17" y="6"/>
                    <a:pt x="17" y="6"/>
                  </a:cubicBezTo>
                  <a:cubicBezTo>
                    <a:pt x="18" y="6"/>
                    <a:pt x="17" y="5"/>
                    <a:pt x="17" y="5"/>
                  </a:cubicBezTo>
                  <a:cubicBezTo>
                    <a:pt x="18" y="4"/>
                    <a:pt x="17" y="4"/>
                    <a:pt x="16" y="4"/>
                  </a:cubicBezTo>
                  <a:cubicBezTo>
                    <a:pt x="16" y="4"/>
                    <a:pt x="15" y="3"/>
                    <a:pt x="15" y="3"/>
                  </a:cubicBezTo>
                  <a:cubicBezTo>
                    <a:pt x="15" y="2"/>
                    <a:pt x="14" y="1"/>
                    <a:pt x="14" y="1"/>
                  </a:cubicBezTo>
                  <a:cubicBezTo>
                    <a:pt x="14" y="2"/>
                    <a:pt x="12" y="0"/>
                    <a:pt x="12" y="0"/>
                  </a:cubicBezTo>
                  <a:cubicBezTo>
                    <a:pt x="11" y="1"/>
                    <a:pt x="11" y="0"/>
                    <a:pt x="10" y="0"/>
                  </a:cubicBezTo>
                  <a:cubicBezTo>
                    <a:pt x="9" y="0"/>
                    <a:pt x="9" y="0"/>
                    <a:pt x="9" y="1"/>
                  </a:cubicBezTo>
                  <a:cubicBezTo>
                    <a:pt x="9" y="1"/>
                    <a:pt x="9" y="1"/>
                    <a:pt x="9" y="1"/>
                  </a:cubicBezTo>
                  <a:cubicBezTo>
                    <a:pt x="7" y="2"/>
                    <a:pt x="7" y="2"/>
                    <a:pt x="7" y="2"/>
                  </a:cubicBezTo>
                  <a:cubicBezTo>
                    <a:pt x="7" y="2"/>
                    <a:pt x="6" y="2"/>
                    <a:pt x="6" y="3"/>
                  </a:cubicBezTo>
                  <a:cubicBezTo>
                    <a:pt x="6" y="4"/>
                    <a:pt x="7" y="4"/>
                    <a:pt x="6" y="5"/>
                  </a:cubicBezTo>
                  <a:cubicBezTo>
                    <a:pt x="6" y="5"/>
                    <a:pt x="6" y="6"/>
                    <a:pt x="6" y="7"/>
                  </a:cubicBezTo>
                  <a:cubicBezTo>
                    <a:pt x="6" y="7"/>
                    <a:pt x="5" y="8"/>
                    <a:pt x="5" y="8"/>
                  </a:cubicBezTo>
                  <a:cubicBezTo>
                    <a:pt x="5" y="8"/>
                    <a:pt x="3" y="10"/>
                    <a:pt x="0" y="11"/>
                  </a:cubicBezTo>
                  <a:cubicBezTo>
                    <a:pt x="1" y="11"/>
                    <a:pt x="1" y="12"/>
                    <a:pt x="1" y="12"/>
                  </a:cubicBezTo>
                  <a:cubicBezTo>
                    <a:pt x="1" y="12"/>
                    <a:pt x="1" y="13"/>
                    <a:pt x="1" y="14"/>
                  </a:cubicBezTo>
                  <a:cubicBezTo>
                    <a:pt x="2" y="14"/>
                    <a:pt x="2" y="14"/>
                    <a:pt x="3" y="14"/>
                  </a:cubicBezTo>
                  <a:cubicBezTo>
                    <a:pt x="4" y="14"/>
                    <a:pt x="7" y="16"/>
                    <a:pt x="8" y="17"/>
                  </a:cubicBezTo>
                  <a:cubicBezTo>
                    <a:pt x="8" y="17"/>
                    <a:pt x="12" y="20"/>
                    <a:pt x="13" y="21"/>
                  </a:cubicBezTo>
                  <a:cubicBezTo>
                    <a:pt x="14" y="22"/>
                    <a:pt x="15" y="22"/>
                    <a:pt x="16" y="22"/>
                  </a:cubicBezTo>
                  <a:cubicBezTo>
                    <a:pt x="16" y="22"/>
                    <a:pt x="18" y="22"/>
                    <a:pt x="19" y="22"/>
                  </a:cubicBezTo>
                  <a:cubicBezTo>
                    <a:pt x="19" y="21"/>
                    <a:pt x="19" y="20"/>
                    <a:pt x="20"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3" name="Freeform 275">
              <a:extLst>
                <a:ext uri="{FF2B5EF4-FFF2-40B4-BE49-F238E27FC236}">
                  <a16:creationId xmlns:a16="http://schemas.microsoft.com/office/drawing/2014/main" id="{D4DD1804-52D4-4B3D-81C3-F18EB8D2DEDE}"/>
                </a:ext>
              </a:extLst>
            </p:cNvPr>
            <p:cNvSpPr>
              <a:spLocks/>
            </p:cNvSpPr>
            <p:nvPr/>
          </p:nvSpPr>
          <p:spPr bwMode="auto">
            <a:xfrm>
              <a:off x="-3133725" y="1968500"/>
              <a:ext cx="14287" cy="14288"/>
            </a:xfrm>
            <a:custGeom>
              <a:avLst/>
              <a:gdLst>
                <a:gd name="T0" fmla="*/ 1 w 4"/>
                <a:gd name="T1" fmla="*/ 3 h 4"/>
                <a:gd name="T2" fmla="*/ 2 w 4"/>
                <a:gd name="T3" fmla="*/ 4 h 4"/>
                <a:gd name="T4" fmla="*/ 4 w 4"/>
                <a:gd name="T5" fmla="*/ 4 h 4"/>
                <a:gd name="T6" fmla="*/ 3 w 4"/>
                <a:gd name="T7" fmla="*/ 1 h 4"/>
                <a:gd name="T8" fmla="*/ 3 w 4"/>
                <a:gd name="T9" fmla="*/ 1 h 4"/>
                <a:gd name="T10" fmla="*/ 2 w 4"/>
                <a:gd name="T11" fmla="*/ 0 h 4"/>
                <a:gd name="T12" fmla="*/ 1 w 4"/>
                <a:gd name="T13" fmla="*/ 1 h 4"/>
                <a:gd name="T14" fmla="*/ 0 w 4"/>
                <a:gd name="T15" fmla="*/ 3 h 4"/>
                <a:gd name="T16" fmla="*/ 1 w 4"/>
                <a:gd name="T17" fmla="*/ 3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4">
                  <a:moveTo>
                    <a:pt x="1" y="3"/>
                  </a:moveTo>
                  <a:cubicBezTo>
                    <a:pt x="2" y="4"/>
                    <a:pt x="2" y="4"/>
                    <a:pt x="2" y="4"/>
                  </a:cubicBezTo>
                  <a:cubicBezTo>
                    <a:pt x="4" y="4"/>
                    <a:pt x="4" y="4"/>
                    <a:pt x="4" y="4"/>
                  </a:cubicBezTo>
                  <a:cubicBezTo>
                    <a:pt x="4" y="3"/>
                    <a:pt x="3" y="2"/>
                    <a:pt x="3" y="1"/>
                  </a:cubicBezTo>
                  <a:cubicBezTo>
                    <a:pt x="3" y="1"/>
                    <a:pt x="3" y="1"/>
                    <a:pt x="3" y="1"/>
                  </a:cubicBezTo>
                  <a:cubicBezTo>
                    <a:pt x="3" y="0"/>
                    <a:pt x="2" y="0"/>
                    <a:pt x="2" y="0"/>
                  </a:cubicBezTo>
                  <a:cubicBezTo>
                    <a:pt x="1" y="0"/>
                    <a:pt x="1" y="1"/>
                    <a:pt x="1" y="1"/>
                  </a:cubicBezTo>
                  <a:cubicBezTo>
                    <a:pt x="0" y="1"/>
                    <a:pt x="0" y="2"/>
                    <a:pt x="0" y="3"/>
                  </a:cubicBezTo>
                  <a:cubicBezTo>
                    <a:pt x="0" y="3"/>
                    <a:pt x="1" y="3"/>
                    <a:pt x="1"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4" name="Freeform 276">
              <a:extLst>
                <a:ext uri="{FF2B5EF4-FFF2-40B4-BE49-F238E27FC236}">
                  <a16:creationId xmlns:a16="http://schemas.microsoft.com/office/drawing/2014/main" id="{F721931C-79DD-4682-BEC2-6465682CAB99}"/>
                </a:ext>
              </a:extLst>
            </p:cNvPr>
            <p:cNvSpPr>
              <a:spLocks noEditPoints="1"/>
            </p:cNvSpPr>
            <p:nvPr/>
          </p:nvSpPr>
          <p:spPr bwMode="auto">
            <a:xfrm>
              <a:off x="-3563938" y="1758950"/>
              <a:ext cx="122237" cy="101600"/>
            </a:xfrm>
            <a:custGeom>
              <a:avLst/>
              <a:gdLst>
                <a:gd name="T0" fmla="*/ 30 w 34"/>
                <a:gd name="T1" fmla="*/ 6 h 28"/>
                <a:gd name="T2" fmla="*/ 29 w 34"/>
                <a:gd name="T3" fmla="*/ 6 h 28"/>
                <a:gd name="T4" fmla="*/ 27 w 34"/>
                <a:gd name="T5" fmla="*/ 5 h 28"/>
                <a:gd name="T6" fmla="*/ 25 w 34"/>
                <a:gd name="T7" fmla="*/ 4 h 28"/>
                <a:gd name="T8" fmla="*/ 23 w 34"/>
                <a:gd name="T9" fmla="*/ 4 h 28"/>
                <a:gd name="T10" fmla="*/ 23 w 34"/>
                <a:gd name="T11" fmla="*/ 3 h 28"/>
                <a:gd name="T12" fmla="*/ 22 w 34"/>
                <a:gd name="T13" fmla="*/ 3 h 28"/>
                <a:gd name="T14" fmla="*/ 21 w 34"/>
                <a:gd name="T15" fmla="*/ 2 h 28"/>
                <a:gd name="T16" fmla="*/ 20 w 34"/>
                <a:gd name="T17" fmla="*/ 2 h 28"/>
                <a:gd name="T18" fmla="*/ 18 w 34"/>
                <a:gd name="T19" fmla="*/ 1 h 28"/>
                <a:gd name="T20" fmla="*/ 18 w 34"/>
                <a:gd name="T21" fmla="*/ 0 h 28"/>
                <a:gd name="T22" fmla="*/ 17 w 34"/>
                <a:gd name="T23" fmla="*/ 0 h 28"/>
                <a:gd name="T24" fmla="*/ 17 w 34"/>
                <a:gd name="T25" fmla="*/ 0 h 28"/>
                <a:gd name="T26" fmla="*/ 15 w 34"/>
                <a:gd name="T27" fmla="*/ 2 h 28"/>
                <a:gd name="T28" fmla="*/ 13 w 34"/>
                <a:gd name="T29" fmla="*/ 3 h 28"/>
                <a:gd name="T30" fmla="*/ 11 w 34"/>
                <a:gd name="T31" fmla="*/ 5 h 28"/>
                <a:gd name="T32" fmla="*/ 9 w 34"/>
                <a:gd name="T33" fmla="*/ 4 h 28"/>
                <a:gd name="T34" fmla="*/ 7 w 34"/>
                <a:gd name="T35" fmla="*/ 5 h 28"/>
                <a:gd name="T36" fmla="*/ 8 w 34"/>
                <a:gd name="T37" fmla="*/ 7 h 28"/>
                <a:gd name="T38" fmla="*/ 6 w 34"/>
                <a:gd name="T39" fmla="*/ 7 h 28"/>
                <a:gd name="T40" fmla="*/ 4 w 34"/>
                <a:gd name="T41" fmla="*/ 6 h 28"/>
                <a:gd name="T42" fmla="*/ 2 w 34"/>
                <a:gd name="T43" fmla="*/ 7 h 28"/>
                <a:gd name="T44" fmla="*/ 0 w 34"/>
                <a:gd name="T45" fmla="*/ 8 h 28"/>
                <a:gd name="T46" fmla="*/ 1 w 34"/>
                <a:gd name="T47" fmla="*/ 9 h 28"/>
                <a:gd name="T48" fmla="*/ 4 w 34"/>
                <a:gd name="T49" fmla="*/ 10 h 28"/>
                <a:gd name="T50" fmla="*/ 6 w 34"/>
                <a:gd name="T51" fmla="*/ 11 h 28"/>
                <a:gd name="T52" fmla="*/ 7 w 34"/>
                <a:gd name="T53" fmla="*/ 12 h 28"/>
                <a:gd name="T54" fmla="*/ 8 w 34"/>
                <a:gd name="T55" fmla="*/ 14 h 28"/>
                <a:gd name="T56" fmla="*/ 9 w 34"/>
                <a:gd name="T57" fmla="*/ 16 h 28"/>
                <a:gd name="T58" fmla="*/ 9 w 34"/>
                <a:gd name="T59" fmla="*/ 18 h 28"/>
                <a:gd name="T60" fmla="*/ 8 w 34"/>
                <a:gd name="T61" fmla="*/ 23 h 28"/>
                <a:gd name="T62" fmla="*/ 7 w 34"/>
                <a:gd name="T63" fmla="*/ 23 h 28"/>
                <a:gd name="T64" fmla="*/ 9 w 34"/>
                <a:gd name="T65" fmla="*/ 23 h 28"/>
                <a:gd name="T66" fmla="*/ 11 w 34"/>
                <a:gd name="T67" fmla="*/ 24 h 28"/>
                <a:gd name="T68" fmla="*/ 13 w 34"/>
                <a:gd name="T69" fmla="*/ 24 h 28"/>
                <a:gd name="T70" fmla="*/ 14 w 34"/>
                <a:gd name="T71" fmla="*/ 24 h 28"/>
                <a:gd name="T72" fmla="*/ 17 w 34"/>
                <a:gd name="T73" fmla="*/ 25 h 28"/>
                <a:gd name="T74" fmla="*/ 19 w 34"/>
                <a:gd name="T75" fmla="*/ 25 h 28"/>
                <a:gd name="T76" fmla="*/ 19 w 34"/>
                <a:gd name="T77" fmla="*/ 25 h 28"/>
                <a:gd name="T78" fmla="*/ 21 w 34"/>
                <a:gd name="T79" fmla="*/ 22 h 28"/>
                <a:gd name="T80" fmla="*/ 25 w 34"/>
                <a:gd name="T81" fmla="*/ 23 h 28"/>
                <a:gd name="T82" fmla="*/ 28 w 34"/>
                <a:gd name="T83" fmla="*/ 22 h 28"/>
                <a:gd name="T84" fmla="*/ 29 w 34"/>
                <a:gd name="T85" fmla="*/ 21 h 28"/>
                <a:gd name="T86" fmla="*/ 29 w 34"/>
                <a:gd name="T87" fmla="*/ 21 h 28"/>
                <a:gd name="T88" fmla="*/ 28 w 34"/>
                <a:gd name="T89" fmla="*/ 20 h 28"/>
                <a:gd name="T90" fmla="*/ 28 w 34"/>
                <a:gd name="T91" fmla="*/ 19 h 28"/>
                <a:gd name="T92" fmla="*/ 27 w 34"/>
                <a:gd name="T93" fmla="*/ 18 h 28"/>
                <a:gd name="T94" fmla="*/ 28 w 34"/>
                <a:gd name="T95" fmla="*/ 17 h 28"/>
                <a:gd name="T96" fmla="*/ 28 w 34"/>
                <a:gd name="T97" fmla="*/ 16 h 28"/>
                <a:gd name="T98" fmla="*/ 28 w 34"/>
                <a:gd name="T99" fmla="*/ 15 h 28"/>
                <a:gd name="T100" fmla="*/ 27 w 34"/>
                <a:gd name="T101" fmla="*/ 14 h 28"/>
                <a:gd name="T102" fmla="*/ 26 w 34"/>
                <a:gd name="T103" fmla="*/ 14 h 28"/>
                <a:gd name="T104" fmla="*/ 26 w 34"/>
                <a:gd name="T105" fmla="*/ 13 h 28"/>
                <a:gd name="T106" fmla="*/ 28 w 34"/>
                <a:gd name="T107" fmla="*/ 11 h 28"/>
                <a:gd name="T108" fmla="*/ 29 w 34"/>
                <a:gd name="T109" fmla="*/ 10 h 28"/>
                <a:gd name="T110" fmla="*/ 29 w 34"/>
                <a:gd name="T111" fmla="*/ 9 h 28"/>
                <a:gd name="T112" fmla="*/ 30 w 34"/>
                <a:gd name="T113" fmla="*/ 7 h 28"/>
                <a:gd name="T114" fmla="*/ 30 w 34"/>
                <a:gd name="T115" fmla="*/ 6 h 28"/>
                <a:gd name="T116" fmla="*/ 33 w 34"/>
                <a:gd name="T117" fmla="*/ 24 h 28"/>
                <a:gd name="T118" fmla="*/ 32 w 34"/>
                <a:gd name="T119" fmla="*/ 25 h 28"/>
                <a:gd name="T120" fmla="*/ 33 w 34"/>
                <a:gd name="T121" fmla="*/ 28 h 28"/>
                <a:gd name="T122" fmla="*/ 33 w 34"/>
                <a:gd name="T123" fmla="*/ 24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4" h="28">
                  <a:moveTo>
                    <a:pt x="30" y="6"/>
                  </a:moveTo>
                  <a:cubicBezTo>
                    <a:pt x="29" y="6"/>
                    <a:pt x="29" y="6"/>
                    <a:pt x="29" y="6"/>
                  </a:cubicBezTo>
                  <a:cubicBezTo>
                    <a:pt x="28" y="6"/>
                    <a:pt x="27" y="5"/>
                    <a:pt x="27" y="5"/>
                  </a:cubicBezTo>
                  <a:cubicBezTo>
                    <a:pt x="27" y="4"/>
                    <a:pt x="25" y="4"/>
                    <a:pt x="25" y="4"/>
                  </a:cubicBezTo>
                  <a:cubicBezTo>
                    <a:pt x="24" y="5"/>
                    <a:pt x="24" y="4"/>
                    <a:pt x="23" y="4"/>
                  </a:cubicBezTo>
                  <a:cubicBezTo>
                    <a:pt x="23" y="4"/>
                    <a:pt x="23" y="3"/>
                    <a:pt x="23" y="3"/>
                  </a:cubicBezTo>
                  <a:cubicBezTo>
                    <a:pt x="23" y="2"/>
                    <a:pt x="22" y="3"/>
                    <a:pt x="22" y="3"/>
                  </a:cubicBezTo>
                  <a:cubicBezTo>
                    <a:pt x="21" y="3"/>
                    <a:pt x="21" y="3"/>
                    <a:pt x="21" y="2"/>
                  </a:cubicBezTo>
                  <a:cubicBezTo>
                    <a:pt x="21" y="2"/>
                    <a:pt x="20" y="2"/>
                    <a:pt x="20" y="2"/>
                  </a:cubicBezTo>
                  <a:cubicBezTo>
                    <a:pt x="19" y="1"/>
                    <a:pt x="19" y="0"/>
                    <a:pt x="18" y="1"/>
                  </a:cubicBezTo>
                  <a:cubicBezTo>
                    <a:pt x="18" y="1"/>
                    <a:pt x="18" y="0"/>
                    <a:pt x="18" y="0"/>
                  </a:cubicBezTo>
                  <a:cubicBezTo>
                    <a:pt x="18" y="0"/>
                    <a:pt x="17" y="0"/>
                    <a:pt x="17" y="0"/>
                  </a:cubicBezTo>
                  <a:cubicBezTo>
                    <a:pt x="17" y="0"/>
                    <a:pt x="17" y="0"/>
                    <a:pt x="17" y="0"/>
                  </a:cubicBezTo>
                  <a:cubicBezTo>
                    <a:pt x="16" y="0"/>
                    <a:pt x="15" y="0"/>
                    <a:pt x="15" y="2"/>
                  </a:cubicBezTo>
                  <a:cubicBezTo>
                    <a:pt x="16" y="3"/>
                    <a:pt x="14" y="3"/>
                    <a:pt x="13" y="3"/>
                  </a:cubicBezTo>
                  <a:cubicBezTo>
                    <a:pt x="12" y="3"/>
                    <a:pt x="12" y="4"/>
                    <a:pt x="11" y="5"/>
                  </a:cubicBezTo>
                  <a:cubicBezTo>
                    <a:pt x="11" y="5"/>
                    <a:pt x="9" y="5"/>
                    <a:pt x="9" y="4"/>
                  </a:cubicBezTo>
                  <a:cubicBezTo>
                    <a:pt x="8" y="3"/>
                    <a:pt x="6" y="4"/>
                    <a:pt x="7" y="5"/>
                  </a:cubicBezTo>
                  <a:cubicBezTo>
                    <a:pt x="8" y="6"/>
                    <a:pt x="8" y="7"/>
                    <a:pt x="8" y="7"/>
                  </a:cubicBezTo>
                  <a:cubicBezTo>
                    <a:pt x="7" y="8"/>
                    <a:pt x="6" y="7"/>
                    <a:pt x="6" y="7"/>
                  </a:cubicBezTo>
                  <a:cubicBezTo>
                    <a:pt x="5" y="8"/>
                    <a:pt x="5" y="7"/>
                    <a:pt x="4" y="6"/>
                  </a:cubicBezTo>
                  <a:cubicBezTo>
                    <a:pt x="3" y="6"/>
                    <a:pt x="3" y="7"/>
                    <a:pt x="2" y="7"/>
                  </a:cubicBezTo>
                  <a:cubicBezTo>
                    <a:pt x="1" y="7"/>
                    <a:pt x="0" y="7"/>
                    <a:pt x="0" y="8"/>
                  </a:cubicBezTo>
                  <a:cubicBezTo>
                    <a:pt x="1" y="8"/>
                    <a:pt x="0" y="9"/>
                    <a:pt x="1" y="9"/>
                  </a:cubicBezTo>
                  <a:cubicBezTo>
                    <a:pt x="1" y="10"/>
                    <a:pt x="3" y="10"/>
                    <a:pt x="4" y="10"/>
                  </a:cubicBezTo>
                  <a:cubicBezTo>
                    <a:pt x="5" y="11"/>
                    <a:pt x="5" y="10"/>
                    <a:pt x="6" y="11"/>
                  </a:cubicBezTo>
                  <a:cubicBezTo>
                    <a:pt x="6" y="11"/>
                    <a:pt x="7" y="11"/>
                    <a:pt x="7" y="12"/>
                  </a:cubicBezTo>
                  <a:cubicBezTo>
                    <a:pt x="7" y="13"/>
                    <a:pt x="7" y="14"/>
                    <a:pt x="8" y="14"/>
                  </a:cubicBezTo>
                  <a:cubicBezTo>
                    <a:pt x="10" y="14"/>
                    <a:pt x="9" y="15"/>
                    <a:pt x="9" y="16"/>
                  </a:cubicBezTo>
                  <a:cubicBezTo>
                    <a:pt x="9" y="16"/>
                    <a:pt x="8" y="18"/>
                    <a:pt x="9" y="18"/>
                  </a:cubicBezTo>
                  <a:cubicBezTo>
                    <a:pt x="9" y="19"/>
                    <a:pt x="8" y="22"/>
                    <a:pt x="8" y="23"/>
                  </a:cubicBezTo>
                  <a:cubicBezTo>
                    <a:pt x="8" y="23"/>
                    <a:pt x="7" y="23"/>
                    <a:pt x="7" y="23"/>
                  </a:cubicBezTo>
                  <a:cubicBezTo>
                    <a:pt x="8" y="23"/>
                    <a:pt x="8" y="23"/>
                    <a:pt x="9" y="23"/>
                  </a:cubicBezTo>
                  <a:cubicBezTo>
                    <a:pt x="9" y="24"/>
                    <a:pt x="10" y="24"/>
                    <a:pt x="11" y="24"/>
                  </a:cubicBezTo>
                  <a:cubicBezTo>
                    <a:pt x="12" y="25"/>
                    <a:pt x="13" y="25"/>
                    <a:pt x="13" y="24"/>
                  </a:cubicBezTo>
                  <a:cubicBezTo>
                    <a:pt x="13" y="24"/>
                    <a:pt x="13" y="24"/>
                    <a:pt x="14" y="24"/>
                  </a:cubicBezTo>
                  <a:cubicBezTo>
                    <a:pt x="14" y="25"/>
                    <a:pt x="16" y="25"/>
                    <a:pt x="17" y="25"/>
                  </a:cubicBezTo>
                  <a:cubicBezTo>
                    <a:pt x="17" y="25"/>
                    <a:pt x="18" y="25"/>
                    <a:pt x="19" y="25"/>
                  </a:cubicBezTo>
                  <a:cubicBezTo>
                    <a:pt x="19" y="25"/>
                    <a:pt x="19" y="25"/>
                    <a:pt x="19" y="25"/>
                  </a:cubicBezTo>
                  <a:cubicBezTo>
                    <a:pt x="19" y="23"/>
                    <a:pt x="20" y="23"/>
                    <a:pt x="21" y="22"/>
                  </a:cubicBezTo>
                  <a:cubicBezTo>
                    <a:pt x="22" y="22"/>
                    <a:pt x="24" y="23"/>
                    <a:pt x="25" y="23"/>
                  </a:cubicBezTo>
                  <a:cubicBezTo>
                    <a:pt x="26" y="24"/>
                    <a:pt x="27" y="24"/>
                    <a:pt x="28" y="22"/>
                  </a:cubicBezTo>
                  <a:cubicBezTo>
                    <a:pt x="28" y="22"/>
                    <a:pt x="29" y="22"/>
                    <a:pt x="29" y="21"/>
                  </a:cubicBezTo>
                  <a:cubicBezTo>
                    <a:pt x="29" y="21"/>
                    <a:pt x="29" y="21"/>
                    <a:pt x="29" y="21"/>
                  </a:cubicBezTo>
                  <a:cubicBezTo>
                    <a:pt x="30" y="20"/>
                    <a:pt x="29" y="20"/>
                    <a:pt x="28" y="20"/>
                  </a:cubicBezTo>
                  <a:cubicBezTo>
                    <a:pt x="28" y="20"/>
                    <a:pt x="28" y="20"/>
                    <a:pt x="28" y="19"/>
                  </a:cubicBezTo>
                  <a:cubicBezTo>
                    <a:pt x="28" y="19"/>
                    <a:pt x="28" y="19"/>
                    <a:pt x="27" y="18"/>
                  </a:cubicBezTo>
                  <a:cubicBezTo>
                    <a:pt x="27" y="17"/>
                    <a:pt x="27" y="18"/>
                    <a:pt x="28" y="17"/>
                  </a:cubicBezTo>
                  <a:cubicBezTo>
                    <a:pt x="28" y="17"/>
                    <a:pt x="28" y="17"/>
                    <a:pt x="28" y="16"/>
                  </a:cubicBezTo>
                  <a:cubicBezTo>
                    <a:pt x="28" y="16"/>
                    <a:pt x="28" y="16"/>
                    <a:pt x="28" y="15"/>
                  </a:cubicBezTo>
                  <a:cubicBezTo>
                    <a:pt x="28" y="15"/>
                    <a:pt x="27" y="15"/>
                    <a:pt x="27" y="14"/>
                  </a:cubicBezTo>
                  <a:cubicBezTo>
                    <a:pt x="27" y="14"/>
                    <a:pt x="27" y="14"/>
                    <a:pt x="26" y="14"/>
                  </a:cubicBezTo>
                  <a:cubicBezTo>
                    <a:pt x="26" y="15"/>
                    <a:pt x="26" y="14"/>
                    <a:pt x="26" y="13"/>
                  </a:cubicBezTo>
                  <a:cubicBezTo>
                    <a:pt x="26" y="12"/>
                    <a:pt x="28" y="12"/>
                    <a:pt x="28" y="11"/>
                  </a:cubicBezTo>
                  <a:cubicBezTo>
                    <a:pt x="28" y="11"/>
                    <a:pt x="28" y="10"/>
                    <a:pt x="29" y="10"/>
                  </a:cubicBezTo>
                  <a:cubicBezTo>
                    <a:pt x="29" y="10"/>
                    <a:pt x="29" y="9"/>
                    <a:pt x="29" y="9"/>
                  </a:cubicBezTo>
                  <a:cubicBezTo>
                    <a:pt x="29" y="8"/>
                    <a:pt x="30" y="7"/>
                    <a:pt x="30" y="7"/>
                  </a:cubicBezTo>
                  <a:cubicBezTo>
                    <a:pt x="31" y="6"/>
                    <a:pt x="30" y="6"/>
                    <a:pt x="30" y="6"/>
                  </a:cubicBezTo>
                  <a:close/>
                  <a:moveTo>
                    <a:pt x="33" y="24"/>
                  </a:moveTo>
                  <a:cubicBezTo>
                    <a:pt x="33" y="24"/>
                    <a:pt x="33" y="24"/>
                    <a:pt x="32" y="25"/>
                  </a:cubicBezTo>
                  <a:cubicBezTo>
                    <a:pt x="31" y="25"/>
                    <a:pt x="32" y="28"/>
                    <a:pt x="33" y="28"/>
                  </a:cubicBezTo>
                  <a:cubicBezTo>
                    <a:pt x="34" y="28"/>
                    <a:pt x="34" y="24"/>
                    <a:pt x="33" y="2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5" name="Freeform 277">
              <a:extLst>
                <a:ext uri="{FF2B5EF4-FFF2-40B4-BE49-F238E27FC236}">
                  <a16:creationId xmlns:a16="http://schemas.microsoft.com/office/drawing/2014/main" id="{32B12334-CF4D-4AA3-8911-4584F143BE9A}"/>
                </a:ext>
              </a:extLst>
            </p:cNvPr>
            <p:cNvSpPr>
              <a:spLocks/>
            </p:cNvSpPr>
            <p:nvPr/>
          </p:nvSpPr>
          <p:spPr bwMode="auto">
            <a:xfrm>
              <a:off x="-4286250" y="2108200"/>
              <a:ext cx="20637" cy="11113"/>
            </a:xfrm>
            <a:custGeom>
              <a:avLst/>
              <a:gdLst>
                <a:gd name="T0" fmla="*/ 6 w 6"/>
                <a:gd name="T1" fmla="*/ 1 h 3"/>
                <a:gd name="T2" fmla="*/ 3 w 6"/>
                <a:gd name="T3" fmla="*/ 1 h 3"/>
                <a:gd name="T4" fmla="*/ 2 w 6"/>
                <a:gd name="T5" fmla="*/ 0 h 3"/>
                <a:gd name="T6" fmla="*/ 2 w 6"/>
                <a:gd name="T7" fmla="*/ 0 h 3"/>
                <a:gd name="T8" fmla="*/ 0 w 6"/>
                <a:gd name="T9" fmla="*/ 2 h 3"/>
                <a:gd name="T10" fmla="*/ 5 w 6"/>
                <a:gd name="T11" fmla="*/ 3 h 3"/>
                <a:gd name="T12" fmla="*/ 6 w 6"/>
                <a:gd name="T13" fmla="*/ 3 h 3"/>
                <a:gd name="T14" fmla="*/ 6 w 6"/>
                <a:gd name="T15" fmla="*/ 1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 h="3">
                  <a:moveTo>
                    <a:pt x="6" y="1"/>
                  </a:moveTo>
                  <a:cubicBezTo>
                    <a:pt x="5" y="1"/>
                    <a:pt x="4" y="1"/>
                    <a:pt x="3" y="1"/>
                  </a:cubicBezTo>
                  <a:cubicBezTo>
                    <a:pt x="3" y="0"/>
                    <a:pt x="2" y="0"/>
                    <a:pt x="2" y="0"/>
                  </a:cubicBezTo>
                  <a:cubicBezTo>
                    <a:pt x="2" y="0"/>
                    <a:pt x="2" y="0"/>
                    <a:pt x="2" y="0"/>
                  </a:cubicBezTo>
                  <a:cubicBezTo>
                    <a:pt x="2" y="0"/>
                    <a:pt x="1" y="1"/>
                    <a:pt x="0" y="2"/>
                  </a:cubicBezTo>
                  <a:cubicBezTo>
                    <a:pt x="1" y="2"/>
                    <a:pt x="4" y="3"/>
                    <a:pt x="5" y="3"/>
                  </a:cubicBezTo>
                  <a:cubicBezTo>
                    <a:pt x="5" y="3"/>
                    <a:pt x="5" y="3"/>
                    <a:pt x="6" y="3"/>
                  </a:cubicBezTo>
                  <a:cubicBezTo>
                    <a:pt x="6" y="2"/>
                    <a:pt x="6" y="1"/>
                    <a:pt x="6"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6" name="Freeform 278">
              <a:extLst>
                <a:ext uri="{FF2B5EF4-FFF2-40B4-BE49-F238E27FC236}">
                  <a16:creationId xmlns:a16="http://schemas.microsoft.com/office/drawing/2014/main" id="{92B2B6D7-2E06-4E6F-8254-55B097984513}"/>
                </a:ext>
              </a:extLst>
            </p:cNvPr>
            <p:cNvSpPr>
              <a:spLocks/>
            </p:cNvSpPr>
            <p:nvPr/>
          </p:nvSpPr>
          <p:spPr bwMode="auto">
            <a:xfrm>
              <a:off x="-4279900" y="2093913"/>
              <a:ext cx="50800" cy="30163"/>
            </a:xfrm>
            <a:custGeom>
              <a:avLst/>
              <a:gdLst>
                <a:gd name="T0" fmla="*/ 6 w 14"/>
                <a:gd name="T1" fmla="*/ 7 h 8"/>
                <a:gd name="T2" fmla="*/ 7 w 14"/>
                <a:gd name="T3" fmla="*/ 5 h 8"/>
                <a:gd name="T4" fmla="*/ 9 w 14"/>
                <a:gd name="T5" fmla="*/ 4 h 8"/>
                <a:gd name="T6" fmla="*/ 12 w 14"/>
                <a:gd name="T7" fmla="*/ 4 h 8"/>
                <a:gd name="T8" fmla="*/ 14 w 14"/>
                <a:gd name="T9" fmla="*/ 3 h 8"/>
                <a:gd name="T10" fmla="*/ 12 w 14"/>
                <a:gd name="T11" fmla="*/ 1 h 8"/>
                <a:gd name="T12" fmla="*/ 7 w 14"/>
                <a:gd name="T13" fmla="*/ 1 h 8"/>
                <a:gd name="T14" fmla="*/ 2 w 14"/>
                <a:gd name="T15" fmla="*/ 1 h 8"/>
                <a:gd name="T16" fmla="*/ 2 w 14"/>
                <a:gd name="T17" fmla="*/ 1 h 8"/>
                <a:gd name="T18" fmla="*/ 1 w 14"/>
                <a:gd name="T19" fmla="*/ 2 h 8"/>
                <a:gd name="T20" fmla="*/ 0 w 14"/>
                <a:gd name="T21" fmla="*/ 4 h 8"/>
                <a:gd name="T22" fmla="*/ 1 w 14"/>
                <a:gd name="T23" fmla="*/ 5 h 8"/>
                <a:gd name="T24" fmla="*/ 4 w 14"/>
                <a:gd name="T25" fmla="*/ 5 h 8"/>
                <a:gd name="T26" fmla="*/ 4 w 14"/>
                <a:gd name="T27" fmla="*/ 7 h 8"/>
                <a:gd name="T28" fmla="*/ 4 w 14"/>
                <a:gd name="T29" fmla="*/ 7 h 8"/>
                <a:gd name="T30" fmla="*/ 5 w 14"/>
                <a:gd name="T31" fmla="*/ 8 h 8"/>
                <a:gd name="T32" fmla="*/ 5 w 14"/>
                <a:gd name="T33" fmla="*/ 7 h 8"/>
                <a:gd name="T34" fmla="*/ 6 w 14"/>
                <a:gd name="T35"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 h="8">
                  <a:moveTo>
                    <a:pt x="6" y="7"/>
                  </a:moveTo>
                  <a:cubicBezTo>
                    <a:pt x="6" y="7"/>
                    <a:pt x="5" y="5"/>
                    <a:pt x="7" y="5"/>
                  </a:cubicBezTo>
                  <a:cubicBezTo>
                    <a:pt x="8" y="5"/>
                    <a:pt x="9" y="5"/>
                    <a:pt x="9" y="4"/>
                  </a:cubicBezTo>
                  <a:cubicBezTo>
                    <a:pt x="10" y="3"/>
                    <a:pt x="11" y="4"/>
                    <a:pt x="12" y="4"/>
                  </a:cubicBezTo>
                  <a:cubicBezTo>
                    <a:pt x="12" y="4"/>
                    <a:pt x="13" y="3"/>
                    <a:pt x="14" y="3"/>
                  </a:cubicBezTo>
                  <a:cubicBezTo>
                    <a:pt x="14" y="2"/>
                    <a:pt x="13" y="2"/>
                    <a:pt x="12" y="1"/>
                  </a:cubicBezTo>
                  <a:cubicBezTo>
                    <a:pt x="11" y="0"/>
                    <a:pt x="8" y="0"/>
                    <a:pt x="7" y="1"/>
                  </a:cubicBezTo>
                  <a:cubicBezTo>
                    <a:pt x="5" y="1"/>
                    <a:pt x="4" y="0"/>
                    <a:pt x="2" y="1"/>
                  </a:cubicBezTo>
                  <a:cubicBezTo>
                    <a:pt x="2" y="1"/>
                    <a:pt x="2" y="1"/>
                    <a:pt x="2" y="1"/>
                  </a:cubicBezTo>
                  <a:cubicBezTo>
                    <a:pt x="2" y="1"/>
                    <a:pt x="2" y="2"/>
                    <a:pt x="1" y="2"/>
                  </a:cubicBezTo>
                  <a:cubicBezTo>
                    <a:pt x="0" y="3"/>
                    <a:pt x="0" y="4"/>
                    <a:pt x="0" y="4"/>
                  </a:cubicBezTo>
                  <a:cubicBezTo>
                    <a:pt x="0" y="4"/>
                    <a:pt x="1" y="4"/>
                    <a:pt x="1" y="5"/>
                  </a:cubicBezTo>
                  <a:cubicBezTo>
                    <a:pt x="2" y="5"/>
                    <a:pt x="3" y="5"/>
                    <a:pt x="4" y="5"/>
                  </a:cubicBezTo>
                  <a:cubicBezTo>
                    <a:pt x="4" y="5"/>
                    <a:pt x="4" y="6"/>
                    <a:pt x="4" y="7"/>
                  </a:cubicBezTo>
                  <a:cubicBezTo>
                    <a:pt x="4" y="7"/>
                    <a:pt x="4" y="7"/>
                    <a:pt x="4" y="7"/>
                  </a:cubicBezTo>
                  <a:cubicBezTo>
                    <a:pt x="5" y="7"/>
                    <a:pt x="5" y="7"/>
                    <a:pt x="5" y="8"/>
                  </a:cubicBezTo>
                  <a:cubicBezTo>
                    <a:pt x="5" y="7"/>
                    <a:pt x="5" y="7"/>
                    <a:pt x="5" y="7"/>
                  </a:cubicBezTo>
                  <a:cubicBezTo>
                    <a:pt x="5" y="7"/>
                    <a:pt x="6" y="7"/>
                    <a:pt x="6"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7" name="Freeform 279">
              <a:extLst>
                <a:ext uri="{FF2B5EF4-FFF2-40B4-BE49-F238E27FC236}">
                  <a16:creationId xmlns:a16="http://schemas.microsoft.com/office/drawing/2014/main" id="{5F04E661-B7D7-458C-B774-78C19D8FACB0}"/>
                </a:ext>
              </a:extLst>
            </p:cNvPr>
            <p:cNvSpPr>
              <a:spLocks/>
            </p:cNvSpPr>
            <p:nvPr/>
          </p:nvSpPr>
          <p:spPr bwMode="auto">
            <a:xfrm>
              <a:off x="-4514850" y="1946275"/>
              <a:ext cx="257175" cy="158750"/>
            </a:xfrm>
            <a:custGeom>
              <a:avLst/>
              <a:gdLst>
                <a:gd name="T0" fmla="*/ 62 w 71"/>
                <a:gd name="T1" fmla="*/ 41 h 44"/>
                <a:gd name="T2" fmla="*/ 62 w 71"/>
                <a:gd name="T3" fmla="*/ 37 h 44"/>
                <a:gd name="T4" fmla="*/ 67 w 71"/>
                <a:gd name="T5" fmla="*/ 35 h 44"/>
                <a:gd name="T6" fmla="*/ 69 w 71"/>
                <a:gd name="T7" fmla="*/ 33 h 44"/>
                <a:gd name="T8" fmla="*/ 71 w 71"/>
                <a:gd name="T9" fmla="*/ 28 h 44"/>
                <a:gd name="T10" fmla="*/ 65 w 71"/>
                <a:gd name="T11" fmla="*/ 28 h 44"/>
                <a:gd name="T12" fmla="*/ 62 w 71"/>
                <a:gd name="T13" fmla="*/ 33 h 44"/>
                <a:gd name="T14" fmla="*/ 58 w 71"/>
                <a:gd name="T15" fmla="*/ 35 h 44"/>
                <a:gd name="T16" fmla="*/ 50 w 71"/>
                <a:gd name="T17" fmla="*/ 35 h 44"/>
                <a:gd name="T18" fmla="*/ 47 w 71"/>
                <a:gd name="T19" fmla="*/ 29 h 44"/>
                <a:gd name="T20" fmla="*/ 46 w 71"/>
                <a:gd name="T21" fmla="*/ 18 h 44"/>
                <a:gd name="T22" fmla="*/ 46 w 71"/>
                <a:gd name="T23" fmla="*/ 17 h 44"/>
                <a:gd name="T24" fmla="*/ 42 w 71"/>
                <a:gd name="T25" fmla="*/ 14 h 44"/>
                <a:gd name="T26" fmla="*/ 39 w 71"/>
                <a:gd name="T27" fmla="*/ 9 h 44"/>
                <a:gd name="T28" fmla="*/ 33 w 71"/>
                <a:gd name="T29" fmla="*/ 9 h 44"/>
                <a:gd name="T30" fmla="*/ 30 w 71"/>
                <a:gd name="T31" fmla="*/ 6 h 44"/>
                <a:gd name="T32" fmla="*/ 25 w 71"/>
                <a:gd name="T33" fmla="*/ 2 h 44"/>
                <a:gd name="T34" fmla="*/ 21 w 71"/>
                <a:gd name="T35" fmla="*/ 3 h 44"/>
                <a:gd name="T36" fmla="*/ 8 w 71"/>
                <a:gd name="T37" fmla="*/ 1 h 44"/>
                <a:gd name="T38" fmla="*/ 0 w 71"/>
                <a:gd name="T39" fmla="*/ 0 h 44"/>
                <a:gd name="T40" fmla="*/ 4 w 71"/>
                <a:gd name="T41" fmla="*/ 7 h 44"/>
                <a:gd name="T42" fmla="*/ 8 w 71"/>
                <a:gd name="T43" fmla="*/ 12 h 44"/>
                <a:gd name="T44" fmla="*/ 9 w 71"/>
                <a:gd name="T45" fmla="*/ 15 h 44"/>
                <a:gd name="T46" fmla="*/ 12 w 71"/>
                <a:gd name="T47" fmla="*/ 19 h 44"/>
                <a:gd name="T48" fmla="*/ 17 w 71"/>
                <a:gd name="T49" fmla="*/ 24 h 44"/>
                <a:gd name="T50" fmla="*/ 18 w 71"/>
                <a:gd name="T51" fmla="*/ 22 h 44"/>
                <a:gd name="T52" fmla="*/ 15 w 71"/>
                <a:gd name="T53" fmla="*/ 19 h 44"/>
                <a:gd name="T54" fmla="*/ 11 w 71"/>
                <a:gd name="T55" fmla="*/ 12 h 44"/>
                <a:gd name="T56" fmla="*/ 9 w 71"/>
                <a:gd name="T57" fmla="*/ 8 h 44"/>
                <a:gd name="T58" fmla="*/ 6 w 71"/>
                <a:gd name="T59" fmla="*/ 6 h 44"/>
                <a:gd name="T60" fmla="*/ 6 w 71"/>
                <a:gd name="T61" fmla="*/ 2 h 44"/>
                <a:gd name="T62" fmla="*/ 8 w 71"/>
                <a:gd name="T63" fmla="*/ 3 h 44"/>
                <a:gd name="T64" fmla="*/ 10 w 71"/>
                <a:gd name="T65" fmla="*/ 6 h 44"/>
                <a:gd name="T66" fmla="*/ 12 w 71"/>
                <a:gd name="T67" fmla="*/ 10 h 44"/>
                <a:gd name="T68" fmla="*/ 16 w 71"/>
                <a:gd name="T69" fmla="*/ 12 h 44"/>
                <a:gd name="T70" fmla="*/ 18 w 71"/>
                <a:gd name="T71" fmla="*/ 15 h 44"/>
                <a:gd name="T72" fmla="*/ 20 w 71"/>
                <a:gd name="T73" fmla="*/ 18 h 44"/>
                <a:gd name="T74" fmla="*/ 27 w 71"/>
                <a:gd name="T75" fmla="*/ 26 h 44"/>
                <a:gd name="T76" fmla="*/ 28 w 71"/>
                <a:gd name="T77" fmla="*/ 30 h 44"/>
                <a:gd name="T78" fmla="*/ 29 w 71"/>
                <a:gd name="T79" fmla="*/ 33 h 44"/>
                <a:gd name="T80" fmla="*/ 36 w 71"/>
                <a:gd name="T81" fmla="*/ 37 h 44"/>
                <a:gd name="T82" fmla="*/ 46 w 71"/>
                <a:gd name="T83" fmla="*/ 41 h 44"/>
                <a:gd name="T84" fmla="*/ 55 w 71"/>
                <a:gd name="T85" fmla="*/ 42 h 44"/>
                <a:gd name="T86" fmla="*/ 59 w 71"/>
                <a:gd name="T87" fmla="*/ 41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71" h="44">
                  <a:moveTo>
                    <a:pt x="59" y="41"/>
                  </a:moveTo>
                  <a:cubicBezTo>
                    <a:pt x="60" y="41"/>
                    <a:pt x="62" y="42"/>
                    <a:pt x="62" y="41"/>
                  </a:cubicBezTo>
                  <a:cubicBezTo>
                    <a:pt x="63" y="40"/>
                    <a:pt x="61" y="39"/>
                    <a:pt x="61" y="39"/>
                  </a:cubicBezTo>
                  <a:cubicBezTo>
                    <a:pt x="61" y="39"/>
                    <a:pt x="61" y="37"/>
                    <a:pt x="62" y="37"/>
                  </a:cubicBezTo>
                  <a:cubicBezTo>
                    <a:pt x="62" y="37"/>
                    <a:pt x="66" y="37"/>
                    <a:pt x="66" y="37"/>
                  </a:cubicBezTo>
                  <a:cubicBezTo>
                    <a:pt x="66" y="37"/>
                    <a:pt x="67" y="36"/>
                    <a:pt x="67" y="35"/>
                  </a:cubicBezTo>
                  <a:cubicBezTo>
                    <a:pt x="68" y="35"/>
                    <a:pt x="68" y="36"/>
                    <a:pt x="68" y="36"/>
                  </a:cubicBezTo>
                  <a:cubicBezTo>
                    <a:pt x="69" y="36"/>
                    <a:pt x="69" y="34"/>
                    <a:pt x="69" y="33"/>
                  </a:cubicBezTo>
                  <a:cubicBezTo>
                    <a:pt x="70" y="32"/>
                    <a:pt x="69" y="31"/>
                    <a:pt x="70" y="30"/>
                  </a:cubicBezTo>
                  <a:cubicBezTo>
                    <a:pt x="70" y="30"/>
                    <a:pt x="71" y="30"/>
                    <a:pt x="71" y="28"/>
                  </a:cubicBezTo>
                  <a:cubicBezTo>
                    <a:pt x="71" y="27"/>
                    <a:pt x="70" y="28"/>
                    <a:pt x="69" y="28"/>
                  </a:cubicBezTo>
                  <a:cubicBezTo>
                    <a:pt x="68" y="27"/>
                    <a:pt x="67" y="28"/>
                    <a:pt x="65" y="28"/>
                  </a:cubicBezTo>
                  <a:cubicBezTo>
                    <a:pt x="63" y="28"/>
                    <a:pt x="62" y="29"/>
                    <a:pt x="62" y="31"/>
                  </a:cubicBezTo>
                  <a:cubicBezTo>
                    <a:pt x="62" y="32"/>
                    <a:pt x="62" y="32"/>
                    <a:pt x="62" y="33"/>
                  </a:cubicBezTo>
                  <a:cubicBezTo>
                    <a:pt x="62" y="34"/>
                    <a:pt x="60" y="34"/>
                    <a:pt x="60" y="35"/>
                  </a:cubicBezTo>
                  <a:cubicBezTo>
                    <a:pt x="60" y="36"/>
                    <a:pt x="59" y="35"/>
                    <a:pt x="58" y="35"/>
                  </a:cubicBezTo>
                  <a:cubicBezTo>
                    <a:pt x="58" y="34"/>
                    <a:pt x="54" y="36"/>
                    <a:pt x="53" y="36"/>
                  </a:cubicBezTo>
                  <a:cubicBezTo>
                    <a:pt x="52" y="36"/>
                    <a:pt x="51" y="35"/>
                    <a:pt x="50" y="35"/>
                  </a:cubicBezTo>
                  <a:cubicBezTo>
                    <a:pt x="49" y="35"/>
                    <a:pt x="49" y="33"/>
                    <a:pt x="49" y="32"/>
                  </a:cubicBezTo>
                  <a:cubicBezTo>
                    <a:pt x="49" y="31"/>
                    <a:pt x="47" y="30"/>
                    <a:pt x="47" y="29"/>
                  </a:cubicBezTo>
                  <a:cubicBezTo>
                    <a:pt x="46" y="28"/>
                    <a:pt x="46" y="26"/>
                    <a:pt x="46" y="25"/>
                  </a:cubicBezTo>
                  <a:cubicBezTo>
                    <a:pt x="46" y="23"/>
                    <a:pt x="45" y="21"/>
                    <a:pt x="46" y="18"/>
                  </a:cubicBezTo>
                  <a:cubicBezTo>
                    <a:pt x="47" y="18"/>
                    <a:pt x="47" y="18"/>
                    <a:pt x="47" y="17"/>
                  </a:cubicBezTo>
                  <a:cubicBezTo>
                    <a:pt x="46" y="17"/>
                    <a:pt x="46" y="17"/>
                    <a:pt x="46" y="17"/>
                  </a:cubicBezTo>
                  <a:cubicBezTo>
                    <a:pt x="45" y="17"/>
                    <a:pt x="43" y="16"/>
                    <a:pt x="42" y="16"/>
                  </a:cubicBezTo>
                  <a:cubicBezTo>
                    <a:pt x="42" y="16"/>
                    <a:pt x="42" y="15"/>
                    <a:pt x="42" y="14"/>
                  </a:cubicBezTo>
                  <a:cubicBezTo>
                    <a:pt x="41" y="14"/>
                    <a:pt x="42" y="13"/>
                    <a:pt x="41" y="13"/>
                  </a:cubicBezTo>
                  <a:cubicBezTo>
                    <a:pt x="41" y="12"/>
                    <a:pt x="39" y="11"/>
                    <a:pt x="39" y="9"/>
                  </a:cubicBezTo>
                  <a:cubicBezTo>
                    <a:pt x="39" y="8"/>
                    <a:pt x="36" y="7"/>
                    <a:pt x="35" y="7"/>
                  </a:cubicBezTo>
                  <a:cubicBezTo>
                    <a:pt x="34" y="7"/>
                    <a:pt x="33" y="9"/>
                    <a:pt x="33" y="9"/>
                  </a:cubicBezTo>
                  <a:cubicBezTo>
                    <a:pt x="33" y="9"/>
                    <a:pt x="31" y="8"/>
                    <a:pt x="30" y="8"/>
                  </a:cubicBezTo>
                  <a:cubicBezTo>
                    <a:pt x="30" y="8"/>
                    <a:pt x="30" y="7"/>
                    <a:pt x="30" y="6"/>
                  </a:cubicBezTo>
                  <a:cubicBezTo>
                    <a:pt x="30" y="6"/>
                    <a:pt x="28" y="5"/>
                    <a:pt x="28" y="5"/>
                  </a:cubicBezTo>
                  <a:cubicBezTo>
                    <a:pt x="28" y="4"/>
                    <a:pt x="25" y="2"/>
                    <a:pt x="25" y="2"/>
                  </a:cubicBezTo>
                  <a:cubicBezTo>
                    <a:pt x="22" y="2"/>
                    <a:pt x="22" y="2"/>
                    <a:pt x="22" y="2"/>
                  </a:cubicBezTo>
                  <a:cubicBezTo>
                    <a:pt x="21" y="3"/>
                    <a:pt x="21" y="3"/>
                    <a:pt x="21" y="3"/>
                  </a:cubicBezTo>
                  <a:cubicBezTo>
                    <a:pt x="14" y="3"/>
                    <a:pt x="14" y="3"/>
                    <a:pt x="14" y="3"/>
                  </a:cubicBezTo>
                  <a:cubicBezTo>
                    <a:pt x="14" y="3"/>
                    <a:pt x="9" y="1"/>
                    <a:pt x="8" y="1"/>
                  </a:cubicBezTo>
                  <a:cubicBezTo>
                    <a:pt x="7" y="1"/>
                    <a:pt x="6" y="0"/>
                    <a:pt x="6" y="0"/>
                  </a:cubicBezTo>
                  <a:cubicBezTo>
                    <a:pt x="0" y="0"/>
                    <a:pt x="0" y="0"/>
                    <a:pt x="0" y="0"/>
                  </a:cubicBezTo>
                  <a:cubicBezTo>
                    <a:pt x="1" y="1"/>
                    <a:pt x="1" y="2"/>
                    <a:pt x="2" y="2"/>
                  </a:cubicBezTo>
                  <a:cubicBezTo>
                    <a:pt x="3" y="4"/>
                    <a:pt x="4" y="6"/>
                    <a:pt x="4" y="7"/>
                  </a:cubicBezTo>
                  <a:cubicBezTo>
                    <a:pt x="4" y="8"/>
                    <a:pt x="5" y="8"/>
                    <a:pt x="7" y="9"/>
                  </a:cubicBezTo>
                  <a:cubicBezTo>
                    <a:pt x="8" y="10"/>
                    <a:pt x="8" y="12"/>
                    <a:pt x="8" y="12"/>
                  </a:cubicBezTo>
                  <a:cubicBezTo>
                    <a:pt x="8" y="13"/>
                    <a:pt x="6" y="12"/>
                    <a:pt x="6" y="12"/>
                  </a:cubicBezTo>
                  <a:cubicBezTo>
                    <a:pt x="6" y="13"/>
                    <a:pt x="8" y="15"/>
                    <a:pt x="9" y="15"/>
                  </a:cubicBezTo>
                  <a:cubicBezTo>
                    <a:pt x="10" y="15"/>
                    <a:pt x="10" y="15"/>
                    <a:pt x="11" y="16"/>
                  </a:cubicBezTo>
                  <a:cubicBezTo>
                    <a:pt x="13" y="17"/>
                    <a:pt x="12" y="19"/>
                    <a:pt x="12" y="19"/>
                  </a:cubicBezTo>
                  <a:cubicBezTo>
                    <a:pt x="11" y="19"/>
                    <a:pt x="13" y="20"/>
                    <a:pt x="15" y="21"/>
                  </a:cubicBezTo>
                  <a:cubicBezTo>
                    <a:pt x="16" y="23"/>
                    <a:pt x="17" y="24"/>
                    <a:pt x="17" y="24"/>
                  </a:cubicBezTo>
                  <a:cubicBezTo>
                    <a:pt x="17" y="25"/>
                    <a:pt x="18" y="24"/>
                    <a:pt x="18" y="24"/>
                  </a:cubicBezTo>
                  <a:cubicBezTo>
                    <a:pt x="18" y="23"/>
                    <a:pt x="18" y="23"/>
                    <a:pt x="18" y="22"/>
                  </a:cubicBezTo>
                  <a:cubicBezTo>
                    <a:pt x="18" y="21"/>
                    <a:pt x="16" y="21"/>
                    <a:pt x="16" y="21"/>
                  </a:cubicBezTo>
                  <a:cubicBezTo>
                    <a:pt x="15" y="21"/>
                    <a:pt x="16" y="20"/>
                    <a:pt x="15" y="19"/>
                  </a:cubicBezTo>
                  <a:cubicBezTo>
                    <a:pt x="15" y="18"/>
                    <a:pt x="14" y="17"/>
                    <a:pt x="14" y="16"/>
                  </a:cubicBezTo>
                  <a:cubicBezTo>
                    <a:pt x="13" y="15"/>
                    <a:pt x="12" y="13"/>
                    <a:pt x="11" y="12"/>
                  </a:cubicBezTo>
                  <a:cubicBezTo>
                    <a:pt x="10" y="11"/>
                    <a:pt x="10" y="10"/>
                    <a:pt x="9" y="10"/>
                  </a:cubicBezTo>
                  <a:cubicBezTo>
                    <a:pt x="9" y="9"/>
                    <a:pt x="10" y="9"/>
                    <a:pt x="9" y="8"/>
                  </a:cubicBezTo>
                  <a:cubicBezTo>
                    <a:pt x="9" y="8"/>
                    <a:pt x="8" y="8"/>
                    <a:pt x="8" y="8"/>
                  </a:cubicBezTo>
                  <a:cubicBezTo>
                    <a:pt x="7" y="7"/>
                    <a:pt x="6" y="7"/>
                    <a:pt x="6" y="6"/>
                  </a:cubicBezTo>
                  <a:cubicBezTo>
                    <a:pt x="6" y="5"/>
                    <a:pt x="6" y="3"/>
                    <a:pt x="6" y="2"/>
                  </a:cubicBezTo>
                  <a:cubicBezTo>
                    <a:pt x="5" y="2"/>
                    <a:pt x="6" y="2"/>
                    <a:pt x="6" y="2"/>
                  </a:cubicBezTo>
                  <a:cubicBezTo>
                    <a:pt x="7" y="2"/>
                    <a:pt x="7" y="3"/>
                    <a:pt x="7" y="3"/>
                  </a:cubicBezTo>
                  <a:cubicBezTo>
                    <a:pt x="8" y="2"/>
                    <a:pt x="8" y="2"/>
                    <a:pt x="8" y="3"/>
                  </a:cubicBezTo>
                  <a:cubicBezTo>
                    <a:pt x="9" y="4"/>
                    <a:pt x="10" y="3"/>
                    <a:pt x="10" y="3"/>
                  </a:cubicBezTo>
                  <a:cubicBezTo>
                    <a:pt x="10" y="4"/>
                    <a:pt x="9" y="4"/>
                    <a:pt x="10" y="6"/>
                  </a:cubicBezTo>
                  <a:cubicBezTo>
                    <a:pt x="12" y="9"/>
                    <a:pt x="11" y="7"/>
                    <a:pt x="11" y="9"/>
                  </a:cubicBezTo>
                  <a:cubicBezTo>
                    <a:pt x="11" y="11"/>
                    <a:pt x="12" y="10"/>
                    <a:pt x="12" y="10"/>
                  </a:cubicBezTo>
                  <a:cubicBezTo>
                    <a:pt x="12" y="9"/>
                    <a:pt x="13" y="10"/>
                    <a:pt x="14" y="11"/>
                  </a:cubicBezTo>
                  <a:cubicBezTo>
                    <a:pt x="14" y="12"/>
                    <a:pt x="16" y="12"/>
                    <a:pt x="16" y="12"/>
                  </a:cubicBezTo>
                  <a:cubicBezTo>
                    <a:pt x="16" y="13"/>
                    <a:pt x="16" y="14"/>
                    <a:pt x="17" y="14"/>
                  </a:cubicBezTo>
                  <a:cubicBezTo>
                    <a:pt x="18" y="14"/>
                    <a:pt x="18" y="15"/>
                    <a:pt x="18" y="15"/>
                  </a:cubicBezTo>
                  <a:cubicBezTo>
                    <a:pt x="19" y="15"/>
                    <a:pt x="19" y="16"/>
                    <a:pt x="19" y="16"/>
                  </a:cubicBezTo>
                  <a:cubicBezTo>
                    <a:pt x="18" y="17"/>
                    <a:pt x="19" y="18"/>
                    <a:pt x="20" y="18"/>
                  </a:cubicBezTo>
                  <a:cubicBezTo>
                    <a:pt x="22" y="19"/>
                    <a:pt x="21" y="19"/>
                    <a:pt x="22" y="20"/>
                  </a:cubicBezTo>
                  <a:cubicBezTo>
                    <a:pt x="23" y="21"/>
                    <a:pt x="26" y="25"/>
                    <a:pt x="27" y="26"/>
                  </a:cubicBezTo>
                  <a:cubicBezTo>
                    <a:pt x="28" y="27"/>
                    <a:pt x="28" y="27"/>
                    <a:pt x="28" y="28"/>
                  </a:cubicBezTo>
                  <a:cubicBezTo>
                    <a:pt x="28" y="29"/>
                    <a:pt x="28" y="29"/>
                    <a:pt x="28" y="30"/>
                  </a:cubicBezTo>
                  <a:cubicBezTo>
                    <a:pt x="28" y="30"/>
                    <a:pt x="27" y="30"/>
                    <a:pt x="27" y="31"/>
                  </a:cubicBezTo>
                  <a:cubicBezTo>
                    <a:pt x="27" y="31"/>
                    <a:pt x="28" y="33"/>
                    <a:pt x="29" y="33"/>
                  </a:cubicBezTo>
                  <a:cubicBezTo>
                    <a:pt x="30" y="34"/>
                    <a:pt x="32" y="35"/>
                    <a:pt x="32" y="36"/>
                  </a:cubicBezTo>
                  <a:cubicBezTo>
                    <a:pt x="33" y="37"/>
                    <a:pt x="35" y="36"/>
                    <a:pt x="36" y="37"/>
                  </a:cubicBezTo>
                  <a:cubicBezTo>
                    <a:pt x="38" y="37"/>
                    <a:pt x="39" y="39"/>
                    <a:pt x="41" y="39"/>
                  </a:cubicBezTo>
                  <a:cubicBezTo>
                    <a:pt x="43" y="40"/>
                    <a:pt x="45" y="41"/>
                    <a:pt x="46" y="41"/>
                  </a:cubicBezTo>
                  <a:cubicBezTo>
                    <a:pt x="47" y="42"/>
                    <a:pt x="49" y="42"/>
                    <a:pt x="51" y="41"/>
                  </a:cubicBezTo>
                  <a:cubicBezTo>
                    <a:pt x="53" y="40"/>
                    <a:pt x="54" y="41"/>
                    <a:pt x="55" y="42"/>
                  </a:cubicBezTo>
                  <a:cubicBezTo>
                    <a:pt x="55" y="42"/>
                    <a:pt x="56" y="43"/>
                    <a:pt x="57" y="44"/>
                  </a:cubicBezTo>
                  <a:cubicBezTo>
                    <a:pt x="58" y="42"/>
                    <a:pt x="59" y="41"/>
                    <a:pt x="59"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8" name="Freeform 280">
              <a:extLst>
                <a:ext uri="{FF2B5EF4-FFF2-40B4-BE49-F238E27FC236}">
                  <a16:creationId xmlns:a16="http://schemas.microsoft.com/office/drawing/2014/main" id="{A246FCDC-D2C8-4006-8F86-E81EBE6C02FE}"/>
                </a:ext>
              </a:extLst>
            </p:cNvPr>
            <p:cNvSpPr>
              <a:spLocks/>
            </p:cNvSpPr>
            <p:nvPr/>
          </p:nvSpPr>
          <p:spPr bwMode="auto">
            <a:xfrm>
              <a:off x="-4308475" y="2079625"/>
              <a:ext cx="36512" cy="36513"/>
            </a:xfrm>
            <a:custGeom>
              <a:avLst/>
              <a:gdLst>
                <a:gd name="T0" fmla="*/ 9 w 10"/>
                <a:gd name="T1" fmla="*/ 6 h 10"/>
                <a:gd name="T2" fmla="*/ 10 w 10"/>
                <a:gd name="T3" fmla="*/ 5 h 10"/>
                <a:gd name="T4" fmla="*/ 9 w 10"/>
                <a:gd name="T5" fmla="*/ 4 h 10"/>
                <a:gd name="T6" fmla="*/ 8 w 10"/>
                <a:gd name="T7" fmla="*/ 5 h 10"/>
                <a:gd name="T8" fmla="*/ 8 w 10"/>
                <a:gd name="T9" fmla="*/ 0 h 10"/>
                <a:gd name="T10" fmla="*/ 5 w 10"/>
                <a:gd name="T11" fmla="*/ 0 h 10"/>
                <a:gd name="T12" fmla="*/ 4 w 10"/>
                <a:gd name="T13" fmla="*/ 2 h 10"/>
                <a:gd name="T14" fmla="*/ 5 w 10"/>
                <a:gd name="T15" fmla="*/ 4 h 10"/>
                <a:gd name="T16" fmla="*/ 2 w 10"/>
                <a:gd name="T17" fmla="*/ 4 h 10"/>
                <a:gd name="T18" fmla="*/ 0 w 10"/>
                <a:gd name="T19" fmla="*/ 7 h 10"/>
                <a:gd name="T20" fmla="*/ 3 w 10"/>
                <a:gd name="T21" fmla="*/ 9 h 10"/>
                <a:gd name="T22" fmla="*/ 6 w 10"/>
                <a:gd name="T23" fmla="*/ 10 h 10"/>
                <a:gd name="T24" fmla="*/ 6 w 10"/>
                <a:gd name="T25" fmla="*/ 10 h 10"/>
                <a:gd name="T26" fmla="*/ 8 w 10"/>
                <a:gd name="T27" fmla="*/ 8 h 10"/>
                <a:gd name="T28" fmla="*/ 9 w 10"/>
                <a:gd name="T29"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0" h="10">
                  <a:moveTo>
                    <a:pt x="9" y="6"/>
                  </a:moveTo>
                  <a:cubicBezTo>
                    <a:pt x="10" y="6"/>
                    <a:pt x="10" y="5"/>
                    <a:pt x="10" y="5"/>
                  </a:cubicBezTo>
                  <a:cubicBezTo>
                    <a:pt x="10" y="5"/>
                    <a:pt x="9" y="5"/>
                    <a:pt x="9" y="4"/>
                  </a:cubicBezTo>
                  <a:cubicBezTo>
                    <a:pt x="8" y="5"/>
                    <a:pt x="8" y="5"/>
                    <a:pt x="8" y="5"/>
                  </a:cubicBezTo>
                  <a:cubicBezTo>
                    <a:pt x="8" y="0"/>
                    <a:pt x="8" y="0"/>
                    <a:pt x="8" y="0"/>
                  </a:cubicBezTo>
                  <a:cubicBezTo>
                    <a:pt x="7" y="0"/>
                    <a:pt x="5" y="0"/>
                    <a:pt x="5" y="0"/>
                  </a:cubicBezTo>
                  <a:cubicBezTo>
                    <a:pt x="4" y="0"/>
                    <a:pt x="4" y="2"/>
                    <a:pt x="4" y="2"/>
                  </a:cubicBezTo>
                  <a:cubicBezTo>
                    <a:pt x="4" y="2"/>
                    <a:pt x="6" y="3"/>
                    <a:pt x="5" y="4"/>
                  </a:cubicBezTo>
                  <a:cubicBezTo>
                    <a:pt x="5" y="5"/>
                    <a:pt x="3" y="4"/>
                    <a:pt x="2" y="4"/>
                  </a:cubicBezTo>
                  <a:cubicBezTo>
                    <a:pt x="2" y="4"/>
                    <a:pt x="1" y="5"/>
                    <a:pt x="0" y="7"/>
                  </a:cubicBezTo>
                  <a:cubicBezTo>
                    <a:pt x="1" y="8"/>
                    <a:pt x="3" y="9"/>
                    <a:pt x="3" y="9"/>
                  </a:cubicBezTo>
                  <a:cubicBezTo>
                    <a:pt x="4" y="10"/>
                    <a:pt x="6" y="9"/>
                    <a:pt x="6" y="10"/>
                  </a:cubicBezTo>
                  <a:cubicBezTo>
                    <a:pt x="6" y="10"/>
                    <a:pt x="6" y="10"/>
                    <a:pt x="6" y="10"/>
                  </a:cubicBezTo>
                  <a:cubicBezTo>
                    <a:pt x="7" y="9"/>
                    <a:pt x="8" y="8"/>
                    <a:pt x="8" y="8"/>
                  </a:cubicBezTo>
                  <a:cubicBezTo>
                    <a:pt x="8" y="8"/>
                    <a:pt x="8" y="7"/>
                    <a:pt x="9"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9" name="Freeform 281">
              <a:extLst>
                <a:ext uri="{FF2B5EF4-FFF2-40B4-BE49-F238E27FC236}">
                  <a16:creationId xmlns:a16="http://schemas.microsoft.com/office/drawing/2014/main" id="{95BC986A-6DC8-469A-8196-A5555F9DDFBB}"/>
                </a:ext>
              </a:extLst>
            </p:cNvPr>
            <p:cNvSpPr>
              <a:spLocks/>
            </p:cNvSpPr>
            <p:nvPr/>
          </p:nvSpPr>
          <p:spPr bwMode="auto">
            <a:xfrm>
              <a:off x="-4279900" y="2073275"/>
              <a:ext cx="11112" cy="25400"/>
            </a:xfrm>
            <a:custGeom>
              <a:avLst/>
              <a:gdLst>
                <a:gd name="T0" fmla="*/ 1 w 3"/>
                <a:gd name="T1" fmla="*/ 2 h 7"/>
                <a:gd name="T2" fmla="*/ 0 w 3"/>
                <a:gd name="T3" fmla="*/ 2 h 7"/>
                <a:gd name="T4" fmla="*/ 0 w 3"/>
                <a:gd name="T5" fmla="*/ 7 h 7"/>
                <a:gd name="T6" fmla="*/ 1 w 3"/>
                <a:gd name="T7" fmla="*/ 6 h 7"/>
                <a:gd name="T8" fmla="*/ 2 w 3"/>
                <a:gd name="T9" fmla="*/ 5 h 7"/>
                <a:gd name="T10" fmla="*/ 3 w 3"/>
                <a:gd name="T11" fmla="*/ 1 h 7"/>
                <a:gd name="T12" fmla="*/ 3 w 3"/>
                <a:gd name="T13" fmla="*/ 1 h 7"/>
                <a:gd name="T14" fmla="*/ 2 w 3"/>
                <a:gd name="T15" fmla="*/ 0 h 7"/>
                <a:gd name="T16" fmla="*/ 1 w 3"/>
                <a:gd name="T17"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7">
                  <a:moveTo>
                    <a:pt x="1" y="2"/>
                  </a:moveTo>
                  <a:cubicBezTo>
                    <a:pt x="1" y="2"/>
                    <a:pt x="1" y="2"/>
                    <a:pt x="0" y="2"/>
                  </a:cubicBezTo>
                  <a:cubicBezTo>
                    <a:pt x="0" y="7"/>
                    <a:pt x="0" y="7"/>
                    <a:pt x="0" y="7"/>
                  </a:cubicBezTo>
                  <a:cubicBezTo>
                    <a:pt x="1" y="6"/>
                    <a:pt x="1" y="6"/>
                    <a:pt x="1" y="6"/>
                  </a:cubicBezTo>
                  <a:cubicBezTo>
                    <a:pt x="2" y="6"/>
                    <a:pt x="2" y="6"/>
                    <a:pt x="2" y="5"/>
                  </a:cubicBezTo>
                  <a:cubicBezTo>
                    <a:pt x="3" y="5"/>
                    <a:pt x="2" y="2"/>
                    <a:pt x="3" y="1"/>
                  </a:cubicBezTo>
                  <a:cubicBezTo>
                    <a:pt x="3" y="1"/>
                    <a:pt x="3" y="1"/>
                    <a:pt x="3" y="1"/>
                  </a:cubicBezTo>
                  <a:cubicBezTo>
                    <a:pt x="3" y="1"/>
                    <a:pt x="3" y="0"/>
                    <a:pt x="2" y="0"/>
                  </a:cubicBezTo>
                  <a:cubicBezTo>
                    <a:pt x="2" y="1"/>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0" name="Freeform 282">
              <a:extLst>
                <a:ext uri="{FF2B5EF4-FFF2-40B4-BE49-F238E27FC236}">
                  <a16:creationId xmlns:a16="http://schemas.microsoft.com/office/drawing/2014/main" id="{142FD9AA-D0A3-4335-8469-9111BF3DFEAB}"/>
                </a:ext>
              </a:extLst>
            </p:cNvPr>
            <p:cNvSpPr>
              <a:spLocks/>
            </p:cNvSpPr>
            <p:nvPr/>
          </p:nvSpPr>
          <p:spPr bwMode="auto">
            <a:xfrm>
              <a:off x="-4156075" y="2058988"/>
              <a:ext cx="23812" cy="20638"/>
            </a:xfrm>
            <a:custGeom>
              <a:avLst/>
              <a:gdLst>
                <a:gd name="T0" fmla="*/ 4 w 7"/>
                <a:gd name="T1" fmla="*/ 1 h 6"/>
                <a:gd name="T2" fmla="*/ 5 w 7"/>
                <a:gd name="T3" fmla="*/ 4 h 6"/>
                <a:gd name="T4" fmla="*/ 1 w 7"/>
                <a:gd name="T5" fmla="*/ 5 h 6"/>
                <a:gd name="T6" fmla="*/ 4 w 7"/>
                <a:gd name="T7" fmla="*/ 5 h 6"/>
                <a:gd name="T8" fmla="*/ 7 w 7"/>
                <a:gd name="T9" fmla="*/ 6 h 6"/>
                <a:gd name="T10" fmla="*/ 7 w 7"/>
                <a:gd name="T11" fmla="*/ 1 h 6"/>
                <a:gd name="T12" fmla="*/ 4 w 7"/>
                <a:gd name="T13" fmla="*/ 1 h 6"/>
              </a:gdLst>
              <a:ahLst/>
              <a:cxnLst>
                <a:cxn ang="0">
                  <a:pos x="T0" y="T1"/>
                </a:cxn>
                <a:cxn ang="0">
                  <a:pos x="T2" y="T3"/>
                </a:cxn>
                <a:cxn ang="0">
                  <a:pos x="T4" y="T5"/>
                </a:cxn>
                <a:cxn ang="0">
                  <a:pos x="T6" y="T7"/>
                </a:cxn>
                <a:cxn ang="0">
                  <a:pos x="T8" y="T9"/>
                </a:cxn>
                <a:cxn ang="0">
                  <a:pos x="T10" y="T11"/>
                </a:cxn>
                <a:cxn ang="0">
                  <a:pos x="T12" y="T13"/>
                </a:cxn>
              </a:cxnLst>
              <a:rect l="0" t="0" r="r" b="b"/>
              <a:pathLst>
                <a:path w="7" h="6">
                  <a:moveTo>
                    <a:pt x="4" y="1"/>
                  </a:moveTo>
                  <a:cubicBezTo>
                    <a:pt x="3" y="1"/>
                    <a:pt x="5" y="3"/>
                    <a:pt x="5" y="4"/>
                  </a:cubicBezTo>
                  <a:cubicBezTo>
                    <a:pt x="5" y="5"/>
                    <a:pt x="1" y="4"/>
                    <a:pt x="1" y="5"/>
                  </a:cubicBezTo>
                  <a:cubicBezTo>
                    <a:pt x="0" y="5"/>
                    <a:pt x="2" y="6"/>
                    <a:pt x="4" y="5"/>
                  </a:cubicBezTo>
                  <a:cubicBezTo>
                    <a:pt x="5" y="5"/>
                    <a:pt x="6" y="5"/>
                    <a:pt x="7" y="6"/>
                  </a:cubicBezTo>
                  <a:cubicBezTo>
                    <a:pt x="7" y="4"/>
                    <a:pt x="7" y="2"/>
                    <a:pt x="7" y="1"/>
                  </a:cubicBezTo>
                  <a:cubicBezTo>
                    <a:pt x="6" y="1"/>
                    <a:pt x="4" y="0"/>
                    <a:pt x="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1" name="Freeform 283">
              <a:extLst>
                <a:ext uri="{FF2B5EF4-FFF2-40B4-BE49-F238E27FC236}">
                  <a16:creationId xmlns:a16="http://schemas.microsoft.com/office/drawing/2014/main" id="{F0926EF9-3470-44BB-935B-82AC5642FD0C}"/>
                </a:ext>
              </a:extLst>
            </p:cNvPr>
            <p:cNvSpPr>
              <a:spLocks/>
            </p:cNvSpPr>
            <p:nvPr/>
          </p:nvSpPr>
          <p:spPr bwMode="auto">
            <a:xfrm>
              <a:off x="-4132263" y="2062163"/>
              <a:ext cx="30162" cy="17463"/>
            </a:xfrm>
            <a:custGeom>
              <a:avLst/>
              <a:gdLst>
                <a:gd name="T0" fmla="*/ 3 w 8"/>
                <a:gd name="T1" fmla="*/ 4 h 5"/>
                <a:gd name="T2" fmla="*/ 8 w 8"/>
                <a:gd name="T3" fmla="*/ 3 h 5"/>
                <a:gd name="T4" fmla="*/ 2 w 8"/>
                <a:gd name="T5" fmla="*/ 0 h 5"/>
                <a:gd name="T6" fmla="*/ 0 w 8"/>
                <a:gd name="T7" fmla="*/ 0 h 5"/>
                <a:gd name="T8" fmla="*/ 0 w 8"/>
                <a:gd name="T9" fmla="*/ 5 h 5"/>
                <a:gd name="T10" fmla="*/ 0 w 8"/>
                <a:gd name="T11" fmla="*/ 5 h 5"/>
                <a:gd name="T12" fmla="*/ 3 w 8"/>
                <a:gd name="T13" fmla="*/ 4 h 5"/>
              </a:gdLst>
              <a:ahLst/>
              <a:cxnLst>
                <a:cxn ang="0">
                  <a:pos x="T0" y="T1"/>
                </a:cxn>
                <a:cxn ang="0">
                  <a:pos x="T2" y="T3"/>
                </a:cxn>
                <a:cxn ang="0">
                  <a:pos x="T4" y="T5"/>
                </a:cxn>
                <a:cxn ang="0">
                  <a:pos x="T6" y="T7"/>
                </a:cxn>
                <a:cxn ang="0">
                  <a:pos x="T8" y="T9"/>
                </a:cxn>
                <a:cxn ang="0">
                  <a:pos x="T10" y="T11"/>
                </a:cxn>
                <a:cxn ang="0">
                  <a:pos x="T12" y="T13"/>
                </a:cxn>
              </a:cxnLst>
              <a:rect l="0" t="0" r="r" b="b"/>
              <a:pathLst>
                <a:path w="8" h="5">
                  <a:moveTo>
                    <a:pt x="3" y="4"/>
                  </a:moveTo>
                  <a:cubicBezTo>
                    <a:pt x="5" y="3"/>
                    <a:pt x="8" y="4"/>
                    <a:pt x="8" y="3"/>
                  </a:cubicBezTo>
                  <a:cubicBezTo>
                    <a:pt x="8" y="1"/>
                    <a:pt x="3" y="0"/>
                    <a:pt x="2" y="0"/>
                  </a:cubicBezTo>
                  <a:cubicBezTo>
                    <a:pt x="1" y="0"/>
                    <a:pt x="1" y="0"/>
                    <a:pt x="0" y="0"/>
                  </a:cubicBezTo>
                  <a:cubicBezTo>
                    <a:pt x="0" y="1"/>
                    <a:pt x="0" y="3"/>
                    <a:pt x="0" y="5"/>
                  </a:cubicBezTo>
                  <a:cubicBezTo>
                    <a:pt x="0" y="5"/>
                    <a:pt x="0" y="5"/>
                    <a:pt x="0" y="5"/>
                  </a:cubicBezTo>
                  <a:cubicBezTo>
                    <a:pt x="1" y="5"/>
                    <a:pt x="1" y="4"/>
                    <a:pt x="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2" name="Freeform 284">
              <a:extLst>
                <a:ext uri="{FF2B5EF4-FFF2-40B4-BE49-F238E27FC236}">
                  <a16:creationId xmlns:a16="http://schemas.microsoft.com/office/drawing/2014/main" id="{D9B5BFF5-4ECF-4A93-BE80-5E47D8DDC3C9}"/>
                </a:ext>
              </a:extLst>
            </p:cNvPr>
            <p:cNvSpPr>
              <a:spLocks/>
            </p:cNvSpPr>
            <p:nvPr/>
          </p:nvSpPr>
          <p:spPr bwMode="auto">
            <a:xfrm>
              <a:off x="-4265613" y="2105025"/>
              <a:ext cx="36512" cy="36513"/>
            </a:xfrm>
            <a:custGeom>
              <a:avLst/>
              <a:gdLst>
                <a:gd name="T0" fmla="*/ 6 w 10"/>
                <a:gd name="T1" fmla="*/ 9 h 10"/>
                <a:gd name="T2" fmla="*/ 8 w 10"/>
                <a:gd name="T3" fmla="*/ 10 h 10"/>
                <a:gd name="T4" fmla="*/ 9 w 10"/>
                <a:gd name="T5" fmla="*/ 10 h 10"/>
                <a:gd name="T6" fmla="*/ 9 w 10"/>
                <a:gd name="T7" fmla="*/ 9 h 10"/>
                <a:gd name="T8" fmla="*/ 9 w 10"/>
                <a:gd name="T9" fmla="*/ 6 h 10"/>
                <a:gd name="T10" fmla="*/ 10 w 10"/>
                <a:gd name="T11" fmla="*/ 2 h 10"/>
                <a:gd name="T12" fmla="*/ 10 w 10"/>
                <a:gd name="T13" fmla="*/ 0 h 10"/>
                <a:gd name="T14" fmla="*/ 10 w 10"/>
                <a:gd name="T15" fmla="*/ 0 h 10"/>
                <a:gd name="T16" fmla="*/ 8 w 10"/>
                <a:gd name="T17" fmla="*/ 1 h 10"/>
                <a:gd name="T18" fmla="*/ 5 w 10"/>
                <a:gd name="T19" fmla="*/ 1 h 10"/>
                <a:gd name="T20" fmla="*/ 3 w 10"/>
                <a:gd name="T21" fmla="*/ 2 h 10"/>
                <a:gd name="T22" fmla="*/ 2 w 10"/>
                <a:gd name="T23" fmla="*/ 4 h 10"/>
                <a:gd name="T24" fmla="*/ 1 w 10"/>
                <a:gd name="T25" fmla="*/ 4 h 10"/>
                <a:gd name="T26" fmla="*/ 1 w 10"/>
                <a:gd name="T27" fmla="*/ 5 h 10"/>
                <a:gd name="T28" fmla="*/ 1 w 10"/>
                <a:gd name="T29" fmla="*/ 6 h 10"/>
                <a:gd name="T30" fmla="*/ 4 w 10"/>
                <a:gd name="T31" fmla="*/ 8 h 10"/>
                <a:gd name="T32" fmla="*/ 4 w 10"/>
                <a:gd name="T33" fmla="*/ 9 h 10"/>
                <a:gd name="T34" fmla="*/ 6 w 10"/>
                <a:gd name="T35"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0">
                  <a:moveTo>
                    <a:pt x="6" y="9"/>
                  </a:moveTo>
                  <a:cubicBezTo>
                    <a:pt x="6" y="10"/>
                    <a:pt x="8" y="9"/>
                    <a:pt x="8" y="10"/>
                  </a:cubicBezTo>
                  <a:cubicBezTo>
                    <a:pt x="8" y="10"/>
                    <a:pt x="9" y="10"/>
                    <a:pt x="9" y="10"/>
                  </a:cubicBezTo>
                  <a:cubicBezTo>
                    <a:pt x="9" y="10"/>
                    <a:pt x="9" y="9"/>
                    <a:pt x="9" y="9"/>
                  </a:cubicBezTo>
                  <a:cubicBezTo>
                    <a:pt x="9" y="9"/>
                    <a:pt x="9" y="7"/>
                    <a:pt x="9" y="6"/>
                  </a:cubicBezTo>
                  <a:cubicBezTo>
                    <a:pt x="10" y="5"/>
                    <a:pt x="9" y="3"/>
                    <a:pt x="10" y="2"/>
                  </a:cubicBezTo>
                  <a:cubicBezTo>
                    <a:pt x="10" y="2"/>
                    <a:pt x="10" y="1"/>
                    <a:pt x="10" y="0"/>
                  </a:cubicBezTo>
                  <a:cubicBezTo>
                    <a:pt x="10" y="0"/>
                    <a:pt x="10" y="0"/>
                    <a:pt x="10" y="0"/>
                  </a:cubicBezTo>
                  <a:cubicBezTo>
                    <a:pt x="9" y="0"/>
                    <a:pt x="8" y="1"/>
                    <a:pt x="8" y="1"/>
                  </a:cubicBezTo>
                  <a:cubicBezTo>
                    <a:pt x="7" y="1"/>
                    <a:pt x="6" y="0"/>
                    <a:pt x="5" y="1"/>
                  </a:cubicBezTo>
                  <a:cubicBezTo>
                    <a:pt x="5" y="2"/>
                    <a:pt x="4" y="2"/>
                    <a:pt x="3" y="2"/>
                  </a:cubicBezTo>
                  <a:cubicBezTo>
                    <a:pt x="1" y="2"/>
                    <a:pt x="2" y="4"/>
                    <a:pt x="2" y="4"/>
                  </a:cubicBezTo>
                  <a:cubicBezTo>
                    <a:pt x="2" y="4"/>
                    <a:pt x="1" y="4"/>
                    <a:pt x="1" y="4"/>
                  </a:cubicBezTo>
                  <a:cubicBezTo>
                    <a:pt x="1" y="5"/>
                    <a:pt x="1" y="5"/>
                    <a:pt x="1" y="5"/>
                  </a:cubicBezTo>
                  <a:cubicBezTo>
                    <a:pt x="0" y="5"/>
                    <a:pt x="0" y="5"/>
                    <a:pt x="1" y="6"/>
                  </a:cubicBezTo>
                  <a:cubicBezTo>
                    <a:pt x="2" y="6"/>
                    <a:pt x="3" y="8"/>
                    <a:pt x="4" y="8"/>
                  </a:cubicBezTo>
                  <a:cubicBezTo>
                    <a:pt x="4" y="8"/>
                    <a:pt x="4" y="9"/>
                    <a:pt x="4" y="9"/>
                  </a:cubicBezTo>
                  <a:cubicBezTo>
                    <a:pt x="5" y="9"/>
                    <a:pt x="6" y="9"/>
                    <a:pt x="6"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3" name="Freeform 285">
              <a:extLst>
                <a:ext uri="{FF2B5EF4-FFF2-40B4-BE49-F238E27FC236}">
                  <a16:creationId xmlns:a16="http://schemas.microsoft.com/office/drawing/2014/main" id="{DD6F3AD5-DDCF-450F-A993-889FA7F954B0}"/>
                </a:ext>
              </a:extLst>
            </p:cNvPr>
            <p:cNvSpPr>
              <a:spLocks/>
            </p:cNvSpPr>
            <p:nvPr/>
          </p:nvSpPr>
          <p:spPr bwMode="auto">
            <a:xfrm>
              <a:off x="-4149725" y="2187575"/>
              <a:ext cx="331787" cy="342900"/>
            </a:xfrm>
            <a:custGeom>
              <a:avLst/>
              <a:gdLst>
                <a:gd name="T0" fmla="*/ 52 w 92"/>
                <a:gd name="T1" fmla="*/ 88 h 95"/>
                <a:gd name="T2" fmla="*/ 53 w 92"/>
                <a:gd name="T3" fmla="*/ 88 h 95"/>
                <a:gd name="T4" fmla="*/ 59 w 92"/>
                <a:gd name="T5" fmla="*/ 78 h 95"/>
                <a:gd name="T6" fmla="*/ 63 w 92"/>
                <a:gd name="T7" fmla="*/ 70 h 95"/>
                <a:gd name="T8" fmla="*/ 69 w 92"/>
                <a:gd name="T9" fmla="*/ 67 h 95"/>
                <a:gd name="T10" fmla="*/ 76 w 92"/>
                <a:gd name="T11" fmla="*/ 65 h 95"/>
                <a:gd name="T12" fmla="*/ 79 w 92"/>
                <a:gd name="T13" fmla="*/ 59 h 95"/>
                <a:gd name="T14" fmla="*/ 82 w 92"/>
                <a:gd name="T15" fmla="*/ 54 h 95"/>
                <a:gd name="T16" fmla="*/ 82 w 92"/>
                <a:gd name="T17" fmla="*/ 43 h 95"/>
                <a:gd name="T18" fmla="*/ 84 w 92"/>
                <a:gd name="T19" fmla="*/ 42 h 95"/>
                <a:gd name="T20" fmla="*/ 92 w 92"/>
                <a:gd name="T21" fmla="*/ 32 h 95"/>
                <a:gd name="T22" fmla="*/ 83 w 92"/>
                <a:gd name="T23" fmla="*/ 21 h 95"/>
                <a:gd name="T24" fmla="*/ 69 w 92"/>
                <a:gd name="T25" fmla="*/ 20 h 95"/>
                <a:gd name="T26" fmla="*/ 61 w 92"/>
                <a:gd name="T27" fmla="*/ 15 h 95"/>
                <a:gd name="T28" fmla="*/ 60 w 92"/>
                <a:gd name="T29" fmla="*/ 14 h 95"/>
                <a:gd name="T30" fmla="*/ 54 w 92"/>
                <a:gd name="T31" fmla="*/ 12 h 95"/>
                <a:gd name="T32" fmla="*/ 53 w 92"/>
                <a:gd name="T33" fmla="*/ 2 h 95"/>
                <a:gd name="T34" fmla="*/ 46 w 92"/>
                <a:gd name="T35" fmla="*/ 6 h 95"/>
                <a:gd name="T36" fmla="*/ 39 w 92"/>
                <a:gd name="T37" fmla="*/ 8 h 95"/>
                <a:gd name="T38" fmla="*/ 34 w 92"/>
                <a:gd name="T39" fmla="*/ 8 h 95"/>
                <a:gd name="T40" fmla="*/ 32 w 92"/>
                <a:gd name="T41" fmla="*/ 0 h 95"/>
                <a:gd name="T42" fmla="*/ 26 w 92"/>
                <a:gd name="T43" fmla="*/ 3 h 95"/>
                <a:gd name="T44" fmla="*/ 22 w 92"/>
                <a:gd name="T45" fmla="*/ 3 h 95"/>
                <a:gd name="T46" fmla="*/ 25 w 92"/>
                <a:gd name="T47" fmla="*/ 6 h 95"/>
                <a:gd name="T48" fmla="*/ 21 w 92"/>
                <a:gd name="T49" fmla="*/ 9 h 95"/>
                <a:gd name="T50" fmla="*/ 17 w 92"/>
                <a:gd name="T51" fmla="*/ 10 h 95"/>
                <a:gd name="T52" fmla="*/ 10 w 92"/>
                <a:gd name="T53" fmla="*/ 8 h 95"/>
                <a:gd name="T54" fmla="*/ 9 w 92"/>
                <a:gd name="T55" fmla="*/ 12 h 95"/>
                <a:gd name="T56" fmla="*/ 9 w 92"/>
                <a:gd name="T57" fmla="*/ 22 h 95"/>
                <a:gd name="T58" fmla="*/ 2 w 92"/>
                <a:gd name="T59" fmla="*/ 25 h 95"/>
                <a:gd name="T60" fmla="*/ 0 w 92"/>
                <a:gd name="T61" fmla="*/ 30 h 95"/>
                <a:gd name="T62" fmla="*/ 3 w 92"/>
                <a:gd name="T63" fmla="*/ 34 h 95"/>
                <a:gd name="T64" fmla="*/ 8 w 92"/>
                <a:gd name="T65" fmla="*/ 35 h 95"/>
                <a:gd name="T66" fmla="*/ 13 w 92"/>
                <a:gd name="T67" fmla="*/ 38 h 95"/>
                <a:gd name="T68" fmla="*/ 20 w 92"/>
                <a:gd name="T69" fmla="*/ 36 h 95"/>
                <a:gd name="T70" fmla="*/ 25 w 92"/>
                <a:gd name="T71" fmla="*/ 42 h 95"/>
                <a:gd name="T72" fmla="*/ 31 w 92"/>
                <a:gd name="T73" fmla="*/ 44 h 95"/>
                <a:gd name="T74" fmla="*/ 32 w 92"/>
                <a:gd name="T75" fmla="*/ 50 h 95"/>
                <a:gd name="T76" fmla="*/ 38 w 92"/>
                <a:gd name="T77" fmla="*/ 54 h 95"/>
                <a:gd name="T78" fmla="*/ 37 w 92"/>
                <a:gd name="T79" fmla="*/ 60 h 95"/>
                <a:gd name="T80" fmla="*/ 41 w 92"/>
                <a:gd name="T81" fmla="*/ 65 h 95"/>
                <a:gd name="T82" fmla="*/ 46 w 92"/>
                <a:gd name="T83" fmla="*/ 69 h 95"/>
                <a:gd name="T84" fmla="*/ 47 w 92"/>
                <a:gd name="T85" fmla="*/ 77 h 95"/>
                <a:gd name="T86" fmla="*/ 38 w 92"/>
                <a:gd name="T87" fmla="*/ 85 h 95"/>
                <a:gd name="T88" fmla="*/ 42 w 92"/>
                <a:gd name="T89" fmla="*/ 88 h 95"/>
                <a:gd name="T90" fmla="*/ 48 w 92"/>
                <a:gd name="T91" fmla="*/ 91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92" h="95">
                  <a:moveTo>
                    <a:pt x="49" y="94"/>
                  </a:moveTo>
                  <a:cubicBezTo>
                    <a:pt x="50" y="92"/>
                    <a:pt x="50" y="92"/>
                    <a:pt x="51" y="91"/>
                  </a:cubicBezTo>
                  <a:cubicBezTo>
                    <a:pt x="51" y="89"/>
                    <a:pt x="51" y="89"/>
                    <a:pt x="52" y="88"/>
                  </a:cubicBezTo>
                  <a:cubicBezTo>
                    <a:pt x="53" y="87"/>
                    <a:pt x="52" y="86"/>
                    <a:pt x="53" y="85"/>
                  </a:cubicBezTo>
                  <a:cubicBezTo>
                    <a:pt x="55" y="85"/>
                    <a:pt x="54" y="86"/>
                    <a:pt x="53" y="87"/>
                  </a:cubicBezTo>
                  <a:cubicBezTo>
                    <a:pt x="52" y="89"/>
                    <a:pt x="52" y="89"/>
                    <a:pt x="53" y="88"/>
                  </a:cubicBezTo>
                  <a:cubicBezTo>
                    <a:pt x="55" y="87"/>
                    <a:pt x="55" y="85"/>
                    <a:pt x="56" y="84"/>
                  </a:cubicBezTo>
                  <a:cubicBezTo>
                    <a:pt x="57" y="82"/>
                    <a:pt x="58" y="81"/>
                    <a:pt x="59" y="81"/>
                  </a:cubicBezTo>
                  <a:cubicBezTo>
                    <a:pt x="59" y="81"/>
                    <a:pt x="59" y="79"/>
                    <a:pt x="59" y="78"/>
                  </a:cubicBezTo>
                  <a:cubicBezTo>
                    <a:pt x="59" y="76"/>
                    <a:pt x="59" y="75"/>
                    <a:pt x="59" y="74"/>
                  </a:cubicBezTo>
                  <a:cubicBezTo>
                    <a:pt x="60" y="74"/>
                    <a:pt x="59" y="73"/>
                    <a:pt x="60" y="73"/>
                  </a:cubicBezTo>
                  <a:cubicBezTo>
                    <a:pt x="61" y="73"/>
                    <a:pt x="62" y="72"/>
                    <a:pt x="63" y="70"/>
                  </a:cubicBezTo>
                  <a:cubicBezTo>
                    <a:pt x="64" y="69"/>
                    <a:pt x="65" y="69"/>
                    <a:pt x="66" y="69"/>
                  </a:cubicBezTo>
                  <a:cubicBezTo>
                    <a:pt x="67" y="69"/>
                    <a:pt x="67" y="69"/>
                    <a:pt x="67" y="68"/>
                  </a:cubicBezTo>
                  <a:cubicBezTo>
                    <a:pt x="68" y="68"/>
                    <a:pt x="69" y="67"/>
                    <a:pt x="69" y="67"/>
                  </a:cubicBezTo>
                  <a:cubicBezTo>
                    <a:pt x="70" y="67"/>
                    <a:pt x="72" y="67"/>
                    <a:pt x="73" y="67"/>
                  </a:cubicBezTo>
                  <a:cubicBezTo>
                    <a:pt x="74" y="67"/>
                    <a:pt x="75" y="67"/>
                    <a:pt x="75" y="66"/>
                  </a:cubicBezTo>
                  <a:cubicBezTo>
                    <a:pt x="75" y="66"/>
                    <a:pt x="76" y="65"/>
                    <a:pt x="76" y="65"/>
                  </a:cubicBezTo>
                  <a:cubicBezTo>
                    <a:pt x="77" y="65"/>
                    <a:pt x="77" y="65"/>
                    <a:pt x="77" y="64"/>
                  </a:cubicBezTo>
                  <a:cubicBezTo>
                    <a:pt x="77" y="63"/>
                    <a:pt x="78" y="62"/>
                    <a:pt x="78" y="62"/>
                  </a:cubicBezTo>
                  <a:cubicBezTo>
                    <a:pt x="79" y="61"/>
                    <a:pt x="79" y="60"/>
                    <a:pt x="79" y="59"/>
                  </a:cubicBezTo>
                  <a:cubicBezTo>
                    <a:pt x="80" y="59"/>
                    <a:pt x="80" y="59"/>
                    <a:pt x="80" y="58"/>
                  </a:cubicBezTo>
                  <a:cubicBezTo>
                    <a:pt x="80" y="57"/>
                    <a:pt x="81" y="56"/>
                    <a:pt x="81" y="55"/>
                  </a:cubicBezTo>
                  <a:cubicBezTo>
                    <a:pt x="81" y="55"/>
                    <a:pt x="81" y="55"/>
                    <a:pt x="82" y="54"/>
                  </a:cubicBezTo>
                  <a:cubicBezTo>
                    <a:pt x="82" y="54"/>
                    <a:pt x="81" y="53"/>
                    <a:pt x="82" y="51"/>
                  </a:cubicBezTo>
                  <a:cubicBezTo>
                    <a:pt x="83" y="50"/>
                    <a:pt x="82" y="48"/>
                    <a:pt x="82" y="47"/>
                  </a:cubicBezTo>
                  <a:cubicBezTo>
                    <a:pt x="82" y="45"/>
                    <a:pt x="82" y="44"/>
                    <a:pt x="82" y="43"/>
                  </a:cubicBezTo>
                  <a:cubicBezTo>
                    <a:pt x="83" y="43"/>
                    <a:pt x="83" y="43"/>
                    <a:pt x="82" y="42"/>
                  </a:cubicBezTo>
                  <a:cubicBezTo>
                    <a:pt x="82" y="42"/>
                    <a:pt x="82" y="42"/>
                    <a:pt x="83" y="42"/>
                  </a:cubicBezTo>
                  <a:cubicBezTo>
                    <a:pt x="83" y="42"/>
                    <a:pt x="84" y="43"/>
                    <a:pt x="84" y="42"/>
                  </a:cubicBezTo>
                  <a:cubicBezTo>
                    <a:pt x="85" y="42"/>
                    <a:pt x="85" y="40"/>
                    <a:pt x="86" y="39"/>
                  </a:cubicBezTo>
                  <a:cubicBezTo>
                    <a:pt x="87" y="37"/>
                    <a:pt x="88" y="37"/>
                    <a:pt x="88" y="37"/>
                  </a:cubicBezTo>
                  <a:cubicBezTo>
                    <a:pt x="89" y="37"/>
                    <a:pt x="91" y="35"/>
                    <a:pt x="92" y="32"/>
                  </a:cubicBezTo>
                  <a:cubicBezTo>
                    <a:pt x="92" y="30"/>
                    <a:pt x="91" y="27"/>
                    <a:pt x="91" y="26"/>
                  </a:cubicBezTo>
                  <a:cubicBezTo>
                    <a:pt x="91" y="24"/>
                    <a:pt x="90" y="24"/>
                    <a:pt x="89" y="24"/>
                  </a:cubicBezTo>
                  <a:cubicBezTo>
                    <a:pt x="88" y="24"/>
                    <a:pt x="86" y="24"/>
                    <a:pt x="83" y="21"/>
                  </a:cubicBezTo>
                  <a:cubicBezTo>
                    <a:pt x="81" y="18"/>
                    <a:pt x="78" y="19"/>
                    <a:pt x="77" y="19"/>
                  </a:cubicBezTo>
                  <a:cubicBezTo>
                    <a:pt x="75" y="20"/>
                    <a:pt x="73" y="18"/>
                    <a:pt x="72" y="18"/>
                  </a:cubicBezTo>
                  <a:cubicBezTo>
                    <a:pt x="71" y="18"/>
                    <a:pt x="70" y="19"/>
                    <a:pt x="69" y="20"/>
                  </a:cubicBezTo>
                  <a:cubicBezTo>
                    <a:pt x="68" y="20"/>
                    <a:pt x="69" y="18"/>
                    <a:pt x="70" y="17"/>
                  </a:cubicBezTo>
                  <a:cubicBezTo>
                    <a:pt x="70" y="16"/>
                    <a:pt x="66" y="15"/>
                    <a:pt x="64" y="14"/>
                  </a:cubicBezTo>
                  <a:cubicBezTo>
                    <a:pt x="62" y="13"/>
                    <a:pt x="61" y="14"/>
                    <a:pt x="61" y="15"/>
                  </a:cubicBezTo>
                  <a:cubicBezTo>
                    <a:pt x="61" y="17"/>
                    <a:pt x="60" y="15"/>
                    <a:pt x="59" y="16"/>
                  </a:cubicBezTo>
                  <a:cubicBezTo>
                    <a:pt x="58" y="18"/>
                    <a:pt x="57" y="17"/>
                    <a:pt x="58" y="16"/>
                  </a:cubicBezTo>
                  <a:cubicBezTo>
                    <a:pt x="59" y="16"/>
                    <a:pt x="60" y="15"/>
                    <a:pt x="60" y="14"/>
                  </a:cubicBezTo>
                  <a:cubicBezTo>
                    <a:pt x="60" y="13"/>
                    <a:pt x="56" y="12"/>
                    <a:pt x="55" y="12"/>
                  </a:cubicBezTo>
                  <a:cubicBezTo>
                    <a:pt x="54" y="13"/>
                    <a:pt x="55" y="15"/>
                    <a:pt x="54" y="14"/>
                  </a:cubicBezTo>
                  <a:cubicBezTo>
                    <a:pt x="53" y="14"/>
                    <a:pt x="53" y="12"/>
                    <a:pt x="54" y="12"/>
                  </a:cubicBezTo>
                  <a:cubicBezTo>
                    <a:pt x="55" y="12"/>
                    <a:pt x="56" y="11"/>
                    <a:pt x="57" y="9"/>
                  </a:cubicBezTo>
                  <a:cubicBezTo>
                    <a:pt x="57" y="8"/>
                    <a:pt x="56" y="8"/>
                    <a:pt x="55" y="7"/>
                  </a:cubicBezTo>
                  <a:cubicBezTo>
                    <a:pt x="54" y="6"/>
                    <a:pt x="54" y="3"/>
                    <a:pt x="53" y="2"/>
                  </a:cubicBezTo>
                  <a:cubicBezTo>
                    <a:pt x="52" y="3"/>
                    <a:pt x="51" y="5"/>
                    <a:pt x="50" y="6"/>
                  </a:cubicBezTo>
                  <a:cubicBezTo>
                    <a:pt x="50" y="8"/>
                    <a:pt x="49" y="7"/>
                    <a:pt x="48" y="7"/>
                  </a:cubicBezTo>
                  <a:cubicBezTo>
                    <a:pt x="46" y="8"/>
                    <a:pt x="46" y="7"/>
                    <a:pt x="46" y="6"/>
                  </a:cubicBezTo>
                  <a:cubicBezTo>
                    <a:pt x="45" y="6"/>
                    <a:pt x="44" y="6"/>
                    <a:pt x="43" y="6"/>
                  </a:cubicBezTo>
                  <a:cubicBezTo>
                    <a:pt x="42" y="6"/>
                    <a:pt x="43" y="8"/>
                    <a:pt x="42" y="8"/>
                  </a:cubicBezTo>
                  <a:cubicBezTo>
                    <a:pt x="41" y="8"/>
                    <a:pt x="40" y="7"/>
                    <a:pt x="39" y="8"/>
                  </a:cubicBezTo>
                  <a:cubicBezTo>
                    <a:pt x="39" y="8"/>
                    <a:pt x="38" y="8"/>
                    <a:pt x="38" y="8"/>
                  </a:cubicBezTo>
                  <a:cubicBezTo>
                    <a:pt x="38" y="9"/>
                    <a:pt x="37" y="9"/>
                    <a:pt x="36" y="9"/>
                  </a:cubicBezTo>
                  <a:cubicBezTo>
                    <a:pt x="36" y="9"/>
                    <a:pt x="35" y="9"/>
                    <a:pt x="34" y="8"/>
                  </a:cubicBezTo>
                  <a:cubicBezTo>
                    <a:pt x="33" y="7"/>
                    <a:pt x="33" y="4"/>
                    <a:pt x="33" y="4"/>
                  </a:cubicBezTo>
                  <a:cubicBezTo>
                    <a:pt x="34" y="4"/>
                    <a:pt x="34" y="2"/>
                    <a:pt x="33" y="2"/>
                  </a:cubicBezTo>
                  <a:cubicBezTo>
                    <a:pt x="32" y="2"/>
                    <a:pt x="33" y="0"/>
                    <a:pt x="32" y="0"/>
                  </a:cubicBezTo>
                  <a:cubicBezTo>
                    <a:pt x="31" y="0"/>
                    <a:pt x="31" y="1"/>
                    <a:pt x="31" y="1"/>
                  </a:cubicBezTo>
                  <a:cubicBezTo>
                    <a:pt x="30" y="2"/>
                    <a:pt x="29" y="3"/>
                    <a:pt x="28" y="2"/>
                  </a:cubicBezTo>
                  <a:cubicBezTo>
                    <a:pt x="27" y="2"/>
                    <a:pt x="26" y="3"/>
                    <a:pt x="26" y="3"/>
                  </a:cubicBezTo>
                  <a:cubicBezTo>
                    <a:pt x="26" y="4"/>
                    <a:pt x="26" y="4"/>
                    <a:pt x="25" y="3"/>
                  </a:cubicBezTo>
                  <a:cubicBezTo>
                    <a:pt x="25" y="3"/>
                    <a:pt x="24" y="3"/>
                    <a:pt x="23" y="3"/>
                  </a:cubicBezTo>
                  <a:cubicBezTo>
                    <a:pt x="23" y="2"/>
                    <a:pt x="21" y="2"/>
                    <a:pt x="22" y="3"/>
                  </a:cubicBezTo>
                  <a:cubicBezTo>
                    <a:pt x="23" y="3"/>
                    <a:pt x="23" y="4"/>
                    <a:pt x="23" y="5"/>
                  </a:cubicBezTo>
                  <a:cubicBezTo>
                    <a:pt x="23" y="5"/>
                    <a:pt x="23" y="5"/>
                    <a:pt x="23" y="6"/>
                  </a:cubicBezTo>
                  <a:cubicBezTo>
                    <a:pt x="23" y="7"/>
                    <a:pt x="24" y="6"/>
                    <a:pt x="25" y="6"/>
                  </a:cubicBezTo>
                  <a:cubicBezTo>
                    <a:pt x="25" y="6"/>
                    <a:pt x="25" y="7"/>
                    <a:pt x="24" y="7"/>
                  </a:cubicBezTo>
                  <a:cubicBezTo>
                    <a:pt x="24" y="8"/>
                    <a:pt x="23" y="8"/>
                    <a:pt x="23" y="9"/>
                  </a:cubicBezTo>
                  <a:cubicBezTo>
                    <a:pt x="23" y="9"/>
                    <a:pt x="22" y="9"/>
                    <a:pt x="21" y="9"/>
                  </a:cubicBezTo>
                  <a:cubicBezTo>
                    <a:pt x="21" y="10"/>
                    <a:pt x="20" y="11"/>
                    <a:pt x="20" y="10"/>
                  </a:cubicBezTo>
                  <a:cubicBezTo>
                    <a:pt x="19" y="10"/>
                    <a:pt x="19" y="10"/>
                    <a:pt x="19" y="10"/>
                  </a:cubicBezTo>
                  <a:cubicBezTo>
                    <a:pt x="18" y="11"/>
                    <a:pt x="18" y="10"/>
                    <a:pt x="17" y="10"/>
                  </a:cubicBezTo>
                  <a:cubicBezTo>
                    <a:pt x="17" y="9"/>
                    <a:pt x="16" y="8"/>
                    <a:pt x="15" y="8"/>
                  </a:cubicBezTo>
                  <a:cubicBezTo>
                    <a:pt x="15" y="8"/>
                    <a:pt x="14" y="8"/>
                    <a:pt x="13" y="8"/>
                  </a:cubicBezTo>
                  <a:cubicBezTo>
                    <a:pt x="12" y="8"/>
                    <a:pt x="10" y="8"/>
                    <a:pt x="10" y="8"/>
                  </a:cubicBezTo>
                  <a:cubicBezTo>
                    <a:pt x="9" y="9"/>
                    <a:pt x="10" y="10"/>
                    <a:pt x="10" y="10"/>
                  </a:cubicBezTo>
                  <a:cubicBezTo>
                    <a:pt x="11" y="10"/>
                    <a:pt x="12" y="10"/>
                    <a:pt x="11" y="11"/>
                  </a:cubicBezTo>
                  <a:cubicBezTo>
                    <a:pt x="10" y="11"/>
                    <a:pt x="9" y="10"/>
                    <a:pt x="9" y="12"/>
                  </a:cubicBezTo>
                  <a:cubicBezTo>
                    <a:pt x="9" y="13"/>
                    <a:pt x="11" y="14"/>
                    <a:pt x="11" y="16"/>
                  </a:cubicBezTo>
                  <a:cubicBezTo>
                    <a:pt x="10" y="16"/>
                    <a:pt x="10" y="18"/>
                    <a:pt x="10" y="19"/>
                  </a:cubicBezTo>
                  <a:cubicBezTo>
                    <a:pt x="10" y="20"/>
                    <a:pt x="10" y="22"/>
                    <a:pt x="9" y="22"/>
                  </a:cubicBezTo>
                  <a:cubicBezTo>
                    <a:pt x="9" y="22"/>
                    <a:pt x="8" y="21"/>
                    <a:pt x="7" y="22"/>
                  </a:cubicBezTo>
                  <a:cubicBezTo>
                    <a:pt x="6" y="23"/>
                    <a:pt x="5" y="22"/>
                    <a:pt x="4" y="23"/>
                  </a:cubicBezTo>
                  <a:cubicBezTo>
                    <a:pt x="3" y="24"/>
                    <a:pt x="2" y="24"/>
                    <a:pt x="2" y="25"/>
                  </a:cubicBezTo>
                  <a:cubicBezTo>
                    <a:pt x="2" y="25"/>
                    <a:pt x="1" y="26"/>
                    <a:pt x="2" y="27"/>
                  </a:cubicBezTo>
                  <a:cubicBezTo>
                    <a:pt x="2" y="28"/>
                    <a:pt x="1" y="27"/>
                    <a:pt x="1" y="28"/>
                  </a:cubicBezTo>
                  <a:cubicBezTo>
                    <a:pt x="0" y="29"/>
                    <a:pt x="1" y="29"/>
                    <a:pt x="0" y="30"/>
                  </a:cubicBezTo>
                  <a:cubicBezTo>
                    <a:pt x="0" y="30"/>
                    <a:pt x="0" y="31"/>
                    <a:pt x="1" y="32"/>
                  </a:cubicBezTo>
                  <a:cubicBezTo>
                    <a:pt x="1" y="32"/>
                    <a:pt x="2" y="33"/>
                    <a:pt x="2" y="34"/>
                  </a:cubicBezTo>
                  <a:cubicBezTo>
                    <a:pt x="2" y="34"/>
                    <a:pt x="2" y="34"/>
                    <a:pt x="3" y="34"/>
                  </a:cubicBezTo>
                  <a:cubicBezTo>
                    <a:pt x="4" y="34"/>
                    <a:pt x="3" y="36"/>
                    <a:pt x="4" y="36"/>
                  </a:cubicBezTo>
                  <a:cubicBezTo>
                    <a:pt x="5" y="36"/>
                    <a:pt x="6" y="36"/>
                    <a:pt x="7" y="35"/>
                  </a:cubicBezTo>
                  <a:cubicBezTo>
                    <a:pt x="7" y="35"/>
                    <a:pt x="8" y="34"/>
                    <a:pt x="8" y="35"/>
                  </a:cubicBezTo>
                  <a:cubicBezTo>
                    <a:pt x="8" y="36"/>
                    <a:pt x="8" y="38"/>
                    <a:pt x="8" y="38"/>
                  </a:cubicBezTo>
                  <a:cubicBezTo>
                    <a:pt x="9" y="38"/>
                    <a:pt x="11" y="38"/>
                    <a:pt x="11" y="38"/>
                  </a:cubicBezTo>
                  <a:cubicBezTo>
                    <a:pt x="12" y="39"/>
                    <a:pt x="13" y="38"/>
                    <a:pt x="13" y="38"/>
                  </a:cubicBezTo>
                  <a:cubicBezTo>
                    <a:pt x="14" y="37"/>
                    <a:pt x="14" y="37"/>
                    <a:pt x="15" y="37"/>
                  </a:cubicBezTo>
                  <a:cubicBezTo>
                    <a:pt x="16" y="36"/>
                    <a:pt x="17" y="36"/>
                    <a:pt x="18" y="36"/>
                  </a:cubicBezTo>
                  <a:cubicBezTo>
                    <a:pt x="19" y="36"/>
                    <a:pt x="20" y="35"/>
                    <a:pt x="20" y="36"/>
                  </a:cubicBezTo>
                  <a:cubicBezTo>
                    <a:pt x="20" y="36"/>
                    <a:pt x="20" y="39"/>
                    <a:pt x="21" y="40"/>
                  </a:cubicBezTo>
                  <a:cubicBezTo>
                    <a:pt x="22" y="41"/>
                    <a:pt x="23" y="42"/>
                    <a:pt x="24" y="42"/>
                  </a:cubicBezTo>
                  <a:cubicBezTo>
                    <a:pt x="25" y="42"/>
                    <a:pt x="25" y="42"/>
                    <a:pt x="25" y="42"/>
                  </a:cubicBezTo>
                  <a:cubicBezTo>
                    <a:pt x="26" y="42"/>
                    <a:pt x="26" y="43"/>
                    <a:pt x="26" y="43"/>
                  </a:cubicBezTo>
                  <a:cubicBezTo>
                    <a:pt x="27" y="43"/>
                    <a:pt x="28" y="43"/>
                    <a:pt x="28" y="44"/>
                  </a:cubicBezTo>
                  <a:cubicBezTo>
                    <a:pt x="28" y="45"/>
                    <a:pt x="30" y="44"/>
                    <a:pt x="31" y="44"/>
                  </a:cubicBezTo>
                  <a:cubicBezTo>
                    <a:pt x="31" y="45"/>
                    <a:pt x="32" y="45"/>
                    <a:pt x="32" y="46"/>
                  </a:cubicBezTo>
                  <a:cubicBezTo>
                    <a:pt x="32" y="47"/>
                    <a:pt x="33" y="47"/>
                    <a:pt x="32" y="48"/>
                  </a:cubicBezTo>
                  <a:cubicBezTo>
                    <a:pt x="31" y="48"/>
                    <a:pt x="32" y="49"/>
                    <a:pt x="32" y="50"/>
                  </a:cubicBezTo>
                  <a:cubicBezTo>
                    <a:pt x="32" y="51"/>
                    <a:pt x="33" y="51"/>
                    <a:pt x="35" y="51"/>
                  </a:cubicBezTo>
                  <a:cubicBezTo>
                    <a:pt x="36" y="51"/>
                    <a:pt x="37" y="51"/>
                    <a:pt x="37" y="52"/>
                  </a:cubicBezTo>
                  <a:cubicBezTo>
                    <a:pt x="37" y="53"/>
                    <a:pt x="38" y="53"/>
                    <a:pt x="38" y="54"/>
                  </a:cubicBezTo>
                  <a:cubicBezTo>
                    <a:pt x="39" y="55"/>
                    <a:pt x="38" y="57"/>
                    <a:pt x="38" y="57"/>
                  </a:cubicBezTo>
                  <a:cubicBezTo>
                    <a:pt x="38" y="58"/>
                    <a:pt x="38" y="59"/>
                    <a:pt x="37" y="59"/>
                  </a:cubicBezTo>
                  <a:cubicBezTo>
                    <a:pt x="38" y="60"/>
                    <a:pt x="38" y="60"/>
                    <a:pt x="37" y="60"/>
                  </a:cubicBezTo>
                  <a:cubicBezTo>
                    <a:pt x="37" y="61"/>
                    <a:pt x="38" y="62"/>
                    <a:pt x="38" y="63"/>
                  </a:cubicBezTo>
                  <a:cubicBezTo>
                    <a:pt x="37" y="65"/>
                    <a:pt x="37" y="65"/>
                    <a:pt x="39" y="65"/>
                  </a:cubicBezTo>
                  <a:cubicBezTo>
                    <a:pt x="40" y="65"/>
                    <a:pt x="40" y="65"/>
                    <a:pt x="41" y="65"/>
                  </a:cubicBezTo>
                  <a:cubicBezTo>
                    <a:pt x="41" y="65"/>
                    <a:pt x="42" y="66"/>
                    <a:pt x="43" y="67"/>
                  </a:cubicBezTo>
                  <a:cubicBezTo>
                    <a:pt x="43" y="68"/>
                    <a:pt x="43" y="70"/>
                    <a:pt x="44" y="70"/>
                  </a:cubicBezTo>
                  <a:cubicBezTo>
                    <a:pt x="44" y="70"/>
                    <a:pt x="45" y="69"/>
                    <a:pt x="46" y="69"/>
                  </a:cubicBezTo>
                  <a:cubicBezTo>
                    <a:pt x="46" y="70"/>
                    <a:pt x="45" y="72"/>
                    <a:pt x="45" y="73"/>
                  </a:cubicBezTo>
                  <a:cubicBezTo>
                    <a:pt x="46" y="73"/>
                    <a:pt x="47" y="73"/>
                    <a:pt x="47" y="74"/>
                  </a:cubicBezTo>
                  <a:cubicBezTo>
                    <a:pt x="47" y="74"/>
                    <a:pt x="48" y="77"/>
                    <a:pt x="47" y="77"/>
                  </a:cubicBezTo>
                  <a:cubicBezTo>
                    <a:pt x="47" y="78"/>
                    <a:pt x="45" y="78"/>
                    <a:pt x="44" y="79"/>
                  </a:cubicBezTo>
                  <a:cubicBezTo>
                    <a:pt x="44" y="79"/>
                    <a:pt x="41" y="81"/>
                    <a:pt x="40" y="83"/>
                  </a:cubicBezTo>
                  <a:cubicBezTo>
                    <a:pt x="40" y="84"/>
                    <a:pt x="39" y="85"/>
                    <a:pt x="38" y="85"/>
                  </a:cubicBezTo>
                  <a:cubicBezTo>
                    <a:pt x="39" y="85"/>
                    <a:pt x="39" y="85"/>
                    <a:pt x="39" y="85"/>
                  </a:cubicBezTo>
                  <a:cubicBezTo>
                    <a:pt x="40" y="85"/>
                    <a:pt x="40" y="85"/>
                    <a:pt x="41" y="86"/>
                  </a:cubicBezTo>
                  <a:cubicBezTo>
                    <a:pt x="42" y="87"/>
                    <a:pt x="42" y="88"/>
                    <a:pt x="42" y="88"/>
                  </a:cubicBezTo>
                  <a:cubicBezTo>
                    <a:pt x="42" y="88"/>
                    <a:pt x="43" y="86"/>
                    <a:pt x="43" y="87"/>
                  </a:cubicBezTo>
                  <a:cubicBezTo>
                    <a:pt x="44" y="88"/>
                    <a:pt x="46" y="89"/>
                    <a:pt x="46" y="89"/>
                  </a:cubicBezTo>
                  <a:cubicBezTo>
                    <a:pt x="46" y="90"/>
                    <a:pt x="48" y="90"/>
                    <a:pt x="48" y="91"/>
                  </a:cubicBezTo>
                  <a:cubicBezTo>
                    <a:pt x="48" y="92"/>
                    <a:pt x="47" y="93"/>
                    <a:pt x="48" y="95"/>
                  </a:cubicBezTo>
                  <a:cubicBezTo>
                    <a:pt x="48" y="94"/>
                    <a:pt x="48" y="94"/>
                    <a:pt x="49" y="9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4" name="Freeform 286">
              <a:extLst>
                <a:ext uri="{FF2B5EF4-FFF2-40B4-BE49-F238E27FC236}">
                  <a16:creationId xmlns:a16="http://schemas.microsoft.com/office/drawing/2014/main" id="{DF6C44E1-442D-4305-ADF6-293D255F2413}"/>
                </a:ext>
              </a:extLst>
            </p:cNvPr>
            <p:cNvSpPr>
              <a:spLocks/>
            </p:cNvSpPr>
            <p:nvPr/>
          </p:nvSpPr>
          <p:spPr bwMode="auto">
            <a:xfrm>
              <a:off x="-4019550" y="2493963"/>
              <a:ext cx="42862" cy="47625"/>
            </a:xfrm>
            <a:custGeom>
              <a:avLst/>
              <a:gdLst>
                <a:gd name="T0" fmla="*/ 12 w 12"/>
                <a:gd name="T1" fmla="*/ 6 h 13"/>
                <a:gd name="T2" fmla="*/ 10 w 12"/>
                <a:gd name="T3" fmla="*/ 4 h 13"/>
                <a:gd name="T4" fmla="*/ 7 w 12"/>
                <a:gd name="T5" fmla="*/ 2 h 13"/>
                <a:gd name="T6" fmla="*/ 6 w 12"/>
                <a:gd name="T7" fmla="*/ 3 h 13"/>
                <a:gd name="T8" fmla="*/ 5 w 12"/>
                <a:gd name="T9" fmla="*/ 1 h 13"/>
                <a:gd name="T10" fmla="*/ 3 w 12"/>
                <a:gd name="T11" fmla="*/ 0 h 13"/>
                <a:gd name="T12" fmla="*/ 2 w 12"/>
                <a:gd name="T13" fmla="*/ 0 h 13"/>
                <a:gd name="T14" fmla="*/ 2 w 12"/>
                <a:gd name="T15" fmla="*/ 2 h 13"/>
                <a:gd name="T16" fmla="*/ 1 w 12"/>
                <a:gd name="T17" fmla="*/ 6 h 13"/>
                <a:gd name="T18" fmla="*/ 0 w 12"/>
                <a:gd name="T19" fmla="*/ 9 h 13"/>
                <a:gd name="T20" fmla="*/ 1 w 12"/>
                <a:gd name="T21" fmla="*/ 10 h 13"/>
                <a:gd name="T22" fmla="*/ 1 w 12"/>
                <a:gd name="T23" fmla="*/ 11 h 13"/>
                <a:gd name="T24" fmla="*/ 2 w 12"/>
                <a:gd name="T25" fmla="*/ 11 h 13"/>
                <a:gd name="T26" fmla="*/ 5 w 12"/>
                <a:gd name="T27" fmla="*/ 12 h 13"/>
                <a:gd name="T28" fmla="*/ 7 w 12"/>
                <a:gd name="T29" fmla="*/ 12 h 13"/>
                <a:gd name="T30" fmla="*/ 10 w 12"/>
                <a:gd name="T31" fmla="*/ 12 h 13"/>
                <a:gd name="T32" fmla="*/ 12 w 12"/>
                <a:gd name="T33" fmla="*/ 10 h 13"/>
                <a:gd name="T34" fmla="*/ 12 w 12"/>
                <a:gd name="T35" fmla="*/ 6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2" h="13">
                  <a:moveTo>
                    <a:pt x="12" y="6"/>
                  </a:moveTo>
                  <a:cubicBezTo>
                    <a:pt x="12" y="5"/>
                    <a:pt x="10" y="5"/>
                    <a:pt x="10" y="4"/>
                  </a:cubicBezTo>
                  <a:cubicBezTo>
                    <a:pt x="10" y="4"/>
                    <a:pt x="8" y="3"/>
                    <a:pt x="7" y="2"/>
                  </a:cubicBezTo>
                  <a:cubicBezTo>
                    <a:pt x="7" y="1"/>
                    <a:pt x="6" y="3"/>
                    <a:pt x="6" y="3"/>
                  </a:cubicBezTo>
                  <a:cubicBezTo>
                    <a:pt x="6" y="3"/>
                    <a:pt x="6" y="2"/>
                    <a:pt x="5" y="1"/>
                  </a:cubicBezTo>
                  <a:cubicBezTo>
                    <a:pt x="4" y="0"/>
                    <a:pt x="4" y="0"/>
                    <a:pt x="3" y="0"/>
                  </a:cubicBezTo>
                  <a:cubicBezTo>
                    <a:pt x="3" y="0"/>
                    <a:pt x="3" y="0"/>
                    <a:pt x="2" y="0"/>
                  </a:cubicBezTo>
                  <a:cubicBezTo>
                    <a:pt x="2" y="1"/>
                    <a:pt x="2" y="1"/>
                    <a:pt x="2" y="2"/>
                  </a:cubicBezTo>
                  <a:cubicBezTo>
                    <a:pt x="2" y="3"/>
                    <a:pt x="1" y="4"/>
                    <a:pt x="1" y="6"/>
                  </a:cubicBezTo>
                  <a:cubicBezTo>
                    <a:pt x="1" y="7"/>
                    <a:pt x="0" y="7"/>
                    <a:pt x="0" y="9"/>
                  </a:cubicBezTo>
                  <a:cubicBezTo>
                    <a:pt x="0" y="10"/>
                    <a:pt x="1" y="10"/>
                    <a:pt x="1" y="10"/>
                  </a:cubicBezTo>
                  <a:cubicBezTo>
                    <a:pt x="1" y="10"/>
                    <a:pt x="1" y="11"/>
                    <a:pt x="1" y="11"/>
                  </a:cubicBezTo>
                  <a:cubicBezTo>
                    <a:pt x="1" y="11"/>
                    <a:pt x="1" y="11"/>
                    <a:pt x="2" y="11"/>
                  </a:cubicBezTo>
                  <a:cubicBezTo>
                    <a:pt x="3" y="11"/>
                    <a:pt x="4" y="12"/>
                    <a:pt x="5" y="12"/>
                  </a:cubicBezTo>
                  <a:cubicBezTo>
                    <a:pt x="6" y="13"/>
                    <a:pt x="5" y="12"/>
                    <a:pt x="7" y="12"/>
                  </a:cubicBezTo>
                  <a:cubicBezTo>
                    <a:pt x="8" y="12"/>
                    <a:pt x="9" y="12"/>
                    <a:pt x="10" y="12"/>
                  </a:cubicBezTo>
                  <a:cubicBezTo>
                    <a:pt x="11" y="11"/>
                    <a:pt x="11" y="10"/>
                    <a:pt x="12" y="10"/>
                  </a:cubicBezTo>
                  <a:cubicBezTo>
                    <a:pt x="11" y="8"/>
                    <a:pt x="12" y="7"/>
                    <a:pt x="12"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5" name="Freeform 287">
              <a:extLst>
                <a:ext uri="{FF2B5EF4-FFF2-40B4-BE49-F238E27FC236}">
                  <a16:creationId xmlns:a16="http://schemas.microsoft.com/office/drawing/2014/main" id="{75345227-D66D-4A8A-AF9B-37C9CD506462}"/>
                </a:ext>
              </a:extLst>
            </p:cNvPr>
            <p:cNvSpPr>
              <a:spLocks noEditPoints="1"/>
            </p:cNvSpPr>
            <p:nvPr/>
          </p:nvSpPr>
          <p:spPr bwMode="auto">
            <a:xfrm>
              <a:off x="-4149725" y="2419350"/>
              <a:ext cx="173037" cy="334963"/>
            </a:xfrm>
            <a:custGeom>
              <a:avLst/>
              <a:gdLst>
                <a:gd name="T0" fmla="*/ 14 w 48"/>
                <a:gd name="T1" fmla="*/ 88 h 93"/>
                <a:gd name="T2" fmla="*/ 13 w 48"/>
                <a:gd name="T3" fmla="*/ 86 h 93"/>
                <a:gd name="T4" fmla="*/ 12 w 48"/>
                <a:gd name="T5" fmla="*/ 92 h 93"/>
                <a:gd name="T6" fmla="*/ 17 w 48"/>
                <a:gd name="T7" fmla="*/ 92 h 93"/>
                <a:gd name="T8" fmla="*/ 18 w 48"/>
                <a:gd name="T9" fmla="*/ 91 h 93"/>
                <a:gd name="T10" fmla="*/ 45 w 48"/>
                <a:gd name="T11" fmla="*/ 9 h 93"/>
                <a:gd name="T12" fmla="*/ 44 w 48"/>
                <a:gd name="T13" fmla="*/ 13 h 93"/>
                <a:gd name="T14" fmla="*/ 40 w 48"/>
                <a:gd name="T15" fmla="*/ 14 h 93"/>
                <a:gd name="T16" fmla="*/ 36 w 48"/>
                <a:gd name="T17" fmla="*/ 14 h 93"/>
                <a:gd name="T18" fmla="*/ 39 w 48"/>
                <a:gd name="T19" fmla="*/ 9 h 93"/>
                <a:gd name="T20" fmla="*/ 32 w 48"/>
                <a:gd name="T21" fmla="*/ 6 h 93"/>
                <a:gd name="T22" fmla="*/ 26 w 48"/>
                <a:gd name="T23" fmla="*/ 1 h 93"/>
                <a:gd name="T24" fmla="*/ 22 w 48"/>
                <a:gd name="T25" fmla="*/ 2 h 93"/>
                <a:gd name="T26" fmla="*/ 17 w 48"/>
                <a:gd name="T27" fmla="*/ 1 h 93"/>
                <a:gd name="T28" fmla="*/ 15 w 48"/>
                <a:gd name="T29" fmla="*/ 5 h 93"/>
                <a:gd name="T30" fmla="*/ 12 w 48"/>
                <a:gd name="T31" fmla="*/ 9 h 93"/>
                <a:gd name="T32" fmla="*/ 13 w 48"/>
                <a:gd name="T33" fmla="*/ 13 h 93"/>
                <a:gd name="T34" fmla="*/ 11 w 48"/>
                <a:gd name="T35" fmla="*/ 16 h 93"/>
                <a:gd name="T36" fmla="*/ 9 w 48"/>
                <a:gd name="T37" fmla="*/ 19 h 93"/>
                <a:gd name="T38" fmla="*/ 8 w 48"/>
                <a:gd name="T39" fmla="*/ 24 h 93"/>
                <a:gd name="T40" fmla="*/ 9 w 48"/>
                <a:gd name="T41" fmla="*/ 28 h 93"/>
                <a:gd name="T42" fmla="*/ 9 w 48"/>
                <a:gd name="T43" fmla="*/ 32 h 93"/>
                <a:gd name="T44" fmla="*/ 8 w 48"/>
                <a:gd name="T45" fmla="*/ 37 h 93"/>
                <a:gd name="T46" fmla="*/ 6 w 48"/>
                <a:gd name="T47" fmla="*/ 42 h 93"/>
                <a:gd name="T48" fmla="*/ 6 w 48"/>
                <a:gd name="T49" fmla="*/ 45 h 93"/>
                <a:gd name="T50" fmla="*/ 5 w 48"/>
                <a:gd name="T51" fmla="*/ 48 h 93"/>
                <a:gd name="T52" fmla="*/ 5 w 48"/>
                <a:gd name="T53" fmla="*/ 51 h 93"/>
                <a:gd name="T54" fmla="*/ 4 w 48"/>
                <a:gd name="T55" fmla="*/ 56 h 93"/>
                <a:gd name="T56" fmla="*/ 5 w 48"/>
                <a:gd name="T57" fmla="*/ 59 h 93"/>
                <a:gd name="T58" fmla="*/ 6 w 48"/>
                <a:gd name="T59" fmla="*/ 61 h 93"/>
                <a:gd name="T60" fmla="*/ 5 w 48"/>
                <a:gd name="T61" fmla="*/ 63 h 93"/>
                <a:gd name="T62" fmla="*/ 5 w 48"/>
                <a:gd name="T63" fmla="*/ 67 h 93"/>
                <a:gd name="T64" fmla="*/ 3 w 48"/>
                <a:gd name="T65" fmla="*/ 70 h 93"/>
                <a:gd name="T66" fmla="*/ 2 w 48"/>
                <a:gd name="T67" fmla="*/ 73 h 93"/>
                <a:gd name="T68" fmla="*/ 1 w 48"/>
                <a:gd name="T69" fmla="*/ 77 h 93"/>
                <a:gd name="T70" fmla="*/ 4 w 48"/>
                <a:gd name="T71" fmla="*/ 79 h 93"/>
                <a:gd name="T72" fmla="*/ 5 w 48"/>
                <a:gd name="T73" fmla="*/ 83 h 93"/>
                <a:gd name="T74" fmla="*/ 10 w 48"/>
                <a:gd name="T75" fmla="*/ 83 h 93"/>
                <a:gd name="T76" fmla="*/ 11 w 48"/>
                <a:gd name="T77" fmla="*/ 81 h 93"/>
                <a:gd name="T78" fmla="*/ 11 w 48"/>
                <a:gd name="T79" fmla="*/ 77 h 93"/>
                <a:gd name="T80" fmla="*/ 14 w 48"/>
                <a:gd name="T81" fmla="*/ 75 h 93"/>
                <a:gd name="T82" fmla="*/ 18 w 48"/>
                <a:gd name="T83" fmla="*/ 70 h 93"/>
                <a:gd name="T84" fmla="*/ 17 w 48"/>
                <a:gd name="T85" fmla="*/ 67 h 93"/>
                <a:gd name="T86" fmla="*/ 19 w 48"/>
                <a:gd name="T87" fmla="*/ 61 h 93"/>
                <a:gd name="T88" fmla="*/ 20 w 48"/>
                <a:gd name="T89" fmla="*/ 59 h 93"/>
                <a:gd name="T90" fmla="*/ 21 w 48"/>
                <a:gd name="T91" fmla="*/ 55 h 93"/>
                <a:gd name="T92" fmla="*/ 23 w 48"/>
                <a:gd name="T93" fmla="*/ 55 h 93"/>
                <a:gd name="T94" fmla="*/ 22 w 48"/>
                <a:gd name="T95" fmla="*/ 54 h 93"/>
                <a:gd name="T96" fmla="*/ 21 w 48"/>
                <a:gd name="T97" fmla="*/ 52 h 93"/>
                <a:gd name="T98" fmla="*/ 24 w 48"/>
                <a:gd name="T99" fmla="*/ 50 h 93"/>
                <a:gd name="T100" fmla="*/ 27 w 48"/>
                <a:gd name="T101" fmla="*/ 47 h 93"/>
                <a:gd name="T102" fmla="*/ 28 w 48"/>
                <a:gd name="T103" fmla="*/ 44 h 93"/>
                <a:gd name="T104" fmla="*/ 38 w 48"/>
                <a:gd name="T105" fmla="*/ 42 h 93"/>
                <a:gd name="T106" fmla="*/ 39 w 48"/>
                <a:gd name="T107" fmla="*/ 37 h 93"/>
                <a:gd name="T108" fmla="*/ 38 w 48"/>
                <a:gd name="T109" fmla="*/ 34 h 93"/>
                <a:gd name="T110" fmla="*/ 37 w 48"/>
                <a:gd name="T111" fmla="*/ 32 h 93"/>
                <a:gd name="T112" fmla="*/ 36 w 48"/>
                <a:gd name="T113" fmla="*/ 30 h 93"/>
                <a:gd name="T114" fmla="*/ 38 w 48"/>
                <a:gd name="T115" fmla="*/ 23 h 93"/>
                <a:gd name="T116" fmla="*/ 44 w 48"/>
                <a:gd name="T117" fmla="*/ 15 h 93"/>
                <a:gd name="T118" fmla="*/ 47 w 48"/>
                <a:gd name="T119" fmla="*/ 10 h 9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48" h="93">
                  <a:moveTo>
                    <a:pt x="18" y="91"/>
                  </a:moveTo>
                  <a:cubicBezTo>
                    <a:pt x="17" y="91"/>
                    <a:pt x="15" y="88"/>
                    <a:pt x="14" y="88"/>
                  </a:cubicBezTo>
                  <a:cubicBezTo>
                    <a:pt x="13" y="87"/>
                    <a:pt x="14" y="87"/>
                    <a:pt x="13" y="87"/>
                  </a:cubicBezTo>
                  <a:cubicBezTo>
                    <a:pt x="12" y="87"/>
                    <a:pt x="12" y="86"/>
                    <a:pt x="13" y="86"/>
                  </a:cubicBezTo>
                  <a:cubicBezTo>
                    <a:pt x="13" y="86"/>
                    <a:pt x="13" y="85"/>
                    <a:pt x="12" y="85"/>
                  </a:cubicBezTo>
                  <a:cubicBezTo>
                    <a:pt x="12" y="86"/>
                    <a:pt x="12" y="92"/>
                    <a:pt x="12" y="92"/>
                  </a:cubicBezTo>
                  <a:cubicBezTo>
                    <a:pt x="12" y="92"/>
                    <a:pt x="15" y="92"/>
                    <a:pt x="16" y="92"/>
                  </a:cubicBezTo>
                  <a:cubicBezTo>
                    <a:pt x="16" y="92"/>
                    <a:pt x="17" y="93"/>
                    <a:pt x="17" y="92"/>
                  </a:cubicBezTo>
                  <a:cubicBezTo>
                    <a:pt x="18" y="92"/>
                    <a:pt x="19" y="92"/>
                    <a:pt x="20" y="92"/>
                  </a:cubicBezTo>
                  <a:cubicBezTo>
                    <a:pt x="21" y="91"/>
                    <a:pt x="20" y="91"/>
                    <a:pt x="18" y="91"/>
                  </a:cubicBezTo>
                  <a:close/>
                  <a:moveTo>
                    <a:pt x="47" y="10"/>
                  </a:moveTo>
                  <a:cubicBezTo>
                    <a:pt x="47" y="9"/>
                    <a:pt x="46" y="9"/>
                    <a:pt x="45" y="9"/>
                  </a:cubicBezTo>
                  <a:cubicBezTo>
                    <a:pt x="45" y="9"/>
                    <a:pt x="45" y="10"/>
                    <a:pt x="45" y="10"/>
                  </a:cubicBezTo>
                  <a:cubicBezTo>
                    <a:pt x="46" y="11"/>
                    <a:pt x="45" y="13"/>
                    <a:pt x="44" y="13"/>
                  </a:cubicBezTo>
                  <a:cubicBezTo>
                    <a:pt x="43" y="13"/>
                    <a:pt x="43" y="14"/>
                    <a:pt x="42" y="14"/>
                  </a:cubicBezTo>
                  <a:cubicBezTo>
                    <a:pt x="42" y="14"/>
                    <a:pt x="41" y="15"/>
                    <a:pt x="40" y="14"/>
                  </a:cubicBezTo>
                  <a:cubicBezTo>
                    <a:pt x="40" y="14"/>
                    <a:pt x="39" y="15"/>
                    <a:pt x="38" y="14"/>
                  </a:cubicBezTo>
                  <a:cubicBezTo>
                    <a:pt x="38" y="14"/>
                    <a:pt x="36" y="14"/>
                    <a:pt x="36" y="14"/>
                  </a:cubicBezTo>
                  <a:cubicBezTo>
                    <a:pt x="36" y="13"/>
                    <a:pt x="37" y="13"/>
                    <a:pt x="37" y="12"/>
                  </a:cubicBezTo>
                  <a:cubicBezTo>
                    <a:pt x="37" y="11"/>
                    <a:pt x="39" y="10"/>
                    <a:pt x="39" y="9"/>
                  </a:cubicBezTo>
                  <a:cubicBezTo>
                    <a:pt x="38" y="9"/>
                    <a:pt x="35" y="7"/>
                    <a:pt x="34" y="7"/>
                  </a:cubicBezTo>
                  <a:cubicBezTo>
                    <a:pt x="34" y="6"/>
                    <a:pt x="33" y="6"/>
                    <a:pt x="32" y="6"/>
                  </a:cubicBezTo>
                  <a:cubicBezTo>
                    <a:pt x="30" y="5"/>
                    <a:pt x="30" y="5"/>
                    <a:pt x="29" y="4"/>
                  </a:cubicBezTo>
                  <a:cubicBezTo>
                    <a:pt x="28" y="3"/>
                    <a:pt x="26" y="2"/>
                    <a:pt x="26" y="1"/>
                  </a:cubicBezTo>
                  <a:cubicBezTo>
                    <a:pt x="25" y="1"/>
                    <a:pt x="24" y="0"/>
                    <a:pt x="24" y="1"/>
                  </a:cubicBezTo>
                  <a:cubicBezTo>
                    <a:pt x="23" y="1"/>
                    <a:pt x="23" y="3"/>
                    <a:pt x="22" y="2"/>
                  </a:cubicBezTo>
                  <a:cubicBezTo>
                    <a:pt x="22" y="1"/>
                    <a:pt x="21" y="1"/>
                    <a:pt x="19" y="1"/>
                  </a:cubicBezTo>
                  <a:cubicBezTo>
                    <a:pt x="18" y="1"/>
                    <a:pt x="19" y="0"/>
                    <a:pt x="17" y="1"/>
                  </a:cubicBezTo>
                  <a:cubicBezTo>
                    <a:pt x="17" y="2"/>
                    <a:pt x="16" y="2"/>
                    <a:pt x="16" y="2"/>
                  </a:cubicBezTo>
                  <a:cubicBezTo>
                    <a:pt x="16" y="4"/>
                    <a:pt x="15" y="5"/>
                    <a:pt x="15" y="5"/>
                  </a:cubicBezTo>
                  <a:cubicBezTo>
                    <a:pt x="15" y="6"/>
                    <a:pt x="13" y="7"/>
                    <a:pt x="13" y="7"/>
                  </a:cubicBezTo>
                  <a:cubicBezTo>
                    <a:pt x="13" y="8"/>
                    <a:pt x="13" y="9"/>
                    <a:pt x="12" y="9"/>
                  </a:cubicBezTo>
                  <a:cubicBezTo>
                    <a:pt x="12" y="9"/>
                    <a:pt x="13" y="11"/>
                    <a:pt x="13" y="11"/>
                  </a:cubicBezTo>
                  <a:cubicBezTo>
                    <a:pt x="12" y="12"/>
                    <a:pt x="13" y="13"/>
                    <a:pt x="13" y="13"/>
                  </a:cubicBezTo>
                  <a:cubicBezTo>
                    <a:pt x="12" y="13"/>
                    <a:pt x="11" y="14"/>
                    <a:pt x="11" y="14"/>
                  </a:cubicBezTo>
                  <a:cubicBezTo>
                    <a:pt x="11" y="15"/>
                    <a:pt x="11" y="16"/>
                    <a:pt x="11" y="16"/>
                  </a:cubicBezTo>
                  <a:cubicBezTo>
                    <a:pt x="10" y="16"/>
                    <a:pt x="10" y="17"/>
                    <a:pt x="10" y="18"/>
                  </a:cubicBezTo>
                  <a:cubicBezTo>
                    <a:pt x="10" y="19"/>
                    <a:pt x="9" y="18"/>
                    <a:pt x="9" y="19"/>
                  </a:cubicBezTo>
                  <a:cubicBezTo>
                    <a:pt x="9" y="20"/>
                    <a:pt x="10" y="22"/>
                    <a:pt x="9" y="22"/>
                  </a:cubicBezTo>
                  <a:cubicBezTo>
                    <a:pt x="8" y="22"/>
                    <a:pt x="8" y="24"/>
                    <a:pt x="8" y="24"/>
                  </a:cubicBezTo>
                  <a:cubicBezTo>
                    <a:pt x="8" y="24"/>
                    <a:pt x="7" y="25"/>
                    <a:pt x="8" y="26"/>
                  </a:cubicBezTo>
                  <a:cubicBezTo>
                    <a:pt x="9" y="27"/>
                    <a:pt x="9" y="28"/>
                    <a:pt x="9" y="28"/>
                  </a:cubicBezTo>
                  <a:cubicBezTo>
                    <a:pt x="9" y="29"/>
                    <a:pt x="10" y="30"/>
                    <a:pt x="9" y="30"/>
                  </a:cubicBezTo>
                  <a:cubicBezTo>
                    <a:pt x="9" y="31"/>
                    <a:pt x="9" y="32"/>
                    <a:pt x="9" y="32"/>
                  </a:cubicBezTo>
                  <a:cubicBezTo>
                    <a:pt x="8" y="33"/>
                    <a:pt x="9" y="34"/>
                    <a:pt x="8" y="34"/>
                  </a:cubicBezTo>
                  <a:cubicBezTo>
                    <a:pt x="7" y="34"/>
                    <a:pt x="8" y="37"/>
                    <a:pt x="8" y="37"/>
                  </a:cubicBezTo>
                  <a:cubicBezTo>
                    <a:pt x="7" y="37"/>
                    <a:pt x="6" y="38"/>
                    <a:pt x="6" y="39"/>
                  </a:cubicBezTo>
                  <a:cubicBezTo>
                    <a:pt x="6" y="41"/>
                    <a:pt x="6" y="42"/>
                    <a:pt x="6" y="42"/>
                  </a:cubicBezTo>
                  <a:cubicBezTo>
                    <a:pt x="6" y="43"/>
                    <a:pt x="7" y="43"/>
                    <a:pt x="7" y="44"/>
                  </a:cubicBezTo>
                  <a:cubicBezTo>
                    <a:pt x="7" y="45"/>
                    <a:pt x="6" y="44"/>
                    <a:pt x="6" y="45"/>
                  </a:cubicBezTo>
                  <a:cubicBezTo>
                    <a:pt x="5" y="45"/>
                    <a:pt x="6" y="46"/>
                    <a:pt x="5" y="46"/>
                  </a:cubicBezTo>
                  <a:cubicBezTo>
                    <a:pt x="5" y="46"/>
                    <a:pt x="5" y="47"/>
                    <a:pt x="5" y="48"/>
                  </a:cubicBezTo>
                  <a:cubicBezTo>
                    <a:pt x="5" y="49"/>
                    <a:pt x="4" y="49"/>
                    <a:pt x="4" y="49"/>
                  </a:cubicBezTo>
                  <a:cubicBezTo>
                    <a:pt x="4" y="50"/>
                    <a:pt x="5" y="50"/>
                    <a:pt x="5" y="51"/>
                  </a:cubicBezTo>
                  <a:cubicBezTo>
                    <a:pt x="5" y="52"/>
                    <a:pt x="5" y="53"/>
                    <a:pt x="4" y="53"/>
                  </a:cubicBezTo>
                  <a:cubicBezTo>
                    <a:pt x="4" y="54"/>
                    <a:pt x="4" y="56"/>
                    <a:pt x="4" y="56"/>
                  </a:cubicBezTo>
                  <a:cubicBezTo>
                    <a:pt x="5" y="56"/>
                    <a:pt x="5" y="57"/>
                    <a:pt x="4" y="57"/>
                  </a:cubicBezTo>
                  <a:cubicBezTo>
                    <a:pt x="4" y="58"/>
                    <a:pt x="5" y="58"/>
                    <a:pt x="5" y="59"/>
                  </a:cubicBezTo>
                  <a:cubicBezTo>
                    <a:pt x="4" y="59"/>
                    <a:pt x="5" y="60"/>
                    <a:pt x="5" y="60"/>
                  </a:cubicBezTo>
                  <a:cubicBezTo>
                    <a:pt x="6" y="60"/>
                    <a:pt x="7" y="61"/>
                    <a:pt x="6" y="61"/>
                  </a:cubicBezTo>
                  <a:cubicBezTo>
                    <a:pt x="5" y="61"/>
                    <a:pt x="4" y="61"/>
                    <a:pt x="5" y="61"/>
                  </a:cubicBezTo>
                  <a:cubicBezTo>
                    <a:pt x="5" y="62"/>
                    <a:pt x="6" y="63"/>
                    <a:pt x="5" y="63"/>
                  </a:cubicBezTo>
                  <a:cubicBezTo>
                    <a:pt x="4" y="63"/>
                    <a:pt x="5" y="64"/>
                    <a:pt x="5" y="65"/>
                  </a:cubicBezTo>
                  <a:cubicBezTo>
                    <a:pt x="5" y="66"/>
                    <a:pt x="5" y="66"/>
                    <a:pt x="5" y="67"/>
                  </a:cubicBezTo>
                  <a:cubicBezTo>
                    <a:pt x="4" y="67"/>
                    <a:pt x="5" y="68"/>
                    <a:pt x="4" y="68"/>
                  </a:cubicBezTo>
                  <a:cubicBezTo>
                    <a:pt x="3" y="68"/>
                    <a:pt x="4" y="69"/>
                    <a:pt x="3" y="70"/>
                  </a:cubicBezTo>
                  <a:cubicBezTo>
                    <a:pt x="2" y="70"/>
                    <a:pt x="4" y="71"/>
                    <a:pt x="3" y="71"/>
                  </a:cubicBezTo>
                  <a:cubicBezTo>
                    <a:pt x="2" y="72"/>
                    <a:pt x="3" y="73"/>
                    <a:pt x="2" y="73"/>
                  </a:cubicBezTo>
                  <a:cubicBezTo>
                    <a:pt x="1" y="73"/>
                    <a:pt x="1" y="74"/>
                    <a:pt x="1" y="75"/>
                  </a:cubicBezTo>
                  <a:cubicBezTo>
                    <a:pt x="1" y="75"/>
                    <a:pt x="0" y="76"/>
                    <a:pt x="1" y="77"/>
                  </a:cubicBezTo>
                  <a:cubicBezTo>
                    <a:pt x="2" y="77"/>
                    <a:pt x="1" y="78"/>
                    <a:pt x="1" y="78"/>
                  </a:cubicBezTo>
                  <a:cubicBezTo>
                    <a:pt x="2" y="79"/>
                    <a:pt x="4" y="78"/>
                    <a:pt x="4" y="79"/>
                  </a:cubicBezTo>
                  <a:cubicBezTo>
                    <a:pt x="3" y="80"/>
                    <a:pt x="3" y="82"/>
                    <a:pt x="4" y="82"/>
                  </a:cubicBezTo>
                  <a:cubicBezTo>
                    <a:pt x="4" y="82"/>
                    <a:pt x="4" y="83"/>
                    <a:pt x="5" y="83"/>
                  </a:cubicBezTo>
                  <a:cubicBezTo>
                    <a:pt x="5" y="83"/>
                    <a:pt x="8" y="82"/>
                    <a:pt x="9" y="83"/>
                  </a:cubicBezTo>
                  <a:cubicBezTo>
                    <a:pt x="9" y="83"/>
                    <a:pt x="10" y="83"/>
                    <a:pt x="10" y="83"/>
                  </a:cubicBezTo>
                  <a:cubicBezTo>
                    <a:pt x="11" y="83"/>
                    <a:pt x="12" y="84"/>
                    <a:pt x="12" y="84"/>
                  </a:cubicBezTo>
                  <a:cubicBezTo>
                    <a:pt x="13" y="83"/>
                    <a:pt x="11" y="82"/>
                    <a:pt x="11" y="81"/>
                  </a:cubicBezTo>
                  <a:cubicBezTo>
                    <a:pt x="11" y="81"/>
                    <a:pt x="11" y="80"/>
                    <a:pt x="11" y="80"/>
                  </a:cubicBezTo>
                  <a:cubicBezTo>
                    <a:pt x="11" y="79"/>
                    <a:pt x="11" y="78"/>
                    <a:pt x="11" y="77"/>
                  </a:cubicBezTo>
                  <a:cubicBezTo>
                    <a:pt x="12" y="77"/>
                    <a:pt x="12" y="76"/>
                    <a:pt x="13" y="77"/>
                  </a:cubicBezTo>
                  <a:cubicBezTo>
                    <a:pt x="13" y="77"/>
                    <a:pt x="14" y="76"/>
                    <a:pt x="14" y="75"/>
                  </a:cubicBezTo>
                  <a:cubicBezTo>
                    <a:pt x="14" y="74"/>
                    <a:pt x="15" y="73"/>
                    <a:pt x="16" y="72"/>
                  </a:cubicBezTo>
                  <a:cubicBezTo>
                    <a:pt x="17" y="71"/>
                    <a:pt x="19" y="70"/>
                    <a:pt x="18" y="70"/>
                  </a:cubicBezTo>
                  <a:cubicBezTo>
                    <a:pt x="18" y="70"/>
                    <a:pt x="19" y="68"/>
                    <a:pt x="19" y="68"/>
                  </a:cubicBezTo>
                  <a:cubicBezTo>
                    <a:pt x="19" y="67"/>
                    <a:pt x="17" y="67"/>
                    <a:pt x="17" y="67"/>
                  </a:cubicBezTo>
                  <a:cubicBezTo>
                    <a:pt x="16" y="67"/>
                    <a:pt x="14" y="66"/>
                    <a:pt x="15" y="64"/>
                  </a:cubicBezTo>
                  <a:cubicBezTo>
                    <a:pt x="16" y="62"/>
                    <a:pt x="18" y="62"/>
                    <a:pt x="19" y="61"/>
                  </a:cubicBezTo>
                  <a:cubicBezTo>
                    <a:pt x="19" y="61"/>
                    <a:pt x="19" y="61"/>
                    <a:pt x="19" y="60"/>
                  </a:cubicBezTo>
                  <a:cubicBezTo>
                    <a:pt x="20" y="60"/>
                    <a:pt x="20" y="59"/>
                    <a:pt x="20" y="59"/>
                  </a:cubicBezTo>
                  <a:cubicBezTo>
                    <a:pt x="20" y="58"/>
                    <a:pt x="20" y="56"/>
                    <a:pt x="21" y="56"/>
                  </a:cubicBezTo>
                  <a:cubicBezTo>
                    <a:pt x="22" y="56"/>
                    <a:pt x="22" y="56"/>
                    <a:pt x="21" y="55"/>
                  </a:cubicBezTo>
                  <a:cubicBezTo>
                    <a:pt x="21" y="55"/>
                    <a:pt x="21" y="55"/>
                    <a:pt x="22" y="55"/>
                  </a:cubicBezTo>
                  <a:cubicBezTo>
                    <a:pt x="23" y="54"/>
                    <a:pt x="22" y="55"/>
                    <a:pt x="23" y="55"/>
                  </a:cubicBezTo>
                  <a:cubicBezTo>
                    <a:pt x="24" y="55"/>
                    <a:pt x="25" y="54"/>
                    <a:pt x="24" y="54"/>
                  </a:cubicBezTo>
                  <a:cubicBezTo>
                    <a:pt x="23" y="53"/>
                    <a:pt x="23" y="54"/>
                    <a:pt x="22" y="54"/>
                  </a:cubicBezTo>
                  <a:cubicBezTo>
                    <a:pt x="22" y="54"/>
                    <a:pt x="21" y="53"/>
                    <a:pt x="21" y="53"/>
                  </a:cubicBezTo>
                  <a:cubicBezTo>
                    <a:pt x="20" y="53"/>
                    <a:pt x="21" y="52"/>
                    <a:pt x="21" y="52"/>
                  </a:cubicBezTo>
                  <a:cubicBezTo>
                    <a:pt x="20" y="51"/>
                    <a:pt x="20" y="50"/>
                    <a:pt x="20" y="49"/>
                  </a:cubicBezTo>
                  <a:cubicBezTo>
                    <a:pt x="21" y="49"/>
                    <a:pt x="23" y="50"/>
                    <a:pt x="24" y="50"/>
                  </a:cubicBezTo>
                  <a:cubicBezTo>
                    <a:pt x="26" y="50"/>
                    <a:pt x="27" y="50"/>
                    <a:pt x="27" y="49"/>
                  </a:cubicBezTo>
                  <a:cubicBezTo>
                    <a:pt x="27" y="48"/>
                    <a:pt x="26" y="47"/>
                    <a:pt x="27" y="47"/>
                  </a:cubicBezTo>
                  <a:cubicBezTo>
                    <a:pt x="28" y="46"/>
                    <a:pt x="27" y="46"/>
                    <a:pt x="27" y="45"/>
                  </a:cubicBezTo>
                  <a:cubicBezTo>
                    <a:pt x="27" y="44"/>
                    <a:pt x="27" y="44"/>
                    <a:pt x="28" y="44"/>
                  </a:cubicBezTo>
                  <a:cubicBezTo>
                    <a:pt x="28" y="45"/>
                    <a:pt x="31" y="44"/>
                    <a:pt x="34" y="44"/>
                  </a:cubicBezTo>
                  <a:cubicBezTo>
                    <a:pt x="36" y="43"/>
                    <a:pt x="38" y="42"/>
                    <a:pt x="38" y="42"/>
                  </a:cubicBezTo>
                  <a:cubicBezTo>
                    <a:pt x="38" y="41"/>
                    <a:pt x="40" y="39"/>
                    <a:pt x="40" y="39"/>
                  </a:cubicBezTo>
                  <a:cubicBezTo>
                    <a:pt x="41" y="38"/>
                    <a:pt x="40" y="37"/>
                    <a:pt x="39" y="37"/>
                  </a:cubicBezTo>
                  <a:cubicBezTo>
                    <a:pt x="38" y="37"/>
                    <a:pt x="38" y="36"/>
                    <a:pt x="39" y="35"/>
                  </a:cubicBezTo>
                  <a:cubicBezTo>
                    <a:pt x="39" y="34"/>
                    <a:pt x="39" y="34"/>
                    <a:pt x="38" y="34"/>
                  </a:cubicBezTo>
                  <a:cubicBezTo>
                    <a:pt x="37" y="34"/>
                    <a:pt x="35" y="33"/>
                    <a:pt x="36" y="32"/>
                  </a:cubicBezTo>
                  <a:cubicBezTo>
                    <a:pt x="36" y="32"/>
                    <a:pt x="37" y="32"/>
                    <a:pt x="37" y="32"/>
                  </a:cubicBezTo>
                  <a:cubicBezTo>
                    <a:pt x="37" y="32"/>
                    <a:pt x="37" y="31"/>
                    <a:pt x="37" y="31"/>
                  </a:cubicBezTo>
                  <a:cubicBezTo>
                    <a:pt x="37" y="31"/>
                    <a:pt x="36" y="31"/>
                    <a:pt x="36" y="30"/>
                  </a:cubicBezTo>
                  <a:cubicBezTo>
                    <a:pt x="36" y="28"/>
                    <a:pt x="37" y="28"/>
                    <a:pt x="37" y="27"/>
                  </a:cubicBezTo>
                  <a:cubicBezTo>
                    <a:pt x="37" y="25"/>
                    <a:pt x="38" y="24"/>
                    <a:pt x="38" y="23"/>
                  </a:cubicBezTo>
                  <a:cubicBezTo>
                    <a:pt x="38" y="22"/>
                    <a:pt x="39" y="20"/>
                    <a:pt x="40" y="19"/>
                  </a:cubicBezTo>
                  <a:cubicBezTo>
                    <a:pt x="41" y="17"/>
                    <a:pt x="44" y="15"/>
                    <a:pt x="44" y="15"/>
                  </a:cubicBezTo>
                  <a:cubicBezTo>
                    <a:pt x="45" y="14"/>
                    <a:pt x="47" y="14"/>
                    <a:pt x="47" y="13"/>
                  </a:cubicBezTo>
                  <a:cubicBezTo>
                    <a:pt x="48" y="13"/>
                    <a:pt x="47" y="10"/>
                    <a:pt x="47"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6" name="Freeform 288">
              <a:extLst>
                <a:ext uri="{FF2B5EF4-FFF2-40B4-BE49-F238E27FC236}">
                  <a16:creationId xmlns:a16="http://schemas.microsoft.com/office/drawing/2014/main" id="{1976521A-205C-4FAC-A878-D5EFC4405018}"/>
                </a:ext>
              </a:extLst>
            </p:cNvPr>
            <p:cNvSpPr>
              <a:spLocks/>
            </p:cNvSpPr>
            <p:nvPr/>
          </p:nvSpPr>
          <p:spPr bwMode="auto">
            <a:xfrm>
              <a:off x="-4167188" y="2379663"/>
              <a:ext cx="74612" cy="377825"/>
            </a:xfrm>
            <a:custGeom>
              <a:avLst/>
              <a:gdLst>
                <a:gd name="T0" fmla="*/ 9 w 21"/>
                <a:gd name="T1" fmla="*/ 90 h 105"/>
                <a:gd name="T2" fmla="*/ 6 w 21"/>
                <a:gd name="T3" fmla="*/ 86 h 105"/>
                <a:gd name="T4" fmla="*/ 8 w 21"/>
                <a:gd name="T5" fmla="*/ 81 h 105"/>
                <a:gd name="T6" fmla="*/ 10 w 21"/>
                <a:gd name="T7" fmla="*/ 76 h 105"/>
                <a:gd name="T8" fmla="*/ 11 w 21"/>
                <a:gd name="T9" fmla="*/ 72 h 105"/>
                <a:gd name="T10" fmla="*/ 9 w 21"/>
                <a:gd name="T11" fmla="*/ 68 h 105"/>
                <a:gd name="T12" fmla="*/ 10 w 21"/>
                <a:gd name="T13" fmla="*/ 62 h 105"/>
                <a:gd name="T14" fmla="*/ 10 w 21"/>
                <a:gd name="T15" fmla="*/ 57 h 105"/>
                <a:gd name="T16" fmla="*/ 11 w 21"/>
                <a:gd name="T17" fmla="*/ 53 h 105"/>
                <a:gd name="T18" fmla="*/ 13 w 21"/>
                <a:gd name="T19" fmla="*/ 45 h 105"/>
                <a:gd name="T20" fmla="*/ 14 w 21"/>
                <a:gd name="T21" fmla="*/ 39 h 105"/>
                <a:gd name="T22" fmla="*/ 14 w 21"/>
                <a:gd name="T23" fmla="*/ 33 h 105"/>
                <a:gd name="T24" fmla="*/ 16 w 21"/>
                <a:gd name="T25" fmla="*/ 27 h 105"/>
                <a:gd name="T26" fmla="*/ 18 w 21"/>
                <a:gd name="T27" fmla="*/ 22 h 105"/>
                <a:gd name="T28" fmla="*/ 20 w 21"/>
                <a:gd name="T29" fmla="*/ 16 h 105"/>
                <a:gd name="T30" fmla="*/ 19 w 21"/>
                <a:gd name="T31" fmla="*/ 11 h 105"/>
                <a:gd name="T32" fmla="*/ 18 w 21"/>
                <a:gd name="T33" fmla="*/ 6 h 105"/>
                <a:gd name="T34" fmla="*/ 15 w 21"/>
                <a:gd name="T35" fmla="*/ 1 h 105"/>
                <a:gd name="T36" fmla="*/ 14 w 21"/>
                <a:gd name="T37" fmla="*/ 5 h 105"/>
                <a:gd name="T38" fmla="*/ 13 w 21"/>
                <a:gd name="T39" fmla="*/ 16 h 105"/>
                <a:gd name="T40" fmla="*/ 11 w 21"/>
                <a:gd name="T41" fmla="*/ 27 h 105"/>
                <a:gd name="T42" fmla="*/ 10 w 21"/>
                <a:gd name="T43" fmla="*/ 34 h 105"/>
                <a:gd name="T44" fmla="*/ 9 w 21"/>
                <a:gd name="T45" fmla="*/ 44 h 105"/>
                <a:gd name="T46" fmla="*/ 6 w 21"/>
                <a:gd name="T47" fmla="*/ 52 h 105"/>
                <a:gd name="T48" fmla="*/ 5 w 21"/>
                <a:gd name="T49" fmla="*/ 59 h 105"/>
                <a:gd name="T50" fmla="*/ 4 w 21"/>
                <a:gd name="T51" fmla="*/ 66 h 105"/>
                <a:gd name="T52" fmla="*/ 7 w 21"/>
                <a:gd name="T53" fmla="*/ 63 h 105"/>
                <a:gd name="T54" fmla="*/ 7 w 21"/>
                <a:gd name="T55" fmla="*/ 66 h 105"/>
                <a:gd name="T56" fmla="*/ 6 w 21"/>
                <a:gd name="T57" fmla="*/ 71 h 105"/>
                <a:gd name="T58" fmla="*/ 5 w 21"/>
                <a:gd name="T59" fmla="*/ 74 h 105"/>
                <a:gd name="T60" fmla="*/ 5 w 21"/>
                <a:gd name="T61" fmla="*/ 73 h 105"/>
                <a:gd name="T62" fmla="*/ 3 w 21"/>
                <a:gd name="T63" fmla="*/ 74 h 105"/>
                <a:gd name="T64" fmla="*/ 1 w 21"/>
                <a:gd name="T65" fmla="*/ 78 h 105"/>
                <a:gd name="T66" fmla="*/ 4 w 21"/>
                <a:gd name="T67" fmla="*/ 78 h 105"/>
                <a:gd name="T68" fmla="*/ 5 w 21"/>
                <a:gd name="T69" fmla="*/ 81 h 105"/>
                <a:gd name="T70" fmla="*/ 2 w 21"/>
                <a:gd name="T71" fmla="*/ 81 h 105"/>
                <a:gd name="T72" fmla="*/ 3 w 21"/>
                <a:gd name="T73" fmla="*/ 83 h 105"/>
                <a:gd name="T74" fmla="*/ 1 w 21"/>
                <a:gd name="T75" fmla="*/ 85 h 105"/>
                <a:gd name="T76" fmla="*/ 3 w 21"/>
                <a:gd name="T77" fmla="*/ 86 h 105"/>
                <a:gd name="T78" fmla="*/ 4 w 21"/>
                <a:gd name="T79" fmla="*/ 88 h 105"/>
                <a:gd name="T80" fmla="*/ 2 w 21"/>
                <a:gd name="T81" fmla="*/ 91 h 105"/>
                <a:gd name="T82" fmla="*/ 5 w 21"/>
                <a:gd name="T83" fmla="*/ 92 h 105"/>
                <a:gd name="T84" fmla="*/ 6 w 21"/>
                <a:gd name="T85" fmla="*/ 93 h 105"/>
                <a:gd name="T86" fmla="*/ 5 w 21"/>
                <a:gd name="T87" fmla="*/ 96 h 105"/>
                <a:gd name="T88" fmla="*/ 9 w 21"/>
                <a:gd name="T89" fmla="*/ 96 h 105"/>
                <a:gd name="T90" fmla="*/ 6 w 21"/>
                <a:gd name="T91" fmla="*/ 98 h 105"/>
                <a:gd name="T92" fmla="*/ 9 w 21"/>
                <a:gd name="T93" fmla="*/ 97 h 105"/>
                <a:gd name="T94" fmla="*/ 6 w 21"/>
                <a:gd name="T95" fmla="*/ 100 h 105"/>
                <a:gd name="T96" fmla="*/ 9 w 21"/>
                <a:gd name="T97" fmla="*/ 100 h 105"/>
                <a:gd name="T98" fmla="*/ 13 w 21"/>
                <a:gd name="T99" fmla="*/ 95 h 105"/>
                <a:gd name="T100" fmla="*/ 15 w 21"/>
                <a:gd name="T101" fmla="*/ 98 h 105"/>
                <a:gd name="T102" fmla="*/ 13 w 21"/>
                <a:gd name="T103" fmla="*/ 99 h 105"/>
                <a:gd name="T104" fmla="*/ 11 w 21"/>
                <a:gd name="T105" fmla="*/ 101 h 105"/>
                <a:gd name="T106" fmla="*/ 12 w 21"/>
                <a:gd name="T107" fmla="*/ 104 h 105"/>
                <a:gd name="T108" fmla="*/ 16 w 21"/>
                <a:gd name="T109" fmla="*/ 104 h 105"/>
                <a:gd name="T110" fmla="*/ 19 w 21"/>
                <a:gd name="T111" fmla="*/ 104 h 105"/>
                <a:gd name="T112" fmla="*/ 17 w 21"/>
                <a:gd name="T113" fmla="*/ 103 h 105"/>
                <a:gd name="T114" fmla="*/ 15 w 21"/>
                <a:gd name="T115" fmla="*/ 95 h 105"/>
                <a:gd name="T116" fmla="*/ 10 w 21"/>
                <a:gd name="T117" fmla="*/ 94 h 1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1" h="105">
                  <a:moveTo>
                    <a:pt x="10" y="94"/>
                  </a:moveTo>
                  <a:cubicBezTo>
                    <a:pt x="9" y="94"/>
                    <a:pt x="9" y="93"/>
                    <a:pt x="9" y="93"/>
                  </a:cubicBezTo>
                  <a:cubicBezTo>
                    <a:pt x="8" y="93"/>
                    <a:pt x="8" y="91"/>
                    <a:pt x="9" y="90"/>
                  </a:cubicBezTo>
                  <a:cubicBezTo>
                    <a:pt x="9" y="89"/>
                    <a:pt x="7" y="90"/>
                    <a:pt x="6" y="89"/>
                  </a:cubicBezTo>
                  <a:cubicBezTo>
                    <a:pt x="6" y="89"/>
                    <a:pt x="7" y="88"/>
                    <a:pt x="6" y="88"/>
                  </a:cubicBezTo>
                  <a:cubicBezTo>
                    <a:pt x="5" y="87"/>
                    <a:pt x="6" y="86"/>
                    <a:pt x="6" y="86"/>
                  </a:cubicBezTo>
                  <a:cubicBezTo>
                    <a:pt x="6" y="85"/>
                    <a:pt x="6" y="84"/>
                    <a:pt x="7" y="84"/>
                  </a:cubicBezTo>
                  <a:cubicBezTo>
                    <a:pt x="8" y="84"/>
                    <a:pt x="7" y="83"/>
                    <a:pt x="8" y="82"/>
                  </a:cubicBezTo>
                  <a:cubicBezTo>
                    <a:pt x="9" y="82"/>
                    <a:pt x="7" y="81"/>
                    <a:pt x="8" y="81"/>
                  </a:cubicBezTo>
                  <a:cubicBezTo>
                    <a:pt x="9" y="80"/>
                    <a:pt x="8" y="79"/>
                    <a:pt x="9" y="79"/>
                  </a:cubicBezTo>
                  <a:cubicBezTo>
                    <a:pt x="10" y="79"/>
                    <a:pt x="9" y="78"/>
                    <a:pt x="10" y="78"/>
                  </a:cubicBezTo>
                  <a:cubicBezTo>
                    <a:pt x="10" y="77"/>
                    <a:pt x="10" y="77"/>
                    <a:pt x="10" y="76"/>
                  </a:cubicBezTo>
                  <a:cubicBezTo>
                    <a:pt x="10" y="75"/>
                    <a:pt x="9" y="74"/>
                    <a:pt x="10" y="74"/>
                  </a:cubicBezTo>
                  <a:cubicBezTo>
                    <a:pt x="11" y="74"/>
                    <a:pt x="10" y="73"/>
                    <a:pt x="10" y="72"/>
                  </a:cubicBezTo>
                  <a:cubicBezTo>
                    <a:pt x="9" y="72"/>
                    <a:pt x="10" y="72"/>
                    <a:pt x="11" y="72"/>
                  </a:cubicBezTo>
                  <a:cubicBezTo>
                    <a:pt x="12" y="72"/>
                    <a:pt x="11" y="71"/>
                    <a:pt x="10" y="71"/>
                  </a:cubicBezTo>
                  <a:cubicBezTo>
                    <a:pt x="10" y="71"/>
                    <a:pt x="9" y="70"/>
                    <a:pt x="10" y="70"/>
                  </a:cubicBezTo>
                  <a:cubicBezTo>
                    <a:pt x="10" y="69"/>
                    <a:pt x="9" y="69"/>
                    <a:pt x="9" y="68"/>
                  </a:cubicBezTo>
                  <a:cubicBezTo>
                    <a:pt x="10" y="68"/>
                    <a:pt x="10" y="67"/>
                    <a:pt x="9" y="67"/>
                  </a:cubicBezTo>
                  <a:cubicBezTo>
                    <a:pt x="9" y="67"/>
                    <a:pt x="9" y="65"/>
                    <a:pt x="9" y="64"/>
                  </a:cubicBezTo>
                  <a:cubicBezTo>
                    <a:pt x="10" y="64"/>
                    <a:pt x="10" y="63"/>
                    <a:pt x="10" y="62"/>
                  </a:cubicBezTo>
                  <a:cubicBezTo>
                    <a:pt x="10" y="61"/>
                    <a:pt x="9" y="61"/>
                    <a:pt x="9" y="60"/>
                  </a:cubicBezTo>
                  <a:cubicBezTo>
                    <a:pt x="9" y="60"/>
                    <a:pt x="10" y="60"/>
                    <a:pt x="10" y="59"/>
                  </a:cubicBezTo>
                  <a:cubicBezTo>
                    <a:pt x="10" y="58"/>
                    <a:pt x="10" y="57"/>
                    <a:pt x="10" y="57"/>
                  </a:cubicBezTo>
                  <a:cubicBezTo>
                    <a:pt x="11" y="57"/>
                    <a:pt x="10" y="56"/>
                    <a:pt x="11" y="56"/>
                  </a:cubicBezTo>
                  <a:cubicBezTo>
                    <a:pt x="11" y="55"/>
                    <a:pt x="12" y="56"/>
                    <a:pt x="12" y="55"/>
                  </a:cubicBezTo>
                  <a:cubicBezTo>
                    <a:pt x="12" y="54"/>
                    <a:pt x="11" y="54"/>
                    <a:pt x="11" y="53"/>
                  </a:cubicBezTo>
                  <a:cubicBezTo>
                    <a:pt x="11" y="53"/>
                    <a:pt x="11" y="52"/>
                    <a:pt x="11" y="50"/>
                  </a:cubicBezTo>
                  <a:cubicBezTo>
                    <a:pt x="11" y="49"/>
                    <a:pt x="12" y="48"/>
                    <a:pt x="13" y="48"/>
                  </a:cubicBezTo>
                  <a:cubicBezTo>
                    <a:pt x="13" y="48"/>
                    <a:pt x="12" y="45"/>
                    <a:pt x="13" y="45"/>
                  </a:cubicBezTo>
                  <a:cubicBezTo>
                    <a:pt x="14" y="45"/>
                    <a:pt x="13" y="44"/>
                    <a:pt x="14" y="43"/>
                  </a:cubicBezTo>
                  <a:cubicBezTo>
                    <a:pt x="14" y="43"/>
                    <a:pt x="14" y="42"/>
                    <a:pt x="14" y="41"/>
                  </a:cubicBezTo>
                  <a:cubicBezTo>
                    <a:pt x="15" y="41"/>
                    <a:pt x="14" y="40"/>
                    <a:pt x="14" y="39"/>
                  </a:cubicBezTo>
                  <a:cubicBezTo>
                    <a:pt x="14" y="39"/>
                    <a:pt x="14" y="38"/>
                    <a:pt x="13" y="37"/>
                  </a:cubicBezTo>
                  <a:cubicBezTo>
                    <a:pt x="12" y="36"/>
                    <a:pt x="13" y="35"/>
                    <a:pt x="13" y="35"/>
                  </a:cubicBezTo>
                  <a:cubicBezTo>
                    <a:pt x="13" y="35"/>
                    <a:pt x="13" y="33"/>
                    <a:pt x="14" y="33"/>
                  </a:cubicBezTo>
                  <a:cubicBezTo>
                    <a:pt x="15" y="33"/>
                    <a:pt x="14" y="31"/>
                    <a:pt x="14" y="30"/>
                  </a:cubicBezTo>
                  <a:cubicBezTo>
                    <a:pt x="14" y="29"/>
                    <a:pt x="15" y="30"/>
                    <a:pt x="15" y="29"/>
                  </a:cubicBezTo>
                  <a:cubicBezTo>
                    <a:pt x="15" y="28"/>
                    <a:pt x="15" y="27"/>
                    <a:pt x="16" y="27"/>
                  </a:cubicBezTo>
                  <a:cubicBezTo>
                    <a:pt x="16" y="27"/>
                    <a:pt x="16" y="26"/>
                    <a:pt x="16" y="25"/>
                  </a:cubicBezTo>
                  <a:cubicBezTo>
                    <a:pt x="16" y="25"/>
                    <a:pt x="17" y="24"/>
                    <a:pt x="18" y="24"/>
                  </a:cubicBezTo>
                  <a:cubicBezTo>
                    <a:pt x="18" y="24"/>
                    <a:pt x="17" y="23"/>
                    <a:pt x="18" y="22"/>
                  </a:cubicBezTo>
                  <a:cubicBezTo>
                    <a:pt x="18" y="22"/>
                    <a:pt x="17" y="20"/>
                    <a:pt x="17" y="20"/>
                  </a:cubicBezTo>
                  <a:cubicBezTo>
                    <a:pt x="18" y="20"/>
                    <a:pt x="18" y="19"/>
                    <a:pt x="18" y="18"/>
                  </a:cubicBezTo>
                  <a:cubicBezTo>
                    <a:pt x="18" y="18"/>
                    <a:pt x="20" y="17"/>
                    <a:pt x="20" y="16"/>
                  </a:cubicBezTo>
                  <a:cubicBezTo>
                    <a:pt x="20" y="16"/>
                    <a:pt x="21" y="15"/>
                    <a:pt x="21" y="13"/>
                  </a:cubicBezTo>
                  <a:cubicBezTo>
                    <a:pt x="20" y="14"/>
                    <a:pt x="19" y="14"/>
                    <a:pt x="19" y="14"/>
                  </a:cubicBezTo>
                  <a:cubicBezTo>
                    <a:pt x="19" y="13"/>
                    <a:pt x="19" y="12"/>
                    <a:pt x="19" y="11"/>
                  </a:cubicBezTo>
                  <a:cubicBezTo>
                    <a:pt x="18" y="11"/>
                    <a:pt x="18" y="9"/>
                    <a:pt x="18" y="9"/>
                  </a:cubicBezTo>
                  <a:cubicBezTo>
                    <a:pt x="17" y="9"/>
                    <a:pt x="16" y="8"/>
                    <a:pt x="17" y="7"/>
                  </a:cubicBezTo>
                  <a:cubicBezTo>
                    <a:pt x="18" y="7"/>
                    <a:pt x="17" y="6"/>
                    <a:pt x="18" y="6"/>
                  </a:cubicBezTo>
                  <a:cubicBezTo>
                    <a:pt x="18" y="5"/>
                    <a:pt x="17" y="5"/>
                    <a:pt x="17" y="4"/>
                  </a:cubicBezTo>
                  <a:cubicBezTo>
                    <a:pt x="16" y="3"/>
                    <a:pt x="17" y="2"/>
                    <a:pt x="16" y="2"/>
                  </a:cubicBezTo>
                  <a:cubicBezTo>
                    <a:pt x="15" y="1"/>
                    <a:pt x="15" y="0"/>
                    <a:pt x="15" y="1"/>
                  </a:cubicBezTo>
                  <a:cubicBezTo>
                    <a:pt x="15" y="1"/>
                    <a:pt x="15" y="2"/>
                    <a:pt x="14" y="3"/>
                  </a:cubicBezTo>
                  <a:cubicBezTo>
                    <a:pt x="14" y="3"/>
                    <a:pt x="14" y="3"/>
                    <a:pt x="14" y="3"/>
                  </a:cubicBezTo>
                  <a:cubicBezTo>
                    <a:pt x="14" y="4"/>
                    <a:pt x="13" y="5"/>
                    <a:pt x="14" y="5"/>
                  </a:cubicBezTo>
                  <a:cubicBezTo>
                    <a:pt x="14" y="6"/>
                    <a:pt x="14" y="10"/>
                    <a:pt x="14" y="11"/>
                  </a:cubicBezTo>
                  <a:cubicBezTo>
                    <a:pt x="13" y="13"/>
                    <a:pt x="13" y="14"/>
                    <a:pt x="13" y="15"/>
                  </a:cubicBezTo>
                  <a:cubicBezTo>
                    <a:pt x="12" y="15"/>
                    <a:pt x="13" y="16"/>
                    <a:pt x="13" y="16"/>
                  </a:cubicBezTo>
                  <a:cubicBezTo>
                    <a:pt x="13" y="16"/>
                    <a:pt x="13" y="17"/>
                    <a:pt x="13" y="19"/>
                  </a:cubicBezTo>
                  <a:cubicBezTo>
                    <a:pt x="13" y="21"/>
                    <a:pt x="12" y="23"/>
                    <a:pt x="12" y="24"/>
                  </a:cubicBezTo>
                  <a:cubicBezTo>
                    <a:pt x="12" y="25"/>
                    <a:pt x="11" y="26"/>
                    <a:pt x="11" y="27"/>
                  </a:cubicBezTo>
                  <a:cubicBezTo>
                    <a:pt x="11" y="28"/>
                    <a:pt x="11" y="28"/>
                    <a:pt x="10" y="29"/>
                  </a:cubicBezTo>
                  <a:cubicBezTo>
                    <a:pt x="10" y="29"/>
                    <a:pt x="11" y="31"/>
                    <a:pt x="11" y="32"/>
                  </a:cubicBezTo>
                  <a:cubicBezTo>
                    <a:pt x="11" y="32"/>
                    <a:pt x="10" y="33"/>
                    <a:pt x="10" y="34"/>
                  </a:cubicBezTo>
                  <a:cubicBezTo>
                    <a:pt x="10" y="36"/>
                    <a:pt x="10" y="39"/>
                    <a:pt x="10" y="39"/>
                  </a:cubicBezTo>
                  <a:cubicBezTo>
                    <a:pt x="10" y="40"/>
                    <a:pt x="9" y="40"/>
                    <a:pt x="10" y="41"/>
                  </a:cubicBezTo>
                  <a:cubicBezTo>
                    <a:pt x="10" y="42"/>
                    <a:pt x="9" y="42"/>
                    <a:pt x="9" y="44"/>
                  </a:cubicBezTo>
                  <a:cubicBezTo>
                    <a:pt x="9" y="45"/>
                    <a:pt x="7" y="47"/>
                    <a:pt x="7" y="49"/>
                  </a:cubicBezTo>
                  <a:cubicBezTo>
                    <a:pt x="7" y="50"/>
                    <a:pt x="7" y="50"/>
                    <a:pt x="6" y="50"/>
                  </a:cubicBezTo>
                  <a:cubicBezTo>
                    <a:pt x="5" y="50"/>
                    <a:pt x="5" y="51"/>
                    <a:pt x="6" y="52"/>
                  </a:cubicBezTo>
                  <a:cubicBezTo>
                    <a:pt x="6" y="53"/>
                    <a:pt x="5" y="54"/>
                    <a:pt x="6" y="55"/>
                  </a:cubicBezTo>
                  <a:cubicBezTo>
                    <a:pt x="7" y="56"/>
                    <a:pt x="6" y="56"/>
                    <a:pt x="6" y="57"/>
                  </a:cubicBezTo>
                  <a:cubicBezTo>
                    <a:pt x="6" y="58"/>
                    <a:pt x="5" y="58"/>
                    <a:pt x="5" y="59"/>
                  </a:cubicBezTo>
                  <a:cubicBezTo>
                    <a:pt x="5" y="60"/>
                    <a:pt x="5" y="61"/>
                    <a:pt x="5" y="62"/>
                  </a:cubicBezTo>
                  <a:cubicBezTo>
                    <a:pt x="5" y="63"/>
                    <a:pt x="5" y="64"/>
                    <a:pt x="5" y="64"/>
                  </a:cubicBezTo>
                  <a:cubicBezTo>
                    <a:pt x="4" y="64"/>
                    <a:pt x="4" y="64"/>
                    <a:pt x="4" y="66"/>
                  </a:cubicBezTo>
                  <a:cubicBezTo>
                    <a:pt x="4" y="68"/>
                    <a:pt x="4" y="68"/>
                    <a:pt x="5" y="68"/>
                  </a:cubicBezTo>
                  <a:cubicBezTo>
                    <a:pt x="6" y="68"/>
                    <a:pt x="5" y="63"/>
                    <a:pt x="6" y="63"/>
                  </a:cubicBezTo>
                  <a:cubicBezTo>
                    <a:pt x="7" y="63"/>
                    <a:pt x="6" y="63"/>
                    <a:pt x="7" y="63"/>
                  </a:cubicBezTo>
                  <a:cubicBezTo>
                    <a:pt x="8" y="62"/>
                    <a:pt x="7" y="63"/>
                    <a:pt x="7" y="63"/>
                  </a:cubicBezTo>
                  <a:cubicBezTo>
                    <a:pt x="8" y="64"/>
                    <a:pt x="8" y="64"/>
                    <a:pt x="8" y="64"/>
                  </a:cubicBezTo>
                  <a:cubicBezTo>
                    <a:pt x="7" y="65"/>
                    <a:pt x="8" y="66"/>
                    <a:pt x="7" y="66"/>
                  </a:cubicBezTo>
                  <a:cubicBezTo>
                    <a:pt x="7" y="67"/>
                    <a:pt x="6" y="68"/>
                    <a:pt x="7" y="68"/>
                  </a:cubicBezTo>
                  <a:cubicBezTo>
                    <a:pt x="7" y="69"/>
                    <a:pt x="6" y="69"/>
                    <a:pt x="6" y="70"/>
                  </a:cubicBezTo>
                  <a:cubicBezTo>
                    <a:pt x="6" y="71"/>
                    <a:pt x="7" y="71"/>
                    <a:pt x="6" y="71"/>
                  </a:cubicBezTo>
                  <a:cubicBezTo>
                    <a:pt x="6" y="71"/>
                    <a:pt x="7" y="72"/>
                    <a:pt x="6" y="72"/>
                  </a:cubicBezTo>
                  <a:cubicBezTo>
                    <a:pt x="6" y="72"/>
                    <a:pt x="6" y="73"/>
                    <a:pt x="7" y="73"/>
                  </a:cubicBezTo>
                  <a:cubicBezTo>
                    <a:pt x="7" y="74"/>
                    <a:pt x="6" y="74"/>
                    <a:pt x="5" y="74"/>
                  </a:cubicBezTo>
                  <a:cubicBezTo>
                    <a:pt x="5" y="74"/>
                    <a:pt x="6" y="75"/>
                    <a:pt x="6" y="75"/>
                  </a:cubicBezTo>
                  <a:cubicBezTo>
                    <a:pt x="5" y="76"/>
                    <a:pt x="4" y="75"/>
                    <a:pt x="4" y="75"/>
                  </a:cubicBezTo>
                  <a:cubicBezTo>
                    <a:pt x="4" y="75"/>
                    <a:pt x="5" y="74"/>
                    <a:pt x="5" y="73"/>
                  </a:cubicBezTo>
                  <a:cubicBezTo>
                    <a:pt x="6" y="73"/>
                    <a:pt x="5" y="71"/>
                    <a:pt x="4" y="72"/>
                  </a:cubicBezTo>
                  <a:cubicBezTo>
                    <a:pt x="3" y="72"/>
                    <a:pt x="5" y="73"/>
                    <a:pt x="5" y="73"/>
                  </a:cubicBezTo>
                  <a:cubicBezTo>
                    <a:pt x="5" y="74"/>
                    <a:pt x="3" y="73"/>
                    <a:pt x="3" y="74"/>
                  </a:cubicBezTo>
                  <a:cubicBezTo>
                    <a:pt x="3" y="75"/>
                    <a:pt x="3" y="75"/>
                    <a:pt x="2" y="75"/>
                  </a:cubicBezTo>
                  <a:cubicBezTo>
                    <a:pt x="2" y="76"/>
                    <a:pt x="3" y="76"/>
                    <a:pt x="2" y="76"/>
                  </a:cubicBezTo>
                  <a:cubicBezTo>
                    <a:pt x="2" y="76"/>
                    <a:pt x="1" y="77"/>
                    <a:pt x="1" y="78"/>
                  </a:cubicBezTo>
                  <a:cubicBezTo>
                    <a:pt x="1" y="78"/>
                    <a:pt x="1" y="78"/>
                    <a:pt x="1" y="78"/>
                  </a:cubicBezTo>
                  <a:cubicBezTo>
                    <a:pt x="1" y="77"/>
                    <a:pt x="2" y="77"/>
                    <a:pt x="2" y="78"/>
                  </a:cubicBezTo>
                  <a:cubicBezTo>
                    <a:pt x="3" y="78"/>
                    <a:pt x="3" y="78"/>
                    <a:pt x="4" y="78"/>
                  </a:cubicBezTo>
                  <a:cubicBezTo>
                    <a:pt x="4" y="78"/>
                    <a:pt x="4" y="79"/>
                    <a:pt x="4" y="79"/>
                  </a:cubicBezTo>
                  <a:cubicBezTo>
                    <a:pt x="3" y="79"/>
                    <a:pt x="3" y="80"/>
                    <a:pt x="3" y="80"/>
                  </a:cubicBezTo>
                  <a:cubicBezTo>
                    <a:pt x="3" y="81"/>
                    <a:pt x="5" y="80"/>
                    <a:pt x="5" y="81"/>
                  </a:cubicBezTo>
                  <a:cubicBezTo>
                    <a:pt x="6" y="81"/>
                    <a:pt x="6" y="82"/>
                    <a:pt x="5" y="82"/>
                  </a:cubicBezTo>
                  <a:cubicBezTo>
                    <a:pt x="5" y="81"/>
                    <a:pt x="4" y="81"/>
                    <a:pt x="4" y="81"/>
                  </a:cubicBezTo>
                  <a:cubicBezTo>
                    <a:pt x="3" y="82"/>
                    <a:pt x="3" y="82"/>
                    <a:pt x="2" y="81"/>
                  </a:cubicBezTo>
                  <a:cubicBezTo>
                    <a:pt x="2" y="81"/>
                    <a:pt x="0" y="82"/>
                    <a:pt x="1" y="83"/>
                  </a:cubicBezTo>
                  <a:cubicBezTo>
                    <a:pt x="1" y="83"/>
                    <a:pt x="1" y="84"/>
                    <a:pt x="2" y="84"/>
                  </a:cubicBezTo>
                  <a:cubicBezTo>
                    <a:pt x="2" y="84"/>
                    <a:pt x="3" y="83"/>
                    <a:pt x="3" y="83"/>
                  </a:cubicBezTo>
                  <a:cubicBezTo>
                    <a:pt x="3" y="83"/>
                    <a:pt x="4" y="82"/>
                    <a:pt x="4" y="83"/>
                  </a:cubicBezTo>
                  <a:cubicBezTo>
                    <a:pt x="4" y="84"/>
                    <a:pt x="3" y="83"/>
                    <a:pt x="3" y="84"/>
                  </a:cubicBezTo>
                  <a:cubicBezTo>
                    <a:pt x="3" y="85"/>
                    <a:pt x="2" y="85"/>
                    <a:pt x="1" y="85"/>
                  </a:cubicBezTo>
                  <a:cubicBezTo>
                    <a:pt x="1" y="86"/>
                    <a:pt x="1" y="87"/>
                    <a:pt x="2" y="86"/>
                  </a:cubicBezTo>
                  <a:cubicBezTo>
                    <a:pt x="3" y="86"/>
                    <a:pt x="2" y="87"/>
                    <a:pt x="3" y="87"/>
                  </a:cubicBezTo>
                  <a:cubicBezTo>
                    <a:pt x="3" y="87"/>
                    <a:pt x="3" y="87"/>
                    <a:pt x="3" y="86"/>
                  </a:cubicBezTo>
                  <a:cubicBezTo>
                    <a:pt x="3" y="86"/>
                    <a:pt x="4" y="85"/>
                    <a:pt x="4" y="85"/>
                  </a:cubicBezTo>
                  <a:cubicBezTo>
                    <a:pt x="5" y="86"/>
                    <a:pt x="4" y="86"/>
                    <a:pt x="4" y="87"/>
                  </a:cubicBezTo>
                  <a:cubicBezTo>
                    <a:pt x="4" y="87"/>
                    <a:pt x="4" y="88"/>
                    <a:pt x="4" y="88"/>
                  </a:cubicBezTo>
                  <a:cubicBezTo>
                    <a:pt x="4" y="89"/>
                    <a:pt x="3" y="89"/>
                    <a:pt x="3" y="89"/>
                  </a:cubicBezTo>
                  <a:cubicBezTo>
                    <a:pt x="3" y="90"/>
                    <a:pt x="2" y="90"/>
                    <a:pt x="2" y="90"/>
                  </a:cubicBezTo>
                  <a:cubicBezTo>
                    <a:pt x="3" y="90"/>
                    <a:pt x="2" y="91"/>
                    <a:pt x="2" y="91"/>
                  </a:cubicBezTo>
                  <a:cubicBezTo>
                    <a:pt x="3" y="92"/>
                    <a:pt x="3" y="91"/>
                    <a:pt x="3" y="91"/>
                  </a:cubicBezTo>
                  <a:cubicBezTo>
                    <a:pt x="4" y="91"/>
                    <a:pt x="4" y="91"/>
                    <a:pt x="5" y="91"/>
                  </a:cubicBezTo>
                  <a:cubicBezTo>
                    <a:pt x="5" y="91"/>
                    <a:pt x="6" y="92"/>
                    <a:pt x="5" y="92"/>
                  </a:cubicBezTo>
                  <a:cubicBezTo>
                    <a:pt x="4" y="92"/>
                    <a:pt x="4" y="93"/>
                    <a:pt x="4" y="93"/>
                  </a:cubicBezTo>
                  <a:cubicBezTo>
                    <a:pt x="4" y="93"/>
                    <a:pt x="5" y="92"/>
                    <a:pt x="5" y="93"/>
                  </a:cubicBezTo>
                  <a:cubicBezTo>
                    <a:pt x="6" y="94"/>
                    <a:pt x="6" y="94"/>
                    <a:pt x="6" y="93"/>
                  </a:cubicBezTo>
                  <a:cubicBezTo>
                    <a:pt x="6" y="92"/>
                    <a:pt x="7" y="93"/>
                    <a:pt x="8" y="93"/>
                  </a:cubicBezTo>
                  <a:cubicBezTo>
                    <a:pt x="8" y="94"/>
                    <a:pt x="6" y="94"/>
                    <a:pt x="6" y="94"/>
                  </a:cubicBezTo>
                  <a:cubicBezTo>
                    <a:pt x="5" y="94"/>
                    <a:pt x="4" y="95"/>
                    <a:pt x="5" y="96"/>
                  </a:cubicBezTo>
                  <a:cubicBezTo>
                    <a:pt x="5" y="96"/>
                    <a:pt x="6" y="96"/>
                    <a:pt x="7" y="95"/>
                  </a:cubicBezTo>
                  <a:cubicBezTo>
                    <a:pt x="7" y="94"/>
                    <a:pt x="10" y="95"/>
                    <a:pt x="10" y="95"/>
                  </a:cubicBezTo>
                  <a:cubicBezTo>
                    <a:pt x="10" y="96"/>
                    <a:pt x="9" y="95"/>
                    <a:pt x="9" y="96"/>
                  </a:cubicBezTo>
                  <a:cubicBezTo>
                    <a:pt x="9" y="96"/>
                    <a:pt x="7" y="96"/>
                    <a:pt x="7" y="96"/>
                  </a:cubicBezTo>
                  <a:cubicBezTo>
                    <a:pt x="7" y="95"/>
                    <a:pt x="6" y="96"/>
                    <a:pt x="6" y="97"/>
                  </a:cubicBezTo>
                  <a:cubicBezTo>
                    <a:pt x="6" y="97"/>
                    <a:pt x="5" y="97"/>
                    <a:pt x="6" y="98"/>
                  </a:cubicBezTo>
                  <a:cubicBezTo>
                    <a:pt x="7" y="98"/>
                    <a:pt x="7" y="97"/>
                    <a:pt x="8" y="97"/>
                  </a:cubicBezTo>
                  <a:cubicBezTo>
                    <a:pt x="10" y="97"/>
                    <a:pt x="10" y="95"/>
                    <a:pt x="11" y="96"/>
                  </a:cubicBezTo>
                  <a:cubicBezTo>
                    <a:pt x="11" y="97"/>
                    <a:pt x="10" y="98"/>
                    <a:pt x="9" y="97"/>
                  </a:cubicBezTo>
                  <a:cubicBezTo>
                    <a:pt x="8" y="97"/>
                    <a:pt x="8" y="98"/>
                    <a:pt x="8" y="98"/>
                  </a:cubicBezTo>
                  <a:cubicBezTo>
                    <a:pt x="8" y="99"/>
                    <a:pt x="6" y="98"/>
                    <a:pt x="5" y="98"/>
                  </a:cubicBezTo>
                  <a:cubicBezTo>
                    <a:pt x="5" y="98"/>
                    <a:pt x="5" y="99"/>
                    <a:pt x="6" y="100"/>
                  </a:cubicBezTo>
                  <a:cubicBezTo>
                    <a:pt x="6" y="100"/>
                    <a:pt x="7" y="100"/>
                    <a:pt x="8" y="100"/>
                  </a:cubicBezTo>
                  <a:cubicBezTo>
                    <a:pt x="8" y="101"/>
                    <a:pt x="8" y="101"/>
                    <a:pt x="9" y="101"/>
                  </a:cubicBezTo>
                  <a:cubicBezTo>
                    <a:pt x="10" y="100"/>
                    <a:pt x="9" y="100"/>
                    <a:pt x="9" y="100"/>
                  </a:cubicBezTo>
                  <a:cubicBezTo>
                    <a:pt x="8" y="100"/>
                    <a:pt x="9" y="99"/>
                    <a:pt x="10" y="99"/>
                  </a:cubicBezTo>
                  <a:cubicBezTo>
                    <a:pt x="11" y="100"/>
                    <a:pt x="12" y="99"/>
                    <a:pt x="11" y="98"/>
                  </a:cubicBezTo>
                  <a:cubicBezTo>
                    <a:pt x="11" y="96"/>
                    <a:pt x="12" y="96"/>
                    <a:pt x="13" y="95"/>
                  </a:cubicBezTo>
                  <a:cubicBezTo>
                    <a:pt x="15" y="95"/>
                    <a:pt x="14" y="96"/>
                    <a:pt x="13" y="97"/>
                  </a:cubicBezTo>
                  <a:cubicBezTo>
                    <a:pt x="12" y="97"/>
                    <a:pt x="12" y="97"/>
                    <a:pt x="13" y="98"/>
                  </a:cubicBezTo>
                  <a:cubicBezTo>
                    <a:pt x="13" y="99"/>
                    <a:pt x="14" y="97"/>
                    <a:pt x="15" y="98"/>
                  </a:cubicBezTo>
                  <a:cubicBezTo>
                    <a:pt x="16" y="99"/>
                    <a:pt x="14" y="98"/>
                    <a:pt x="14" y="99"/>
                  </a:cubicBezTo>
                  <a:cubicBezTo>
                    <a:pt x="13" y="100"/>
                    <a:pt x="15" y="100"/>
                    <a:pt x="14" y="101"/>
                  </a:cubicBezTo>
                  <a:cubicBezTo>
                    <a:pt x="13" y="101"/>
                    <a:pt x="13" y="99"/>
                    <a:pt x="13" y="99"/>
                  </a:cubicBezTo>
                  <a:cubicBezTo>
                    <a:pt x="12" y="99"/>
                    <a:pt x="12" y="99"/>
                    <a:pt x="12" y="100"/>
                  </a:cubicBezTo>
                  <a:cubicBezTo>
                    <a:pt x="13" y="101"/>
                    <a:pt x="12" y="100"/>
                    <a:pt x="11" y="100"/>
                  </a:cubicBezTo>
                  <a:cubicBezTo>
                    <a:pt x="11" y="99"/>
                    <a:pt x="10" y="100"/>
                    <a:pt x="11" y="101"/>
                  </a:cubicBezTo>
                  <a:cubicBezTo>
                    <a:pt x="11" y="101"/>
                    <a:pt x="9" y="101"/>
                    <a:pt x="9" y="102"/>
                  </a:cubicBezTo>
                  <a:cubicBezTo>
                    <a:pt x="9" y="103"/>
                    <a:pt x="10" y="102"/>
                    <a:pt x="11" y="102"/>
                  </a:cubicBezTo>
                  <a:cubicBezTo>
                    <a:pt x="12" y="102"/>
                    <a:pt x="12" y="103"/>
                    <a:pt x="12" y="104"/>
                  </a:cubicBezTo>
                  <a:cubicBezTo>
                    <a:pt x="13" y="105"/>
                    <a:pt x="12" y="102"/>
                    <a:pt x="13" y="102"/>
                  </a:cubicBezTo>
                  <a:cubicBezTo>
                    <a:pt x="14" y="102"/>
                    <a:pt x="13" y="104"/>
                    <a:pt x="15" y="104"/>
                  </a:cubicBezTo>
                  <a:cubicBezTo>
                    <a:pt x="16" y="105"/>
                    <a:pt x="15" y="104"/>
                    <a:pt x="16" y="104"/>
                  </a:cubicBezTo>
                  <a:cubicBezTo>
                    <a:pt x="16" y="103"/>
                    <a:pt x="17" y="105"/>
                    <a:pt x="18" y="105"/>
                  </a:cubicBezTo>
                  <a:cubicBezTo>
                    <a:pt x="19" y="105"/>
                    <a:pt x="18" y="104"/>
                    <a:pt x="18" y="104"/>
                  </a:cubicBezTo>
                  <a:cubicBezTo>
                    <a:pt x="17" y="103"/>
                    <a:pt x="18" y="103"/>
                    <a:pt x="19" y="104"/>
                  </a:cubicBezTo>
                  <a:cubicBezTo>
                    <a:pt x="20" y="104"/>
                    <a:pt x="20" y="104"/>
                    <a:pt x="21" y="104"/>
                  </a:cubicBezTo>
                  <a:cubicBezTo>
                    <a:pt x="21" y="103"/>
                    <a:pt x="21" y="103"/>
                    <a:pt x="21" y="103"/>
                  </a:cubicBezTo>
                  <a:cubicBezTo>
                    <a:pt x="20" y="103"/>
                    <a:pt x="17" y="103"/>
                    <a:pt x="17" y="103"/>
                  </a:cubicBezTo>
                  <a:cubicBezTo>
                    <a:pt x="17" y="103"/>
                    <a:pt x="17" y="97"/>
                    <a:pt x="17" y="96"/>
                  </a:cubicBezTo>
                  <a:cubicBezTo>
                    <a:pt x="17" y="96"/>
                    <a:pt x="17" y="95"/>
                    <a:pt x="17" y="95"/>
                  </a:cubicBezTo>
                  <a:cubicBezTo>
                    <a:pt x="16" y="95"/>
                    <a:pt x="15" y="96"/>
                    <a:pt x="15" y="95"/>
                  </a:cubicBezTo>
                  <a:cubicBezTo>
                    <a:pt x="15" y="94"/>
                    <a:pt x="15" y="94"/>
                    <a:pt x="15" y="94"/>
                  </a:cubicBezTo>
                  <a:cubicBezTo>
                    <a:pt x="15" y="94"/>
                    <a:pt x="14" y="94"/>
                    <a:pt x="14" y="94"/>
                  </a:cubicBezTo>
                  <a:cubicBezTo>
                    <a:pt x="13" y="93"/>
                    <a:pt x="10" y="94"/>
                    <a:pt x="10" y="9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7" name="Freeform 289">
              <a:extLst>
                <a:ext uri="{FF2B5EF4-FFF2-40B4-BE49-F238E27FC236}">
                  <a16:creationId xmlns:a16="http://schemas.microsoft.com/office/drawing/2014/main" id="{759516E0-7C5B-4960-A519-33BD443EB5E7}"/>
                </a:ext>
              </a:extLst>
            </p:cNvPr>
            <p:cNvSpPr>
              <a:spLocks/>
            </p:cNvSpPr>
            <p:nvPr/>
          </p:nvSpPr>
          <p:spPr bwMode="auto">
            <a:xfrm>
              <a:off x="-4056063" y="2397125"/>
              <a:ext cx="73025" cy="76200"/>
            </a:xfrm>
            <a:custGeom>
              <a:avLst/>
              <a:gdLst>
                <a:gd name="T0" fmla="*/ 20 w 20"/>
                <a:gd name="T1" fmla="*/ 11 h 21"/>
                <a:gd name="T2" fmla="*/ 18 w 20"/>
                <a:gd name="T3" fmla="*/ 12 h 21"/>
                <a:gd name="T4" fmla="*/ 17 w 20"/>
                <a:gd name="T5" fmla="*/ 9 h 21"/>
                <a:gd name="T6" fmla="*/ 15 w 20"/>
                <a:gd name="T7" fmla="*/ 7 h 21"/>
                <a:gd name="T8" fmla="*/ 13 w 20"/>
                <a:gd name="T9" fmla="*/ 7 h 21"/>
                <a:gd name="T10" fmla="*/ 12 w 20"/>
                <a:gd name="T11" fmla="*/ 5 h 21"/>
                <a:gd name="T12" fmla="*/ 11 w 20"/>
                <a:gd name="T13" fmla="*/ 2 h 21"/>
                <a:gd name="T14" fmla="*/ 11 w 20"/>
                <a:gd name="T15" fmla="*/ 1 h 21"/>
                <a:gd name="T16" fmla="*/ 11 w 20"/>
                <a:gd name="T17" fmla="*/ 1 h 21"/>
                <a:gd name="T18" fmla="*/ 9 w 20"/>
                <a:gd name="T19" fmla="*/ 0 h 21"/>
                <a:gd name="T20" fmla="*/ 6 w 20"/>
                <a:gd name="T21" fmla="*/ 0 h 21"/>
                <a:gd name="T22" fmla="*/ 3 w 20"/>
                <a:gd name="T23" fmla="*/ 1 h 21"/>
                <a:gd name="T24" fmla="*/ 1 w 20"/>
                <a:gd name="T25" fmla="*/ 3 h 21"/>
                <a:gd name="T26" fmla="*/ 1 w 20"/>
                <a:gd name="T27" fmla="*/ 7 h 21"/>
                <a:gd name="T28" fmla="*/ 0 w 20"/>
                <a:gd name="T29" fmla="*/ 7 h 21"/>
                <a:gd name="T30" fmla="*/ 3 w 20"/>
                <a:gd name="T31" fmla="*/ 10 h 21"/>
                <a:gd name="T32" fmla="*/ 6 w 20"/>
                <a:gd name="T33" fmla="*/ 12 h 21"/>
                <a:gd name="T34" fmla="*/ 8 w 20"/>
                <a:gd name="T35" fmla="*/ 13 h 21"/>
                <a:gd name="T36" fmla="*/ 13 w 20"/>
                <a:gd name="T37" fmla="*/ 15 h 21"/>
                <a:gd name="T38" fmla="*/ 11 w 20"/>
                <a:gd name="T39" fmla="*/ 18 h 21"/>
                <a:gd name="T40" fmla="*/ 10 w 20"/>
                <a:gd name="T41" fmla="*/ 20 h 21"/>
                <a:gd name="T42" fmla="*/ 12 w 20"/>
                <a:gd name="T43" fmla="*/ 20 h 21"/>
                <a:gd name="T44" fmla="*/ 14 w 20"/>
                <a:gd name="T45" fmla="*/ 20 h 21"/>
                <a:gd name="T46" fmla="*/ 16 w 20"/>
                <a:gd name="T47" fmla="*/ 20 h 21"/>
                <a:gd name="T48" fmla="*/ 18 w 20"/>
                <a:gd name="T49" fmla="*/ 19 h 21"/>
                <a:gd name="T50" fmla="*/ 19 w 20"/>
                <a:gd name="T51" fmla="*/ 16 h 21"/>
                <a:gd name="T52" fmla="*/ 20 w 20"/>
                <a:gd name="T53" fmla="*/ 11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0" h="21">
                  <a:moveTo>
                    <a:pt x="20" y="11"/>
                  </a:moveTo>
                  <a:cubicBezTo>
                    <a:pt x="19" y="11"/>
                    <a:pt x="18" y="12"/>
                    <a:pt x="18" y="12"/>
                  </a:cubicBezTo>
                  <a:cubicBezTo>
                    <a:pt x="17" y="12"/>
                    <a:pt x="17" y="10"/>
                    <a:pt x="17" y="9"/>
                  </a:cubicBezTo>
                  <a:cubicBezTo>
                    <a:pt x="16" y="8"/>
                    <a:pt x="15" y="7"/>
                    <a:pt x="15" y="7"/>
                  </a:cubicBezTo>
                  <a:cubicBezTo>
                    <a:pt x="14" y="7"/>
                    <a:pt x="14" y="7"/>
                    <a:pt x="13" y="7"/>
                  </a:cubicBezTo>
                  <a:cubicBezTo>
                    <a:pt x="11" y="7"/>
                    <a:pt x="11" y="7"/>
                    <a:pt x="12" y="5"/>
                  </a:cubicBezTo>
                  <a:cubicBezTo>
                    <a:pt x="12" y="4"/>
                    <a:pt x="11" y="3"/>
                    <a:pt x="11" y="2"/>
                  </a:cubicBezTo>
                  <a:cubicBezTo>
                    <a:pt x="12" y="2"/>
                    <a:pt x="12" y="2"/>
                    <a:pt x="11" y="1"/>
                  </a:cubicBezTo>
                  <a:cubicBezTo>
                    <a:pt x="11" y="1"/>
                    <a:pt x="11" y="1"/>
                    <a:pt x="11" y="1"/>
                  </a:cubicBezTo>
                  <a:cubicBezTo>
                    <a:pt x="10" y="1"/>
                    <a:pt x="10" y="0"/>
                    <a:pt x="9" y="0"/>
                  </a:cubicBezTo>
                  <a:cubicBezTo>
                    <a:pt x="8" y="0"/>
                    <a:pt x="7" y="0"/>
                    <a:pt x="6" y="0"/>
                  </a:cubicBezTo>
                  <a:cubicBezTo>
                    <a:pt x="5" y="1"/>
                    <a:pt x="4" y="0"/>
                    <a:pt x="3" y="1"/>
                  </a:cubicBezTo>
                  <a:cubicBezTo>
                    <a:pt x="2" y="1"/>
                    <a:pt x="1" y="3"/>
                    <a:pt x="1" y="3"/>
                  </a:cubicBezTo>
                  <a:cubicBezTo>
                    <a:pt x="1" y="4"/>
                    <a:pt x="1" y="7"/>
                    <a:pt x="1" y="7"/>
                  </a:cubicBezTo>
                  <a:cubicBezTo>
                    <a:pt x="0" y="7"/>
                    <a:pt x="0" y="7"/>
                    <a:pt x="0" y="7"/>
                  </a:cubicBezTo>
                  <a:cubicBezTo>
                    <a:pt x="0" y="8"/>
                    <a:pt x="2" y="9"/>
                    <a:pt x="3" y="10"/>
                  </a:cubicBezTo>
                  <a:cubicBezTo>
                    <a:pt x="4" y="11"/>
                    <a:pt x="4" y="11"/>
                    <a:pt x="6" y="12"/>
                  </a:cubicBezTo>
                  <a:cubicBezTo>
                    <a:pt x="7" y="12"/>
                    <a:pt x="8" y="12"/>
                    <a:pt x="8" y="13"/>
                  </a:cubicBezTo>
                  <a:cubicBezTo>
                    <a:pt x="9" y="13"/>
                    <a:pt x="12" y="15"/>
                    <a:pt x="13" y="15"/>
                  </a:cubicBezTo>
                  <a:cubicBezTo>
                    <a:pt x="13" y="16"/>
                    <a:pt x="11" y="17"/>
                    <a:pt x="11" y="18"/>
                  </a:cubicBezTo>
                  <a:cubicBezTo>
                    <a:pt x="11" y="19"/>
                    <a:pt x="10" y="19"/>
                    <a:pt x="10" y="20"/>
                  </a:cubicBezTo>
                  <a:cubicBezTo>
                    <a:pt x="10" y="20"/>
                    <a:pt x="12" y="20"/>
                    <a:pt x="12" y="20"/>
                  </a:cubicBezTo>
                  <a:cubicBezTo>
                    <a:pt x="13" y="21"/>
                    <a:pt x="14" y="20"/>
                    <a:pt x="14" y="20"/>
                  </a:cubicBezTo>
                  <a:cubicBezTo>
                    <a:pt x="15" y="21"/>
                    <a:pt x="16" y="20"/>
                    <a:pt x="16" y="20"/>
                  </a:cubicBezTo>
                  <a:cubicBezTo>
                    <a:pt x="17" y="20"/>
                    <a:pt x="17" y="19"/>
                    <a:pt x="18" y="19"/>
                  </a:cubicBezTo>
                  <a:cubicBezTo>
                    <a:pt x="19" y="19"/>
                    <a:pt x="20" y="17"/>
                    <a:pt x="19" y="16"/>
                  </a:cubicBezTo>
                  <a:cubicBezTo>
                    <a:pt x="19" y="15"/>
                    <a:pt x="20" y="12"/>
                    <a:pt x="20"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8" name="Freeform 290">
              <a:extLst>
                <a:ext uri="{FF2B5EF4-FFF2-40B4-BE49-F238E27FC236}">
                  <a16:creationId xmlns:a16="http://schemas.microsoft.com/office/drawing/2014/main" id="{58441BEB-39CE-4359-91C7-E5C664FEB29D}"/>
                </a:ext>
              </a:extLst>
            </p:cNvPr>
            <p:cNvSpPr>
              <a:spLocks/>
            </p:cNvSpPr>
            <p:nvPr/>
          </p:nvSpPr>
          <p:spPr bwMode="auto">
            <a:xfrm>
              <a:off x="-4251325" y="2138363"/>
              <a:ext cx="30162" cy="20638"/>
            </a:xfrm>
            <a:custGeom>
              <a:avLst/>
              <a:gdLst>
                <a:gd name="T0" fmla="*/ 7 w 8"/>
                <a:gd name="T1" fmla="*/ 5 h 6"/>
                <a:gd name="T2" fmla="*/ 8 w 8"/>
                <a:gd name="T3" fmla="*/ 4 h 6"/>
                <a:gd name="T4" fmla="*/ 5 w 8"/>
                <a:gd name="T5" fmla="*/ 1 h 6"/>
                <a:gd name="T6" fmla="*/ 4 w 8"/>
                <a:gd name="T7" fmla="*/ 1 h 6"/>
                <a:gd name="T8" fmla="*/ 2 w 8"/>
                <a:gd name="T9" fmla="*/ 0 h 6"/>
                <a:gd name="T10" fmla="*/ 0 w 8"/>
                <a:gd name="T11" fmla="*/ 0 h 6"/>
                <a:gd name="T12" fmla="*/ 0 w 8"/>
                <a:gd name="T13" fmla="*/ 1 h 6"/>
                <a:gd name="T14" fmla="*/ 1 w 8"/>
                <a:gd name="T15" fmla="*/ 3 h 6"/>
                <a:gd name="T16" fmla="*/ 2 w 8"/>
                <a:gd name="T17" fmla="*/ 3 h 6"/>
                <a:gd name="T18" fmla="*/ 3 w 8"/>
                <a:gd name="T19" fmla="*/ 4 h 6"/>
                <a:gd name="T20" fmla="*/ 5 w 8"/>
                <a:gd name="T21" fmla="*/ 5 h 6"/>
                <a:gd name="T22" fmla="*/ 6 w 8"/>
                <a:gd name="T23" fmla="*/ 6 h 6"/>
                <a:gd name="T24" fmla="*/ 7 w 8"/>
                <a:gd name="T25" fmla="*/ 6 h 6"/>
                <a:gd name="T26" fmla="*/ 7 w 8"/>
                <a:gd name="T27" fmla="*/ 5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 h="6">
                  <a:moveTo>
                    <a:pt x="7" y="5"/>
                  </a:moveTo>
                  <a:cubicBezTo>
                    <a:pt x="7" y="5"/>
                    <a:pt x="7" y="4"/>
                    <a:pt x="8" y="4"/>
                  </a:cubicBezTo>
                  <a:cubicBezTo>
                    <a:pt x="7" y="3"/>
                    <a:pt x="6" y="2"/>
                    <a:pt x="5" y="1"/>
                  </a:cubicBezTo>
                  <a:cubicBezTo>
                    <a:pt x="5" y="1"/>
                    <a:pt x="4" y="1"/>
                    <a:pt x="4" y="1"/>
                  </a:cubicBezTo>
                  <a:cubicBezTo>
                    <a:pt x="4" y="0"/>
                    <a:pt x="2" y="1"/>
                    <a:pt x="2" y="0"/>
                  </a:cubicBezTo>
                  <a:cubicBezTo>
                    <a:pt x="2" y="0"/>
                    <a:pt x="1" y="0"/>
                    <a:pt x="0" y="0"/>
                  </a:cubicBezTo>
                  <a:cubicBezTo>
                    <a:pt x="1" y="1"/>
                    <a:pt x="1" y="1"/>
                    <a:pt x="0" y="1"/>
                  </a:cubicBezTo>
                  <a:cubicBezTo>
                    <a:pt x="0" y="1"/>
                    <a:pt x="0" y="3"/>
                    <a:pt x="1" y="3"/>
                  </a:cubicBezTo>
                  <a:cubicBezTo>
                    <a:pt x="2" y="4"/>
                    <a:pt x="2" y="3"/>
                    <a:pt x="2" y="3"/>
                  </a:cubicBezTo>
                  <a:cubicBezTo>
                    <a:pt x="3" y="3"/>
                    <a:pt x="3" y="4"/>
                    <a:pt x="3" y="4"/>
                  </a:cubicBezTo>
                  <a:cubicBezTo>
                    <a:pt x="4" y="4"/>
                    <a:pt x="5" y="4"/>
                    <a:pt x="5" y="5"/>
                  </a:cubicBezTo>
                  <a:cubicBezTo>
                    <a:pt x="5" y="6"/>
                    <a:pt x="5" y="6"/>
                    <a:pt x="6" y="6"/>
                  </a:cubicBezTo>
                  <a:cubicBezTo>
                    <a:pt x="6" y="6"/>
                    <a:pt x="7" y="6"/>
                    <a:pt x="7" y="6"/>
                  </a:cubicBezTo>
                  <a:cubicBezTo>
                    <a:pt x="7" y="6"/>
                    <a:pt x="7" y="5"/>
                    <a:pt x="7"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9" name="Freeform 291">
              <a:extLst>
                <a:ext uri="{FF2B5EF4-FFF2-40B4-BE49-F238E27FC236}">
                  <a16:creationId xmlns:a16="http://schemas.microsoft.com/office/drawing/2014/main" id="{2163C2CE-D510-4EC0-9E6B-37EF5E609EF7}"/>
                </a:ext>
              </a:extLst>
            </p:cNvPr>
            <p:cNvSpPr>
              <a:spLocks/>
            </p:cNvSpPr>
            <p:nvPr/>
          </p:nvSpPr>
          <p:spPr bwMode="auto">
            <a:xfrm>
              <a:off x="-4225925" y="2147888"/>
              <a:ext cx="47625" cy="25400"/>
            </a:xfrm>
            <a:custGeom>
              <a:avLst/>
              <a:gdLst>
                <a:gd name="T0" fmla="*/ 12 w 13"/>
                <a:gd name="T1" fmla="*/ 2 h 7"/>
                <a:gd name="T2" fmla="*/ 9 w 13"/>
                <a:gd name="T3" fmla="*/ 1 h 7"/>
                <a:gd name="T4" fmla="*/ 5 w 13"/>
                <a:gd name="T5" fmla="*/ 2 h 7"/>
                <a:gd name="T6" fmla="*/ 2 w 13"/>
                <a:gd name="T7" fmla="*/ 2 h 7"/>
                <a:gd name="T8" fmla="*/ 1 w 13"/>
                <a:gd name="T9" fmla="*/ 1 h 7"/>
                <a:gd name="T10" fmla="*/ 0 w 13"/>
                <a:gd name="T11" fmla="*/ 2 h 7"/>
                <a:gd name="T12" fmla="*/ 0 w 13"/>
                <a:gd name="T13" fmla="*/ 3 h 7"/>
                <a:gd name="T14" fmla="*/ 3 w 13"/>
                <a:gd name="T15" fmla="*/ 5 h 7"/>
                <a:gd name="T16" fmla="*/ 5 w 13"/>
                <a:gd name="T17" fmla="*/ 6 h 7"/>
                <a:gd name="T18" fmla="*/ 6 w 13"/>
                <a:gd name="T19" fmla="*/ 5 h 7"/>
                <a:gd name="T20" fmla="*/ 6 w 13"/>
                <a:gd name="T21" fmla="*/ 4 h 7"/>
                <a:gd name="T22" fmla="*/ 7 w 13"/>
                <a:gd name="T23" fmla="*/ 3 h 7"/>
                <a:gd name="T24" fmla="*/ 9 w 13"/>
                <a:gd name="T25" fmla="*/ 2 h 7"/>
                <a:gd name="T26" fmla="*/ 10 w 13"/>
                <a:gd name="T27" fmla="*/ 4 h 7"/>
                <a:gd name="T28" fmla="*/ 12 w 13"/>
                <a:gd name="T29" fmla="*/ 6 h 7"/>
                <a:gd name="T30" fmla="*/ 13 w 13"/>
                <a:gd name="T31" fmla="*/ 5 h 7"/>
                <a:gd name="T32" fmla="*/ 13 w 13"/>
                <a:gd name="T33" fmla="*/ 4 h 7"/>
                <a:gd name="T34" fmla="*/ 12 w 13"/>
                <a:gd name="T35"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3" h="7">
                  <a:moveTo>
                    <a:pt x="12" y="2"/>
                  </a:moveTo>
                  <a:cubicBezTo>
                    <a:pt x="11" y="1"/>
                    <a:pt x="10" y="1"/>
                    <a:pt x="9" y="1"/>
                  </a:cubicBezTo>
                  <a:cubicBezTo>
                    <a:pt x="8" y="0"/>
                    <a:pt x="7" y="1"/>
                    <a:pt x="5" y="2"/>
                  </a:cubicBezTo>
                  <a:cubicBezTo>
                    <a:pt x="4" y="3"/>
                    <a:pt x="3" y="2"/>
                    <a:pt x="2" y="2"/>
                  </a:cubicBezTo>
                  <a:cubicBezTo>
                    <a:pt x="1" y="2"/>
                    <a:pt x="1" y="1"/>
                    <a:pt x="1" y="1"/>
                  </a:cubicBezTo>
                  <a:cubicBezTo>
                    <a:pt x="0" y="1"/>
                    <a:pt x="0" y="2"/>
                    <a:pt x="0" y="2"/>
                  </a:cubicBezTo>
                  <a:cubicBezTo>
                    <a:pt x="0" y="2"/>
                    <a:pt x="0" y="3"/>
                    <a:pt x="0" y="3"/>
                  </a:cubicBezTo>
                  <a:cubicBezTo>
                    <a:pt x="1" y="4"/>
                    <a:pt x="2" y="4"/>
                    <a:pt x="3" y="5"/>
                  </a:cubicBezTo>
                  <a:cubicBezTo>
                    <a:pt x="4" y="6"/>
                    <a:pt x="4" y="5"/>
                    <a:pt x="5" y="6"/>
                  </a:cubicBezTo>
                  <a:cubicBezTo>
                    <a:pt x="5" y="7"/>
                    <a:pt x="6" y="6"/>
                    <a:pt x="6" y="5"/>
                  </a:cubicBezTo>
                  <a:cubicBezTo>
                    <a:pt x="7" y="5"/>
                    <a:pt x="6" y="5"/>
                    <a:pt x="6" y="4"/>
                  </a:cubicBezTo>
                  <a:cubicBezTo>
                    <a:pt x="6" y="4"/>
                    <a:pt x="7" y="4"/>
                    <a:pt x="7" y="3"/>
                  </a:cubicBezTo>
                  <a:cubicBezTo>
                    <a:pt x="7" y="2"/>
                    <a:pt x="9" y="2"/>
                    <a:pt x="9" y="2"/>
                  </a:cubicBezTo>
                  <a:cubicBezTo>
                    <a:pt x="10" y="3"/>
                    <a:pt x="11" y="3"/>
                    <a:pt x="10" y="4"/>
                  </a:cubicBezTo>
                  <a:cubicBezTo>
                    <a:pt x="10" y="4"/>
                    <a:pt x="11" y="5"/>
                    <a:pt x="12" y="6"/>
                  </a:cubicBezTo>
                  <a:cubicBezTo>
                    <a:pt x="12" y="6"/>
                    <a:pt x="13" y="5"/>
                    <a:pt x="13" y="5"/>
                  </a:cubicBezTo>
                  <a:cubicBezTo>
                    <a:pt x="13" y="5"/>
                    <a:pt x="13" y="4"/>
                    <a:pt x="13" y="4"/>
                  </a:cubicBezTo>
                  <a:cubicBezTo>
                    <a:pt x="13" y="4"/>
                    <a:pt x="13" y="3"/>
                    <a:pt x="12"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0" name="Freeform 292">
              <a:extLst>
                <a:ext uri="{FF2B5EF4-FFF2-40B4-BE49-F238E27FC236}">
                  <a16:creationId xmlns:a16="http://schemas.microsoft.com/office/drawing/2014/main" id="{4C631B23-FC45-41B4-ABA1-75FF4811CF86}"/>
                </a:ext>
              </a:extLst>
            </p:cNvPr>
            <p:cNvSpPr>
              <a:spLocks/>
            </p:cNvSpPr>
            <p:nvPr/>
          </p:nvSpPr>
          <p:spPr bwMode="auto">
            <a:xfrm>
              <a:off x="-4192588" y="2124075"/>
              <a:ext cx="100012" cy="142875"/>
            </a:xfrm>
            <a:custGeom>
              <a:avLst/>
              <a:gdLst>
                <a:gd name="T0" fmla="*/ 4 w 28"/>
                <a:gd name="T1" fmla="*/ 29 h 40"/>
                <a:gd name="T2" fmla="*/ 6 w 28"/>
                <a:gd name="T3" fmla="*/ 29 h 40"/>
                <a:gd name="T4" fmla="*/ 8 w 28"/>
                <a:gd name="T5" fmla="*/ 31 h 40"/>
                <a:gd name="T6" fmla="*/ 8 w 28"/>
                <a:gd name="T7" fmla="*/ 31 h 40"/>
                <a:gd name="T8" fmla="*/ 10 w 28"/>
                <a:gd name="T9" fmla="*/ 31 h 40"/>
                <a:gd name="T10" fmla="*/ 11 w 28"/>
                <a:gd name="T11" fmla="*/ 33 h 40"/>
                <a:gd name="T12" fmla="*/ 13 w 28"/>
                <a:gd name="T13" fmla="*/ 34 h 40"/>
                <a:gd name="T14" fmla="*/ 14 w 28"/>
                <a:gd name="T15" fmla="*/ 36 h 40"/>
                <a:gd name="T16" fmla="*/ 16 w 28"/>
                <a:gd name="T17" fmla="*/ 36 h 40"/>
                <a:gd name="T18" fmla="*/ 18 w 28"/>
                <a:gd name="T19" fmla="*/ 36 h 40"/>
                <a:gd name="T20" fmla="*/ 19 w 28"/>
                <a:gd name="T21" fmla="*/ 36 h 40"/>
                <a:gd name="T22" fmla="*/ 21 w 28"/>
                <a:gd name="T23" fmla="*/ 37 h 40"/>
                <a:gd name="T24" fmla="*/ 20 w 28"/>
                <a:gd name="T25" fmla="*/ 39 h 40"/>
                <a:gd name="T26" fmla="*/ 21 w 28"/>
                <a:gd name="T27" fmla="*/ 40 h 40"/>
                <a:gd name="T28" fmla="*/ 21 w 28"/>
                <a:gd name="T29" fmla="*/ 40 h 40"/>
                <a:gd name="T30" fmla="*/ 22 w 28"/>
                <a:gd name="T31" fmla="*/ 37 h 40"/>
                <a:gd name="T32" fmla="*/ 23 w 28"/>
                <a:gd name="T33" fmla="*/ 34 h 40"/>
                <a:gd name="T34" fmla="*/ 21 w 28"/>
                <a:gd name="T35" fmla="*/ 30 h 40"/>
                <a:gd name="T36" fmla="*/ 23 w 28"/>
                <a:gd name="T37" fmla="*/ 29 h 40"/>
                <a:gd name="T38" fmla="*/ 22 w 28"/>
                <a:gd name="T39" fmla="*/ 28 h 40"/>
                <a:gd name="T40" fmla="*/ 22 w 28"/>
                <a:gd name="T41" fmla="*/ 26 h 40"/>
                <a:gd name="T42" fmla="*/ 25 w 28"/>
                <a:gd name="T43" fmla="*/ 26 h 40"/>
                <a:gd name="T44" fmla="*/ 28 w 28"/>
                <a:gd name="T45" fmla="*/ 25 h 40"/>
                <a:gd name="T46" fmla="*/ 27 w 28"/>
                <a:gd name="T47" fmla="*/ 24 h 40"/>
                <a:gd name="T48" fmla="*/ 27 w 28"/>
                <a:gd name="T49" fmla="*/ 22 h 40"/>
                <a:gd name="T50" fmla="*/ 27 w 28"/>
                <a:gd name="T51" fmla="*/ 21 h 40"/>
                <a:gd name="T52" fmla="*/ 27 w 28"/>
                <a:gd name="T53" fmla="*/ 16 h 40"/>
                <a:gd name="T54" fmla="*/ 24 w 28"/>
                <a:gd name="T55" fmla="*/ 16 h 40"/>
                <a:gd name="T56" fmla="*/ 21 w 28"/>
                <a:gd name="T57" fmla="*/ 14 h 40"/>
                <a:gd name="T58" fmla="*/ 17 w 28"/>
                <a:gd name="T59" fmla="*/ 14 h 40"/>
                <a:gd name="T60" fmla="*/ 16 w 28"/>
                <a:gd name="T61" fmla="*/ 11 h 40"/>
                <a:gd name="T62" fmla="*/ 15 w 28"/>
                <a:gd name="T63" fmla="*/ 9 h 40"/>
                <a:gd name="T64" fmla="*/ 13 w 28"/>
                <a:gd name="T65" fmla="*/ 9 h 40"/>
                <a:gd name="T66" fmla="*/ 14 w 28"/>
                <a:gd name="T67" fmla="*/ 8 h 40"/>
                <a:gd name="T68" fmla="*/ 14 w 28"/>
                <a:gd name="T69" fmla="*/ 6 h 40"/>
                <a:gd name="T70" fmla="*/ 16 w 28"/>
                <a:gd name="T71" fmla="*/ 3 h 40"/>
                <a:gd name="T72" fmla="*/ 17 w 28"/>
                <a:gd name="T73" fmla="*/ 3 h 40"/>
                <a:gd name="T74" fmla="*/ 18 w 28"/>
                <a:gd name="T75" fmla="*/ 2 h 40"/>
                <a:gd name="T76" fmla="*/ 18 w 28"/>
                <a:gd name="T77" fmla="*/ 1 h 40"/>
                <a:gd name="T78" fmla="*/ 15 w 28"/>
                <a:gd name="T79" fmla="*/ 2 h 40"/>
                <a:gd name="T80" fmla="*/ 13 w 28"/>
                <a:gd name="T81" fmla="*/ 3 h 40"/>
                <a:gd name="T82" fmla="*/ 11 w 28"/>
                <a:gd name="T83" fmla="*/ 4 h 40"/>
                <a:gd name="T84" fmla="*/ 10 w 28"/>
                <a:gd name="T85" fmla="*/ 4 h 40"/>
                <a:gd name="T86" fmla="*/ 8 w 28"/>
                <a:gd name="T87" fmla="*/ 6 h 40"/>
                <a:gd name="T88" fmla="*/ 7 w 28"/>
                <a:gd name="T89" fmla="*/ 8 h 40"/>
                <a:gd name="T90" fmla="*/ 5 w 28"/>
                <a:gd name="T91" fmla="*/ 11 h 40"/>
                <a:gd name="T92" fmla="*/ 4 w 28"/>
                <a:gd name="T93" fmla="*/ 11 h 40"/>
                <a:gd name="T94" fmla="*/ 4 w 28"/>
                <a:gd name="T95" fmla="*/ 12 h 40"/>
                <a:gd name="T96" fmla="*/ 3 w 28"/>
                <a:gd name="T97" fmla="*/ 13 h 40"/>
                <a:gd name="T98" fmla="*/ 3 w 28"/>
                <a:gd name="T99" fmla="*/ 14 h 40"/>
                <a:gd name="T100" fmla="*/ 4 w 28"/>
                <a:gd name="T101" fmla="*/ 16 h 40"/>
                <a:gd name="T102" fmla="*/ 4 w 28"/>
                <a:gd name="T103" fmla="*/ 17 h 40"/>
                <a:gd name="T104" fmla="*/ 4 w 28"/>
                <a:gd name="T105" fmla="*/ 21 h 40"/>
                <a:gd name="T106" fmla="*/ 4 w 28"/>
                <a:gd name="T107" fmla="*/ 23 h 40"/>
                <a:gd name="T108" fmla="*/ 2 w 28"/>
                <a:gd name="T109" fmla="*/ 24 h 40"/>
                <a:gd name="T110" fmla="*/ 1 w 28"/>
                <a:gd name="T111" fmla="*/ 26 h 40"/>
                <a:gd name="T112" fmla="*/ 0 w 28"/>
                <a:gd name="T113" fmla="*/ 27 h 40"/>
                <a:gd name="T114" fmla="*/ 3 w 28"/>
                <a:gd name="T115" fmla="*/ 28 h 40"/>
                <a:gd name="T116" fmla="*/ 4 w 28"/>
                <a:gd name="T117" fmla="*/ 29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8" h="40">
                  <a:moveTo>
                    <a:pt x="4" y="29"/>
                  </a:moveTo>
                  <a:cubicBezTo>
                    <a:pt x="5" y="30"/>
                    <a:pt x="6" y="30"/>
                    <a:pt x="6" y="29"/>
                  </a:cubicBezTo>
                  <a:cubicBezTo>
                    <a:pt x="6" y="29"/>
                    <a:pt x="7" y="30"/>
                    <a:pt x="8" y="31"/>
                  </a:cubicBezTo>
                  <a:cubicBezTo>
                    <a:pt x="8" y="31"/>
                    <a:pt x="8" y="31"/>
                    <a:pt x="8" y="31"/>
                  </a:cubicBezTo>
                  <a:cubicBezTo>
                    <a:pt x="9" y="31"/>
                    <a:pt x="10" y="30"/>
                    <a:pt x="10" y="31"/>
                  </a:cubicBezTo>
                  <a:cubicBezTo>
                    <a:pt x="11" y="31"/>
                    <a:pt x="10" y="33"/>
                    <a:pt x="11" y="33"/>
                  </a:cubicBezTo>
                  <a:cubicBezTo>
                    <a:pt x="12" y="33"/>
                    <a:pt x="13" y="34"/>
                    <a:pt x="13" y="34"/>
                  </a:cubicBezTo>
                  <a:cubicBezTo>
                    <a:pt x="13" y="35"/>
                    <a:pt x="14" y="35"/>
                    <a:pt x="14" y="36"/>
                  </a:cubicBezTo>
                  <a:cubicBezTo>
                    <a:pt x="14" y="36"/>
                    <a:pt x="16" y="36"/>
                    <a:pt x="16" y="36"/>
                  </a:cubicBezTo>
                  <a:cubicBezTo>
                    <a:pt x="17" y="36"/>
                    <a:pt x="17" y="35"/>
                    <a:pt x="18" y="36"/>
                  </a:cubicBezTo>
                  <a:cubicBezTo>
                    <a:pt x="18" y="36"/>
                    <a:pt x="19" y="35"/>
                    <a:pt x="19" y="36"/>
                  </a:cubicBezTo>
                  <a:cubicBezTo>
                    <a:pt x="20" y="36"/>
                    <a:pt x="21" y="36"/>
                    <a:pt x="21" y="37"/>
                  </a:cubicBezTo>
                  <a:cubicBezTo>
                    <a:pt x="21" y="38"/>
                    <a:pt x="19" y="38"/>
                    <a:pt x="20" y="39"/>
                  </a:cubicBezTo>
                  <a:cubicBezTo>
                    <a:pt x="20" y="39"/>
                    <a:pt x="21" y="40"/>
                    <a:pt x="21" y="40"/>
                  </a:cubicBezTo>
                  <a:cubicBezTo>
                    <a:pt x="21" y="40"/>
                    <a:pt x="21" y="40"/>
                    <a:pt x="21" y="40"/>
                  </a:cubicBezTo>
                  <a:cubicBezTo>
                    <a:pt x="22" y="40"/>
                    <a:pt x="22" y="38"/>
                    <a:pt x="22" y="37"/>
                  </a:cubicBezTo>
                  <a:cubicBezTo>
                    <a:pt x="22" y="36"/>
                    <a:pt x="22" y="34"/>
                    <a:pt x="23" y="34"/>
                  </a:cubicBezTo>
                  <a:cubicBezTo>
                    <a:pt x="23" y="32"/>
                    <a:pt x="21" y="31"/>
                    <a:pt x="21" y="30"/>
                  </a:cubicBezTo>
                  <a:cubicBezTo>
                    <a:pt x="21" y="28"/>
                    <a:pt x="22" y="29"/>
                    <a:pt x="23" y="29"/>
                  </a:cubicBezTo>
                  <a:cubicBezTo>
                    <a:pt x="24" y="28"/>
                    <a:pt x="23" y="28"/>
                    <a:pt x="22" y="28"/>
                  </a:cubicBezTo>
                  <a:cubicBezTo>
                    <a:pt x="22" y="28"/>
                    <a:pt x="21" y="27"/>
                    <a:pt x="22" y="26"/>
                  </a:cubicBezTo>
                  <a:cubicBezTo>
                    <a:pt x="22" y="26"/>
                    <a:pt x="24" y="26"/>
                    <a:pt x="25" y="26"/>
                  </a:cubicBezTo>
                  <a:cubicBezTo>
                    <a:pt x="26" y="26"/>
                    <a:pt x="28" y="25"/>
                    <a:pt x="28" y="25"/>
                  </a:cubicBezTo>
                  <a:cubicBezTo>
                    <a:pt x="28" y="25"/>
                    <a:pt x="28" y="25"/>
                    <a:pt x="27" y="24"/>
                  </a:cubicBezTo>
                  <a:cubicBezTo>
                    <a:pt x="27" y="24"/>
                    <a:pt x="27" y="23"/>
                    <a:pt x="27" y="22"/>
                  </a:cubicBezTo>
                  <a:cubicBezTo>
                    <a:pt x="28" y="22"/>
                    <a:pt x="27" y="21"/>
                    <a:pt x="27" y="21"/>
                  </a:cubicBezTo>
                  <a:cubicBezTo>
                    <a:pt x="26" y="20"/>
                    <a:pt x="26" y="18"/>
                    <a:pt x="27" y="16"/>
                  </a:cubicBezTo>
                  <a:cubicBezTo>
                    <a:pt x="28" y="15"/>
                    <a:pt x="26" y="15"/>
                    <a:pt x="24" y="16"/>
                  </a:cubicBezTo>
                  <a:cubicBezTo>
                    <a:pt x="23" y="16"/>
                    <a:pt x="22" y="15"/>
                    <a:pt x="21" y="14"/>
                  </a:cubicBezTo>
                  <a:cubicBezTo>
                    <a:pt x="20" y="13"/>
                    <a:pt x="19" y="14"/>
                    <a:pt x="17" y="14"/>
                  </a:cubicBezTo>
                  <a:cubicBezTo>
                    <a:pt x="15" y="14"/>
                    <a:pt x="16" y="12"/>
                    <a:pt x="16" y="11"/>
                  </a:cubicBezTo>
                  <a:cubicBezTo>
                    <a:pt x="16" y="10"/>
                    <a:pt x="15" y="10"/>
                    <a:pt x="15" y="9"/>
                  </a:cubicBezTo>
                  <a:cubicBezTo>
                    <a:pt x="15" y="9"/>
                    <a:pt x="14" y="9"/>
                    <a:pt x="13" y="9"/>
                  </a:cubicBezTo>
                  <a:cubicBezTo>
                    <a:pt x="13" y="9"/>
                    <a:pt x="13" y="8"/>
                    <a:pt x="14" y="8"/>
                  </a:cubicBezTo>
                  <a:cubicBezTo>
                    <a:pt x="14" y="7"/>
                    <a:pt x="14" y="7"/>
                    <a:pt x="14" y="6"/>
                  </a:cubicBezTo>
                  <a:cubicBezTo>
                    <a:pt x="14" y="5"/>
                    <a:pt x="16" y="4"/>
                    <a:pt x="16" y="3"/>
                  </a:cubicBezTo>
                  <a:cubicBezTo>
                    <a:pt x="16" y="3"/>
                    <a:pt x="17" y="3"/>
                    <a:pt x="17" y="3"/>
                  </a:cubicBezTo>
                  <a:cubicBezTo>
                    <a:pt x="17" y="3"/>
                    <a:pt x="17" y="3"/>
                    <a:pt x="18" y="2"/>
                  </a:cubicBezTo>
                  <a:cubicBezTo>
                    <a:pt x="19" y="2"/>
                    <a:pt x="19" y="2"/>
                    <a:pt x="18" y="1"/>
                  </a:cubicBezTo>
                  <a:cubicBezTo>
                    <a:pt x="17" y="0"/>
                    <a:pt x="17" y="2"/>
                    <a:pt x="15" y="2"/>
                  </a:cubicBezTo>
                  <a:cubicBezTo>
                    <a:pt x="14" y="2"/>
                    <a:pt x="14" y="3"/>
                    <a:pt x="13" y="3"/>
                  </a:cubicBezTo>
                  <a:cubicBezTo>
                    <a:pt x="13" y="4"/>
                    <a:pt x="11" y="3"/>
                    <a:pt x="11" y="4"/>
                  </a:cubicBezTo>
                  <a:cubicBezTo>
                    <a:pt x="11" y="5"/>
                    <a:pt x="11" y="4"/>
                    <a:pt x="10" y="4"/>
                  </a:cubicBezTo>
                  <a:cubicBezTo>
                    <a:pt x="10" y="4"/>
                    <a:pt x="8" y="5"/>
                    <a:pt x="8" y="6"/>
                  </a:cubicBezTo>
                  <a:cubicBezTo>
                    <a:pt x="8" y="7"/>
                    <a:pt x="8" y="7"/>
                    <a:pt x="7" y="8"/>
                  </a:cubicBezTo>
                  <a:cubicBezTo>
                    <a:pt x="6" y="9"/>
                    <a:pt x="5" y="10"/>
                    <a:pt x="5" y="11"/>
                  </a:cubicBezTo>
                  <a:cubicBezTo>
                    <a:pt x="5" y="11"/>
                    <a:pt x="5" y="11"/>
                    <a:pt x="4" y="11"/>
                  </a:cubicBezTo>
                  <a:cubicBezTo>
                    <a:pt x="4" y="11"/>
                    <a:pt x="4" y="12"/>
                    <a:pt x="4" y="12"/>
                  </a:cubicBezTo>
                  <a:cubicBezTo>
                    <a:pt x="4" y="12"/>
                    <a:pt x="3" y="13"/>
                    <a:pt x="3" y="13"/>
                  </a:cubicBezTo>
                  <a:cubicBezTo>
                    <a:pt x="3" y="13"/>
                    <a:pt x="3" y="14"/>
                    <a:pt x="3" y="14"/>
                  </a:cubicBezTo>
                  <a:cubicBezTo>
                    <a:pt x="4" y="15"/>
                    <a:pt x="4" y="15"/>
                    <a:pt x="4" y="16"/>
                  </a:cubicBezTo>
                  <a:cubicBezTo>
                    <a:pt x="4" y="16"/>
                    <a:pt x="4" y="17"/>
                    <a:pt x="4" y="17"/>
                  </a:cubicBezTo>
                  <a:cubicBezTo>
                    <a:pt x="3" y="17"/>
                    <a:pt x="4" y="20"/>
                    <a:pt x="4" y="21"/>
                  </a:cubicBezTo>
                  <a:cubicBezTo>
                    <a:pt x="5" y="21"/>
                    <a:pt x="4" y="22"/>
                    <a:pt x="4" y="23"/>
                  </a:cubicBezTo>
                  <a:cubicBezTo>
                    <a:pt x="3" y="24"/>
                    <a:pt x="3" y="24"/>
                    <a:pt x="2" y="24"/>
                  </a:cubicBezTo>
                  <a:cubicBezTo>
                    <a:pt x="1" y="24"/>
                    <a:pt x="1" y="26"/>
                    <a:pt x="1" y="26"/>
                  </a:cubicBezTo>
                  <a:cubicBezTo>
                    <a:pt x="0" y="26"/>
                    <a:pt x="0" y="26"/>
                    <a:pt x="0" y="27"/>
                  </a:cubicBezTo>
                  <a:cubicBezTo>
                    <a:pt x="1" y="27"/>
                    <a:pt x="3" y="28"/>
                    <a:pt x="3" y="28"/>
                  </a:cubicBezTo>
                  <a:cubicBezTo>
                    <a:pt x="3" y="28"/>
                    <a:pt x="4" y="29"/>
                    <a:pt x="4"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1" name="Freeform 293">
              <a:extLst>
                <a:ext uri="{FF2B5EF4-FFF2-40B4-BE49-F238E27FC236}">
                  <a16:creationId xmlns:a16="http://schemas.microsoft.com/office/drawing/2014/main" id="{DCF4A84E-4F94-4320-9475-1F950BCB9573}"/>
                </a:ext>
              </a:extLst>
            </p:cNvPr>
            <p:cNvSpPr>
              <a:spLocks/>
            </p:cNvSpPr>
            <p:nvPr/>
          </p:nvSpPr>
          <p:spPr bwMode="auto">
            <a:xfrm>
              <a:off x="-4113213" y="2314575"/>
              <a:ext cx="104775" cy="114300"/>
            </a:xfrm>
            <a:custGeom>
              <a:avLst/>
              <a:gdLst>
                <a:gd name="T0" fmla="*/ 28 w 29"/>
                <a:gd name="T1" fmla="*/ 19 h 32"/>
                <a:gd name="T2" fmla="*/ 27 w 29"/>
                <a:gd name="T3" fmla="*/ 17 h 32"/>
                <a:gd name="T4" fmla="*/ 25 w 29"/>
                <a:gd name="T5" fmla="*/ 16 h 32"/>
                <a:gd name="T6" fmla="*/ 22 w 29"/>
                <a:gd name="T7" fmla="*/ 15 h 32"/>
                <a:gd name="T8" fmla="*/ 22 w 29"/>
                <a:gd name="T9" fmla="*/ 13 h 32"/>
                <a:gd name="T10" fmla="*/ 22 w 29"/>
                <a:gd name="T11" fmla="*/ 11 h 32"/>
                <a:gd name="T12" fmla="*/ 21 w 29"/>
                <a:gd name="T13" fmla="*/ 9 h 32"/>
                <a:gd name="T14" fmla="*/ 18 w 29"/>
                <a:gd name="T15" fmla="*/ 9 h 32"/>
                <a:gd name="T16" fmla="*/ 16 w 29"/>
                <a:gd name="T17" fmla="*/ 8 h 32"/>
                <a:gd name="T18" fmla="*/ 15 w 29"/>
                <a:gd name="T19" fmla="*/ 7 h 32"/>
                <a:gd name="T20" fmla="*/ 14 w 29"/>
                <a:gd name="T21" fmla="*/ 7 h 32"/>
                <a:gd name="T22" fmla="*/ 11 w 29"/>
                <a:gd name="T23" fmla="*/ 5 h 32"/>
                <a:gd name="T24" fmla="*/ 10 w 29"/>
                <a:gd name="T25" fmla="*/ 1 h 32"/>
                <a:gd name="T26" fmla="*/ 8 w 29"/>
                <a:gd name="T27" fmla="*/ 1 h 32"/>
                <a:gd name="T28" fmla="*/ 5 w 29"/>
                <a:gd name="T29" fmla="*/ 2 h 32"/>
                <a:gd name="T30" fmla="*/ 3 w 29"/>
                <a:gd name="T31" fmla="*/ 3 h 32"/>
                <a:gd name="T32" fmla="*/ 1 w 29"/>
                <a:gd name="T33" fmla="*/ 3 h 32"/>
                <a:gd name="T34" fmla="*/ 1 w 29"/>
                <a:gd name="T35" fmla="*/ 3 h 32"/>
                <a:gd name="T36" fmla="*/ 2 w 29"/>
                <a:gd name="T37" fmla="*/ 6 h 32"/>
                <a:gd name="T38" fmla="*/ 1 w 29"/>
                <a:gd name="T39" fmla="*/ 8 h 32"/>
                <a:gd name="T40" fmla="*/ 2 w 29"/>
                <a:gd name="T41" fmla="*/ 11 h 32"/>
                <a:gd name="T42" fmla="*/ 1 w 29"/>
                <a:gd name="T43" fmla="*/ 13 h 32"/>
                <a:gd name="T44" fmla="*/ 1 w 29"/>
                <a:gd name="T45" fmla="*/ 15 h 32"/>
                <a:gd name="T46" fmla="*/ 1 w 29"/>
                <a:gd name="T47" fmla="*/ 16 h 32"/>
                <a:gd name="T48" fmla="*/ 0 w 29"/>
                <a:gd name="T49" fmla="*/ 18 h 32"/>
                <a:gd name="T50" fmla="*/ 0 w 29"/>
                <a:gd name="T51" fmla="*/ 19 h 32"/>
                <a:gd name="T52" fmla="*/ 1 w 29"/>
                <a:gd name="T53" fmla="*/ 20 h 32"/>
                <a:gd name="T54" fmla="*/ 2 w 29"/>
                <a:gd name="T55" fmla="*/ 22 h 32"/>
                <a:gd name="T56" fmla="*/ 3 w 29"/>
                <a:gd name="T57" fmla="*/ 24 h 32"/>
                <a:gd name="T58" fmla="*/ 2 w 29"/>
                <a:gd name="T59" fmla="*/ 25 h 32"/>
                <a:gd name="T60" fmla="*/ 3 w 29"/>
                <a:gd name="T61" fmla="*/ 27 h 32"/>
                <a:gd name="T62" fmla="*/ 4 w 29"/>
                <a:gd name="T63" fmla="*/ 29 h 32"/>
                <a:gd name="T64" fmla="*/ 4 w 29"/>
                <a:gd name="T65" fmla="*/ 32 h 32"/>
                <a:gd name="T66" fmla="*/ 7 w 29"/>
                <a:gd name="T67" fmla="*/ 30 h 32"/>
                <a:gd name="T68" fmla="*/ 9 w 29"/>
                <a:gd name="T69" fmla="*/ 30 h 32"/>
                <a:gd name="T70" fmla="*/ 12 w 29"/>
                <a:gd name="T71" fmla="*/ 31 h 32"/>
                <a:gd name="T72" fmla="*/ 14 w 29"/>
                <a:gd name="T73" fmla="*/ 30 h 32"/>
                <a:gd name="T74" fmla="*/ 17 w 29"/>
                <a:gd name="T75" fmla="*/ 30 h 32"/>
                <a:gd name="T76" fmla="*/ 17 w 29"/>
                <a:gd name="T77" fmla="*/ 26 h 32"/>
                <a:gd name="T78" fmla="*/ 19 w 29"/>
                <a:gd name="T79" fmla="*/ 24 h 32"/>
                <a:gd name="T80" fmla="*/ 22 w 29"/>
                <a:gd name="T81" fmla="*/ 23 h 32"/>
                <a:gd name="T82" fmla="*/ 25 w 29"/>
                <a:gd name="T83" fmla="*/ 23 h 32"/>
                <a:gd name="T84" fmla="*/ 27 w 29"/>
                <a:gd name="T85" fmla="*/ 24 h 32"/>
                <a:gd name="T86" fmla="*/ 28 w 29"/>
                <a:gd name="T87" fmla="*/ 22 h 32"/>
                <a:gd name="T88" fmla="*/ 28 w 29"/>
                <a:gd name="T89" fmla="*/ 19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29" h="32">
                  <a:moveTo>
                    <a:pt x="28" y="19"/>
                  </a:moveTo>
                  <a:cubicBezTo>
                    <a:pt x="28" y="18"/>
                    <a:pt x="27" y="18"/>
                    <a:pt x="27" y="17"/>
                  </a:cubicBezTo>
                  <a:cubicBezTo>
                    <a:pt x="27" y="16"/>
                    <a:pt x="26" y="16"/>
                    <a:pt x="25" y="16"/>
                  </a:cubicBezTo>
                  <a:cubicBezTo>
                    <a:pt x="23" y="16"/>
                    <a:pt x="22" y="16"/>
                    <a:pt x="22" y="15"/>
                  </a:cubicBezTo>
                  <a:cubicBezTo>
                    <a:pt x="22" y="14"/>
                    <a:pt x="21" y="13"/>
                    <a:pt x="22" y="13"/>
                  </a:cubicBezTo>
                  <a:cubicBezTo>
                    <a:pt x="23" y="12"/>
                    <a:pt x="22" y="12"/>
                    <a:pt x="22" y="11"/>
                  </a:cubicBezTo>
                  <a:cubicBezTo>
                    <a:pt x="22" y="10"/>
                    <a:pt x="21" y="10"/>
                    <a:pt x="21" y="9"/>
                  </a:cubicBezTo>
                  <a:cubicBezTo>
                    <a:pt x="20" y="9"/>
                    <a:pt x="18" y="10"/>
                    <a:pt x="18" y="9"/>
                  </a:cubicBezTo>
                  <a:cubicBezTo>
                    <a:pt x="18" y="8"/>
                    <a:pt x="17" y="8"/>
                    <a:pt x="16" y="8"/>
                  </a:cubicBezTo>
                  <a:cubicBezTo>
                    <a:pt x="16" y="8"/>
                    <a:pt x="16" y="7"/>
                    <a:pt x="15" y="7"/>
                  </a:cubicBezTo>
                  <a:cubicBezTo>
                    <a:pt x="15" y="7"/>
                    <a:pt x="15" y="7"/>
                    <a:pt x="14" y="7"/>
                  </a:cubicBezTo>
                  <a:cubicBezTo>
                    <a:pt x="13" y="7"/>
                    <a:pt x="12" y="6"/>
                    <a:pt x="11" y="5"/>
                  </a:cubicBezTo>
                  <a:cubicBezTo>
                    <a:pt x="10" y="4"/>
                    <a:pt x="10" y="1"/>
                    <a:pt x="10" y="1"/>
                  </a:cubicBezTo>
                  <a:cubicBezTo>
                    <a:pt x="10" y="0"/>
                    <a:pt x="9" y="1"/>
                    <a:pt x="8" y="1"/>
                  </a:cubicBezTo>
                  <a:cubicBezTo>
                    <a:pt x="7" y="1"/>
                    <a:pt x="6" y="1"/>
                    <a:pt x="5" y="2"/>
                  </a:cubicBezTo>
                  <a:cubicBezTo>
                    <a:pt x="4" y="2"/>
                    <a:pt x="4" y="2"/>
                    <a:pt x="3" y="3"/>
                  </a:cubicBezTo>
                  <a:cubicBezTo>
                    <a:pt x="3" y="3"/>
                    <a:pt x="2" y="4"/>
                    <a:pt x="1" y="3"/>
                  </a:cubicBezTo>
                  <a:cubicBezTo>
                    <a:pt x="1" y="3"/>
                    <a:pt x="1" y="3"/>
                    <a:pt x="1" y="3"/>
                  </a:cubicBezTo>
                  <a:cubicBezTo>
                    <a:pt x="1" y="4"/>
                    <a:pt x="2" y="6"/>
                    <a:pt x="2" y="6"/>
                  </a:cubicBezTo>
                  <a:cubicBezTo>
                    <a:pt x="2" y="7"/>
                    <a:pt x="2" y="7"/>
                    <a:pt x="1" y="8"/>
                  </a:cubicBezTo>
                  <a:cubicBezTo>
                    <a:pt x="1" y="8"/>
                    <a:pt x="2" y="10"/>
                    <a:pt x="2" y="11"/>
                  </a:cubicBezTo>
                  <a:cubicBezTo>
                    <a:pt x="2" y="11"/>
                    <a:pt x="1" y="12"/>
                    <a:pt x="1" y="13"/>
                  </a:cubicBezTo>
                  <a:cubicBezTo>
                    <a:pt x="2" y="13"/>
                    <a:pt x="1" y="14"/>
                    <a:pt x="1" y="15"/>
                  </a:cubicBezTo>
                  <a:cubicBezTo>
                    <a:pt x="1" y="15"/>
                    <a:pt x="1" y="15"/>
                    <a:pt x="1" y="16"/>
                  </a:cubicBezTo>
                  <a:cubicBezTo>
                    <a:pt x="1" y="16"/>
                    <a:pt x="1" y="17"/>
                    <a:pt x="0" y="18"/>
                  </a:cubicBezTo>
                  <a:cubicBezTo>
                    <a:pt x="0" y="18"/>
                    <a:pt x="0" y="18"/>
                    <a:pt x="0" y="19"/>
                  </a:cubicBezTo>
                  <a:cubicBezTo>
                    <a:pt x="0" y="19"/>
                    <a:pt x="0" y="19"/>
                    <a:pt x="1" y="20"/>
                  </a:cubicBezTo>
                  <a:cubicBezTo>
                    <a:pt x="2" y="20"/>
                    <a:pt x="1" y="21"/>
                    <a:pt x="2" y="22"/>
                  </a:cubicBezTo>
                  <a:cubicBezTo>
                    <a:pt x="2" y="23"/>
                    <a:pt x="3" y="23"/>
                    <a:pt x="3" y="24"/>
                  </a:cubicBezTo>
                  <a:cubicBezTo>
                    <a:pt x="2" y="24"/>
                    <a:pt x="3" y="25"/>
                    <a:pt x="2" y="25"/>
                  </a:cubicBezTo>
                  <a:cubicBezTo>
                    <a:pt x="1" y="26"/>
                    <a:pt x="2" y="27"/>
                    <a:pt x="3" y="27"/>
                  </a:cubicBezTo>
                  <a:cubicBezTo>
                    <a:pt x="3" y="27"/>
                    <a:pt x="3" y="29"/>
                    <a:pt x="4" y="29"/>
                  </a:cubicBezTo>
                  <a:cubicBezTo>
                    <a:pt x="4" y="30"/>
                    <a:pt x="4" y="31"/>
                    <a:pt x="4" y="32"/>
                  </a:cubicBezTo>
                  <a:cubicBezTo>
                    <a:pt x="4" y="32"/>
                    <a:pt x="6" y="31"/>
                    <a:pt x="7" y="30"/>
                  </a:cubicBezTo>
                  <a:cubicBezTo>
                    <a:pt x="9" y="29"/>
                    <a:pt x="8" y="30"/>
                    <a:pt x="9" y="30"/>
                  </a:cubicBezTo>
                  <a:cubicBezTo>
                    <a:pt x="11" y="30"/>
                    <a:pt x="12" y="30"/>
                    <a:pt x="12" y="31"/>
                  </a:cubicBezTo>
                  <a:cubicBezTo>
                    <a:pt x="13" y="32"/>
                    <a:pt x="13" y="30"/>
                    <a:pt x="14" y="30"/>
                  </a:cubicBezTo>
                  <a:cubicBezTo>
                    <a:pt x="14" y="29"/>
                    <a:pt x="16" y="30"/>
                    <a:pt x="17" y="30"/>
                  </a:cubicBezTo>
                  <a:cubicBezTo>
                    <a:pt x="17" y="30"/>
                    <a:pt x="17" y="27"/>
                    <a:pt x="17" y="26"/>
                  </a:cubicBezTo>
                  <a:cubicBezTo>
                    <a:pt x="17" y="26"/>
                    <a:pt x="18" y="24"/>
                    <a:pt x="19" y="24"/>
                  </a:cubicBezTo>
                  <a:cubicBezTo>
                    <a:pt x="20" y="23"/>
                    <a:pt x="21" y="24"/>
                    <a:pt x="22" y="23"/>
                  </a:cubicBezTo>
                  <a:cubicBezTo>
                    <a:pt x="23" y="23"/>
                    <a:pt x="24" y="23"/>
                    <a:pt x="25" y="23"/>
                  </a:cubicBezTo>
                  <a:cubicBezTo>
                    <a:pt x="26" y="23"/>
                    <a:pt x="26" y="24"/>
                    <a:pt x="27" y="24"/>
                  </a:cubicBezTo>
                  <a:cubicBezTo>
                    <a:pt x="27" y="24"/>
                    <a:pt x="28" y="23"/>
                    <a:pt x="28" y="22"/>
                  </a:cubicBezTo>
                  <a:cubicBezTo>
                    <a:pt x="28" y="22"/>
                    <a:pt x="29" y="20"/>
                    <a:pt x="28" y="1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2" name="Freeform 294">
              <a:extLst>
                <a:ext uri="{FF2B5EF4-FFF2-40B4-BE49-F238E27FC236}">
                  <a16:creationId xmlns:a16="http://schemas.microsoft.com/office/drawing/2014/main" id="{62FE716B-EFBA-4472-AE2A-9421934DAABF}"/>
                </a:ext>
              </a:extLst>
            </p:cNvPr>
            <p:cNvSpPr>
              <a:spLocks/>
            </p:cNvSpPr>
            <p:nvPr/>
          </p:nvSpPr>
          <p:spPr bwMode="auto">
            <a:xfrm>
              <a:off x="-4214813" y="2232025"/>
              <a:ext cx="107950" cy="157163"/>
            </a:xfrm>
            <a:custGeom>
              <a:avLst/>
              <a:gdLst>
                <a:gd name="T0" fmla="*/ 28 w 30"/>
                <a:gd name="T1" fmla="*/ 42 h 44"/>
                <a:gd name="T2" fmla="*/ 28 w 30"/>
                <a:gd name="T3" fmla="*/ 42 h 44"/>
                <a:gd name="T4" fmla="*/ 28 w 30"/>
                <a:gd name="T5" fmla="*/ 41 h 44"/>
                <a:gd name="T6" fmla="*/ 29 w 30"/>
                <a:gd name="T7" fmla="*/ 39 h 44"/>
                <a:gd name="T8" fmla="*/ 29 w 30"/>
                <a:gd name="T9" fmla="*/ 38 h 44"/>
                <a:gd name="T10" fmla="*/ 29 w 30"/>
                <a:gd name="T11" fmla="*/ 36 h 44"/>
                <a:gd name="T12" fmla="*/ 30 w 30"/>
                <a:gd name="T13" fmla="*/ 34 h 44"/>
                <a:gd name="T14" fmla="*/ 29 w 30"/>
                <a:gd name="T15" fmla="*/ 31 h 44"/>
                <a:gd name="T16" fmla="*/ 30 w 30"/>
                <a:gd name="T17" fmla="*/ 29 h 44"/>
                <a:gd name="T18" fmla="*/ 29 w 30"/>
                <a:gd name="T19" fmla="*/ 26 h 44"/>
                <a:gd name="T20" fmla="*/ 26 w 30"/>
                <a:gd name="T21" fmla="*/ 26 h 44"/>
                <a:gd name="T22" fmla="*/ 26 w 30"/>
                <a:gd name="T23" fmla="*/ 23 h 44"/>
                <a:gd name="T24" fmla="*/ 25 w 30"/>
                <a:gd name="T25" fmla="*/ 23 h 44"/>
                <a:gd name="T26" fmla="*/ 22 w 30"/>
                <a:gd name="T27" fmla="*/ 24 h 44"/>
                <a:gd name="T28" fmla="*/ 21 w 30"/>
                <a:gd name="T29" fmla="*/ 22 h 44"/>
                <a:gd name="T30" fmla="*/ 20 w 30"/>
                <a:gd name="T31" fmla="*/ 22 h 44"/>
                <a:gd name="T32" fmla="*/ 19 w 30"/>
                <a:gd name="T33" fmla="*/ 20 h 44"/>
                <a:gd name="T34" fmla="*/ 18 w 30"/>
                <a:gd name="T35" fmla="*/ 18 h 44"/>
                <a:gd name="T36" fmla="*/ 19 w 30"/>
                <a:gd name="T37" fmla="*/ 16 h 44"/>
                <a:gd name="T38" fmla="*/ 20 w 30"/>
                <a:gd name="T39" fmla="*/ 15 h 44"/>
                <a:gd name="T40" fmla="*/ 20 w 30"/>
                <a:gd name="T41" fmla="*/ 13 h 44"/>
                <a:gd name="T42" fmla="*/ 22 w 30"/>
                <a:gd name="T43" fmla="*/ 11 h 44"/>
                <a:gd name="T44" fmla="*/ 25 w 30"/>
                <a:gd name="T45" fmla="*/ 10 h 44"/>
                <a:gd name="T46" fmla="*/ 27 w 30"/>
                <a:gd name="T47" fmla="*/ 10 h 44"/>
                <a:gd name="T48" fmla="*/ 26 w 30"/>
                <a:gd name="T49" fmla="*/ 9 h 44"/>
                <a:gd name="T50" fmla="*/ 27 w 30"/>
                <a:gd name="T51" fmla="*/ 7 h 44"/>
                <a:gd name="T52" fmla="*/ 25 w 30"/>
                <a:gd name="T53" fmla="*/ 6 h 44"/>
                <a:gd name="T54" fmla="*/ 24 w 30"/>
                <a:gd name="T55" fmla="*/ 6 h 44"/>
                <a:gd name="T56" fmla="*/ 22 w 30"/>
                <a:gd name="T57" fmla="*/ 6 h 44"/>
                <a:gd name="T58" fmla="*/ 20 w 30"/>
                <a:gd name="T59" fmla="*/ 6 h 44"/>
                <a:gd name="T60" fmla="*/ 19 w 30"/>
                <a:gd name="T61" fmla="*/ 4 h 44"/>
                <a:gd name="T62" fmla="*/ 17 w 30"/>
                <a:gd name="T63" fmla="*/ 3 h 44"/>
                <a:gd name="T64" fmla="*/ 16 w 30"/>
                <a:gd name="T65" fmla="*/ 1 h 44"/>
                <a:gd name="T66" fmla="*/ 14 w 30"/>
                <a:gd name="T67" fmla="*/ 1 h 44"/>
                <a:gd name="T68" fmla="*/ 14 w 30"/>
                <a:gd name="T69" fmla="*/ 2 h 44"/>
                <a:gd name="T70" fmla="*/ 13 w 30"/>
                <a:gd name="T71" fmla="*/ 5 h 44"/>
                <a:gd name="T72" fmla="*/ 9 w 30"/>
                <a:gd name="T73" fmla="*/ 7 h 44"/>
                <a:gd name="T74" fmla="*/ 7 w 30"/>
                <a:gd name="T75" fmla="*/ 11 h 44"/>
                <a:gd name="T76" fmla="*/ 5 w 30"/>
                <a:gd name="T77" fmla="*/ 11 h 44"/>
                <a:gd name="T78" fmla="*/ 3 w 30"/>
                <a:gd name="T79" fmla="*/ 11 h 44"/>
                <a:gd name="T80" fmla="*/ 3 w 30"/>
                <a:gd name="T81" fmla="*/ 9 h 44"/>
                <a:gd name="T82" fmla="*/ 3 w 30"/>
                <a:gd name="T83" fmla="*/ 8 h 44"/>
                <a:gd name="T84" fmla="*/ 1 w 30"/>
                <a:gd name="T85" fmla="*/ 10 h 44"/>
                <a:gd name="T86" fmla="*/ 2 w 30"/>
                <a:gd name="T87" fmla="*/ 13 h 44"/>
                <a:gd name="T88" fmla="*/ 1 w 30"/>
                <a:gd name="T89" fmla="*/ 14 h 44"/>
                <a:gd name="T90" fmla="*/ 3 w 30"/>
                <a:gd name="T91" fmla="*/ 16 h 44"/>
                <a:gd name="T92" fmla="*/ 6 w 30"/>
                <a:gd name="T93" fmla="*/ 19 h 44"/>
                <a:gd name="T94" fmla="*/ 7 w 30"/>
                <a:gd name="T95" fmla="*/ 23 h 44"/>
                <a:gd name="T96" fmla="*/ 11 w 30"/>
                <a:gd name="T97" fmla="*/ 30 h 44"/>
                <a:gd name="T98" fmla="*/ 12 w 30"/>
                <a:gd name="T99" fmla="*/ 33 h 44"/>
                <a:gd name="T100" fmla="*/ 13 w 30"/>
                <a:gd name="T101" fmla="*/ 35 h 44"/>
                <a:gd name="T102" fmla="*/ 17 w 30"/>
                <a:gd name="T103" fmla="*/ 37 h 44"/>
                <a:gd name="T104" fmla="*/ 24 w 30"/>
                <a:gd name="T105" fmla="*/ 41 h 44"/>
                <a:gd name="T106" fmla="*/ 26 w 30"/>
                <a:gd name="T107" fmla="*/ 44 h 44"/>
                <a:gd name="T108" fmla="*/ 27 w 30"/>
                <a:gd name="T109" fmla="*/ 44 h 44"/>
                <a:gd name="T110" fmla="*/ 27 w 30"/>
                <a:gd name="T111" fmla="*/ 44 h 44"/>
                <a:gd name="T112" fmla="*/ 28 w 30"/>
                <a:gd name="T113" fmla="*/ 42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30" h="44">
                  <a:moveTo>
                    <a:pt x="28" y="42"/>
                  </a:moveTo>
                  <a:cubicBezTo>
                    <a:pt x="28" y="42"/>
                    <a:pt x="28" y="42"/>
                    <a:pt x="28" y="42"/>
                  </a:cubicBezTo>
                  <a:cubicBezTo>
                    <a:pt x="28" y="41"/>
                    <a:pt x="28" y="41"/>
                    <a:pt x="28" y="41"/>
                  </a:cubicBezTo>
                  <a:cubicBezTo>
                    <a:pt x="29" y="40"/>
                    <a:pt x="29" y="39"/>
                    <a:pt x="29" y="39"/>
                  </a:cubicBezTo>
                  <a:cubicBezTo>
                    <a:pt x="29" y="38"/>
                    <a:pt x="29" y="38"/>
                    <a:pt x="29" y="38"/>
                  </a:cubicBezTo>
                  <a:cubicBezTo>
                    <a:pt x="29" y="37"/>
                    <a:pt x="30" y="36"/>
                    <a:pt x="29" y="36"/>
                  </a:cubicBezTo>
                  <a:cubicBezTo>
                    <a:pt x="29" y="35"/>
                    <a:pt x="30" y="34"/>
                    <a:pt x="30" y="34"/>
                  </a:cubicBezTo>
                  <a:cubicBezTo>
                    <a:pt x="30" y="33"/>
                    <a:pt x="29" y="31"/>
                    <a:pt x="29" y="31"/>
                  </a:cubicBezTo>
                  <a:cubicBezTo>
                    <a:pt x="30" y="30"/>
                    <a:pt x="30" y="30"/>
                    <a:pt x="30" y="29"/>
                  </a:cubicBezTo>
                  <a:cubicBezTo>
                    <a:pt x="30" y="29"/>
                    <a:pt x="29" y="27"/>
                    <a:pt x="29" y="26"/>
                  </a:cubicBezTo>
                  <a:cubicBezTo>
                    <a:pt x="28" y="26"/>
                    <a:pt x="27" y="26"/>
                    <a:pt x="26" y="26"/>
                  </a:cubicBezTo>
                  <a:cubicBezTo>
                    <a:pt x="26" y="26"/>
                    <a:pt x="26" y="24"/>
                    <a:pt x="26" y="23"/>
                  </a:cubicBezTo>
                  <a:cubicBezTo>
                    <a:pt x="26" y="22"/>
                    <a:pt x="25" y="23"/>
                    <a:pt x="25" y="23"/>
                  </a:cubicBezTo>
                  <a:cubicBezTo>
                    <a:pt x="24" y="24"/>
                    <a:pt x="23" y="24"/>
                    <a:pt x="22" y="24"/>
                  </a:cubicBezTo>
                  <a:cubicBezTo>
                    <a:pt x="21" y="24"/>
                    <a:pt x="22" y="22"/>
                    <a:pt x="21" y="22"/>
                  </a:cubicBezTo>
                  <a:cubicBezTo>
                    <a:pt x="20" y="22"/>
                    <a:pt x="20" y="22"/>
                    <a:pt x="20" y="22"/>
                  </a:cubicBezTo>
                  <a:cubicBezTo>
                    <a:pt x="20" y="21"/>
                    <a:pt x="19" y="20"/>
                    <a:pt x="19" y="20"/>
                  </a:cubicBezTo>
                  <a:cubicBezTo>
                    <a:pt x="18" y="19"/>
                    <a:pt x="18" y="18"/>
                    <a:pt x="18" y="18"/>
                  </a:cubicBezTo>
                  <a:cubicBezTo>
                    <a:pt x="19" y="17"/>
                    <a:pt x="18" y="17"/>
                    <a:pt x="19" y="16"/>
                  </a:cubicBezTo>
                  <a:cubicBezTo>
                    <a:pt x="19" y="15"/>
                    <a:pt x="20" y="16"/>
                    <a:pt x="20" y="15"/>
                  </a:cubicBezTo>
                  <a:cubicBezTo>
                    <a:pt x="19" y="14"/>
                    <a:pt x="20" y="13"/>
                    <a:pt x="20" y="13"/>
                  </a:cubicBezTo>
                  <a:cubicBezTo>
                    <a:pt x="20" y="12"/>
                    <a:pt x="21" y="12"/>
                    <a:pt x="22" y="11"/>
                  </a:cubicBezTo>
                  <a:cubicBezTo>
                    <a:pt x="23" y="10"/>
                    <a:pt x="24" y="11"/>
                    <a:pt x="25" y="10"/>
                  </a:cubicBezTo>
                  <a:cubicBezTo>
                    <a:pt x="26" y="10"/>
                    <a:pt x="27" y="10"/>
                    <a:pt x="27" y="10"/>
                  </a:cubicBezTo>
                  <a:cubicBezTo>
                    <a:pt x="27" y="10"/>
                    <a:pt x="26" y="9"/>
                    <a:pt x="26" y="9"/>
                  </a:cubicBezTo>
                  <a:cubicBezTo>
                    <a:pt x="25" y="8"/>
                    <a:pt x="27" y="8"/>
                    <a:pt x="27" y="7"/>
                  </a:cubicBezTo>
                  <a:cubicBezTo>
                    <a:pt x="27" y="6"/>
                    <a:pt x="26" y="6"/>
                    <a:pt x="25" y="6"/>
                  </a:cubicBezTo>
                  <a:cubicBezTo>
                    <a:pt x="25" y="5"/>
                    <a:pt x="24" y="6"/>
                    <a:pt x="24" y="6"/>
                  </a:cubicBezTo>
                  <a:cubicBezTo>
                    <a:pt x="23" y="5"/>
                    <a:pt x="23" y="6"/>
                    <a:pt x="22" y="6"/>
                  </a:cubicBezTo>
                  <a:cubicBezTo>
                    <a:pt x="22" y="6"/>
                    <a:pt x="20" y="6"/>
                    <a:pt x="20" y="6"/>
                  </a:cubicBezTo>
                  <a:cubicBezTo>
                    <a:pt x="20" y="5"/>
                    <a:pt x="19" y="5"/>
                    <a:pt x="19" y="4"/>
                  </a:cubicBezTo>
                  <a:cubicBezTo>
                    <a:pt x="19" y="4"/>
                    <a:pt x="18" y="3"/>
                    <a:pt x="17" y="3"/>
                  </a:cubicBezTo>
                  <a:cubicBezTo>
                    <a:pt x="16" y="3"/>
                    <a:pt x="17" y="1"/>
                    <a:pt x="16" y="1"/>
                  </a:cubicBezTo>
                  <a:cubicBezTo>
                    <a:pt x="16" y="0"/>
                    <a:pt x="15" y="1"/>
                    <a:pt x="14" y="1"/>
                  </a:cubicBezTo>
                  <a:cubicBezTo>
                    <a:pt x="15" y="2"/>
                    <a:pt x="15" y="2"/>
                    <a:pt x="14" y="2"/>
                  </a:cubicBezTo>
                  <a:cubicBezTo>
                    <a:pt x="14" y="3"/>
                    <a:pt x="14" y="3"/>
                    <a:pt x="13" y="5"/>
                  </a:cubicBezTo>
                  <a:cubicBezTo>
                    <a:pt x="12" y="6"/>
                    <a:pt x="10" y="7"/>
                    <a:pt x="9" y="7"/>
                  </a:cubicBezTo>
                  <a:cubicBezTo>
                    <a:pt x="8" y="8"/>
                    <a:pt x="7" y="10"/>
                    <a:pt x="7" y="11"/>
                  </a:cubicBezTo>
                  <a:cubicBezTo>
                    <a:pt x="6" y="12"/>
                    <a:pt x="5" y="12"/>
                    <a:pt x="5" y="11"/>
                  </a:cubicBezTo>
                  <a:cubicBezTo>
                    <a:pt x="4" y="10"/>
                    <a:pt x="4" y="11"/>
                    <a:pt x="3" y="11"/>
                  </a:cubicBezTo>
                  <a:cubicBezTo>
                    <a:pt x="2" y="10"/>
                    <a:pt x="3" y="10"/>
                    <a:pt x="3" y="9"/>
                  </a:cubicBezTo>
                  <a:cubicBezTo>
                    <a:pt x="3" y="9"/>
                    <a:pt x="3" y="9"/>
                    <a:pt x="3" y="8"/>
                  </a:cubicBezTo>
                  <a:cubicBezTo>
                    <a:pt x="2" y="8"/>
                    <a:pt x="1" y="9"/>
                    <a:pt x="1" y="10"/>
                  </a:cubicBezTo>
                  <a:cubicBezTo>
                    <a:pt x="0" y="11"/>
                    <a:pt x="1" y="13"/>
                    <a:pt x="2" y="13"/>
                  </a:cubicBezTo>
                  <a:cubicBezTo>
                    <a:pt x="2" y="14"/>
                    <a:pt x="1" y="13"/>
                    <a:pt x="1" y="14"/>
                  </a:cubicBezTo>
                  <a:cubicBezTo>
                    <a:pt x="1" y="15"/>
                    <a:pt x="3" y="15"/>
                    <a:pt x="3" y="16"/>
                  </a:cubicBezTo>
                  <a:cubicBezTo>
                    <a:pt x="4" y="17"/>
                    <a:pt x="5" y="18"/>
                    <a:pt x="6" y="19"/>
                  </a:cubicBezTo>
                  <a:cubicBezTo>
                    <a:pt x="6" y="20"/>
                    <a:pt x="7" y="21"/>
                    <a:pt x="7" y="23"/>
                  </a:cubicBezTo>
                  <a:cubicBezTo>
                    <a:pt x="8" y="25"/>
                    <a:pt x="10" y="28"/>
                    <a:pt x="11" y="30"/>
                  </a:cubicBezTo>
                  <a:cubicBezTo>
                    <a:pt x="12" y="31"/>
                    <a:pt x="13" y="32"/>
                    <a:pt x="12" y="33"/>
                  </a:cubicBezTo>
                  <a:cubicBezTo>
                    <a:pt x="12" y="33"/>
                    <a:pt x="12" y="34"/>
                    <a:pt x="13" y="35"/>
                  </a:cubicBezTo>
                  <a:cubicBezTo>
                    <a:pt x="14" y="35"/>
                    <a:pt x="15" y="36"/>
                    <a:pt x="17" y="37"/>
                  </a:cubicBezTo>
                  <a:cubicBezTo>
                    <a:pt x="19" y="38"/>
                    <a:pt x="23" y="40"/>
                    <a:pt x="24" y="41"/>
                  </a:cubicBezTo>
                  <a:cubicBezTo>
                    <a:pt x="24" y="42"/>
                    <a:pt x="26" y="43"/>
                    <a:pt x="26" y="44"/>
                  </a:cubicBezTo>
                  <a:cubicBezTo>
                    <a:pt x="26" y="44"/>
                    <a:pt x="27" y="44"/>
                    <a:pt x="27" y="44"/>
                  </a:cubicBezTo>
                  <a:cubicBezTo>
                    <a:pt x="27" y="44"/>
                    <a:pt x="27" y="44"/>
                    <a:pt x="27" y="44"/>
                  </a:cubicBezTo>
                  <a:cubicBezTo>
                    <a:pt x="28" y="43"/>
                    <a:pt x="28" y="42"/>
                    <a:pt x="28" y="4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3" name="Freeform 295">
              <a:extLst>
                <a:ext uri="{FF2B5EF4-FFF2-40B4-BE49-F238E27FC236}">
                  <a16:creationId xmlns:a16="http://schemas.microsoft.com/office/drawing/2014/main" id="{57C2ED38-14C5-4196-9C74-7E533BDE1879}"/>
                </a:ext>
              </a:extLst>
            </p:cNvPr>
            <p:cNvSpPr>
              <a:spLocks/>
            </p:cNvSpPr>
            <p:nvPr/>
          </p:nvSpPr>
          <p:spPr bwMode="auto">
            <a:xfrm>
              <a:off x="-4146550" y="2130425"/>
              <a:ext cx="115887" cy="96838"/>
            </a:xfrm>
            <a:custGeom>
              <a:avLst/>
              <a:gdLst>
                <a:gd name="T0" fmla="*/ 3 w 32"/>
                <a:gd name="T1" fmla="*/ 1 h 27"/>
                <a:gd name="T2" fmla="*/ 1 w 32"/>
                <a:gd name="T3" fmla="*/ 4 h 27"/>
                <a:gd name="T4" fmla="*/ 1 w 32"/>
                <a:gd name="T5" fmla="*/ 6 h 27"/>
                <a:gd name="T6" fmla="*/ 0 w 32"/>
                <a:gd name="T7" fmla="*/ 7 h 27"/>
                <a:gd name="T8" fmla="*/ 2 w 32"/>
                <a:gd name="T9" fmla="*/ 7 h 27"/>
                <a:gd name="T10" fmla="*/ 3 w 32"/>
                <a:gd name="T11" fmla="*/ 9 h 27"/>
                <a:gd name="T12" fmla="*/ 4 w 32"/>
                <a:gd name="T13" fmla="*/ 12 h 27"/>
                <a:gd name="T14" fmla="*/ 8 w 32"/>
                <a:gd name="T15" fmla="*/ 12 h 27"/>
                <a:gd name="T16" fmla="*/ 11 w 32"/>
                <a:gd name="T17" fmla="*/ 14 h 27"/>
                <a:gd name="T18" fmla="*/ 14 w 32"/>
                <a:gd name="T19" fmla="*/ 14 h 27"/>
                <a:gd name="T20" fmla="*/ 14 w 32"/>
                <a:gd name="T21" fmla="*/ 19 h 27"/>
                <a:gd name="T22" fmla="*/ 14 w 32"/>
                <a:gd name="T23" fmla="*/ 20 h 27"/>
                <a:gd name="T24" fmla="*/ 14 w 32"/>
                <a:gd name="T25" fmla="*/ 22 h 27"/>
                <a:gd name="T26" fmla="*/ 15 w 32"/>
                <a:gd name="T27" fmla="*/ 23 h 27"/>
                <a:gd name="T28" fmla="*/ 14 w 32"/>
                <a:gd name="T29" fmla="*/ 24 h 27"/>
                <a:gd name="T30" fmla="*/ 16 w 32"/>
                <a:gd name="T31" fmla="*/ 26 h 27"/>
                <a:gd name="T32" fmla="*/ 18 w 32"/>
                <a:gd name="T33" fmla="*/ 26 h 27"/>
                <a:gd name="T34" fmla="*/ 19 w 32"/>
                <a:gd name="T35" fmla="*/ 26 h 27"/>
                <a:gd name="T36" fmla="*/ 20 w 32"/>
                <a:gd name="T37" fmla="*/ 25 h 27"/>
                <a:gd name="T38" fmla="*/ 22 w 32"/>
                <a:gd name="T39" fmla="*/ 25 h 27"/>
                <a:gd name="T40" fmla="*/ 23 w 32"/>
                <a:gd name="T41" fmla="*/ 23 h 27"/>
                <a:gd name="T42" fmla="*/ 24 w 32"/>
                <a:gd name="T43" fmla="*/ 22 h 27"/>
                <a:gd name="T44" fmla="*/ 22 w 32"/>
                <a:gd name="T45" fmla="*/ 22 h 27"/>
                <a:gd name="T46" fmla="*/ 22 w 32"/>
                <a:gd name="T47" fmla="*/ 21 h 27"/>
                <a:gd name="T48" fmla="*/ 21 w 32"/>
                <a:gd name="T49" fmla="*/ 19 h 27"/>
                <a:gd name="T50" fmla="*/ 22 w 32"/>
                <a:gd name="T51" fmla="*/ 19 h 27"/>
                <a:gd name="T52" fmla="*/ 24 w 32"/>
                <a:gd name="T53" fmla="*/ 19 h 27"/>
                <a:gd name="T54" fmla="*/ 25 w 32"/>
                <a:gd name="T55" fmla="*/ 19 h 27"/>
                <a:gd name="T56" fmla="*/ 27 w 32"/>
                <a:gd name="T57" fmla="*/ 18 h 27"/>
                <a:gd name="T58" fmla="*/ 30 w 32"/>
                <a:gd name="T59" fmla="*/ 17 h 27"/>
                <a:gd name="T60" fmla="*/ 30 w 32"/>
                <a:gd name="T61" fmla="*/ 17 h 27"/>
                <a:gd name="T62" fmla="*/ 29 w 32"/>
                <a:gd name="T63" fmla="*/ 15 h 27"/>
                <a:gd name="T64" fmla="*/ 29 w 32"/>
                <a:gd name="T65" fmla="*/ 13 h 27"/>
                <a:gd name="T66" fmla="*/ 30 w 32"/>
                <a:gd name="T67" fmla="*/ 12 h 27"/>
                <a:gd name="T68" fmla="*/ 31 w 32"/>
                <a:gd name="T69" fmla="*/ 11 h 27"/>
                <a:gd name="T70" fmla="*/ 31 w 32"/>
                <a:gd name="T71" fmla="*/ 9 h 27"/>
                <a:gd name="T72" fmla="*/ 32 w 32"/>
                <a:gd name="T73" fmla="*/ 8 h 27"/>
                <a:gd name="T74" fmla="*/ 29 w 32"/>
                <a:gd name="T75" fmla="*/ 8 h 27"/>
                <a:gd name="T76" fmla="*/ 29 w 32"/>
                <a:gd name="T77" fmla="*/ 6 h 27"/>
                <a:gd name="T78" fmla="*/ 26 w 32"/>
                <a:gd name="T79" fmla="*/ 5 h 27"/>
                <a:gd name="T80" fmla="*/ 26 w 32"/>
                <a:gd name="T81" fmla="*/ 4 h 27"/>
                <a:gd name="T82" fmla="*/ 24 w 32"/>
                <a:gd name="T83" fmla="*/ 3 h 27"/>
                <a:gd name="T84" fmla="*/ 20 w 32"/>
                <a:gd name="T85" fmla="*/ 5 h 27"/>
                <a:gd name="T86" fmla="*/ 16 w 32"/>
                <a:gd name="T87" fmla="*/ 3 h 27"/>
                <a:gd name="T88" fmla="*/ 12 w 32"/>
                <a:gd name="T89" fmla="*/ 3 h 27"/>
                <a:gd name="T90" fmla="*/ 11 w 32"/>
                <a:gd name="T91" fmla="*/ 1 h 27"/>
                <a:gd name="T92" fmla="*/ 9 w 32"/>
                <a:gd name="T93" fmla="*/ 0 h 27"/>
                <a:gd name="T94" fmla="*/ 8 w 32"/>
                <a:gd name="T95" fmla="*/ 1 h 27"/>
                <a:gd name="T96" fmla="*/ 5 w 32"/>
                <a:gd name="T97" fmla="*/ 3 h 27"/>
                <a:gd name="T98" fmla="*/ 6 w 32"/>
                <a:gd name="T99" fmla="*/ 6 h 27"/>
                <a:gd name="T100" fmla="*/ 3 w 32"/>
                <a:gd name="T101" fmla="*/ 6 h 27"/>
                <a:gd name="T102" fmla="*/ 4 w 32"/>
                <a:gd name="T103" fmla="*/ 3 h 27"/>
                <a:gd name="T104" fmla="*/ 4 w 32"/>
                <a:gd name="T105" fmla="*/ 1 h 27"/>
                <a:gd name="T106" fmla="*/ 3 w 32"/>
                <a:gd name="T107" fmla="*/ 1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32" h="27">
                  <a:moveTo>
                    <a:pt x="3" y="1"/>
                  </a:moveTo>
                  <a:cubicBezTo>
                    <a:pt x="3" y="2"/>
                    <a:pt x="1" y="3"/>
                    <a:pt x="1" y="4"/>
                  </a:cubicBezTo>
                  <a:cubicBezTo>
                    <a:pt x="1" y="5"/>
                    <a:pt x="1" y="5"/>
                    <a:pt x="1" y="6"/>
                  </a:cubicBezTo>
                  <a:cubicBezTo>
                    <a:pt x="0" y="6"/>
                    <a:pt x="0" y="7"/>
                    <a:pt x="0" y="7"/>
                  </a:cubicBezTo>
                  <a:cubicBezTo>
                    <a:pt x="1" y="7"/>
                    <a:pt x="2" y="7"/>
                    <a:pt x="2" y="7"/>
                  </a:cubicBezTo>
                  <a:cubicBezTo>
                    <a:pt x="2" y="8"/>
                    <a:pt x="3" y="8"/>
                    <a:pt x="3" y="9"/>
                  </a:cubicBezTo>
                  <a:cubicBezTo>
                    <a:pt x="3" y="10"/>
                    <a:pt x="2" y="12"/>
                    <a:pt x="4" y="12"/>
                  </a:cubicBezTo>
                  <a:cubicBezTo>
                    <a:pt x="6" y="12"/>
                    <a:pt x="7" y="11"/>
                    <a:pt x="8" y="12"/>
                  </a:cubicBezTo>
                  <a:cubicBezTo>
                    <a:pt x="9" y="13"/>
                    <a:pt x="10" y="14"/>
                    <a:pt x="11" y="14"/>
                  </a:cubicBezTo>
                  <a:cubicBezTo>
                    <a:pt x="13" y="13"/>
                    <a:pt x="15" y="13"/>
                    <a:pt x="14" y="14"/>
                  </a:cubicBezTo>
                  <a:cubicBezTo>
                    <a:pt x="13" y="16"/>
                    <a:pt x="13" y="18"/>
                    <a:pt x="14" y="19"/>
                  </a:cubicBezTo>
                  <a:cubicBezTo>
                    <a:pt x="14" y="19"/>
                    <a:pt x="15" y="20"/>
                    <a:pt x="14" y="20"/>
                  </a:cubicBezTo>
                  <a:cubicBezTo>
                    <a:pt x="14" y="21"/>
                    <a:pt x="14" y="22"/>
                    <a:pt x="14" y="22"/>
                  </a:cubicBezTo>
                  <a:cubicBezTo>
                    <a:pt x="15" y="23"/>
                    <a:pt x="15" y="23"/>
                    <a:pt x="15" y="23"/>
                  </a:cubicBezTo>
                  <a:cubicBezTo>
                    <a:pt x="15" y="23"/>
                    <a:pt x="15" y="23"/>
                    <a:pt x="14" y="24"/>
                  </a:cubicBezTo>
                  <a:cubicBezTo>
                    <a:pt x="15" y="24"/>
                    <a:pt x="16" y="25"/>
                    <a:pt x="16" y="26"/>
                  </a:cubicBezTo>
                  <a:cubicBezTo>
                    <a:pt x="17" y="26"/>
                    <a:pt x="17" y="27"/>
                    <a:pt x="18" y="26"/>
                  </a:cubicBezTo>
                  <a:cubicBezTo>
                    <a:pt x="18" y="26"/>
                    <a:pt x="18" y="26"/>
                    <a:pt x="19" y="26"/>
                  </a:cubicBezTo>
                  <a:cubicBezTo>
                    <a:pt x="19" y="27"/>
                    <a:pt x="20" y="26"/>
                    <a:pt x="20" y="25"/>
                  </a:cubicBezTo>
                  <a:cubicBezTo>
                    <a:pt x="21" y="25"/>
                    <a:pt x="22" y="25"/>
                    <a:pt x="22" y="25"/>
                  </a:cubicBezTo>
                  <a:cubicBezTo>
                    <a:pt x="22" y="24"/>
                    <a:pt x="23" y="24"/>
                    <a:pt x="23" y="23"/>
                  </a:cubicBezTo>
                  <a:cubicBezTo>
                    <a:pt x="24" y="23"/>
                    <a:pt x="24" y="22"/>
                    <a:pt x="24" y="22"/>
                  </a:cubicBezTo>
                  <a:cubicBezTo>
                    <a:pt x="23" y="22"/>
                    <a:pt x="22" y="23"/>
                    <a:pt x="22" y="22"/>
                  </a:cubicBezTo>
                  <a:cubicBezTo>
                    <a:pt x="22" y="21"/>
                    <a:pt x="22" y="21"/>
                    <a:pt x="22" y="21"/>
                  </a:cubicBezTo>
                  <a:cubicBezTo>
                    <a:pt x="22" y="20"/>
                    <a:pt x="22" y="19"/>
                    <a:pt x="21" y="19"/>
                  </a:cubicBezTo>
                  <a:cubicBezTo>
                    <a:pt x="20" y="18"/>
                    <a:pt x="22" y="18"/>
                    <a:pt x="22" y="19"/>
                  </a:cubicBezTo>
                  <a:cubicBezTo>
                    <a:pt x="23" y="19"/>
                    <a:pt x="24" y="19"/>
                    <a:pt x="24" y="19"/>
                  </a:cubicBezTo>
                  <a:cubicBezTo>
                    <a:pt x="25" y="20"/>
                    <a:pt x="25" y="20"/>
                    <a:pt x="25" y="19"/>
                  </a:cubicBezTo>
                  <a:cubicBezTo>
                    <a:pt x="25" y="19"/>
                    <a:pt x="26" y="18"/>
                    <a:pt x="27" y="18"/>
                  </a:cubicBezTo>
                  <a:cubicBezTo>
                    <a:pt x="28" y="19"/>
                    <a:pt x="29" y="18"/>
                    <a:pt x="30" y="17"/>
                  </a:cubicBezTo>
                  <a:cubicBezTo>
                    <a:pt x="30" y="17"/>
                    <a:pt x="30" y="17"/>
                    <a:pt x="30" y="17"/>
                  </a:cubicBezTo>
                  <a:cubicBezTo>
                    <a:pt x="30" y="16"/>
                    <a:pt x="29" y="15"/>
                    <a:pt x="29" y="15"/>
                  </a:cubicBezTo>
                  <a:cubicBezTo>
                    <a:pt x="28" y="14"/>
                    <a:pt x="29" y="14"/>
                    <a:pt x="29" y="13"/>
                  </a:cubicBezTo>
                  <a:cubicBezTo>
                    <a:pt x="29" y="13"/>
                    <a:pt x="29" y="12"/>
                    <a:pt x="30" y="12"/>
                  </a:cubicBezTo>
                  <a:cubicBezTo>
                    <a:pt x="31" y="12"/>
                    <a:pt x="31" y="11"/>
                    <a:pt x="31" y="11"/>
                  </a:cubicBezTo>
                  <a:cubicBezTo>
                    <a:pt x="30" y="11"/>
                    <a:pt x="31" y="10"/>
                    <a:pt x="31" y="9"/>
                  </a:cubicBezTo>
                  <a:cubicBezTo>
                    <a:pt x="32" y="9"/>
                    <a:pt x="32" y="9"/>
                    <a:pt x="32" y="8"/>
                  </a:cubicBezTo>
                  <a:cubicBezTo>
                    <a:pt x="31" y="8"/>
                    <a:pt x="30" y="8"/>
                    <a:pt x="29" y="8"/>
                  </a:cubicBezTo>
                  <a:cubicBezTo>
                    <a:pt x="28" y="8"/>
                    <a:pt x="29" y="7"/>
                    <a:pt x="29" y="6"/>
                  </a:cubicBezTo>
                  <a:cubicBezTo>
                    <a:pt x="30" y="5"/>
                    <a:pt x="27" y="5"/>
                    <a:pt x="26" y="5"/>
                  </a:cubicBezTo>
                  <a:cubicBezTo>
                    <a:pt x="25" y="5"/>
                    <a:pt x="25" y="4"/>
                    <a:pt x="26" y="4"/>
                  </a:cubicBezTo>
                  <a:cubicBezTo>
                    <a:pt x="27" y="3"/>
                    <a:pt x="26" y="3"/>
                    <a:pt x="24" y="3"/>
                  </a:cubicBezTo>
                  <a:cubicBezTo>
                    <a:pt x="23" y="3"/>
                    <a:pt x="21" y="4"/>
                    <a:pt x="20" y="5"/>
                  </a:cubicBezTo>
                  <a:cubicBezTo>
                    <a:pt x="19" y="5"/>
                    <a:pt x="17" y="3"/>
                    <a:pt x="16" y="3"/>
                  </a:cubicBezTo>
                  <a:cubicBezTo>
                    <a:pt x="14" y="4"/>
                    <a:pt x="12" y="4"/>
                    <a:pt x="12" y="3"/>
                  </a:cubicBezTo>
                  <a:cubicBezTo>
                    <a:pt x="13" y="2"/>
                    <a:pt x="12" y="1"/>
                    <a:pt x="11" y="1"/>
                  </a:cubicBezTo>
                  <a:cubicBezTo>
                    <a:pt x="9" y="1"/>
                    <a:pt x="10" y="0"/>
                    <a:pt x="9" y="0"/>
                  </a:cubicBezTo>
                  <a:cubicBezTo>
                    <a:pt x="8" y="0"/>
                    <a:pt x="9" y="1"/>
                    <a:pt x="8" y="1"/>
                  </a:cubicBezTo>
                  <a:cubicBezTo>
                    <a:pt x="7" y="1"/>
                    <a:pt x="5" y="2"/>
                    <a:pt x="5" y="3"/>
                  </a:cubicBezTo>
                  <a:cubicBezTo>
                    <a:pt x="5" y="4"/>
                    <a:pt x="6" y="5"/>
                    <a:pt x="6" y="6"/>
                  </a:cubicBezTo>
                  <a:cubicBezTo>
                    <a:pt x="5" y="7"/>
                    <a:pt x="4" y="7"/>
                    <a:pt x="3" y="6"/>
                  </a:cubicBezTo>
                  <a:cubicBezTo>
                    <a:pt x="3" y="5"/>
                    <a:pt x="5" y="3"/>
                    <a:pt x="4" y="3"/>
                  </a:cubicBezTo>
                  <a:cubicBezTo>
                    <a:pt x="4" y="2"/>
                    <a:pt x="4" y="1"/>
                    <a:pt x="4" y="1"/>
                  </a:cubicBezTo>
                  <a:cubicBezTo>
                    <a:pt x="4" y="1"/>
                    <a:pt x="3"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4" name="Freeform 296">
              <a:extLst>
                <a:ext uri="{FF2B5EF4-FFF2-40B4-BE49-F238E27FC236}">
                  <a16:creationId xmlns:a16="http://schemas.microsoft.com/office/drawing/2014/main" id="{ADDDCCB2-8EBE-4EAE-A2E4-38D6DD7033F8}"/>
                </a:ext>
              </a:extLst>
            </p:cNvPr>
            <p:cNvSpPr>
              <a:spLocks/>
            </p:cNvSpPr>
            <p:nvPr/>
          </p:nvSpPr>
          <p:spPr bwMode="auto">
            <a:xfrm>
              <a:off x="-4016375" y="2178050"/>
              <a:ext cx="36512" cy="39688"/>
            </a:xfrm>
            <a:custGeom>
              <a:avLst/>
              <a:gdLst>
                <a:gd name="T0" fmla="*/ 2 w 10"/>
                <a:gd name="T1" fmla="*/ 3 h 11"/>
                <a:gd name="T2" fmla="*/ 1 w 10"/>
                <a:gd name="T3" fmla="*/ 4 h 11"/>
                <a:gd name="T4" fmla="*/ 0 w 10"/>
                <a:gd name="T5" fmla="*/ 6 h 11"/>
                <a:gd name="T6" fmla="*/ 2 w 10"/>
                <a:gd name="T7" fmla="*/ 8 h 11"/>
                <a:gd name="T8" fmla="*/ 4 w 10"/>
                <a:gd name="T9" fmla="*/ 11 h 11"/>
                <a:gd name="T10" fmla="*/ 5 w 10"/>
                <a:gd name="T11" fmla="*/ 11 h 11"/>
                <a:gd name="T12" fmla="*/ 6 w 10"/>
                <a:gd name="T13" fmla="*/ 9 h 11"/>
                <a:gd name="T14" fmla="*/ 9 w 10"/>
                <a:gd name="T15" fmla="*/ 9 h 11"/>
                <a:gd name="T16" fmla="*/ 9 w 10"/>
                <a:gd name="T17" fmla="*/ 10 h 11"/>
                <a:gd name="T18" fmla="*/ 9 w 10"/>
                <a:gd name="T19" fmla="*/ 9 h 11"/>
                <a:gd name="T20" fmla="*/ 9 w 10"/>
                <a:gd name="T21" fmla="*/ 6 h 11"/>
                <a:gd name="T22" fmla="*/ 10 w 10"/>
                <a:gd name="T23" fmla="*/ 3 h 11"/>
                <a:gd name="T24" fmla="*/ 10 w 10"/>
                <a:gd name="T25" fmla="*/ 2 h 11"/>
                <a:gd name="T26" fmla="*/ 8 w 10"/>
                <a:gd name="T27" fmla="*/ 1 h 11"/>
                <a:gd name="T28" fmla="*/ 5 w 10"/>
                <a:gd name="T29" fmla="*/ 1 h 11"/>
                <a:gd name="T30" fmla="*/ 3 w 10"/>
                <a:gd name="T31" fmla="*/ 1 h 11"/>
                <a:gd name="T32" fmla="*/ 3 w 10"/>
                <a:gd name="T33" fmla="*/ 1 h 11"/>
                <a:gd name="T34" fmla="*/ 2 w 10"/>
                <a:gd name="T35" fmla="*/ 3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1">
                  <a:moveTo>
                    <a:pt x="2" y="3"/>
                  </a:moveTo>
                  <a:cubicBezTo>
                    <a:pt x="3" y="3"/>
                    <a:pt x="2" y="4"/>
                    <a:pt x="1" y="4"/>
                  </a:cubicBezTo>
                  <a:cubicBezTo>
                    <a:pt x="1" y="4"/>
                    <a:pt x="1" y="5"/>
                    <a:pt x="0" y="6"/>
                  </a:cubicBezTo>
                  <a:cubicBezTo>
                    <a:pt x="0" y="6"/>
                    <a:pt x="2" y="7"/>
                    <a:pt x="2" y="8"/>
                  </a:cubicBezTo>
                  <a:cubicBezTo>
                    <a:pt x="3" y="9"/>
                    <a:pt x="3" y="10"/>
                    <a:pt x="4" y="11"/>
                  </a:cubicBezTo>
                  <a:cubicBezTo>
                    <a:pt x="4" y="11"/>
                    <a:pt x="5" y="11"/>
                    <a:pt x="5" y="11"/>
                  </a:cubicBezTo>
                  <a:cubicBezTo>
                    <a:pt x="6" y="11"/>
                    <a:pt x="5" y="9"/>
                    <a:pt x="6" y="9"/>
                  </a:cubicBezTo>
                  <a:cubicBezTo>
                    <a:pt x="7" y="9"/>
                    <a:pt x="8" y="9"/>
                    <a:pt x="9" y="9"/>
                  </a:cubicBezTo>
                  <a:cubicBezTo>
                    <a:pt x="9" y="10"/>
                    <a:pt x="9" y="10"/>
                    <a:pt x="9" y="10"/>
                  </a:cubicBezTo>
                  <a:cubicBezTo>
                    <a:pt x="9" y="9"/>
                    <a:pt x="9" y="9"/>
                    <a:pt x="9" y="9"/>
                  </a:cubicBezTo>
                  <a:cubicBezTo>
                    <a:pt x="10" y="8"/>
                    <a:pt x="10" y="7"/>
                    <a:pt x="9" y="6"/>
                  </a:cubicBezTo>
                  <a:cubicBezTo>
                    <a:pt x="9" y="5"/>
                    <a:pt x="9" y="3"/>
                    <a:pt x="10" y="3"/>
                  </a:cubicBezTo>
                  <a:cubicBezTo>
                    <a:pt x="10" y="3"/>
                    <a:pt x="10" y="2"/>
                    <a:pt x="10" y="2"/>
                  </a:cubicBezTo>
                  <a:cubicBezTo>
                    <a:pt x="9" y="1"/>
                    <a:pt x="8" y="1"/>
                    <a:pt x="8" y="1"/>
                  </a:cubicBezTo>
                  <a:cubicBezTo>
                    <a:pt x="6" y="1"/>
                    <a:pt x="5" y="2"/>
                    <a:pt x="5" y="1"/>
                  </a:cubicBezTo>
                  <a:cubicBezTo>
                    <a:pt x="4" y="0"/>
                    <a:pt x="4" y="1"/>
                    <a:pt x="3" y="1"/>
                  </a:cubicBezTo>
                  <a:cubicBezTo>
                    <a:pt x="3" y="1"/>
                    <a:pt x="3" y="1"/>
                    <a:pt x="3" y="1"/>
                  </a:cubicBezTo>
                  <a:cubicBezTo>
                    <a:pt x="3" y="2"/>
                    <a:pt x="2" y="2"/>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5" name="Freeform 297">
              <a:extLst>
                <a:ext uri="{FF2B5EF4-FFF2-40B4-BE49-F238E27FC236}">
                  <a16:creationId xmlns:a16="http://schemas.microsoft.com/office/drawing/2014/main" id="{A0EE8F4A-3329-4D14-9EFA-B741010D3991}"/>
                </a:ext>
              </a:extLst>
            </p:cNvPr>
            <p:cNvSpPr>
              <a:spLocks/>
            </p:cNvSpPr>
            <p:nvPr/>
          </p:nvSpPr>
          <p:spPr bwMode="auto">
            <a:xfrm>
              <a:off x="-4044950" y="2159000"/>
              <a:ext cx="42862" cy="61913"/>
            </a:xfrm>
            <a:custGeom>
              <a:avLst/>
              <a:gdLst>
                <a:gd name="T0" fmla="*/ 3 w 12"/>
                <a:gd name="T1" fmla="*/ 1 h 17"/>
                <a:gd name="T2" fmla="*/ 3 w 12"/>
                <a:gd name="T3" fmla="*/ 3 h 17"/>
                <a:gd name="T4" fmla="*/ 2 w 12"/>
                <a:gd name="T5" fmla="*/ 4 h 17"/>
                <a:gd name="T6" fmla="*/ 1 w 12"/>
                <a:gd name="T7" fmla="*/ 5 h 17"/>
                <a:gd name="T8" fmla="*/ 1 w 12"/>
                <a:gd name="T9" fmla="*/ 7 h 17"/>
                <a:gd name="T10" fmla="*/ 2 w 12"/>
                <a:gd name="T11" fmla="*/ 9 h 17"/>
                <a:gd name="T12" fmla="*/ 3 w 12"/>
                <a:gd name="T13" fmla="*/ 8 h 17"/>
                <a:gd name="T14" fmla="*/ 4 w 12"/>
                <a:gd name="T15" fmla="*/ 10 h 17"/>
                <a:gd name="T16" fmla="*/ 4 w 12"/>
                <a:gd name="T17" fmla="*/ 12 h 17"/>
                <a:gd name="T18" fmla="*/ 5 w 12"/>
                <a:gd name="T19" fmla="*/ 16 h 17"/>
                <a:gd name="T20" fmla="*/ 7 w 12"/>
                <a:gd name="T21" fmla="*/ 17 h 17"/>
                <a:gd name="T22" fmla="*/ 9 w 12"/>
                <a:gd name="T23" fmla="*/ 16 h 17"/>
                <a:gd name="T24" fmla="*/ 10 w 12"/>
                <a:gd name="T25" fmla="*/ 16 h 17"/>
                <a:gd name="T26" fmla="*/ 12 w 12"/>
                <a:gd name="T27" fmla="*/ 16 h 17"/>
                <a:gd name="T28" fmla="*/ 10 w 12"/>
                <a:gd name="T29" fmla="*/ 13 h 17"/>
                <a:gd name="T30" fmla="*/ 8 w 12"/>
                <a:gd name="T31" fmla="*/ 11 h 17"/>
                <a:gd name="T32" fmla="*/ 9 w 12"/>
                <a:gd name="T33" fmla="*/ 9 h 17"/>
                <a:gd name="T34" fmla="*/ 10 w 12"/>
                <a:gd name="T35" fmla="*/ 8 h 17"/>
                <a:gd name="T36" fmla="*/ 11 w 12"/>
                <a:gd name="T37" fmla="*/ 6 h 17"/>
                <a:gd name="T38" fmla="*/ 9 w 12"/>
                <a:gd name="T39" fmla="*/ 4 h 17"/>
                <a:gd name="T40" fmla="*/ 7 w 12"/>
                <a:gd name="T41" fmla="*/ 3 h 17"/>
                <a:gd name="T42" fmla="*/ 5 w 12"/>
                <a:gd name="T43" fmla="*/ 1 h 17"/>
                <a:gd name="T44" fmla="*/ 4 w 12"/>
                <a:gd name="T45" fmla="*/ 0 h 17"/>
                <a:gd name="T46" fmla="*/ 3 w 12"/>
                <a:gd name="T47" fmla="*/ 1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2" h="17">
                  <a:moveTo>
                    <a:pt x="3" y="1"/>
                  </a:moveTo>
                  <a:cubicBezTo>
                    <a:pt x="3" y="2"/>
                    <a:pt x="2" y="3"/>
                    <a:pt x="3" y="3"/>
                  </a:cubicBezTo>
                  <a:cubicBezTo>
                    <a:pt x="3" y="3"/>
                    <a:pt x="3" y="4"/>
                    <a:pt x="2" y="4"/>
                  </a:cubicBezTo>
                  <a:cubicBezTo>
                    <a:pt x="1" y="4"/>
                    <a:pt x="1" y="5"/>
                    <a:pt x="1" y="5"/>
                  </a:cubicBezTo>
                  <a:cubicBezTo>
                    <a:pt x="1" y="6"/>
                    <a:pt x="0" y="6"/>
                    <a:pt x="1" y="7"/>
                  </a:cubicBezTo>
                  <a:cubicBezTo>
                    <a:pt x="1" y="7"/>
                    <a:pt x="2" y="8"/>
                    <a:pt x="2" y="9"/>
                  </a:cubicBezTo>
                  <a:cubicBezTo>
                    <a:pt x="3" y="8"/>
                    <a:pt x="3" y="8"/>
                    <a:pt x="3" y="8"/>
                  </a:cubicBezTo>
                  <a:cubicBezTo>
                    <a:pt x="4" y="8"/>
                    <a:pt x="3" y="10"/>
                    <a:pt x="4" y="10"/>
                  </a:cubicBezTo>
                  <a:cubicBezTo>
                    <a:pt x="5" y="10"/>
                    <a:pt x="5" y="12"/>
                    <a:pt x="4" y="12"/>
                  </a:cubicBezTo>
                  <a:cubicBezTo>
                    <a:pt x="4" y="12"/>
                    <a:pt x="4" y="15"/>
                    <a:pt x="5" y="16"/>
                  </a:cubicBezTo>
                  <a:cubicBezTo>
                    <a:pt x="6" y="17"/>
                    <a:pt x="7" y="17"/>
                    <a:pt x="7" y="17"/>
                  </a:cubicBezTo>
                  <a:cubicBezTo>
                    <a:pt x="8" y="17"/>
                    <a:pt x="9" y="17"/>
                    <a:pt x="9" y="16"/>
                  </a:cubicBezTo>
                  <a:cubicBezTo>
                    <a:pt x="9" y="16"/>
                    <a:pt x="10" y="16"/>
                    <a:pt x="10" y="16"/>
                  </a:cubicBezTo>
                  <a:cubicBezTo>
                    <a:pt x="10" y="15"/>
                    <a:pt x="11" y="16"/>
                    <a:pt x="12" y="16"/>
                  </a:cubicBezTo>
                  <a:cubicBezTo>
                    <a:pt x="11" y="15"/>
                    <a:pt x="11" y="14"/>
                    <a:pt x="10" y="13"/>
                  </a:cubicBezTo>
                  <a:cubicBezTo>
                    <a:pt x="10" y="12"/>
                    <a:pt x="8" y="11"/>
                    <a:pt x="8" y="11"/>
                  </a:cubicBezTo>
                  <a:cubicBezTo>
                    <a:pt x="9" y="10"/>
                    <a:pt x="9" y="9"/>
                    <a:pt x="9" y="9"/>
                  </a:cubicBezTo>
                  <a:cubicBezTo>
                    <a:pt x="10" y="9"/>
                    <a:pt x="11" y="8"/>
                    <a:pt x="10" y="8"/>
                  </a:cubicBezTo>
                  <a:cubicBezTo>
                    <a:pt x="10" y="7"/>
                    <a:pt x="11" y="7"/>
                    <a:pt x="11" y="6"/>
                  </a:cubicBezTo>
                  <a:cubicBezTo>
                    <a:pt x="10" y="6"/>
                    <a:pt x="9" y="4"/>
                    <a:pt x="9" y="4"/>
                  </a:cubicBezTo>
                  <a:cubicBezTo>
                    <a:pt x="8" y="4"/>
                    <a:pt x="7" y="4"/>
                    <a:pt x="7" y="3"/>
                  </a:cubicBezTo>
                  <a:cubicBezTo>
                    <a:pt x="8" y="2"/>
                    <a:pt x="6" y="2"/>
                    <a:pt x="5" y="1"/>
                  </a:cubicBezTo>
                  <a:cubicBezTo>
                    <a:pt x="5" y="1"/>
                    <a:pt x="5" y="0"/>
                    <a:pt x="4" y="0"/>
                  </a:cubicBezTo>
                  <a:cubicBezTo>
                    <a:pt x="4" y="1"/>
                    <a:pt x="4"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6" name="Freeform 298">
              <a:extLst>
                <a:ext uri="{FF2B5EF4-FFF2-40B4-BE49-F238E27FC236}">
                  <a16:creationId xmlns:a16="http://schemas.microsoft.com/office/drawing/2014/main" id="{4F110B80-B745-4DF4-8DD4-C437D76ACB5B}"/>
                </a:ext>
              </a:extLst>
            </p:cNvPr>
            <p:cNvSpPr>
              <a:spLocks/>
            </p:cNvSpPr>
            <p:nvPr/>
          </p:nvSpPr>
          <p:spPr bwMode="auto">
            <a:xfrm>
              <a:off x="-3983038" y="2184400"/>
              <a:ext cx="25400" cy="33338"/>
            </a:xfrm>
            <a:custGeom>
              <a:avLst/>
              <a:gdLst>
                <a:gd name="T0" fmla="*/ 0 w 7"/>
                <a:gd name="T1" fmla="*/ 4 h 9"/>
                <a:gd name="T2" fmla="*/ 0 w 7"/>
                <a:gd name="T3" fmla="*/ 7 h 9"/>
                <a:gd name="T4" fmla="*/ 0 w 7"/>
                <a:gd name="T5" fmla="*/ 8 h 9"/>
                <a:gd name="T6" fmla="*/ 2 w 7"/>
                <a:gd name="T7" fmla="*/ 8 h 9"/>
                <a:gd name="T8" fmla="*/ 4 w 7"/>
                <a:gd name="T9" fmla="*/ 7 h 9"/>
                <a:gd name="T10" fmla="*/ 7 w 7"/>
                <a:gd name="T11" fmla="*/ 3 h 9"/>
                <a:gd name="T12" fmla="*/ 7 w 7"/>
                <a:gd name="T13" fmla="*/ 3 h 9"/>
                <a:gd name="T14" fmla="*/ 3 w 7"/>
                <a:gd name="T15" fmla="*/ 0 h 9"/>
                <a:gd name="T16" fmla="*/ 1 w 7"/>
                <a:gd name="T17" fmla="*/ 0 h 9"/>
                <a:gd name="T18" fmla="*/ 1 w 7"/>
                <a:gd name="T19" fmla="*/ 1 h 9"/>
                <a:gd name="T20" fmla="*/ 0 w 7"/>
                <a:gd name="T21" fmla="*/ 4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 h="9">
                  <a:moveTo>
                    <a:pt x="0" y="4"/>
                  </a:moveTo>
                  <a:cubicBezTo>
                    <a:pt x="1" y="5"/>
                    <a:pt x="1" y="6"/>
                    <a:pt x="0" y="7"/>
                  </a:cubicBezTo>
                  <a:cubicBezTo>
                    <a:pt x="0" y="7"/>
                    <a:pt x="0" y="7"/>
                    <a:pt x="0" y="8"/>
                  </a:cubicBezTo>
                  <a:cubicBezTo>
                    <a:pt x="0" y="8"/>
                    <a:pt x="1" y="8"/>
                    <a:pt x="2" y="8"/>
                  </a:cubicBezTo>
                  <a:cubicBezTo>
                    <a:pt x="3" y="8"/>
                    <a:pt x="4" y="9"/>
                    <a:pt x="4" y="7"/>
                  </a:cubicBezTo>
                  <a:cubicBezTo>
                    <a:pt x="5" y="6"/>
                    <a:pt x="6" y="4"/>
                    <a:pt x="7" y="3"/>
                  </a:cubicBezTo>
                  <a:cubicBezTo>
                    <a:pt x="7" y="3"/>
                    <a:pt x="7" y="3"/>
                    <a:pt x="7" y="3"/>
                  </a:cubicBezTo>
                  <a:cubicBezTo>
                    <a:pt x="6" y="3"/>
                    <a:pt x="4" y="1"/>
                    <a:pt x="3" y="0"/>
                  </a:cubicBezTo>
                  <a:cubicBezTo>
                    <a:pt x="2" y="0"/>
                    <a:pt x="2" y="0"/>
                    <a:pt x="1" y="0"/>
                  </a:cubicBezTo>
                  <a:cubicBezTo>
                    <a:pt x="1" y="0"/>
                    <a:pt x="1" y="1"/>
                    <a:pt x="1" y="1"/>
                  </a:cubicBezTo>
                  <a:cubicBezTo>
                    <a:pt x="0" y="1"/>
                    <a:pt x="0" y="3"/>
                    <a:pt x="0"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7" name="Freeform 299">
              <a:extLst>
                <a:ext uri="{FF2B5EF4-FFF2-40B4-BE49-F238E27FC236}">
                  <a16:creationId xmlns:a16="http://schemas.microsoft.com/office/drawing/2014/main" id="{CD21635D-72F6-4A8E-8D9C-9BB407122C60}"/>
                </a:ext>
              </a:extLst>
            </p:cNvPr>
            <p:cNvSpPr>
              <a:spLocks/>
            </p:cNvSpPr>
            <p:nvPr/>
          </p:nvSpPr>
          <p:spPr bwMode="auto">
            <a:xfrm>
              <a:off x="-4240213" y="2030413"/>
              <a:ext cx="87312" cy="31750"/>
            </a:xfrm>
            <a:custGeom>
              <a:avLst/>
              <a:gdLst>
                <a:gd name="T0" fmla="*/ 20 w 24"/>
                <a:gd name="T1" fmla="*/ 6 h 9"/>
                <a:gd name="T2" fmla="*/ 8 w 24"/>
                <a:gd name="T3" fmla="*/ 1 h 9"/>
                <a:gd name="T4" fmla="*/ 0 w 24"/>
                <a:gd name="T5" fmla="*/ 4 h 9"/>
                <a:gd name="T6" fmla="*/ 4 w 24"/>
                <a:gd name="T7" fmla="*/ 2 h 9"/>
                <a:gd name="T8" fmla="*/ 7 w 24"/>
                <a:gd name="T9" fmla="*/ 3 h 9"/>
                <a:gd name="T10" fmla="*/ 10 w 24"/>
                <a:gd name="T11" fmla="*/ 4 h 9"/>
                <a:gd name="T12" fmla="*/ 15 w 24"/>
                <a:gd name="T13" fmla="*/ 7 h 9"/>
                <a:gd name="T14" fmla="*/ 17 w 24"/>
                <a:gd name="T15" fmla="*/ 8 h 9"/>
                <a:gd name="T16" fmla="*/ 24 w 24"/>
                <a:gd name="T17" fmla="*/ 8 h 9"/>
                <a:gd name="T18" fmla="*/ 20 w 24"/>
                <a:gd name="T19"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4" h="9">
                  <a:moveTo>
                    <a:pt x="20" y="6"/>
                  </a:moveTo>
                  <a:cubicBezTo>
                    <a:pt x="18" y="6"/>
                    <a:pt x="13" y="2"/>
                    <a:pt x="8" y="1"/>
                  </a:cubicBezTo>
                  <a:cubicBezTo>
                    <a:pt x="4" y="0"/>
                    <a:pt x="0" y="3"/>
                    <a:pt x="0" y="4"/>
                  </a:cubicBezTo>
                  <a:cubicBezTo>
                    <a:pt x="1" y="5"/>
                    <a:pt x="3" y="3"/>
                    <a:pt x="4" y="2"/>
                  </a:cubicBezTo>
                  <a:cubicBezTo>
                    <a:pt x="5" y="1"/>
                    <a:pt x="6" y="3"/>
                    <a:pt x="7" y="3"/>
                  </a:cubicBezTo>
                  <a:cubicBezTo>
                    <a:pt x="7" y="4"/>
                    <a:pt x="8" y="4"/>
                    <a:pt x="10" y="4"/>
                  </a:cubicBezTo>
                  <a:cubicBezTo>
                    <a:pt x="13" y="4"/>
                    <a:pt x="13" y="6"/>
                    <a:pt x="15" y="7"/>
                  </a:cubicBezTo>
                  <a:cubicBezTo>
                    <a:pt x="18" y="7"/>
                    <a:pt x="15" y="8"/>
                    <a:pt x="17" y="8"/>
                  </a:cubicBezTo>
                  <a:cubicBezTo>
                    <a:pt x="18" y="9"/>
                    <a:pt x="24" y="9"/>
                    <a:pt x="24" y="8"/>
                  </a:cubicBezTo>
                  <a:cubicBezTo>
                    <a:pt x="24" y="8"/>
                    <a:pt x="21" y="6"/>
                    <a:pt x="20"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8" name="Freeform 300">
              <a:extLst>
                <a:ext uri="{FF2B5EF4-FFF2-40B4-BE49-F238E27FC236}">
                  <a16:creationId xmlns:a16="http://schemas.microsoft.com/office/drawing/2014/main" id="{9D1593EE-1F93-4A3C-8C50-5C316F9E7366}"/>
                </a:ext>
              </a:extLst>
            </p:cNvPr>
            <p:cNvSpPr>
              <a:spLocks/>
            </p:cNvSpPr>
            <p:nvPr/>
          </p:nvSpPr>
          <p:spPr bwMode="auto">
            <a:xfrm>
              <a:off x="-4189413" y="2073275"/>
              <a:ext cx="22225" cy="11113"/>
            </a:xfrm>
            <a:custGeom>
              <a:avLst/>
              <a:gdLst>
                <a:gd name="T0" fmla="*/ 0 w 6"/>
                <a:gd name="T1" fmla="*/ 1 h 3"/>
                <a:gd name="T2" fmla="*/ 5 w 6"/>
                <a:gd name="T3" fmla="*/ 2 h 3"/>
                <a:gd name="T4" fmla="*/ 0 w 6"/>
                <a:gd name="T5" fmla="*/ 1 h 3"/>
              </a:gdLst>
              <a:ahLst/>
              <a:cxnLst>
                <a:cxn ang="0">
                  <a:pos x="T0" y="T1"/>
                </a:cxn>
                <a:cxn ang="0">
                  <a:pos x="T2" y="T3"/>
                </a:cxn>
                <a:cxn ang="0">
                  <a:pos x="T4" y="T5"/>
                </a:cxn>
              </a:cxnLst>
              <a:rect l="0" t="0" r="r" b="b"/>
              <a:pathLst>
                <a:path w="6" h="3">
                  <a:moveTo>
                    <a:pt x="0" y="1"/>
                  </a:moveTo>
                  <a:cubicBezTo>
                    <a:pt x="1" y="2"/>
                    <a:pt x="5" y="3"/>
                    <a:pt x="5" y="2"/>
                  </a:cubicBezTo>
                  <a:cubicBezTo>
                    <a:pt x="6" y="1"/>
                    <a:pt x="0" y="0"/>
                    <a:pt x="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59" name="Freeform 301">
              <a:extLst>
                <a:ext uri="{FF2B5EF4-FFF2-40B4-BE49-F238E27FC236}">
                  <a16:creationId xmlns:a16="http://schemas.microsoft.com/office/drawing/2014/main" id="{0844AF99-D840-4007-80D6-3DCD8B254CD6}"/>
                </a:ext>
              </a:extLst>
            </p:cNvPr>
            <p:cNvSpPr>
              <a:spLocks/>
            </p:cNvSpPr>
            <p:nvPr/>
          </p:nvSpPr>
          <p:spPr bwMode="auto">
            <a:xfrm>
              <a:off x="-4095750" y="2073275"/>
              <a:ext cx="19050" cy="6350"/>
            </a:xfrm>
            <a:custGeom>
              <a:avLst/>
              <a:gdLst>
                <a:gd name="T0" fmla="*/ 1 w 5"/>
                <a:gd name="T1" fmla="*/ 1 h 2"/>
                <a:gd name="T2" fmla="*/ 5 w 5"/>
                <a:gd name="T3" fmla="*/ 1 h 2"/>
                <a:gd name="T4" fmla="*/ 1 w 5"/>
                <a:gd name="T5" fmla="*/ 1 h 2"/>
              </a:gdLst>
              <a:ahLst/>
              <a:cxnLst>
                <a:cxn ang="0">
                  <a:pos x="T0" y="T1"/>
                </a:cxn>
                <a:cxn ang="0">
                  <a:pos x="T2" y="T3"/>
                </a:cxn>
                <a:cxn ang="0">
                  <a:pos x="T4" y="T5"/>
                </a:cxn>
              </a:cxnLst>
              <a:rect l="0" t="0" r="r" b="b"/>
              <a:pathLst>
                <a:path w="5" h="2">
                  <a:moveTo>
                    <a:pt x="1" y="1"/>
                  </a:moveTo>
                  <a:cubicBezTo>
                    <a:pt x="2" y="2"/>
                    <a:pt x="5" y="2"/>
                    <a:pt x="5" y="1"/>
                  </a:cubicBezTo>
                  <a:cubicBezTo>
                    <a:pt x="5" y="0"/>
                    <a:pt x="0" y="0"/>
                    <a:pt x="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0" name="Freeform 302">
              <a:extLst>
                <a:ext uri="{FF2B5EF4-FFF2-40B4-BE49-F238E27FC236}">
                  <a16:creationId xmlns:a16="http://schemas.microsoft.com/office/drawing/2014/main" id="{0CDD36DE-880D-41B9-86C3-DC5DA54F6033}"/>
                </a:ext>
              </a:extLst>
            </p:cNvPr>
            <p:cNvSpPr>
              <a:spLocks noEditPoints="1"/>
            </p:cNvSpPr>
            <p:nvPr/>
          </p:nvSpPr>
          <p:spPr bwMode="auto">
            <a:xfrm>
              <a:off x="-4041775" y="2706688"/>
              <a:ext cx="30162" cy="11113"/>
            </a:xfrm>
            <a:custGeom>
              <a:avLst/>
              <a:gdLst>
                <a:gd name="T0" fmla="*/ 8 w 8"/>
                <a:gd name="T1" fmla="*/ 1 h 3"/>
                <a:gd name="T2" fmla="*/ 4 w 8"/>
                <a:gd name="T3" fmla="*/ 3 h 3"/>
                <a:gd name="T4" fmla="*/ 8 w 8"/>
                <a:gd name="T5" fmla="*/ 1 h 3"/>
                <a:gd name="T6" fmla="*/ 3 w 8"/>
                <a:gd name="T7" fmla="*/ 0 h 3"/>
                <a:gd name="T8" fmla="*/ 1 w 8"/>
                <a:gd name="T9" fmla="*/ 3 h 3"/>
                <a:gd name="T10" fmla="*/ 3 w 8"/>
                <a:gd name="T11" fmla="*/ 0 h 3"/>
              </a:gdLst>
              <a:ahLst/>
              <a:cxnLst>
                <a:cxn ang="0">
                  <a:pos x="T0" y="T1"/>
                </a:cxn>
                <a:cxn ang="0">
                  <a:pos x="T2" y="T3"/>
                </a:cxn>
                <a:cxn ang="0">
                  <a:pos x="T4" y="T5"/>
                </a:cxn>
                <a:cxn ang="0">
                  <a:pos x="T6" y="T7"/>
                </a:cxn>
                <a:cxn ang="0">
                  <a:pos x="T8" y="T9"/>
                </a:cxn>
                <a:cxn ang="0">
                  <a:pos x="T10" y="T11"/>
                </a:cxn>
              </a:cxnLst>
              <a:rect l="0" t="0" r="r" b="b"/>
              <a:pathLst>
                <a:path w="8" h="3">
                  <a:moveTo>
                    <a:pt x="8" y="1"/>
                  </a:moveTo>
                  <a:cubicBezTo>
                    <a:pt x="7" y="0"/>
                    <a:pt x="3" y="3"/>
                    <a:pt x="4" y="3"/>
                  </a:cubicBezTo>
                  <a:cubicBezTo>
                    <a:pt x="5" y="3"/>
                    <a:pt x="8" y="2"/>
                    <a:pt x="8" y="1"/>
                  </a:cubicBezTo>
                  <a:close/>
                  <a:moveTo>
                    <a:pt x="3" y="0"/>
                  </a:moveTo>
                  <a:cubicBezTo>
                    <a:pt x="2" y="0"/>
                    <a:pt x="0" y="2"/>
                    <a:pt x="1" y="3"/>
                  </a:cubicBezTo>
                  <a:cubicBezTo>
                    <a:pt x="2" y="3"/>
                    <a:pt x="5" y="0"/>
                    <a:pt x="3"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1" name="Freeform 303">
              <a:extLst>
                <a:ext uri="{FF2B5EF4-FFF2-40B4-BE49-F238E27FC236}">
                  <a16:creationId xmlns:a16="http://schemas.microsoft.com/office/drawing/2014/main" id="{0DD46A85-D5A4-4A8F-82D1-26B5B381CB8F}"/>
                </a:ext>
              </a:extLst>
            </p:cNvPr>
            <p:cNvSpPr>
              <a:spLocks noEditPoints="1"/>
            </p:cNvSpPr>
            <p:nvPr/>
          </p:nvSpPr>
          <p:spPr bwMode="auto">
            <a:xfrm>
              <a:off x="-4302125" y="2220913"/>
              <a:ext cx="141287" cy="53975"/>
            </a:xfrm>
            <a:custGeom>
              <a:avLst/>
              <a:gdLst>
                <a:gd name="T0" fmla="*/ 38 w 39"/>
                <a:gd name="T1" fmla="*/ 4 h 15"/>
                <a:gd name="T2" fmla="*/ 36 w 39"/>
                <a:gd name="T3" fmla="*/ 2 h 15"/>
                <a:gd name="T4" fmla="*/ 34 w 39"/>
                <a:gd name="T5" fmla="*/ 2 h 15"/>
                <a:gd name="T6" fmla="*/ 33 w 39"/>
                <a:gd name="T7" fmla="*/ 1 h 15"/>
                <a:gd name="T8" fmla="*/ 30 w 39"/>
                <a:gd name="T9" fmla="*/ 0 h 15"/>
                <a:gd name="T10" fmla="*/ 30 w 39"/>
                <a:gd name="T11" fmla="*/ 0 h 15"/>
                <a:gd name="T12" fmla="*/ 28 w 39"/>
                <a:gd name="T13" fmla="*/ 1 h 15"/>
                <a:gd name="T14" fmla="*/ 28 w 39"/>
                <a:gd name="T15" fmla="*/ 3 h 15"/>
                <a:gd name="T16" fmla="*/ 27 w 39"/>
                <a:gd name="T17" fmla="*/ 4 h 15"/>
                <a:gd name="T18" fmla="*/ 26 w 39"/>
                <a:gd name="T19" fmla="*/ 5 h 15"/>
                <a:gd name="T20" fmla="*/ 26 w 39"/>
                <a:gd name="T21" fmla="*/ 7 h 15"/>
                <a:gd name="T22" fmla="*/ 25 w 39"/>
                <a:gd name="T23" fmla="*/ 8 h 15"/>
                <a:gd name="T24" fmla="*/ 27 w 39"/>
                <a:gd name="T25" fmla="*/ 9 h 15"/>
                <a:gd name="T26" fmla="*/ 28 w 39"/>
                <a:gd name="T27" fmla="*/ 10 h 15"/>
                <a:gd name="T28" fmla="*/ 27 w 39"/>
                <a:gd name="T29" fmla="*/ 11 h 15"/>
                <a:gd name="T30" fmla="*/ 27 w 39"/>
                <a:gd name="T31" fmla="*/ 11 h 15"/>
                <a:gd name="T32" fmla="*/ 27 w 39"/>
                <a:gd name="T33" fmla="*/ 12 h 15"/>
                <a:gd name="T34" fmla="*/ 27 w 39"/>
                <a:gd name="T35" fmla="*/ 14 h 15"/>
                <a:gd name="T36" fmla="*/ 29 w 39"/>
                <a:gd name="T37" fmla="*/ 14 h 15"/>
                <a:gd name="T38" fmla="*/ 31 w 39"/>
                <a:gd name="T39" fmla="*/ 14 h 15"/>
                <a:gd name="T40" fmla="*/ 33 w 39"/>
                <a:gd name="T41" fmla="*/ 10 h 15"/>
                <a:gd name="T42" fmla="*/ 37 w 39"/>
                <a:gd name="T43" fmla="*/ 8 h 15"/>
                <a:gd name="T44" fmla="*/ 38 w 39"/>
                <a:gd name="T45" fmla="*/ 5 h 15"/>
                <a:gd name="T46" fmla="*/ 38 w 39"/>
                <a:gd name="T47" fmla="*/ 4 h 15"/>
                <a:gd name="T48" fmla="*/ 1 w 39"/>
                <a:gd name="T49" fmla="*/ 3 h 15"/>
                <a:gd name="T50" fmla="*/ 3 w 39"/>
                <a:gd name="T51" fmla="*/ 5 h 15"/>
                <a:gd name="T52" fmla="*/ 1 w 39"/>
                <a:gd name="T53" fmla="*/ 3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39" h="15">
                  <a:moveTo>
                    <a:pt x="38" y="4"/>
                  </a:moveTo>
                  <a:cubicBezTo>
                    <a:pt x="37" y="3"/>
                    <a:pt x="36" y="2"/>
                    <a:pt x="36" y="2"/>
                  </a:cubicBezTo>
                  <a:cubicBezTo>
                    <a:pt x="36" y="3"/>
                    <a:pt x="35" y="3"/>
                    <a:pt x="34" y="2"/>
                  </a:cubicBezTo>
                  <a:cubicBezTo>
                    <a:pt x="34" y="2"/>
                    <a:pt x="33" y="1"/>
                    <a:pt x="33" y="1"/>
                  </a:cubicBezTo>
                  <a:cubicBezTo>
                    <a:pt x="33" y="1"/>
                    <a:pt x="31" y="0"/>
                    <a:pt x="30" y="0"/>
                  </a:cubicBezTo>
                  <a:cubicBezTo>
                    <a:pt x="30" y="0"/>
                    <a:pt x="30" y="0"/>
                    <a:pt x="30" y="0"/>
                  </a:cubicBezTo>
                  <a:cubicBezTo>
                    <a:pt x="30" y="0"/>
                    <a:pt x="29" y="1"/>
                    <a:pt x="28" y="1"/>
                  </a:cubicBezTo>
                  <a:cubicBezTo>
                    <a:pt x="28" y="1"/>
                    <a:pt x="28" y="2"/>
                    <a:pt x="28" y="3"/>
                  </a:cubicBezTo>
                  <a:cubicBezTo>
                    <a:pt x="28" y="3"/>
                    <a:pt x="27" y="3"/>
                    <a:pt x="27" y="4"/>
                  </a:cubicBezTo>
                  <a:cubicBezTo>
                    <a:pt x="26" y="5"/>
                    <a:pt x="27" y="5"/>
                    <a:pt x="26" y="5"/>
                  </a:cubicBezTo>
                  <a:cubicBezTo>
                    <a:pt x="25" y="5"/>
                    <a:pt x="25" y="6"/>
                    <a:pt x="26" y="7"/>
                  </a:cubicBezTo>
                  <a:cubicBezTo>
                    <a:pt x="26" y="7"/>
                    <a:pt x="25" y="8"/>
                    <a:pt x="25" y="8"/>
                  </a:cubicBezTo>
                  <a:cubicBezTo>
                    <a:pt x="25" y="9"/>
                    <a:pt x="26" y="9"/>
                    <a:pt x="27" y="9"/>
                  </a:cubicBezTo>
                  <a:cubicBezTo>
                    <a:pt x="27" y="10"/>
                    <a:pt x="28" y="9"/>
                    <a:pt x="28" y="10"/>
                  </a:cubicBezTo>
                  <a:cubicBezTo>
                    <a:pt x="28" y="10"/>
                    <a:pt x="28" y="11"/>
                    <a:pt x="27" y="11"/>
                  </a:cubicBezTo>
                  <a:cubicBezTo>
                    <a:pt x="27" y="11"/>
                    <a:pt x="27" y="11"/>
                    <a:pt x="27" y="11"/>
                  </a:cubicBezTo>
                  <a:cubicBezTo>
                    <a:pt x="27" y="12"/>
                    <a:pt x="27" y="12"/>
                    <a:pt x="27" y="12"/>
                  </a:cubicBezTo>
                  <a:cubicBezTo>
                    <a:pt x="27" y="13"/>
                    <a:pt x="26" y="13"/>
                    <a:pt x="27" y="14"/>
                  </a:cubicBezTo>
                  <a:cubicBezTo>
                    <a:pt x="28" y="14"/>
                    <a:pt x="28" y="13"/>
                    <a:pt x="29" y="14"/>
                  </a:cubicBezTo>
                  <a:cubicBezTo>
                    <a:pt x="29" y="15"/>
                    <a:pt x="30" y="15"/>
                    <a:pt x="31" y="14"/>
                  </a:cubicBezTo>
                  <a:cubicBezTo>
                    <a:pt x="31" y="13"/>
                    <a:pt x="32" y="11"/>
                    <a:pt x="33" y="10"/>
                  </a:cubicBezTo>
                  <a:cubicBezTo>
                    <a:pt x="34" y="10"/>
                    <a:pt x="36" y="9"/>
                    <a:pt x="37" y="8"/>
                  </a:cubicBezTo>
                  <a:cubicBezTo>
                    <a:pt x="38" y="6"/>
                    <a:pt x="38" y="6"/>
                    <a:pt x="38" y="5"/>
                  </a:cubicBezTo>
                  <a:cubicBezTo>
                    <a:pt x="39" y="5"/>
                    <a:pt x="39" y="5"/>
                    <a:pt x="38" y="4"/>
                  </a:cubicBezTo>
                  <a:close/>
                  <a:moveTo>
                    <a:pt x="1" y="3"/>
                  </a:moveTo>
                  <a:cubicBezTo>
                    <a:pt x="0" y="5"/>
                    <a:pt x="2" y="6"/>
                    <a:pt x="3" y="5"/>
                  </a:cubicBezTo>
                  <a:cubicBezTo>
                    <a:pt x="3" y="5"/>
                    <a:pt x="2" y="1"/>
                    <a:pt x="1"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2" name="Freeform 304">
              <a:extLst>
                <a:ext uri="{FF2B5EF4-FFF2-40B4-BE49-F238E27FC236}">
                  <a16:creationId xmlns:a16="http://schemas.microsoft.com/office/drawing/2014/main" id="{D063ABC9-7847-4285-AFBB-D57ED24D8A42}"/>
                </a:ext>
              </a:extLst>
            </p:cNvPr>
            <p:cNvSpPr>
              <a:spLocks noEditPoints="1"/>
            </p:cNvSpPr>
            <p:nvPr/>
          </p:nvSpPr>
          <p:spPr bwMode="auto">
            <a:xfrm>
              <a:off x="-4138613" y="1270000"/>
              <a:ext cx="512762" cy="384175"/>
            </a:xfrm>
            <a:custGeom>
              <a:avLst/>
              <a:gdLst>
                <a:gd name="T0" fmla="*/ 125 w 142"/>
                <a:gd name="T1" fmla="*/ 13 h 107"/>
                <a:gd name="T2" fmla="*/ 114 w 142"/>
                <a:gd name="T3" fmla="*/ 17 h 107"/>
                <a:gd name="T4" fmla="*/ 114 w 142"/>
                <a:gd name="T5" fmla="*/ 11 h 107"/>
                <a:gd name="T6" fmla="*/ 102 w 142"/>
                <a:gd name="T7" fmla="*/ 10 h 107"/>
                <a:gd name="T8" fmla="*/ 114 w 142"/>
                <a:gd name="T9" fmla="*/ 8 h 107"/>
                <a:gd name="T10" fmla="*/ 113 w 142"/>
                <a:gd name="T11" fmla="*/ 4 h 107"/>
                <a:gd name="T12" fmla="*/ 96 w 142"/>
                <a:gd name="T13" fmla="*/ 1 h 107"/>
                <a:gd name="T14" fmla="*/ 81 w 142"/>
                <a:gd name="T15" fmla="*/ 2 h 107"/>
                <a:gd name="T16" fmla="*/ 69 w 142"/>
                <a:gd name="T17" fmla="*/ 3 h 107"/>
                <a:gd name="T18" fmla="*/ 60 w 142"/>
                <a:gd name="T19" fmla="*/ 7 h 107"/>
                <a:gd name="T20" fmla="*/ 58 w 142"/>
                <a:gd name="T21" fmla="*/ 8 h 107"/>
                <a:gd name="T22" fmla="*/ 51 w 142"/>
                <a:gd name="T23" fmla="*/ 10 h 107"/>
                <a:gd name="T24" fmla="*/ 45 w 142"/>
                <a:gd name="T25" fmla="*/ 12 h 107"/>
                <a:gd name="T26" fmla="*/ 33 w 142"/>
                <a:gd name="T27" fmla="*/ 10 h 107"/>
                <a:gd name="T28" fmla="*/ 27 w 142"/>
                <a:gd name="T29" fmla="*/ 15 h 107"/>
                <a:gd name="T30" fmla="*/ 18 w 142"/>
                <a:gd name="T31" fmla="*/ 21 h 107"/>
                <a:gd name="T32" fmla="*/ 0 w 142"/>
                <a:gd name="T33" fmla="*/ 30 h 107"/>
                <a:gd name="T34" fmla="*/ 12 w 142"/>
                <a:gd name="T35" fmla="*/ 33 h 107"/>
                <a:gd name="T36" fmla="*/ 3 w 142"/>
                <a:gd name="T37" fmla="*/ 36 h 107"/>
                <a:gd name="T38" fmla="*/ 10 w 142"/>
                <a:gd name="T39" fmla="*/ 40 h 107"/>
                <a:gd name="T40" fmla="*/ 19 w 142"/>
                <a:gd name="T41" fmla="*/ 40 h 107"/>
                <a:gd name="T42" fmla="*/ 33 w 142"/>
                <a:gd name="T43" fmla="*/ 44 h 107"/>
                <a:gd name="T44" fmla="*/ 40 w 142"/>
                <a:gd name="T45" fmla="*/ 53 h 107"/>
                <a:gd name="T46" fmla="*/ 42 w 142"/>
                <a:gd name="T47" fmla="*/ 62 h 107"/>
                <a:gd name="T48" fmla="*/ 50 w 142"/>
                <a:gd name="T49" fmla="*/ 65 h 107"/>
                <a:gd name="T50" fmla="*/ 49 w 142"/>
                <a:gd name="T51" fmla="*/ 68 h 107"/>
                <a:gd name="T52" fmla="*/ 48 w 142"/>
                <a:gd name="T53" fmla="*/ 74 h 107"/>
                <a:gd name="T54" fmla="*/ 47 w 142"/>
                <a:gd name="T55" fmla="*/ 81 h 107"/>
                <a:gd name="T56" fmla="*/ 48 w 142"/>
                <a:gd name="T57" fmla="*/ 90 h 107"/>
                <a:gd name="T58" fmla="*/ 53 w 142"/>
                <a:gd name="T59" fmla="*/ 96 h 107"/>
                <a:gd name="T60" fmla="*/ 59 w 142"/>
                <a:gd name="T61" fmla="*/ 103 h 107"/>
                <a:gd name="T62" fmla="*/ 68 w 142"/>
                <a:gd name="T63" fmla="*/ 107 h 107"/>
                <a:gd name="T64" fmla="*/ 71 w 142"/>
                <a:gd name="T65" fmla="*/ 97 h 107"/>
                <a:gd name="T66" fmla="*/ 75 w 142"/>
                <a:gd name="T67" fmla="*/ 93 h 107"/>
                <a:gd name="T68" fmla="*/ 75 w 142"/>
                <a:gd name="T69" fmla="*/ 88 h 107"/>
                <a:gd name="T70" fmla="*/ 79 w 142"/>
                <a:gd name="T71" fmla="*/ 86 h 107"/>
                <a:gd name="T72" fmla="*/ 83 w 142"/>
                <a:gd name="T73" fmla="*/ 85 h 107"/>
                <a:gd name="T74" fmla="*/ 95 w 142"/>
                <a:gd name="T75" fmla="*/ 77 h 107"/>
                <a:gd name="T76" fmla="*/ 103 w 142"/>
                <a:gd name="T77" fmla="*/ 74 h 107"/>
                <a:gd name="T78" fmla="*/ 119 w 142"/>
                <a:gd name="T79" fmla="*/ 67 h 107"/>
                <a:gd name="T80" fmla="*/ 110 w 142"/>
                <a:gd name="T81" fmla="*/ 66 h 107"/>
                <a:gd name="T82" fmla="*/ 119 w 142"/>
                <a:gd name="T83" fmla="*/ 66 h 107"/>
                <a:gd name="T84" fmla="*/ 117 w 142"/>
                <a:gd name="T85" fmla="*/ 58 h 107"/>
                <a:gd name="T86" fmla="*/ 113 w 142"/>
                <a:gd name="T87" fmla="*/ 54 h 107"/>
                <a:gd name="T88" fmla="*/ 123 w 142"/>
                <a:gd name="T89" fmla="*/ 53 h 107"/>
                <a:gd name="T90" fmla="*/ 125 w 142"/>
                <a:gd name="T91" fmla="*/ 48 h 107"/>
                <a:gd name="T92" fmla="*/ 124 w 142"/>
                <a:gd name="T93" fmla="*/ 40 h 107"/>
                <a:gd name="T94" fmla="*/ 121 w 142"/>
                <a:gd name="T95" fmla="*/ 37 h 107"/>
                <a:gd name="T96" fmla="*/ 122 w 142"/>
                <a:gd name="T97" fmla="*/ 34 h 107"/>
                <a:gd name="T98" fmla="*/ 119 w 142"/>
                <a:gd name="T99" fmla="*/ 32 h 107"/>
                <a:gd name="T100" fmla="*/ 129 w 142"/>
                <a:gd name="T101" fmla="*/ 22 h 107"/>
                <a:gd name="T102" fmla="*/ 126 w 142"/>
                <a:gd name="T103" fmla="*/ 20 h 107"/>
                <a:gd name="T104" fmla="*/ 129 w 142"/>
                <a:gd name="T105" fmla="*/ 17 h 107"/>
                <a:gd name="T106" fmla="*/ 142 w 142"/>
                <a:gd name="T107" fmla="*/ 12 h 107"/>
                <a:gd name="T108" fmla="*/ 47 w 142"/>
                <a:gd name="T109" fmla="*/ 68 h 107"/>
                <a:gd name="T110" fmla="*/ 45 w 142"/>
                <a:gd name="T111" fmla="*/ 71 h 1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42" h="107">
                  <a:moveTo>
                    <a:pt x="134" y="10"/>
                  </a:moveTo>
                  <a:cubicBezTo>
                    <a:pt x="132" y="10"/>
                    <a:pt x="130" y="11"/>
                    <a:pt x="130" y="12"/>
                  </a:cubicBezTo>
                  <a:cubicBezTo>
                    <a:pt x="129" y="14"/>
                    <a:pt x="126" y="12"/>
                    <a:pt x="125" y="13"/>
                  </a:cubicBezTo>
                  <a:cubicBezTo>
                    <a:pt x="123" y="13"/>
                    <a:pt x="124" y="11"/>
                    <a:pt x="123" y="12"/>
                  </a:cubicBezTo>
                  <a:cubicBezTo>
                    <a:pt x="121" y="13"/>
                    <a:pt x="120" y="14"/>
                    <a:pt x="118" y="15"/>
                  </a:cubicBezTo>
                  <a:cubicBezTo>
                    <a:pt x="117" y="16"/>
                    <a:pt x="115" y="17"/>
                    <a:pt x="114" y="17"/>
                  </a:cubicBezTo>
                  <a:cubicBezTo>
                    <a:pt x="113" y="18"/>
                    <a:pt x="117" y="14"/>
                    <a:pt x="118" y="13"/>
                  </a:cubicBezTo>
                  <a:cubicBezTo>
                    <a:pt x="120" y="11"/>
                    <a:pt x="119" y="9"/>
                    <a:pt x="117" y="9"/>
                  </a:cubicBezTo>
                  <a:cubicBezTo>
                    <a:pt x="115" y="9"/>
                    <a:pt x="115" y="11"/>
                    <a:pt x="114" y="11"/>
                  </a:cubicBezTo>
                  <a:cubicBezTo>
                    <a:pt x="113" y="11"/>
                    <a:pt x="107" y="14"/>
                    <a:pt x="106" y="13"/>
                  </a:cubicBezTo>
                  <a:cubicBezTo>
                    <a:pt x="106" y="13"/>
                    <a:pt x="111" y="11"/>
                    <a:pt x="111" y="10"/>
                  </a:cubicBezTo>
                  <a:cubicBezTo>
                    <a:pt x="111" y="10"/>
                    <a:pt x="105" y="10"/>
                    <a:pt x="102" y="10"/>
                  </a:cubicBezTo>
                  <a:cubicBezTo>
                    <a:pt x="99" y="11"/>
                    <a:pt x="94" y="12"/>
                    <a:pt x="94" y="11"/>
                  </a:cubicBezTo>
                  <a:cubicBezTo>
                    <a:pt x="94" y="11"/>
                    <a:pt x="100" y="9"/>
                    <a:pt x="103" y="9"/>
                  </a:cubicBezTo>
                  <a:cubicBezTo>
                    <a:pt x="106" y="9"/>
                    <a:pt x="111" y="9"/>
                    <a:pt x="114" y="8"/>
                  </a:cubicBezTo>
                  <a:cubicBezTo>
                    <a:pt x="116" y="7"/>
                    <a:pt x="119" y="7"/>
                    <a:pt x="120" y="7"/>
                  </a:cubicBezTo>
                  <a:cubicBezTo>
                    <a:pt x="121" y="6"/>
                    <a:pt x="117" y="5"/>
                    <a:pt x="116" y="5"/>
                  </a:cubicBezTo>
                  <a:cubicBezTo>
                    <a:pt x="114" y="5"/>
                    <a:pt x="112" y="5"/>
                    <a:pt x="113" y="4"/>
                  </a:cubicBezTo>
                  <a:cubicBezTo>
                    <a:pt x="113" y="3"/>
                    <a:pt x="110" y="3"/>
                    <a:pt x="110" y="2"/>
                  </a:cubicBezTo>
                  <a:cubicBezTo>
                    <a:pt x="109" y="2"/>
                    <a:pt x="104" y="2"/>
                    <a:pt x="103" y="1"/>
                  </a:cubicBezTo>
                  <a:cubicBezTo>
                    <a:pt x="102" y="1"/>
                    <a:pt x="99" y="0"/>
                    <a:pt x="96" y="1"/>
                  </a:cubicBezTo>
                  <a:cubicBezTo>
                    <a:pt x="93" y="1"/>
                    <a:pt x="88" y="1"/>
                    <a:pt x="86" y="1"/>
                  </a:cubicBezTo>
                  <a:cubicBezTo>
                    <a:pt x="85" y="1"/>
                    <a:pt x="84" y="1"/>
                    <a:pt x="83" y="1"/>
                  </a:cubicBezTo>
                  <a:cubicBezTo>
                    <a:pt x="82" y="1"/>
                    <a:pt x="80" y="2"/>
                    <a:pt x="81" y="2"/>
                  </a:cubicBezTo>
                  <a:cubicBezTo>
                    <a:pt x="82" y="4"/>
                    <a:pt x="79" y="4"/>
                    <a:pt x="79" y="3"/>
                  </a:cubicBezTo>
                  <a:cubicBezTo>
                    <a:pt x="79" y="2"/>
                    <a:pt x="77" y="2"/>
                    <a:pt x="76" y="3"/>
                  </a:cubicBezTo>
                  <a:cubicBezTo>
                    <a:pt x="75" y="3"/>
                    <a:pt x="70" y="2"/>
                    <a:pt x="69" y="3"/>
                  </a:cubicBezTo>
                  <a:cubicBezTo>
                    <a:pt x="69" y="3"/>
                    <a:pt x="63" y="3"/>
                    <a:pt x="62" y="3"/>
                  </a:cubicBezTo>
                  <a:cubicBezTo>
                    <a:pt x="60" y="4"/>
                    <a:pt x="64" y="5"/>
                    <a:pt x="64" y="6"/>
                  </a:cubicBezTo>
                  <a:cubicBezTo>
                    <a:pt x="64" y="6"/>
                    <a:pt x="59" y="6"/>
                    <a:pt x="60" y="7"/>
                  </a:cubicBezTo>
                  <a:cubicBezTo>
                    <a:pt x="61" y="8"/>
                    <a:pt x="64" y="9"/>
                    <a:pt x="66" y="11"/>
                  </a:cubicBezTo>
                  <a:cubicBezTo>
                    <a:pt x="67" y="12"/>
                    <a:pt x="65" y="11"/>
                    <a:pt x="63" y="10"/>
                  </a:cubicBezTo>
                  <a:cubicBezTo>
                    <a:pt x="61" y="9"/>
                    <a:pt x="59" y="9"/>
                    <a:pt x="58" y="8"/>
                  </a:cubicBezTo>
                  <a:cubicBezTo>
                    <a:pt x="56" y="7"/>
                    <a:pt x="52" y="6"/>
                    <a:pt x="51" y="7"/>
                  </a:cubicBezTo>
                  <a:cubicBezTo>
                    <a:pt x="50" y="8"/>
                    <a:pt x="54" y="9"/>
                    <a:pt x="54" y="10"/>
                  </a:cubicBezTo>
                  <a:cubicBezTo>
                    <a:pt x="54" y="11"/>
                    <a:pt x="51" y="10"/>
                    <a:pt x="51" y="10"/>
                  </a:cubicBezTo>
                  <a:cubicBezTo>
                    <a:pt x="50" y="10"/>
                    <a:pt x="48" y="8"/>
                    <a:pt x="47" y="8"/>
                  </a:cubicBezTo>
                  <a:cubicBezTo>
                    <a:pt x="45" y="8"/>
                    <a:pt x="46" y="9"/>
                    <a:pt x="46" y="11"/>
                  </a:cubicBezTo>
                  <a:cubicBezTo>
                    <a:pt x="46" y="12"/>
                    <a:pt x="44" y="13"/>
                    <a:pt x="45" y="12"/>
                  </a:cubicBezTo>
                  <a:cubicBezTo>
                    <a:pt x="45" y="11"/>
                    <a:pt x="45" y="8"/>
                    <a:pt x="43" y="8"/>
                  </a:cubicBezTo>
                  <a:cubicBezTo>
                    <a:pt x="42" y="7"/>
                    <a:pt x="38" y="9"/>
                    <a:pt x="36" y="9"/>
                  </a:cubicBezTo>
                  <a:cubicBezTo>
                    <a:pt x="34" y="9"/>
                    <a:pt x="32" y="9"/>
                    <a:pt x="33" y="10"/>
                  </a:cubicBezTo>
                  <a:cubicBezTo>
                    <a:pt x="35" y="11"/>
                    <a:pt x="33" y="12"/>
                    <a:pt x="32" y="11"/>
                  </a:cubicBezTo>
                  <a:cubicBezTo>
                    <a:pt x="30" y="10"/>
                    <a:pt x="26" y="11"/>
                    <a:pt x="27" y="11"/>
                  </a:cubicBezTo>
                  <a:cubicBezTo>
                    <a:pt x="28" y="12"/>
                    <a:pt x="28" y="14"/>
                    <a:pt x="27" y="15"/>
                  </a:cubicBezTo>
                  <a:cubicBezTo>
                    <a:pt x="27" y="16"/>
                    <a:pt x="25" y="14"/>
                    <a:pt x="23" y="14"/>
                  </a:cubicBezTo>
                  <a:cubicBezTo>
                    <a:pt x="21" y="14"/>
                    <a:pt x="12" y="19"/>
                    <a:pt x="12" y="20"/>
                  </a:cubicBezTo>
                  <a:cubicBezTo>
                    <a:pt x="13" y="21"/>
                    <a:pt x="17" y="20"/>
                    <a:pt x="18" y="21"/>
                  </a:cubicBezTo>
                  <a:cubicBezTo>
                    <a:pt x="19" y="21"/>
                    <a:pt x="18" y="24"/>
                    <a:pt x="16" y="25"/>
                  </a:cubicBezTo>
                  <a:cubicBezTo>
                    <a:pt x="15" y="26"/>
                    <a:pt x="9" y="25"/>
                    <a:pt x="9" y="26"/>
                  </a:cubicBezTo>
                  <a:cubicBezTo>
                    <a:pt x="9" y="28"/>
                    <a:pt x="0" y="28"/>
                    <a:pt x="0" y="30"/>
                  </a:cubicBezTo>
                  <a:cubicBezTo>
                    <a:pt x="0" y="30"/>
                    <a:pt x="0" y="31"/>
                    <a:pt x="1" y="31"/>
                  </a:cubicBezTo>
                  <a:cubicBezTo>
                    <a:pt x="3" y="32"/>
                    <a:pt x="4" y="31"/>
                    <a:pt x="5" y="33"/>
                  </a:cubicBezTo>
                  <a:cubicBezTo>
                    <a:pt x="6" y="34"/>
                    <a:pt x="9" y="34"/>
                    <a:pt x="12" y="33"/>
                  </a:cubicBezTo>
                  <a:cubicBezTo>
                    <a:pt x="14" y="32"/>
                    <a:pt x="15" y="33"/>
                    <a:pt x="15" y="34"/>
                  </a:cubicBezTo>
                  <a:cubicBezTo>
                    <a:pt x="15" y="36"/>
                    <a:pt x="10" y="34"/>
                    <a:pt x="9" y="35"/>
                  </a:cubicBezTo>
                  <a:cubicBezTo>
                    <a:pt x="7" y="36"/>
                    <a:pt x="3" y="35"/>
                    <a:pt x="3" y="36"/>
                  </a:cubicBezTo>
                  <a:cubicBezTo>
                    <a:pt x="3" y="37"/>
                    <a:pt x="6" y="37"/>
                    <a:pt x="7" y="37"/>
                  </a:cubicBezTo>
                  <a:cubicBezTo>
                    <a:pt x="9" y="37"/>
                    <a:pt x="8" y="38"/>
                    <a:pt x="7" y="39"/>
                  </a:cubicBezTo>
                  <a:cubicBezTo>
                    <a:pt x="7" y="40"/>
                    <a:pt x="8" y="39"/>
                    <a:pt x="10" y="40"/>
                  </a:cubicBezTo>
                  <a:cubicBezTo>
                    <a:pt x="12" y="41"/>
                    <a:pt x="15" y="42"/>
                    <a:pt x="14" y="41"/>
                  </a:cubicBezTo>
                  <a:cubicBezTo>
                    <a:pt x="13" y="40"/>
                    <a:pt x="16" y="40"/>
                    <a:pt x="16" y="41"/>
                  </a:cubicBezTo>
                  <a:cubicBezTo>
                    <a:pt x="17" y="41"/>
                    <a:pt x="18" y="40"/>
                    <a:pt x="19" y="40"/>
                  </a:cubicBezTo>
                  <a:cubicBezTo>
                    <a:pt x="21" y="40"/>
                    <a:pt x="21" y="39"/>
                    <a:pt x="22" y="39"/>
                  </a:cubicBezTo>
                  <a:cubicBezTo>
                    <a:pt x="23" y="40"/>
                    <a:pt x="28" y="41"/>
                    <a:pt x="30" y="41"/>
                  </a:cubicBezTo>
                  <a:cubicBezTo>
                    <a:pt x="31" y="42"/>
                    <a:pt x="34" y="43"/>
                    <a:pt x="33" y="44"/>
                  </a:cubicBezTo>
                  <a:cubicBezTo>
                    <a:pt x="33" y="45"/>
                    <a:pt x="35" y="46"/>
                    <a:pt x="37" y="47"/>
                  </a:cubicBezTo>
                  <a:cubicBezTo>
                    <a:pt x="39" y="48"/>
                    <a:pt x="39" y="50"/>
                    <a:pt x="39" y="51"/>
                  </a:cubicBezTo>
                  <a:cubicBezTo>
                    <a:pt x="39" y="52"/>
                    <a:pt x="41" y="53"/>
                    <a:pt x="40" y="53"/>
                  </a:cubicBezTo>
                  <a:cubicBezTo>
                    <a:pt x="40" y="54"/>
                    <a:pt x="40" y="55"/>
                    <a:pt x="42" y="56"/>
                  </a:cubicBezTo>
                  <a:cubicBezTo>
                    <a:pt x="43" y="57"/>
                    <a:pt x="40" y="58"/>
                    <a:pt x="40" y="59"/>
                  </a:cubicBezTo>
                  <a:cubicBezTo>
                    <a:pt x="41" y="59"/>
                    <a:pt x="39" y="61"/>
                    <a:pt x="42" y="62"/>
                  </a:cubicBezTo>
                  <a:cubicBezTo>
                    <a:pt x="44" y="62"/>
                    <a:pt x="43" y="60"/>
                    <a:pt x="45" y="60"/>
                  </a:cubicBezTo>
                  <a:cubicBezTo>
                    <a:pt x="47" y="60"/>
                    <a:pt x="45" y="62"/>
                    <a:pt x="46" y="63"/>
                  </a:cubicBezTo>
                  <a:cubicBezTo>
                    <a:pt x="47" y="63"/>
                    <a:pt x="49" y="63"/>
                    <a:pt x="50" y="65"/>
                  </a:cubicBezTo>
                  <a:cubicBezTo>
                    <a:pt x="52" y="66"/>
                    <a:pt x="51" y="67"/>
                    <a:pt x="49" y="66"/>
                  </a:cubicBezTo>
                  <a:cubicBezTo>
                    <a:pt x="48" y="64"/>
                    <a:pt x="43" y="65"/>
                    <a:pt x="43" y="65"/>
                  </a:cubicBezTo>
                  <a:cubicBezTo>
                    <a:pt x="43" y="66"/>
                    <a:pt x="48" y="68"/>
                    <a:pt x="49" y="68"/>
                  </a:cubicBezTo>
                  <a:cubicBezTo>
                    <a:pt x="51" y="68"/>
                    <a:pt x="52" y="70"/>
                    <a:pt x="52" y="70"/>
                  </a:cubicBezTo>
                  <a:cubicBezTo>
                    <a:pt x="51" y="71"/>
                    <a:pt x="51" y="73"/>
                    <a:pt x="51" y="74"/>
                  </a:cubicBezTo>
                  <a:cubicBezTo>
                    <a:pt x="51" y="74"/>
                    <a:pt x="49" y="74"/>
                    <a:pt x="48" y="74"/>
                  </a:cubicBezTo>
                  <a:cubicBezTo>
                    <a:pt x="47" y="74"/>
                    <a:pt x="46" y="74"/>
                    <a:pt x="46" y="75"/>
                  </a:cubicBezTo>
                  <a:cubicBezTo>
                    <a:pt x="46" y="77"/>
                    <a:pt x="45" y="77"/>
                    <a:pt x="44" y="79"/>
                  </a:cubicBezTo>
                  <a:cubicBezTo>
                    <a:pt x="44" y="80"/>
                    <a:pt x="46" y="80"/>
                    <a:pt x="47" y="81"/>
                  </a:cubicBezTo>
                  <a:cubicBezTo>
                    <a:pt x="47" y="81"/>
                    <a:pt x="45" y="82"/>
                    <a:pt x="45" y="83"/>
                  </a:cubicBezTo>
                  <a:cubicBezTo>
                    <a:pt x="45" y="84"/>
                    <a:pt x="47" y="86"/>
                    <a:pt x="48" y="86"/>
                  </a:cubicBezTo>
                  <a:cubicBezTo>
                    <a:pt x="49" y="87"/>
                    <a:pt x="48" y="89"/>
                    <a:pt x="48" y="90"/>
                  </a:cubicBezTo>
                  <a:cubicBezTo>
                    <a:pt x="49" y="91"/>
                    <a:pt x="50" y="90"/>
                    <a:pt x="50" y="92"/>
                  </a:cubicBezTo>
                  <a:cubicBezTo>
                    <a:pt x="50" y="93"/>
                    <a:pt x="51" y="93"/>
                    <a:pt x="51" y="94"/>
                  </a:cubicBezTo>
                  <a:cubicBezTo>
                    <a:pt x="51" y="95"/>
                    <a:pt x="53" y="95"/>
                    <a:pt x="53" y="96"/>
                  </a:cubicBezTo>
                  <a:cubicBezTo>
                    <a:pt x="52" y="97"/>
                    <a:pt x="53" y="98"/>
                    <a:pt x="54" y="99"/>
                  </a:cubicBezTo>
                  <a:cubicBezTo>
                    <a:pt x="54" y="99"/>
                    <a:pt x="56" y="101"/>
                    <a:pt x="56" y="101"/>
                  </a:cubicBezTo>
                  <a:cubicBezTo>
                    <a:pt x="57" y="102"/>
                    <a:pt x="58" y="103"/>
                    <a:pt x="59" y="103"/>
                  </a:cubicBezTo>
                  <a:cubicBezTo>
                    <a:pt x="60" y="103"/>
                    <a:pt x="60" y="104"/>
                    <a:pt x="61" y="104"/>
                  </a:cubicBezTo>
                  <a:cubicBezTo>
                    <a:pt x="62" y="104"/>
                    <a:pt x="64" y="104"/>
                    <a:pt x="64" y="105"/>
                  </a:cubicBezTo>
                  <a:cubicBezTo>
                    <a:pt x="64" y="106"/>
                    <a:pt x="67" y="106"/>
                    <a:pt x="68" y="107"/>
                  </a:cubicBezTo>
                  <a:cubicBezTo>
                    <a:pt x="69" y="107"/>
                    <a:pt x="69" y="105"/>
                    <a:pt x="70" y="105"/>
                  </a:cubicBezTo>
                  <a:cubicBezTo>
                    <a:pt x="71" y="104"/>
                    <a:pt x="70" y="101"/>
                    <a:pt x="71" y="101"/>
                  </a:cubicBezTo>
                  <a:cubicBezTo>
                    <a:pt x="72" y="101"/>
                    <a:pt x="72" y="98"/>
                    <a:pt x="71" y="97"/>
                  </a:cubicBezTo>
                  <a:cubicBezTo>
                    <a:pt x="70" y="97"/>
                    <a:pt x="70" y="96"/>
                    <a:pt x="72" y="96"/>
                  </a:cubicBezTo>
                  <a:cubicBezTo>
                    <a:pt x="74" y="97"/>
                    <a:pt x="73" y="95"/>
                    <a:pt x="74" y="95"/>
                  </a:cubicBezTo>
                  <a:cubicBezTo>
                    <a:pt x="75" y="95"/>
                    <a:pt x="74" y="93"/>
                    <a:pt x="75" y="93"/>
                  </a:cubicBezTo>
                  <a:cubicBezTo>
                    <a:pt x="75" y="93"/>
                    <a:pt x="75" y="92"/>
                    <a:pt x="75" y="91"/>
                  </a:cubicBezTo>
                  <a:cubicBezTo>
                    <a:pt x="74" y="91"/>
                    <a:pt x="75" y="90"/>
                    <a:pt x="76" y="90"/>
                  </a:cubicBezTo>
                  <a:cubicBezTo>
                    <a:pt x="77" y="90"/>
                    <a:pt x="76" y="89"/>
                    <a:pt x="75" y="88"/>
                  </a:cubicBezTo>
                  <a:cubicBezTo>
                    <a:pt x="74" y="88"/>
                    <a:pt x="74" y="87"/>
                    <a:pt x="76" y="88"/>
                  </a:cubicBezTo>
                  <a:cubicBezTo>
                    <a:pt x="77" y="88"/>
                    <a:pt x="77" y="88"/>
                    <a:pt x="77" y="87"/>
                  </a:cubicBezTo>
                  <a:cubicBezTo>
                    <a:pt x="76" y="86"/>
                    <a:pt x="78" y="86"/>
                    <a:pt x="79" y="86"/>
                  </a:cubicBezTo>
                  <a:cubicBezTo>
                    <a:pt x="81" y="85"/>
                    <a:pt x="81" y="85"/>
                    <a:pt x="81" y="84"/>
                  </a:cubicBezTo>
                  <a:cubicBezTo>
                    <a:pt x="81" y="83"/>
                    <a:pt x="83" y="83"/>
                    <a:pt x="82" y="84"/>
                  </a:cubicBezTo>
                  <a:cubicBezTo>
                    <a:pt x="82" y="84"/>
                    <a:pt x="82" y="85"/>
                    <a:pt x="83" y="85"/>
                  </a:cubicBezTo>
                  <a:cubicBezTo>
                    <a:pt x="83" y="84"/>
                    <a:pt x="85" y="85"/>
                    <a:pt x="87" y="84"/>
                  </a:cubicBezTo>
                  <a:cubicBezTo>
                    <a:pt x="89" y="83"/>
                    <a:pt x="92" y="81"/>
                    <a:pt x="92" y="79"/>
                  </a:cubicBezTo>
                  <a:cubicBezTo>
                    <a:pt x="93" y="78"/>
                    <a:pt x="95" y="78"/>
                    <a:pt x="95" y="77"/>
                  </a:cubicBezTo>
                  <a:cubicBezTo>
                    <a:pt x="95" y="75"/>
                    <a:pt x="95" y="75"/>
                    <a:pt x="97" y="76"/>
                  </a:cubicBezTo>
                  <a:cubicBezTo>
                    <a:pt x="99" y="76"/>
                    <a:pt x="98" y="75"/>
                    <a:pt x="99" y="75"/>
                  </a:cubicBezTo>
                  <a:cubicBezTo>
                    <a:pt x="101" y="75"/>
                    <a:pt x="101" y="74"/>
                    <a:pt x="103" y="74"/>
                  </a:cubicBezTo>
                  <a:cubicBezTo>
                    <a:pt x="105" y="74"/>
                    <a:pt x="110" y="73"/>
                    <a:pt x="111" y="72"/>
                  </a:cubicBezTo>
                  <a:cubicBezTo>
                    <a:pt x="113" y="71"/>
                    <a:pt x="116" y="70"/>
                    <a:pt x="118" y="69"/>
                  </a:cubicBezTo>
                  <a:cubicBezTo>
                    <a:pt x="119" y="68"/>
                    <a:pt x="120" y="67"/>
                    <a:pt x="119" y="67"/>
                  </a:cubicBezTo>
                  <a:cubicBezTo>
                    <a:pt x="118" y="68"/>
                    <a:pt x="116" y="68"/>
                    <a:pt x="115" y="68"/>
                  </a:cubicBezTo>
                  <a:cubicBezTo>
                    <a:pt x="113" y="67"/>
                    <a:pt x="111" y="66"/>
                    <a:pt x="109" y="67"/>
                  </a:cubicBezTo>
                  <a:cubicBezTo>
                    <a:pt x="108" y="68"/>
                    <a:pt x="109" y="66"/>
                    <a:pt x="110" y="66"/>
                  </a:cubicBezTo>
                  <a:cubicBezTo>
                    <a:pt x="111" y="65"/>
                    <a:pt x="111" y="65"/>
                    <a:pt x="111" y="63"/>
                  </a:cubicBezTo>
                  <a:cubicBezTo>
                    <a:pt x="110" y="62"/>
                    <a:pt x="113" y="63"/>
                    <a:pt x="114" y="64"/>
                  </a:cubicBezTo>
                  <a:cubicBezTo>
                    <a:pt x="115" y="66"/>
                    <a:pt x="117" y="67"/>
                    <a:pt x="119" y="66"/>
                  </a:cubicBezTo>
                  <a:cubicBezTo>
                    <a:pt x="121" y="66"/>
                    <a:pt x="119" y="64"/>
                    <a:pt x="120" y="63"/>
                  </a:cubicBezTo>
                  <a:cubicBezTo>
                    <a:pt x="121" y="62"/>
                    <a:pt x="114" y="59"/>
                    <a:pt x="114" y="58"/>
                  </a:cubicBezTo>
                  <a:cubicBezTo>
                    <a:pt x="113" y="57"/>
                    <a:pt x="115" y="57"/>
                    <a:pt x="117" y="58"/>
                  </a:cubicBezTo>
                  <a:cubicBezTo>
                    <a:pt x="119" y="59"/>
                    <a:pt x="119" y="57"/>
                    <a:pt x="119" y="56"/>
                  </a:cubicBezTo>
                  <a:cubicBezTo>
                    <a:pt x="119" y="55"/>
                    <a:pt x="115" y="55"/>
                    <a:pt x="114" y="56"/>
                  </a:cubicBezTo>
                  <a:cubicBezTo>
                    <a:pt x="112" y="57"/>
                    <a:pt x="110" y="54"/>
                    <a:pt x="113" y="54"/>
                  </a:cubicBezTo>
                  <a:cubicBezTo>
                    <a:pt x="115" y="54"/>
                    <a:pt x="113" y="53"/>
                    <a:pt x="114" y="52"/>
                  </a:cubicBezTo>
                  <a:cubicBezTo>
                    <a:pt x="114" y="52"/>
                    <a:pt x="117" y="54"/>
                    <a:pt x="119" y="54"/>
                  </a:cubicBezTo>
                  <a:cubicBezTo>
                    <a:pt x="120" y="53"/>
                    <a:pt x="121" y="54"/>
                    <a:pt x="123" y="53"/>
                  </a:cubicBezTo>
                  <a:cubicBezTo>
                    <a:pt x="124" y="52"/>
                    <a:pt x="120" y="51"/>
                    <a:pt x="120" y="50"/>
                  </a:cubicBezTo>
                  <a:cubicBezTo>
                    <a:pt x="119" y="49"/>
                    <a:pt x="123" y="49"/>
                    <a:pt x="125" y="49"/>
                  </a:cubicBezTo>
                  <a:cubicBezTo>
                    <a:pt x="126" y="49"/>
                    <a:pt x="126" y="47"/>
                    <a:pt x="125" y="48"/>
                  </a:cubicBezTo>
                  <a:cubicBezTo>
                    <a:pt x="124" y="48"/>
                    <a:pt x="120" y="46"/>
                    <a:pt x="121" y="45"/>
                  </a:cubicBezTo>
                  <a:cubicBezTo>
                    <a:pt x="122" y="44"/>
                    <a:pt x="124" y="45"/>
                    <a:pt x="125" y="45"/>
                  </a:cubicBezTo>
                  <a:cubicBezTo>
                    <a:pt x="127" y="44"/>
                    <a:pt x="125" y="40"/>
                    <a:pt x="124" y="40"/>
                  </a:cubicBezTo>
                  <a:cubicBezTo>
                    <a:pt x="123" y="40"/>
                    <a:pt x="120" y="40"/>
                    <a:pt x="120" y="39"/>
                  </a:cubicBezTo>
                  <a:cubicBezTo>
                    <a:pt x="120" y="39"/>
                    <a:pt x="118" y="38"/>
                    <a:pt x="118" y="37"/>
                  </a:cubicBezTo>
                  <a:cubicBezTo>
                    <a:pt x="119" y="37"/>
                    <a:pt x="120" y="38"/>
                    <a:pt x="121" y="37"/>
                  </a:cubicBezTo>
                  <a:cubicBezTo>
                    <a:pt x="123" y="36"/>
                    <a:pt x="126" y="37"/>
                    <a:pt x="128" y="37"/>
                  </a:cubicBezTo>
                  <a:cubicBezTo>
                    <a:pt x="129" y="37"/>
                    <a:pt x="127" y="34"/>
                    <a:pt x="126" y="35"/>
                  </a:cubicBezTo>
                  <a:cubicBezTo>
                    <a:pt x="126" y="35"/>
                    <a:pt x="123" y="35"/>
                    <a:pt x="122" y="34"/>
                  </a:cubicBezTo>
                  <a:cubicBezTo>
                    <a:pt x="122" y="32"/>
                    <a:pt x="125" y="34"/>
                    <a:pt x="126" y="33"/>
                  </a:cubicBezTo>
                  <a:cubicBezTo>
                    <a:pt x="126" y="32"/>
                    <a:pt x="122" y="31"/>
                    <a:pt x="121" y="32"/>
                  </a:cubicBezTo>
                  <a:cubicBezTo>
                    <a:pt x="120" y="33"/>
                    <a:pt x="118" y="33"/>
                    <a:pt x="119" y="32"/>
                  </a:cubicBezTo>
                  <a:cubicBezTo>
                    <a:pt x="120" y="31"/>
                    <a:pt x="121" y="29"/>
                    <a:pt x="121" y="28"/>
                  </a:cubicBezTo>
                  <a:cubicBezTo>
                    <a:pt x="120" y="27"/>
                    <a:pt x="125" y="27"/>
                    <a:pt x="125" y="25"/>
                  </a:cubicBezTo>
                  <a:cubicBezTo>
                    <a:pt x="124" y="23"/>
                    <a:pt x="127" y="22"/>
                    <a:pt x="129" y="22"/>
                  </a:cubicBezTo>
                  <a:cubicBezTo>
                    <a:pt x="130" y="22"/>
                    <a:pt x="128" y="20"/>
                    <a:pt x="127" y="20"/>
                  </a:cubicBezTo>
                  <a:cubicBezTo>
                    <a:pt x="125" y="21"/>
                    <a:pt x="124" y="22"/>
                    <a:pt x="123" y="22"/>
                  </a:cubicBezTo>
                  <a:cubicBezTo>
                    <a:pt x="122" y="21"/>
                    <a:pt x="125" y="20"/>
                    <a:pt x="126" y="20"/>
                  </a:cubicBezTo>
                  <a:cubicBezTo>
                    <a:pt x="128" y="20"/>
                    <a:pt x="131" y="20"/>
                    <a:pt x="132" y="19"/>
                  </a:cubicBezTo>
                  <a:cubicBezTo>
                    <a:pt x="133" y="18"/>
                    <a:pt x="130" y="18"/>
                    <a:pt x="128" y="18"/>
                  </a:cubicBezTo>
                  <a:cubicBezTo>
                    <a:pt x="126" y="18"/>
                    <a:pt x="126" y="17"/>
                    <a:pt x="129" y="17"/>
                  </a:cubicBezTo>
                  <a:cubicBezTo>
                    <a:pt x="132" y="17"/>
                    <a:pt x="132" y="16"/>
                    <a:pt x="134" y="16"/>
                  </a:cubicBezTo>
                  <a:cubicBezTo>
                    <a:pt x="136" y="16"/>
                    <a:pt x="136" y="15"/>
                    <a:pt x="137" y="15"/>
                  </a:cubicBezTo>
                  <a:cubicBezTo>
                    <a:pt x="139" y="15"/>
                    <a:pt x="142" y="13"/>
                    <a:pt x="142" y="12"/>
                  </a:cubicBezTo>
                  <a:cubicBezTo>
                    <a:pt x="142" y="12"/>
                    <a:pt x="137" y="10"/>
                    <a:pt x="134" y="10"/>
                  </a:cubicBezTo>
                  <a:close/>
                  <a:moveTo>
                    <a:pt x="49" y="70"/>
                  </a:moveTo>
                  <a:cubicBezTo>
                    <a:pt x="49" y="69"/>
                    <a:pt x="48" y="70"/>
                    <a:pt x="47" y="68"/>
                  </a:cubicBezTo>
                  <a:cubicBezTo>
                    <a:pt x="46" y="67"/>
                    <a:pt x="43" y="66"/>
                    <a:pt x="42" y="67"/>
                  </a:cubicBezTo>
                  <a:cubicBezTo>
                    <a:pt x="42" y="68"/>
                    <a:pt x="41" y="68"/>
                    <a:pt x="42" y="69"/>
                  </a:cubicBezTo>
                  <a:cubicBezTo>
                    <a:pt x="43" y="70"/>
                    <a:pt x="43" y="70"/>
                    <a:pt x="45" y="71"/>
                  </a:cubicBezTo>
                  <a:cubicBezTo>
                    <a:pt x="46" y="72"/>
                    <a:pt x="49" y="71"/>
                    <a:pt x="49" y="7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3" name="Freeform 305">
              <a:extLst>
                <a:ext uri="{FF2B5EF4-FFF2-40B4-BE49-F238E27FC236}">
                  <a16:creationId xmlns:a16="http://schemas.microsoft.com/office/drawing/2014/main" id="{84B24899-F3CA-4D8F-AE95-D636E87CFCE5}"/>
                </a:ext>
              </a:extLst>
            </p:cNvPr>
            <p:cNvSpPr>
              <a:spLocks/>
            </p:cNvSpPr>
            <p:nvPr/>
          </p:nvSpPr>
          <p:spPr bwMode="auto">
            <a:xfrm>
              <a:off x="-3846513" y="2740025"/>
              <a:ext cx="22225" cy="14288"/>
            </a:xfrm>
            <a:custGeom>
              <a:avLst/>
              <a:gdLst>
                <a:gd name="T0" fmla="*/ 0 w 6"/>
                <a:gd name="T1" fmla="*/ 0 h 4"/>
                <a:gd name="T2" fmla="*/ 2 w 6"/>
                <a:gd name="T3" fmla="*/ 2 h 4"/>
                <a:gd name="T4" fmla="*/ 5 w 6"/>
                <a:gd name="T5" fmla="*/ 3 h 4"/>
                <a:gd name="T6" fmla="*/ 0 w 6"/>
                <a:gd name="T7" fmla="*/ 0 h 4"/>
              </a:gdLst>
              <a:ahLst/>
              <a:cxnLst>
                <a:cxn ang="0">
                  <a:pos x="T0" y="T1"/>
                </a:cxn>
                <a:cxn ang="0">
                  <a:pos x="T2" y="T3"/>
                </a:cxn>
                <a:cxn ang="0">
                  <a:pos x="T4" y="T5"/>
                </a:cxn>
                <a:cxn ang="0">
                  <a:pos x="T6" y="T7"/>
                </a:cxn>
              </a:cxnLst>
              <a:rect l="0" t="0" r="r" b="b"/>
              <a:pathLst>
                <a:path w="6" h="4">
                  <a:moveTo>
                    <a:pt x="0" y="0"/>
                  </a:moveTo>
                  <a:cubicBezTo>
                    <a:pt x="1" y="1"/>
                    <a:pt x="2" y="1"/>
                    <a:pt x="2" y="2"/>
                  </a:cubicBezTo>
                  <a:cubicBezTo>
                    <a:pt x="3" y="2"/>
                    <a:pt x="4" y="4"/>
                    <a:pt x="5" y="3"/>
                  </a:cubicBezTo>
                  <a:cubicBezTo>
                    <a:pt x="6" y="1"/>
                    <a:pt x="0" y="0"/>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4" name="Freeform 306">
              <a:extLst>
                <a:ext uri="{FF2B5EF4-FFF2-40B4-BE49-F238E27FC236}">
                  <a16:creationId xmlns:a16="http://schemas.microsoft.com/office/drawing/2014/main" id="{AFB5B2CF-8006-4A32-93C6-77E759F33CBA}"/>
                </a:ext>
              </a:extLst>
            </p:cNvPr>
            <p:cNvSpPr>
              <a:spLocks noEditPoints="1"/>
            </p:cNvSpPr>
            <p:nvPr/>
          </p:nvSpPr>
          <p:spPr bwMode="auto">
            <a:xfrm>
              <a:off x="-4716463" y="1276350"/>
              <a:ext cx="747712" cy="576263"/>
            </a:xfrm>
            <a:custGeom>
              <a:avLst/>
              <a:gdLst>
                <a:gd name="T0" fmla="*/ 42 w 207"/>
                <a:gd name="T1" fmla="*/ 141 h 160"/>
                <a:gd name="T2" fmla="*/ 39 w 207"/>
                <a:gd name="T3" fmla="*/ 47 h 160"/>
                <a:gd name="T4" fmla="*/ 80 w 207"/>
                <a:gd name="T5" fmla="*/ 52 h 160"/>
                <a:gd name="T6" fmla="*/ 53 w 207"/>
                <a:gd name="T7" fmla="*/ 56 h 160"/>
                <a:gd name="T8" fmla="*/ 80 w 207"/>
                <a:gd name="T9" fmla="*/ 69 h 160"/>
                <a:gd name="T10" fmla="*/ 49 w 207"/>
                <a:gd name="T11" fmla="*/ 40 h 160"/>
                <a:gd name="T12" fmla="*/ 43 w 207"/>
                <a:gd name="T13" fmla="*/ 38 h 160"/>
                <a:gd name="T14" fmla="*/ 76 w 207"/>
                <a:gd name="T15" fmla="*/ 44 h 160"/>
                <a:gd name="T16" fmla="*/ 61 w 207"/>
                <a:gd name="T17" fmla="*/ 30 h 160"/>
                <a:gd name="T18" fmla="*/ 85 w 207"/>
                <a:gd name="T19" fmla="*/ 25 h 160"/>
                <a:gd name="T20" fmla="*/ 86 w 207"/>
                <a:gd name="T21" fmla="*/ 33 h 160"/>
                <a:gd name="T22" fmla="*/ 87 w 207"/>
                <a:gd name="T23" fmla="*/ 38 h 160"/>
                <a:gd name="T24" fmla="*/ 112 w 207"/>
                <a:gd name="T25" fmla="*/ 31 h 160"/>
                <a:gd name="T26" fmla="*/ 102 w 207"/>
                <a:gd name="T27" fmla="*/ 48 h 160"/>
                <a:gd name="T28" fmla="*/ 142 w 207"/>
                <a:gd name="T29" fmla="*/ 46 h 160"/>
                <a:gd name="T30" fmla="*/ 120 w 207"/>
                <a:gd name="T31" fmla="*/ 31 h 160"/>
                <a:gd name="T32" fmla="*/ 123 w 207"/>
                <a:gd name="T33" fmla="*/ 17 h 160"/>
                <a:gd name="T34" fmla="*/ 121 w 207"/>
                <a:gd name="T35" fmla="*/ 14 h 160"/>
                <a:gd name="T36" fmla="*/ 131 w 207"/>
                <a:gd name="T37" fmla="*/ 25 h 160"/>
                <a:gd name="T38" fmla="*/ 144 w 207"/>
                <a:gd name="T39" fmla="*/ 37 h 160"/>
                <a:gd name="T40" fmla="*/ 164 w 207"/>
                <a:gd name="T41" fmla="*/ 18 h 160"/>
                <a:gd name="T42" fmla="*/ 157 w 207"/>
                <a:gd name="T43" fmla="*/ 2 h 160"/>
                <a:gd name="T44" fmla="*/ 117 w 207"/>
                <a:gd name="T45" fmla="*/ 10 h 160"/>
                <a:gd name="T46" fmla="*/ 129 w 207"/>
                <a:gd name="T47" fmla="*/ 91 h 160"/>
                <a:gd name="T48" fmla="*/ 171 w 207"/>
                <a:gd name="T49" fmla="*/ 70 h 160"/>
                <a:gd name="T50" fmla="*/ 154 w 207"/>
                <a:gd name="T51" fmla="*/ 56 h 160"/>
                <a:gd name="T52" fmla="*/ 129 w 207"/>
                <a:gd name="T53" fmla="*/ 52 h 160"/>
                <a:gd name="T54" fmla="*/ 145 w 207"/>
                <a:gd name="T55" fmla="*/ 64 h 160"/>
                <a:gd name="T56" fmla="*/ 152 w 207"/>
                <a:gd name="T57" fmla="*/ 85 h 160"/>
                <a:gd name="T58" fmla="*/ 175 w 207"/>
                <a:gd name="T59" fmla="*/ 87 h 160"/>
                <a:gd name="T60" fmla="*/ 141 w 207"/>
                <a:gd name="T61" fmla="*/ 50 h 160"/>
                <a:gd name="T62" fmla="*/ 199 w 207"/>
                <a:gd name="T63" fmla="*/ 132 h 160"/>
                <a:gd name="T64" fmla="*/ 23 w 207"/>
                <a:gd name="T65" fmla="*/ 130 h 160"/>
                <a:gd name="T66" fmla="*/ 169 w 207"/>
                <a:gd name="T67" fmla="*/ 142 h 160"/>
                <a:gd name="T68" fmla="*/ 199 w 207"/>
                <a:gd name="T69" fmla="*/ 126 h 160"/>
                <a:gd name="T70" fmla="*/ 185 w 207"/>
                <a:gd name="T71" fmla="*/ 116 h 160"/>
                <a:gd name="T72" fmla="*/ 174 w 207"/>
                <a:gd name="T73" fmla="*/ 109 h 160"/>
                <a:gd name="T74" fmla="*/ 157 w 207"/>
                <a:gd name="T75" fmla="*/ 96 h 160"/>
                <a:gd name="T76" fmla="*/ 150 w 207"/>
                <a:gd name="T77" fmla="*/ 112 h 160"/>
                <a:gd name="T78" fmla="*/ 137 w 207"/>
                <a:gd name="T79" fmla="*/ 128 h 160"/>
                <a:gd name="T80" fmla="*/ 111 w 207"/>
                <a:gd name="T81" fmla="*/ 109 h 160"/>
                <a:gd name="T82" fmla="*/ 119 w 207"/>
                <a:gd name="T83" fmla="*/ 89 h 160"/>
                <a:gd name="T84" fmla="*/ 134 w 207"/>
                <a:gd name="T85" fmla="*/ 80 h 160"/>
                <a:gd name="T86" fmla="*/ 131 w 207"/>
                <a:gd name="T87" fmla="*/ 70 h 160"/>
                <a:gd name="T88" fmla="*/ 120 w 207"/>
                <a:gd name="T89" fmla="*/ 71 h 160"/>
                <a:gd name="T90" fmla="*/ 111 w 207"/>
                <a:gd name="T91" fmla="*/ 56 h 160"/>
                <a:gd name="T92" fmla="*/ 107 w 207"/>
                <a:gd name="T93" fmla="*/ 60 h 160"/>
                <a:gd name="T94" fmla="*/ 105 w 207"/>
                <a:gd name="T95" fmla="*/ 75 h 160"/>
                <a:gd name="T96" fmla="*/ 102 w 207"/>
                <a:gd name="T97" fmla="*/ 72 h 160"/>
                <a:gd name="T98" fmla="*/ 82 w 207"/>
                <a:gd name="T99" fmla="*/ 72 h 160"/>
                <a:gd name="T100" fmla="*/ 55 w 207"/>
                <a:gd name="T101" fmla="*/ 70 h 160"/>
                <a:gd name="T102" fmla="*/ 20 w 207"/>
                <a:gd name="T103" fmla="*/ 70 h 160"/>
                <a:gd name="T104" fmla="*/ 10 w 207"/>
                <a:gd name="T105" fmla="*/ 71 h 160"/>
                <a:gd name="T106" fmla="*/ 26 w 207"/>
                <a:gd name="T107" fmla="*/ 121 h 160"/>
                <a:gd name="T108" fmla="*/ 38 w 207"/>
                <a:gd name="T109" fmla="*/ 136 h 160"/>
                <a:gd name="T110" fmla="*/ 129 w 207"/>
                <a:gd name="T111" fmla="*/ 142 h 160"/>
                <a:gd name="T112" fmla="*/ 145 w 207"/>
                <a:gd name="T113" fmla="*/ 158 h 160"/>
                <a:gd name="T114" fmla="*/ 179 w 207"/>
                <a:gd name="T115" fmla="*/ 149 h 160"/>
                <a:gd name="T116" fmla="*/ 50 w 207"/>
                <a:gd name="T117" fmla="*/ 84 h 160"/>
                <a:gd name="T118" fmla="*/ 50 w 207"/>
                <a:gd name="T119" fmla="*/ 81 h 160"/>
                <a:gd name="T120" fmla="*/ 104 w 207"/>
                <a:gd name="T121" fmla="*/ 136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07" h="160">
                  <a:moveTo>
                    <a:pt x="41" y="140"/>
                  </a:moveTo>
                  <a:cubicBezTo>
                    <a:pt x="40" y="139"/>
                    <a:pt x="39" y="140"/>
                    <a:pt x="38" y="139"/>
                  </a:cubicBezTo>
                  <a:cubicBezTo>
                    <a:pt x="38" y="138"/>
                    <a:pt x="36" y="136"/>
                    <a:pt x="36" y="136"/>
                  </a:cubicBezTo>
                  <a:cubicBezTo>
                    <a:pt x="35" y="136"/>
                    <a:pt x="34" y="136"/>
                    <a:pt x="33" y="135"/>
                  </a:cubicBezTo>
                  <a:cubicBezTo>
                    <a:pt x="32" y="134"/>
                    <a:pt x="31" y="134"/>
                    <a:pt x="30" y="135"/>
                  </a:cubicBezTo>
                  <a:cubicBezTo>
                    <a:pt x="29" y="135"/>
                    <a:pt x="31" y="135"/>
                    <a:pt x="31" y="136"/>
                  </a:cubicBezTo>
                  <a:cubicBezTo>
                    <a:pt x="31" y="136"/>
                    <a:pt x="31" y="137"/>
                    <a:pt x="32" y="137"/>
                  </a:cubicBezTo>
                  <a:cubicBezTo>
                    <a:pt x="33" y="136"/>
                    <a:pt x="33" y="138"/>
                    <a:pt x="34" y="138"/>
                  </a:cubicBezTo>
                  <a:cubicBezTo>
                    <a:pt x="34" y="138"/>
                    <a:pt x="34" y="139"/>
                    <a:pt x="35" y="139"/>
                  </a:cubicBezTo>
                  <a:cubicBezTo>
                    <a:pt x="36" y="139"/>
                    <a:pt x="36" y="140"/>
                    <a:pt x="36" y="140"/>
                  </a:cubicBezTo>
                  <a:cubicBezTo>
                    <a:pt x="37" y="141"/>
                    <a:pt x="38" y="140"/>
                    <a:pt x="38" y="141"/>
                  </a:cubicBezTo>
                  <a:cubicBezTo>
                    <a:pt x="38" y="141"/>
                    <a:pt x="38" y="141"/>
                    <a:pt x="39" y="142"/>
                  </a:cubicBezTo>
                  <a:cubicBezTo>
                    <a:pt x="40" y="142"/>
                    <a:pt x="41" y="142"/>
                    <a:pt x="42" y="142"/>
                  </a:cubicBezTo>
                  <a:cubicBezTo>
                    <a:pt x="42" y="142"/>
                    <a:pt x="42" y="141"/>
                    <a:pt x="42" y="141"/>
                  </a:cubicBezTo>
                  <a:cubicBezTo>
                    <a:pt x="43" y="140"/>
                    <a:pt x="42" y="141"/>
                    <a:pt x="41" y="140"/>
                  </a:cubicBezTo>
                  <a:close/>
                  <a:moveTo>
                    <a:pt x="39" y="58"/>
                  </a:moveTo>
                  <a:cubicBezTo>
                    <a:pt x="41" y="59"/>
                    <a:pt x="41" y="62"/>
                    <a:pt x="43" y="62"/>
                  </a:cubicBezTo>
                  <a:cubicBezTo>
                    <a:pt x="43" y="62"/>
                    <a:pt x="43" y="61"/>
                    <a:pt x="44" y="61"/>
                  </a:cubicBezTo>
                  <a:cubicBezTo>
                    <a:pt x="45" y="61"/>
                    <a:pt x="45" y="60"/>
                    <a:pt x="46" y="60"/>
                  </a:cubicBezTo>
                  <a:cubicBezTo>
                    <a:pt x="48" y="60"/>
                    <a:pt x="49" y="60"/>
                    <a:pt x="49" y="59"/>
                  </a:cubicBezTo>
                  <a:cubicBezTo>
                    <a:pt x="49" y="57"/>
                    <a:pt x="50" y="57"/>
                    <a:pt x="51" y="56"/>
                  </a:cubicBezTo>
                  <a:cubicBezTo>
                    <a:pt x="52" y="56"/>
                    <a:pt x="51" y="54"/>
                    <a:pt x="53" y="54"/>
                  </a:cubicBezTo>
                  <a:cubicBezTo>
                    <a:pt x="54" y="54"/>
                    <a:pt x="59" y="52"/>
                    <a:pt x="60" y="51"/>
                  </a:cubicBezTo>
                  <a:cubicBezTo>
                    <a:pt x="61" y="50"/>
                    <a:pt x="59" y="49"/>
                    <a:pt x="57" y="48"/>
                  </a:cubicBezTo>
                  <a:cubicBezTo>
                    <a:pt x="55" y="47"/>
                    <a:pt x="54" y="47"/>
                    <a:pt x="52" y="48"/>
                  </a:cubicBezTo>
                  <a:cubicBezTo>
                    <a:pt x="51" y="49"/>
                    <a:pt x="52" y="47"/>
                    <a:pt x="51" y="47"/>
                  </a:cubicBezTo>
                  <a:cubicBezTo>
                    <a:pt x="50" y="48"/>
                    <a:pt x="47" y="46"/>
                    <a:pt x="46" y="46"/>
                  </a:cubicBezTo>
                  <a:cubicBezTo>
                    <a:pt x="46" y="45"/>
                    <a:pt x="40" y="47"/>
                    <a:pt x="39" y="47"/>
                  </a:cubicBezTo>
                  <a:cubicBezTo>
                    <a:pt x="38" y="47"/>
                    <a:pt x="39" y="49"/>
                    <a:pt x="40" y="49"/>
                  </a:cubicBezTo>
                  <a:cubicBezTo>
                    <a:pt x="41" y="50"/>
                    <a:pt x="38" y="52"/>
                    <a:pt x="38" y="53"/>
                  </a:cubicBezTo>
                  <a:cubicBezTo>
                    <a:pt x="39" y="53"/>
                    <a:pt x="38" y="55"/>
                    <a:pt x="36" y="56"/>
                  </a:cubicBezTo>
                  <a:cubicBezTo>
                    <a:pt x="35" y="58"/>
                    <a:pt x="37" y="58"/>
                    <a:pt x="39" y="58"/>
                  </a:cubicBezTo>
                  <a:close/>
                  <a:moveTo>
                    <a:pt x="91" y="67"/>
                  </a:moveTo>
                  <a:cubicBezTo>
                    <a:pt x="91" y="66"/>
                    <a:pt x="94" y="68"/>
                    <a:pt x="94" y="67"/>
                  </a:cubicBezTo>
                  <a:cubicBezTo>
                    <a:pt x="94" y="65"/>
                    <a:pt x="91" y="64"/>
                    <a:pt x="90" y="63"/>
                  </a:cubicBezTo>
                  <a:cubicBezTo>
                    <a:pt x="89" y="63"/>
                    <a:pt x="88" y="63"/>
                    <a:pt x="86" y="62"/>
                  </a:cubicBezTo>
                  <a:cubicBezTo>
                    <a:pt x="84" y="60"/>
                    <a:pt x="87" y="59"/>
                    <a:pt x="85" y="58"/>
                  </a:cubicBezTo>
                  <a:cubicBezTo>
                    <a:pt x="84" y="57"/>
                    <a:pt x="83" y="54"/>
                    <a:pt x="84" y="53"/>
                  </a:cubicBezTo>
                  <a:cubicBezTo>
                    <a:pt x="85" y="52"/>
                    <a:pt x="87" y="50"/>
                    <a:pt x="85" y="50"/>
                  </a:cubicBezTo>
                  <a:cubicBezTo>
                    <a:pt x="83" y="49"/>
                    <a:pt x="80" y="50"/>
                    <a:pt x="80" y="51"/>
                  </a:cubicBezTo>
                  <a:cubicBezTo>
                    <a:pt x="81" y="51"/>
                    <a:pt x="83" y="53"/>
                    <a:pt x="83" y="53"/>
                  </a:cubicBezTo>
                  <a:cubicBezTo>
                    <a:pt x="83" y="54"/>
                    <a:pt x="81" y="52"/>
                    <a:pt x="80" y="52"/>
                  </a:cubicBezTo>
                  <a:cubicBezTo>
                    <a:pt x="79" y="53"/>
                    <a:pt x="78" y="51"/>
                    <a:pt x="77" y="52"/>
                  </a:cubicBezTo>
                  <a:cubicBezTo>
                    <a:pt x="77" y="53"/>
                    <a:pt x="78" y="57"/>
                    <a:pt x="79" y="58"/>
                  </a:cubicBezTo>
                  <a:cubicBezTo>
                    <a:pt x="80" y="59"/>
                    <a:pt x="78" y="59"/>
                    <a:pt x="78" y="59"/>
                  </a:cubicBezTo>
                  <a:cubicBezTo>
                    <a:pt x="77" y="59"/>
                    <a:pt x="77" y="56"/>
                    <a:pt x="76" y="55"/>
                  </a:cubicBezTo>
                  <a:cubicBezTo>
                    <a:pt x="75" y="54"/>
                    <a:pt x="72" y="52"/>
                    <a:pt x="71" y="53"/>
                  </a:cubicBezTo>
                  <a:cubicBezTo>
                    <a:pt x="71" y="54"/>
                    <a:pt x="74" y="54"/>
                    <a:pt x="73" y="55"/>
                  </a:cubicBezTo>
                  <a:cubicBezTo>
                    <a:pt x="73" y="56"/>
                    <a:pt x="72" y="54"/>
                    <a:pt x="71" y="55"/>
                  </a:cubicBezTo>
                  <a:cubicBezTo>
                    <a:pt x="69" y="56"/>
                    <a:pt x="70" y="56"/>
                    <a:pt x="70" y="55"/>
                  </a:cubicBezTo>
                  <a:cubicBezTo>
                    <a:pt x="70" y="54"/>
                    <a:pt x="68" y="53"/>
                    <a:pt x="66" y="53"/>
                  </a:cubicBezTo>
                  <a:cubicBezTo>
                    <a:pt x="64" y="53"/>
                    <a:pt x="65" y="55"/>
                    <a:pt x="65" y="55"/>
                  </a:cubicBezTo>
                  <a:cubicBezTo>
                    <a:pt x="64" y="56"/>
                    <a:pt x="61" y="55"/>
                    <a:pt x="63" y="54"/>
                  </a:cubicBezTo>
                  <a:cubicBezTo>
                    <a:pt x="65" y="54"/>
                    <a:pt x="64" y="53"/>
                    <a:pt x="63" y="52"/>
                  </a:cubicBezTo>
                  <a:cubicBezTo>
                    <a:pt x="62" y="51"/>
                    <a:pt x="61" y="52"/>
                    <a:pt x="57" y="53"/>
                  </a:cubicBezTo>
                  <a:cubicBezTo>
                    <a:pt x="54" y="54"/>
                    <a:pt x="53" y="56"/>
                    <a:pt x="53" y="56"/>
                  </a:cubicBezTo>
                  <a:cubicBezTo>
                    <a:pt x="54" y="56"/>
                    <a:pt x="54" y="56"/>
                    <a:pt x="52" y="57"/>
                  </a:cubicBezTo>
                  <a:cubicBezTo>
                    <a:pt x="51" y="58"/>
                    <a:pt x="52" y="59"/>
                    <a:pt x="54" y="59"/>
                  </a:cubicBezTo>
                  <a:cubicBezTo>
                    <a:pt x="55" y="59"/>
                    <a:pt x="54" y="60"/>
                    <a:pt x="54" y="60"/>
                  </a:cubicBezTo>
                  <a:cubicBezTo>
                    <a:pt x="55" y="61"/>
                    <a:pt x="59" y="59"/>
                    <a:pt x="60" y="60"/>
                  </a:cubicBezTo>
                  <a:cubicBezTo>
                    <a:pt x="61" y="60"/>
                    <a:pt x="54" y="61"/>
                    <a:pt x="54" y="62"/>
                  </a:cubicBezTo>
                  <a:cubicBezTo>
                    <a:pt x="54" y="63"/>
                    <a:pt x="58" y="64"/>
                    <a:pt x="61" y="63"/>
                  </a:cubicBezTo>
                  <a:cubicBezTo>
                    <a:pt x="64" y="63"/>
                    <a:pt x="69" y="64"/>
                    <a:pt x="69" y="65"/>
                  </a:cubicBezTo>
                  <a:cubicBezTo>
                    <a:pt x="69" y="65"/>
                    <a:pt x="65" y="65"/>
                    <a:pt x="63" y="65"/>
                  </a:cubicBezTo>
                  <a:cubicBezTo>
                    <a:pt x="60" y="65"/>
                    <a:pt x="56" y="66"/>
                    <a:pt x="56" y="67"/>
                  </a:cubicBezTo>
                  <a:cubicBezTo>
                    <a:pt x="56" y="67"/>
                    <a:pt x="56" y="67"/>
                    <a:pt x="59" y="69"/>
                  </a:cubicBezTo>
                  <a:cubicBezTo>
                    <a:pt x="62" y="70"/>
                    <a:pt x="64" y="68"/>
                    <a:pt x="64" y="70"/>
                  </a:cubicBezTo>
                  <a:cubicBezTo>
                    <a:pt x="64" y="72"/>
                    <a:pt x="66" y="72"/>
                    <a:pt x="69" y="72"/>
                  </a:cubicBezTo>
                  <a:cubicBezTo>
                    <a:pt x="73" y="72"/>
                    <a:pt x="75" y="70"/>
                    <a:pt x="76" y="71"/>
                  </a:cubicBezTo>
                  <a:cubicBezTo>
                    <a:pt x="78" y="71"/>
                    <a:pt x="79" y="70"/>
                    <a:pt x="80" y="69"/>
                  </a:cubicBezTo>
                  <a:cubicBezTo>
                    <a:pt x="81" y="68"/>
                    <a:pt x="81" y="69"/>
                    <a:pt x="82" y="69"/>
                  </a:cubicBezTo>
                  <a:cubicBezTo>
                    <a:pt x="82" y="70"/>
                    <a:pt x="84" y="70"/>
                    <a:pt x="85" y="70"/>
                  </a:cubicBezTo>
                  <a:cubicBezTo>
                    <a:pt x="86" y="72"/>
                    <a:pt x="90" y="71"/>
                    <a:pt x="92" y="70"/>
                  </a:cubicBezTo>
                  <a:cubicBezTo>
                    <a:pt x="93" y="70"/>
                    <a:pt x="91" y="67"/>
                    <a:pt x="90" y="68"/>
                  </a:cubicBezTo>
                  <a:cubicBezTo>
                    <a:pt x="89" y="69"/>
                    <a:pt x="89" y="69"/>
                    <a:pt x="89" y="68"/>
                  </a:cubicBezTo>
                  <a:cubicBezTo>
                    <a:pt x="88" y="68"/>
                    <a:pt x="90" y="67"/>
                    <a:pt x="91" y="67"/>
                  </a:cubicBezTo>
                  <a:close/>
                  <a:moveTo>
                    <a:pt x="52" y="41"/>
                  </a:moveTo>
                  <a:cubicBezTo>
                    <a:pt x="54" y="42"/>
                    <a:pt x="55" y="40"/>
                    <a:pt x="55" y="39"/>
                  </a:cubicBezTo>
                  <a:cubicBezTo>
                    <a:pt x="55" y="38"/>
                    <a:pt x="51" y="41"/>
                    <a:pt x="52" y="41"/>
                  </a:cubicBezTo>
                  <a:close/>
                  <a:moveTo>
                    <a:pt x="43" y="38"/>
                  </a:moveTo>
                  <a:cubicBezTo>
                    <a:pt x="44" y="39"/>
                    <a:pt x="43" y="40"/>
                    <a:pt x="44" y="40"/>
                  </a:cubicBezTo>
                  <a:cubicBezTo>
                    <a:pt x="45" y="39"/>
                    <a:pt x="45" y="39"/>
                    <a:pt x="46" y="39"/>
                  </a:cubicBezTo>
                  <a:cubicBezTo>
                    <a:pt x="47" y="40"/>
                    <a:pt x="47" y="39"/>
                    <a:pt x="47" y="38"/>
                  </a:cubicBezTo>
                  <a:cubicBezTo>
                    <a:pt x="48" y="38"/>
                    <a:pt x="48" y="40"/>
                    <a:pt x="49" y="40"/>
                  </a:cubicBezTo>
                  <a:cubicBezTo>
                    <a:pt x="50" y="40"/>
                    <a:pt x="50" y="38"/>
                    <a:pt x="51" y="38"/>
                  </a:cubicBezTo>
                  <a:cubicBezTo>
                    <a:pt x="52" y="39"/>
                    <a:pt x="52" y="38"/>
                    <a:pt x="53" y="37"/>
                  </a:cubicBezTo>
                  <a:cubicBezTo>
                    <a:pt x="53" y="37"/>
                    <a:pt x="53" y="35"/>
                    <a:pt x="54" y="35"/>
                  </a:cubicBezTo>
                  <a:cubicBezTo>
                    <a:pt x="55" y="35"/>
                    <a:pt x="54" y="36"/>
                    <a:pt x="55" y="37"/>
                  </a:cubicBezTo>
                  <a:cubicBezTo>
                    <a:pt x="55" y="39"/>
                    <a:pt x="57" y="37"/>
                    <a:pt x="57" y="37"/>
                  </a:cubicBezTo>
                  <a:cubicBezTo>
                    <a:pt x="57" y="36"/>
                    <a:pt x="59" y="37"/>
                    <a:pt x="59" y="36"/>
                  </a:cubicBezTo>
                  <a:cubicBezTo>
                    <a:pt x="59" y="35"/>
                    <a:pt x="59" y="35"/>
                    <a:pt x="59" y="34"/>
                  </a:cubicBezTo>
                  <a:cubicBezTo>
                    <a:pt x="58" y="33"/>
                    <a:pt x="59" y="33"/>
                    <a:pt x="60" y="33"/>
                  </a:cubicBezTo>
                  <a:cubicBezTo>
                    <a:pt x="61" y="32"/>
                    <a:pt x="59" y="33"/>
                    <a:pt x="58" y="32"/>
                  </a:cubicBezTo>
                  <a:cubicBezTo>
                    <a:pt x="57" y="31"/>
                    <a:pt x="57" y="32"/>
                    <a:pt x="57" y="33"/>
                  </a:cubicBezTo>
                  <a:cubicBezTo>
                    <a:pt x="57" y="33"/>
                    <a:pt x="55" y="33"/>
                    <a:pt x="54" y="32"/>
                  </a:cubicBezTo>
                  <a:cubicBezTo>
                    <a:pt x="53" y="32"/>
                    <a:pt x="51" y="34"/>
                    <a:pt x="49" y="35"/>
                  </a:cubicBezTo>
                  <a:cubicBezTo>
                    <a:pt x="48" y="35"/>
                    <a:pt x="48" y="37"/>
                    <a:pt x="46" y="37"/>
                  </a:cubicBezTo>
                  <a:cubicBezTo>
                    <a:pt x="45" y="37"/>
                    <a:pt x="42" y="38"/>
                    <a:pt x="43" y="38"/>
                  </a:cubicBezTo>
                  <a:close/>
                  <a:moveTo>
                    <a:pt x="59" y="38"/>
                  </a:moveTo>
                  <a:cubicBezTo>
                    <a:pt x="58" y="38"/>
                    <a:pt x="58" y="39"/>
                    <a:pt x="59" y="39"/>
                  </a:cubicBezTo>
                  <a:cubicBezTo>
                    <a:pt x="61" y="39"/>
                    <a:pt x="62" y="40"/>
                    <a:pt x="59" y="40"/>
                  </a:cubicBezTo>
                  <a:cubicBezTo>
                    <a:pt x="57" y="40"/>
                    <a:pt x="56" y="42"/>
                    <a:pt x="58" y="41"/>
                  </a:cubicBezTo>
                  <a:cubicBezTo>
                    <a:pt x="59" y="41"/>
                    <a:pt x="61" y="41"/>
                    <a:pt x="60" y="41"/>
                  </a:cubicBezTo>
                  <a:cubicBezTo>
                    <a:pt x="59" y="42"/>
                    <a:pt x="55" y="42"/>
                    <a:pt x="56" y="43"/>
                  </a:cubicBezTo>
                  <a:cubicBezTo>
                    <a:pt x="56" y="43"/>
                    <a:pt x="57" y="43"/>
                    <a:pt x="59" y="44"/>
                  </a:cubicBezTo>
                  <a:cubicBezTo>
                    <a:pt x="60" y="44"/>
                    <a:pt x="61" y="44"/>
                    <a:pt x="62" y="43"/>
                  </a:cubicBezTo>
                  <a:cubicBezTo>
                    <a:pt x="63" y="42"/>
                    <a:pt x="64" y="41"/>
                    <a:pt x="64" y="43"/>
                  </a:cubicBezTo>
                  <a:cubicBezTo>
                    <a:pt x="63" y="44"/>
                    <a:pt x="65" y="43"/>
                    <a:pt x="68" y="43"/>
                  </a:cubicBezTo>
                  <a:cubicBezTo>
                    <a:pt x="71" y="43"/>
                    <a:pt x="68" y="44"/>
                    <a:pt x="65" y="45"/>
                  </a:cubicBezTo>
                  <a:cubicBezTo>
                    <a:pt x="62" y="45"/>
                    <a:pt x="62" y="46"/>
                    <a:pt x="65" y="47"/>
                  </a:cubicBezTo>
                  <a:cubicBezTo>
                    <a:pt x="67" y="47"/>
                    <a:pt x="72" y="45"/>
                    <a:pt x="73" y="44"/>
                  </a:cubicBezTo>
                  <a:cubicBezTo>
                    <a:pt x="74" y="43"/>
                    <a:pt x="75" y="45"/>
                    <a:pt x="76" y="44"/>
                  </a:cubicBezTo>
                  <a:cubicBezTo>
                    <a:pt x="77" y="43"/>
                    <a:pt x="80" y="44"/>
                    <a:pt x="82" y="44"/>
                  </a:cubicBezTo>
                  <a:cubicBezTo>
                    <a:pt x="83" y="43"/>
                    <a:pt x="84" y="40"/>
                    <a:pt x="82" y="39"/>
                  </a:cubicBezTo>
                  <a:cubicBezTo>
                    <a:pt x="81" y="38"/>
                    <a:pt x="81" y="40"/>
                    <a:pt x="80" y="40"/>
                  </a:cubicBezTo>
                  <a:cubicBezTo>
                    <a:pt x="79" y="40"/>
                    <a:pt x="78" y="39"/>
                    <a:pt x="77" y="38"/>
                  </a:cubicBezTo>
                  <a:cubicBezTo>
                    <a:pt x="76" y="37"/>
                    <a:pt x="77" y="35"/>
                    <a:pt x="75" y="35"/>
                  </a:cubicBezTo>
                  <a:cubicBezTo>
                    <a:pt x="74" y="36"/>
                    <a:pt x="71" y="38"/>
                    <a:pt x="73" y="38"/>
                  </a:cubicBezTo>
                  <a:cubicBezTo>
                    <a:pt x="75" y="38"/>
                    <a:pt x="74" y="39"/>
                    <a:pt x="73" y="39"/>
                  </a:cubicBezTo>
                  <a:cubicBezTo>
                    <a:pt x="72" y="40"/>
                    <a:pt x="75" y="41"/>
                    <a:pt x="75" y="41"/>
                  </a:cubicBezTo>
                  <a:cubicBezTo>
                    <a:pt x="75" y="42"/>
                    <a:pt x="70" y="41"/>
                    <a:pt x="70" y="40"/>
                  </a:cubicBezTo>
                  <a:cubicBezTo>
                    <a:pt x="69" y="39"/>
                    <a:pt x="66" y="37"/>
                    <a:pt x="64" y="38"/>
                  </a:cubicBezTo>
                  <a:cubicBezTo>
                    <a:pt x="63" y="38"/>
                    <a:pt x="63" y="37"/>
                    <a:pt x="62" y="36"/>
                  </a:cubicBezTo>
                  <a:cubicBezTo>
                    <a:pt x="60" y="36"/>
                    <a:pt x="61" y="38"/>
                    <a:pt x="59" y="38"/>
                  </a:cubicBezTo>
                  <a:close/>
                  <a:moveTo>
                    <a:pt x="65" y="30"/>
                  </a:moveTo>
                  <a:cubicBezTo>
                    <a:pt x="65" y="29"/>
                    <a:pt x="61" y="29"/>
                    <a:pt x="61" y="30"/>
                  </a:cubicBezTo>
                  <a:cubicBezTo>
                    <a:pt x="62" y="31"/>
                    <a:pt x="64" y="32"/>
                    <a:pt x="65" y="30"/>
                  </a:cubicBezTo>
                  <a:close/>
                  <a:moveTo>
                    <a:pt x="73" y="30"/>
                  </a:moveTo>
                  <a:cubicBezTo>
                    <a:pt x="74" y="30"/>
                    <a:pt x="74" y="29"/>
                    <a:pt x="72" y="29"/>
                  </a:cubicBezTo>
                  <a:cubicBezTo>
                    <a:pt x="69" y="29"/>
                    <a:pt x="66" y="29"/>
                    <a:pt x="66" y="31"/>
                  </a:cubicBezTo>
                  <a:cubicBezTo>
                    <a:pt x="66" y="32"/>
                    <a:pt x="66" y="33"/>
                    <a:pt x="69" y="33"/>
                  </a:cubicBezTo>
                  <a:cubicBezTo>
                    <a:pt x="71" y="33"/>
                    <a:pt x="73" y="31"/>
                    <a:pt x="72" y="31"/>
                  </a:cubicBezTo>
                  <a:cubicBezTo>
                    <a:pt x="71" y="31"/>
                    <a:pt x="72" y="30"/>
                    <a:pt x="73" y="30"/>
                  </a:cubicBezTo>
                  <a:close/>
                  <a:moveTo>
                    <a:pt x="68" y="28"/>
                  </a:moveTo>
                  <a:cubicBezTo>
                    <a:pt x="69" y="28"/>
                    <a:pt x="70" y="27"/>
                    <a:pt x="71" y="28"/>
                  </a:cubicBezTo>
                  <a:cubicBezTo>
                    <a:pt x="72" y="28"/>
                    <a:pt x="75" y="29"/>
                    <a:pt x="75" y="27"/>
                  </a:cubicBezTo>
                  <a:cubicBezTo>
                    <a:pt x="75" y="26"/>
                    <a:pt x="71" y="25"/>
                    <a:pt x="70" y="26"/>
                  </a:cubicBezTo>
                  <a:cubicBezTo>
                    <a:pt x="69" y="27"/>
                    <a:pt x="64" y="27"/>
                    <a:pt x="65" y="28"/>
                  </a:cubicBezTo>
                  <a:cubicBezTo>
                    <a:pt x="66" y="28"/>
                    <a:pt x="67" y="28"/>
                    <a:pt x="68" y="28"/>
                  </a:cubicBezTo>
                  <a:close/>
                  <a:moveTo>
                    <a:pt x="85" y="25"/>
                  </a:moveTo>
                  <a:cubicBezTo>
                    <a:pt x="86" y="24"/>
                    <a:pt x="89" y="25"/>
                    <a:pt x="88" y="26"/>
                  </a:cubicBezTo>
                  <a:cubicBezTo>
                    <a:pt x="88" y="27"/>
                    <a:pt x="84" y="26"/>
                    <a:pt x="85" y="27"/>
                  </a:cubicBezTo>
                  <a:cubicBezTo>
                    <a:pt x="85" y="27"/>
                    <a:pt x="85" y="28"/>
                    <a:pt x="88" y="28"/>
                  </a:cubicBezTo>
                  <a:cubicBezTo>
                    <a:pt x="90" y="27"/>
                    <a:pt x="92" y="27"/>
                    <a:pt x="94" y="29"/>
                  </a:cubicBezTo>
                  <a:cubicBezTo>
                    <a:pt x="95" y="30"/>
                    <a:pt x="97" y="31"/>
                    <a:pt x="98" y="29"/>
                  </a:cubicBezTo>
                  <a:cubicBezTo>
                    <a:pt x="99" y="28"/>
                    <a:pt x="97" y="28"/>
                    <a:pt x="97" y="27"/>
                  </a:cubicBezTo>
                  <a:cubicBezTo>
                    <a:pt x="98" y="26"/>
                    <a:pt x="96" y="25"/>
                    <a:pt x="94" y="25"/>
                  </a:cubicBezTo>
                  <a:cubicBezTo>
                    <a:pt x="93" y="25"/>
                    <a:pt x="93" y="23"/>
                    <a:pt x="92" y="23"/>
                  </a:cubicBezTo>
                  <a:cubicBezTo>
                    <a:pt x="91" y="24"/>
                    <a:pt x="90" y="25"/>
                    <a:pt x="90" y="23"/>
                  </a:cubicBezTo>
                  <a:cubicBezTo>
                    <a:pt x="90" y="22"/>
                    <a:pt x="85" y="22"/>
                    <a:pt x="84" y="22"/>
                  </a:cubicBezTo>
                  <a:cubicBezTo>
                    <a:pt x="82" y="23"/>
                    <a:pt x="84" y="26"/>
                    <a:pt x="85" y="25"/>
                  </a:cubicBezTo>
                  <a:close/>
                  <a:moveTo>
                    <a:pt x="86" y="33"/>
                  </a:moveTo>
                  <a:cubicBezTo>
                    <a:pt x="87" y="32"/>
                    <a:pt x="83" y="29"/>
                    <a:pt x="82" y="31"/>
                  </a:cubicBezTo>
                  <a:cubicBezTo>
                    <a:pt x="82" y="32"/>
                    <a:pt x="85" y="35"/>
                    <a:pt x="86" y="33"/>
                  </a:cubicBezTo>
                  <a:close/>
                  <a:moveTo>
                    <a:pt x="99" y="20"/>
                  </a:moveTo>
                  <a:cubicBezTo>
                    <a:pt x="100" y="19"/>
                    <a:pt x="95" y="18"/>
                    <a:pt x="96" y="19"/>
                  </a:cubicBezTo>
                  <a:cubicBezTo>
                    <a:pt x="97" y="19"/>
                    <a:pt x="99" y="21"/>
                    <a:pt x="99" y="20"/>
                  </a:cubicBezTo>
                  <a:close/>
                  <a:moveTo>
                    <a:pt x="88" y="43"/>
                  </a:moveTo>
                  <a:cubicBezTo>
                    <a:pt x="88" y="43"/>
                    <a:pt x="86" y="41"/>
                    <a:pt x="86" y="42"/>
                  </a:cubicBezTo>
                  <a:cubicBezTo>
                    <a:pt x="85" y="44"/>
                    <a:pt x="87" y="44"/>
                    <a:pt x="88" y="43"/>
                  </a:cubicBezTo>
                  <a:close/>
                  <a:moveTo>
                    <a:pt x="99" y="36"/>
                  </a:moveTo>
                  <a:cubicBezTo>
                    <a:pt x="99" y="37"/>
                    <a:pt x="97" y="36"/>
                    <a:pt x="95" y="35"/>
                  </a:cubicBezTo>
                  <a:cubicBezTo>
                    <a:pt x="93" y="34"/>
                    <a:pt x="94" y="37"/>
                    <a:pt x="96" y="38"/>
                  </a:cubicBezTo>
                  <a:cubicBezTo>
                    <a:pt x="97" y="39"/>
                    <a:pt x="95" y="39"/>
                    <a:pt x="93" y="37"/>
                  </a:cubicBezTo>
                  <a:cubicBezTo>
                    <a:pt x="91" y="36"/>
                    <a:pt x="91" y="38"/>
                    <a:pt x="92" y="39"/>
                  </a:cubicBezTo>
                  <a:cubicBezTo>
                    <a:pt x="93" y="40"/>
                    <a:pt x="92" y="41"/>
                    <a:pt x="91" y="39"/>
                  </a:cubicBezTo>
                  <a:cubicBezTo>
                    <a:pt x="90" y="37"/>
                    <a:pt x="89" y="36"/>
                    <a:pt x="87" y="35"/>
                  </a:cubicBezTo>
                  <a:cubicBezTo>
                    <a:pt x="85" y="35"/>
                    <a:pt x="86" y="37"/>
                    <a:pt x="87" y="38"/>
                  </a:cubicBezTo>
                  <a:cubicBezTo>
                    <a:pt x="88" y="40"/>
                    <a:pt x="89" y="40"/>
                    <a:pt x="90" y="41"/>
                  </a:cubicBezTo>
                  <a:cubicBezTo>
                    <a:pt x="92" y="42"/>
                    <a:pt x="95" y="40"/>
                    <a:pt x="96" y="41"/>
                  </a:cubicBezTo>
                  <a:cubicBezTo>
                    <a:pt x="97" y="41"/>
                    <a:pt x="95" y="43"/>
                    <a:pt x="95" y="44"/>
                  </a:cubicBezTo>
                  <a:cubicBezTo>
                    <a:pt x="96" y="45"/>
                    <a:pt x="99" y="44"/>
                    <a:pt x="100" y="44"/>
                  </a:cubicBezTo>
                  <a:cubicBezTo>
                    <a:pt x="102" y="44"/>
                    <a:pt x="101" y="43"/>
                    <a:pt x="102" y="42"/>
                  </a:cubicBezTo>
                  <a:cubicBezTo>
                    <a:pt x="103" y="41"/>
                    <a:pt x="101" y="41"/>
                    <a:pt x="102" y="40"/>
                  </a:cubicBezTo>
                  <a:cubicBezTo>
                    <a:pt x="103" y="38"/>
                    <a:pt x="99" y="35"/>
                    <a:pt x="99" y="36"/>
                  </a:cubicBezTo>
                  <a:close/>
                  <a:moveTo>
                    <a:pt x="104" y="30"/>
                  </a:moveTo>
                  <a:cubicBezTo>
                    <a:pt x="105" y="30"/>
                    <a:pt x="106" y="30"/>
                    <a:pt x="108" y="29"/>
                  </a:cubicBezTo>
                  <a:cubicBezTo>
                    <a:pt x="109" y="29"/>
                    <a:pt x="107" y="29"/>
                    <a:pt x="108" y="28"/>
                  </a:cubicBezTo>
                  <a:cubicBezTo>
                    <a:pt x="109" y="26"/>
                    <a:pt x="106" y="26"/>
                    <a:pt x="106" y="27"/>
                  </a:cubicBezTo>
                  <a:cubicBezTo>
                    <a:pt x="105" y="27"/>
                    <a:pt x="101" y="24"/>
                    <a:pt x="101" y="25"/>
                  </a:cubicBezTo>
                  <a:cubicBezTo>
                    <a:pt x="100" y="26"/>
                    <a:pt x="102" y="30"/>
                    <a:pt x="104" y="30"/>
                  </a:cubicBezTo>
                  <a:close/>
                  <a:moveTo>
                    <a:pt x="112" y="31"/>
                  </a:moveTo>
                  <a:cubicBezTo>
                    <a:pt x="112" y="30"/>
                    <a:pt x="104" y="31"/>
                    <a:pt x="105" y="32"/>
                  </a:cubicBezTo>
                  <a:cubicBezTo>
                    <a:pt x="107" y="33"/>
                    <a:pt x="112" y="31"/>
                    <a:pt x="112" y="31"/>
                  </a:cubicBezTo>
                  <a:close/>
                  <a:moveTo>
                    <a:pt x="111" y="46"/>
                  </a:moveTo>
                  <a:cubicBezTo>
                    <a:pt x="113" y="46"/>
                    <a:pt x="112" y="43"/>
                    <a:pt x="110" y="42"/>
                  </a:cubicBezTo>
                  <a:cubicBezTo>
                    <a:pt x="108" y="40"/>
                    <a:pt x="103" y="43"/>
                    <a:pt x="104" y="44"/>
                  </a:cubicBezTo>
                  <a:cubicBezTo>
                    <a:pt x="105" y="45"/>
                    <a:pt x="109" y="46"/>
                    <a:pt x="111" y="46"/>
                  </a:cubicBezTo>
                  <a:close/>
                  <a:moveTo>
                    <a:pt x="98" y="60"/>
                  </a:moveTo>
                  <a:cubicBezTo>
                    <a:pt x="100" y="62"/>
                    <a:pt x="99" y="59"/>
                    <a:pt x="102" y="59"/>
                  </a:cubicBezTo>
                  <a:cubicBezTo>
                    <a:pt x="104" y="59"/>
                    <a:pt x="105" y="55"/>
                    <a:pt x="105" y="53"/>
                  </a:cubicBezTo>
                  <a:cubicBezTo>
                    <a:pt x="105" y="52"/>
                    <a:pt x="103" y="52"/>
                    <a:pt x="103" y="53"/>
                  </a:cubicBezTo>
                  <a:cubicBezTo>
                    <a:pt x="104" y="54"/>
                    <a:pt x="103" y="55"/>
                    <a:pt x="103" y="54"/>
                  </a:cubicBezTo>
                  <a:cubicBezTo>
                    <a:pt x="103" y="53"/>
                    <a:pt x="101" y="54"/>
                    <a:pt x="100" y="53"/>
                  </a:cubicBezTo>
                  <a:cubicBezTo>
                    <a:pt x="100" y="52"/>
                    <a:pt x="103" y="52"/>
                    <a:pt x="103" y="50"/>
                  </a:cubicBezTo>
                  <a:cubicBezTo>
                    <a:pt x="104" y="49"/>
                    <a:pt x="101" y="49"/>
                    <a:pt x="102" y="48"/>
                  </a:cubicBezTo>
                  <a:cubicBezTo>
                    <a:pt x="102" y="47"/>
                    <a:pt x="97" y="48"/>
                    <a:pt x="99" y="49"/>
                  </a:cubicBezTo>
                  <a:cubicBezTo>
                    <a:pt x="100" y="49"/>
                    <a:pt x="99" y="50"/>
                    <a:pt x="97" y="49"/>
                  </a:cubicBezTo>
                  <a:cubicBezTo>
                    <a:pt x="96" y="48"/>
                    <a:pt x="92" y="50"/>
                    <a:pt x="93" y="51"/>
                  </a:cubicBezTo>
                  <a:cubicBezTo>
                    <a:pt x="94" y="52"/>
                    <a:pt x="98" y="50"/>
                    <a:pt x="96" y="53"/>
                  </a:cubicBezTo>
                  <a:cubicBezTo>
                    <a:pt x="94" y="56"/>
                    <a:pt x="93" y="52"/>
                    <a:pt x="91" y="53"/>
                  </a:cubicBezTo>
                  <a:cubicBezTo>
                    <a:pt x="89" y="53"/>
                    <a:pt x="90" y="55"/>
                    <a:pt x="93" y="56"/>
                  </a:cubicBezTo>
                  <a:cubicBezTo>
                    <a:pt x="96" y="57"/>
                    <a:pt x="95" y="59"/>
                    <a:pt x="98" y="60"/>
                  </a:cubicBezTo>
                  <a:close/>
                  <a:moveTo>
                    <a:pt x="115" y="44"/>
                  </a:moveTo>
                  <a:cubicBezTo>
                    <a:pt x="115" y="46"/>
                    <a:pt x="116" y="44"/>
                    <a:pt x="117" y="45"/>
                  </a:cubicBezTo>
                  <a:cubicBezTo>
                    <a:pt x="118" y="46"/>
                    <a:pt x="120" y="46"/>
                    <a:pt x="121" y="46"/>
                  </a:cubicBezTo>
                  <a:cubicBezTo>
                    <a:pt x="122" y="45"/>
                    <a:pt x="122" y="44"/>
                    <a:pt x="123" y="45"/>
                  </a:cubicBezTo>
                  <a:cubicBezTo>
                    <a:pt x="123" y="46"/>
                    <a:pt x="125" y="46"/>
                    <a:pt x="130" y="46"/>
                  </a:cubicBezTo>
                  <a:cubicBezTo>
                    <a:pt x="135" y="46"/>
                    <a:pt x="134" y="44"/>
                    <a:pt x="136" y="45"/>
                  </a:cubicBezTo>
                  <a:cubicBezTo>
                    <a:pt x="137" y="46"/>
                    <a:pt x="140" y="46"/>
                    <a:pt x="142" y="46"/>
                  </a:cubicBezTo>
                  <a:cubicBezTo>
                    <a:pt x="143" y="45"/>
                    <a:pt x="144" y="43"/>
                    <a:pt x="144" y="42"/>
                  </a:cubicBezTo>
                  <a:cubicBezTo>
                    <a:pt x="144" y="41"/>
                    <a:pt x="133" y="40"/>
                    <a:pt x="131" y="41"/>
                  </a:cubicBezTo>
                  <a:cubicBezTo>
                    <a:pt x="129" y="42"/>
                    <a:pt x="126" y="40"/>
                    <a:pt x="124" y="41"/>
                  </a:cubicBezTo>
                  <a:cubicBezTo>
                    <a:pt x="123" y="42"/>
                    <a:pt x="123" y="40"/>
                    <a:pt x="120" y="40"/>
                  </a:cubicBezTo>
                  <a:cubicBezTo>
                    <a:pt x="118" y="40"/>
                    <a:pt x="121" y="39"/>
                    <a:pt x="121" y="38"/>
                  </a:cubicBezTo>
                  <a:cubicBezTo>
                    <a:pt x="122" y="37"/>
                    <a:pt x="117" y="36"/>
                    <a:pt x="115" y="36"/>
                  </a:cubicBezTo>
                  <a:cubicBezTo>
                    <a:pt x="113" y="36"/>
                    <a:pt x="112" y="35"/>
                    <a:pt x="110" y="35"/>
                  </a:cubicBezTo>
                  <a:cubicBezTo>
                    <a:pt x="108" y="34"/>
                    <a:pt x="103" y="34"/>
                    <a:pt x="104" y="35"/>
                  </a:cubicBezTo>
                  <a:cubicBezTo>
                    <a:pt x="105" y="36"/>
                    <a:pt x="111" y="39"/>
                    <a:pt x="111" y="38"/>
                  </a:cubicBezTo>
                  <a:cubicBezTo>
                    <a:pt x="112" y="37"/>
                    <a:pt x="113" y="39"/>
                    <a:pt x="114" y="40"/>
                  </a:cubicBezTo>
                  <a:cubicBezTo>
                    <a:pt x="115" y="41"/>
                    <a:pt x="114" y="42"/>
                    <a:pt x="115" y="44"/>
                  </a:cubicBezTo>
                  <a:close/>
                  <a:moveTo>
                    <a:pt x="120" y="31"/>
                  </a:moveTo>
                  <a:cubicBezTo>
                    <a:pt x="118" y="30"/>
                    <a:pt x="116" y="32"/>
                    <a:pt x="118" y="33"/>
                  </a:cubicBezTo>
                  <a:cubicBezTo>
                    <a:pt x="119" y="34"/>
                    <a:pt x="122" y="32"/>
                    <a:pt x="120" y="31"/>
                  </a:cubicBezTo>
                  <a:close/>
                  <a:moveTo>
                    <a:pt x="105" y="20"/>
                  </a:moveTo>
                  <a:cubicBezTo>
                    <a:pt x="106" y="21"/>
                    <a:pt x="106" y="22"/>
                    <a:pt x="107" y="22"/>
                  </a:cubicBezTo>
                  <a:cubicBezTo>
                    <a:pt x="109" y="23"/>
                    <a:pt x="114" y="21"/>
                    <a:pt x="114" y="23"/>
                  </a:cubicBezTo>
                  <a:cubicBezTo>
                    <a:pt x="114" y="24"/>
                    <a:pt x="109" y="24"/>
                    <a:pt x="110" y="25"/>
                  </a:cubicBezTo>
                  <a:cubicBezTo>
                    <a:pt x="111" y="25"/>
                    <a:pt x="114" y="26"/>
                    <a:pt x="113" y="27"/>
                  </a:cubicBezTo>
                  <a:cubicBezTo>
                    <a:pt x="113" y="28"/>
                    <a:pt x="118" y="29"/>
                    <a:pt x="119" y="29"/>
                  </a:cubicBezTo>
                  <a:cubicBezTo>
                    <a:pt x="119" y="28"/>
                    <a:pt x="121" y="28"/>
                    <a:pt x="122" y="28"/>
                  </a:cubicBezTo>
                  <a:cubicBezTo>
                    <a:pt x="123" y="29"/>
                    <a:pt x="123" y="25"/>
                    <a:pt x="124" y="26"/>
                  </a:cubicBezTo>
                  <a:cubicBezTo>
                    <a:pt x="125" y="26"/>
                    <a:pt x="125" y="25"/>
                    <a:pt x="127" y="24"/>
                  </a:cubicBezTo>
                  <a:cubicBezTo>
                    <a:pt x="128" y="23"/>
                    <a:pt x="130" y="23"/>
                    <a:pt x="131" y="23"/>
                  </a:cubicBezTo>
                  <a:cubicBezTo>
                    <a:pt x="131" y="22"/>
                    <a:pt x="130" y="21"/>
                    <a:pt x="128" y="22"/>
                  </a:cubicBezTo>
                  <a:cubicBezTo>
                    <a:pt x="126" y="22"/>
                    <a:pt x="125" y="21"/>
                    <a:pt x="126" y="20"/>
                  </a:cubicBezTo>
                  <a:cubicBezTo>
                    <a:pt x="127" y="19"/>
                    <a:pt x="124" y="19"/>
                    <a:pt x="125" y="18"/>
                  </a:cubicBezTo>
                  <a:cubicBezTo>
                    <a:pt x="126" y="17"/>
                    <a:pt x="123" y="16"/>
                    <a:pt x="123" y="17"/>
                  </a:cubicBezTo>
                  <a:cubicBezTo>
                    <a:pt x="124" y="19"/>
                    <a:pt x="122" y="17"/>
                    <a:pt x="121" y="16"/>
                  </a:cubicBezTo>
                  <a:cubicBezTo>
                    <a:pt x="121" y="15"/>
                    <a:pt x="117" y="15"/>
                    <a:pt x="114" y="12"/>
                  </a:cubicBezTo>
                  <a:cubicBezTo>
                    <a:pt x="111" y="10"/>
                    <a:pt x="108" y="12"/>
                    <a:pt x="110" y="12"/>
                  </a:cubicBezTo>
                  <a:cubicBezTo>
                    <a:pt x="112" y="12"/>
                    <a:pt x="111" y="13"/>
                    <a:pt x="110" y="13"/>
                  </a:cubicBezTo>
                  <a:cubicBezTo>
                    <a:pt x="109" y="13"/>
                    <a:pt x="106" y="13"/>
                    <a:pt x="109" y="14"/>
                  </a:cubicBezTo>
                  <a:cubicBezTo>
                    <a:pt x="111" y="15"/>
                    <a:pt x="108" y="15"/>
                    <a:pt x="107" y="15"/>
                  </a:cubicBezTo>
                  <a:cubicBezTo>
                    <a:pt x="105" y="15"/>
                    <a:pt x="105" y="17"/>
                    <a:pt x="107" y="17"/>
                  </a:cubicBezTo>
                  <a:cubicBezTo>
                    <a:pt x="109" y="18"/>
                    <a:pt x="108" y="19"/>
                    <a:pt x="106" y="19"/>
                  </a:cubicBezTo>
                  <a:cubicBezTo>
                    <a:pt x="104" y="18"/>
                    <a:pt x="103" y="19"/>
                    <a:pt x="105" y="20"/>
                  </a:cubicBezTo>
                  <a:close/>
                  <a:moveTo>
                    <a:pt x="117" y="10"/>
                  </a:moveTo>
                  <a:cubicBezTo>
                    <a:pt x="119" y="9"/>
                    <a:pt x="120" y="9"/>
                    <a:pt x="119" y="10"/>
                  </a:cubicBezTo>
                  <a:cubicBezTo>
                    <a:pt x="118" y="11"/>
                    <a:pt x="118" y="11"/>
                    <a:pt x="120" y="11"/>
                  </a:cubicBezTo>
                  <a:cubicBezTo>
                    <a:pt x="121" y="11"/>
                    <a:pt x="119" y="11"/>
                    <a:pt x="119" y="12"/>
                  </a:cubicBezTo>
                  <a:cubicBezTo>
                    <a:pt x="119" y="13"/>
                    <a:pt x="121" y="13"/>
                    <a:pt x="121" y="14"/>
                  </a:cubicBezTo>
                  <a:cubicBezTo>
                    <a:pt x="121" y="15"/>
                    <a:pt x="126" y="15"/>
                    <a:pt x="127" y="14"/>
                  </a:cubicBezTo>
                  <a:cubicBezTo>
                    <a:pt x="128" y="13"/>
                    <a:pt x="128" y="14"/>
                    <a:pt x="128" y="15"/>
                  </a:cubicBezTo>
                  <a:cubicBezTo>
                    <a:pt x="128" y="16"/>
                    <a:pt x="134" y="17"/>
                    <a:pt x="134" y="16"/>
                  </a:cubicBezTo>
                  <a:cubicBezTo>
                    <a:pt x="135" y="15"/>
                    <a:pt x="136" y="15"/>
                    <a:pt x="137" y="15"/>
                  </a:cubicBezTo>
                  <a:cubicBezTo>
                    <a:pt x="138" y="16"/>
                    <a:pt x="144" y="14"/>
                    <a:pt x="144" y="13"/>
                  </a:cubicBezTo>
                  <a:cubicBezTo>
                    <a:pt x="144" y="12"/>
                    <a:pt x="146" y="14"/>
                    <a:pt x="144" y="15"/>
                  </a:cubicBezTo>
                  <a:cubicBezTo>
                    <a:pt x="142" y="16"/>
                    <a:pt x="138" y="16"/>
                    <a:pt x="137" y="17"/>
                  </a:cubicBezTo>
                  <a:cubicBezTo>
                    <a:pt x="135" y="17"/>
                    <a:pt x="138" y="18"/>
                    <a:pt x="139" y="20"/>
                  </a:cubicBezTo>
                  <a:cubicBezTo>
                    <a:pt x="141" y="21"/>
                    <a:pt x="137" y="20"/>
                    <a:pt x="136" y="19"/>
                  </a:cubicBezTo>
                  <a:cubicBezTo>
                    <a:pt x="134" y="17"/>
                    <a:pt x="130" y="17"/>
                    <a:pt x="128" y="17"/>
                  </a:cubicBezTo>
                  <a:cubicBezTo>
                    <a:pt x="126" y="17"/>
                    <a:pt x="127" y="21"/>
                    <a:pt x="128" y="21"/>
                  </a:cubicBezTo>
                  <a:cubicBezTo>
                    <a:pt x="130" y="21"/>
                    <a:pt x="131" y="21"/>
                    <a:pt x="133" y="23"/>
                  </a:cubicBezTo>
                  <a:cubicBezTo>
                    <a:pt x="134" y="26"/>
                    <a:pt x="137" y="25"/>
                    <a:pt x="137" y="26"/>
                  </a:cubicBezTo>
                  <a:cubicBezTo>
                    <a:pt x="137" y="27"/>
                    <a:pt x="133" y="25"/>
                    <a:pt x="131" y="25"/>
                  </a:cubicBezTo>
                  <a:cubicBezTo>
                    <a:pt x="129" y="25"/>
                    <a:pt x="125" y="26"/>
                    <a:pt x="125" y="28"/>
                  </a:cubicBezTo>
                  <a:cubicBezTo>
                    <a:pt x="125" y="29"/>
                    <a:pt x="128" y="29"/>
                    <a:pt x="130" y="28"/>
                  </a:cubicBezTo>
                  <a:cubicBezTo>
                    <a:pt x="133" y="26"/>
                    <a:pt x="131" y="28"/>
                    <a:pt x="130" y="29"/>
                  </a:cubicBezTo>
                  <a:cubicBezTo>
                    <a:pt x="129" y="30"/>
                    <a:pt x="133" y="31"/>
                    <a:pt x="133" y="32"/>
                  </a:cubicBezTo>
                  <a:cubicBezTo>
                    <a:pt x="133" y="34"/>
                    <a:pt x="130" y="33"/>
                    <a:pt x="130" y="32"/>
                  </a:cubicBezTo>
                  <a:cubicBezTo>
                    <a:pt x="129" y="31"/>
                    <a:pt x="128" y="30"/>
                    <a:pt x="126" y="30"/>
                  </a:cubicBezTo>
                  <a:cubicBezTo>
                    <a:pt x="123" y="30"/>
                    <a:pt x="124" y="32"/>
                    <a:pt x="125" y="32"/>
                  </a:cubicBezTo>
                  <a:cubicBezTo>
                    <a:pt x="127" y="32"/>
                    <a:pt x="127" y="34"/>
                    <a:pt x="125" y="34"/>
                  </a:cubicBezTo>
                  <a:cubicBezTo>
                    <a:pt x="123" y="34"/>
                    <a:pt x="119" y="35"/>
                    <a:pt x="120" y="36"/>
                  </a:cubicBezTo>
                  <a:cubicBezTo>
                    <a:pt x="122" y="37"/>
                    <a:pt x="127" y="36"/>
                    <a:pt x="128" y="37"/>
                  </a:cubicBezTo>
                  <a:cubicBezTo>
                    <a:pt x="129" y="38"/>
                    <a:pt x="132" y="38"/>
                    <a:pt x="132" y="37"/>
                  </a:cubicBezTo>
                  <a:cubicBezTo>
                    <a:pt x="133" y="36"/>
                    <a:pt x="135" y="37"/>
                    <a:pt x="137" y="37"/>
                  </a:cubicBezTo>
                  <a:cubicBezTo>
                    <a:pt x="139" y="37"/>
                    <a:pt x="139" y="37"/>
                    <a:pt x="140" y="38"/>
                  </a:cubicBezTo>
                  <a:cubicBezTo>
                    <a:pt x="141" y="39"/>
                    <a:pt x="143" y="38"/>
                    <a:pt x="144" y="37"/>
                  </a:cubicBezTo>
                  <a:cubicBezTo>
                    <a:pt x="145" y="37"/>
                    <a:pt x="145" y="37"/>
                    <a:pt x="147" y="37"/>
                  </a:cubicBezTo>
                  <a:cubicBezTo>
                    <a:pt x="148" y="37"/>
                    <a:pt x="148" y="36"/>
                    <a:pt x="148" y="34"/>
                  </a:cubicBezTo>
                  <a:cubicBezTo>
                    <a:pt x="147" y="33"/>
                    <a:pt x="145" y="35"/>
                    <a:pt x="145" y="34"/>
                  </a:cubicBezTo>
                  <a:cubicBezTo>
                    <a:pt x="145" y="33"/>
                    <a:pt x="143" y="33"/>
                    <a:pt x="140" y="34"/>
                  </a:cubicBezTo>
                  <a:cubicBezTo>
                    <a:pt x="137" y="34"/>
                    <a:pt x="138" y="32"/>
                    <a:pt x="140" y="32"/>
                  </a:cubicBezTo>
                  <a:cubicBezTo>
                    <a:pt x="142" y="33"/>
                    <a:pt x="144" y="33"/>
                    <a:pt x="146" y="32"/>
                  </a:cubicBezTo>
                  <a:cubicBezTo>
                    <a:pt x="148" y="32"/>
                    <a:pt x="147" y="31"/>
                    <a:pt x="147" y="30"/>
                  </a:cubicBezTo>
                  <a:cubicBezTo>
                    <a:pt x="147" y="29"/>
                    <a:pt x="149" y="29"/>
                    <a:pt x="151" y="29"/>
                  </a:cubicBezTo>
                  <a:cubicBezTo>
                    <a:pt x="153" y="29"/>
                    <a:pt x="156" y="26"/>
                    <a:pt x="156" y="25"/>
                  </a:cubicBezTo>
                  <a:cubicBezTo>
                    <a:pt x="156" y="23"/>
                    <a:pt x="152" y="23"/>
                    <a:pt x="149" y="23"/>
                  </a:cubicBezTo>
                  <a:cubicBezTo>
                    <a:pt x="147" y="23"/>
                    <a:pt x="151" y="22"/>
                    <a:pt x="155" y="22"/>
                  </a:cubicBezTo>
                  <a:cubicBezTo>
                    <a:pt x="159" y="22"/>
                    <a:pt x="157" y="20"/>
                    <a:pt x="158" y="20"/>
                  </a:cubicBezTo>
                  <a:cubicBezTo>
                    <a:pt x="158" y="19"/>
                    <a:pt x="160" y="21"/>
                    <a:pt x="162" y="20"/>
                  </a:cubicBezTo>
                  <a:cubicBezTo>
                    <a:pt x="164" y="20"/>
                    <a:pt x="163" y="18"/>
                    <a:pt x="164" y="18"/>
                  </a:cubicBezTo>
                  <a:cubicBezTo>
                    <a:pt x="165" y="18"/>
                    <a:pt x="167" y="17"/>
                    <a:pt x="171" y="14"/>
                  </a:cubicBezTo>
                  <a:cubicBezTo>
                    <a:pt x="176" y="12"/>
                    <a:pt x="179" y="12"/>
                    <a:pt x="179" y="11"/>
                  </a:cubicBezTo>
                  <a:cubicBezTo>
                    <a:pt x="179" y="10"/>
                    <a:pt x="173" y="11"/>
                    <a:pt x="172" y="11"/>
                  </a:cubicBezTo>
                  <a:cubicBezTo>
                    <a:pt x="171" y="10"/>
                    <a:pt x="176" y="9"/>
                    <a:pt x="178" y="9"/>
                  </a:cubicBezTo>
                  <a:cubicBezTo>
                    <a:pt x="179" y="10"/>
                    <a:pt x="181" y="9"/>
                    <a:pt x="185" y="7"/>
                  </a:cubicBezTo>
                  <a:cubicBezTo>
                    <a:pt x="189" y="5"/>
                    <a:pt x="187" y="5"/>
                    <a:pt x="185" y="5"/>
                  </a:cubicBezTo>
                  <a:cubicBezTo>
                    <a:pt x="184" y="5"/>
                    <a:pt x="182" y="5"/>
                    <a:pt x="182" y="4"/>
                  </a:cubicBezTo>
                  <a:cubicBezTo>
                    <a:pt x="182" y="2"/>
                    <a:pt x="179" y="3"/>
                    <a:pt x="179" y="3"/>
                  </a:cubicBezTo>
                  <a:cubicBezTo>
                    <a:pt x="179" y="2"/>
                    <a:pt x="177" y="3"/>
                    <a:pt x="174" y="4"/>
                  </a:cubicBezTo>
                  <a:cubicBezTo>
                    <a:pt x="171" y="5"/>
                    <a:pt x="174" y="3"/>
                    <a:pt x="175" y="2"/>
                  </a:cubicBezTo>
                  <a:cubicBezTo>
                    <a:pt x="176" y="2"/>
                    <a:pt x="168" y="2"/>
                    <a:pt x="167" y="1"/>
                  </a:cubicBezTo>
                  <a:cubicBezTo>
                    <a:pt x="165" y="0"/>
                    <a:pt x="164" y="3"/>
                    <a:pt x="163" y="2"/>
                  </a:cubicBezTo>
                  <a:cubicBezTo>
                    <a:pt x="161" y="0"/>
                    <a:pt x="158" y="1"/>
                    <a:pt x="159" y="2"/>
                  </a:cubicBezTo>
                  <a:cubicBezTo>
                    <a:pt x="159" y="3"/>
                    <a:pt x="158" y="3"/>
                    <a:pt x="157" y="2"/>
                  </a:cubicBezTo>
                  <a:cubicBezTo>
                    <a:pt x="156" y="1"/>
                    <a:pt x="153" y="2"/>
                    <a:pt x="151" y="2"/>
                  </a:cubicBezTo>
                  <a:cubicBezTo>
                    <a:pt x="149" y="2"/>
                    <a:pt x="150" y="4"/>
                    <a:pt x="147" y="3"/>
                  </a:cubicBezTo>
                  <a:cubicBezTo>
                    <a:pt x="145" y="2"/>
                    <a:pt x="142" y="2"/>
                    <a:pt x="143" y="2"/>
                  </a:cubicBezTo>
                  <a:cubicBezTo>
                    <a:pt x="144" y="3"/>
                    <a:pt x="143" y="3"/>
                    <a:pt x="142" y="3"/>
                  </a:cubicBezTo>
                  <a:cubicBezTo>
                    <a:pt x="141" y="3"/>
                    <a:pt x="140" y="3"/>
                    <a:pt x="140" y="4"/>
                  </a:cubicBezTo>
                  <a:cubicBezTo>
                    <a:pt x="141" y="5"/>
                    <a:pt x="137" y="4"/>
                    <a:pt x="137" y="5"/>
                  </a:cubicBezTo>
                  <a:cubicBezTo>
                    <a:pt x="137" y="6"/>
                    <a:pt x="135" y="7"/>
                    <a:pt x="134" y="6"/>
                  </a:cubicBezTo>
                  <a:cubicBezTo>
                    <a:pt x="133" y="5"/>
                    <a:pt x="129" y="4"/>
                    <a:pt x="130" y="5"/>
                  </a:cubicBezTo>
                  <a:cubicBezTo>
                    <a:pt x="131" y="6"/>
                    <a:pt x="126" y="6"/>
                    <a:pt x="128" y="7"/>
                  </a:cubicBezTo>
                  <a:cubicBezTo>
                    <a:pt x="129" y="8"/>
                    <a:pt x="126" y="8"/>
                    <a:pt x="126" y="8"/>
                  </a:cubicBezTo>
                  <a:cubicBezTo>
                    <a:pt x="126" y="7"/>
                    <a:pt x="123" y="6"/>
                    <a:pt x="122" y="7"/>
                  </a:cubicBezTo>
                  <a:cubicBezTo>
                    <a:pt x="121" y="8"/>
                    <a:pt x="121" y="9"/>
                    <a:pt x="121" y="9"/>
                  </a:cubicBezTo>
                  <a:cubicBezTo>
                    <a:pt x="120" y="8"/>
                    <a:pt x="118" y="8"/>
                    <a:pt x="116" y="9"/>
                  </a:cubicBezTo>
                  <a:cubicBezTo>
                    <a:pt x="113" y="10"/>
                    <a:pt x="116" y="11"/>
                    <a:pt x="117" y="10"/>
                  </a:cubicBezTo>
                  <a:close/>
                  <a:moveTo>
                    <a:pt x="143" y="99"/>
                  </a:moveTo>
                  <a:cubicBezTo>
                    <a:pt x="144" y="99"/>
                    <a:pt x="146" y="96"/>
                    <a:pt x="144" y="96"/>
                  </a:cubicBezTo>
                  <a:cubicBezTo>
                    <a:pt x="142" y="96"/>
                    <a:pt x="142" y="99"/>
                    <a:pt x="143" y="99"/>
                  </a:cubicBezTo>
                  <a:close/>
                  <a:moveTo>
                    <a:pt x="134" y="96"/>
                  </a:moveTo>
                  <a:cubicBezTo>
                    <a:pt x="136" y="97"/>
                    <a:pt x="138" y="95"/>
                    <a:pt x="138" y="94"/>
                  </a:cubicBezTo>
                  <a:cubicBezTo>
                    <a:pt x="138" y="93"/>
                    <a:pt x="132" y="95"/>
                    <a:pt x="134" y="96"/>
                  </a:cubicBezTo>
                  <a:close/>
                  <a:moveTo>
                    <a:pt x="142" y="91"/>
                  </a:moveTo>
                  <a:cubicBezTo>
                    <a:pt x="142" y="90"/>
                    <a:pt x="138" y="89"/>
                    <a:pt x="139" y="88"/>
                  </a:cubicBezTo>
                  <a:cubicBezTo>
                    <a:pt x="139" y="87"/>
                    <a:pt x="135" y="86"/>
                    <a:pt x="134" y="85"/>
                  </a:cubicBezTo>
                  <a:cubicBezTo>
                    <a:pt x="133" y="85"/>
                    <a:pt x="131" y="84"/>
                    <a:pt x="131" y="83"/>
                  </a:cubicBezTo>
                  <a:cubicBezTo>
                    <a:pt x="131" y="82"/>
                    <a:pt x="129" y="83"/>
                    <a:pt x="129" y="85"/>
                  </a:cubicBezTo>
                  <a:cubicBezTo>
                    <a:pt x="128" y="87"/>
                    <a:pt x="127" y="86"/>
                    <a:pt x="128" y="88"/>
                  </a:cubicBezTo>
                  <a:cubicBezTo>
                    <a:pt x="128" y="90"/>
                    <a:pt x="126" y="90"/>
                    <a:pt x="126" y="91"/>
                  </a:cubicBezTo>
                  <a:cubicBezTo>
                    <a:pt x="126" y="92"/>
                    <a:pt x="128" y="91"/>
                    <a:pt x="129" y="91"/>
                  </a:cubicBezTo>
                  <a:cubicBezTo>
                    <a:pt x="130" y="91"/>
                    <a:pt x="129" y="93"/>
                    <a:pt x="130" y="93"/>
                  </a:cubicBezTo>
                  <a:cubicBezTo>
                    <a:pt x="131" y="93"/>
                    <a:pt x="133" y="91"/>
                    <a:pt x="134" y="91"/>
                  </a:cubicBezTo>
                  <a:cubicBezTo>
                    <a:pt x="135" y="90"/>
                    <a:pt x="136" y="90"/>
                    <a:pt x="137" y="91"/>
                  </a:cubicBezTo>
                  <a:cubicBezTo>
                    <a:pt x="138" y="92"/>
                    <a:pt x="142" y="92"/>
                    <a:pt x="142" y="91"/>
                  </a:cubicBezTo>
                  <a:close/>
                  <a:moveTo>
                    <a:pt x="175" y="82"/>
                  </a:moveTo>
                  <a:cubicBezTo>
                    <a:pt x="177" y="82"/>
                    <a:pt x="177" y="83"/>
                    <a:pt x="179" y="85"/>
                  </a:cubicBezTo>
                  <a:cubicBezTo>
                    <a:pt x="181" y="87"/>
                    <a:pt x="181" y="85"/>
                    <a:pt x="181" y="84"/>
                  </a:cubicBezTo>
                  <a:cubicBezTo>
                    <a:pt x="182" y="83"/>
                    <a:pt x="184" y="84"/>
                    <a:pt x="184" y="83"/>
                  </a:cubicBezTo>
                  <a:cubicBezTo>
                    <a:pt x="184" y="82"/>
                    <a:pt x="185" y="80"/>
                    <a:pt x="187" y="80"/>
                  </a:cubicBezTo>
                  <a:cubicBezTo>
                    <a:pt x="188" y="79"/>
                    <a:pt x="186" y="78"/>
                    <a:pt x="184" y="78"/>
                  </a:cubicBezTo>
                  <a:cubicBezTo>
                    <a:pt x="182" y="78"/>
                    <a:pt x="182" y="77"/>
                    <a:pt x="182" y="77"/>
                  </a:cubicBezTo>
                  <a:cubicBezTo>
                    <a:pt x="182" y="76"/>
                    <a:pt x="179" y="74"/>
                    <a:pt x="178" y="74"/>
                  </a:cubicBezTo>
                  <a:cubicBezTo>
                    <a:pt x="177" y="75"/>
                    <a:pt x="175" y="73"/>
                    <a:pt x="174" y="73"/>
                  </a:cubicBezTo>
                  <a:cubicBezTo>
                    <a:pt x="172" y="73"/>
                    <a:pt x="170" y="72"/>
                    <a:pt x="171" y="70"/>
                  </a:cubicBezTo>
                  <a:cubicBezTo>
                    <a:pt x="171" y="69"/>
                    <a:pt x="173" y="71"/>
                    <a:pt x="174" y="70"/>
                  </a:cubicBezTo>
                  <a:cubicBezTo>
                    <a:pt x="174" y="69"/>
                    <a:pt x="171" y="69"/>
                    <a:pt x="171" y="68"/>
                  </a:cubicBezTo>
                  <a:cubicBezTo>
                    <a:pt x="171" y="67"/>
                    <a:pt x="172" y="68"/>
                    <a:pt x="173" y="67"/>
                  </a:cubicBezTo>
                  <a:cubicBezTo>
                    <a:pt x="173" y="67"/>
                    <a:pt x="172" y="66"/>
                    <a:pt x="171" y="65"/>
                  </a:cubicBezTo>
                  <a:cubicBezTo>
                    <a:pt x="171" y="65"/>
                    <a:pt x="170" y="66"/>
                    <a:pt x="170" y="66"/>
                  </a:cubicBezTo>
                  <a:cubicBezTo>
                    <a:pt x="169" y="66"/>
                    <a:pt x="170" y="65"/>
                    <a:pt x="170" y="64"/>
                  </a:cubicBezTo>
                  <a:cubicBezTo>
                    <a:pt x="171" y="64"/>
                    <a:pt x="168" y="63"/>
                    <a:pt x="166" y="63"/>
                  </a:cubicBezTo>
                  <a:cubicBezTo>
                    <a:pt x="165" y="64"/>
                    <a:pt x="165" y="63"/>
                    <a:pt x="165" y="62"/>
                  </a:cubicBezTo>
                  <a:cubicBezTo>
                    <a:pt x="165" y="61"/>
                    <a:pt x="163" y="62"/>
                    <a:pt x="162" y="63"/>
                  </a:cubicBezTo>
                  <a:cubicBezTo>
                    <a:pt x="161" y="63"/>
                    <a:pt x="160" y="62"/>
                    <a:pt x="161" y="62"/>
                  </a:cubicBezTo>
                  <a:cubicBezTo>
                    <a:pt x="162" y="62"/>
                    <a:pt x="163" y="61"/>
                    <a:pt x="163" y="60"/>
                  </a:cubicBezTo>
                  <a:cubicBezTo>
                    <a:pt x="163" y="59"/>
                    <a:pt x="160" y="59"/>
                    <a:pt x="159" y="60"/>
                  </a:cubicBezTo>
                  <a:cubicBezTo>
                    <a:pt x="159" y="61"/>
                    <a:pt x="157" y="59"/>
                    <a:pt x="157" y="58"/>
                  </a:cubicBezTo>
                  <a:cubicBezTo>
                    <a:pt x="157" y="57"/>
                    <a:pt x="153" y="58"/>
                    <a:pt x="154" y="56"/>
                  </a:cubicBezTo>
                  <a:cubicBezTo>
                    <a:pt x="154" y="55"/>
                    <a:pt x="150" y="54"/>
                    <a:pt x="149" y="54"/>
                  </a:cubicBezTo>
                  <a:cubicBezTo>
                    <a:pt x="148" y="54"/>
                    <a:pt x="146" y="55"/>
                    <a:pt x="146" y="56"/>
                  </a:cubicBezTo>
                  <a:cubicBezTo>
                    <a:pt x="147" y="57"/>
                    <a:pt x="145" y="57"/>
                    <a:pt x="145" y="56"/>
                  </a:cubicBezTo>
                  <a:cubicBezTo>
                    <a:pt x="145" y="55"/>
                    <a:pt x="142" y="57"/>
                    <a:pt x="141" y="57"/>
                  </a:cubicBezTo>
                  <a:cubicBezTo>
                    <a:pt x="140" y="57"/>
                    <a:pt x="142" y="54"/>
                    <a:pt x="141" y="53"/>
                  </a:cubicBezTo>
                  <a:cubicBezTo>
                    <a:pt x="141" y="52"/>
                    <a:pt x="140" y="52"/>
                    <a:pt x="140" y="50"/>
                  </a:cubicBezTo>
                  <a:cubicBezTo>
                    <a:pt x="139" y="49"/>
                    <a:pt x="136" y="49"/>
                    <a:pt x="135" y="50"/>
                  </a:cubicBezTo>
                  <a:cubicBezTo>
                    <a:pt x="134" y="51"/>
                    <a:pt x="132" y="51"/>
                    <a:pt x="130" y="52"/>
                  </a:cubicBezTo>
                  <a:cubicBezTo>
                    <a:pt x="129" y="54"/>
                    <a:pt x="130" y="55"/>
                    <a:pt x="131" y="56"/>
                  </a:cubicBezTo>
                  <a:cubicBezTo>
                    <a:pt x="131" y="56"/>
                    <a:pt x="129" y="57"/>
                    <a:pt x="130" y="58"/>
                  </a:cubicBezTo>
                  <a:cubicBezTo>
                    <a:pt x="130" y="59"/>
                    <a:pt x="132" y="58"/>
                    <a:pt x="132" y="60"/>
                  </a:cubicBezTo>
                  <a:cubicBezTo>
                    <a:pt x="132" y="61"/>
                    <a:pt x="129" y="59"/>
                    <a:pt x="128" y="58"/>
                  </a:cubicBezTo>
                  <a:cubicBezTo>
                    <a:pt x="128" y="57"/>
                    <a:pt x="128" y="56"/>
                    <a:pt x="128" y="55"/>
                  </a:cubicBezTo>
                  <a:cubicBezTo>
                    <a:pt x="127" y="54"/>
                    <a:pt x="128" y="53"/>
                    <a:pt x="129" y="52"/>
                  </a:cubicBezTo>
                  <a:cubicBezTo>
                    <a:pt x="130" y="50"/>
                    <a:pt x="131" y="51"/>
                    <a:pt x="131" y="50"/>
                  </a:cubicBezTo>
                  <a:cubicBezTo>
                    <a:pt x="131" y="49"/>
                    <a:pt x="125" y="49"/>
                    <a:pt x="122" y="52"/>
                  </a:cubicBezTo>
                  <a:cubicBezTo>
                    <a:pt x="119" y="55"/>
                    <a:pt x="120" y="59"/>
                    <a:pt x="120" y="60"/>
                  </a:cubicBezTo>
                  <a:cubicBezTo>
                    <a:pt x="120" y="61"/>
                    <a:pt x="123" y="60"/>
                    <a:pt x="125" y="61"/>
                  </a:cubicBezTo>
                  <a:cubicBezTo>
                    <a:pt x="127" y="62"/>
                    <a:pt x="126" y="62"/>
                    <a:pt x="124" y="62"/>
                  </a:cubicBezTo>
                  <a:cubicBezTo>
                    <a:pt x="123" y="62"/>
                    <a:pt x="121" y="61"/>
                    <a:pt x="121" y="62"/>
                  </a:cubicBezTo>
                  <a:cubicBezTo>
                    <a:pt x="121" y="63"/>
                    <a:pt x="124" y="65"/>
                    <a:pt x="125" y="65"/>
                  </a:cubicBezTo>
                  <a:cubicBezTo>
                    <a:pt x="127" y="64"/>
                    <a:pt x="127" y="64"/>
                    <a:pt x="128" y="65"/>
                  </a:cubicBezTo>
                  <a:cubicBezTo>
                    <a:pt x="128" y="66"/>
                    <a:pt x="130" y="66"/>
                    <a:pt x="132" y="66"/>
                  </a:cubicBezTo>
                  <a:cubicBezTo>
                    <a:pt x="134" y="66"/>
                    <a:pt x="137" y="67"/>
                    <a:pt x="138" y="67"/>
                  </a:cubicBezTo>
                  <a:cubicBezTo>
                    <a:pt x="138" y="67"/>
                    <a:pt x="140" y="66"/>
                    <a:pt x="140" y="66"/>
                  </a:cubicBezTo>
                  <a:cubicBezTo>
                    <a:pt x="140" y="65"/>
                    <a:pt x="144" y="67"/>
                    <a:pt x="145" y="66"/>
                  </a:cubicBezTo>
                  <a:cubicBezTo>
                    <a:pt x="146" y="66"/>
                    <a:pt x="146" y="65"/>
                    <a:pt x="145" y="65"/>
                  </a:cubicBezTo>
                  <a:cubicBezTo>
                    <a:pt x="144" y="65"/>
                    <a:pt x="144" y="63"/>
                    <a:pt x="145" y="64"/>
                  </a:cubicBezTo>
                  <a:cubicBezTo>
                    <a:pt x="146" y="64"/>
                    <a:pt x="148" y="65"/>
                    <a:pt x="148" y="66"/>
                  </a:cubicBezTo>
                  <a:cubicBezTo>
                    <a:pt x="148" y="66"/>
                    <a:pt x="149" y="66"/>
                    <a:pt x="149" y="67"/>
                  </a:cubicBezTo>
                  <a:cubicBezTo>
                    <a:pt x="149" y="67"/>
                    <a:pt x="153" y="68"/>
                    <a:pt x="153" y="69"/>
                  </a:cubicBezTo>
                  <a:cubicBezTo>
                    <a:pt x="153" y="70"/>
                    <a:pt x="150" y="70"/>
                    <a:pt x="151" y="71"/>
                  </a:cubicBezTo>
                  <a:cubicBezTo>
                    <a:pt x="152" y="72"/>
                    <a:pt x="153" y="70"/>
                    <a:pt x="154" y="70"/>
                  </a:cubicBezTo>
                  <a:cubicBezTo>
                    <a:pt x="155" y="70"/>
                    <a:pt x="155" y="73"/>
                    <a:pt x="156" y="72"/>
                  </a:cubicBezTo>
                  <a:cubicBezTo>
                    <a:pt x="158" y="72"/>
                    <a:pt x="159" y="73"/>
                    <a:pt x="160" y="75"/>
                  </a:cubicBezTo>
                  <a:cubicBezTo>
                    <a:pt x="161" y="76"/>
                    <a:pt x="160" y="78"/>
                    <a:pt x="160" y="79"/>
                  </a:cubicBezTo>
                  <a:cubicBezTo>
                    <a:pt x="160" y="79"/>
                    <a:pt x="162" y="79"/>
                    <a:pt x="164" y="78"/>
                  </a:cubicBezTo>
                  <a:cubicBezTo>
                    <a:pt x="165" y="78"/>
                    <a:pt x="166" y="79"/>
                    <a:pt x="167" y="80"/>
                  </a:cubicBezTo>
                  <a:cubicBezTo>
                    <a:pt x="168" y="81"/>
                    <a:pt x="163" y="83"/>
                    <a:pt x="164" y="82"/>
                  </a:cubicBezTo>
                  <a:cubicBezTo>
                    <a:pt x="164" y="81"/>
                    <a:pt x="161" y="78"/>
                    <a:pt x="158" y="80"/>
                  </a:cubicBezTo>
                  <a:cubicBezTo>
                    <a:pt x="155" y="81"/>
                    <a:pt x="157" y="82"/>
                    <a:pt x="157" y="83"/>
                  </a:cubicBezTo>
                  <a:cubicBezTo>
                    <a:pt x="158" y="84"/>
                    <a:pt x="155" y="86"/>
                    <a:pt x="152" y="85"/>
                  </a:cubicBezTo>
                  <a:cubicBezTo>
                    <a:pt x="149" y="84"/>
                    <a:pt x="150" y="85"/>
                    <a:pt x="149" y="85"/>
                  </a:cubicBezTo>
                  <a:cubicBezTo>
                    <a:pt x="148" y="85"/>
                    <a:pt x="146" y="87"/>
                    <a:pt x="148" y="88"/>
                  </a:cubicBezTo>
                  <a:cubicBezTo>
                    <a:pt x="149" y="89"/>
                    <a:pt x="151" y="88"/>
                    <a:pt x="153" y="88"/>
                  </a:cubicBezTo>
                  <a:cubicBezTo>
                    <a:pt x="155" y="88"/>
                    <a:pt x="155" y="89"/>
                    <a:pt x="155" y="88"/>
                  </a:cubicBezTo>
                  <a:cubicBezTo>
                    <a:pt x="155" y="87"/>
                    <a:pt x="157" y="87"/>
                    <a:pt x="158" y="88"/>
                  </a:cubicBezTo>
                  <a:cubicBezTo>
                    <a:pt x="160" y="88"/>
                    <a:pt x="159" y="90"/>
                    <a:pt x="161" y="90"/>
                  </a:cubicBezTo>
                  <a:cubicBezTo>
                    <a:pt x="163" y="90"/>
                    <a:pt x="161" y="92"/>
                    <a:pt x="162" y="93"/>
                  </a:cubicBezTo>
                  <a:cubicBezTo>
                    <a:pt x="163" y="94"/>
                    <a:pt x="167" y="94"/>
                    <a:pt x="168" y="95"/>
                  </a:cubicBezTo>
                  <a:cubicBezTo>
                    <a:pt x="169" y="96"/>
                    <a:pt x="174" y="98"/>
                    <a:pt x="175" y="98"/>
                  </a:cubicBezTo>
                  <a:cubicBezTo>
                    <a:pt x="176" y="97"/>
                    <a:pt x="171" y="92"/>
                    <a:pt x="169" y="91"/>
                  </a:cubicBezTo>
                  <a:cubicBezTo>
                    <a:pt x="168" y="91"/>
                    <a:pt x="171" y="90"/>
                    <a:pt x="173" y="92"/>
                  </a:cubicBezTo>
                  <a:cubicBezTo>
                    <a:pt x="175" y="94"/>
                    <a:pt x="178" y="94"/>
                    <a:pt x="179" y="92"/>
                  </a:cubicBezTo>
                  <a:cubicBezTo>
                    <a:pt x="180" y="91"/>
                    <a:pt x="178" y="91"/>
                    <a:pt x="178" y="90"/>
                  </a:cubicBezTo>
                  <a:cubicBezTo>
                    <a:pt x="178" y="88"/>
                    <a:pt x="177" y="87"/>
                    <a:pt x="175" y="87"/>
                  </a:cubicBezTo>
                  <a:cubicBezTo>
                    <a:pt x="174" y="87"/>
                    <a:pt x="170" y="84"/>
                    <a:pt x="172" y="83"/>
                  </a:cubicBezTo>
                  <a:cubicBezTo>
                    <a:pt x="173" y="82"/>
                    <a:pt x="171" y="82"/>
                    <a:pt x="172" y="80"/>
                  </a:cubicBezTo>
                  <a:cubicBezTo>
                    <a:pt x="173" y="79"/>
                    <a:pt x="174" y="82"/>
                    <a:pt x="175" y="82"/>
                  </a:cubicBezTo>
                  <a:close/>
                  <a:moveTo>
                    <a:pt x="154" y="77"/>
                  </a:moveTo>
                  <a:cubicBezTo>
                    <a:pt x="155" y="76"/>
                    <a:pt x="155" y="75"/>
                    <a:pt x="154" y="74"/>
                  </a:cubicBezTo>
                  <a:cubicBezTo>
                    <a:pt x="153" y="73"/>
                    <a:pt x="152" y="73"/>
                    <a:pt x="151" y="73"/>
                  </a:cubicBezTo>
                  <a:cubicBezTo>
                    <a:pt x="150" y="73"/>
                    <a:pt x="148" y="75"/>
                    <a:pt x="149" y="76"/>
                  </a:cubicBezTo>
                  <a:cubicBezTo>
                    <a:pt x="150" y="78"/>
                    <a:pt x="152" y="77"/>
                    <a:pt x="154" y="77"/>
                  </a:cubicBezTo>
                  <a:close/>
                  <a:moveTo>
                    <a:pt x="141" y="50"/>
                  </a:moveTo>
                  <a:cubicBezTo>
                    <a:pt x="140" y="51"/>
                    <a:pt x="142" y="51"/>
                    <a:pt x="142" y="53"/>
                  </a:cubicBezTo>
                  <a:cubicBezTo>
                    <a:pt x="142" y="54"/>
                    <a:pt x="144" y="55"/>
                    <a:pt x="146" y="54"/>
                  </a:cubicBezTo>
                  <a:cubicBezTo>
                    <a:pt x="147" y="53"/>
                    <a:pt x="151" y="54"/>
                    <a:pt x="151" y="53"/>
                  </a:cubicBezTo>
                  <a:cubicBezTo>
                    <a:pt x="151" y="52"/>
                    <a:pt x="147" y="50"/>
                    <a:pt x="145" y="50"/>
                  </a:cubicBezTo>
                  <a:cubicBezTo>
                    <a:pt x="144" y="50"/>
                    <a:pt x="141" y="49"/>
                    <a:pt x="141" y="50"/>
                  </a:cubicBezTo>
                  <a:close/>
                  <a:moveTo>
                    <a:pt x="179" y="138"/>
                  </a:moveTo>
                  <a:cubicBezTo>
                    <a:pt x="180" y="138"/>
                    <a:pt x="186" y="141"/>
                    <a:pt x="186" y="140"/>
                  </a:cubicBezTo>
                  <a:cubicBezTo>
                    <a:pt x="186" y="139"/>
                    <a:pt x="179" y="137"/>
                    <a:pt x="179" y="138"/>
                  </a:cubicBezTo>
                  <a:close/>
                  <a:moveTo>
                    <a:pt x="206" y="144"/>
                  </a:moveTo>
                  <a:cubicBezTo>
                    <a:pt x="205" y="144"/>
                    <a:pt x="205" y="143"/>
                    <a:pt x="205" y="142"/>
                  </a:cubicBezTo>
                  <a:cubicBezTo>
                    <a:pt x="206" y="142"/>
                    <a:pt x="205" y="142"/>
                    <a:pt x="205" y="142"/>
                  </a:cubicBezTo>
                  <a:cubicBezTo>
                    <a:pt x="204" y="142"/>
                    <a:pt x="204" y="140"/>
                    <a:pt x="205" y="140"/>
                  </a:cubicBezTo>
                  <a:cubicBezTo>
                    <a:pt x="205" y="139"/>
                    <a:pt x="203" y="138"/>
                    <a:pt x="203" y="139"/>
                  </a:cubicBezTo>
                  <a:cubicBezTo>
                    <a:pt x="203" y="140"/>
                    <a:pt x="201" y="139"/>
                    <a:pt x="201" y="139"/>
                  </a:cubicBezTo>
                  <a:cubicBezTo>
                    <a:pt x="201" y="138"/>
                    <a:pt x="199" y="138"/>
                    <a:pt x="200" y="137"/>
                  </a:cubicBezTo>
                  <a:cubicBezTo>
                    <a:pt x="200" y="137"/>
                    <a:pt x="198" y="137"/>
                    <a:pt x="198" y="137"/>
                  </a:cubicBezTo>
                  <a:cubicBezTo>
                    <a:pt x="198" y="138"/>
                    <a:pt x="197" y="137"/>
                    <a:pt x="198" y="136"/>
                  </a:cubicBezTo>
                  <a:cubicBezTo>
                    <a:pt x="199" y="135"/>
                    <a:pt x="199" y="134"/>
                    <a:pt x="200" y="133"/>
                  </a:cubicBezTo>
                  <a:cubicBezTo>
                    <a:pt x="201" y="133"/>
                    <a:pt x="200" y="132"/>
                    <a:pt x="199" y="132"/>
                  </a:cubicBezTo>
                  <a:cubicBezTo>
                    <a:pt x="198" y="133"/>
                    <a:pt x="195" y="137"/>
                    <a:pt x="195" y="138"/>
                  </a:cubicBezTo>
                  <a:cubicBezTo>
                    <a:pt x="195" y="139"/>
                    <a:pt x="195" y="140"/>
                    <a:pt x="194" y="140"/>
                  </a:cubicBezTo>
                  <a:cubicBezTo>
                    <a:pt x="193" y="140"/>
                    <a:pt x="192" y="141"/>
                    <a:pt x="193" y="141"/>
                  </a:cubicBezTo>
                  <a:cubicBezTo>
                    <a:pt x="193" y="142"/>
                    <a:pt x="191" y="143"/>
                    <a:pt x="192" y="144"/>
                  </a:cubicBezTo>
                  <a:cubicBezTo>
                    <a:pt x="193" y="145"/>
                    <a:pt x="194" y="144"/>
                    <a:pt x="195" y="144"/>
                  </a:cubicBezTo>
                  <a:cubicBezTo>
                    <a:pt x="197" y="144"/>
                    <a:pt x="198" y="144"/>
                    <a:pt x="199" y="143"/>
                  </a:cubicBezTo>
                  <a:cubicBezTo>
                    <a:pt x="200" y="143"/>
                    <a:pt x="200" y="144"/>
                    <a:pt x="201" y="144"/>
                  </a:cubicBezTo>
                  <a:cubicBezTo>
                    <a:pt x="202" y="144"/>
                    <a:pt x="200" y="145"/>
                    <a:pt x="200" y="146"/>
                  </a:cubicBezTo>
                  <a:cubicBezTo>
                    <a:pt x="200" y="146"/>
                    <a:pt x="201" y="145"/>
                    <a:pt x="202" y="145"/>
                  </a:cubicBezTo>
                  <a:cubicBezTo>
                    <a:pt x="203" y="144"/>
                    <a:pt x="204" y="145"/>
                    <a:pt x="204" y="146"/>
                  </a:cubicBezTo>
                  <a:cubicBezTo>
                    <a:pt x="203" y="146"/>
                    <a:pt x="206" y="147"/>
                    <a:pt x="207" y="146"/>
                  </a:cubicBezTo>
                  <a:cubicBezTo>
                    <a:pt x="207" y="145"/>
                    <a:pt x="206" y="143"/>
                    <a:pt x="206" y="144"/>
                  </a:cubicBezTo>
                  <a:close/>
                  <a:moveTo>
                    <a:pt x="19" y="125"/>
                  </a:moveTo>
                  <a:cubicBezTo>
                    <a:pt x="17" y="126"/>
                    <a:pt x="22" y="130"/>
                    <a:pt x="23" y="130"/>
                  </a:cubicBezTo>
                  <a:cubicBezTo>
                    <a:pt x="23" y="129"/>
                    <a:pt x="22" y="128"/>
                    <a:pt x="22" y="126"/>
                  </a:cubicBezTo>
                  <a:cubicBezTo>
                    <a:pt x="22" y="125"/>
                    <a:pt x="21" y="124"/>
                    <a:pt x="19" y="125"/>
                  </a:cubicBezTo>
                  <a:close/>
                  <a:moveTo>
                    <a:pt x="189" y="148"/>
                  </a:moveTo>
                  <a:cubicBezTo>
                    <a:pt x="188" y="148"/>
                    <a:pt x="189" y="147"/>
                    <a:pt x="189" y="147"/>
                  </a:cubicBezTo>
                  <a:cubicBezTo>
                    <a:pt x="189" y="146"/>
                    <a:pt x="188" y="147"/>
                    <a:pt x="187" y="148"/>
                  </a:cubicBezTo>
                  <a:cubicBezTo>
                    <a:pt x="187" y="148"/>
                    <a:pt x="186" y="149"/>
                    <a:pt x="186" y="149"/>
                  </a:cubicBezTo>
                  <a:cubicBezTo>
                    <a:pt x="186" y="150"/>
                    <a:pt x="186" y="150"/>
                    <a:pt x="185" y="150"/>
                  </a:cubicBezTo>
                  <a:cubicBezTo>
                    <a:pt x="185" y="150"/>
                    <a:pt x="181" y="150"/>
                    <a:pt x="181" y="149"/>
                  </a:cubicBezTo>
                  <a:cubicBezTo>
                    <a:pt x="181" y="148"/>
                    <a:pt x="179" y="148"/>
                    <a:pt x="179" y="147"/>
                  </a:cubicBezTo>
                  <a:cubicBezTo>
                    <a:pt x="179" y="146"/>
                    <a:pt x="177" y="146"/>
                    <a:pt x="178" y="145"/>
                  </a:cubicBezTo>
                  <a:cubicBezTo>
                    <a:pt x="179" y="144"/>
                    <a:pt x="178" y="143"/>
                    <a:pt x="177" y="144"/>
                  </a:cubicBezTo>
                  <a:cubicBezTo>
                    <a:pt x="176" y="145"/>
                    <a:pt x="176" y="144"/>
                    <a:pt x="177" y="143"/>
                  </a:cubicBezTo>
                  <a:cubicBezTo>
                    <a:pt x="178" y="143"/>
                    <a:pt x="181" y="142"/>
                    <a:pt x="179" y="140"/>
                  </a:cubicBezTo>
                  <a:cubicBezTo>
                    <a:pt x="178" y="138"/>
                    <a:pt x="171" y="141"/>
                    <a:pt x="169" y="142"/>
                  </a:cubicBezTo>
                  <a:cubicBezTo>
                    <a:pt x="168" y="143"/>
                    <a:pt x="165" y="146"/>
                    <a:pt x="164" y="146"/>
                  </a:cubicBezTo>
                  <a:cubicBezTo>
                    <a:pt x="163" y="146"/>
                    <a:pt x="166" y="144"/>
                    <a:pt x="166" y="144"/>
                  </a:cubicBezTo>
                  <a:cubicBezTo>
                    <a:pt x="167" y="143"/>
                    <a:pt x="166" y="142"/>
                    <a:pt x="167" y="143"/>
                  </a:cubicBezTo>
                  <a:cubicBezTo>
                    <a:pt x="167" y="143"/>
                    <a:pt x="169" y="140"/>
                    <a:pt x="170" y="140"/>
                  </a:cubicBezTo>
                  <a:cubicBezTo>
                    <a:pt x="171" y="139"/>
                    <a:pt x="172" y="139"/>
                    <a:pt x="173" y="139"/>
                  </a:cubicBezTo>
                  <a:cubicBezTo>
                    <a:pt x="173" y="138"/>
                    <a:pt x="173" y="138"/>
                    <a:pt x="174" y="137"/>
                  </a:cubicBezTo>
                  <a:cubicBezTo>
                    <a:pt x="175" y="136"/>
                    <a:pt x="188" y="136"/>
                    <a:pt x="189" y="136"/>
                  </a:cubicBezTo>
                  <a:cubicBezTo>
                    <a:pt x="190" y="136"/>
                    <a:pt x="192" y="134"/>
                    <a:pt x="193" y="133"/>
                  </a:cubicBezTo>
                  <a:cubicBezTo>
                    <a:pt x="194" y="132"/>
                    <a:pt x="195" y="132"/>
                    <a:pt x="196" y="133"/>
                  </a:cubicBezTo>
                  <a:cubicBezTo>
                    <a:pt x="198" y="133"/>
                    <a:pt x="199" y="131"/>
                    <a:pt x="199" y="131"/>
                  </a:cubicBezTo>
                  <a:cubicBezTo>
                    <a:pt x="200" y="130"/>
                    <a:pt x="200" y="130"/>
                    <a:pt x="199" y="130"/>
                  </a:cubicBezTo>
                  <a:cubicBezTo>
                    <a:pt x="198" y="129"/>
                    <a:pt x="198" y="129"/>
                    <a:pt x="199" y="129"/>
                  </a:cubicBezTo>
                  <a:cubicBezTo>
                    <a:pt x="199" y="129"/>
                    <a:pt x="200" y="128"/>
                    <a:pt x="200" y="128"/>
                  </a:cubicBezTo>
                  <a:cubicBezTo>
                    <a:pt x="200" y="127"/>
                    <a:pt x="200" y="127"/>
                    <a:pt x="199" y="126"/>
                  </a:cubicBezTo>
                  <a:cubicBezTo>
                    <a:pt x="198" y="124"/>
                    <a:pt x="197" y="126"/>
                    <a:pt x="196" y="126"/>
                  </a:cubicBezTo>
                  <a:cubicBezTo>
                    <a:pt x="195" y="126"/>
                    <a:pt x="197" y="125"/>
                    <a:pt x="196" y="124"/>
                  </a:cubicBezTo>
                  <a:cubicBezTo>
                    <a:pt x="195" y="124"/>
                    <a:pt x="194" y="124"/>
                    <a:pt x="192" y="125"/>
                  </a:cubicBezTo>
                  <a:cubicBezTo>
                    <a:pt x="191" y="126"/>
                    <a:pt x="191" y="125"/>
                    <a:pt x="190" y="126"/>
                  </a:cubicBezTo>
                  <a:cubicBezTo>
                    <a:pt x="189" y="127"/>
                    <a:pt x="189" y="126"/>
                    <a:pt x="190" y="125"/>
                  </a:cubicBezTo>
                  <a:cubicBezTo>
                    <a:pt x="190" y="125"/>
                    <a:pt x="191" y="125"/>
                    <a:pt x="191" y="125"/>
                  </a:cubicBezTo>
                  <a:cubicBezTo>
                    <a:pt x="191" y="124"/>
                    <a:pt x="192" y="125"/>
                    <a:pt x="193" y="124"/>
                  </a:cubicBezTo>
                  <a:cubicBezTo>
                    <a:pt x="194" y="123"/>
                    <a:pt x="195" y="123"/>
                    <a:pt x="196" y="123"/>
                  </a:cubicBezTo>
                  <a:cubicBezTo>
                    <a:pt x="196" y="122"/>
                    <a:pt x="195" y="121"/>
                    <a:pt x="194" y="122"/>
                  </a:cubicBezTo>
                  <a:cubicBezTo>
                    <a:pt x="193" y="122"/>
                    <a:pt x="192" y="120"/>
                    <a:pt x="191" y="121"/>
                  </a:cubicBezTo>
                  <a:cubicBezTo>
                    <a:pt x="191" y="121"/>
                    <a:pt x="191" y="120"/>
                    <a:pt x="190" y="120"/>
                  </a:cubicBezTo>
                  <a:cubicBezTo>
                    <a:pt x="189" y="121"/>
                    <a:pt x="189" y="120"/>
                    <a:pt x="188" y="119"/>
                  </a:cubicBezTo>
                  <a:cubicBezTo>
                    <a:pt x="188" y="118"/>
                    <a:pt x="186" y="117"/>
                    <a:pt x="184" y="116"/>
                  </a:cubicBezTo>
                  <a:cubicBezTo>
                    <a:pt x="183" y="116"/>
                    <a:pt x="184" y="115"/>
                    <a:pt x="185" y="116"/>
                  </a:cubicBezTo>
                  <a:cubicBezTo>
                    <a:pt x="185" y="116"/>
                    <a:pt x="186" y="115"/>
                    <a:pt x="187" y="115"/>
                  </a:cubicBezTo>
                  <a:cubicBezTo>
                    <a:pt x="187" y="114"/>
                    <a:pt x="186" y="114"/>
                    <a:pt x="186" y="114"/>
                  </a:cubicBezTo>
                  <a:cubicBezTo>
                    <a:pt x="185" y="114"/>
                    <a:pt x="185" y="113"/>
                    <a:pt x="185" y="112"/>
                  </a:cubicBezTo>
                  <a:cubicBezTo>
                    <a:pt x="185" y="112"/>
                    <a:pt x="184" y="111"/>
                    <a:pt x="184" y="111"/>
                  </a:cubicBezTo>
                  <a:cubicBezTo>
                    <a:pt x="184" y="110"/>
                    <a:pt x="183" y="110"/>
                    <a:pt x="183" y="109"/>
                  </a:cubicBezTo>
                  <a:cubicBezTo>
                    <a:pt x="183" y="109"/>
                    <a:pt x="182" y="108"/>
                    <a:pt x="182" y="108"/>
                  </a:cubicBezTo>
                  <a:cubicBezTo>
                    <a:pt x="182" y="107"/>
                    <a:pt x="180" y="106"/>
                    <a:pt x="180" y="105"/>
                  </a:cubicBezTo>
                  <a:cubicBezTo>
                    <a:pt x="180" y="104"/>
                    <a:pt x="180" y="104"/>
                    <a:pt x="179" y="103"/>
                  </a:cubicBezTo>
                  <a:cubicBezTo>
                    <a:pt x="179" y="102"/>
                    <a:pt x="179" y="102"/>
                    <a:pt x="178" y="104"/>
                  </a:cubicBezTo>
                  <a:cubicBezTo>
                    <a:pt x="178" y="105"/>
                    <a:pt x="177" y="105"/>
                    <a:pt x="177" y="105"/>
                  </a:cubicBezTo>
                  <a:cubicBezTo>
                    <a:pt x="178" y="106"/>
                    <a:pt x="177" y="106"/>
                    <a:pt x="177" y="107"/>
                  </a:cubicBezTo>
                  <a:cubicBezTo>
                    <a:pt x="176" y="107"/>
                    <a:pt x="177" y="108"/>
                    <a:pt x="176" y="108"/>
                  </a:cubicBezTo>
                  <a:cubicBezTo>
                    <a:pt x="176" y="108"/>
                    <a:pt x="176" y="110"/>
                    <a:pt x="176" y="109"/>
                  </a:cubicBezTo>
                  <a:cubicBezTo>
                    <a:pt x="175" y="108"/>
                    <a:pt x="174" y="108"/>
                    <a:pt x="174" y="109"/>
                  </a:cubicBezTo>
                  <a:cubicBezTo>
                    <a:pt x="174" y="110"/>
                    <a:pt x="173" y="110"/>
                    <a:pt x="172" y="110"/>
                  </a:cubicBezTo>
                  <a:cubicBezTo>
                    <a:pt x="171" y="110"/>
                    <a:pt x="171" y="109"/>
                    <a:pt x="171" y="109"/>
                  </a:cubicBezTo>
                  <a:cubicBezTo>
                    <a:pt x="170" y="110"/>
                    <a:pt x="170" y="108"/>
                    <a:pt x="169" y="108"/>
                  </a:cubicBezTo>
                  <a:cubicBezTo>
                    <a:pt x="168" y="108"/>
                    <a:pt x="168" y="108"/>
                    <a:pt x="168" y="107"/>
                  </a:cubicBezTo>
                  <a:cubicBezTo>
                    <a:pt x="168" y="107"/>
                    <a:pt x="167" y="106"/>
                    <a:pt x="167" y="106"/>
                  </a:cubicBezTo>
                  <a:cubicBezTo>
                    <a:pt x="168" y="105"/>
                    <a:pt x="167" y="104"/>
                    <a:pt x="167" y="103"/>
                  </a:cubicBezTo>
                  <a:cubicBezTo>
                    <a:pt x="167" y="102"/>
                    <a:pt x="168" y="102"/>
                    <a:pt x="168" y="101"/>
                  </a:cubicBezTo>
                  <a:cubicBezTo>
                    <a:pt x="168" y="101"/>
                    <a:pt x="167" y="101"/>
                    <a:pt x="166" y="101"/>
                  </a:cubicBezTo>
                  <a:cubicBezTo>
                    <a:pt x="166" y="101"/>
                    <a:pt x="166" y="101"/>
                    <a:pt x="165" y="101"/>
                  </a:cubicBezTo>
                  <a:cubicBezTo>
                    <a:pt x="164" y="101"/>
                    <a:pt x="162" y="101"/>
                    <a:pt x="162" y="100"/>
                  </a:cubicBezTo>
                  <a:cubicBezTo>
                    <a:pt x="162" y="99"/>
                    <a:pt x="162" y="99"/>
                    <a:pt x="161" y="98"/>
                  </a:cubicBezTo>
                  <a:cubicBezTo>
                    <a:pt x="161" y="97"/>
                    <a:pt x="160" y="98"/>
                    <a:pt x="160" y="97"/>
                  </a:cubicBezTo>
                  <a:cubicBezTo>
                    <a:pt x="160" y="97"/>
                    <a:pt x="160" y="97"/>
                    <a:pt x="159" y="96"/>
                  </a:cubicBezTo>
                  <a:cubicBezTo>
                    <a:pt x="158" y="96"/>
                    <a:pt x="158" y="96"/>
                    <a:pt x="157" y="96"/>
                  </a:cubicBezTo>
                  <a:cubicBezTo>
                    <a:pt x="157" y="96"/>
                    <a:pt x="156" y="96"/>
                    <a:pt x="155" y="96"/>
                  </a:cubicBezTo>
                  <a:cubicBezTo>
                    <a:pt x="155" y="97"/>
                    <a:pt x="153" y="96"/>
                    <a:pt x="153" y="96"/>
                  </a:cubicBezTo>
                  <a:cubicBezTo>
                    <a:pt x="153" y="96"/>
                    <a:pt x="152" y="96"/>
                    <a:pt x="151" y="95"/>
                  </a:cubicBezTo>
                  <a:cubicBezTo>
                    <a:pt x="150" y="95"/>
                    <a:pt x="148" y="95"/>
                    <a:pt x="148" y="95"/>
                  </a:cubicBezTo>
                  <a:cubicBezTo>
                    <a:pt x="148" y="96"/>
                    <a:pt x="147" y="96"/>
                    <a:pt x="147" y="97"/>
                  </a:cubicBezTo>
                  <a:cubicBezTo>
                    <a:pt x="147" y="98"/>
                    <a:pt x="148" y="98"/>
                    <a:pt x="149" y="99"/>
                  </a:cubicBezTo>
                  <a:cubicBezTo>
                    <a:pt x="149" y="99"/>
                    <a:pt x="148" y="99"/>
                    <a:pt x="148" y="100"/>
                  </a:cubicBezTo>
                  <a:cubicBezTo>
                    <a:pt x="148" y="101"/>
                    <a:pt x="147" y="101"/>
                    <a:pt x="147" y="101"/>
                  </a:cubicBezTo>
                  <a:cubicBezTo>
                    <a:pt x="147" y="101"/>
                    <a:pt x="148" y="101"/>
                    <a:pt x="148" y="102"/>
                  </a:cubicBezTo>
                  <a:cubicBezTo>
                    <a:pt x="148" y="103"/>
                    <a:pt x="149" y="103"/>
                    <a:pt x="149" y="104"/>
                  </a:cubicBezTo>
                  <a:cubicBezTo>
                    <a:pt x="149" y="106"/>
                    <a:pt x="149" y="105"/>
                    <a:pt x="148" y="106"/>
                  </a:cubicBezTo>
                  <a:cubicBezTo>
                    <a:pt x="148" y="106"/>
                    <a:pt x="148" y="106"/>
                    <a:pt x="147" y="107"/>
                  </a:cubicBezTo>
                  <a:cubicBezTo>
                    <a:pt x="147" y="108"/>
                    <a:pt x="146" y="109"/>
                    <a:pt x="147" y="109"/>
                  </a:cubicBezTo>
                  <a:cubicBezTo>
                    <a:pt x="147" y="110"/>
                    <a:pt x="149" y="111"/>
                    <a:pt x="150" y="112"/>
                  </a:cubicBezTo>
                  <a:cubicBezTo>
                    <a:pt x="151" y="114"/>
                    <a:pt x="151" y="116"/>
                    <a:pt x="151" y="117"/>
                  </a:cubicBezTo>
                  <a:cubicBezTo>
                    <a:pt x="150" y="119"/>
                    <a:pt x="149" y="119"/>
                    <a:pt x="147" y="120"/>
                  </a:cubicBezTo>
                  <a:cubicBezTo>
                    <a:pt x="146" y="122"/>
                    <a:pt x="145" y="122"/>
                    <a:pt x="144" y="122"/>
                  </a:cubicBezTo>
                  <a:cubicBezTo>
                    <a:pt x="143" y="122"/>
                    <a:pt x="144" y="123"/>
                    <a:pt x="145" y="124"/>
                  </a:cubicBezTo>
                  <a:cubicBezTo>
                    <a:pt x="146" y="125"/>
                    <a:pt x="145" y="125"/>
                    <a:pt x="145" y="126"/>
                  </a:cubicBezTo>
                  <a:cubicBezTo>
                    <a:pt x="146" y="127"/>
                    <a:pt x="145" y="128"/>
                    <a:pt x="146" y="129"/>
                  </a:cubicBezTo>
                  <a:cubicBezTo>
                    <a:pt x="147" y="130"/>
                    <a:pt x="146" y="130"/>
                    <a:pt x="145" y="131"/>
                  </a:cubicBezTo>
                  <a:cubicBezTo>
                    <a:pt x="145" y="132"/>
                    <a:pt x="146" y="131"/>
                    <a:pt x="146" y="132"/>
                  </a:cubicBezTo>
                  <a:cubicBezTo>
                    <a:pt x="146" y="133"/>
                    <a:pt x="145" y="133"/>
                    <a:pt x="145" y="132"/>
                  </a:cubicBezTo>
                  <a:cubicBezTo>
                    <a:pt x="144" y="132"/>
                    <a:pt x="143" y="133"/>
                    <a:pt x="143" y="134"/>
                  </a:cubicBezTo>
                  <a:cubicBezTo>
                    <a:pt x="143" y="134"/>
                    <a:pt x="142" y="133"/>
                    <a:pt x="142" y="133"/>
                  </a:cubicBezTo>
                  <a:cubicBezTo>
                    <a:pt x="141" y="133"/>
                    <a:pt x="142" y="132"/>
                    <a:pt x="141" y="131"/>
                  </a:cubicBezTo>
                  <a:cubicBezTo>
                    <a:pt x="140" y="130"/>
                    <a:pt x="139" y="130"/>
                    <a:pt x="139" y="130"/>
                  </a:cubicBezTo>
                  <a:cubicBezTo>
                    <a:pt x="139" y="129"/>
                    <a:pt x="137" y="128"/>
                    <a:pt x="137" y="128"/>
                  </a:cubicBezTo>
                  <a:cubicBezTo>
                    <a:pt x="137" y="127"/>
                    <a:pt x="138" y="125"/>
                    <a:pt x="137" y="124"/>
                  </a:cubicBezTo>
                  <a:cubicBezTo>
                    <a:pt x="137" y="123"/>
                    <a:pt x="137" y="123"/>
                    <a:pt x="138" y="122"/>
                  </a:cubicBezTo>
                  <a:cubicBezTo>
                    <a:pt x="138" y="122"/>
                    <a:pt x="137" y="121"/>
                    <a:pt x="136" y="121"/>
                  </a:cubicBezTo>
                  <a:cubicBezTo>
                    <a:pt x="135" y="121"/>
                    <a:pt x="134" y="120"/>
                    <a:pt x="133" y="120"/>
                  </a:cubicBezTo>
                  <a:cubicBezTo>
                    <a:pt x="131" y="121"/>
                    <a:pt x="131" y="120"/>
                    <a:pt x="130" y="120"/>
                  </a:cubicBezTo>
                  <a:cubicBezTo>
                    <a:pt x="130" y="120"/>
                    <a:pt x="129" y="119"/>
                    <a:pt x="127" y="118"/>
                  </a:cubicBezTo>
                  <a:cubicBezTo>
                    <a:pt x="126" y="118"/>
                    <a:pt x="125" y="117"/>
                    <a:pt x="125" y="117"/>
                  </a:cubicBezTo>
                  <a:cubicBezTo>
                    <a:pt x="125" y="116"/>
                    <a:pt x="123" y="116"/>
                    <a:pt x="123" y="115"/>
                  </a:cubicBezTo>
                  <a:cubicBezTo>
                    <a:pt x="122" y="115"/>
                    <a:pt x="121" y="115"/>
                    <a:pt x="120" y="115"/>
                  </a:cubicBezTo>
                  <a:cubicBezTo>
                    <a:pt x="119" y="115"/>
                    <a:pt x="118" y="114"/>
                    <a:pt x="117" y="114"/>
                  </a:cubicBezTo>
                  <a:cubicBezTo>
                    <a:pt x="116" y="114"/>
                    <a:pt x="114" y="115"/>
                    <a:pt x="113" y="115"/>
                  </a:cubicBezTo>
                  <a:cubicBezTo>
                    <a:pt x="113" y="115"/>
                    <a:pt x="114" y="114"/>
                    <a:pt x="114" y="114"/>
                  </a:cubicBezTo>
                  <a:cubicBezTo>
                    <a:pt x="114" y="113"/>
                    <a:pt x="113" y="112"/>
                    <a:pt x="113" y="111"/>
                  </a:cubicBezTo>
                  <a:cubicBezTo>
                    <a:pt x="113" y="110"/>
                    <a:pt x="112" y="108"/>
                    <a:pt x="111" y="109"/>
                  </a:cubicBezTo>
                  <a:cubicBezTo>
                    <a:pt x="110" y="109"/>
                    <a:pt x="109" y="108"/>
                    <a:pt x="108" y="108"/>
                  </a:cubicBezTo>
                  <a:cubicBezTo>
                    <a:pt x="108" y="108"/>
                    <a:pt x="108" y="105"/>
                    <a:pt x="108" y="104"/>
                  </a:cubicBezTo>
                  <a:cubicBezTo>
                    <a:pt x="109" y="102"/>
                    <a:pt x="110" y="100"/>
                    <a:pt x="110" y="100"/>
                  </a:cubicBezTo>
                  <a:cubicBezTo>
                    <a:pt x="110" y="99"/>
                    <a:pt x="111" y="99"/>
                    <a:pt x="112" y="98"/>
                  </a:cubicBezTo>
                  <a:cubicBezTo>
                    <a:pt x="112" y="98"/>
                    <a:pt x="112" y="97"/>
                    <a:pt x="113" y="97"/>
                  </a:cubicBezTo>
                  <a:cubicBezTo>
                    <a:pt x="113" y="96"/>
                    <a:pt x="113" y="96"/>
                    <a:pt x="114" y="96"/>
                  </a:cubicBezTo>
                  <a:cubicBezTo>
                    <a:pt x="114" y="95"/>
                    <a:pt x="115" y="95"/>
                    <a:pt x="114" y="95"/>
                  </a:cubicBezTo>
                  <a:cubicBezTo>
                    <a:pt x="114" y="94"/>
                    <a:pt x="114" y="94"/>
                    <a:pt x="115" y="94"/>
                  </a:cubicBezTo>
                  <a:cubicBezTo>
                    <a:pt x="116" y="94"/>
                    <a:pt x="118" y="94"/>
                    <a:pt x="118" y="93"/>
                  </a:cubicBezTo>
                  <a:cubicBezTo>
                    <a:pt x="118" y="91"/>
                    <a:pt x="115" y="92"/>
                    <a:pt x="115" y="91"/>
                  </a:cubicBezTo>
                  <a:cubicBezTo>
                    <a:pt x="115" y="90"/>
                    <a:pt x="111" y="90"/>
                    <a:pt x="111" y="90"/>
                  </a:cubicBezTo>
                  <a:cubicBezTo>
                    <a:pt x="111" y="89"/>
                    <a:pt x="115" y="90"/>
                    <a:pt x="116" y="91"/>
                  </a:cubicBezTo>
                  <a:cubicBezTo>
                    <a:pt x="117" y="91"/>
                    <a:pt x="118" y="91"/>
                    <a:pt x="119" y="91"/>
                  </a:cubicBezTo>
                  <a:cubicBezTo>
                    <a:pt x="120" y="91"/>
                    <a:pt x="119" y="90"/>
                    <a:pt x="119" y="89"/>
                  </a:cubicBezTo>
                  <a:cubicBezTo>
                    <a:pt x="120" y="88"/>
                    <a:pt x="122" y="90"/>
                    <a:pt x="123" y="90"/>
                  </a:cubicBezTo>
                  <a:cubicBezTo>
                    <a:pt x="124" y="89"/>
                    <a:pt x="125" y="87"/>
                    <a:pt x="126" y="86"/>
                  </a:cubicBezTo>
                  <a:cubicBezTo>
                    <a:pt x="127" y="85"/>
                    <a:pt x="126" y="85"/>
                    <a:pt x="124" y="85"/>
                  </a:cubicBezTo>
                  <a:cubicBezTo>
                    <a:pt x="123" y="85"/>
                    <a:pt x="121" y="84"/>
                    <a:pt x="120" y="84"/>
                  </a:cubicBezTo>
                  <a:cubicBezTo>
                    <a:pt x="119" y="83"/>
                    <a:pt x="119" y="82"/>
                    <a:pt x="121" y="82"/>
                  </a:cubicBezTo>
                  <a:cubicBezTo>
                    <a:pt x="122" y="82"/>
                    <a:pt x="124" y="85"/>
                    <a:pt x="125" y="85"/>
                  </a:cubicBezTo>
                  <a:cubicBezTo>
                    <a:pt x="126" y="85"/>
                    <a:pt x="128" y="83"/>
                    <a:pt x="129" y="82"/>
                  </a:cubicBezTo>
                  <a:cubicBezTo>
                    <a:pt x="130" y="82"/>
                    <a:pt x="128" y="81"/>
                    <a:pt x="127" y="81"/>
                  </a:cubicBezTo>
                  <a:cubicBezTo>
                    <a:pt x="127" y="80"/>
                    <a:pt x="128" y="80"/>
                    <a:pt x="129" y="80"/>
                  </a:cubicBezTo>
                  <a:cubicBezTo>
                    <a:pt x="130" y="80"/>
                    <a:pt x="130" y="81"/>
                    <a:pt x="131" y="81"/>
                  </a:cubicBezTo>
                  <a:cubicBezTo>
                    <a:pt x="131" y="81"/>
                    <a:pt x="132" y="81"/>
                    <a:pt x="133" y="81"/>
                  </a:cubicBezTo>
                  <a:cubicBezTo>
                    <a:pt x="134" y="81"/>
                    <a:pt x="133" y="80"/>
                    <a:pt x="132" y="79"/>
                  </a:cubicBezTo>
                  <a:cubicBezTo>
                    <a:pt x="131" y="79"/>
                    <a:pt x="132" y="78"/>
                    <a:pt x="132" y="79"/>
                  </a:cubicBezTo>
                  <a:cubicBezTo>
                    <a:pt x="133" y="79"/>
                    <a:pt x="133" y="79"/>
                    <a:pt x="134" y="80"/>
                  </a:cubicBezTo>
                  <a:cubicBezTo>
                    <a:pt x="134" y="81"/>
                    <a:pt x="135" y="80"/>
                    <a:pt x="136" y="80"/>
                  </a:cubicBezTo>
                  <a:cubicBezTo>
                    <a:pt x="137" y="80"/>
                    <a:pt x="137" y="79"/>
                    <a:pt x="138" y="78"/>
                  </a:cubicBezTo>
                  <a:cubicBezTo>
                    <a:pt x="139" y="78"/>
                    <a:pt x="139" y="79"/>
                    <a:pt x="139" y="78"/>
                  </a:cubicBezTo>
                  <a:cubicBezTo>
                    <a:pt x="140" y="77"/>
                    <a:pt x="139" y="76"/>
                    <a:pt x="138" y="75"/>
                  </a:cubicBezTo>
                  <a:cubicBezTo>
                    <a:pt x="137" y="74"/>
                    <a:pt x="138" y="74"/>
                    <a:pt x="137" y="73"/>
                  </a:cubicBezTo>
                  <a:cubicBezTo>
                    <a:pt x="137" y="73"/>
                    <a:pt x="136" y="72"/>
                    <a:pt x="137" y="72"/>
                  </a:cubicBezTo>
                  <a:cubicBezTo>
                    <a:pt x="138" y="73"/>
                    <a:pt x="139" y="72"/>
                    <a:pt x="140" y="72"/>
                  </a:cubicBezTo>
                  <a:cubicBezTo>
                    <a:pt x="140" y="71"/>
                    <a:pt x="138" y="71"/>
                    <a:pt x="139" y="70"/>
                  </a:cubicBezTo>
                  <a:cubicBezTo>
                    <a:pt x="140" y="70"/>
                    <a:pt x="139" y="69"/>
                    <a:pt x="138" y="69"/>
                  </a:cubicBezTo>
                  <a:cubicBezTo>
                    <a:pt x="137" y="69"/>
                    <a:pt x="137" y="69"/>
                    <a:pt x="137" y="68"/>
                  </a:cubicBezTo>
                  <a:cubicBezTo>
                    <a:pt x="137" y="67"/>
                    <a:pt x="135" y="68"/>
                    <a:pt x="134" y="67"/>
                  </a:cubicBezTo>
                  <a:cubicBezTo>
                    <a:pt x="133" y="67"/>
                    <a:pt x="131" y="67"/>
                    <a:pt x="130" y="67"/>
                  </a:cubicBezTo>
                  <a:cubicBezTo>
                    <a:pt x="130" y="67"/>
                    <a:pt x="130" y="69"/>
                    <a:pt x="131" y="69"/>
                  </a:cubicBezTo>
                  <a:cubicBezTo>
                    <a:pt x="131" y="69"/>
                    <a:pt x="132" y="70"/>
                    <a:pt x="131" y="70"/>
                  </a:cubicBezTo>
                  <a:cubicBezTo>
                    <a:pt x="131" y="70"/>
                    <a:pt x="131" y="71"/>
                    <a:pt x="131" y="71"/>
                  </a:cubicBezTo>
                  <a:cubicBezTo>
                    <a:pt x="130" y="71"/>
                    <a:pt x="130" y="71"/>
                    <a:pt x="129" y="72"/>
                  </a:cubicBezTo>
                  <a:cubicBezTo>
                    <a:pt x="129" y="74"/>
                    <a:pt x="129" y="74"/>
                    <a:pt x="128" y="75"/>
                  </a:cubicBezTo>
                  <a:cubicBezTo>
                    <a:pt x="127" y="75"/>
                    <a:pt x="128" y="73"/>
                    <a:pt x="127" y="73"/>
                  </a:cubicBezTo>
                  <a:cubicBezTo>
                    <a:pt x="126" y="73"/>
                    <a:pt x="126" y="75"/>
                    <a:pt x="127" y="75"/>
                  </a:cubicBezTo>
                  <a:cubicBezTo>
                    <a:pt x="128" y="75"/>
                    <a:pt x="128" y="76"/>
                    <a:pt x="128" y="76"/>
                  </a:cubicBezTo>
                  <a:cubicBezTo>
                    <a:pt x="128" y="77"/>
                    <a:pt x="127" y="77"/>
                    <a:pt x="126" y="78"/>
                  </a:cubicBezTo>
                  <a:cubicBezTo>
                    <a:pt x="126" y="78"/>
                    <a:pt x="126" y="77"/>
                    <a:pt x="125" y="77"/>
                  </a:cubicBezTo>
                  <a:cubicBezTo>
                    <a:pt x="124" y="76"/>
                    <a:pt x="123" y="75"/>
                    <a:pt x="123" y="74"/>
                  </a:cubicBezTo>
                  <a:cubicBezTo>
                    <a:pt x="123" y="73"/>
                    <a:pt x="124" y="73"/>
                    <a:pt x="124" y="73"/>
                  </a:cubicBezTo>
                  <a:cubicBezTo>
                    <a:pt x="125" y="73"/>
                    <a:pt x="124" y="72"/>
                    <a:pt x="124" y="72"/>
                  </a:cubicBezTo>
                  <a:cubicBezTo>
                    <a:pt x="124" y="71"/>
                    <a:pt x="123" y="71"/>
                    <a:pt x="123" y="70"/>
                  </a:cubicBezTo>
                  <a:cubicBezTo>
                    <a:pt x="122" y="69"/>
                    <a:pt x="121" y="69"/>
                    <a:pt x="121" y="69"/>
                  </a:cubicBezTo>
                  <a:cubicBezTo>
                    <a:pt x="120" y="70"/>
                    <a:pt x="120" y="71"/>
                    <a:pt x="120" y="71"/>
                  </a:cubicBezTo>
                  <a:cubicBezTo>
                    <a:pt x="119" y="71"/>
                    <a:pt x="119" y="73"/>
                    <a:pt x="119" y="73"/>
                  </a:cubicBezTo>
                  <a:cubicBezTo>
                    <a:pt x="118" y="73"/>
                    <a:pt x="118" y="70"/>
                    <a:pt x="118" y="70"/>
                  </a:cubicBezTo>
                  <a:cubicBezTo>
                    <a:pt x="117" y="70"/>
                    <a:pt x="117" y="69"/>
                    <a:pt x="118" y="69"/>
                  </a:cubicBezTo>
                  <a:cubicBezTo>
                    <a:pt x="119" y="69"/>
                    <a:pt x="119" y="68"/>
                    <a:pt x="119" y="68"/>
                  </a:cubicBezTo>
                  <a:cubicBezTo>
                    <a:pt x="118" y="68"/>
                    <a:pt x="117" y="67"/>
                    <a:pt x="116" y="67"/>
                  </a:cubicBezTo>
                  <a:cubicBezTo>
                    <a:pt x="116" y="67"/>
                    <a:pt x="115" y="68"/>
                    <a:pt x="115" y="68"/>
                  </a:cubicBezTo>
                  <a:cubicBezTo>
                    <a:pt x="114" y="67"/>
                    <a:pt x="115" y="66"/>
                    <a:pt x="115" y="66"/>
                  </a:cubicBezTo>
                  <a:cubicBezTo>
                    <a:pt x="115" y="65"/>
                    <a:pt x="116" y="66"/>
                    <a:pt x="116" y="65"/>
                  </a:cubicBezTo>
                  <a:cubicBezTo>
                    <a:pt x="117" y="65"/>
                    <a:pt x="115" y="65"/>
                    <a:pt x="115" y="64"/>
                  </a:cubicBezTo>
                  <a:cubicBezTo>
                    <a:pt x="115" y="63"/>
                    <a:pt x="113" y="63"/>
                    <a:pt x="113" y="63"/>
                  </a:cubicBezTo>
                  <a:cubicBezTo>
                    <a:pt x="112" y="62"/>
                    <a:pt x="113" y="61"/>
                    <a:pt x="113" y="60"/>
                  </a:cubicBezTo>
                  <a:cubicBezTo>
                    <a:pt x="112" y="60"/>
                    <a:pt x="111" y="58"/>
                    <a:pt x="110" y="58"/>
                  </a:cubicBezTo>
                  <a:cubicBezTo>
                    <a:pt x="109" y="59"/>
                    <a:pt x="109" y="57"/>
                    <a:pt x="109" y="57"/>
                  </a:cubicBezTo>
                  <a:cubicBezTo>
                    <a:pt x="110" y="57"/>
                    <a:pt x="110" y="57"/>
                    <a:pt x="111" y="56"/>
                  </a:cubicBezTo>
                  <a:cubicBezTo>
                    <a:pt x="112" y="55"/>
                    <a:pt x="112" y="55"/>
                    <a:pt x="111" y="55"/>
                  </a:cubicBezTo>
                  <a:cubicBezTo>
                    <a:pt x="111" y="54"/>
                    <a:pt x="110" y="54"/>
                    <a:pt x="111" y="54"/>
                  </a:cubicBezTo>
                  <a:cubicBezTo>
                    <a:pt x="112" y="54"/>
                    <a:pt x="114" y="55"/>
                    <a:pt x="115" y="54"/>
                  </a:cubicBezTo>
                  <a:cubicBezTo>
                    <a:pt x="116" y="54"/>
                    <a:pt x="118" y="51"/>
                    <a:pt x="118" y="50"/>
                  </a:cubicBezTo>
                  <a:cubicBezTo>
                    <a:pt x="119" y="49"/>
                    <a:pt x="118" y="48"/>
                    <a:pt x="116" y="49"/>
                  </a:cubicBezTo>
                  <a:cubicBezTo>
                    <a:pt x="114" y="49"/>
                    <a:pt x="114" y="48"/>
                    <a:pt x="112" y="48"/>
                  </a:cubicBezTo>
                  <a:cubicBezTo>
                    <a:pt x="111" y="48"/>
                    <a:pt x="108" y="48"/>
                    <a:pt x="107" y="49"/>
                  </a:cubicBezTo>
                  <a:cubicBezTo>
                    <a:pt x="107" y="49"/>
                    <a:pt x="108" y="49"/>
                    <a:pt x="108" y="50"/>
                  </a:cubicBezTo>
                  <a:cubicBezTo>
                    <a:pt x="108" y="50"/>
                    <a:pt x="107" y="50"/>
                    <a:pt x="106" y="50"/>
                  </a:cubicBezTo>
                  <a:cubicBezTo>
                    <a:pt x="106" y="50"/>
                    <a:pt x="106" y="51"/>
                    <a:pt x="106" y="52"/>
                  </a:cubicBezTo>
                  <a:cubicBezTo>
                    <a:pt x="106" y="54"/>
                    <a:pt x="107" y="54"/>
                    <a:pt x="107" y="55"/>
                  </a:cubicBezTo>
                  <a:cubicBezTo>
                    <a:pt x="108" y="56"/>
                    <a:pt x="108" y="57"/>
                    <a:pt x="108" y="58"/>
                  </a:cubicBezTo>
                  <a:cubicBezTo>
                    <a:pt x="108" y="59"/>
                    <a:pt x="107" y="59"/>
                    <a:pt x="106" y="59"/>
                  </a:cubicBezTo>
                  <a:cubicBezTo>
                    <a:pt x="106" y="59"/>
                    <a:pt x="107" y="60"/>
                    <a:pt x="107" y="60"/>
                  </a:cubicBezTo>
                  <a:cubicBezTo>
                    <a:pt x="107" y="61"/>
                    <a:pt x="106" y="60"/>
                    <a:pt x="105" y="60"/>
                  </a:cubicBezTo>
                  <a:cubicBezTo>
                    <a:pt x="104" y="60"/>
                    <a:pt x="104" y="62"/>
                    <a:pt x="105" y="63"/>
                  </a:cubicBezTo>
                  <a:cubicBezTo>
                    <a:pt x="105" y="63"/>
                    <a:pt x="105" y="63"/>
                    <a:pt x="105" y="64"/>
                  </a:cubicBezTo>
                  <a:cubicBezTo>
                    <a:pt x="104" y="65"/>
                    <a:pt x="104" y="66"/>
                    <a:pt x="105" y="67"/>
                  </a:cubicBezTo>
                  <a:cubicBezTo>
                    <a:pt x="106" y="67"/>
                    <a:pt x="109" y="67"/>
                    <a:pt x="110" y="68"/>
                  </a:cubicBezTo>
                  <a:cubicBezTo>
                    <a:pt x="111" y="69"/>
                    <a:pt x="109" y="68"/>
                    <a:pt x="110" y="69"/>
                  </a:cubicBezTo>
                  <a:cubicBezTo>
                    <a:pt x="110" y="70"/>
                    <a:pt x="109" y="71"/>
                    <a:pt x="109" y="71"/>
                  </a:cubicBezTo>
                  <a:cubicBezTo>
                    <a:pt x="109" y="72"/>
                    <a:pt x="110" y="72"/>
                    <a:pt x="110" y="70"/>
                  </a:cubicBezTo>
                  <a:cubicBezTo>
                    <a:pt x="111" y="69"/>
                    <a:pt x="111" y="71"/>
                    <a:pt x="111" y="72"/>
                  </a:cubicBezTo>
                  <a:cubicBezTo>
                    <a:pt x="111" y="73"/>
                    <a:pt x="110" y="72"/>
                    <a:pt x="110" y="73"/>
                  </a:cubicBezTo>
                  <a:cubicBezTo>
                    <a:pt x="109" y="74"/>
                    <a:pt x="108" y="74"/>
                    <a:pt x="107" y="74"/>
                  </a:cubicBezTo>
                  <a:cubicBezTo>
                    <a:pt x="106" y="74"/>
                    <a:pt x="107" y="75"/>
                    <a:pt x="107" y="76"/>
                  </a:cubicBezTo>
                  <a:cubicBezTo>
                    <a:pt x="108" y="77"/>
                    <a:pt x="107" y="77"/>
                    <a:pt x="106" y="77"/>
                  </a:cubicBezTo>
                  <a:cubicBezTo>
                    <a:pt x="105" y="77"/>
                    <a:pt x="104" y="76"/>
                    <a:pt x="105" y="75"/>
                  </a:cubicBezTo>
                  <a:cubicBezTo>
                    <a:pt x="105" y="74"/>
                    <a:pt x="106" y="73"/>
                    <a:pt x="105" y="73"/>
                  </a:cubicBezTo>
                  <a:cubicBezTo>
                    <a:pt x="104" y="74"/>
                    <a:pt x="103" y="73"/>
                    <a:pt x="102" y="73"/>
                  </a:cubicBezTo>
                  <a:cubicBezTo>
                    <a:pt x="102" y="72"/>
                    <a:pt x="103" y="72"/>
                    <a:pt x="104" y="72"/>
                  </a:cubicBezTo>
                  <a:cubicBezTo>
                    <a:pt x="106" y="73"/>
                    <a:pt x="104" y="71"/>
                    <a:pt x="105" y="71"/>
                  </a:cubicBezTo>
                  <a:cubicBezTo>
                    <a:pt x="106" y="71"/>
                    <a:pt x="107" y="72"/>
                    <a:pt x="108" y="71"/>
                  </a:cubicBezTo>
                  <a:cubicBezTo>
                    <a:pt x="109" y="70"/>
                    <a:pt x="108" y="69"/>
                    <a:pt x="107" y="69"/>
                  </a:cubicBezTo>
                  <a:cubicBezTo>
                    <a:pt x="106" y="69"/>
                    <a:pt x="105" y="70"/>
                    <a:pt x="105" y="69"/>
                  </a:cubicBezTo>
                  <a:cubicBezTo>
                    <a:pt x="105" y="68"/>
                    <a:pt x="106" y="69"/>
                    <a:pt x="107" y="69"/>
                  </a:cubicBezTo>
                  <a:cubicBezTo>
                    <a:pt x="108" y="69"/>
                    <a:pt x="106" y="68"/>
                    <a:pt x="105" y="68"/>
                  </a:cubicBezTo>
                  <a:cubicBezTo>
                    <a:pt x="104" y="68"/>
                    <a:pt x="104" y="68"/>
                    <a:pt x="103" y="67"/>
                  </a:cubicBezTo>
                  <a:cubicBezTo>
                    <a:pt x="102" y="66"/>
                    <a:pt x="101" y="66"/>
                    <a:pt x="100" y="68"/>
                  </a:cubicBezTo>
                  <a:cubicBezTo>
                    <a:pt x="100" y="70"/>
                    <a:pt x="98" y="69"/>
                    <a:pt x="98" y="70"/>
                  </a:cubicBezTo>
                  <a:cubicBezTo>
                    <a:pt x="97" y="70"/>
                    <a:pt x="98" y="71"/>
                    <a:pt x="100" y="71"/>
                  </a:cubicBezTo>
                  <a:cubicBezTo>
                    <a:pt x="101" y="71"/>
                    <a:pt x="102" y="72"/>
                    <a:pt x="102" y="72"/>
                  </a:cubicBezTo>
                  <a:cubicBezTo>
                    <a:pt x="101" y="72"/>
                    <a:pt x="101" y="73"/>
                    <a:pt x="101" y="73"/>
                  </a:cubicBezTo>
                  <a:cubicBezTo>
                    <a:pt x="100" y="72"/>
                    <a:pt x="99" y="73"/>
                    <a:pt x="100" y="73"/>
                  </a:cubicBezTo>
                  <a:cubicBezTo>
                    <a:pt x="100" y="74"/>
                    <a:pt x="99" y="74"/>
                    <a:pt x="99" y="75"/>
                  </a:cubicBezTo>
                  <a:cubicBezTo>
                    <a:pt x="100" y="75"/>
                    <a:pt x="98" y="75"/>
                    <a:pt x="97" y="75"/>
                  </a:cubicBezTo>
                  <a:cubicBezTo>
                    <a:pt x="96" y="75"/>
                    <a:pt x="94" y="75"/>
                    <a:pt x="93" y="75"/>
                  </a:cubicBezTo>
                  <a:cubicBezTo>
                    <a:pt x="91" y="76"/>
                    <a:pt x="90" y="75"/>
                    <a:pt x="89" y="74"/>
                  </a:cubicBezTo>
                  <a:cubicBezTo>
                    <a:pt x="88" y="74"/>
                    <a:pt x="88" y="74"/>
                    <a:pt x="87" y="74"/>
                  </a:cubicBezTo>
                  <a:cubicBezTo>
                    <a:pt x="86" y="74"/>
                    <a:pt x="86" y="73"/>
                    <a:pt x="85" y="73"/>
                  </a:cubicBezTo>
                  <a:cubicBezTo>
                    <a:pt x="83" y="73"/>
                    <a:pt x="84" y="72"/>
                    <a:pt x="83" y="71"/>
                  </a:cubicBezTo>
                  <a:cubicBezTo>
                    <a:pt x="83" y="70"/>
                    <a:pt x="81" y="71"/>
                    <a:pt x="80" y="71"/>
                  </a:cubicBezTo>
                  <a:cubicBezTo>
                    <a:pt x="79" y="72"/>
                    <a:pt x="77" y="72"/>
                    <a:pt x="76" y="73"/>
                  </a:cubicBezTo>
                  <a:cubicBezTo>
                    <a:pt x="76" y="74"/>
                    <a:pt x="77" y="74"/>
                    <a:pt x="77" y="74"/>
                  </a:cubicBezTo>
                  <a:cubicBezTo>
                    <a:pt x="78" y="74"/>
                    <a:pt x="78" y="73"/>
                    <a:pt x="79" y="73"/>
                  </a:cubicBezTo>
                  <a:cubicBezTo>
                    <a:pt x="81" y="73"/>
                    <a:pt x="82" y="71"/>
                    <a:pt x="82" y="72"/>
                  </a:cubicBezTo>
                  <a:cubicBezTo>
                    <a:pt x="83" y="73"/>
                    <a:pt x="80" y="74"/>
                    <a:pt x="79" y="74"/>
                  </a:cubicBezTo>
                  <a:cubicBezTo>
                    <a:pt x="77" y="74"/>
                    <a:pt x="78" y="75"/>
                    <a:pt x="79" y="77"/>
                  </a:cubicBezTo>
                  <a:cubicBezTo>
                    <a:pt x="80" y="79"/>
                    <a:pt x="78" y="78"/>
                    <a:pt x="78" y="79"/>
                  </a:cubicBezTo>
                  <a:cubicBezTo>
                    <a:pt x="78" y="80"/>
                    <a:pt x="76" y="79"/>
                    <a:pt x="77" y="78"/>
                  </a:cubicBezTo>
                  <a:cubicBezTo>
                    <a:pt x="78" y="78"/>
                    <a:pt x="77" y="77"/>
                    <a:pt x="77" y="76"/>
                  </a:cubicBezTo>
                  <a:cubicBezTo>
                    <a:pt x="76" y="76"/>
                    <a:pt x="75" y="76"/>
                    <a:pt x="75" y="76"/>
                  </a:cubicBezTo>
                  <a:cubicBezTo>
                    <a:pt x="76" y="75"/>
                    <a:pt x="75" y="76"/>
                    <a:pt x="74" y="75"/>
                  </a:cubicBezTo>
                  <a:cubicBezTo>
                    <a:pt x="73" y="75"/>
                    <a:pt x="73" y="74"/>
                    <a:pt x="72" y="75"/>
                  </a:cubicBezTo>
                  <a:cubicBezTo>
                    <a:pt x="71" y="75"/>
                    <a:pt x="70" y="75"/>
                    <a:pt x="68" y="75"/>
                  </a:cubicBezTo>
                  <a:cubicBezTo>
                    <a:pt x="65" y="76"/>
                    <a:pt x="61" y="76"/>
                    <a:pt x="61" y="75"/>
                  </a:cubicBezTo>
                  <a:cubicBezTo>
                    <a:pt x="60" y="74"/>
                    <a:pt x="63" y="73"/>
                    <a:pt x="63" y="73"/>
                  </a:cubicBezTo>
                  <a:cubicBezTo>
                    <a:pt x="64" y="73"/>
                    <a:pt x="64" y="72"/>
                    <a:pt x="62" y="71"/>
                  </a:cubicBezTo>
                  <a:cubicBezTo>
                    <a:pt x="61" y="71"/>
                    <a:pt x="59" y="70"/>
                    <a:pt x="59" y="71"/>
                  </a:cubicBezTo>
                  <a:cubicBezTo>
                    <a:pt x="59" y="71"/>
                    <a:pt x="57" y="71"/>
                    <a:pt x="55" y="70"/>
                  </a:cubicBezTo>
                  <a:cubicBezTo>
                    <a:pt x="53" y="70"/>
                    <a:pt x="53" y="69"/>
                    <a:pt x="52" y="69"/>
                  </a:cubicBezTo>
                  <a:cubicBezTo>
                    <a:pt x="51" y="69"/>
                    <a:pt x="49" y="69"/>
                    <a:pt x="47" y="68"/>
                  </a:cubicBezTo>
                  <a:cubicBezTo>
                    <a:pt x="46" y="66"/>
                    <a:pt x="43" y="67"/>
                    <a:pt x="42" y="68"/>
                  </a:cubicBezTo>
                  <a:cubicBezTo>
                    <a:pt x="42" y="69"/>
                    <a:pt x="41" y="69"/>
                    <a:pt x="39" y="69"/>
                  </a:cubicBezTo>
                  <a:cubicBezTo>
                    <a:pt x="38" y="69"/>
                    <a:pt x="40" y="67"/>
                    <a:pt x="40" y="67"/>
                  </a:cubicBezTo>
                  <a:cubicBezTo>
                    <a:pt x="39" y="67"/>
                    <a:pt x="40" y="66"/>
                    <a:pt x="39" y="65"/>
                  </a:cubicBezTo>
                  <a:cubicBezTo>
                    <a:pt x="38" y="65"/>
                    <a:pt x="37" y="69"/>
                    <a:pt x="36" y="69"/>
                  </a:cubicBezTo>
                  <a:cubicBezTo>
                    <a:pt x="34" y="69"/>
                    <a:pt x="33" y="65"/>
                    <a:pt x="32" y="64"/>
                  </a:cubicBezTo>
                  <a:cubicBezTo>
                    <a:pt x="31" y="63"/>
                    <a:pt x="30" y="63"/>
                    <a:pt x="31" y="65"/>
                  </a:cubicBezTo>
                  <a:cubicBezTo>
                    <a:pt x="32" y="66"/>
                    <a:pt x="30" y="65"/>
                    <a:pt x="30" y="66"/>
                  </a:cubicBezTo>
                  <a:cubicBezTo>
                    <a:pt x="30" y="67"/>
                    <a:pt x="28" y="68"/>
                    <a:pt x="28" y="67"/>
                  </a:cubicBezTo>
                  <a:cubicBezTo>
                    <a:pt x="28" y="67"/>
                    <a:pt x="27" y="66"/>
                    <a:pt x="26" y="68"/>
                  </a:cubicBezTo>
                  <a:cubicBezTo>
                    <a:pt x="25" y="69"/>
                    <a:pt x="24" y="69"/>
                    <a:pt x="24" y="68"/>
                  </a:cubicBezTo>
                  <a:cubicBezTo>
                    <a:pt x="24" y="68"/>
                    <a:pt x="20" y="70"/>
                    <a:pt x="20" y="70"/>
                  </a:cubicBezTo>
                  <a:cubicBezTo>
                    <a:pt x="20" y="71"/>
                    <a:pt x="20" y="72"/>
                    <a:pt x="19" y="71"/>
                  </a:cubicBezTo>
                  <a:cubicBezTo>
                    <a:pt x="18" y="71"/>
                    <a:pt x="18" y="71"/>
                    <a:pt x="19" y="70"/>
                  </a:cubicBezTo>
                  <a:cubicBezTo>
                    <a:pt x="20" y="70"/>
                    <a:pt x="22" y="68"/>
                    <a:pt x="24" y="68"/>
                  </a:cubicBezTo>
                  <a:cubicBezTo>
                    <a:pt x="25" y="67"/>
                    <a:pt x="27" y="66"/>
                    <a:pt x="27" y="66"/>
                  </a:cubicBezTo>
                  <a:cubicBezTo>
                    <a:pt x="27" y="65"/>
                    <a:pt x="26" y="66"/>
                    <a:pt x="25" y="66"/>
                  </a:cubicBezTo>
                  <a:cubicBezTo>
                    <a:pt x="24" y="65"/>
                    <a:pt x="23" y="66"/>
                    <a:pt x="22" y="67"/>
                  </a:cubicBezTo>
                  <a:cubicBezTo>
                    <a:pt x="20" y="68"/>
                    <a:pt x="19" y="67"/>
                    <a:pt x="19" y="68"/>
                  </a:cubicBezTo>
                  <a:cubicBezTo>
                    <a:pt x="19" y="69"/>
                    <a:pt x="18" y="68"/>
                    <a:pt x="17" y="69"/>
                  </a:cubicBezTo>
                  <a:cubicBezTo>
                    <a:pt x="17" y="69"/>
                    <a:pt x="16" y="69"/>
                    <a:pt x="17" y="68"/>
                  </a:cubicBezTo>
                  <a:cubicBezTo>
                    <a:pt x="17" y="68"/>
                    <a:pt x="16" y="67"/>
                    <a:pt x="16" y="68"/>
                  </a:cubicBezTo>
                  <a:cubicBezTo>
                    <a:pt x="16" y="68"/>
                    <a:pt x="15" y="69"/>
                    <a:pt x="14" y="69"/>
                  </a:cubicBezTo>
                  <a:cubicBezTo>
                    <a:pt x="13" y="69"/>
                    <a:pt x="12" y="69"/>
                    <a:pt x="12" y="70"/>
                  </a:cubicBezTo>
                  <a:cubicBezTo>
                    <a:pt x="13" y="71"/>
                    <a:pt x="14" y="71"/>
                    <a:pt x="13" y="71"/>
                  </a:cubicBezTo>
                  <a:cubicBezTo>
                    <a:pt x="13" y="72"/>
                    <a:pt x="12" y="70"/>
                    <a:pt x="10" y="71"/>
                  </a:cubicBezTo>
                  <a:cubicBezTo>
                    <a:pt x="8" y="71"/>
                    <a:pt x="4" y="69"/>
                    <a:pt x="4" y="68"/>
                  </a:cubicBezTo>
                  <a:cubicBezTo>
                    <a:pt x="4" y="68"/>
                    <a:pt x="2" y="68"/>
                    <a:pt x="0" y="68"/>
                  </a:cubicBezTo>
                  <a:cubicBezTo>
                    <a:pt x="0" y="103"/>
                    <a:pt x="0" y="103"/>
                    <a:pt x="0" y="103"/>
                  </a:cubicBezTo>
                  <a:cubicBezTo>
                    <a:pt x="0" y="103"/>
                    <a:pt x="1" y="104"/>
                    <a:pt x="1" y="104"/>
                  </a:cubicBezTo>
                  <a:cubicBezTo>
                    <a:pt x="2" y="103"/>
                    <a:pt x="2" y="104"/>
                    <a:pt x="4" y="103"/>
                  </a:cubicBezTo>
                  <a:cubicBezTo>
                    <a:pt x="5" y="103"/>
                    <a:pt x="5" y="104"/>
                    <a:pt x="5" y="104"/>
                  </a:cubicBezTo>
                  <a:cubicBezTo>
                    <a:pt x="5" y="105"/>
                    <a:pt x="7" y="106"/>
                    <a:pt x="7" y="107"/>
                  </a:cubicBezTo>
                  <a:cubicBezTo>
                    <a:pt x="8" y="108"/>
                    <a:pt x="8" y="108"/>
                    <a:pt x="9" y="108"/>
                  </a:cubicBezTo>
                  <a:cubicBezTo>
                    <a:pt x="10" y="107"/>
                    <a:pt x="11" y="107"/>
                    <a:pt x="11" y="106"/>
                  </a:cubicBezTo>
                  <a:cubicBezTo>
                    <a:pt x="11" y="105"/>
                    <a:pt x="15" y="105"/>
                    <a:pt x="15" y="106"/>
                  </a:cubicBezTo>
                  <a:cubicBezTo>
                    <a:pt x="15" y="107"/>
                    <a:pt x="18" y="109"/>
                    <a:pt x="20" y="112"/>
                  </a:cubicBezTo>
                  <a:cubicBezTo>
                    <a:pt x="21" y="115"/>
                    <a:pt x="21" y="116"/>
                    <a:pt x="24" y="117"/>
                  </a:cubicBezTo>
                  <a:cubicBezTo>
                    <a:pt x="26" y="118"/>
                    <a:pt x="26" y="118"/>
                    <a:pt x="26" y="119"/>
                  </a:cubicBezTo>
                  <a:cubicBezTo>
                    <a:pt x="26" y="120"/>
                    <a:pt x="27" y="121"/>
                    <a:pt x="26" y="121"/>
                  </a:cubicBezTo>
                  <a:cubicBezTo>
                    <a:pt x="26" y="122"/>
                    <a:pt x="25" y="122"/>
                    <a:pt x="25" y="123"/>
                  </a:cubicBezTo>
                  <a:cubicBezTo>
                    <a:pt x="25" y="123"/>
                    <a:pt x="25" y="123"/>
                    <a:pt x="26" y="124"/>
                  </a:cubicBezTo>
                  <a:cubicBezTo>
                    <a:pt x="26" y="124"/>
                    <a:pt x="25" y="124"/>
                    <a:pt x="25" y="125"/>
                  </a:cubicBezTo>
                  <a:cubicBezTo>
                    <a:pt x="26" y="125"/>
                    <a:pt x="25" y="126"/>
                    <a:pt x="26" y="126"/>
                  </a:cubicBezTo>
                  <a:cubicBezTo>
                    <a:pt x="26" y="127"/>
                    <a:pt x="27" y="127"/>
                    <a:pt x="28" y="126"/>
                  </a:cubicBezTo>
                  <a:cubicBezTo>
                    <a:pt x="28" y="126"/>
                    <a:pt x="29" y="127"/>
                    <a:pt x="28" y="128"/>
                  </a:cubicBezTo>
                  <a:cubicBezTo>
                    <a:pt x="28" y="129"/>
                    <a:pt x="29" y="129"/>
                    <a:pt x="29" y="129"/>
                  </a:cubicBezTo>
                  <a:cubicBezTo>
                    <a:pt x="29" y="128"/>
                    <a:pt x="30" y="129"/>
                    <a:pt x="31" y="130"/>
                  </a:cubicBezTo>
                  <a:cubicBezTo>
                    <a:pt x="31" y="130"/>
                    <a:pt x="32" y="131"/>
                    <a:pt x="31" y="131"/>
                  </a:cubicBezTo>
                  <a:cubicBezTo>
                    <a:pt x="30" y="131"/>
                    <a:pt x="30" y="132"/>
                    <a:pt x="31" y="132"/>
                  </a:cubicBezTo>
                  <a:cubicBezTo>
                    <a:pt x="32" y="132"/>
                    <a:pt x="31" y="133"/>
                    <a:pt x="31" y="133"/>
                  </a:cubicBezTo>
                  <a:cubicBezTo>
                    <a:pt x="31" y="134"/>
                    <a:pt x="33" y="134"/>
                    <a:pt x="34" y="134"/>
                  </a:cubicBezTo>
                  <a:cubicBezTo>
                    <a:pt x="35" y="134"/>
                    <a:pt x="35" y="135"/>
                    <a:pt x="36" y="135"/>
                  </a:cubicBezTo>
                  <a:cubicBezTo>
                    <a:pt x="36" y="136"/>
                    <a:pt x="37" y="136"/>
                    <a:pt x="38" y="136"/>
                  </a:cubicBezTo>
                  <a:cubicBezTo>
                    <a:pt x="38" y="136"/>
                    <a:pt x="38" y="137"/>
                    <a:pt x="38" y="137"/>
                  </a:cubicBezTo>
                  <a:cubicBezTo>
                    <a:pt x="39" y="138"/>
                    <a:pt x="40" y="138"/>
                    <a:pt x="40" y="138"/>
                  </a:cubicBezTo>
                  <a:cubicBezTo>
                    <a:pt x="41" y="137"/>
                    <a:pt x="41" y="138"/>
                    <a:pt x="42" y="138"/>
                  </a:cubicBezTo>
                  <a:cubicBezTo>
                    <a:pt x="43" y="138"/>
                    <a:pt x="43" y="139"/>
                    <a:pt x="43" y="140"/>
                  </a:cubicBezTo>
                  <a:cubicBezTo>
                    <a:pt x="107" y="140"/>
                    <a:pt x="107" y="140"/>
                    <a:pt x="107" y="140"/>
                  </a:cubicBezTo>
                  <a:cubicBezTo>
                    <a:pt x="107" y="140"/>
                    <a:pt x="107" y="138"/>
                    <a:pt x="108" y="139"/>
                  </a:cubicBezTo>
                  <a:cubicBezTo>
                    <a:pt x="109" y="140"/>
                    <a:pt x="108" y="140"/>
                    <a:pt x="109" y="141"/>
                  </a:cubicBezTo>
                  <a:cubicBezTo>
                    <a:pt x="110" y="141"/>
                    <a:pt x="111" y="142"/>
                    <a:pt x="111" y="141"/>
                  </a:cubicBezTo>
                  <a:cubicBezTo>
                    <a:pt x="112" y="141"/>
                    <a:pt x="112" y="141"/>
                    <a:pt x="113" y="142"/>
                  </a:cubicBezTo>
                  <a:cubicBezTo>
                    <a:pt x="114" y="142"/>
                    <a:pt x="115" y="142"/>
                    <a:pt x="115" y="142"/>
                  </a:cubicBezTo>
                  <a:cubicBezTo>
                    <a:pt x="116" y="143"/>
                    <a:pt x="117" y="143"/>
                    <a:pt x="117" y="143"/>
                  </a:cubicBezTo>
                  <a:cubicBezTo>
                    <a:pt x="118" y="142"/>
                    <a:pt x="120" y="143"/>
                    <a:pt x="121" y="143"/>
                  </a:cubicBezTo>
                  <a:cubicBezTo>
                    <a:pt x="122" y="142"/>
                    <a:pt x="123" y="140"/>
                    <a:pt x="124" y="140"/>
                  </a:cubicBezTo>
                  <a:cubicBezTo>
                    <a:pt x="125" y="140"/>
                    <a:pt x="128" y="141"/>
                    <a:pt x="129" y="142"/>
                  </a:cubicBezTo>
                  <a:cubicBezTo>
                    <a:pt x="129" y="144"/>
                    <a:pt x="131" y="142"/>
                    <a:pt x="131" y="144"/>
                  </a:cubicBezTo>
                  <a:cubicBezTo>
                    <a:pt x="131" y="145"/>
                    <a:pt x="133" y="147"/>
                    <a:pt x="132" y="147"/>
                  </a:cubicBezTo>
                  <a:cubicBezTo>
                    <a:pt x="133" y="148"/>
                    <a:pt x="133" y="148"/>
                    <a:pt x="134" y="148"/>
                  </a:cubicBezTo>
                  <a:cubicBezTo>
                    <a:pt x="134" y="148"/>
                    <a:pt x="136" y="148"/>
                    <a:pt x="137" y="149"/>
                  </a:cubicBezTo>
                  <a:cubicBezTo>
                    <a:pt x="139" y="149"/>
                    <a:pt x="141" y="148"/>
                    <a:pt x="142" y="150"/>
                  </a:cubicBezTo>
                  <a:cubicBezTo>
                    <a:pt x="142" y="152"/>
                    <a:pt x="144" y="153"/>
                    <a:pt x="142" y="153"/>
                  </a:cubicBezTo>
                  <a:cubicBezTo>
                    <a:pt x="141" y="153"/>
                    <a:pt x="139" y="151"/>
                    <a:pt x="139" y="152"/>
                  </a:cubicBezTo>
                  <a:cubicBezTo>
                    <a:pt x="139" y="153"/>
                    <a:pt x="139" y="153"/>
                    <a:pt x="139" y="154"/>
                  </a:cubicBezTo>
                  <a:cubicBezTo>
                    <a:pt x="139" y="156"/>
                    <a:pt x="138" y="158"/>
                    <a:pt x="137" y="158"/>
                  </a:cubicBezTo>
                  <a:cubicBezTo>
                    <a:pt x="137" y="158"/>
                    <a:pt x="137" y="158"/>
                    <a:pt x="137" y="158"/>
                  </a:cubicBezTo>
                  <a:cubicBezTo>
                    <a:pt x="137" y="159"/>
                    <a:pt x="137" y="159"/>
                    <a:pt x="137" y="160"/>
                  </a:cubicBezTo>
                  <a:cubicBezTo>
                    <a:pt x="138" y="159"/>
                    <a:pt x="139" y="158"/>
                    <a:pt x="140" y="158"/>
                  </a:cubicBezTo>
                  <a:cubicBezTo>
                    <a:pt x="142" y="158"/>
                    <a:pt x="142" y="159"/>
                    <a:pt x="143" y="159"/>
                  </a:cubicBezTo>
                  <a:cubicBezTo>
                    <a:pt x="144" y="158"/>
                    <a:pt x="144" y="158"/>
                    <a:pt x="145" y="158"/>
                  </a:cubicBezTo>
                  <a:cubicBezTo>
                    <a:pt x="145" y="158"/>
                    <a:pt x="145" y="158"/>
                    <a:pt x="145" y="158"/>
                  </a:cubicBezTo>
                  <a:cubicBezTo>
                    <a:pt x="145" y="158"/>
                    <a:pt x="145" y="158"/>
                    <a:pt x="145" y="158"/>
                  </a:cubicBezTo>
                  <a:cubicBezTo>
                    <a:pt x="145" y="157"/>
                    <a:pt x="145" y="157"/>
                    <a:pt x="145" y="157"/>
                  </a:cubicBezTo>
                  <a:cubicBezTo>
                    <a:pt x="144" y="157"/>
                    <a:pt x="144" y="157"/>
                    <a:pt x="143" y="156"/>
                  </a:cubicBezTo>
                  <a:cubicBezTo>
                    <a:pt x="143" y="155"/>
                    <a:pt x="147" y="154"/>
                    <a:pt x="148" y="154"/>
                  </a:cubicBezTo>
                  <a:cubicBezTo>
                    <a:pt x="150" y="155"/>
                    <a:pt x="151" y="154"/>
                    <a:pt x="151" y="154"/>
                  </a:cubicBezTo>
                  <a:cubicBezTo>
                    <a:pt x="152" y="153"/>
                    <a:pt x="154" y="152"/>
                    <a:pt x="155" y="152"/>
                  </a:cubicBezTo>
                  <a:cubicBezTo>
                    <a:pt x="155" y="152"/>
                    <a:pt x="163" y="152"/>
                    <a:pt x="163" y="152"/>
                  </a:cubicBezTo>
                  <a:cubicBezTo>
                    <a:pt x="163" y="152"/>
                    <a:pt x="165" y="150"/>
                    <a:pt x="165" y="149"/>
                  </a:cubicBezTo>
                  <a:cubicBezTo>
                    <a:pt x="166" y="147"/>
                    <a:pt x="167" y="144"/>
                    <a:pt x="168" y="145"/>
                  </a:cubicBezTo>
                  <a:cubicBezTo>
                    <a:pt x="169" y="145"/>
                    <a:pt x="171" y="145"/>
                    <a:pt x="171" y="146"/>
                  </a:cubicBezTo>
                  <a:cubicBezTo>
                    <a:pt x="172" y="146"/>
                    <a:pt x="171" y="149"/>
                    <a:pt x="173" y="152"/>
                  </a:cubicBezTo>
                  <a:cubicBezTo>
                    <a:pt x="174" y="151"/>
                    <a:pt x="175" y="151"/>
                    <a:pt x="176" y="151"/>
                  </a:cubicBezTo>
                  <a:cubicBezTo>
                    <a:pt x="177" y="151"/>
                    <a:pt x="178" y="150"/>
                    <a:pt x="179" y="149"/>
                  </a:cubicBezTo>
                  <a:cubicBezTo>
                    <a:pt x="179" y="148"/>
                    <a:pt x="180" y="150"/>
                    <a:pt x="179" y="150"/>
                  </a:cubicBezTo>
                  <a:cubicBezTo>
                    <a:pt x="178" y="150"/>
                    <a:pt x="179" y="151"/>
                    <a:pt x="181" y="151"/>
                  </a:cubicBezTo>
                  <a:cubicBezTo>
                    <a:pt x="182" y="151"/>
                    <a:pt x="180" y="151"/>
                    <a:pt x="179" y="151"/>
                  </a:cubicBezTo>
                  <a:cubicBezTo>
                    <a:pt x="178" y="151"/>
                    <a:pt x="178" y="151"/>
                    <a:pt x="176" y="153"/>
                  </a:cubicBezTo>
                  <a:cubicBezTo>
                    <a:pt x="175" y="154"/>
                    <a:pt x="175" y="155"/>
                    <a:pt x="176" y="155"/>
                  </a:cubicBezTo>
                  <a:cubicBezTo>
                    <a:pt x="177" y="156"/>
                    <a:pt x="178" y="156"/>
                    <a:pt x="179" y="155"/>
                  </a:cubicBezTo>
                  <a:cubicBezTo>
                    <a:pt x="180" y="154"/>
                    <a:pt x="180" y="153"/>
                    <a:pt x="181" y="153"/>
                  </a:cubicBezTo>
                  <a:cubicBezTo>
                    <a:pt x="182" y="153"/>
                    <a:pt x="185" y="152"/>
                    <a:pt x="186" y="152"/>
                  </a:cubicBezTo>
                  <a:cubicBezTo>
                    <a:pt x="188" y="151"/>
                    <a:pt x="187" y="151"/>
                    <a:pt x="187" y="150"/>
                  </a:cubicBezTo>
                  <a:cubicBezTo>
                    <a:pt x="187" y="150"/>
                    <a:pt x="189" y="150"/>
                    <a:pt x="190" y="149"/>
                  </a:cubicBezTo>
                  <a:cubicBezTo>
                    <a:pt x="191" y="149"/>
                    <a:pt x="190" y="148"/>
                    <a:pt x="189" y="148"/>
                  </a:cubicBezTo>
                  <a:close/>
                  <a:moveTo>
                    <a:pt x="55" y="81"/>
                  </a:moveTo>
                  <a:cubicBezTo>
                    <a:pt x="54" y="83"/>
                    <a:pt x="53" y="83"/>
                    <a:pt x="52" y="83"/>
                  </a:cubicBezTo>
                  <a:cubicBezTo>
                    <a:pt x="50" y="83"/>
                    <a:pt x="50" y="84"/>
                    <a:pt x="50" y="84"/>
                  </a:cubicBezTo>
                  <a:cubicBezTo>
                    <a:pt x="51" y="85"/>
                    <a:pt x="51" y="85"/>
                    <a:pt x="50" y="85"/>
                  </a:cubicBezTo>
                  <a:cubicBezTo>
                    <a:pt x="48" y="86"/>
                    <a:pt x="47" y="87"/>
                    <a:pt x="47" y="87"/>
                  </a:cubicBezTo>
                  <a:cubicBezTo>
                    <a:pt x="46" y="87"/>
                    <a:pt x="49" y="84"/>
                    <a:pt x="48" y="84"/>
                  </a:cubicBezTo>
                  <a:cubicBezTo>
                    <a:pt x="48" y="83"/>
                    <a:pt x="46" y="85"/>
                    <a:pt x="46" y="85"/>
                  </a:cubicBezTo>
                  <a:cubicBezTo>
                    <a:pt x="46" y="86"/>
                    <a:pt x="44" y="86"/>
                    <a:pt x="43" y="86"/>
                  </a:cubicBezTo>
                  <a:cubicBezTo>
                    <a:pt x="43" y="86"/>
                    <a:pt x="42" y="85"/>
                    <a:pt x="42" y="85"/>
                  </a:cubicBezTo>
                  <a:cubicBezTo>
                    <a:pt x="43" y="85"/>
                    <a:pt x="43" y="84"/>
                    <a:pt x="44" y="84"/>
                  </a:cubicBezTo>
                  <a:cubicBezTo>
                    <a:pt x="45" y="84"/>
                    <a:pt x="44" y="83"/>
                    <a:pt x="44" y="82"/>
                  </a:cubicBezTo>
                  <a:cubicBezTo>
                    <a:pt x="44" y="82"/>
                    <a:pt x="46" y="83"/>
                    <a:pt x="46" y="82"/>
                  </a:cubicBezTo>
                  <a:cubicBezTo>
                    <a:pt x="46" y="81"/>
                    <a:pt x="44" y="81"/>
                    <a:pt x="43" y="81"/>
                  </a:cubicBezTo>
                  <a:cubicBezTo>
                    <a:pt x="43" y="82"/>
                    <a:pt x="41" y="83"/>
                    <a:pt x="39" y="82"/>
                  </a:cubicBezTo>
                  <a:cubicBezTo>
                    <a:pt x="38" y="82"/>
                    <a:pt x="44" y="81"/>
                    <a:pt x="45" y="80"/>
                  </a:cubicBezTo>
                  <a:cubicBezTo>
                    <a:pt x="46" y="79"/>
                    <a:pt x="51" y="78"/>
                    <a:pt x="51" y="79"/>
                  </a:cubicBezTo>
                  <a:cubicBezTo>
                    <a:pt x="51" y="80"/>
                    <a:pt x="48" y="80"/>
                    <a:pt x="50" y="81"/>
                  </a:cubicBezTo>
                  <a:cubicBezTo>
                    <a:pt x="51" y="82"/>
                    <a:pt x="53" y="81"/>
                    <a:pt x="54" y="80"/>
                  </a:cubicBezTo>
                  <a:cubicBezTo>
                    <a:pt x="54" y="80"/>
                    <a:pt x="56" y="80"/>
                    <a:pt x="55" y="81"/>
                  </a:cubicBezTo>
                  <a:close/>
                  <a:moveTo>
                    <a:pt x="68" y="98"/>
                  </a:moveTo>
                  <a:cubicBezTo>
                    <a:pt x="66" y="99"/>
                    <a:pt x="67" y="99"/>
                    <a:pt x="65" y="99"/>
                  </a:cubicBezTo>
                  <a:cubicBezTo>
                    <a:pt x="64" y="100"/>
                    <a:pt x="65" y="101"/>
                    <a:pt x="63" y="101"/>
                  </a:cubicBezTo>
                  <a:cubicBezTo>
                    <a:pt x="62" y="101"/>
                    <a:pt x="57" y="101"/>
                    <a:pt x="57" y="100"/>
                  </a:cubicBezTo>
                  <a:cubicBezTo>
                    <a:pt x="57" y="100"/>
                    <a:pt x="59" y="100"/>
                    <a:pt x="59" y="100"/>
                  </a:cubicBezTo>
                  <a:cubicBezTo>
                    <a:pt x="59" y="99"/>
                    <a:pt x="60" y="98"/>
                    <a:pt x="61" y="98"/>
                  </a:cubicBezTo>
                  <a:cubicBezTo>
                    <a:pt x="62" y="98"/>
                    <a:pt x="62" y="96"/>
                    <a:pt x="60" y="96"/>
                  </a:cubicBezTo>
                  <a:cubicBezTo>
                    <a:pt x="59" y="95"/>
                    <a:pt x="63" y="94"/>
                    <a:pt x="64" y="96"/>
                  </a:cubicBezTo>
                  <a:cubicBezTo>
                    <a:pt x="65" y="97"/>
                    <a:pt x="66" y="98"/>
                    <a:pt x="67" y="97"/>
                  </a:cubicBezTo>
                  <a:cubicBezTo>
                    <a:pt x="68" y="96"/>
                    <a:pt x="74" y="93"/>
                    <a:pt x="74" y="95"/>
                  </a:cubicBezTo>
                  <a:cubicBezTo>
                    <a:pt x="74" y="96"/>
                    <a:pt x="70" y="97"/>
                    <a:pt x="68" y="98"/>
                  </a:cubicBezTo>
                  <a:close/>
                  <a:moveTo>
                    <a:pt x="104" y="136"/>
                  </a:moveTo>
                  <a:cubicBezTo>
                    <a:pt x="103" y="136"/>
                    <a:pt x="104" y="133"/>
                    <a:pt x="102" y="131"/>
                  </a:cubicBezTo>
                  <a:cubicBezTo>
                    <a:pt x="100" y="130"/>
                    <a:pt x="98" y="128"/>
                    <a:pt x="98" y="126"/>
                  </a:cubicBezTo>
                  <a:cubicBezTo>
                    <a:pt x="98" y="125"/>
                    <a:pt x="101" y="124"/>
                    <a:pt x="101" y="125"/>
                  </a:cubicBezTo>
                  <a:cubicBezTo>
                    <a:pt x="102" y="126"/>
                    <a:pt x="103" y="131"/>
                    <a:pt x="104" y="132"/>
                  </a:cubicBezTo>
                  <a:cubicBezTo>
                    <a:pt x="105" y="133"/>
                    <a:pt x="105" y="135"/>
                    <a:pt x="104" y="13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5" name="Freeform 307">
              <a:extLst>
                <a:ext uri="{FF2B5EF4-FFF2-40B4-BE49-F238E27FC236}">
                  <a16:creationId xmlns:a16="http://schemas.microsoft.com/office/drawing/2014/main" id="{7923D766-4944-42E8-89CF-1C99FECAAB43}"/>
                </a:ext>
              </a:extLst>
            </p:cNvPr>
            <p:cNvSpPr>
              <a:spLocks noEditPoints="1"/>
            </p:cNvSpPr>
            <p:nvPr/>
          </p:nvSpPr>
          <p:spPr bwMode="auto">
            <a:xfrm>
              <a:off x="-4945063" y="1497013"/>
              <a:ext cx="852487" cy="576263"/>
            </a:xfrm>
            <a:custGeom>
              <a:avLst/>
              <a:gdLst>
                <a:gd name="T0" fmla="*/ 72 w 236"/>
                <a:gd name="T1" fmla="*/ 47 h 160"/>
                <a:gd name="T2" fmla="*/ 63 w 236"/>
                <a:gd name="T3" fmla="*/ 7 h 160"/>
                <a:gd name="T4" fmla="*/ 38 w 236"/>
                <a:gd name="T5" fmla="*/ 4 h 160"/>
                <a:gd name="T6" fmla="*/ 28 w 236"/>
                <a:gd name="T7" fmla="*/ 2 h 160"/>
                <a:gd name="T8" fmla="*/ 19 w 236"/>
                <a:gd name="T9" fmla="*/ 4 h 160"/>
                <a:gd name="T10" fmla="*/ 4 w 236"/>
                <a:gd name="T11" fmla="*/ 12 h 160"/>
                <a:gd name="T12" fmla="*/ 15 w 236"/>
                <a:gd name="T13" fmla="*/ 21 h 160"/>
                <a:gd name="T14" fmla="*/ 4 w 236"/>
                <a:gd name="T15" fmla="*/ 21 h 160"/>
                <a:gd name="T16" fmla="*/ 12 w 236"/>
                <a:gd name="T17" fmla="*/ 28 h 160"/>
                <a:gd name="T18" fmla="*/ 9 w 236"/>
                <a:gd name="T19" fmla="*/ 32 h 160"/>
                <a:gd name="T20" fmla="*/ 9 w 236"/>
                <a:gd name="T21" fmla="*/ 45 h 160"/>
                <a:gd name="T22" fmla="*/ 20 w 236"/>
                <a:gd name="T23" fmla="*/ 48 h 160"/>
                <a:gd name="T24" fmla="*/ 21 w 236"/>
                <a:gd name="T25" fmla="*/ 55 h 160"/>
                <a:gd name="T26" fmla="*/ 17 w 236"/>
                <a:gd name="T27" fmla="*/ 59 h 160"/>
                <a:gd name="T28" fmla="*/ 30 w 236"/>
                <a:gd name="T29" fmla="*/ 51 h 160"/>
                <a:gd name="T30" fmla="*/ 36 w 236"/>
                <a:gd name="T31" fmla="*/ 43 h 160"/>
                <a:gd name="T32" fmla="*/ 39 w 236"/>
                <a:gd name="T33" fmla="*/ 41 h 160"/>
                <a:gd name="T34" fmla="*/ 47 w 236"/>
                <a:gd name="T35" fmla="*/ 44 h 160"/>
                <a:gd name="T36" fmla="*/ 51 w 236"/>
                <a:gd name="T37" fmla="*/ 41 h 160"/>
                <a:gd name="T38" fmla="*/ 57 w 236"/>
                <a:gd name="T39" fmla="*/ 43 h 160"/>
                <a:gd name="T40" fmla="*/ 70 w 236"/>
                <a:gd name="T41" fmla="*/ 47 h 160"/>
                <a:gd name="T42" fmla="*/ 77 w 236"/>
                <a:gd name="T43" fmla="*/ 51 h 160"/>
                <a:gd name="T44" fmla="*/ 78 w 236"/>
                <a:gd name="T45" fmla="*/ 53 h 160"/>
                <a:gd name="T46" fmla="*/ 80 w 236"/>
                <a:gd name="T47" fmla="*/ 54 h 160"/>
                <a:gd name="T48" fmla="*/ 83 w 236"/>
                <a:gd name="T49" fmla="*/ 56 h 160"/>
                <a:gd name="T50" fmla="*/ 82 w 236"/>
                <a:gd name="T51" fmla="*/ 61 h 160"/>
                <a:gd name="T52" fmla="*/ 87 w 236"/>
                <a:gd name="T53" fmla="*/ 61 h 160"/>
                <a:gd name="T54" fmla="*/ 3 w 236"/>
                <a:gd name="T55" fmla="*/ 64 h 160"/>
                <a:gd name="T56" fmla="*/ 37 w 236"/>
                <a:gd name="T57" fmla="*/ 49 h 160"/>
                <a:gd name="T58" fmla="*/ 36 w 236"/>
                <a:gd name="T59" fmla="*/ 52 h 160"/>
                <a:gd name="T60" fmla="*/ 5 w 236"/>
                <a:gd name="T61" fmla="*/ 45 h 160"/>
                <a:gd name="T62" fmla="*/ 29 w 236"/>
                <a:gd name="T63" fmla="*/ 157 h 160"/>
                <a:gd name="T64" fmla="*/ 19 w 236"/>
                <a:gd name="T65" fmla="*/ 152 h 160"/>
                <a:gd name="T66" fmla="*/ 228 w 236"/>
                <a:gd name="T67" fmla="*/ 88 h 160"/>
                <a:gd name="T68" fmla="*/ 208 w 236"/>
                <a:gd name="T69" fmla="*/ 96 h 160"/>
                <a:gd name="T70" fmla="*/ 200 w 236"/>
                <a:gd name="T71" fmla="*/ 99 h 160"/>
                <a:gd name="T72" fmla="*/ 192 w 236"/>
                <a:gd name="T73" fmla="*/ 92 h 160"/>
                <a:gd name="T74" fmla="*/ 196 w 236"/>
                <a:gd name="T75" fmla="*/ 87 h 160"/>
                <a:gd name="T76" fmla="*/ 187 w 236"/>
                <a:gd name="T77" fmla="*/ 85 h 160"/>
                <a:gd name="T78" fmla="*/ 180 w 236"/>
                <a:gd name="T79" fmla="*/ 82 h 160"/>
                <a:gd name="T80" fmla="*/ 170 w 236"/>
                <a:gd name="T81" fmla="*/ 79 h 160"/>
                <a:gd name="T82" fmla="*/ 106 w 236"/>
                <a:gd name="T83" fmla="*/ 82 h 160"/>
                <a:gd name="T84" fmla="*/ 104 w 236"/>
                <a:gd name="T85" fmla="*/ 87 h 160"/>
                <a:gd name="T86" fmla="*/ 104 w 236"/>
                <a:gd name="T87" fmla="*/ 108 h 160"/>
                <a:gd name="T88" fmla="*/ 112 w 236"/>
                <a:gd name="T89" fmla="*/ 120 h 160"/>
                <a:gd name="T90" fmla="*/ 127 w 236"/>
                <a:gd name="T91" fmla="*/ 126 h 160"/>
                <a:gd name="T92" fmla="*/ 149 w 236"/>
                <a:gd name="T93" fmla="*/ 131 h 160"/>
                <a:gd name="T94" fmla="*/ 161 w 236"/>
                <a:gd name="T95" fmla="*/ 139 h 160"/>
                <a:gd name="T96" fmla="*/ 167 w 236"/>
                <a:gd name="T97" fmla="*/ 136 h 160"/>
                <a:gd name="T98" fmla="*/ 176 w 236"/>
                <a:gd name="T99" fmla="*/ 132 h 160"/>
                <a:gd name="T100" fmla="*/ 184 w 236"/>
                <a:gd name="T101" fmla="*/ 133 h 160"/>
                <a:gd name="T102" fmla="*/ 193 w 236"/>
                <a:gd name="T103" fmla="*/ 132 h 160"/>
                <a:gd name="T104" fmla="*/ 201 w 236"/>
                <a:gd name="T105" fmla="*/ 142 h 160"/>
                <a:gd name="T106" fmla="*/ 202 w 236"/>
                <a:gd name="T107" fmla="*/ 130 h 160"/>
                <a:gd name="T108" fmla="*/ 213 w 236"/>
                <a:gd name="T109" fmla="*/ 118 h 160"/>
                <a:gd name="T110" fmla="*/ 214 w 236"/>
                <a:gd name="T111" fmla="*/ 112 h 160"/>
                <a:gd name="T112" fmla="*/ 215 w 236"/>
                <a:gd name="T113" fmla="*/ 112 h 160"/>
                <a:gd name="T114" fmla="*/ 221 w 236"/>
                <a:gd name="T115" fmla="*/ 103 h 160"/>
                <a:gd name="T116" fmla="*/ 227 w 236"/>
                <a:gd name="T117" fmla="*/ 98 h 160"/>
                <a:gd name="T118" fmla="*/ 236 w 236"/>
                <a:gd name="T119" fmla="*/ 91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36" h="160">
                  <a:moveTo>
                    <a:pt x="89" y="58"/>
                  </a:moveTo>
                  <a:cubicBezTo>
                    <a:pt x="89" y="57"/>
                    <a:pt x="89" y="57"/>
                    <a:pt x="87" y="56"/>
                  </a:cubicBezTo>
                  <a:cubicBezTo>
                    <a:pt x="84" y="55"/>
                    <a:pt x="84" y="54"/>
                    <a:pt x="83" y="51"/>
                  </a:cubicBezTo>
                  <a:cubicBezTo>
                    <a:pt x="81" y="48"/>
                    <a:pt x="78" y="46"/>
                    <a:pt x="78" y="45"/>
                  </a:cubicBezTo>
                  <a:cubicBezTo>
                    <a:pt x="78" y="44"/>
                    <a:pt x="74" y="44"/>
                    <a:pt x="74" y="45"/>
                  </a:cubicBezTo>
                  <a:cubicBezTo>
                    <a:pt x="74" y="46"/>
                    <a:pt x="73" y="46"/>
                    <a:pt x="72" y="47"/>
                  </a:cubicBezTo>
                  <a:cubicBezTo>
                    <a:pt x="71" y="47"/>
                    <a:pt x="71" y="47"/>
                    <a:pt x="70" y="46"/>
                  </a:cubicBezTo>
                  <a:cubicBezTo>
                    <a:pt x="70" y="45"/>
                    <a:pt x="68" y="44"/>
                    <a:pt x="68" y="43"/>
                  </a:cubicBezTo>
                  <a:cubicBezTo>
                    <a:pt x="68" y="43"/>
                    <a:pt x="68" y="42"/>
                    <a:pt x="67" y="42"/>
                  </a:cubicBezTo>
                  <a:cubicBezTo>
                    <a:pt x="65" y="43"/>
                    <a:pt x="65" y="42"/>
                    <a:pt x="64" y="43"/>
                  </a:cubicBezTo>
                  <a:cubicBezTo>
                    <a:pt x="64" y="43"/>
                    <a:pt x="63" y="42"/>
                    <a:pt x="63" y="42"/>
                  </a:cubicBezTo>
                  <a:cubicBezTo>
                    <a:pt x="63" y="7"/>
                    <a:pt x="63" y="7"/>
                    <a:pt x="63" y="7"/>
                  </a:cubicBezTo>
                  <a:cubicBezTo>
                    <a:pt x="63" y="7"/>
                    <a:pt x="62" y="7"/>
                    <a:pt x="62" y="6"/>
                  </a:cubicBezTo>
                  <a:cubicBezTo>
                    <a:pt x="61" y="6"/>
                    <a:pt x="58" y="5"/>
                    <a:pt x="57" y="5"/>
                  </a:cubicBezTo>
                  <a:cubicBezTo>
                    <a:pt x="56" y="5"/>
                    <a:pt x="54" y="6"/>
                    <a:pt x="53" y="5"/>
                  </a:cubicBezTo>
                  <a:cubicBezTo>
                    <a:pt x="52" y="5"/>
                    <a:pt x="51" y="4"/>
                    <a:pt x="49" y="5"/>
                  </a:cubicBezTo>
                  <a:cubicBezTo>
                    <a:pt x="47" y="5"/>
                    <a:pt x="46" y="4"/>
                    <a:pt x="44" y="3"/>
                  </a:cubicBezTo>
                  <a:cubicBezTo>
                    <a:pt x="42" y="3"/>
                    <a:pt x="39" y="3"/>
                    <a:pt x="38" y="4"/>
                  </a:cubicBezTo>
                  <a:cubicBezTo>
                    <a:pt x="38" y="4"/>
                    <a:pt x="38" y="3"/>
                    <a:pt x="37" y="3"/>
                  </a:cubicBezTo>
                  <a:cubicBezTo>
                    <a:pt x="36" y="3"/>
                    <a:pt x="37" y="3"/>
                    <a:pt x="36" y="2"/>
                  </a:cubicBezTo>
                  <a:cubicBezTo>
                    <a:pt x="36" y="1"/>
                    <a:pt x="33" y="2"/>
                    <a:pt x="32" y="2"/>
                  </a:cubicBezTo>
                  <a:cubicBezTo>
                    <a:pt x="31" y="2"/>
                    <a:pt x="31" y="1"/>
                    <a:pt x="31" y="1"/>
                  </a:cubicBezTo>
                  <a:cubicBezTo>
                    <a:pt x="31" y="1"/>
                    <a:pt x="30" y="1"/>
                    <a:pt x="30" y="1"/>
                  </a:cubicBezTo>
                  <a:cubicBezTo>
                    <a:pt x="29" y="2"/>
                    <a:pt x="28" y="2"/>
                    <a:pt x="28" y="2"/>
                  </a:cubicBezTo>
                  <a:cubicBezTo>
                    <a:pt x="28" y="1"/>
                    <a:pt x="29" y="1"/>
                    <a:pt x="29" y="1"/>
                  </a:cubicBezTo>
                  <a:cubicBezTo>
                    <a:pt x="29" y="0"/>
                    <a:pt x="28" y="0"/>
                    <a:pt x="27" y="0"/>
                  </a:cubicBezTo>
                  <a:cubicBezTo>
                    <a:pt x="26" y="0"/>
                    <a:pt x="26" y="0"/>
                    <a:pt x="25" y="1"/>
                  </a:cubicBezTo>
                  <a:cubicBezTo>
                    <a:pt x="23" y="2"/>
                    <a:pt x="22" y="2"/>
                    <a:pt x="21" y="2"/>
                  </a:cubicBezTo>
                  <a:cubicBezTo>
                    <a:pt x="20" y="2"/>
                    <a:pt x="19" y="2"/>
                    <a:pt x="19" y="3"/>
                  </a:cubicBezTo>
                  <a:cubicBezTo>
                    <a:pt x="19" y="3"/>
                    <a:pt x="20" y="3"/>
                    <a:pt x="19" y="4"/>
                  </a:cubicBezTo>
                  <a:cubicBezTo>
                    <a:pt x="19" y="5"/>
                    <a:pt x="18" y="3"/>
                    <a:pt x="18" y="4"/>
                  </a:cubicBezTo>
                  <a:cubicBezTo>
                    <a:pt x="17" y="4"/>
                    <a:pt x="15" y="4"/>
                    <a:pt x="14" y="4"/>
                  </a:cubicBezTo>
                  <a:cubicBezTo>
                    <a:pt x="14" y="4"/>
                    <a:pt x="12" y="6"/>
                    <a:pt x="11" y="7"/>
                  </a:cubicBezTo>
                  <a:cubicBezTo>
                    <a:pt x="11" y="7"/>
                    <a:pt x="12" y="8"/>
                    <a:pt x="10" y="9"/>
                  </a:cubicBezTo>
                  <a:cubicBezTo>
                    <a:pt x="9" y="11"/>
                    <a:pt x="5" y="10"/>
                    <a:pt x="5" y="10"/>
                  </a:cubicBezTo>
                  <a:cubicBezTo>
                    <a:pt x="4" y="10"/>
                    <a:pt x="4" y="11"/>
                    <a:pt x="4" y="12"/>
                  </a:cubicBezTo>
                  <a:cubicBezTo>
                    <a:pt x="4" y="12"/>
                    <a:pt x="4" y="13"/>
                    <a:pt x="7" y="13"/>
                  </a:cubicBezTo>
                  <a:cubicBezTo>
                    <a:pt x="9" y="14"/>
                    <a:pt x="10" y="17"/>
                    <a:pt x="10" y="17"/>
                  </a:cubicBezTo>
                  <a:cubicBezTo>
                    <a:pt x="11" y="18"/>
                    <a:pt x="13" y="17"/>
                    <a:pt x="14" y="17"/>
                  </a:cubicBezTo>
                  <a:cubicBezTo>
                    <a:pt x="15" y="18"/>
                    <a:pt x="14" y="19"/>
                    <a:pt x="15" y="19"/>
                  </a:cubicBezTo>
                  <a:cubicBezTo>
                    <a:pt x="16" y="20"/>
                    <a:pt x="17" y="19"/>
                    <a:pt x="18" y="20"/>
                  </a:cubicBezTo>
                  <a:cubicBezTo>
                    <a:pt x="18" y="21"/>
                    <a:pt x="16" y="20"/>
                    <a:pt x="15" y="21"/>
                  </a:cubicBezTo>
                  <a:cubicBezTo>
                    <a:pt x="14" y="21"/>
                    <a:pt x="13" y="22"/>
                    <a:pt x="13" y="21"/>
                  </a:cubicBezTo>
                  <a:cubicBezTo>
                    <a:pt x="12" y="21"/>
                    <a:pt x="11" y="21"/>
                    <a:pt x="10" y="21"/>
                  </a:cubicBezTo>
                  <a:cubicBezTo>
                    <a:pt x="9" y="21"/>
                    <a:pt x="10" y="20"/>
                    <a:pt x="10" y="20"/>
                  </a:cubicBezTo>
                  <a:cubicBezTo>
                    <a:pt x="10" y="19"/>
                    <a:pt x="9" y="19"/>
                    <a:pt x="7" y="20"/>
                  </a:cubicBezTo>
                  <a:cubicBezTo>
                    <a:pt x="5" y="21"/>
                    <a:pt x="6" y="20"/>
                    <a:pt x="6" y="21"/>
                  </a:cubicBezTo>
                  <a:cubicBezTo>
                    <a:pt x="5" y="22"/>
                    <a:pt x="5" y="21"/>
                    <a:pt x="4" y="21"/>
                  </a:cubicBezTo>
                  <a:cubicBezTo>
                    <a:pt x="3" y="22"/>
                    <a:pt x="1" y="22"/>
                    <a:pt x="0" y="23"/>
                  </a:cubicBezTo>
                  <a:cubicBezTo>
                    <a:pt x="0" y="24"/>
                    <a:pt x="3" y="24"/>
                    <a:pt x="4" y="24"/>
                  </a:cubicBezTo>
                  <a:cubicBezTo>
                    <a:pt x="5" y="25"/>
                    <a:pt x="3" y="25"/>
                    <a:pt x="3" y="26"/>
                  </a:cubicBezTo>
                  <a:cubicBezTo>
                    <a:pt x="4" y="26"/>
                    <a:pt x="4" y="27"/>
                    <a:pt x="5" y="27"/>
                  </a:cubicBezTo>
                  <a:cubicBezTo>
                    <a:pt x="6" y="28"/>
                    <a:pt x="9" y="27"/>
                    <a:pt x="10" y="27"/>
                  </a:cubicBezTo>
                  <a:cubicBezTo>
                    <a:pt x="11" y="27"/>
                    <a:pt x="12" y="28"/>
                    <a:pt x="12" y="28"/>
                  </a:cubicBezTo>
                  <a:cubicBezTo>
                    <a:pt x="13" y="27"/>
                    <a:pt x="15" y="25"/>
                    <a:pt x="16" y="26"/>
                  </a:cubicBezTo>
                  <a:cubicBezTo>
                    <a:pt x="18" y="27"/>
                    <a:pt x="15" y="27"/>
                    <a:pt x="16" y="28"/>
                  </a:cubicBezTo>
                  <a:cubicBezTo>
                    <a:pt x="16" y="28"/>
                    <a:pt x="17" y="30"/>
                    <a:pt x="16" y="31"/>
                  </a:cubicBezTo>
                  <a:cubicBezTo>
                    <a:pt x="15" y="32"/>
                    <a:pt x="14" y="31"/>
                    <a:pt x="13" y="31"/>
                  </a:cubicBezTo>
                  <a:cubicBezTo>
                    <a:pt x="12" y="31"/>
                    <a:pt x="13" y="32"/>
                    <a:pt x="12" y="33"/>
                  </a:cubicBezTo>
                  <a:cubicBezTo>
                    <a:pt x="11" y="34"/>
                    <a:pt x="10" y="32"/>
                    <a:pt x="9" y="32"/>
                  </a:cubicBezTo>
                  <a:cubicBezTo>
                    <a:pt x="8" y="32"/>
                    <a:pt x="8" y="34"/>
                    <a:pt x="8" y="34"/>
                  </a:cubicBezTo>
                  <a:cubicBezTo>
                    <a:pt x="8" y="35"/>
                    <a:pt x="6" y="34"/>
                    <a:pt x="6" y="36"/>
                  </a:cubicBezTo>
                  <a:cubicBezTo>
                    <a:pt x="5" y="38"/>
                    <a:pt x="3" y="36"/>
                    <a:pt x="5" y="38"/>
                  </a:cubicBezTo>
                  <a:cubicBezTo>
                    <a:pt x="6" y="40"/>
                    <a:pt x="6" y="39"/>
                    <a:pt x="7" y="40"/>
                  </a:cubicBezTo>
                  <a:cubicBezTo>
                    <a:pt x="8" y="40"/>
                    <a:pt x="5" y="42"/>
                    <a:pt x="7" y="42"/>
                  </a:cubicBezTo>
                  <a:cubicBezTo>
                    <a:pt x="8" y="42"/>
                    <a:pt x="9" y="44"/>
                    <a:pt x="9" y="45"/>
                  </a:cubicBezTo>
                  <a:cubicBezTo>
                    <a:pt x="10" y="45"/>
                    <a:pt x="11" y="44"/>
                    <a:pt x="12" y="44"/>
                  </a:cubicBezTo>
                  <a:cubicBezTo>
                    <a:pt x="13" y="44"/>
                    <a:pt x="13" y="43"/>
                    <a:pt x="13" y="43"/>
                  </a:cubicBezTo>
                  <a:cubicBezTo>
                    <a:pt x="14" y="44"/>
                    <a:pt x="15" y="45"/>
                    <a:pt x="14" y="46"/>
                  </a:cubicBezTo>
                  <a:cubicBezTo>
                    <a:pt x="14" y="46"/>
                    <a:pt x="14" y="47"/>
                    <a:pt x="14" y="48"/>
                  </a:cubicBezTo>
                  <a:cubicBezTo>
                    <a:pt x="14" y="49"/>
                    <a:pt x="16" y="48"/>
                    <a:pt x="17" y="48"/>
                  </a:cubicBezTo>
                  <a:cubicBezTo>
                    <a:pt x="17" y="47"/>
                    <a:pt x="19" y="47"/>
                    <a:pt x="20" y="48"/>
                  </a:cubicBezTo>
                  <a:cubicBezTo>
                    <a:pt x="21" y="49"/>
                    <a:pt x="21" y="49"/>
                    <a:pt x="21" y="48"/>
                  </a:cubicBezTo>
                  <a:cubicBezTo>
                    <a:pt x="21" y="48"/>
                    <a:pt x="22" y="47"/>
                    <a:pt x="22" y="47"/>
                  </a:cubicBezTo>
                  <a:cubicBezTo>
                    <a:pt x="22" y="48"/>
                    <a:pt x="23" y="48"/>
                    <a:pt x="25" y="48"/>
                  </a:cubicBezTo>
                  <a:cubicBezTo>
                    <a:pt x="26" y="47"/>
                    <a:pt x="26" y="48"/>
                    <a:pt x="25" y="49"/>
                  </a:cubicBezTo>
                  <a:cubicBezTo>
                    <a:pt x="24" y="50"/>
                    <a:pt x="25" y="52"/>
                    <a:pt x="24" y="52"/>
                  </a:cubicBezTo>
                  <a:cubicBezTo>
                    <a:pt x="23" y="53"/>
                    <a:pt x="22" y="55"/>
                    <a:pt x="21" y="55"/>
                  </a:cubicBezTo>
                  <a:cubicBezTo>
                    <a:pt x="20" y="55"/>
                    <a:pt x="18" y="58"/>
                    <a:pt x="17" y="58"/>
                  </a:cubicBezTo>
                  <a:cubicBezTo>
                    <a:pt x="17" y="58"/>
                    <a:pt x="14" y="57"/>
                    <a:pt x="14" y="58"/>
                  </a:cubicBezTo>
                  <a:cubicBezTo>
                    <a:pt x="13" y="59"/>
                    <a:pt x="11" y="60"/>
                    <a:pt x="12" y="61"/>
                  </a:cubicBezTo>
                  <a:cubicBezTo>
                    <a:pt x="12" y="61"/>
                    <a:pt x="15" y="60"/>
                    <a:pt x="15" y="59"/>
                  </a:cubicBezTo>
                  <a:cubicBezTo>
                    <a:pt x="15" y="59"/>
                    <a:pt x="15" y="59"/>
                    <a:pt x="15" y="59"/>
                  </a:cubicBezTo>
                  <a:cubicBezTo>
                    <a:pt x="16" y="60"/>
                    <a:pt x="17" y="59"/>
                    <a:pt x="17" y="59"/>
                  </a:cubicBezTo>
                  <a:cubicBezTo>
                    <a:pt x="18" y="58"/>
                    <a:pt x="19" y="58"/>
                    <a:pt x="19" y="58"/>
                  </a:cubicBezTo>
                  <a:cubicBezTo>
                    <a:pt x="20" y="58"/>
                    <a:pt x="20" y="58"/>
                    <a:pt x="21" y="58"/>
                  </a:cubicBezTo>
                  <a:cubicBezTo>
                    <a:pt x="23" y="57"/>
                    <a:pt x="22" y="57"/>
                    <a:pt x="23" y="56"/>
                  </a:cubicBezTo>
                  <a:cubicBezTo>
                    <a:pt x="23" y="55"/>
                    <a:pt x="26" y="54"/>
                    <a:pt x="27" y="54"/>
                  </a:cubicBezTo>
                  <a:cubicBezTo>
                    <a:pt x="27" y="54"/>
                    <a:pt x="27" y="53"/>
                    <a:pt x="28" y="53"/>
                  </a:cubicBezTo>
                  <a:cubicBezTo>
                    <a:pt x="28" y="53"/>
                    <a:pt x="29" y="52"/>
                    <a:pt x="30" y="51"/>
                  </a:cubicBezTo>
                  <a:cubicBezTo>
                    <a:pt x="31" y="50"/>
                    <a:pt x="31" y="51"/>
                    <a:pt x="32" y="50"/>
                  </a:cubicBezTo>
                  <a:cubicBezTo>
                    <a:pt x="33" y="50"/>
                    <a:pt x="32" y="49"/>
                    <a:pt x="33" y="49"/>
                  </a:cubicBezTo>
                  <a:cubicBezTo>
                    <a:pt x="34" y="48"/>
                    <a:pt x="34" y="48"/>
                    <a:pt x="34" y="47"/>
                  </a:cubicBezTo>
                  <a:cubicBezTo>
                    <a:pt x="34" y="47"/>
                    <a:pt x="32" y="47"/>
                    <a:pt x="32" y="46"/>
                  </a:cubicBezTo>
                  <a:cubicBezTo>
                    <a:pt x="32" y="46"/>
                    <a:pt x="34" y="45"/>
                    <a:pt x="34" y="45"/>
                  </a:cubicBezTo>
                  <a:cubicBezTo>
                    <a:pt x="35" y="45"/>
                    <a:pt x="36" y="44"/>
                    <a:pt x="36" y="43"/>
                  </a:cubicBezTo>
                  <a:cubicBezTo>
                    <a:pt x="36" y="43"/>
                    <a:pt x="37" y="42"/>
                    <a:pt x="37" y="42"/>
                  </a:cubicBezTo>
                  <a:cubicBezTo>
                    <a:pt x="38" y="41"/>
                    <a:pt x="38" y="40"/>
                    <a:pt x="38" y="40"/>
                  </a:cubicBezTo>
                  <a:cubicBezTo>
                    <a:pt x="39" y="40"/>
                    <a:pt x="40" y="39"/>
                    <a:pt x="40" y="39"/>
                  </a:cubicBezTo>
                  <a:cubicBezTo>
                    <a:pt x="41" y="39"/>
                    <a:pt x="40" y="39"/>
                    <a:pt x="42" y="40"/>
                  </a:cubicBezTo>
                  <a:cubicBezTo>
                    <a:pt x="43" y="40"/>
                    <a:pt x="43" y="41"/>
                    <a:pt x="42" y="40"/>
                  </a:cubicBezTo>
                  <a:cubicBezTo>
                    <a:pt x="41" y="40"/>
                    <a:pt x="40" y="40"/>
                    <a:pt x="39" y="41"/>
                  </a:cubicBezTo>
                  <a:cubicBezTo>
                    <a:pt x="38" y="42"/>
                    <a:pt x="39" y="42"/>
                    <a:pt x="38" y="43"/>
                  </a:cubicBezTo>
                  <a:cubicBezTo>
                    <a:pt x="38" y="44"/>
                    <a:pt x="38" y="45"/>
                    <a:pt x="39" y="45"/>
                  </a:cubicBezTo>
                  <a:cubicBezTo>
                    <a:pt x="40" y="45"/>
                    <a:pt x="39" y="45"/>
                    <a:pt x="38" y="46"/>
                  </a:cubicBezTo>
                  <a:cubicBezTo>
                    <a:pt x="37" y="46"/>
                    <a:pt x="38" y="46"/>
                    <a:pt x="39" y="46"/>
                  </a:cubicBezTo>
                  <a:cubicBezTo>
                    <a:pt x="40" y="46"/>
                    <a:pt x="42" y="45"/>
                    <a:pt x="43" y="44"/>
                  </a:cubicBezTo>
                  <a:cubicBezTo>
                    <a:pt x="45" y="43"/>
                    <a:pt x="46" y="44"/>
                    <a:pt x="47" y="44"/>
                  </a:cubicBezTo>
                  <a:cubicBezTo>
                    <a:pt x="47" y="44"/>
                    <a:pt x="46" y="43"/>
                    <a:pt x="47" y="43"/>
                  </a:cubicBezTo>
                  <a:cubicBezTo>
                    <a:pt x="47" y="42"/>
                    <a:pt x="46" y="42"/>
                    <a:pt x="46" y="41"/>
                  </a:cubicBezTo>
                  <a:cubicBezTo>
                    <a:pt x="45" y="40"/>
                    <a:pt x="46" y="41"/>
                    <a:pt x="46" y="40"/>
                  </a:cubicBezTo>
                  <a:cubicBezTo>
                    <a:pt x="47" y="39"/>
                    <a:pt x="47" y="40"/>
                    <a:pt x="48" y="40"/>
                  </a:cubicBezTo>
                  <a:cubicBezTo>
                    <a:pt x="48" y="40"/>
                    <a:pt x="49" y="40"/>
                    <a:pt x="49" y="41"/>
                  </a:cubicBezTo>
                  <a:cubicBezTo>
                    <a:pt x="50" y="42"/>
                    <a:pt x="50" y="40"/>
                    <a:pt x="51" y="41"/>
                  </a:cubicBezTo>
                  <a:cubicBezTo>
                    <a:pt x="52" y="42"/>
                    <a:pt x="51" y="42"/>
                    <a:pt x="50" y="42"/>
                  </a:cubicBezTo>
                  <a:cubicBezTo>
                    <a:pt x="49" y="42"/>
                    <a:pt x="50" y="43"/>
                    <a:pt x="50" y="43"/>
                  </a:cubicBezTo>
                  <a:cubicBezTo>
                    <a:pt x="51" y="42"/>
                    <a:pt x="52" y="42"/>
                    <a:pt x="52" y="42"/>
                  </a:cubicBezTo>
                  <a:cubicBezTo>
                    <a:pt x="53" y="43"/>
                    <a:pt x="53" y="43"/>
                    <a:pt x="54" y="42"/>
                  </a:cubicBezTo>
                  <a:cubicBezTo>
                    <a:pt x="54" y="42"/>
                    <a:pt x="54" y="42"/>
                    <a:pt x="54" y="43"/>
                  </a:cubicBezTo>
                  <a:cubicBezTo>
                    <a:pt x="54" y="43"/>
                    <a:pt x="55" y="43"/>
                    <a:pt x="57" y="43"/>
                  </a:cubicBezTo>
                  <a:cubicBezTo>
                    <a:pt x="58" y="44"/>
                    <a:pt x="61" y="43"/>
                    <a:pt x="62" y="43"/>
                  </a:cubicBezTo>
                  <a:cubicBezTo>
                    <a:pt x="63" y="43"/>
                    <a:pt x="62" y="44"/>
                    <a:pt x="64" y="45"/>
                  </a:cubicBezTo>
                  <a:cubicBezTo>
                    <a:pt x="66" y="45"/>
                    <a:pt x="66" y="43"/>
                    <a:pt x="67" y="44"/>
                  </a:cubicBezTo>
                  <a:cubicBezTo>
                    <a:pt x="68" y="44"/>
                    <a:pt x="67" y="45"/>
                    <a:pt x="66" y="45"/>
                  </a:cubicBezTo>
                  <a:cubicBezTo>
                    <a:pt x="66" y="46"/>
                    <a:pt x="67" y="46"/>
                    <a:pt x="67" y="46"/>
                  </a:cubicBezTo>
                  <a:cubicBezTo>
                    <a:pt x="68" y="46"/>
                    <a:pt x="70" y="47"/>
                    <a:pt x="70" y="47"/>
                  </a:cubicBezTo>
                  <a:cubicBezTo>
                    <a:pt x="71" y="48"/>
                    <a:pt x="71" y="49"/>
                    <a:pt x="73" y="49"/>
                  </a:cubicBezTo>
                  <a:cubicBezTo>
                    <a:pt x="75" y="50"/>
                    <a:pt x="73" y="47"/>
                    <a:pt x="74" y="48"/>
                  </a:cubicBezTo>
                  <a:cubicBezTo>
                    <a:pt x="76" y="49"/>
                    <a:pt x="75" y="48"/>
                    <a:pt x="76" y="49"/>
                  </a:cubicBezTo>
                  <a:cubicBezTo>
                    <a:pt x="77" y="50"/>
                    <a:pt x="77" y="49"/>
                    <a:pt x="76" y="47"/>
                  </a:cubicBezTo>
                  <a:cubicBezTo>
                    <a:pt x="76" y="46"/>
                    <a:pt x="77" y="47"/>
                    <a:pt x="77" y="48"/>
                  </a:cubicBezTo>
                  <a:cubicBezTo>
                    <a:pt x="78" y="48"/>
                    <a:pt x="78" y="50"/>
                    <a:pt x="77" y="51"/>
                  </a:cubicBezTo>
                  <a:cubicBezTo>
                    <a:pt x="77" y="52"/>
                    <a:pt x="76" y="51"/>
                    <a:pt x="76" y="50"/>
                  </a:cubicBezTo>
                  <a:cubicBezTo>
                    <a:pt x="76" y="50"/>
                    <a:pt x="74" y="50"/>
                    <a:pt x="74" y="51"/>
                  </a:cubicBezTo>
                  <a:cubicBezTo>
                    <a:pt x="74" y="51"/>
                    <a:pt x="75" y="53"/>
                    <a:pt x="76" y="53"/>
                  </a:cubicBezTo>
                  <a:cubicBezTo>
                    <a:pt x="77" y="53"/>
                    <a:pt x="76" y="54"/>
                    <a:pt x="77" y="55"/>
                  </a:cubicBezTo>
                  <a:cubicBezTo>
                    <a:pt x="77" y="55"/>
                    <a:pt x="77" y="56"/>
                    <a:pt x="78" y="56"/>
                  </a:cubicBezTo>
                  <a:cubicBezTo>
                    <a:pt x="78" y="56"/>
                    <a:pt x="78" y="54"/>
                    <a:pt x="78" y="53"/>
                  </a:cubicBezTo>
                  <a:cubicBezTo>
                    <a:pt x="77" y="53"/>
                    <a:pt x="77" y="52"/>
                    <a:pt x="78" y="52"/>
                  </a:cubicBezTo>
                  <a:cubicBezTo>
                    <a:pt x="79" y="52"/>
                    <a:pt x="78" y="53"/>
                    <a:pt x="78" y="53"/>
                  </a:cubicBezTo>
                  <a:cubicBezTo>
                    <a:pt x="79" y="54"/>
                    <a:pt x="79" y="53"/>
                    <a:pt x="80" y="53"/>
                  </a:cubicBezTo>
                  <a:cubicBezTo>
                    <a:pt x="80" y="52"/>
                    <a:pt x="79" y="51"/>
                    <a:pt x="80" y="50"/>
                  </a:cubicBezTo>
                  <a:cubicBezTo>
                    <a:pt x="80" y="50"/>
                    <a:pt x="81" y="51"/>
                    <a:pt x="81" y="52"/>
                  </a:cubicBezTo>
                  <a:cubicBezTo>
                    <a:pt x="81" y="53"/>
                    <a:pt x="80" y="53"/>
                    <a:pt x="80" y="54"/>
                  </a:cubicBezTo>
                  <a:cubicBezTo>
                    <a:pt x="80" y="54"/>
                    <a:pt x="79" y="54"/>
                    <a:pt x="79" y="54"/>
                  </a:cubicBezTo>
                  <a:cubicBezTo>
                    <a:pt x="79" y="55"/>
                    <a:pt x="79" y="57"/>
                    <a:pt x="79" y="57"/>
                  </a:cubicBezTo>
                  <a:cubicBezTo>
                    <a:pt x="80" y="57"/>
                    <a:pt x="80" y="55"/>
                    <a:pt x="80" y="56"/>
                  </a:cubicBezTo>
                  <a:cubicBezTo>
                    <a:pt x="80" y="57"/>
                    <a:pt x="81" y="55"/>
                    <a:pt x="82" y="56"/>
                  </a:cubicBezTo>
                  <a:cubicBezTo>
                    <a:pt x="82" y="56"/>
                    <a:pt x="83" y="57"/>
                    <a:pt x="84" y="57"/>
                  </a:cubicBezTo>
                  <a:cubicBezTo>
                    <a:pt x="84" y="57"/>
                    <a:pt x="83" y="56"/>
                    <a:pt x="83" y="56"/>
                  </a:cubicBezTo>
                  <a:cubicBezTo>
                    <a:pt x="82" y="56"/>
                    <a:pt x="82" y="55"/>
                    <a:pt x="83" y="55"/>
                  </a:cubicBezTo>
                  <a:cubicBezTo>
                    <a:pt x="83" y="55"/>
                    <a:pt x="85" y="56"/>
                    <a:pt x="85" y="57"/>
                  </a:cubicBezTo>
                  <a:cubicBezTo>
                    <a:pt x="85" y="58"/>
                    <a:pt x="84" y="58"/>
                    <a:pt x="83" y="58"/>
                  </a:cubicBezTo>
                  <a:cubicBezTo>
                    <a:pt x="83" y="59"/>
                    <a:pt x="82" y="57"/>
                    <a:pt x="81" y="57"/>
                  </a:cubicBezTo>
                  <a:cubicBezTo>
                    <a:pt x="81" y="57"/>
                    <a:pt x="81" y="58"/>
                    <a:pt x="82" y="59"/>
                  </a:cubicBezTo>
                  <a:cubicBezTo>
                    <a:pt x="82" y="60"/>
                    <a:pt x="81" y="61"/>
                    <a:pt x="82" y="61"/>
                  </a:cubicBezTo>
                  <a:cubicBezTo>
                    <a:pt x="83" y="62"/>
                    <a:pt x="82" y="61"/>
                    <a:pt x="82" y="60"/>
                  </a:cubicBezTo>
                  <a:cubicBezTo>
                    <a:pt x="83" y="60"/>
                    <a:pt x="83" y="61"/>
                    <a:pt x="84" y="61"/>
                  </a:cubicBezTo>
                  <a:cubicBezTo>
                    <a:pt x="84" y="61"/>
                    <a:pt x="84" y="60"/>
                    <a:pt x="84" y="60"/>
                  </a:cubicBezTo>
                  <a:cubicBezTo>
                    <a:pt x="84" y="59"/>
                    <a:pt x="85" y="59"/>
                    <a:pt x="85" y="60"/>
                  </a:cubicBezTo>
                  <a:cubicBezTo>
                    <a:pt x="86" y="61"/>
                    <a:pt x="86" y="59"/>
                    <a:pt x="87" y="60"/>
                  </a:cubicBezTo>
                  <a:cubicBezTo>
                    <a:pt x="87" y="60"/>
                    <a:pt x="87" y="61"/>
                    <a:pt x="87" y="61"/>
                  </a:cubicBezTo>
                  <a:cubicBezTo>
                    <a:pt x="87" y="62"/>
                    <a:pt x="88" y="61"/>
                    <a:pt x="88" y="61"/>
                  </a:cubicBezTo>
                  <a:cubicBezTo>
                    <a:pt x="88" y="61"/>
                    <a:pt x="88" y="61"/>
                    <a:pt x="88" y="62"/>
                  </a:cubicBezTo>
                  <a:cubicBezTo>
                    <a:pt x="88" y="61"/>
                    <a:pt x="89" y="61"/>
                    <a:pt x="89" y="60"/>
                  </a:cubicBezTo>
                  <a:cubicBezTo>
                    <a:pt x="90" y="60"/>
                    <a:pt x="89" y="59"/>
                    <a:pt x="89" y="58"/>
                  </a:cubicBezTo>
                  <a:close/>
                  <a:moveTo>
                    <a:pt x="2" y="66"/>
                  </a:moveTo>
                  <a:cubicBezTo>
                    <a:pt x="3" y="65"/>
                    <a:pt x="4" y="65"/>
                    <a:pt x="3" y="64"/>
                  </a:cubicBezTo>
                  <a:cubicBezTo>
                    <a:pt x="3" y="63"/>
                    <a:pt x="1" y="66"/>
                    <a:pt x="2" y="66"/>
                  </a:cubicBezTo>
                  <a:close/>
                  <a:moveTo>
                    <a:pt x="11" y="61"/>
                  </a:moveTo>
                  <a:cubicBezTo>
                    <a:pt x="10" y="61"/>
                    <a:pt x="7" y="62"/>
                    <a:pt x="8" y="63"/>
                  </a:cubicBezTo>
                  <a:cubicBezTo>
                    <a:pt x="8" y="63"/>
                    <a:pt x="9" y="62"/>
                    <a:pt x="9" y="62"/>
                  </a:cubicBezTo>
                  <a:cubicBezTo>
                    <a:pt x="10" y="62"/>
                    <a:pt x="12" y="61"/>
                    <a:pt x="11" y="61"/>
                  </a:cubicBezTo>
                  <a:close/>
                  <a:moveTo>
                    <a:pt x="37" y="49"/>
                  </a:moveTo>
                  <a:cubicBezTo>
                    <a:pt x="37" y="48"/>
                    <a:pt x="36" y="48"/>
                    <a:pt x="35" y="50"/>
                  </a:cubicBezTo>
                  <a:cubicBezTo>
                    <a:pt x="34" y="51"/>
                    <a:pt x="33" y="51"/>
                    <a:pt x="33" y="52"/>
                  </a:cubicBezTo>
                  <a:cubicBezTo>
                    <a:pt x="33" y="53"/>
                    <a:pt x="32" y="52"/>
                    <a:pt x="31" y="53"/>
                  </a:cubicBezTo>
                  <a:cubicBezTo>
                    <a:pt x="31" y="53"/>
                    <a:pt x="31" y="55"/>
                    <a:pt x="32" y="54"/>
                  </a:cubicBezTo>
                  <a:cubicBezTo>
                    <a:pt x="33" y="54"/>
                    <a:pt x="33" y="54"/>
                    <a:pt x="33" y="54"/>
                  </a:cubicBezTo>
                  <a:cubicBezTo>
                    <a:pt x="34" y="54"/>
                    <a:pt x="36" y="53"/>
                    <a:pt x="36" y="52"/>
                  </a:cubicBezTo>
                  <a:cubicBezTo>
                    <a:pt x="37" y="51"/>
                    <a:pt x="36" y="51"/>
                    <a:pt x="36" y="51"/>
                  </a:cubicBezTo>
                  <a:cubicBezTo>
                    <a:pt x="36" y="50"/>
                    <a:pt x="37" y="50"/>
                    <a:pt x="37" y="50"/>
                  </a:cubicBezTo>
                  <a:cubicBezTo>
                    <a:pt x="38" y="50"/>
                    <a:pt x="37" y="49"/>
                    <a:pt x="37" y="49"/>
                  </a:cubicBezTo>
                  <a:close/>
                  <a:moveTo>
                    <a:pt x="4" y="43"/>
                  </a:moveTo>
                  <a:cubicBezTo>
                    <a:pt x="4" y="42"/>
                    <a:pt x="2" y="43"/>
                    <a:pt x="2" y="44"/>
                  </a:cubicBezTo>
                  <a:cubicBezTo>
                    <a:pt x="2" y="44"/>
                    <a:pt x="4" y="45"/>
                    <a:pt x="5" y="45"/>
                  </a:cubicBezTo>
                  <a:cubicBezTo>
                    <a:pt x="6" y="44"/>
                    <a:pt x="6" y="43"/>
                    <a:pt x="6" y="43"/>
                  </a:cubicBezTo>
                  <a:cubicBezTo>
                    <a:pt x="5" y="42"/>
                    <a:pt x="4" y="44"/>
                    <a:pt x="4" y="43"/>
                  </a:cubicBezTo>
                  <a:close/>
                  <a:moveTo>
                    <a:pt x="29" y="157"/>
                  </a:moveTo>
                  <a:cubicBezTo>
                    <a:pt x="28" y="157"/>
                    <a:pt x="28" y="160"/>
                    <a:pt x="29" y="159"/>
                  </a:cubicBezTo>
                  <a:cubicBezTo>
                    <a:pt x="30" y="159"/>
                    <a:pt x="31" y="159"/>
                    <a:pt x="31" y="159"/>
                  </a:cubicBezTo>
                  <a:cubicBezTo>
                    <a:pt x="31" y="158"/>
                    <a:pt x="30" y="156"/>
                    <a:pt x="29" y="157"/>
                  </a:cubicBezTo>
                  <a:close/>
                  <a:moveTo>
                    <a:pt x="27" y="155"/>
                  </a:moveTo>
                  <a:cubicBezTo>
                    <a:pt x="27" y="155"/>
                    <a:pt x="27" y="156"/>
                    <a:pt x="28" y="156"/>
                  </a:cubicBezTo>
                  <a:cubicBezTo>
                    <a:pt x="28" y="155"/>
                    <a:pt x="28" y="155"/>
                    <a:pt x="27" y="155"/>
                  </a:cubicBezTo>
                  <a:close/>
                  <a:moveTo>
                    <a:pt x="19" y="152"/>
                  </a:moveTo>
                  <a:cubicBezTo>
                    <a:pt x="20" y="153"/>
                    <a:pt x="20" y="153"/>
                    <a:pt x="21" y="152"/>
                  </a:cubicBezTo>
                  <a:cubicBezTo>
                    <a:pt x="21" y="151"/>
                    <a:pt x="19" y="151"/>
                    <a:pt x="19" y="152"/>
                  </a:cubicBezTo>
                  <a:close/>
                  <a:moveTo>
                    <a:pt x="23" y="154"/>
                  </a:moveTo>
                  <a:cubicBezTo>
                    <a:pt x="23" y="154"/>
                    <a:pt x="24" y="154"/>
                    <a:pt x="24" y="154"/>
                  </a:cubicBezTo>
                  <a:cubicBezTo>
                    <a:pt x="25" y="153"/>
                    <a:pt x="22" y="153"/>
                    <a:pt x="23" y="154"/>
                  </a:cubicBezTo>
                  <a:close/>
                  <a:moveTo>
                    <a:pt x="234" y="85"/>
                  </a:moveTo>
                  <a:cubicBezTo>
                    <a:pt x="234" y="84"/>
                    <a:pt x="232" y="84"/>
                    <a:pt x="231" y="84"/>
                  </a:cubicBezTo>
                  <a:cubicBezTo>
                    <a:pt x="230" y="83"/>
                    <a:pt x="229" y="86"/>
                    <a:pt x="228" y="88"/>
                  </a:cubicBezTo>
                  <a:cubicBezTo>
                    <a:pt x="228" y="89"/>
                    <a:pt x="226" y="91"/>
                    <a:pt x="226" y="91"/>
                  </a:cubicBezTo>
                  <a:cubicBezTo>
                    <a:pt x="226" y="91"/>
                    <a:pt x="218" y="91"/>
                    <a:pt x="218" y="91"/>
                  </a:cubicBezTo>
                  <a:cubicBezTo>
                    <a:pt x="217" y="91"/>
                    <a:pt x="215" y="92"/>
                    <a:pt x="214" y="93"/>
                  </a:cubicBezTo>
                  <a:cubicBezTo>
                    <a:pt x="214" y="93"/>
                    <a:pt x="214" y="93"/>
                    <a:pt x="215" y="93"/>
                  </a:cubicBezTo>
                  <a:cubicBezTo>
                    <a:pt x="215" y="95"/>
                    <a:pt x="213" y="96"/>
                    <a:pt x="210" y="96"/>
                  </a:cubicBezTo>
                  <a:cubicBezTo>
                    <a:pt x="209" y="96"/>
                    <a:pt x="209" y="96"/>
                    <a:pt x="208" y="96"/>
                  </a:cubicBezTo>
                  <a:cubicBezTo>
                    <a:pt x="208" y="96"/>
                    <a:pt x="208" y="96"/>
                    <a:pt x="208" y="97"/>
                  </a:cubicBezTo>
                  <a:cubicBezTo>
                    <a:pt x="208" y="97"/>
                    <a:pt x="208" y="97"/>
                    <a:pt x="208" y="97"/>
                  </a:cubicBezTo>
                  <a:cubicBezTo>
                    <a:pt x="207" y="98"/>
                    <a:pt x="204" y="100"/>
                    <a:pt x="202" y="101"/>
                  </a:cubicBezTo>
                  <a:cubicBezTo>
                    <a:pt x="200" y="102"/>
                    <a:pt x="198" y="101"/>
                    <a:pt x="198" y="100"/>
                  </a:cubicBezTo>
                  <a:cubicBezTo>
                    <a:pt x="198" y="98"/>
                    <a:pt x="199" y="98"/>
                    <a:pt x="199" y="99"/>
                  </a:cubicBezTo>
                  <a:cubicBezTo>
                    <a:pt x="199" y="99"/>
                    <a:pt x="200" y="99"/>
                    <a:pt x="200" y="99"/>
                  </a:cubicBezTo>
                  <a:cubicBezTo>
                    <a:pt x="200" y="98"/>
                    <a:pt x="200" y="98"/>
                    <a:pt x="200" y="97"/>
                  </a:cubicBezTo>
                  <a:cubicBezTo>
                    <a:pt x="199" y="97"/>
                    <a:pt x="200" y="94"/>
                    <a:pt x="199" y="94"/>
                  </a:cubicBezTo>
                  <a:cubicBezTo>
                    <a:pt x="198" y="94"/>
                    <a:pt x="196" y="96"/>
                    <a:pt x="197" y="94"/>
                  </a:cubicBezTo>
                  <a:cubicBezTo>
                    <a:pt x="197" y="93"/>
                    <a:pt x="199" y="92"/>
                    <a:pt x="198" y="90"/>
                  </a:cubicBezTo>
                  <a:cubicBezTo>
                    <a:pt x="196" y="88"/>
                    <a:pt x="194" y="88"/>
                    <a:pt x="194" y="90"/>
                  </a:cubicBezTo>
                  <a:cubicBezTo>
                    <a:pt x="193" y="91"/>
                    <a:pt x="192" y="90"/>
                    <a:pt x="192" y="92"/>
                  </a:cubicBezTo>
                  <a:cubicBezTo>
                    <a:pt x="191" y="93"/>
                    <a:pt x="191" y="95"/>
                    <a:pt x="191" y="96"/>
                  </a:cubicBezTo>
                  <a:cubicBezTo>
                    <a:pt x="191" y="98"/>
                    <a:pt x="191" y="99"/>
                    <a:pt x="189" y="100"/>
                  </a:cubicBezTo>
                  <a:cubicBezTo>
                    <a:pt x="188" y="101"/>
                    <a:pt x="187" y="98"/>
                    <a:pt x="188" y="95"/>
                  </a:cubicBezTo>
                  <a:cubicBezTo>
                    <a:pt x="188" y="93"/>
                    <a:pt x="189" y="91"/>
                    <a:pt x="188" y="91"/>
                  </a:cubicBezTo>
                  <a:cubicBezTo>
                    <a:pt x="187" y="91"/>
                    <a:pt x="189" y="89"/>
                    <a:pt x="192" y="88"/>
                  </a:cubicBezTo>
                  <a:cubicBezTo>
                    <a:pt x="194" y="88"/>
                    <a:pt x="196" y="88"/>
                    <a:pt x="196" y="87"/>
                  </a:cubicBezTo>
                  <a:cubicBezTo>
                    <a:pt x="196" y="87"/>
                    <a:pt x="196" y="87"/>
                    <a:pt x="197" y="87"/>
                  </a:cubicBezTo>
                  <a:cubicBezTo>
                    <a:pt x="196" y="87"/>
                    <a:pt x="196" y="87"/>
                    <a:pt x="195" y="86"/>
                  </a:cubicBezTo>
                  <a:cubicBezTo>
                    <a:pt x="195" y="86"/>
                    <a:pt x="195" y="87"/>
                    <a:pt x="195" y="87"/>
                  </a:cubicBezTo>
                  <a:cubicBezTo>
                    <a:pt x="194" y="87"/>
                    <a:pt x="194" y="86"/>
                    <a:pt x="193" y="86"/>
                  </a:cubicBezTo>
                  <a:cubicBezTo>
                    <a:pt x="191" y="86"/>
                    <a:pt x="190" y="87"/>
                    <a:pt x="189" y="87"/>
                  </a:cubicBezTo>
                  <a:cubicBezTo>
                    <a:pt x="187" y="86"/>
                    <a:pt x="188" y="85"/>
                    <a:pt x="187" y="85"/>
                  </a:cubicBezTo>
                  <a:cubicBezTo>
                    <a:pt x="186" y="85"/>
                    <a:pt x="188" y="83"/>
                    <a:pt x="186" y="84"/>
                  </a:cubicBezTo>
                  <a:cubicBezTo>
                    <a:pt x="184" y="85"/>
                    <a:pt x="182" y="87"/>
                    <a:pt x="181" y="86"/>
                  </a:cubicBezTo>
                  <a:cubicBezTo>
                    <a:pt x="180" y="85"/>
                    <a:pt x="179" y="86"/>
                    <a:pt x="178" y="86"/>
                  </a:cubicBezTo>
                  <a:cubicBezTo>
                    <a:pt x="177" y="85"/>
                    <a:pt x="181" y="82"/>
                    <a:pt x="182" y="83"/>
                  </a:cubicBezTo>
                  <a:cubicBezTo>
                    <a:pt x="183" y="83"/>
                    <a:pt x="183" y="82"/>
                    <a:pt x="184" y="82"/>
                  </a:cubicBezTo>
                  <a:cubicBezTo>
                    <a:pt x="183" y="82"/>
                    <a:pt x="181" y="81"/>
                    <a:pt x="180" y="82"/>
                  </a:cubicBezTo>
                  <a:cubicBezTo>
                    <a:pt x="180" y="82"/>
                    <a:pt x="179" y="82"/>
                    <a:pt x="178" y="81"/>
                  </a:cubicBezTo>
                  <a:cubicBezTo>
                    <a:pt x="178" y="81"/>
                    <a:pt x="177" y="81"/>
                    <a:pt x="176" y="81"/>
                  </a:cubicBezTo>
                  <a:cubicBezTo>
                    <a:pt x="175" y="80"/>
                    <a:pt x="175" y="80"/>
                    <a:pt x="174" y="80"/>
                  </a:cubicBezTo>
                  <a:cubicBezTo>
                    <a:pt x="174" y="81"/>
                    <a:pt x="173" y="80"/>
                    <a:pt x="172" y="80"/>
                  </a:cubicBezTo>
                  <a:cubicBezTo>
                    <a:pt x="171" y="79"/>
                    <a:pt x="172" y="79"/>
                    <a:pt x="171" y="78"/>
                  </a:cubicBezTo>
                  <a:cubicBezTo>
                    <a:pt x="170" y="77"/>
                    <a:pt x="170" y="79"/>
                    <a:pt x="170" y="79"/>
                  </a:cubicBezTo>
                  <a:cubicBezTo>
                    <a:pt x="106" y="79"/>
                    <a:pt x="106" y="79"/>
                    <a:pt x="106" y="79"/>
                  </a:cubicBezTo>
                  <a:cubicBezTo>
                    <a:pt x="106" y="79"/>
                    <a:pt x="107" y="80"/>
                    <a:pt x="107" y="80"/>
                  </a:cubicBezTo>
                  <a:cubicBezTo>
                    <a:pt x="107" y="80"/>
                    <a:pt x="107" y="81"/>
                    <a:pt x="107" y="82"/>
                  </a:cubicBezTo>
                  <a:cubicBezTo>
                    <a:pt x="107" y="83"/>
                    <a:pt x="107" y="84"/>
                    <a:pt x="106" y="84"/>
                  </a:cubicBezTo>
                  <a:cubicBezTo>
                    <a:pt x="106" y="84"/>
                    <a:pt x="105" y="84"/>
                    <a:pt x="106" y="83"/>
                  </a:cubicBezTo>
                  <a:cubicBezTo>
                    <a:pt x="107" y="83"/>
                    <a:pt x="106" y="82"/>
                    <a:pt x="106" y="82"/>
                  </a:cubicBezTo>
                  <a:cubicBezTo>
                    <a:pt x="105" y="82"/>
                    <a:pt x="105" y="81"/>
                    <a:pt x="105" y="81"/>
                  </a:cubicBezTo>
                  <a:cubicBezTo>
                    <a:pt x="104" y="81"/>
                    <a:pt x="103" y="81"/>
                    <a:pt x="102" y="81"/>
                  </a:cubicBezTo>
                  <a:cubicBezTo>
                    <a:pt x="102" y="81"/>
                    <a:pt x="102" y="81"/>
                    <a:pt x="102" y="81"/>
                  </a:cubicBezTo>
                  <a:cubicBezTo>
                    <a:pt x="102" y="82"/>
                    <a:pt x="102" y="83"/>
                    <a:pt x="103" y="84"/>
                  </a:cubicBezTo>
                  <a:cubicBezTo>
                    <a:pt x="104" y="85"/>
                    <a:pt x="103" y="86"/>
                    <a:pt x="104" y="86"/>
                  </a:cubicBezTo>
                  <a:cubicBezTo>
                    <a:pt x="105" y="87"/>
                    <a:pt x="105" y="87"/>
                    <a:pt x="104" y="87"/>
                  </a:cubicBezTo>
                  <a:cubicBezTo>
                    <a:pt x="103" y="87"/>
                    <a:pt x="104" y="88"/>
                    <a:pt x="103" y="89"/>
                  </a:cubicBezTo>
                  <a:cubicBezTo>
                    <a:pt x="103" y="91"/>
                    <a:pt x="103" y="94"/>
                    <a:pt x="103" y="95"/>
                  </a:cubicBezTo>
                  <a:cubicBezTo>
                    <a:pt x="103" y="96"/>
                    <a:pt x="102" y="98"/>
                    <a:pt x="102" y="99"/>
                  </a:cubicBezTo>
                  <a:cubicBezTo>
                    <a:pt x="103" y="100"/>
                    <a:pt x="104" y="101"/>
                    <a:pt x="103" y="102"/>
                  </a:cubicBezTo>
                  <a:cubicBezTo>
                    <a:pt x="103" y="104"/>
                    <a:pt x="103" y="104"/>
                    <a:pt x="103" y="105"/>
                  </a:cubicBezTo>
                  <a:cubicBezTo>
                    <a:pt x="104" y="106"/>
                    <a:pt x="104" y="108"/>
                    <a:pt x="104" y="108"/>
                  </a:cubicBezTo>
                  <a:cubicBezTo>
                    <a:pt x="105" y="109"/>
                    <a:pt x="105" y="110"/>
                    <a:pt x="106" y="110"/>
                  </a:cubicBezTo>
                  <a:cubicBezTo>
                    <a:pt x="106" y="111"/>
                    <a:pt x="107" y="111"/>
                    <a:pt x="107" y="112"/>
                  </a:cubicBezTo>
                  <a:cubicBezTo>
                    <a:pt x="107" y="113"/>
                    <a:pt x="107" y="113"/>
                    <a:pt x="108" y="113"/>
                  </a:cubicBezTo>
                  <a:cubicBezTo>
                    <a:pt x="109" y="114"/>
                    <a:pt x="108" y="115"/>
                    <a:pt x="108" y="115"/>
                  </a:cubicBezTo>
                  <a:cubicBezTo>
                    <a:pt x="108" y="116"/>
                    <a:pt x="109" y="116"/>
                    <a:pt x="111" y="118"/>
                  </a:cubicBezTo>
                  <a:cubicBezTo>
                    <a:pt x="112" y="119"/>
                    <a:pt x="111" y="120"/>
                    <a:pt x="112" y="120"/>
                  </a:cubicBezTo>
                  <a:cubicBezTo>
                    <a:pt x="113" y="120"/>
                    <a:pt x="114" y="120"/>
                    <a:pt x="115" y="121"/>
                  </a:cubicBezTo>
                  <a:cubicBezTo>
                    <a:pt x="116" y="122"/>
                    <a:pt x="116" y="121"/>
                    <a:pt x="117" y="121"/>
                  </a:cubicBezTo>
                  <a:cubicBezTo>
                    <a:pt x="117" y="122"/>
                    <a:pt x="119" y="123"/>
                    <a:pt x="119" y="124"/>
                  </a:cubicBezTo>
                  <a:cubicBezTo>
                    <a:pt x="119" y="124"/>
                    <a:pt x="119" y="125"/>
                    <a:pt x="119" y="125"/>
                  </a:cubicBezTo>
                  <a:cubicBezTo>
                    <a:pt x="125" y="125"/>
                    <a:pt x="125" y="125"/>
                    <a:pt x="125" y="125"/>
                  </a:cubicBezTo>
                  <a:cubicBezTo>
                    <a:pt x="125" y="125"/>
                    <a:pt x="126" y="126"/>
                    <a:pt x="127" y="126"/>
                  </a:cubicBezTo>
                  <a:cubicBezTo>
                    <a:pt x="128" y="126"/>
                    <a:pt x="133" y="128"/>
                    <a:pt x="133" y="128"/>
                  </a:cubicBezTo>
                  <a:cubicBezTo>
                    <a:pt x="140" y="128"/>
                    <a:pt x="140" y="128"/>
                    <a:pt x="140" y="128"/>
                  </a:cubicBezTo>
                  <a:cubicBezTo>
                    <a:pt x="141" y="127"/>
                    <a:pt x="141" y="127"/>
                    <a:pt x="141" y="127"/>
                  </a:cubicBezTo>
                  <a:cubicBezTo>
                    <a:pt x="144" y="127"/>
                    <a:pt x="144" y="127"/>
                    <a:pt x="144" y="127"/>
                  </a:cubicBezTo>
                  <a:cubicBezTo>
                    <a:pt x="144" y="127"/>
                    <a:pt x="147" y="129"/>
                    <a:pt x="147" y="130"/>
                  </a:cubicBezTo>
                  <a:cubicBezTo>
                    <a:pt x="147" y="130"/>
                    <a:pt x="149" y="131"/>
                    <a:pt x="149" y="131"/>
                  </a:cubicBezTo>
                  <a:cubicBezTo>
                    <a:pt x="149" y="132"/>
                    <a:pt x="149" y="133"/>
                    <a:pt x="149" y="133"/>
                  </a:cubicBezTo>
                  <a:cubicBezTo>
                    <a:pt x="150" y="133"/>
                    <a:pt x="152" y="134"/>
                    <a:pt x="152" y="134"/>
                  </a:cubicBezTo>
                  <a:cubicBezTo>
                    <a:pt x="152" y="134"/>
                    <a:pt x="153" y="132"/>
                    <a:pt x="154" y="132"/>
                  </a:cubicBezTo>
                  <a:cubicBezTo>
                    <a:pt x="155" y="132"/>
                    <a:pt x="158" y="133"/>
                    <a:pt x="158" y="134"/>
                  </a:cubicBezTo>
                  <a:cubicBezTo>
                    <a:pt x="158" y="136"/>
                    <a:pt x="160" y="137"/>
                    <a:pt x="160" y="138"/>
                  </a:cubicBezTo>
                  <a:cubicBezTo>
                    <a:pt x="161" y="138"/>
                    <a:pt x="160" y="139"/>
                    <a:pt x="161" y="139"/>
                  </a:cubicBezTo>
                  <a:cubicBezTo>
                    <a:pt x="161" y="140"/>
                    <a:pt x="161" y="141"/>
                    <a:pt x="161" y="141"/>
                  </a:cubicBezTo>
                  <a:cubicBezTo>
                    <a:pt x="162" y="141"/>
                    <a:pt x="164" y="142"/>
                    <a:pt x="165" y="142"/>
                  </a:cubicBezTo>
                  <a:cubicBezTo>
                    <a:pt x="165" y="142"/>
                    <a:pt x="165" y="142"/>
                    <a:pt x="166" y="142"/>
                  </a:cubicBezTo>
                  <a:cubicBezTo>
                    <a:pt x="166" y="140"/>
                    <a:pt x="164" y="140"/>
                    <a:pt x="165" y="139"/>
                  </a:cubicBezTo>
                  <a:cubicBezTo>
                    <a:pt x="166" y="138"/>
                    <a:pt x="165" y="137"/>
                    <a:pt x="166" y="137"/>
                  </a:cubicBezTo>
                  <a:cubicBezTo>
                    <a:pt x="166" y="137"/>
                    <a:pt x="167" y="136"/>
                    <a:pt x="167" y="136"/>
                  </a:cubicBezTo>
                  <a:cubicBezTo>
                    <a:pt x="167" y="135"/>
                    <a:pt x="168" y="135"/>
                    <a:pt x="169" y="135"/>
                  </a:cubicBezTo>
                  <a:cubicBezTo>
                    <a:pt x="169" y="135"/>
                    <a:pt x="171" y="134"/>
                    <a:pt x="171" y="133"/>
                  </a:cubicBezTo>
                  <a:cubicBezTo>
                    <a:pt x="171" y="133"/>
                    <a:pt x="171" y="133"/>
                    <a:pt x="172" y="133"/>
                  </a:cubicBezTo>
                  <a:cubicBezTo>
                    <a:pt x="173" y="133"/>
                    <a:pt x="173" y="132"/>
                    <a:pt x="173" y="132"/>
                  </a:cubicBezTo>
                  <a:cubicBezTo>
                    <a:pt x="174" y="132"/>
                    <a:pt x="175" y="132"/>
                    <a:pt x="175" y="132"/>
                  </a:cubicBezTo>
                  <a:cubicBezTo>
                    <a:pt x="175" y="131"/>
                    <a:pt x="175" y="132"/>
                    <a:pt x="176" y="132"/>
                  </a:cubicBezTo>
                  <a:cubicBezTo>
                    <a:pt x="176" y="133"/>
                    <a:pt x="178" y="133"/>
                    <a:pt x="178" y="132"/>
                  </a:cubicBezTo>
                  <a:cubicBezTo>
                    <a:pt x="178" y="132"/>
                    <a:pt x="179" y="132"/>
                    <a:pt x="179" y="133"/>
                  </a:cubicBezTo>
                  <a:cubicBezTo>
                    <a:pt x="180" y="134"/>
                    <a:pt x="180" y="133"/>
                    <a:pt x="181" y="134"/>
                  </a:cubicBezTo>
                  <a:cubicBezTo>
                    <a:pt x="182" y="134"/>
                    <a:pt x="182" y="133"/>
                    <a:pt x="182" y="133"/>
                  </a:cubicBezTo>
                  <a:cubicBezTo>
                    <a:pt x="182" y="132"/>
                    <a:pt x="183" y="134"/>
                    <a:pt x="184" y="134"/>
                  </a:cubicBezTo>
                  <a:cubicBezTo>
                    <a:pt x="185" y="134"/>
                    <a:pt x="184" y="134"/>
                    <a:pt x="184" y="133"/>
                  </a:cubicBezTo>
                  <a:cubicBezTo>
                    <a:pt x="183" y="132"/>
                    <a:pt x="184" y="132"/>
                    <a:pt x="183" y="132"/>
                  </a:cubicBezTo>
                  <a:cubicBezTo>
                    <a:pt x="183" y="131"/>
                    <a:pt x="184" y="131"/>
                    <a:pt x="185" y="131"/>
                  </a:cubicBezTo>
                  <a:cubicBezTo>
                    <a:pt x="187" y="131"/>
                    <a:pt x="186" y="131"/>
                    <a:pt x="187" y="130"/>
                  </a:cubicBezTo>
                  <a:cubicBezTo>
                    <a:pt x="187" y="130"/>
                    <a:pt x="188" y="130"/>
                    <a:pt x="188" y="131"/>
                  </a:cubicBezTo>
                  <a:cubicBezTo>
                    <a:pt x="188" y="132"/>
                    <a:pt x="190" y="131"/>
                    <a:pt x="191" y="131"/>
                  </a:cubicBezTo>
                  <a:cubicBezTo>
                    <a:pt x="192" y="131"/>
                    <a:pt x="193" y="131"/>
                    <a:pt x="193" y="132"/>
                  </a:cubicBezTo>
                  <a:cubicBezTo>
                    <a:pt x="193" y="133"/>
                    <a:pt x="194" y="133"/>
                    <a:pt x="195" y="132"/>
                  </a:cubicBezTo>
                  <a:cubicBezTo>
                    <a:pt x="196" y="132"/>
                    <a:pt x="196" y="131"/>
                    <a:pt x="197" y="132"/>
                  </a:cubicBezTo>
                  <a:cubicBezTo>
                    <a:pt x="198" y="132"/>
                    <a:pt x="198" y="133"/>
                    <a:pt x="199" y="134"/>
                  </a:cubicBezTo>
                  <a:cubicBezTo>
                    <a:pt x="200" y="135"/>
                    <a:pt x="199" y="136"/>
                    <a:pt x="199" y="137"/>
                  </a:cubicBezTo>
                  <a:cubicBezTo>
                    <a:pt x="200" y="137"/>
                    <a:pt x="199" y="138"/>
                    <a:pt x="200" y="139"/>
                  </a:cubicBezTo>
                  <a:cubicBezTo>
                    <a:pt x="201" y="140"/>
                    <a:pt x="200" y="141"/>
                    <a:pt x="201" y="142"/>
                  </a:cubicBezTo>
                  <a:cubicBezTo>
                    <a:pt x="202" y="142"/>
                    <a:pt x="203" y="143"/>
                    <a:pt x="203" y="144"/>
                  </a:cubicBezTo>
                  <a:cubicBezTo>
                    <a:pt x="203" y="144"/>
                    <a:pt x="204" y="145"/>
                    <a:pt x="205" y="144"/>
                  </a:cubicBezTo>
                  <a:cubicBezTo>
                    <a:pt x="205" y="143"/>
                    <a:pt x="205" y="142"/>
                    <a:pt x="206" y="141"/>
                  </a:cubicBezTo>
                  <a:cubicBezTo>
                    <a:pt x="206" y="140"/>
                    <a:pt x="205" y="137"/>
                    <a:pt x="204" y="136"/>
                  </a:cubicBezTo>
                  <a:cubicBezTo>
                    <a:pt x="204" y="136"/>
                    <a:pt x="204" y="135"/>
                    <a:pt x="204" y="134"/>
                  </a:cubicBezTo>
                  <a:cubicBezTo>
                    <a:pt x="203" y="133"/>
                    <a:pt x="202" y="131"/>
                    <a:pt x="202" y="130"/>
                  </a:cubicBezTo>
                  <a:cubicBezTo>
                    <a:pt x="202" y="128"/>
                    <a:pt x="204" y="126"/>
                    <a:pt x="205" y="125"/>
                  </a:cubicBezTo>
                  <a:cubicBezTo>
                    <a:pt x="206" y="124"/>
                    <a:pt x="207" y="125"/>
                    <a:pt x="207" y="124"/>
                  </a:cubicBezTo>
                  <a:cubicBezTo>
                    <a:pt x="207" y="123"/>
                    <a:pt x="208" y="122"/>
                    <a:pt x="209" y="122"/>
                  </a:cubicBezTo>
                  <a:cubicBezTo>
                    <a:pt x="210" y="122"/>
                    <a:pt x="210" y="122"/>
                    <a:pt x="210" y="121"/>
                  </a:cubicBezTo>
                  <a:cubicBezTo>
                    <a:pt x="211" y="121"/>
                    <a:pt x="212" y="120"/>
                    <a:pt x="213" y="120"/>
                  </a:cubicBezTo>
                  <a:cubicBezTo>
                    <a:pt x="214" y="119"/>
                    <a:pt x="213" y="119"/>
                    <a:pt x="213" y="118"/>
                  </a:cubicBezTo>
                  <a:cubicBezTo>
                    <a:pt x="213" y="117"/>
                    <a:pt x="213" y="117"/>
                    <a:pt x="214" y="117"/>
                  </a:cubicBezTo>
                  <a:cubicBezTo>
                    <a:pt x="214" y="118"/>
                    <a:pt x="215" y="118"/>
                    <a:pt x="215" y="117"/>
                  </a:cubicBezTo>
                  <a:cubicBezTo>
                    <a:pt x="216" y="117"/>
                    <a:pt x="217" y="116"/>
                    <a:pt x="216" y="116"/>
                  </a:cubicBezTo>
                  <a:cubicBezTo>
                    <a:pt x="215" y="116"/>
                    <a:pt x="214" y="115"/>
                    <a:pt x="215" y="115"/>
                  </a:cubicBezTo>
                  <a:cubicBezTo>
                    <a:pt x="216" y="115"/>
                    <a:pt x="215" y="114"/>
                    <a:pt x="214" y="114"/>
                  </a:cubicBezTo>
                  <a:cubicBezTo>
                    <a:pt x="213" y="113"/>
                    <a:pt x="214" y="113"/>
                    <a:pt x="214" y="112"/>
                  </a:cubicBezTo>
                  <a:cubicBezTo>
                    <a:pt x="215" y="112"/>
                    <a:pt x="213" y="111"/>
                    <a:pt x="213" y="110"/>
                  </a:cubicBezTo>
                  <a:cubicBezTo>
                    <a:pt x="212" y="110"/>
                    <a:pt x="213" y="110"/>
                    <a:pt x="214" y="110"/>
                  </a:cubicBezTo>
                  <a:cubicBezTo>
                    <a:pt x="214" y="110"/>
                    <a:pt x="214" y="107"/>
                    <a:pt x="214" y="107"/>
                  </a:cubicBezTo>
                  <a:cubicBezTo>
                    <a:pt x="214" y="106"/>
                    <a:pt x="215" y="106"/>
                    <a:pt x="215" y="107"/>
                  </a:cubicBezTo>
                  <a:cubicBezTo>
                    <a:pt x="214" y="107"/>
                    <a:pt x="214" y="108"/>
                    <a:pt x="215" y="109"/>
                  </a:cubicBezTo>
                  <a:cubicBezTo>
                    <a:pt x="215" y="110"/>
                    <a:pt x="215" y="110"/>
                    <a:pt x="215" y="112"/>
                  </a:cubicBezTo>
                  <a:cubicBezTo>
                    <a:pt x="215" y="113"/>
                    <a:pt x="215" y="113"/>
                    <a:pt x="216" y="111"/>
                  </a:cubicBezTo>
                  <a:cubicBezTo>
                    <a:pt x="217" y="109"/>
                    <a:pt x="217" y="108"/>
                    <a:pt x="217" y="108"/>
                  </a:cubicBezTo>
                  <a:cubicBezTo>
                    <a:pt x="216" y="108"/>
                    <a:pt x="216" y="106"/>
                    <a:pt x="217" y="107"/>
                  </a:cubicBezTo>
                  <a:cubicBezTo>
                    <a:pt x="217" y="108"/>
                    <a:pt x="217" y="108"/>
                    <a:pt x="218" y="107"/>
                  </a:cubicBezTo>
                  <a:cubicBezTo>
                    <a:pt x="219" y="106"/>
                    <a:pt x="220" y="104"/>
                    <a:pt x="220" y="104"/>
                  </a:cubicBezTo>
                  <a:cubicBezTo>
                    <a:pt x="219" y="104"/>
                    <a:pt x="220" y="103"/>
                    <a:pt x="221" y="103"/>
                  </a:cubicBezTo>
                  <a:cubicBezTo>
                    <a:pt x="222" y="103"/>
                    <a:pt x="224" y="103"/>
                    <a:pt x="224" y="102"/>
                  </a:cubicBezTo>
                  <a:cubicBezTo>
                    <a:pt x="225" y="101"/>
                    <a:pt x="221" y="103"/>
                    <a:pt x="221" y="102"/>
                  </a:cubicBezTo>
                  <a:cubicBezTo>
                    <a:pt x="221" y="102"/>
                    <a:pt x="223" y="101"/>
                    <a:pt x="224" y="101"/>
                  </a:cubicBezTo>
                  <a:cubicBezTo>
                    <a:pt x="226" y="101"/>
                    <a:pt x="225" y="99"/>
                    <a:pt x="226" y="100"/>
                  </a:cubicBezTo>
                  <a:cubicBezTo>
                    <a:pt x="226" y="101"/>
                    <a:pt x="227" y="101"/>
                    <a:pt x="228" y="100"/>
                  </a:cubicBezTo>
                  <a:cubicBezTo>
                    <a:pt x="228" y="100"/>
                    <a:pt x="228" y="99"/>
                    <a:pt x="227" y="98"/>
                  </a:cubicBezTo>
                  <a:cubicBezTo>
                    <a:pt x="226" y="98"/>
                    <a:pt x="228" y="98"/>
                    <a:pt x="227" y="97"/>
                  </a:cubicBezTo>
                  <a:cubicBezTo>
                    <a:pt x="227" y="97"/>
                    <a:pt x="228" y="95"/>
                    <a:pt x="229" y="95"/>
                  </a:cubicBezTo>
                  <a:cubicBezTo>
                    <a:pt x="230" y="95"/>
                    <a:pt x="229" y="94"/>
                    <a:pt x="230" y="94"/>
                  </a:cubicBezTo>
                  <a:cubicBezTo>
                    <a:pt x="231" y="94"/>
                    <a:pt x="231" y="93"/>
                    <a:pt x="232" y="92"/>
                  </a:cubicBezTo>
                  <a:cubicBezTo>
                    <a:pt x="233" y="92"/>
                    <a:pt x="234" y="93"/>
                    <a:pt x="235" y="92"/>
                  </a:cubicBezTo>
                  <a:cubicBezTo>
                    <a:pt x="235" y="92"/>
                    <a:pt x="236" y="91"/>
                    <a:pt x="236" y="91"/>
                  </a:cubicBezTo>
                  <a:cubicBezTo>
                    <a:pt x="234" y="88"/>
                    <a:pt x="235" y="85"/>
                    <a:pt x="234" y="8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6" name="Freeform 308">
              <a:extLst>
                <a:ext uri="{FF2B5EF4-FFF2-40B4-BE49-F238E27FC236}">
                  <a16:creationId xmlns:a16="http://schemas.microsoft.com/office/drawing/2014/main" id="{F257B1C5-1197-4C52-846C-1925988E51D1}"/>
                </a:ext>
              </a:extLst>
            </p:cNvPr>
            <p:cNvSpPr>
              <a:spLocks noEditPoints="1"/>
            </p:cNvSpPr>
            <p:nvPr/>
          </p:nvSpPr>
          <p:spPr bwMode="auto">
            <a:xfrm>
              <a:off x="-3603625" y="1835150"/>
              <a:ext cx="107950" cy="79375"/>
            </a:xfrm>
            <a:custGeom>
              <a:avLst/>
              <a:gdLst>
                <a:gd name="T0" fmla="*/ 30 w 30"/>
                <a:gd name="T1" fmla="*/ 4 h 22"/>
                <a:gd name="T2" fmla="*/ 28 w 30"/>
                <a:gd name="T3" fmla="*/ 4 h 22"/>
                <a:gd name="T4" fmla="*/ 25 w 30"/>
                <a:gd name="T5" fmla="*/ 3 h 22"/>
                <a:gd name="T6" fmla="*/ 24 w 30"/>
                <a:gd name="T7" fmla="*/ 3 h 22"/>
                <a:gd name="T8" fmla="*/ 22 w 30"/>
                <a:gd name="T9" fmla="*/ 3 h 22"/>
                <a:gd name="T10" fmla="*/ 20 w 30"/>
                <a:gd name="T11" fmla="*/ 2 h 22"/>
                <a:gd name="T12" fmla="*/ 18 w 30"/>
                <a:gd name="T13" fmla="*/ 2 h 22"/>
                <a:gd name="T14" fmla="*/ 14 w 30"/>
                <a:gd name="T15" fmla="*/ 1 h 22"/>
                <a:gd name="T16" fmla="*/ 7 w 30"/>
                <a:gd name="T17" fmla="*/ 1 h 22"/>
                <a:gd name="T18" fmla="*/ 4 w 30"/>
                <a:gd name="T19" fmla="*/ 0 h 22"/>
                <a:gd name="T20" fmla="*/ 2 w 30"/>
                <a:gd name="T21" fmla="*/ 2 h 22"/>
                <a:gd name="T22" fmla="*/ 1 w 30"/>
                <a:gd name="T23" fmla="*/ 3 h 22"/>
                <a:gd name="T24" fmla="*/ 2 w 30"/>
                <a:gd name="T25" fmla="*/ 6 h 22"/>
                <a:gd name="T26" fmla="*/ 3 w 30"/>
                <a:gd name="T27" fmla="*/ 5 h 22"/>
                <a:gd name="T28" fmla="*/ 3 w 30"/>
                <a:gd name="T29" fmla="*/ 5 h 22"/>
                <a:gd name="T30" fmla="*/ 5 w 30"/>
                <a:gd name="T31" fmla="*/ 6 h 22"/>
                <a:gd name="T32" fmla="*/ 6 w 30"/>
                <a:gd name="T33" fmla="*/ 6 h 22"/>
                <a:gd name="T34" fmla="*/ 7 w 30"/>
                <a:gd name="T35" fmla="*/ 6 h 22"/>
                <a:gd name="T36" fmla="*/ 8 w 30"/>
                <a:gd name="T37" fmla="*/ 7 h 22"/>
                <a:gd name="T38" fmla="*/ 6 w 30"/>
                <a:gd name="T39" fmla="*/ 8 h 22"/>
                <a:gd name="T40" fmla="*/ 6 w 30"/>
                <a:gd name="T41" fmla="*/ 10 h 22"/>
                <a:gd name="T42" fmla="*/ 6 w 30"/>
                <a:gd name="T43" fmla="*/ 12 h 22"/>
                <a:gd name="T44" fmla="*/ 5 w 30"/>
                <a:gd name="T45" fmla="*/ 13 h 22"/>
                <a:gd name="T46" fmla="*/ 6 w 30"/>
                <a:gd name="T47" fmla="*/ 14 h 22"/>
                <a:gd name="T48" fmla="*/ 5 w 30"/>
                <a:gd name="T49" fmla="*/ 15 h 22"/>
                <a:gd name="T50" fmla="*/ 6 w 30"/>
                <a:gd name="T51" fmla="*/ 17 h 22"/>
                <a:gd name="T52" fmla="*/ 5 w 30"/>
                <a:gd name="T53" fmla="*/ 18 h 22"/>
                <a:gd name="T54" fmla="*/ 5 w 30"/>
                <a:gd name="T55" fmla="*/ 19 h 22"/>
                <a:gd name="T56" fmla="*/ 7 w 30"/>
                <a:gd name="T57" fmla="*/ 19 h 22"/>
                <a:gd name="T58" fmla="*/ 9 w 30"/>
                <a:gd name="T59" fmla="*/ 22 h 22"/>
                <a:gd name="T60" fmla="*/ 10 w 30"/>
                <a:gd name="T61" fmla="*/ 21 h 22"/>
                <a:gd name="T62" fmla="*/ 11 w 30"/>
                <a:gd name="T63" fmla="*/ 21 h 22"/>
                <a:gd name="T64" fmla="*/ 13 w 30"/>
                <a:gd name="T65" fmla="*/ 20 h 22"/>
                <a:gd name="T66" fmla="*/ 16 w 30"/>
                <a:gd name="T67" fmla="*/ 20 h 22"/>
                <a:gd name="T68" fmla="*/ 18 w 30"/>
                <a:gd name="T69" fmla="*/ 19 h 22"/>
                <a:gd name="T70" fmla="*/ 20 w 30"/>
                <a:gd name="T71" fmla="*/ 18 h 22"/>
                <a:gd name="T72" fmla="*/ 21 w 30"/>
                <a:gd name="T73" fmla="*/ 16 h 22"/>
                <a:gd name="T74" fmla="*/ 22 w 30"/>
                <a:gd name="T75" fmla="*/ 14 h 22"/>
                <a:gd name="T76" fmla="*/ 22 w 30"/>
                <a:gd name="T77" fmla="*/ 11 h 22"/>
                <a:gd name="T78" fmla="*/ 24 w 30"/>
                <a:gd name="T79" fmla="*/ 9 h 22"/>
                <a:gd name="T80" fmla="*/ 27 w 30"/>
                <a:gd name="T81" fmla="*/ 8 h 22"/>
                <a:gd name="T82" fmla="*/ 29 w 30"/>
                <a:gd name="T83" fmla="*/ 6 h 22"/>
                <a:gd name="T84" fmla="*/ 30 w 30"/>
                <a:gd name="T85" fmla="*/ 4 h 22"/>
                <a:gd name="T86" fmla="*/ 30 w 30"/>
                <a:gd name="T87" fmla="*/ 12 h 22"/>
                <a:gd name="T88" fmla="*/ 28 w 30"/>
                <a:gd name="T89" fmla="*/ 12 h 22"/>
                <a:gd name="T90" fmla="*/ 30 w 30"/>
                <a:gd name="T91" fmla="*/ 1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30" h="22">
                  <a:moveTo>
                    <a:pt x="30" y="4"/>
                  </a:moveTo>
                  <a:cubicBezTo>
                    <a:pt x="29" y="4"/>
                    <a:pt x="28" y="4"/>
                    <a:pt x="28" y="4"/>
                  </a:cubicBezTo>
                  <a:cubicBezTo>
                    <a:pt x="27" y="4"/>
                    <a:pt x="25" y="4"/>
                    <a:pt x="25" y="3"/>
                  </a:cubicBezTo>
                  <a:cubicBezTo>
                    <a:pt x="24" y="3"/>
                    <a:pt x="24" y="3"/>
                    <a:pt x="24" y="3"/>
                  </a:cubicBezTo>
                  <a:cubicBezTo>
                    <a:pt x="24" y="4"/>
                    <a:pt x="23" y="4"/>
                    <a:pt x="22" y="3"/>
                  </a:cubicBezTo>
                  <a:cubicBezTo>
                    <a:pt x="21" y="3"/>
                    <a:pt x="20" y="3"/>
                    <a:pt x="20" y="2"/>
                  </a:cubicBezTo>
                  <a:cubicBezTo>
                    <a:pt x="19" y="2"/>
                    <a:pt x="19" y="2"/>
                    <a:pt x="18" y="2"/>
                  </a:cubicBezTo>
                  <a:cubicBezTo>
                    <a:pt x="18" y="2"/>
                    <a:pt x="16" y="1"/>
                    <a:pt x="14" y="1"/>
                  </a:cubicBezTo>
                  <a:cubicBezTo>
                    <a:pt x="13" y="1"/>
                    <a:pt x="8" y="1"/>
                    <a:pt x="7" y="1"/>
                  </a:cubicBezTo>
                  <a:cubicBezTo>
                    <a:pt x="5" y="1"/>
                    <a:pt x="5" y="0"/>
                    <a:pt x="4" y="0"/>
                  </a:cubicBezTo>
                  <a:cubicBezTo>
                    <a:pt x="3" y="0"/>
                    <a:pt x="3" y="2"/>
                    <a:pt x="2" y="2"/>
                  </a:cubicBezTo>
                  <a:cubicBezTo>
                    <a:pt x="1" y="2"/>
                    <a:pt x="0" y="3"/>
                    <a:pt x="1" y="3"/>
                  </a:cubicBezTo>
                  <a:cubicBezTo>
                    <a:pt x="2" y="4"/>
                    <a:pt x="2" y="5"/>
                    <a:pt x="2" y="6"/>
                  </a:cubicBezTo>
                  <a:cubicBezTo>
                    <a:pt x="2" y="6"/>
                    <a:pt x="2" y="5"/>
                    <a:pt x="3" y="5"/>
                  </a:cubicBezTo>
                  <a:cubicBezTo>
                    <a:pt x="3" y="5"/>
                    <a:pt x="3" y="5"/>
                    <a:pt x="3" y="5"/>
                  </a:cubicBezTo>
                  <a:cubicBezTo>
                    <a:pt x="3" y="6"/>
                    <a:pt x="4" y="6"/>
                    <a:pt x="5" y="6"/>
                  </a:cubicBezTo>
                  <a:cubicBezTo>
                    <a:pt x="5" y="6"/>
                    <a:pt x="5" y="6"/>
                    <a:pt x="6" y="6"/>
                  </a:cubicBezTo>
                  <a:cubicBezTo>
                    <a:pt x="6" y="5"/>
                    <a:pt x="7" y="6"/>
                    <a:pt x="7" y="6"/>
                  </a:cubicBezTo>
                  <a:cubicBezTo>
                    <a:pt x="7" y="7"/>
                    <a:pt x="8" y="6"/>
                    <a:pt x="8" y="7"/>
                  </a:cubicBezTo>
                  <a:cubicBezTo>
                    <a:pt x="7" y="8"/>
                    <a:pt x="6" y="8"/>
                    <a:pt x="6" y="8"/>
                  </a:cubicBezTo>
                  <a:cubicBezTo>
                    <a:pt x="6" y="9"/>
                    <a:pt x="7" y="10"/>
                    <a:pt x="6" y="10"/>
                  </a:cubicBezTo>
                  <a:cubicBezTo>
                    <a:pt x="6" y="11"/>
                    <a:pt x="7" y="12"/>
                    <a:pt x="6" y="12"/>
                  </a:cubicBezTo>
                  <a:cubicBezTo>
                    <a:pt x="5" y="12"/>
                    <a:pt x="5" y="12"/>
                    <a:pt x="5" y="13"/>
                  </a:cubicBezTo>
                  <a:cubicBezTo>
                    <a:pt x="6" y="14"/>
                    <a:pt x="7" y="14"/>
                    <a:pt x="6" y="14"/>
                  </a:cubicBezTo>
                  <a:cubicBezTo>
                    <a:pt x="6" y="14"/>
                    <a:pt x="5" y="15"/>
                    <a:pt x="5" y="15"/>
                  </a:cubicBezTo>
                  <a:cubicBezTo>
                    <a:pt x="6" y="16"/>
                    <a:pt x="7" y="16"/>
                    <a:pt x="6" y="17"/>
                  </a:cubicBezTo>
                  <a:cubicBezTo>
                    <a:pt x="5" y="17"/>
                    <a:pt x="5" y="18"/>
                    <a:pt x="5" y="18"/>
                  </a:cubicBezTo>
                  <a:cubicBezTo>
                    <a:pt x="5" y="18"/>
                    <a:pt x="5" y="19"/>
                    <a:pt x="5" y="19"/>
                  </a:cubicBezTo>
                  <a:cubicBezTo>
                    <a:pt x="6" y="19"/>
                    <a:pt x="6" y="19"/>
                    <a:pt x="7" y="19"/>
                  </a:cubicBezTo>
                  <a:cubicBezTo>
                    <a:pt x="8" y="19"/>
                    <a:pt x="8" y="22"/>
                    <a:pt x="9" y="22"/>
                  </a:cubicBezTo>
                  <a:cubicBezTo>
                    <a:pt x="10" y="21"/>
                    <a:pt x="10" y="21"/>
                    <a:pt x="10" y="21"/>
                  </a:cubicBezTo>
                  <a:cubicBezTo>
                    <a:pt x="10" y="21"/>
                    <a:pt x="11" y="21"/>
                    <a:pt x="11" y="21"/>
                  </a:cubicBezTo>
                  <a:cubicBezTo>
                    <a:pt x="12" y="21"/>
                    <a:pt x="12" y="20"/>
                    <a:pt x="13" y="20"/>
                  </a:cubicBezTo>
                  <a:cubicBezTo>
                    <a:pt x="15" y="20"/>
                    <a:pt x="16" y="20"/>
                    <a:pt x="16" y="20"/>
                  </a:cubicBezTo>
                  <a:cubicBezTo>
                    <a:pt x="17" y="20"/>
                    <a:pt x="18" y="20"/>
                    <a:pt x="18" y="19"/>
                  </a:cubicBezTo>
                  <a:cubicBezTo>
                    <a:pt x="18" y="18"/>
                    <a:pt x="19" y="18"/>
                    <a:pt x="20" y="18"/>
                  </a:cubicBezTo>
                  <a:cubicBezTo>
                    <a:pt x="21" y="18"/>
                    <a:pt x="21" y="17"/>
                    <a:pt x="21" y="16"/>
                  </a:cubicBezTo>
                  <a:cubicBezTo>
                    <a:pt x="21" y="16"/>
                    <a:pt x="22" y="15"/>
                    <a:pt x="22" y="14"/>
                  </a:cubicBezTo>
                  <a:cubicBezTo>
                    <a:pt x="23" y="14"/>
                    <a:pt x="22" y="12"/>
                    <a:pt x="22" y="11"/>
                  </a:cubicBezTo>
                  <a:cubicBezTo>
                    <a:pt x="23" y="10"/>
                    <a:pt x="24" y="9"/>
                    <a:pt x="24" y="9"/>
                  </a:cubicBezTo>
                  <a:cubicBezTo>
                    <a:pt x="24" y="8"/>
                    <a:pt x="25" y="8"/>
                    <a:pt x="27" y="8"/>
                  </a:cubicBezTo>
                  <a:cubicBezTo>
                    <a:pt x="28" y="7"/>
                    <a:pt x="28" y="7"/>
                    <a:pt x="29" y="6"/>
                  </a:cubicBezTo>
                  <a:cubicBezTo>
                    <a:pt x="30" y="6"/>
                    <a:pt x="30" y="5"/>
                    <a:pt x="30" y="4"/>
                  </a:cubicBezTo>
                  <a:close/>
                  <a:moveTo>
                    <a:pt x="30" y="12"/>
                  </a:moveTo>
                  <a:cubicBezTo>
                    <a:pt x="30" y="11"/>
                    <a:pt x="28" y="12"/>
                    <a:pt x="28" y="12"/>
                  </a:cubicBezTo>
                  <a:cubicBezTo>
                    <a:pt x="29" y="13"/>
                    <a:pt x="30" y="13"/>
                    <a:pt x="30"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7" name="Freeform 309">
              <a:extLst>
                <a:ext uri="{FF2B5EF4-FFF2-40B4-BE49-F238E27FC236}">
                  <a16:creationId xmlns:a16="http://schemas.microsoft.com/office/drawing/2014/main" id="{16220E37-B03E-4127-9E3E-27F1D87E2452}"/>
                </a:ext>
              </a:extLst>
            </p:cNvPr>
            <p:cNvSpPr>
              <a:spLocks/>
            </p:cNvSpPr>
            <p:nvPr/>
          </p:nvSpPr>
          <p:spPr bwMode="auto">
            <a:xfrm>
              <a:off x="-3416300" y="1803400"/>
              <a:ext cx="28575" cy="17463"/>
            </a:xfrm>
            <a:custGeom>
              <a:avLst/>
              <a:gdLst>
                <a:gd name="T0" fmla="*/ 0 w 8"/>
                <a:gd name="T1" fmla="*/ 4 h 5"/>
                <a:gd name="T2" fmla="*/ 2 w 8"/>
                <a:gd name="T3" fmla="*/ 4 h 5"/>
                <a:gd name="T4" fmla="*/ 2 w 8"/>
                <a:gd name="T5" fmla="*/ 5 h 5"/>
                <a:gd name="T6" fmla="*/ 4 w 8"/>
                <a:gd name="T7" fmla="*/ 4 h 5"/>
                <a:gd name="T8" fmla="*/ 5 w 8"/>
                <a:gd name="T9" fmla="*/ 4 h 5"/>
                <a:gd name="T10" fmla="*/ 6 w 8"/>
                <a:gd name="T11" fmla="*/ 3 h 5"/>
                <a:gd name="T12" fmla="*/ 7 w 8"/>
                <a:gd name="T13" fmla="*/ 2 h 5"/>
                <a:gd name="T14" fmla="*/ 8 w 8"/>
                <a:gd name="T15" fmla="*/ 1 h 5"/>
                <a:gd name="T16" fmla="*/ 8 w 8"/>
                <a:gd name="T17" fmla="*/ 0 h 5"/>
                <a:gd name="T18" fmla="*/ 6 w 8"/>
                <a:gd name="T19" fmla="*/ 1 h 5"/>
                <a:gd name="T20" fmla="*/ 4 w 8"/>
                <a:gd name="T21" fmla="*/ 2 h 5"/>
                <a:gd name="T22" fmla="*/ 2 w 8"/>
                <a:gd name="T23" fmla="*/ 1 h 5"/>
                <a:gd name="T24" fmla="*/ 1 w 8"/>
                <a:gd name="T25" fmla="*/ 1 h 5"/>
                <a:gd name="T26" fmla="*/ 0 w 8"/>
                <a:gd name="T27" fmla="*/ 4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 h="5">
                  <a:moveTo>
                    <a:pt x="0" y="4"/>
                  </a:moveTo>
                  <a:cubicBezTo>
                    <a:pt x="1" y="4"/>
                    <a:pt x="2" y="4"/>
                    <a:pt x="2" y="4"/>
                  </a:cubicBezTo>
                  <a:cubicBezTo>
                    <a:pt x="2" y="4"/>
                    <a:pt x="2" y="4"/>
                    <a:pt x="2" y="5"/>
                  </a:cubicBezTo>
                  <a:cubicBezTo>
                    <a:pt x="3" y="4"/>
                    <a:pt x="4" y="4"/>
                    <a:pt x="4" y="4"/>
                  </a:cubicBezTo>
                  <a:cubicBezTo>
                    <a:pt x="4" y="4"/>
                    <a:pt x="5" y="5"/>
                    <a:pt x="5" y="4"/>
                  </a:cubicBezTo>
                  <a:cubicBezTo>
                    <a:pt x="6" y="4"/>
                    <a:pt x="6" y="3"/>
                    <a:pt x="6" y="3"/>
                  </a:cubicBezTo>
                  <a:cubicBezTo>
                    <a:pt x="7" y="3"/>
                    <a:pt x="6" y="2"/>
                    <a:pt x="7" y="2"/>
                  </a:cubicBezTo>
                  <a:cubicBezTo>
                    <a:pt x="7" y="2"/>
                    <a:pt x="8" y="1"/>
                    <a:pt x="8" y="1"/>
                  </a:cubicBezTo>
                  <a:cubicBezTo>
                    <a:pt x="8" y="1"/>
                    <a:pt x="8" y="0"/>
                    <a:pt x="8" y="0"/>
                  </a:cubicBezTo>
                  <a:cubicBezTo>
                    <a:pt x="8" y="0"/>
                    <a:pt x="7" y="1"/>
                    <a:pt x="6" y="1"/>
                  </a:cubicBezTo>
                  <a:cubicBezTo>
                    <a:pt x="5" y="1"/>
                    <a:pt x="5" y="2"/>
                    <a:pt x="4" y="2"/>
                  </a:cubicBezTo>
                  <a:cubicBezTo>
                    <a:pt x="4" y="2"/>
                    <a:pt x="2" y="1"/>
                    <a:pt x="2" y="1"/>
                  </a:cubicBezTo>
                  <a:cubicBezTo>
                    <a:pt x="1" y="1"/>
                    <a:pt x="1" y="1"/>
                    <a:pt x="1" y="1"/>
                  </a:cubicBezTo>
                  <a:cubicBezTo>
                    <a:pt x="1" y="2"/>
                    <a:pt x="0" y="3"/>
                    <a:pt x="0"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8" name="Freeform 310">
              <a:extLst>
                <a:ext uri="{FF2B5EF4-FFF2-40B4-BE49-F238E27FC236}">
                  <a16:creationId xmlns:a16="http://schemas.microsoft.com/office/drawing/2014/main" id="{2EEF7E48-1AF3-4183-B1E9-5C3B26152CCE}"/>
                </a:ext>
              </a:extLst>
            </p:cNvPr>
            <p:cNvSpPr>
              <a:spLocks noEditPoints="1"/>
            </p:cNvSpPr>
            <p:nvPr/>
          </p:nvSpPr>
          <p:spPr bwMode="auto">
            <a:xfrm>
              <a:off x="-3354388" y="1857375"/>
              <a:ext cx="50800" cy="63500"/>
            </a:xfrm>
            <a:custGeom>
              <a:avLst/>
              <a:gdLst>
                <a:gd name="T0" fmla="*/ 14 w 14"/>
                <a:gd name="T1" fmla="*/ 0 h 18"/>
                <a:gd name="T2" fmla="*/ 13 w 14"/>
                <a:gd name="T3" fmla="*/ 1 h 18"/>
                <a:gd name="T4" fmla="*/ 12 w 14"/>
                <a:gd name="T5" fmla="*/ 1 h 18"/>
                <a:gd name="T6" fmla="*/ 10 w 14"/>
                <a:gd name="T7" fmla="*/ 1 h 18"/>
                <a:gd name="T8" fmla="*/ 6 w 14"/>
                <a:gd name="T9" fmla="*/ 1 h 18"/>
                <a:gd name="T10" fmla="*/ 6 w 14"/>
                <a:gd name="T11" fmla="*/ 1 h 18"/>
                <a:gd name="T12" fmla="*/ 4 w 14"/>
                <a:gd name="T13" fmla="*/ 2 h 18"/>
                <a:gd name="T14" fmla="*/ 3 w 14"/>
                <a:gd name="T15" fmla="*/ 2 h 18"/>
                <a:gd name="T16" fmla="*/ 2 w 14"/>
                <a:gd name="T17" fmla="*/ 3 h 18"/>
                <a:gd name="T18" fmla="*/ 1 w 14"/>
                <a:gd name="T19" fmla="*/ 4 h 18"/>
                <a:gd name="T20" fmla="*/ 0 w 14"/>
                <a:gd name="T21" fmla="*/ 5 h 18"/>
                <a:gd name="T22" fmla="*/ 0 w 14"/>
                <a:gd name="T23" fmla="*/ 6 h 18"/>
                <a:gd name="T24" fmla="*/ 0 w 14"/>
                <a:gd name="T25" fmla="*/ 6 h 18"/>
                <a:gd name="T26" fmla="*/ 1 w 14"/>
                <a:gd name="T27" fmla="*/ 8 h 18"/>
                <a:gd name="T28" fmla="*/ 3 w 14"/>
                <a:gd name="T29" fmla="*/ 9 h 18"/>
                <a:gd name="T30" fmla="*/ 5 w 14"/>
                <a:gd name="T31" fmla="*/ 9 h 18"/>
                <a:gd name="T32" fmla="*/ 2 w 14"/>
                <a:gd name="T33" fmla="*/ 10 h 18"/>
                <a:gd name="T34" fmla="*/ 3 w 14"/>
                <a:gd name="T35" fmla="*/ 12 h 18"/>
                <a:gd name="T36" fmla="*/ 4 w 14"/>
                <a:gd name="T37" fmla="*/ 13 h 18"/>
                <a:gd name="T38" fmla="*/ 6 w 14"/>
                <a:gd name="T39" fmla="*/ 14 h 18"/>
                <a:gd name="T40" fmla="*/ 6 w 14"/>
                <a:gd name="T41" fmla="*/ 12 h 18"/>
                <a:gd name="T42" fmla="*/ 7 w 14"/>
                <a:gd name="T43" fmla="*/ 12 h 18"/>
                <a:gd name="T44" fmla="*/ 6 w 14"/>
                <a:gd name="T45" fmla="*/ 11 h 18"/>
                <a:gd name="T46" fmla="*/ 7 w 14"/>
                <a:gd name="T47" fmla="*/ 10 h 18"/>
                <a:gd name="T48" fmla="*/ 9 w 14"/>
                <a:gd name="T49" fmla="*/ 10 h 18"/>
                <a:gd name="T50" fmla="*/ 8 w 14"/>
                <a:gd name="T51" fmla="*/ 8 h 18"/>
                <a:gd name="T52" fmla="*/ 6 w 14"/>
                <a:gd name="T53" fmla="*/ 8 h 18"/>
                <a:gd name="T54" fmla="*/ 7 w 14"/>
                <a:gd name="T55" fmla="*/ 7 h 18"/>
                <a:gd name="T56" fmla="*/ 5 w 14"/>
                <a:gd name="T57" fmla="*/ 5 h 18"/>
                <a:gd name="T58" fmla="*/ 6 w 14"/>
                <a:gd name="T59" fmla="*/ 4 h 18"/>
                <a:gd name="T60" fmla="*/ 8 w 14"/>
                <a:gd name="T61" fmla="*/ 4 h 18"/>
                <a:gd name="T62" fmla="*/ 8 w 14"/>
                <a:gd name="T63" fmla="*/ 2 h 18"/>
                <a:gd name="T64" fmla="*/ 10 w 14"/>
                <a:gd name="T65" fmla="*/ 3 h 18"/>
                <a:gd name="T66" fmla="*/ 11 w 14"/>
                <a:gd name="T67" fmla="*/ 2 h 18"/>
                <a:gd name="T68" fmla="*/ 13 w 14"/>
                <a:gd name="T69" fmla="*/ 3 h 18"/>
                <a:gd name="T70" fmla="*/ 14 w 14"/>
                <a:gd name="T71" fmla="*/ 2 h 18"/>
                <a:gd name="T72" fmla="*/ 14 w 14"/>
                <a:gd name="T73" fmla="*/ 1 h 18"/>
                <a:gd name="T74" fmla="*/ 14 w 14"/>
                <a:gd name="T75" fmla="*/ 0 h 18"/>
                <a:gd name="T76" fmla="*/ 12 w 14"/>
                <a:gd name="T77" fmla="*/ 17 h 18"/>
                <a:gd name="T78" fmla="*/ 8 w 14"/>
                <a:gd name="T79" fmla="*/ 17 h 18"/>
                <a:gd name="T80" fmla="*/ 7 w 14"/>
                <a:gd name="T81" fmla="*/ 17 h 18"/>
                <a:gd name="T82" fmla="*/ 10 w 14"/>
                <a:gd name="T83" fmla="*/ 18 h 18"/>
                <a:gd name="T84" fmla="*/ 14 w 14"/>
                <a:gd name="T85" fmla="*/ 17 h 18"/>
                <a:gd name="T86" fmla="*/ 12 w 14"/>
                <a:gd name="T87" fmla="*/ 17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4" h="18">
                  <a:moveTo>
                    <a:pt x="14" y="0"/>
                  </a:moveTo>
                  <a:cubicBezTo>
                    <a:pt x="14" y="0"/>
                    <a:pt x="13" y="0"/>
                    <a:pt x="13" y="1"/>
                  </a:cubicBezTo>
                  <a:cubicBezTo>
                    <a:pt x="13" y="1"/>
                    <a:pt x="13" y="1"/>
                    <a:pt x="12" y="1"/>
                  </a:cubicBezTo>
                  <a:cubicBezTo>
                    <a:pt x="12" y="1"/>
                    <a:pt x="10" y="1"/>
                    <a:pt x="10" y="1"/>
                  </a:cubicBezTo>
                  <a:cubicBezTo>
                    <a:pt x="9" y="0"/>
                    <a:pt x="7" y="1"/>
                    <a:pt x="6" y="1"/>
                  </a:cubicBezTo>
                  <a:cubicBezTo>
                    <a:pt x="6" y="1"/>
                    <a:pt x="6" y="1"/>
                    <a:pt x="6" y="1"/>
                  </a:cubicBezTo>
                  <a:cubicBezTo>
                    <a:pt x="6" y="1"/>
                    <a:pt x="5" y="2"/>
                    <a:pt x="4" y="2"/>
                  </a:cubicBezTo>
                  <a:cubicBezTo>
                    <a:pt x="4" y="2"/>
                    <a:pt x="4" y="2"/>
                    <a:pt x="3" y="2"/>
                  </a:cubicBezTo>
                  <a:cubicBezTo>
                    <a:pt x="3" y="3"/>
                    <a:pt x="2" y="2"/>
                    <a:pt x="2" y="3"/>
                  </a:cubicBezTo>
                  <a:cubicBezTo>
                    <a:pt x="2" y="3"/>
                    <a:pt x="1" y="4"/>
                    <a:pt x="1" y="4"/>
                  </a:cubicBezTo>
                  <a:cubicBezTo>
                    <a:pt x="0" y="4"/>
                    <a:pt x="1" y="5"/>
                    <a:pt x="0" y="5"/>
                  </a:cubicBezTo>
                  <a:cubicBezTo>
                    <a:pt x="0" y="5"/>
                    <a:pt x="0" y="6"/>
                    <a:pt x="0" y="6"/>
                  </a:cubicBezTo>
                  <a:cubicBezTo>
                    <a:pt x="0" y="6"/>
                    <a:pt x="0" y="6"/>
                    <a:pt x="0" y="6"/>
                  </a:cubicBezTo>
                  <a:cubicBezTo>
                    <a:pt x="0" y="6"/>
                    <a:pt x="1" y="7"/>
                    <a:pt x="1" y="8"/>
                  </a:cubicBezTo>
                  <a:cubicBezTo>
                    <a:pt x="1" y="9"/>
                    <a:pt x="2" y="9"/>
                    <a:pt x="3" y="9"/>
                  </a:cubicBezTo>
                  <a:cubicBezTo>
                    <a:pt x="3" y="8"/>
                    <a:pt x="5" y="9"/>
                    <a:pt x="5" y="9"/>
                  </a:cubicBezTo>
                  <a:cubicBezTo>
                    <a:pt x="5" y="10"/>
                    <a:pt x="3" y="9"/>
                    <a:pt x="2" y="10"/>
                  </a:cubicBezTo>
                  <a:cubicBezTo>
                    <a:pt x="1" y="10"/>
                    <a:pt x="3" y="11"/>
                    <a:pt x="3" y="12"/>
                  </a:cubicBezTo>
                  <a:cubicBezTo>
                    <a:pt x="2" y="12"/>
                    <a:pt x="3" y="13"/>
                    <a:pt x="4" y="13"/>
                  </a:cubicBezTo>
                  <a:cubicBezTo>
                    <a:pt x="5" y="13"/>
                    <a:pt x="6" y="14"/>
                    <a:pt x="6" y="14"/>
                  </a:cubicBezTo>
                  <a:cubicBezTo>
                    <a:pt x="6" y="14"/>
                    <a:pt x="5" y="12"/>
                    <a:pt x="6" y="12"/>
                  </a:cubicBezTo>
                  <a:cubicBezTo>
                    <a:pt x="6" y="12"/>
                    <a:pt x="7" y="12"/>
                    <a:pt x="7" y="12"/>
                  </a:cubicBezTo>
                  <a:cubicBezTo>
                    <a:pt x="8" y="11"/>
                    <a:pt x="7" y="11"/>
                    <a:pt x="6" y="11"/>
                  </a:cubicBezTo>
                  <a:cubicBezTo>
                    <a:pt x="5" y="11"/>
                    <a:pt x="6" y="10"/>
                    <a:pt x="7" y="10"/>
                  </a:cubicBezTo>
                  <a:cubicBezTo>
                    <a:pt x="8" y="11"/>
                    <a:pt x="8" y="10"/>
                    <a:pt x="9" y="10"/>
                  </a:cubicBezTo>
                  <a:cubicBezTo>
                    <a:pt x="9" y="10"/>
                    <a:pt x="9" y="9"/>
                    <a:pt x="8" y="8"/>
                  </a:cubicBezTo>
                  <a:cubicBezTo>
                    <a:pt x="7" y="8"/>
                    <a:pt x="7" y="9"/>
                    <a:pt x="6" y="8"/>
                  </a:cubicBezTo>
                  <a:cubicBezTo>
                    <a:pt x="5" y="8"/>
                    <a:pt x="7" y="8"/>
                    <a:pt x="7" y="7"/>
                  </a:cubicBezTo>
                  <a:cubicBezTo>
                    <a:pt x="7" y="6"/>
                    <a:pt x="5" y="5"/>
                    <a:pt x="5" y="5"/>
                  </a:cubicBezTo>
                  <a:cubicBezTo>
                    <a:pt x="4" y="4"/>
                    <a:pt x="6" y="3"/>
                    <a:pt x="6" y="4"/>
                  </a:cubicBezTo>
                  <a:cubicBezTo>
                    <a:pt x="6" y="5"/>
                    <a:pt x="7" y="4"/>
                    <a:pt x="8" y="4"/>
                  </a:cubicBezTo>
                  <a:cubicBezTo>
                    <a:pt x="8" y="4"/>
                    <a:pt x="7" y="3"/>
                    <a:pt x="8" y="2"/>
                  </a:cubicBezTo>
                  <a:cubicBezTo>
                    <a:pt x="9" y="2"/>
                    <a:pt x="9" y="3"/>
                    <a:pt x="10" y="3"/>
                  </a:cubicBezTo>
                  <a:cubicBezTo>
                    <a:pt x="10" y="3"/>
                    <a:pt x="10" y="2"/>
                    <a:pt x="11" y="2"/>
                  </a:cubicBezTo>
                  <a:cubicBezTo>
                    <a:pt x="12" y="2"/>
                    <a:pt x="13" y="2"/>
                    <a:pt x="13" y="3"/>
                  </a:cubicBezTo>
                  <a:cubicBezTo>
                    <a:pt x="13" y="2"/>
                    <a:pt x="14" y="2"/>
                    <a:pt x="14" y="2"/>
                  </a:cubicBezTo>
                  <a:cubicBezTo>
                    <a:pt x="14" y="2"/>
                    <a:pt x="14" y="1"/>
                    <a:pt x="14" y="1"/>
                  </a:cubicBezTo>
                  <a:cubicBezTo>
                    <a:pt x="14" y="1"/>
                    <a:pt x="14" y="0"/>
                    <a:pt x="14" y="0"/>
                  </a:cubicBezTo>
                  <a:close/>
                  <a:moveTo>
                    <a:pt x="12" y="17"/>
                  </a:moveTo>
                  <a:cubicBezTo>
                    <a:pt x="12" y="17"/>
                    <a:pt x="9" y="18"/>
                    <a:pt x="8" y="17"/>
                  </a:cubicBezTo>
                  <a:cubicBezTo>
                    <a:pt x="8" y="16"/>
                    <a:pt x="6" y="17"/>
                    <a:pt x="7" y="17"/>
                  </a:cubicBezTo>
                  <a:cubicBezTo>
                    <a:pt x="8" y="18"/>
                    <a:pt x="9" y="18"/>
                    <a:pt x="10" y="18"/>
                  </a:cubicBezTo>
                  <a:cubicBezTo>
                    <a:pt x="12" y="18"/>
                    <a:pt x="14" y="18"/>
                    <a:pt x="14" y="17"/>
                  </a:cubicBezTo>
                  <a:cubicBezTo>
                    <a:pt x="14" y="17"/>
                    <a:pt x="13" y="18"/>
                    <a:pt x="12" y="1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69" name="Freeform 311">
              <a:extLst>
                <a:ext uri="{FF2B5EF4-FFF2-40B4-BE49-F238E27FC236}">
                  <a16:creationId xmlns:a16="http://schemas.microsoft.com/office/drawing/2014/main" id="{83875F1F-0F06-46D2-9D75-2302CECBCF17}"/>
                </a:ext>
              </a:extLst>
            </p:cNvPr>
            <p:cNvSpPr>
              <a:spLocks/>
            </p:cNvSpPr>
            <p:nvPr/>
          </p:nvSpPr>
          <p:spPr bwMode="auto">
            <a:xfrm>
              <a:off x="-3257550" y="1914525"/>
              <a:ext cx="22225" cy="14288"/>
            </a:xfrm>
            <a:custGeom>
              <a:avLst/>
              <a:gdLst>
                <a:gd name="T0" fmla="*/ 4 w 6"/>
                <a:gd name="T1" fmla="*/ 2 h 4"/>
                <a:gd name="T2" fmla="*/ 5 w 6"/>
                <a:gd name="T3" fmla="*/ 1 h 4"/>
                <a:gd name="T4" fmla="*/ 5 w 6"/>
                <a:gd name="T5" fmla="*/ 0 h 4"/>
                <a:gd name="T6" fmla="*/ 2 w 6"/>
                <a:gd name="T7" fmla="*/ 1 h 4"/>
                <a:gd name="T8" fmla="*/ 1 w 6"/>
                <a:gd name="T9" fmla="*/ 3 h 4"/>
                <a:gd name="T10" fmla="*/ 4 w 6"/>
                <a:gd name="T11" fmla="*/ 2 h 4"/>
              </a:gdLst>
              <a:ahLst/>
              <a:cxnLst>
                <a:cxn ang="0">
                  <a:pos x="T0" y="T1"/>
                </a:cxn>
                <a:cxn ang="0">
                  <a:pos x="T2" y="T3"/>
                </a:cxn>
                <a:cxn ang="0">
                  <a:pos x="T4" y="T5"/>
                </a:cxn>
                <a:cxn ang="0">
                  <a:pos x="T6" y="T7"/>
                </a:cxn>
                <a:cxn ang="0">
                  <a:pos x="T8" y="T9"/>
                </a:cxn>
                <a:cxn ang="0">
                  <a:pos x="T10" y="T11"/>
                </a:cxn>
              </a:cxnLst>
              <a:rect l="0" t="0" r="r" b="b"/>
              <a:pathLst>
                <a:path w="6" h="4">
                  <a:moveTo>
                    <a:pt x="4" y="2"/>
                  </a:moveTo>
                  <a:cubicBezTo>
                    <a:pt x="4" y="2"/>
                    <a:pt x="4" y="1"/>
                    <a:pt x="5" y="1"/>
                  </a:cubicBezTo>
                  <a:cubicBezTo>
                    <a:pt x="6" y="0"/>
                    <a:pt x="6" y="0"/>
                    <a:pt x="5" y="0"/>
                  </a:cubicBezTo>
                  <a:cubicBezTo>
                    <a:pt x="5" y="1"/>
                    <a:pt x="3" y="1"/>
                    <a:pt x="2" y="1"/>
                  </a:cubicBezTo>
                  <a:cubicBezTo>
                    <a:pt x="0" y="1"/>
                    <a:pt x="0" y="2"/>
                    <a:pt x="1" y="3"/>
                  </a:cubicBezTo>
                  <a:cubicBezTo>
                    <a:pt x="2" y="4"/>
                    <a:pt x="4" y="3"/>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0" name="Freeform 312">
              <a:extLst>
                <a:ext uri="{FF2B5EF4-FFF2-40B4-BE49-F238E27FC236}">
                  <a16:creationId xmlns:a16="http://schemas.microsoft.com/office/drawing/2014/main" id="{70F80744-3994-4407-9731-47E45C0D7C0E}"/>
                </a:ext>
              </a:extLst>
            </p:cNvPr>
            <p:cNvSpPr>
              <a:spLocks/>
            </p:cNvSpPr>
            <p:nvPr/>
          </p:nvSpPr>
          <p:spPr bwMode="auto">
            <a:xfrm>
              <a:off x="-3727450" y="1565275"/>
              <a:ext cx="90487" cy="42863"/>
            </a:xfrm>
            <a:custGeom>
              <a:avLst/>
              <a:gdLst>
                <a:gd name="T0" fmla="*/ 21 w 25"/>
                <a:gd name="T1" fmla="*/ 9 h 12"/>
                <a:gd name="T2" fmla="*/ 23 w 25"/>
                <a:gd name="T3" fmla="*/ 7 h 12"/>
                <a:gd name="T4" fmla="*/ 25 w 25"/>
                <a:gd name="T5" fmla="*/ 6 h 12"/>
                <a:gd name="T6" fmla="*/ 23 w 25"/>
                <a:gd name="T7" fmla="*/ 4 h 12"/>
                <a:gd name="T8" fmla="*/ 22 w 25"/>
                <a:gd name="T9" fmla="*/ 3 h 12"/>
                <a:gd name="T10" fmla="*/ 22 w 25"/>
                <a:gd name="T11" fmla="*/ 1 h 12"/>
                <a:gd name="T12" fmla="*/ 20 w 25"/>
                <a:gd name="T13" fmla="*/ 1 h 12"/>
                <a:gd name="T14" fmla="*/ 18 w 25"/>
                <a:gd name="T15" fmla="*/ 0 h 12"/>
                <a:gd name="T16" fmla="*/ 18 w 25"/>
                <a:gd name="T17" fmla="*/ 2 h 12"/>
                <a:gd name="T18" fmla="*/ 16 w 25"/>
                <a:gd name="T19" fmla="*/ 2 h 12"/>
                <a:gd name="T20" fmla="*/ 15 w 25"/>
                <a:gd name="T21" fmla="*/ 2 h 12"/>
                <a:gd name="T22" fmla="*/ 14 w 25"/>
                <a:gd name="T23" fmla="*/ 2 h 12"/>
                <a:gd name="T24" fmla="*/ 13 w 25"/>
                <a:gd name="T25" fmla="*/ 2 h 12"/>
                <a:gd name="T26" fmla="*/ 11 w 25"/>
                <a:gd name="T27" fmla="*/ 3 h 12"/>
                <a:gd name="T28" fmla="*/ 10 w 25"/>
                <a:gd name="T29" fmla="*/ 2 h 12"/>
                <a:gd name="T30" fmla="*/ 9 w 25"/>
                <a:gd name="T31" fmla="*/ 3 h 12"/>
                <a:gd name="T32" fmla="*/ 9 w 25"/>
                <a:gd name="T33" fmla="*/ 4 h 12"/>
                <a:gd name="T34" fmla="*/ 7 w 25"/>
                <a:gd name="T35" fmla="*/ 5 h 12"/>
                <a:gd name="T36" fmla="*/ 7 w 25"/>
                <a:gd name="T37" fmla="*/ 3 h 12"/>
                <a:gd name="T38" fmla="*/ 3 w 25"/>
                <a:gd name="T39" fmla="*/ 0 h 12"/>
                <a:gd name="T40" fmla="*/ 4 w 25"/>
                <a:gd name="T41" fmla="*/ 2 h 12"/>
                <a:gd name="T42" fmla="*/ 3 w 25"/>
                <a:gd name="T43" fmla="*/ 2 h 12"/>
                <a:gd name="T44" fmla="*/ 1 w 25"/>
                <a:gd name="T45" fmla="*/ 2 h 12"/>
                <a:gd name="T46" fmla="*/ 0 w 25"/>
                <a:gd name="T47" fmla="*/ 4 h 12"/>
                <a:gd name="T48" fmla="*/ 2 w 25"/>
                <a:gd name="T49" fmla="*/ 4 h 12"/>
                <a:gd name="T50" fmla="*/ 5 w 25"/>
                <a:gd name="T51" fmla="*/ 4 h 12"/>
                <a:gd name="T52" fmla="*/ 5 w 25"/>
                <a:gd name="T53" fmla="*/ 5 h 12"/>
                <a:gd name="T54" fmla="*/ 3 w 25"/>
                <a:gd name="T55" fmla="*/ 6 h 12"/>
                <a:gd name="T56" fmla="*/ 1 w 25"/>
                <a:gd name="T57" fmla="*/ 7 h 12"/>
                <a:gd name="T58" fmla="*/ 4 w 25"/>
                <a:gd name="T59" fmla="*/ 7 h 12"/>
                <a:gd name="T60" fmla="*/ 5 w 25"/>
                <a:gd name="T61" fmla="*/ 8 h 12"/>
                <a:gd name="T62" fmla="*/ 6 w 25"/>
                <a:gd name="T63" fmla="*/ 9 h 12"/>
                <a:gd name="T64" fmla="*/ 5 w 25"/>
                <a:gd name="T65" fmla="*/ 10 h 12"/>
                <a:gd name="T66" fmla="*/ 4 w 25"/>
                <a:gd name="T67" fmla="*/ 10 h 12"/>
                <a:gd name="T68" fmla="*/ 7 w 25"/>
                <a:gd name="T69" fmla="*/ 10 h 12"/>
                <a:gd name="T70" fmla="*/ 11 w 25"/>
                <a:gd name="T71" fmla="*/ 12 h 12"/>
                <a:gd name="T72" fmla="*/ 15 w 25"/>
                <a:gd name="T73" fmla="*/ 11 h 12"/>
                <a:gd name="T74" fmla="*/ 18 w 25"/>
                <a:gd name="T75" fmla="*/ 10 h 12"/>
                <a:gd name="T76" fmla="*/ 21 w 25"/>
                <a:gd name="T77" fmla="*/ 9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25" h="12">
                  <a:moveTo>
                    <a:pt x="21" y="9"/>
                  </a:moveTo>
                  <a:cubicBezTo>
                    <a:pt x="22" y="9"/>
                    <a:pt x="22" y="7"/>
                    <a:pt x="23" y="7"/>
                  </a:cubicBezTo>
                  <a:cubicBezTo>
                    <a:pt x="23" y="7"/>
                    <a:pt x="24" y="6"/>
                    <a:pt x="25" y="6"/>
                  </a:cubicBezTo>
                  <a:cubicBezTo>
                    <a:pt x="25" y="5"/>
                    <a:pt x="24" y="4"/>
                    <a:pt x="23" y="4"/>
                  </a:cubicBezTo>
                  <a:cubicBezTo>
                    <a:pt x="23" y="4"/>
                    <a:pt x="22" y="3"/>
                    <a:pt x="22" y="3"/>
                  </a:cubicBezTo>
                  <a:cubicBezTo>
                    <a:pt x="22" y="2"/>
                    <a:pt x="22" y="1"/>
                    <a:pt x="22" y="1"/>
                  </a:cubicBezTo>
                  <a:cubicBezTo>
                    <a:pt x="22" y="1"/>
                    <a:pt x="21" y="1"/>
                    <a:pt x="20" y="1"/>
                  </a:cubicBezTo>
                  <a:cubicBezTo>
                    <a:pt x="20" y="1"/>
                    <a:pt x="18" y="0"/>
                    <a:pt x="18" y="0"/>
                  </a:cubicBezTo>
                  <a:cubicBezTo>
                    <a:pt x="17" y="0"/>
                    <a:pt x="18" y="1"/>
                    <a:pt x="18" y="2"/>
                  </a:cubicBezTo>
                  <a:cubicBezTo>
                    <a:pt x="17" y="2"/>
                    <a:pt x="16" y="1"/>
                    <a:pt x="16" y="2"/>
                  </a:cubicBezTo>
                  <a:cubicBezTo>
                    <a:pt x="16" y="2"/>
                    <a:pt x="16" y="2"/>
                    <a:pt x="15" y="2"/>
                  </a:cubicBezTo>
                  <a:cubicBezTo>
                    <a:pt x="15" y="1"/>
                    <a:pt x="14" y="2"/>
                    <a:pt x="14" y="2"/>
                  </a:cubicBezTo>
                  <a:cubicBezTo>
                    <a:pt x="14" y="2"/>
                    <a:pt x="14" y="2"/>
                    <a:pt x="13" y="2"/>
                  </a:cubicBezTo>
                  <a:cubicBezTo>
                    <a:pt x="12" y="1"/>
                    <a:pt x="11" y="2"/>
                    <a:pt x="11" y="3"/>
                  </a:cubicBezTo>
                  <a:cubicBezTo>
                    <a:pt x="11" y="3"/>
                    <a:pt x="11" y="3"/>
                    <a:pt x="10" y="2"/>
                  </a:cubicBezTo>
                  <a:cubicBezTo>
                    <a:pt x="10" y="1"/>
                    <a:pt x="9" y="2"/>
                    <a:pt x="9" y="3"/>
                  </a:cubicBezTo>
                  <a:cubicBezTo>
                    <a:pt x="10" y="3"/>
                    <a:pt x="9" y="4"/>
                    <a:pt x="9" y="4"/>
                  </a:cubicBezTo>
                  <a:cubicBezTo>
                    <a:pt x="8" y="4"/>
                    <a:pt x="8" y="4"/>
                    <a:pt x="7" y="5"/>
                  </a:cubicBezTo>
                  <a:cubicBezTo>
                    <a:pt x="7" y="5"/>
                    <a:pt x="6" y="3"/>
                    <a:pt x="7" y="3"/>
                  </a:cubicBezTo>
                  <a:cubicBezTo>
                    <a:pt x="8" y="2"/>
                    <a:pt x="4" y="0"/>
                    <a:pt x="3" y="0"/>
                  </a:cubicBezTo>
                  <a:cubicBezTo>
                    <a:pt x="2" y="0"/>
                    <a:pt x="3" y="1"/>
                    <a:pt x="4" y="2"/>
                  </a:cubicBezTo>
                  <a:cubicBezTo>
                    <a:pt x="4" y="2"/>
                    <a:pt x="3" y="2"/>
                    <a:pt x="3" y="2"/>
                  </a:cubicBezTo>
                  <a:cubicBezTo>
                    <a:pt x="2" y="1"/>
                    <a:pt x="2" y="2"/>
                    <a:pt x="1" y="2"/>
                  </a:cubicBezTo>
                  <a:cubicBezTo>
                    <a:pt x="1" y="3"/>
                    <a:pt x="0" y="3"/>
                    <a:pt x="0" y="4"/>
                  </a:cubicBezTo>
                  <a:cubicBezTo>
                    <a:pt x="0" y="4"/>
                    <a:pt x="1" y="5"/>
                    <a:pt x="2" y="4"/>
                  </a:cubicBezTo>
                  <a:cubicBezTo>
                    <a:pt x="3" y="4"/>
                    <a:pt x="5" y="4"/>
                    <a:pt x="5" y="4"/>
                  </a:cubicBezTo>
                  <a:cubicBezTo>
                    <a:pt x="6" y="5"/>
                    <a:pt x="4" y="5"/>
                    <a:pt x="5" y="5"/>
                  </a:cubicBezTo>
                  <a:cubicBezTo>
                    <a:pt x="5" y="6"/>
                    <a:pt x="5" y="6"/>
                    <a:pt x="3" y="6"/>
                  </a:cubicBezTo>
                  <a:cubicBezTo>
                    <a:pt x="2" y="6"/>
                    <a:pt x="1" y="6"/>
                    <a:pt x="1" y="7"/>
                  </a:cubicBezTo>
                  <a:cubicBezTo>
                    <a:pt x="1" y="7"/>
                    <a:pt x="4" y="6"/>
                    <a:pt x="4" y="7"/>
                  </a:cubicBezTo>
                  <a:cubicBezTo>
                    <a:pt x="4" y="7"/>
                    <a:pt x="4" y="8"/>
                    <a:pt x="5" y="8"/>
                  </a:cubicBezTo>
                  <a:cubicBezTo>
                    <a:pt x="6" y="7"/>
                    <a:pt x="5" y="8"/>
                    <a:pt x="6" y="9"/>
                  </a:cubicBezTo>
                  <a:cubicBezTo>
                    <a:pt x="6" y="9"/>
                    <a:pt x="6" y="10"/>
                    <a:pt x="5" y="10"/>
                  </a:cubicBezTo>
                  <a:cubicBezTo>
                    <a:pt x="4" y="10"/>
                    <a:pt x="3" y="10"/>
                    <a:pt x="4" y="10"/>
                  </a:cubicBezTo>
                  <a:cubicBezTo>
                    <a:pt x="4" y="11"/>
                    <a:pt x="6" y="11"/>
                    <a:pt x="7" y="10"/>
                  </a:cubicBezTo>
                  <a:cubicBezTo>
                    <a:pt x="8" y="10"/>
                    <a:pt x="10" y="11"/>
                    <a:pt x="11" y="12"/>
                  </a:cubicBezTo>
                  <a:cubicBezTo>
                    <a:pt x="12" y="12"/>
                    <a:pt x="15" y="12"/>
                    <a:pt x="15" y="11"/>
                  </a:cubicBezTo>
                  <a:cubicBezTo>
                    <a:pt x="15" y="10"/>
                    <a:pt x="17" y="11"/>
                    <a:pt x="18" y="10"/>
                  </a:cubicBezTo>
                  <a:cubicBezTo>
                    <a:pt x="19" y="10"/>
                    <a:pt x="20" y="9"/>
                    <a:pt x="21"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1" name="Freeform 313">
              <a:extLst>
                <a:ext uri="{FF2B5EF4-FFF2-40B4-BE49-F238E27FC236}">
                  <a16:creationId xmlns:a16="http://schemas.microsoft.com/office/drawing/2014/main" id="{BBC660D0-06D3-40DE-A6E0-F4AFAED6EB24}"/>
                </a:ext>
              </a:extLst>
            </p:cNvPr>
            <p:cNvSpPr>
              <a:spLocks/>
            </p:cNvSpPr>
            <p:nvPr/>
          </p:nvSpPr>
          <p:spPr bwMode="auto">
            <a:xfrm>
              <a:off x="-3611563" y="1712913"/>
              <a:ext cx="39687" cy="39688"/>
            </a:xfrm>
            <a:custGeom>
              <a:avLst/>
              <a:gdLst>
                <a:gd name="T0" fmla="*/ 9 w 11"/>
                <a:gd name="T1" fmla="*/ 3 h 11"/>
                <a:gd name="T2" fmla="*/ 9 w 11"/>
                <a:gd name="T3" fmla="*/ 3 h 11"/>
                <a:gd name="T4" fmla="*/ 7 w 11"/>
                <a:gd name="T5" fmla="*/ 3 h 11"/>
                <a:gd name="T6" fmla="*/ 6 w 11"/>
                <a:gd name="T7" fmla="*/ 3 h 11"/>
                <a:gd name="T8" fmla="*/ 6 w 11"/>
                <a:gd name="T9" fmla="*/ 1 h 11"/>
                <a:gd name="T10" fmla="*/ 7 w 11"/>
                <a:gd name="T11" fmla="*/ 0 h 11"/>
                <a:gd name="T12" fmla="*/ 7 w 11"/>
                <a:gd name="T13" fmla="*/ 0 h 11"/>
                <a:gd name="T14" fmla="*/ 4 w 11"/>
                <a:gd name="T15" fmla="*/ 0 h 11"/>
                <a:gd name="T16" fmla="*/ 5 w 11"/>
                <a:gd name="T17" fmla="*/ 2 h 11"/>
                <a:gd name="T18" fmla="*/ 4 w 11"/>
                <a:gd name="T19" fmla="*/ 2 h 11"/>
                <a:gd name="T20" fmla="*/ 1 w 11"/>
                <a:gd name="T21" fmla="*/ 3 h 11"/>
                <a:gd name="T22" fmla="*/ 1 w 11"/>
                <a:gd name="T23" fmla="*/ 4 h 11"/>
                <a:gd name="T24" fmla="*/ 2 w 11"/>
                <a:gd name="T25" fmla="*/ 6 h 11"/>
                <a:gd name="T26" fmla="*/ 2 w 11"/>
                <a:gd name="T27" fmla="*/ 8 h 11"/>
                <a:gd name="T28" fmla="*/ 0 w 11"/>
                <a:gd name="T29" fmla="*/ 9 h 11"/>
                <a:gd name="T30" fmla="*/ 3 w 11"/>
                <a:gd name="T31" fmla="*/ 11 h 11"/>
                <a:gd name="T32" fmla="*/ 7 w 11"/>
                <a:gd name="T33" fmla="*/ 10 h 11"/>
                <a:gd name="T34" fmla="*/ 9 w 11"/>
                <a:gd name="T35" fmla="*/ 9 h 11"/>
                <a:gd name="T36" fmla="*/ 9 w 11"/>
                <a:gd name="T37" fmla="*/ 4 h 11"/>
                <a:gd name="T38" fmla="*/ 9 w 11"/>
                <a:gd name="T39" fmla="*/ 3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1" h="11">
                  <a:moveTo>
                    <a:pt x="9" y="3"/>
                  </a:moveTo>
                  <a:cubicBezTo>
                    <a:pt x="9" y="3"/>
                    <a:pt x="9" y="3"/>
                    <a:pt x="9" y="3"/>
                  </a:cubicBezTo>
                  <a:cubicBezTo>
                    <a:pt x="8" y="2"/>
                    <a:pt x="7" y="2"/>
                    <a:pt x="7" y="3"/>
                  </a:cubicBezTo>
                  <a:cubicBezTo>
                    <a:pt x="7" y="4"/>
                    <a:pt x="6" y="3"/>
                    <a:pt x="6" y="3"/>
                  </a:cubicBezTo>
                  <a:cubicBezTo>
                    <a:pt x="5" y="3"/>
                    <a:pt x="6" y="2"/>
                    <a:pt x="6" y="1"/>
                  </a:cubicBezTo>
                  <a:cubicBezTo>
                    <a:pt x="7" y="1"/>
                    <a:pt x="7" y="1"/>
                    <a:pt x="7" y="0"/>
                  </a:cubicBezTo>
                  <a:cubicBezTo>
                    <a:pt x="7" y="0"/>
                    <a:pt x="7" y="0"/>
                    <a:pt x="7" y="0"/>
                  </a:cubicBezTo>
                  <a:cubicBezTo>
                    <a:pt x="6" y="0"/>
                    <a:pt x="4" y="0"/>
                    <a:pt x="4" y="0"/>
                  </a:cubicBezTo>
                  <a:cubicBezTo>
                    <a:pt x="4" y="1"/>
                    <a:pt x="5" y="1"/>
                    <a:pt x="5" y="2"/>
                  </a:cubicBezTo>
                  <a:cubicBezTo>
                    <a:pt x="5" y="2"/>
                    <a:pt x="4" y="2"/>
                    <a:pt x="4" y="2"/>
                  </a:cubicBezTo>
                  <a:cubicBezTo>
                    <a:pt x="3" y="3"/>
                    <a:pt x="2" y="2"/>
                    <a:pt x="1" y="3"/>
                  </a:cubicBezTo>
                  <a:cubicBezTo>
                    <a:pt x="0" y="3"/>
                    <a:pt x="2" y="3"/>
                    <a:pt x="1" y="4"/>
                  </a:cubicBezTo>
                  <a:cubicBezTo>
                    <a:pt x="1" y="5"/>
                    <a:pt x="1" y="5"/>
                    <a:pt x="2" y="6"/>
                  </a:cubicBezTo>
                  <a:cubicBezTo>
                    <a:pt x="3" y="7"/>
                    <a:pt x="2" y="7"/>
                    <a:pt x="2" y="8"/>
                  </a:cubicBezTo>
                  <a:cubicBezTo>
                    <a:pt x="2" y="9"/>
                    <a:pt x="1" y="9"/>
                    <a:pt x="0" y="9"/>
                  </a:cubicBezTo>
                  <a:cubicBezTo>
                    <a:pt x="0" y="10"/>
                    <a:pt x="1" y="11"/>
                    <a:pt x="3" y="11"/>
                  </a:cubicBezTo>
                  <a:cubicBezTo>
                    <a:pt x="3" y="11"/>
                    <a:pt x="5" y="11"/>
                    <a:pt x="7" y="10"/>
                  </a:cubicBezTo>
                  <a:cubicBezTo>
                    <a:pt x="8" y="8"/>
                    <a:pt x="8" y="10"/>
                    <a:pt x="9" y="9"/>
                  </a:cubicBezTo>
                  <a:cubicBezTo>
                    <a:pt x="11" y="8"/>
                    <a:pt x="10" y="4"/>
                    <a:pt x="9" y="4"/>
                  </a:cubicBezTo>
                  <a:cubicBezTo>
                    <a:pt x="9" y="3"/>
                    <a:pt x="9" y="3"/>
                    <a:pt x="9"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2" name="Freeform 314">
              <a:extLst>
                <a:ext uri="{FF2B5EF4-FFF2-40B4-BE49-F238E27FC236}">
                  <a16:creationId xmlns:a16="http://schemas.microsoft.com/office/drawing/2014/main" id="{78A64481-EEFF-46EF-AB6C-770BA24F4614}"/>
                </a:ext>
              </a:extLst>
            </p:cNvPr>
            <p:cNvSpPr>
              <a:spLocks noEditPoints="1"/>
            </p:cNvSpPr>
            <p:nvPr/>
          </p:nvSpPr>
          <p:spPr bwMode="auto">
            <a:xfrm>
              <a:off x="-3592513" y="1644650"/>
              <a:ext cx="85725" cy="125413"/>
            </a:xfrm>
            <a:custGeom>
              <a:avLst/>
              <a:gdLst>
                <a:gd name="T0" fmla="*/ 2 w 24"/>
                <a:gd name="T1" fmla="*/ 19 h 35"/>
                <a:gd name="T2" fmla="*/ 1 w 24"/>
                <a:gd name="T3" fmla="*/ 22 h 35"/>
                <a:gd name="T4" fmla="*/ 4 w 24"/>
                <a:gd name="T5" fmla="*/ 22 h 35"/>
                <a:gd name="T6" fmla="*/ 6 w 24"/>
                <a:gd name="T7" fmla="*/ 21 h 35"/>
                <a:gd name="T8" fmla="*/ 24 w 24"/>
                <a:gd name="T9" fmla="*/ 27 h 35"/>
                <a:gd name="T10" fmla="*/ 20 w 24"/>
                <a:gd name="T11" fmla="*/ 26 h 35"/>
                <a:gd name="T12" fmla="*/ 19 w 24"/>
                <a:gd name="T13" fmla="*/ 23 h 35"/>
                <a:gd name="T14" fmla="*/ 16 w 24"/>
                <a:gd name="T15" fmla="*/ 18 h 35"/>
                <a:gd name="T16" fmla="*/ 12 w 24"/>
                <a:gd name="T17" fmla="*/ 16 h 35"/>
                <a:gd name="T18" fmla="*/ 15 w 24"/>
                <a:gd name="T19" fmla="*/ 10 h 35"/>
                <a:gd name="T20" fmla="*/ 10 w 24"/>
                <a:gd name="T21" fmla="*/ 9 h 35"/>
                <a:gd name="T22" fmla="*/ 12 w 24"/>
                <a:gd name="T23" fmla="*/ 6 h 35"/>
                <a:gd name="T24" fmla="*/ 8 w 24"/>
                <a:gd name="T25" fmla="*/ 7 h 35"/>
                <a:gd name="T26" fmla="*/ 6 w 24"/>
                <a:gd name="T27" fmla="*/ 11 h 35"/>
                <a:gd name="T28" fmla="*/ 4 w 24"/>
                <a:gd name="T29" fmla="*/ 11 h 35"/>
                <a:gd name="T30" fmla="*/ 5 w 24"/>
                <a:gd name="T31" fmla="*/ 14 h 35"/>
                <a:gd name="T32" fmla="*/ 4 w 24"/>
                <a:gd name="T33" fmla="*/ 17 h 35"/>
                <a:gd name="T34" fmla="*/ 7 w 24"/>
                <a:gd name="T35" fmla="*/ 17 h 35"/>
                <a:gd name="T36" fmla="*/ 8 w 24"/>
                <a:gd name="T37" fmla="*/ 17 h 35"/>
                <a:gd name="T38" fmla="*/ 11 w 24"/>
                <a:gd name="T39" fmla="*/ 19 h 35"/>
                <a:gd name="T40" fmla="*/ 12 w 24"/>
                <a:gd name="T41" fmla="*/ 21 h 35"/>
                <a:gd name="T42" fmla="*/ 12 w 24"/>
                <a:gd name="T43" fmla="*/ 24 h 35"/>
                <a:gd name="T44" fmla="*/ 9 w 24"/>
                <a:gd name="T45" fmla="*/ 25 h 35"/>
                <a:gd name="T46" fmla="*/ 10 w 24"/>
                <a:gd name="T47" fmla="*/ 27 h 35"/>
                <a:gd name="T48" fmla="*/ 8 w 24"/>
                <a:gd name="T49" fmla="*/ 30 h 35"/>
                <a:gd name="T50" fmla="*/ 12 w 24"/>
                <a:gd name="T51" fmla="*/ 30 h 35"/>
                <a:gd name="T52" fmla="*/ 10 w 24"/>
                <a:gd name="T53" fmla="*/ 31 h 35"/>
                <a:gd name="T54" fmla="*/ 9 w 24"/>
                <a:gd name="T55" fmla="*/ 34 h 35"/>
                <a:gd name="T56" fmla="*/ 11 w 24"/>
                <a:gd name="T57" fmla="*/ 33 h 35"/>
                <a:gd name="T58" fmla="*/ 15 w 24"/>
                <a:gd name="T59" fmla="*/ 33 h 35"/>
                <a:gd name="T60" fmla="*/ 19 w 24"/>
                <a:gd name="T61" fmla="*/ 32 h 35"/>
                <a:gd name="T62" fmla="*/ 22 w 24"/>
                <a:gd name="T63" fmla="*/ 31 h 35"/>
                <a:gd name="T64" fmla="*/ 24 w 24"/>
                <a:gd name="T65" fmla="*/ 27 h 35"/>
                <a:gd name="T66" fmla="*/ 5 w 24"/>
                <a:gd name="T67" fmla="*/ 8 h 35"/>
                <a:gd name="T68" fmla="*/ 16 w 24"/>
                <a:gd name="T69" fmla="*/ 2 h 35"/>
                <a:gd name="T70" fmla="*/ 16 w 24"/>
                <a:gd name="T71" fmla="*/ 2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4" h="35">
                  <a:moveTo>
                    <a:pt x="5" y="19"/>
                  </a:moveTo>
                  <a:cubicBezTo>
                    <a:pt x="4" y="18"/>
                    <a:pt x="3" y="19"/>
                    <a:pt x="2" y="19"/>
                  </a:cubicBezTo>
                  <a:cubicBezTo>
                    <a:pt x="2" y="20"/>
                    <a:pt x="2" y="20"/>
                    <a:pt x="1" y="20"/>
                  </a:cubicBezTo>
                  <a:cubicBezTo>
                    <a:pt x="1" y="21"/>
                    <a:pt x="0" y="22"/>
                    <a:pt x="1" y="22"/>
                  </a:cubicBezTo>
                  <a:cubicBezTo>
                    <a:pt x="1" y="22"/>
                    <a:pt x="2" y="23"/>
                    <a:pt x="2" y="22"/>
                  </a:cubicBezTo>
                  <a:cubicBezTo>
                    <a:pt x="2" y="21"/>
                    <a:pt x="3" y="21"/>
                    <a:pt x="4" y="22"/>
                  </a:cubicBezTo>
                  <a:cubicBezTo>
                    <a:pt x="4" y="22"/>
                    <a:pt x="4" y="22"/>
                    <a:pt x="4" y="22"/>
                  </a:cubicBezTo>
                  <a:cubicBezTo>
                    <a:pt x="5" y="22"/>
                    <a:pt x="6" y="22"/>
                    <a:pt x="6" y="21"/>
                  </a:cubicBezTo>
                  <a:cubicBezTo>
                    <a:pt x="7" y="20"/>
                    <a:pt x="6" y="19"/>
                    <a:pt x="5" y="19"/>
                  </a:cubicBezTo>
                  <a:close/>
                  <a:moveTo>
                    <a:pt x="24" y="27"/>
                  </a:moveTo>
                  <a:cubicBezTo>
                    <a:pt x="24" y="26"/>
                    <a:pt x="21" y="25"/>
                    <a:pt x="21" y="26"/>
                  </a:cubicBezTo>
                  <a:cubicBezTo>
                    <a:pt x="21" y="26"/>
                    <a:pt x="20" y="26"/>
                    <a:pt x="20" y="26"/>
                  </a:cubicBezTo>
                  <a:cubicBezTo>
                    <a:pt x="20" y="25"/>
                    <a:pt x="20" y="25"/>
                    <a:pt x="20" y="24"/>
                  </a:cubicBezTo>
                  <a:cubicBezTo>
                    <a:pt x="20" y="24"/>
                    <a:pt x="19" y="24"/>
                    <a:pt x="19" y="23"/>
                  </a:cubicBezTo>
                  <a:cubicBezTo>
                    <a:pt x="19" y="23"/>
                    <a:pt x="19" y="21"/>
                    <a:pt x="18" y="20"/>
                  </a:cubicBezTo>
                  <a:cubicBezTo>
                    <a:pt x="16" y="20"/>
                    <a:pt x="16" y="18"/>
                    <a:pt x="16" y="18"/>
                  </a:cubicBezTo>
                  <a:cubicBezTo>
                    <a:pt x="16" y="17"/>
                    <a:pt x="15" y="17"/>
                    <a:pt x="14" y="16"/>
                  </a:cubicBezTo>
                  <a:cubicBezTo>
                    <a:pt x="14" y="16"/>
                    <a:pt x="13" y="16"/>
                    <a:pt x="12" y="16"/>
                  </a:cubicBezTo>
                  <a:cubicBezTo>
                    <a:pt x="12" y="16"/>
                    <a:pt x="12" y="15"/>
                    <a:pt x="13" y="15"/>
                  </a:cubicBezTo>
                  <a:cubicBezTo>
                    <a:pt x="14" y="14"/>
                    <a:pt x="15" y="11"/>
                    <a:pt x="15" y="10"/>
                  </a:cubicBezTo>
                  <a:cubicBezTo>
                    <a:pt x="15" y="10"/>
                    <a:pt x="11" y="10"/>
                    <a:pt x="11" y="10"/>
                  </a:cubicBezTo>
                  <a:cubicBezTo>
                    <a:pt x="10" y="11"/>
                    <a:pt x="9" y="10"/>
                    <a:pt x="10" y="9"/>
                  </a:cubicBezTo>
                  <a:cubicBezTo>
                    <a:pt x="10" y="9"/>
                    <a:pt x="12" y="8"/>
                    <a:pt x="12" y="8"/>
                  </a:cubicBezTo>
                  <a:cubicBezTo>
                    <a:pt x="12" y="7"/>
                    <a:pt x="13" y="7"/>
                    <a:pt x="12" y="6"/>
                  </a:cubicBezTo>
                  <a:cubicBezTo>
                    <a:pt x="11" y="6"/>
                    <a:pt x="11" y="7"/>
                    <a:pt x="11" y="7"/>
                  </a:cubicBezTo>
                  <a:cubicBezTo>
                    <a:pt x="11" y="7"/>
                    <a:pt x="10" y="7"/>
                    <a:pt x="8" y="7"/>
                  </a:cubicBezTo>
                  <a:cubicBezTo>
                    <a:pt x="7" y="7"/>
                    <a:pt x="7" y="8"/>
                    <a:pt x="7" y="9"/>
                  </a:cubicBezTo>
                  <a:cubicBezTo>
                    <a:pt x="7" y="10"/>
                    <a:pt x="6" y="10"/>
                    <a:pt x="6" y="11"/>
                  </a:cubicBezTo>
                  <a:cubicBezTo>
                    <a:pt x="6" y="11"/>
                    <a:pt x="6" y="12"/>
                    <a:pt x="5" y="11"/>
                  </a:cubicBezTo>
                  <a:cubicBezTo>
                    <a:pt x="5" y="11"/>
                    <a:pt x="5" y="10"/>
                    <a:pt x="4" y="11"/>
                  </a:cubicBezTo>
                  <a:cubicBezTo>
                    <a:pt x="3" y="11"/>
                    <a:pt x="5" y="12"/>
                    <a:pt x="6" y="12"/>
                  </a:cubicBezTo>
                  <a:cubicBezTo>
                    <a:pt x="7" y="12"/>
                    <a:pt x="5" y="13"/>
                    <a:pt x="5" y="14"/>
                  </a:cubicBezTo>
                  <a:cubicBezTo>
                    <a:pt x="5" y="15"/>
                    <a:pt x="6" y="14"/>
                    <a:pt x="6" y="15"/>
                  </a:cubicBezTo>
                  <a:cubicBezTo>
                    <a:pt x="6" y="16"/>
                    <a:pt x="4" y="16"/>
                    <a:pt x="4" y="17"/>
                  </a:cubicBezTo>
                  <a:cubicBezTo>
                    <a:pt x="4" y="17"/>
                    <a:pt x="5" y="16"/>
                    <a:pt x="6" y="16"/>
                  </a:cubicBezTo>
                  <a:cubicBezTo>
                    <a:pt x="6" y="16"/>
                    <a:pt x="6" y="18"/>
                    <a:pt x="7" y="17"/>
                  </a:cubicBezTo>
                  <a:cubicBezTo>
                    <a:pt x="8" y="17"/>
                    <a:pt x="8" y="16"/>
                    <a:pt x="8" y="16"/>
                  </a:cubicBezTo>
                  <a:cubicBezTo>
                    <a:pt x="9" y="16"/>
                    <a:pt x="8" y="17"/>
                    <a:pt x="8" y="17"/>
                  </a:cubicBezTo>
                  <a:cubicBezTo>
                    <a:pt x="9" y="18"/>
                    <a:pt x="7" y="19"/>
                    <a:pt x="7" y="20"/>
                  </a:cubicBezTo>
                  <a:cubicBezTo>
                    <a:pt x="8" y="20"/>
                    <a:pt x="10" y="20"/>
                    <a:pt x="11" y="19"/>
                  </a:cubicBezTo>
                  <a:cubicBezTo>
                    <a:pt x="12" y="18"/>
                    <a:pt x="12" y="19"/>
                    <a:pt x="11" y="20"/>
                  </a:cubicBezTo>
                  <a:cubicBezTo>
                    <a:pt x="11" y="21"/>
                    <a:pt x="11" y="21"/>
                    <a:pt x="12" y="21"/>
                  </a:cubicBezTo>
                  <a:cubicBezTo>
                    <a:pt x="12" y="22"/>
                    <a:pt x="13" y="22"/>
                    <a:pt x="12" y="22"/>
                  </a:cubicBezTo>
                  <a:cubicBezTo>
                    <a:pt x="12" y="23"/>
                    <a:pt x="12" y="24"/>
                    <a:pt x="12" y="24"/>
                  </a:cubicBezTo>
                  <a:cubicBezTo>
                    <a:pt x="12" y="25"/>
                    <a:pt x="10" y="25"/>
                    <a:pt x="10" y="24"/>
                  </a:cubicBezTo>
                  <a:cubicBezTo>
                    <a:pt x="10" y="24"/>
                    <a:pt x="9" y="24"/>
                    <a:pt x="9" y="25"/>
                  </a:cubicBezTo>
                  <a:cubicBezTo>
                    <a:pt x="9" y="25"/>
                    <a:pt x="8" y="26"/>
                    <a:pt x="8" y="26"/>
                  </a:cubicBezTo>
                  <a:cubicBezTo>
                    <a:pt x="8" y="27"/>
                    <a:pt x="10" y="27"/>
                    <a:pt x="10" y="27"/>
                  </a:cubicBezTo>
                  <a:cubicBezTo>
                    <a:pt x="10" y="28"/>
                    <a:pt x="9" y="28"/>
                    <a:pt x="8" y="29"/>
                  </a:cubicBezTo>
                  <a:cubicBezTo>
                    <a:pt x="6" y="29"/>
                    <a:pt x="8" y="30"/>
                    <a:pt x="8" y="30"/>
                  </a:cubicBezTo>
                  <a:cubicBezTo>
                    <a:pt x="9" y="29"/>
                    <a:pt x="9" y="30"/>
                    <a:pt x="10" y="30"/>
                  </a:cubicBezTo>
                  <a:cubicBezTo>
                    <a:pt x="11" y="30"/>
                    <a:pt x="11" y="31"/>
                    <a:pt x="12" y="30"/>
                  </a:cubicBezTo>
                  <a:cubicBezTo>
                    <a:pt x="13" y="30"/>
                    <a:pt x="13" y="30"/>
                    <a:pt x="12" y="31"/>
                  </a:cubicBezTo>
                  <a:cubicBezTo>
                    <a:pt x="12" y="32"/>
                    <a:pt x="11" y="31"/>
                    <a:pt x="10" y="31"/>
                  </a:cubicBezTo>
                  <a:cubicBezTo>
                    <a:pt x="9" y="32"/>
                    <a:pt x="6" y="34"/>
                    <a:pt x="7" y="35"/>
                  </a:cubicBezTo>
                  <a:cubicBezTo>
                    <a:pt x="7" y="35"/>
                    <a:pt x="8" y="34"/>
                    <a:pt x="9" y="34"/>
                  </a:cubicBezTo>
                  <a:cubicBezTo>
                    <a:pt x="10" y="34"/>
                    <a:pt x="10" y="34"/>
                    <a:pt x="10" y="34"/>
                  </a:cubicBezTo>
                  <a:cubicBezTo>
                    <a:pt x="11" y="34"/>
                    <a:pt x="11" y="33"/>
                    <a:pt x="11" y="33"/>
                  </a:cubicBezTo>
                  <a:cubicBezTo>
                    <a:pt x="12" y="33"/>
                    <a:pt x="12" y="33"/>
                    <a:pt x="13" y="33"/>
                  </a:cubicBezTo>
                  <a:cubicBezTo>
                    <a:pt x="14" y="33"/>
                    <a:pt x="14" y="33"/>
                    <a:pt x="15" y="33"/>
                  </a:cubicBezTo>
                  <a:cubicBezTo>
                    <a:pt x="15" y="32"/>
                    <a:pt x="16" y="33"/>
                    <a:pt x="17" y="33"/>
                  </a:cubicBezTo>
                  <a:cubicBezTo>
                    <a:pt x="17" y="33"/>
                    <a:pt x="19" y="32"/>
                    <a:pt x="19" y="32"/>
                  </a:cubicBezTo>
                  <a:cubicBezTo>
                    <a:pt x="20" y="33"/>
                    <a:pt x="22" y="32"/>
                    <a:pt x="23" y="31"/>
                  </a:cubicBezTo>
                  <a:cubicBezTo>
                    <a:pt x="23" y="31"/>
                    <a:pt x="22" y="31"/>
                    <a:pt x="22" y="31"/>
                  </a:cubicBezTo>
                  <a:cubicBezTo>
                    <a:pt x="21" y="31"/>
                    <a:pt x="21" y="30"/>
                    <a:pt x="22" y="29"/>
                  </a:cubicBezTo>
                  <a:cubicBezTo>
                    <a:pt x="22" y="29"/>
                    <a:pt x="24" y="28"/>
                    <a:pt x="24" y="27"/>
                  </a:cubicBezTo>
                  <a:close/>
                  <a:moveTo>
                    <a:pt x="3" y="10"/>
                  </a:moveTo>
                  <a:cubicBezTo>
                    <a:pt x="4" y="10"/>
                    <a:pt x="5" y="8"/>
                    <a:pt x="5" y="8"/>
                  </a:cubicBezTo>
                  <a:cubicBezTo>
                    <a:pt x="4" y="7"/>
                    <a:pt x="2" y="10"/>
                    <a:pt x="3" y="10"/>
                  </a:cubicBezTo>
                  <a:close/>
                  <a:moveTo>
                    <a:pt x="16" y="2"/>
                  </a:moveTo>
                  <a:cubicBezTo>
                    <a:pt x="17" y="2"/>
                    <a:pt x="18" y="0"/>
                    <a:pt x="17" y="0"/>
                  </a:cubicBezTo>
                  <a:cubicBezTo>
                    <a:pt x="16" y="0"/>
                    <a:pt x="16" y="3"/>
                    <a:pt x="1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3" name="Freeform 315">
              <a:extLst>
                <a:ext uri="{FF2B5EF4-FFF2-40B4-BE49-F238E27FC236}">
                  <a16:creationId xmlns:a16="http://schemas.microsoft.com/office/drawing/2014/main" id="{EC8FF0CC-CD06-4310-9E2E-186F44D097B0}"/>
                </a:ext>
              </a:extLst>
            </p:cNvPr>
            <p:cNvSpPr>
              <a:spLocks noEditPoints="1"/>
            </p:cNvSpPr>
            <p:nvPr/>
          </p:nvSpPr>
          <p:spPr bwMode="auto">
            <a:xfrm>
              <a:off x="-3592513" y="1644650"/>
              <a:ext cx="85725" cy="125413"/>
            </a:xfrm>
            <a:custGeom>
              <a:avLst/>
              <a:gdLst>
                <a:gd name="T0" fmla="*/ 2 w 24"/>
                <a:gd name="T1" fmla="*/ 19 h 35"/>
                <a:gd name="T2" fmla="*/ 1 w 24"/>
                <a:gd name="T3" fmla="*/ 22 h 35"/>
                <a:gd name="T4" fmla="*/ 4 w 24"/>
                <a:gd name="T5" fmla="*/ 22 h 35"/>
                <a:gd name="T6" fmla="*/ 6 w 24"/>
                <a:gd name="T7" fmla="*/ 21 h 35"/>
                <a:gd name="T8" fmla="*/ 24 w 24"/>
                <a:gd name="T9" fmla="*/ 27 h 35"/>
                <a:gd name="T10" fmla="*/ 20 w 24"/>
                <a:gd name="T11" fmla="*/ 26 h 35"/>
                <a:gd name="T12" fmla="*/ 19 w 24"/>
                <a:gd name="T13" fmla="*/ 23 h 35"/>
                <a:gd name="T14" fmla="*/ 16 w 24"/>
                <a:gd name="T15" fmla="*/ 18 h 35"/>
                <a:gd name="T16" fmla="*/ 12 w 24"/>
                <a:gd name="T17" fmla="*/ 16 h 35"/>
                <a:gd name="T18" fmla="*/ 15 w 24"/>
                <a:gd name="T19" fmla="*/ 10 h 35"/>
                <a:gd name="T20" fmla="*/ 10 w 24"/>
                <a:gd name="T21" fmla="*/ 9 h 35"/>
                <a:gd name="T22" fmla="*/ 12 w 24"/>
                <a:gd name="T23" fmla="*/ 6 h 35"/>
                <a:gd name="T24" fmla="*/ 8 w 24"/>
                <a:gd name="T25" fmla="*/ 7 h 35"/>
                <a:gd name="T26" fmla="*/ 6 w 24"/>
                <a:gd name="T27" fmla="*/ 11 h 35"/>
                <a:gd name="T28" fmla="*/ 4 w 24"/>
                <a:gd name="T29" fmla="*/ 11 h 35"/>
                <a:gd name="T30" fmla="*/ 5 w 24"/>
                <a:gd name="T31" fmla="*/ 14 h 35"/>
                <a:gd name="T32" fmla="*/ 4 w 24"/>
                <a:gd name="T33" fmla="*/ 17 h 35"/>
                <a:gd name="T34" fmla="*/ 7 w 24"/>
                <a:gd name="T35" fmla="*/ 17 h 35"/>
                <a:gd name="T36" fmla="*/ 8 w 24"/>
                <a:gd name="T37" fmla="*/ 17 h 35"/>
                <a:gd name="T38" fmla="*/ 11 w 24"/>
                <a:gd name="T39" fmla="*/ 19 h 35"/>
                <a:gd name="T40" fmla="*/ 12 w 24"/>
                <a:gd name="T41" fmla="*/ 21 h 35"/>
                <a:gd name="T42" fmla="*/ 12 w 24"/>
                <a:gd name="T43" fmla="*/ 24 h 35"/>
                <a:gd name="T44" fmla="*/ 9 w 24"/>
                <a:gd name="T45" fmla="*/ 25 h 35"/>
                <a:gd name="T46" fmla="*/ 10 w 24"/>
                <a:gd name="T47" fmla="*/ 27 h 35"/>
                <a:gd name="T48" fmla="*/ 8 w 24"/>
                <a:gd name="T49" fmla="*/ 30 h 35"/>
                <a:gd name="T50" fmla="*/ 12 w 24"/>
                <a:gd name="T51" fmla="*/ 30 h 35"/>
                <a:gd name="T52" fmla="*/ 10 w 24"/>
                <a:gd name="T53" fmla="*/ 31 h 35"/>
                <a:gd name="T54" fmla="*/ 9 w 24"/>
                <a:gd name="T55" fmla="*/ 34 h 35"/>
                <a:gd name="T56" fmla="*/ 11 w 24"/>
                <a:gd name="T57" fmla="*/ 33 h 35"/>
                <a:gd name="T58" fmla="*/ 15 w 24"/>
                <a:gd name="T59" fmla="*/ 33 h 35"/>
                <a:gd name="T60" fmla="*/ 19 w 24"/>
                <a:gd name="T61" fmla="*/ 32 h 35"/>
                <a:gd name="T62" fmla="*/ 22 w 24"/>
                <a:gd name="T63" fmla="*/ 31 h 35"/>
                <a:gd name="T64" fmla="*/ 24 w 24"/>
                <a:gd name="T65" fmla="*/ 27 h 35"/>
                <a:gd name="T66" fmla="*/ 5 w 24"/>
                <a:gd name="T67" fmla="*/ 8 h 35"/>
                <a:gd name="T68" fmla="*/ 16 w 24"/>
                <a:gd name="T69" fmla="*/ 2 h 35"/>
                <a:gd name="T70" fmla="*/ 16 w 24"/>
                <a:gd name="T71" fmla="*/ 2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4" h="35">
                  <a:moveTo>
                    <a:pt x="5" y="19"/>
                  </a:moveTo>
                  <a:cubicBezTo>
                    <a:pt x="4" y="18"/>
                    <a:pt x="3" y="19"/>
                    <a:pt x="2" y="19"/>
                  </a:cubicBezTo>
                  <a:cubicBezTo>
                    <a:pt x="2" y="20"/>
                    <a:pt x="2" y="20"/>
                    <a:pt x="1" y="20"/>
                  </a:cubicBezTo>
                  <a:cubicBezTo>
                    <a:pt x="1" y="21"/>
                    <a:pt x="0" y="22"/>
                    <a:pt x="1" y="22"/>
                  </a:cubicBezTo>
                  <a:cubicBezTo>
                    <a:pt x="1" y="22"/>
                    <a:pt x="2" y="23"/>
                    <a:pt x="2" y="22"/>
                  </a:cubicBezTo>
                  <a:cubicBezTo>
                    <a:pt x="2" y="21"/>
                    <a:pt x="3" y="21"/>
                    <a:pt x="4" y="22"/>
                  </a:cubicBezTo>
                  <a:cubicBezTo>
                    <a:pt x="4" y="22"/>
                    <a:pt x="4" y="22"/>
                    <a:pt x="4" y="22"/>
                  </a:cubicBezTo>
                  <a:cubicBezTo>
                    <a:pt x="5" y="22"/>
                    <a:pt x="6" y="22"/>
                    <a:pt x="6" y="21"/>
                  </a:cubicBezTo>
                  <a:cubicBezTo>
                    <a:pt x="7" y="20"/>
                    <a:pt x="6" y="19"/>
                    <a:pt x="5" y="19"/>
                  </a:cubicBezTo>
                  <a:close/>
                  <a:moveTo>
                    <a:pt x="24" y="27"/>
                  </a:moveTo>
                  <a:cubicBezTo>
                    <a:pt x="24" y="26"/>
                    <a:pt x="21" y="25"/>
                    <a:pt x="21" y="26"/>
                  </a:cubicBezTo>
                  <a:cubicBezTo>
                    <a:pt x="21" y="26"/>
                    <a:pt x="20" y="26"/>
                    <a:pt x="20" y="26"/>
                  </a:cubicBezTo>
                  <a:cubicBezTo>
                    <a:pt x="20" y="25"/>
                    <a:pt x="20" y="25"/>
                    <a:pt x="20" y="24"/>
                  </a:cubicBezTo>
                  <a:cubicBezTo>
                    <a:pt x="20" y="24"/>
                    <a:pt x="19" y="24"/>
                    <a:pt x="19" y="23"/>
                  </a:cubicBezTo>
                  <a:cubicBezTo>
                    <a:pt x="19" y="23"/>
                    <a:pt x="19" y="21"/>
                    <a:pt x="18" y="20"/>
                  </a:cubicBezTo>
                  <a:cubicBezTo>
                    <a:pt x="16" y="20"/>
                    <a:pt x="16" y="18"/>
                    <a:pt x="16" y="18"/>
                  </a:cubicBezTo>
                  <a:cubicBezTo>
                    <a:pt x="16" y="17"/>
                    <a:pt x="15" y="17"/>
                    <a:pt x="14" y="16"/>
                  </a:cubicBezTo>
                  <a:cubicBezTo>
                    <a:pt x="14" y="16"/>
                    <a:pt x="13" y="16"/>
                    <a:pt x="12" y="16"/>
                  </a:cubicBezTo>
                  <a:cubicBezTo>
                    <a:pt x="12" y="16"/>
                    <a:pt x="12" y="15"/>
                    <a:pt x="13" y="15"/>
                  </a:cubicBezTo>
                  <a:cubicBezTo>
                    <a:pt x="14" y="14"/>
                    <a:pt x="15" y="11"/>
                    <a:pt x="15" y="10"/>
                  </a:cubicBezTo>
                  <a:cubicBezTo>
                    <a:pt x="15" y="10"/>
                    <a:pt x="11" y="10"/>
                    <a:pt x="11" y="10"/>
                  </a:cubicBezTo>
                  <a:cubicBezTo>
                    <a:pt x="10" y="11"/>
                    <a:pt x="9" y="10"/>
                    <a:pt x="10" y="9"/>
                  </a:cubicBezTo>
                  <a:cubicBezTo>
                    <a:pt x="10" y="9"/>
                    <a:pt x="12" y="8"/>
                    <a:pt x="12" y="8"/>
                  </a:cubicBezTo>
                  <a:cubicBezTo>
                    <a:pt x="12" y="7"/>
                    <a:pt x="13" y="7"/>
                    <a:pt x="12" y="6"/>
                  </a:cubicBezTo>
                  <a:cubicBezTo>
                    <a:pt x="11" y="6"/>
                    <a:pt x="11" y="7"/>
                    <a:pt x="11" y="7"/>
                  </a:cubicBezTo>
                  <a:cubicBezTo>
                    <a:pt x="11" y="7"/>
                    <a:pt x="10" y="7"/>
                    <a:pt x="8" y="7"/>
                  </a:cubicBezTo>
                  <a:cubicBezTo>
                    <a:pt x="7" y="7"/>
                    <a:pt x="7" y="8"/>
                    <a:pt x="7" y="9"/>
                  </a:cubicBezTo>
                  <a:cubicBezTo>
                    <a:pt x="7" y="10"/>
                    <a:pt x="6" y="10"/>
                    <a:pt x="6" y="11"/>
                  </a:cubicBezTo>
                  <a:cubicBezTo>
                    <a:pt x="6" y="11"/>
                    <a:pt x="6" y="12"/>
                    <a:pt x="5" y="11"/>
                  </a:cubicBezTo>
                  <a:cubicBezTo>
                    <a:pt x="5" y="11"/>
                    <a:pt x="5" y="10"/>
                    <a:pt x="4" y="11"/>
                  </a:cubicBezTo>
                  <a:cubicBezTo>
                    <a:pt x="3" y="11"/>
                    <a:pt x="5" y="12"/>
                    <a:pt x="6" y="12"/>
                  </a:cubicBezTo>
                  <a:cubicBezTo>
                    <a:pt x="7" y="12"/>
                    <a:pt x="5" y="13"/>
                    <a:pt x="5" y="14"/>
                  </a:cubicBezTo>
                  <a:cubicBezTo>
                    <a:pt x="5" y="15"/>
                    <a:pt x="6" y="14"/>
                    <a:pt x="6" y="15"/>
                  </a:cubicBezTo>
                  <a:cubicBezTo>
                    <a:pt x="6" y="16"/>
                    <a:pt x="4" y="16"/>
                    <a:pt x="4" y="17"/>
                  </a:cubicBezTo>
                  <a:cubicBezTo>
                    <a:pt x="4" y="17"/>
                    <a:pt x="5" y="16"/>
                    <a:pt x="6" y="16"/>
                  </a:cubicBezTo>
                  <a:cubicBezTo>
                    <a:pt x="6" y="16"/>
                    <a:pt x="6" y="18"/>
                    <a:pt x="7" y="17"/>
                  </a:cubicBezTo>
                  <a:cubicBezTo>
                    <a:pt x="8" y="17"/>
                    <a:pt x="8" y="16"/>
                    <a:pt x="8" y="16"/>
                  </a:cubicBezTo>
                  <a:cubicBezTo>
                    <a:pt x="9" y="16"/>
                    <a:pt x="8" y="17"/>
                    <a:pt x="8" y="17"/>
                  </a:cubicBezTo>
                  <a:cubicBezTo>
                    <a:pt x="9" y="18"/>
                    <a:pt x="7" y="19"/>
                    <a:pt x="7" y="20"/>
                  </a:cubicBezTo>
                  <a:cubicBezTo>
                    <a:pt x="8" y="20"/>
                    <a:pt x="10" y="20"/>
                    <a:pt x="11" y="19"/>
                  </a:cubicBezTo>
                  <a:cubicBezTo>
                    <a:pt x="12" y="18"/>
                    <a:pt x="12" y="19"/>
                    <a:pt x="11" y="20"/>
                  </a:cubicBezTo>
                  <a:cubicBezTo>
                    <a:pt x="11" y="21"/>
                    <a:pt x="11" y="21"/>
                    <a:pt x="12" y="21"/>
                  </a:cubicBezTo>
                  <a:cubicBezTo>
                    <a:pt x="12" y="22"/>
                    <a:pt x="13" y="22"/>
                    <a:pt x="12" y="22"/>
                  </a:cubicBezTo>
                  <a:cubicBezTo>
                    <a:pt x="12" y="23"/>
                    <a:pt x="12" y="24"/>
                    <a:pt x="12" y="24"/>
                  </a:cubicBezTo>
                  <a:cubicBezTo>
                    <a:pt x="12" y="25"/>
                    <a:pt x="10" y="25"/>
                    <a:pt x="10" y="24"/>
                  </a:cubicBezTo>
                  <a:cubicBezTo>
                    <a:pt x="10" y="24"/>
                    <a:pt x="9" y="24"/>
                    <a:pt x="9" y="25"/>
                  </a:cubicBezTo>
                  <a:cubicBezTo>
                    <a:pt x="9" y="25"/>
                    <a:pt x="8" y="26"/>
                    <a:pt x="8" y="26"/>
                  </a:cubicBezTo>
                  <a:cubicBezTo>
                    <a:pt x="8" y="27"/>
                    <a:pt x="10" y="27"/>
                    <a:pt x="10" y="27"/>
                  </a:cubicBezTo>
                  <a:cubicBezTo>
                    <a:pt x="10" y="28"/>
                    <a:pt x="9" y="28"/>
                    <a:pt x="8" y="29"/>
                  </a:cubicBezTo>
                  <a:cubicBezTo>
                    <a:pt x="6" y="29"/>
                    <a:pt x="8" y="30"/>
                    <a:pt x="8" y="30"/>
                  </a:cubicBezTo>
                  <a:cubicBezTo>
                    <a:pt x="9" y="29"/>
                    <a:pt x="9" y="30"/>
                    <a:pt x="10" y="30"/>
                  </a:cubicBezTo>
                  <a:cubicBezTo>
                    <a:pt x="11" y="30"/>
                    <a:pt x="11" y="31"/>
                    <a:pt x="12" y="30"/>
                  </a:cubicBezTo>
                  <a:cubicBezTo>
                    <a:pt x="13" y="30"/>
                    <a:pt x="13" y="30"/>
                    <a:pt x="12" y="31"/>
                  </a:cubicBezTo>
                  <a:cubicBezTo>
                    <a:pt x="12" y="32"/>
                    <a:pt x="11" y="31"/>
                    <a:pt x="10" y="31"/>
                  </a:cubicBezTo>
                  <a:cubicBezTo>
                    <a:pt x="9" y="32"/>
                    <a:pt x="6" y="34"/>
                    <a:pt x="7" y="35"/>
                  </a:cubicBezTo>
                  <a:cubicBezTo>
                    <a:pt x="7" y="35"/>
                    <a:pt x="8" y="34"/>
                    <a:pt x="9" y="34"/>
                  </a:cubicBezTo>
                  <a:cubicBezTo>
                    <a:pt x="10" y="34"/>
                    <a:pt x="10" y="34"/>
                    <a:pt x="10" y="34"/>
                  </a:cubicBezTo>
                  <a:cubicBezTo>
                    <a:pt x="11" y="34"/>
                    <a:pt x="11" y="33"/>
                    <a:pt x="11" y="33"/>
                  </a:cubicBezTo>
                  <a:cubicBezTo>
                    <a:pt x="12" y="33"/>
                    <a:pt x="12" y="33"/>
                    <a:pt x="13" y="33"/>
                  </a:cubicBezTo>
                  <a:cubicBezTo>
                    <a:pt x="14" y="33"/>
                    <a:pt x="14" y="33"/>
                    <a:pt x="15" y="33"/>
                  </a:cubicBezTo>
                  <a:cubicBezTo>
                    <a:pt x="15" y="32"/>
                    <a:pt x="16" y="33"/>
                    <a:pt x="17" y="33"/>
                  </a:cubicBezTo>
                  <a:cubicBezTo>
                    <a:pt x="17" y="33"/>
                    <a:pt x="19" y="32"/>
                    <a:pt x="19" y="32"/>
                  </a:cubicBezTo>
                  <a:cubicBezTo>
                    <a:pt x="20" y="33"/>
                    <a:pt x="22" y="32"/>
                    <a:pt x="23" y="31"/>
                  </a:cubicBezTo>
                  <a:cubicBezTo>
                    <a:pt x="23" y="31"/>
                    <a:pt x="22" y="31"/>
                    <a:pt x="22" y="31"/>
                  </a:cubicBezTo>
                  <a:cubicBezTo>
                    <a:pt x="21" y="31"/>
                    <a:pt x="21" y="30"/>
                    <a:pt x="22" y="29"/>
                  </a:cubicBezTo>
                  <a:cubicBezTo>
                    <a:pt x="22" y="29"/>
                    <a:pt x="24" y="28"/>
                    <a:pt x="24" y="27"/>
                  </a:cubicBezTo>
                  <a:close/>
                  <a:moveTo>
                    <a:pt x="3" y="10"/>
                  </a:moveTo>
                  <a:cubicBezTo>
                    <a:pt x="4" y="10"/>
                    <a:pt x="5" y="8"/>
                    <a:pt x="5" y="8"/>
                  </a:cubicBezTo>
                  <a:cubicBezTo>
                    <a:pt x="4" y="7"/>
                    <a:pt x="2" y="10"/>
                    <a:pt x="3" y="10"/>
                  </a:cubicBezTo>
                  <a:close/>
                  <a:moveTo>
                    <a:pt x="16" y="2"/>
                  </a:moveTo>
                  <a:cubicBezTo>
                    <a:pt x="17" y="2"/>
                    <a:pt x="18" y="0"/>
                    <a:pt x="17" y="0"/>
                  </a:cubicBezTo>
                  <a:cubicBezTo>
                    <a:pt x="16" y="0"/>
                    <a:pt x="16" y="3"/>
                    <a:pt x="1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4" name="Freeform 316">
              <a:extLst>
                <a:ext uri="{FF2B5EF4-FFF2-40B4-BE49-F238E27FC236}">
                  <a16:creationId xmlns:a16="http://schemas.microsoft.com/office/drawing/2014/main" id="{9A3C8455-6220-412F-B2D0-AFA941707058}"/>
                </a:ext>
              </a:extLst>
            </p:cNvPr>
            <p:cNvSpPr>
              <a:spLocks noEditPoints="1"/>
            </p:cNvSpPr>
            <p:nvPr/>
          </p:nvSpPr>
          <p:spPr bwMode="auto">
            <a:xfrm>
              <a:off x="-3455988" y="1679575"/>
              <a:ext cx="39687" cy="36513"/>
            </a:xfrm>
            <a:custGeom>
              <a:avLst/>
              <a:gdLst>
                <a:gd name="T0" fmla="*/ 6 w 11"/>
                <a:gd name="T1" fmla="*/ 4 h 10"/>
                <a:gd name="T2" fmla="*/ 6 w 11"/>
                <a:gd name="T3" fmla="*/ 2 h 10"/>
                <a:gd name="T4" fmla="*/ 6 w 11"/>
                <a:gd name="T5" fmla="*/ 0 h 10"/>
                <a:gd name="T6" fmla="*/ 4 w 11"/>
                <a:gd name="T7" fmla="*/ 1 h 10"/>
                <a:gd name="T8" fmla="*/ 3 w 11"/>
                <a:gd name="T9" fmla="*/ 2 h 10"/>
                <a:gd name="T10" fmla="*/ 3 w 11"/>
                <a:gd name="T11" fmla="*/ 3 h 10"/>
                <a:gd name="T12" fmla="*/ 2 w 11"/>
                <a:gd name="T13" fmla="*/ 2 h 10"/>
                <a:gd name="T14" fmla="*/ 0 w 11"/>
                <a:gd name="T15" fmla="*/ 4 h 10"/>
                <a:gd name="T16" fmla="*/ 0 w 11"/>
                <a:gd name="T17" fmla="*/ 7 h 10"/>
                <a:gd name="T18" fmla="*/ 1 w 11"/>
                <a:gd name="T19" fmla="*/ 9 h 10"/>
                <a:gd name="T20" fmla="*/ 2 w 11"/>
                <a:gd name="T21" fmla="*/ 10 h 10"/>
                <a:gd name="T22" fmla="*/ 4 w 11"/>
                <a:gd name="T23" fmla="*/ 10 h 10"/>
                <a:gd name="T24" fmla="*/ 5 w 11"/>
                <a:gd name="T25" fmla="*/ 10 h 10"/>
                <a:gd name="T26" fmla="*/ 4 w 11"/>
                <a:gd name="T27" fmla="*/ 9 h 10"/>
                <a:gd name="T28" fmla="*/ 5 w 11"/>
                <a:gd name="T29" fmla="*/ 9 h 10"/>
                <a:gd name="T30" fmla="*/ 7 w 11"/>
                <a:gd name="T31" fmla="*/ 9 h 10"/>
                <a:gd name="T32" fmla="*/ 6 w 11"/>
                <a:gd name="T33" fmla="*/ 7 h 10"/>
                <a:gd name="T34" fmla="*/ 5 w 11"/>
                <a:gd name="T35" fmla="*/ 7 h 10"/>
                <a:gd name="T36" fmla="*/ 5 w 11"/>
                <a:gd name="T37" fmla="*/ 6 h 10"/>
                <a:gd name="T38" fmla="*/ 7 w 11"/>
                <a:gd name="T39" fmla="*/ 5 h 10"/>
                <a:gd name="T40" fmla="*/ 6 w 11"/>
                <a:gd name="T41" fmla="*/ 4 h 10"/>
                <a:gd name="T42" fmla="*/ 11 w 11"/>
                <a:gd name="T43" fmla="*/ 6 h 10"/>
                <a:gd name="T44" fmla="*/ 10 w 11"/>
                <a:gd name="T45" fmla="*/ 6 h 10"/>
                <a:gd name="T46" fmla="*/ 9 w 11"/>
                <a:gd name="T47" fmla="*/ 6 h 10"/>
                <a:gd name="T48" fmla="*/ 8 w 11"/>
                <a:gd name="T49" fmla="*/ 7 h 10"/>
                <a:gd name="T50" fmla="*/ 9 w 11"/>
                <a:gd name="T51" fmla="*/ 9 h 10"/>
                <a:gd name="T52" fmla="*/ 8 w 11"/>
                <a:gd name="T53" fmla="*/ 9 h 10"/>
                <a:gd name="T54" fmla="*/ 9 w 11"/>
                <a:gd name="T55" fmla="*/ 10 h 10"/>
                <a:gd name="T56" fmla="*/ 10 w 11"/>
                <a:gd name="T57" fmla="*/ 8 h 10"/>
                <a:gd name="T58" fmla="*/ 11 w 11"/>
                <a:gd name="T59"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1" h="10">
                  <a:moveTo>
                    <a:pt x="6" y="4"/>
                  </a:moveTo>
                  <a:cubicBezTo>
                    <a:pt x="5" y="4"/>
                    <a:pt x="5" y="3"/>
                    <a:pt x="6" y="2"/>
                  </a:cubicBezTo>
                  <a:cubicBezTo>
                    <a:pt x="6" y="2"/>
                    <a:pt x="6" y="1"/>
                    <a:pt x="6" y="0"/>
                  </a:cubicBezTo>
                  <a:cubicBezTo>
                    <a:pt x="6" y="0"/>
                    <a:pt x="4" y="0"/>
                    <a:pt x="4" y="1"/>
                  </a:cubicBezTo>
                  <a:cubicBezTo>
                    <a:pt x="4" y="2"/>
                    <a:pt x="3" y="2"/>
                    <a:pt x="3" y="2"/>
                  </a:cubicBezTo>
                  <a:cubicBezTo>
                    <a:pt x="3" y="2"/>
                    <a:pt x="3" y="2"/>
                    <a:pt x="3" y="3"/>
                  </a:cubicBezTo>
                  <a:cubicBezTo>
                    <a:pt x="3" y="3"/>
                    <a:pt x="2" y="2"/>
                    <a:pt x="2" y="2"/>
                  </a:cubicBezTo>
                  <a:cubicBezTo>
                    <a:pt x="1" y="2"/>
                    <a:pt x="1" y="3"/>
                    <a:pt x="0" y="4"/>
                  </a:cubicBezTo>
                  <a:cubicBezTo>
                    <a:pt x="0" y="4"/>
                    <a:pt x="0" y="6"/>
                    <a:pt x="0" y="7"/>
                  </a:cubicBezTo>
                  <a:cubicBezTo>
                    <a:pt x="1" y="7"/>
                    <a:pt x="2" y="8"/>
                    <a:pt x="1" y="9"/>
                  </a:cubicBezTo>
                  <a:cubicBezTo>
                    <a:pt x="1" y="9"/>
                    <a:pt x="2" y="9"/>
                    <a:pt x="2" y="10"/>
                  </a:cubicBezTo>
                  <a:cubicBezTo>
                    <a:pt x="3" y="10"/>
                    <a:pt x="3" y="10"/>
                    <a:pt x="4" y="10"/>
                  </a:cubicBezTo>
                  <a:cubicBezTo>
                    <a:pt x="4" y="10"/>
                    <a:pt x="4" y="10"/>
                    <a:pt x="5" y="10"/>
                  </a:cubicBezTo>
                  <a:cubicBezTo>
                    <a:pt x="4" y="9"/>
                    <a:pt x="4" y="9"/>
                    <a:pt x="4" y="9"/>
                  </a:cubicBezTo>
                  <a:cubicBezTo>
                    <a:pt x="4" y="8"/>
                    <a:pt x="5" y="8"/>
                    <a:pt x="5" y="9"/>
                  </a:cubicBezTo>
                  <a:cubicBezTo>
                    <a:pt x="5" y="9"/>
                    <a:pt x="7" y="9"/>
                    <a:pt x="7" y="9"/>
                  </a:cubicBezTo>
                  <a:cubicBezTo>
                    <a:pt x="7" y="8"/>
                    <a:pt x="6" y="7"/>
                    <a:pt x="6" y="7"/>
                  </a:cubicBezTo>
                  <a:cubicBezTo>
                    <a:pt x="5" y="8"/>
                    <a:pt x="5" y="7"/>
                    <a:pt x="5" y="7"/>
                  </a:cubicBezTo>
                  <a:cubicBezTo>
                    <a:pt x="5" y="7"/>
                    <a:pt x="5" y="6"/>
                    <a:pt x="5" y="6"/>
                  </a:cubicBezTo>
                  <a:cubicBezTo>
                    <a:pt x="6" y="5"/>
                    <a:pt x="7" y="5"/>
                    <a:pt x="7" y="5"/>
                  </a:cubicBezTo>
                  <a:cubicBezTo>
                    <a:pt x="7" y="4"/>
                    <a:pt x="6" y="4"/>
                    <a:pt x="6" y="4"/>
                  </a:cubicBezTo>
                  <a:close/>
                  <a:moveTo>
                    <a:pt x="11" y="6"/>
                  </a:moveTo>
                  <a:cubicBezTo>
                    <a:pt x="11" y="6"/>
                    <a:pt x="10" y="6"/>
                    <a:pt x="10" y="6"/>
                  </a:cubicBezTo>
                  <a:cubicBezTo>
                    <a:pt x="10" y="7"/>
                    <a:pt x="10" y="5"/>
                    <a:pt x="9" y="6"/>
                  </a:cubicBezTo>
                  <a:cubicBezTo>
                    <a:pt x="9" y="7"/>
                    <a:pt x="9" y="6"/>
                    <a:pt x="8" y="7"/>
                  </a:cubicBezTo>
                  <a:cubicBezTo>
                    <a:pt x="7" y="8"/>
                    <a:pt x="8" y="8"/>
                    <a:pt x="9" y="9"/>
                  </a:cubicBezTo>
                  <a:cubicBezTo>
                    <a:pt x="9" y="9"/>
                    <a:pt x="9" y="9"/>
                    <a:pt x="8" y="9"/>
                  </a:cubicBezTo>
                  <a:cubicBezTo>
                    <a:pt x="8" y="9"/>
                    <a:pt x="8" y="10"/>
                    <a:pt x="9" y="10"/>
                  </a:cubicBezTo>
                  <a:cubicBezTo>
                    <a:pt x="10" y="10"/>
                    <a:pt x="11" y="9"/>
                    <a:pt x="10" y="8"/>
                  </a:cubicBezTo>
                  <a:cubicBezTo>
                    <a:pt x="10" y="8"/>
                    <a:pt x="11" y="6"/>
                    <a:pt x="11"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5" name="Freeform 317">
              <a:extLst>
                <a:ext uri="{FF2B5EF4-FFF2-40B4-BE49-F238E27FC236}">
                  <a16:creationId xmlns:a16="http://schemas.microsoft.com/office/drawing/2014/main" id="{E32C3AB3-848A-4341-9BFD-F6FA20338198}"/>
                </a:ext>
              </a:extLst>
            </p:cNvPr>
            <p:cNvSpPr>
              <a:spLocks noEditPoints="1"/>
            </p:cNvSpPr>
            <p:nvPr/>
          </p:nvSpPr>
          <p:spPr bwMode="auto">
            <a:xfrm>
              <a:off x="-3427413" y="1525588"/>
              <a:ext cx="104775" cy="184150"/>
            </a:xfrm>
            <a:custGeom>
              <a:avLst/>
              <a:gdLst>
                <a:gd name="T0" fmla="*/ 28 w 29"/>
                <a:gd name="T1" fmla="*/ 11 h 51"/>
                <a:gd name="T2" fmla="*/ 28 w 29"/>
                <a:gd name="T3" fmla="*/ 7 h 51"/>
                <a:gd name="T4" fmla="*/ 24 w 29"/>
                <a:gd name="T5" fmla="*/ 3 h 51"/>
                <a:gd name="T6" fmla="*/ 20 w 29"/>
                <a:gd name="T7" fmla="*/ 3 h 51"/>
                <a:gd name="T8" fmla="*/ 16 w 29"/>
                <a:gd name="T9" fmla="*/ 3 h 51"/>
                <a:gd name="T10" fmla="*/ 14 w 29"/>
                <a:gd name="T11" fmla="*/ 5 h 51"/>
                <a:gd name="T12" fmla="*/ 11 w 29"/>
                <a:gd name="T13" fmla="*/ 8 h 51"/>
                <a:gd name="T14" fmla="*/ 10 w 29"/>
                <a:gd name="T15" fmla="*/ 11 h 51"/>
                <a:gd name="T16" fmla="*/ 7 w 29"/>
                <a:gd name="T17" fmla="*/ 13 h 51"/>
                <a:gd name="T18" fmla="*/ 6 w 29"/>
                <a:gd name="T19" fmla="*/ 18 h 51"/>
                <a:gd name="T20" fmla="*/ 6 w 29"/>
                <a:gd name="T21" fmla="*/ 20 h 51"/>
                <a:gd name="T22" fmla="*/ 2 w 29"/>
                <a:gd name="T23" fmla="*/ 22 h 51"/>
                <a:gd name="T24" fmla="*/ 2 w 29"/>
                <a:gd name="T25" fmla="*/ 27 h 51"/>
                <a:gd name="T26" fmla="*/ 4 w 29"/>
                <a:gd name="T27" fmla="*/ 30 h 51"/>
                <a:gd name="T28" fmla="*/ 3 w 29"/>
                <a:gd name="T29" fmla="*/ 33 h 51"/>
                <a:gd name="T30" fmla="*/ 1 w 29"/>
                <a:gd name="T31" fmla="*/ 36 h 51"/>
                <a:gd name="T32" fmla="*/ 0 w 29"/>
                <a:gd name="T33" fmla="*/ 39 h 51"/>
                <a:gd name="T34" fmla="*/ 0 w 29"/>
                <a:gd name="T35" fmla="*/ 39 h 51"/>
                <a:gd name="T36" fmla="*/ 2 w 29"/>
                <a:gd name="T37" fmla="*/ 44 h 51"/>
                <a:gd name="T38" fmla="*/ 3 w 29"/>
                <a:gd name="T39" fmla="*/ 48 h 51"/>
                <a:gd name="T40" fmla="*/ 4 w 29"/>
                <a:gd name="T41" fmla="*/ 51 h 51"/>
                <a:gd name="T42" fmla="*/ 7 w 29"/>
                <a:gd name="T43" fmla="*/ 49 h 51"/>
                <a:gd name="T44" fmla="*/ 9 w 29"/>
                <a:gd name="T45" fmla="*/ 48 h 51"/>
                <a:gd name="T46" fmla="*/ 11 w 29"/>
                <a:gd name="T47" fmla="*/ 48 h 51"/>
                <a:gd name="T48" fmla="*/ 12 w 29"/>
                <a:gd name="T49" fmla="*/ 46 h 51"/>
                <a:gd name="T50" fmla="*/ 12 w 29"/>
                <a:gd name="T51" fmla="*/ 41 h 51"/>
                <a:gd name="T52" fmla="*/ 16 w 29"/>
                <a:gd name="T53" fmla="*/ 37 h 51"/>
                <a:gd name="T54" fmla="*/ 15 w 29"/>
                <a:gd name="T55" fmla="*/ 33 h 51"/>
                <a:gd name="T56" fmla="*/ 13 w 29"/>
                <a:gd name="T57" fmla="*/ 30 h 51"/>
                <a:gd name="T58" fmla="*/ 14 w 29"/>
                <a:gd name="T59" fmla="*/ 26 h 51"/>
                <a:gd name="T60" fmla="*/ 17 w 29"/>
                <a:gd name="T61" fmla="*/ 23 h 51"/>
                <a:gd name="T62" fmla="*/ 23 w 29"/>
                <a:gd name="T63" fmla="*/ 19 h 51"/>
                <a:gd name="T64" fmla="*/ 24 w 29"/>
                <a:gd name="T65" fmla="*/ 15 h 51"/>
                <a:gd name="T66" fmla="*/ 27 w 29"/>
                <a:gd name="T67" fmla="*/ 13 h 51"/>
                <a:gd name="T68" fmla="*/ 28 w 29"/>
                <a:gd name="T69" fmla="*/ 12 h 51"/>
                <a:gd name="T70" fmla="*/ 15 w 29"/>
                <a:gd name="T71" fmla="*/ 46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9" h="51">
                  <a:moveTo>
                    <a:pt x="28" y="12"/>
                  </a:moveTo>
                  <a:cubicBezTo>
                    <a:pt x="28" y="12"/>
                    <a:pt x="27" y="11"/>
                    <a:pt x="28" y="11"/>
                  </a:cubicBezTo>
                  <a:cubicBezTo>
                    <a:pt x="29" y="11"/>
                    <a:pt x="29" y="10"/>
                    <a:pt x="28" y="9"/>
                  </a:cubicBezTo>
                  <a:cubicBezTo>
                    <a:pt x="27" y="9"/>
                    <a:pt x="28" y="7"/>
                    <a:pt x="28" y="7"/>
                  </a:cubicBezTo>
                  <a:cubicBezTo>
                    <a:pt x="27" y="7"/>
                    <a:pt x="27" y="6"/>
                    <a:pt x="27" y="5"/>
                  </a:cubicBezTo>
                  <a:cubicBezTo>
                    <a:pt x="28" y="4"/>
                    <a:pt x="25" y="3"/>
                    <a:pt x="24" y="3"/>
                  </a:cubicBezTo>
                  <a:cubicBezTo>
                    <a:pt x="23" y="2"/>
                    <a:pt x="22" y="1"/>
                    <a:pt x="21" y="1"/>
                  </a:cubicBezTo>
                  <a:cubicBezTo>
                    <a:pt x="20" y="0"/>
                    <a:pt x="20" y="2"/>
                    <a:pt x="20" y="3"/>
                  </a:cubicBezTo>
                  <a:cubicBezTo>
                    <a:pt x="20" y="4"/>
                    <a:pt x="19" y="4"/>
                    <a:pt x="18" y="3"/>
                  </a:cubicBezTo>
                  <a:cubicBezTo>
                    <a:pt x="18" y="3"/>
                    <a:pt x="17" y="3"/>
                    <a:pt x="16" y="3"/>
                  </a:cubicBezTo>
                  <a:cubicBezTo>
                    <a:pt x="15" y="2"/>
                    <a:pt x="15" y="4"/>
                    <a:pt x="15" y="4"/>
                  </a:cubicBezTo>
                  <a:cubicBezTo>
                    <a:pt x="15" y="5"/>
                    <a:pt x="14" y="5"/>
                    <a:pt x="14" y="5"/>
                  </a:cubicBezTo>
                  <a:cubicBezTo>
                    <a:pt x="13" y="5"/>
                    <a:pt x="12" y="6"/>
                    <a:pt x="12" y="6"/>
                  </a:cubicBezTo>
                  <a:cubicBezTo>
                    <a:pt x="12" y="7"/>
                    <a:pt x="11" y="8"/>
                    <a:pt x="11" y="8"/>
                  </a:cubicBezTo>
                  <a:cubicBezTo>
                    <a:pt x="12" y="8"/>
                    <a:pt x="11" y="9"/>
                    <a:pt x="11" y="9"/>
                  </a:cubicBezTo>
                  <a:cubicBezTo>
                    <a:pt x="10" y="10"/>
                    <a:pt x="10" y="11"/>
                    <a:pt x="10" y="11"/>
                  </a:cubicBezTo>
                  <a:cubicBezTo>
                    <a:pt x="9" y="11"/>
                    <a:pt x="10" y="12"/>
                    <a:pt x="9" y="12"/>
                  </a:cubicBezTo>
                  <a:cubicBezTo>
                    <a:pt x="8" y="13"/>
                    <a:pt x="8" y="12"/>
                    <a:pt x="7" y="13"/>
                  </a:cubicBezTo>
                  <a:cubicBezTo>
                    <a:pt x="7" y="13"/>
                    <a:pt x="7" y="14"/>
                    <a:pt x="7" y="15"/>
                  </a:cubicBezTo>
                  <a:cubicBezTo>
                    <a:pt x="7" y="16"/>
                    <a:pt x="6" y="17"/>
                    <a:pt x="6" y="18"/>
                  </a:cubicBezTo>
                  <a:cubicBezTo>
                    <a:pt x="5" y="19"/>
                    <a:pt x="6" y="19"/>
                    <a:pt x="6" y="19"/>
                  </a:cubicBezTo>
                  <a:cubicBezTo>
                    <a:pt x="7" y="19"/>
                    <a:pt x="7" y="20"/>
                    <a:pt x="6" y="20"/>
                  </a:cubicBezTo>
                  <a:cubicBezTo>
                    <a:pt x="6" y="21"/>
                    <a:pt x="5" y="21"/>
                    <a:pt x="5" y="20"/>
                  </a:cubicBezTo>
                  <a:cubicBezTo>
                    <a:pt x="4" y="20"/>
                    <a:pt x="3" y="21"/>
                    <a:pt x="2" y="22"/>
                  </a:cubicBezTo>
                  <a:cubicBezTo>
                    <a:pt x="2" y="23"/>
                    <a:pt x="2" y="24"/>
                    <a:pt x="2" y="24"/>
                  </a:cubicBezTo>
                  <a:cubicBezTo>
                    <a:pt x="2" y="25"/>
                    <a:pt x="2" y="26"/>
                    <a:pt x="2" y="27"/>
                  </a:cubicBezTo>
                  <a:cubicBezTo>
                    <a:pt x="3" y="28"/>
                    <a:pt x="2" y="28"/>
                    <a:pt x="2" y="29"/>
                  </a:cubicBezTo>
                  <a:cubicBezTo>
                    <a:pt x="2" y="30"/>
                    <a:pt x="3" y="30"/>
                    <a:pt x="4" y="30"/>
                  </a:cubicBezTo>
                  <a:cubicBezTo>
                    <a:pt x="4" y="31"/>
                    <a:pt x="3" y="32"/>
                    <a:pt x="3" y="32"/>
                  </a:cubicBezTo>
                  <a:cubicBezTo>
                    <a:pt x="2" y="32"/>
                    <a:pt x="2" y="33"/>
                    <a:pt x="3" y="33"/>
                  </a:cubicBezTo>
                  <a:cubicBezTo>
                    <a:pt x="3" y="33"/>
                    <a:pt x="3" y="35"/>
                    <a:pt x="3" y="35"/>
                  </a:cubicBezTo>
                  <a:cubicBezTo>
                    <a:pt x="3" y="35"/>
                    <a:pt x="1" y="35"/>
                    <a:pt x="1" y="36"/>
                  </a:cubicBezTo>
                  <a:cubicBezTo>
                    <a:pt x="1" y="36"/>
                    <a:pt x="1" y="37"/>
                    <a:pt x="1" y="37"/>
                  </a:cubicBezTo>
                  <a:cubicBezTo>
                    <a:pt x="1" y="38"/>
                    <a:pt x="1" y="39"/>
                    <a:pt x="0" y="39"/>
                  </a:cubicBezTo>
                  <a:cubicBezTo>
                    <a:pt x="0" y="39"/>
                    <a:pt x="0" y="39"/>
                    <a:pt x="0" y="39"/>
                  </a:cubicBezTo>
                  <a:cubicBezTo>
                    <a:pt x="0" y="39"/>
                    <a:pt x="0" y="39"/>
                    <a:pt x="0" y="39"/>
                  </a:cubicBezTo>
                  <a:cubicBezTo>
                    <a:pt x="0" y="40"/>
                    <a:pt x="0" y="41"/>
                    <a:pt x="1" y="41"/>
                  </a:cubicBezTo>
                  <a:cubicBezTo>
                    <a:pt x="2" y="42"/>
                    <a:pt x="1" y="43"/>
                    <a:pt x="2" y="44"/>
                  </a:cubicBezTo>
                  <a:cubicBezTo>
                    <a:pt x="2" y="45"/>
                    <a:pt x="2" y="45"/>
                    <a:pt x="3" y="46"/>
                  </a:cubicBezTo>
                  <a:cubicBezTo>
                    <a:pt x="3" y="47"/>
                    <a:pt x="4" y="47"/>
                    <a:pt x="3" y="48"/>
                  </a:cubicBezTo>
                  <a:cubicBezTo>
                    <a:pt x="3" y="48"/>
                    <a:pt x="4" y="48"/>
                    <a:pt x="4" y="49"/>
                  </a:cubicBezTo>
                  <a:cubicBezTo>
                    <a:pt x="4" y="49"/>
                    <a:pt x="4" y="50"/>
                    <a:pt x="4" y="51"/>
                  </a:cubicBezTo>
                  <a:cubicBezTo>
                    <a:pt x="4" y="51"/>
                    <a:pt x="5" y="51"/>
                    <a:pt x="6" y="51"/>
                  </a:cubicBezTo>
                  <a:cubicBezTo>
                    <a:pt x="7" y="51"/>
                    <a:pt x="7" y="50"/>
                    <a:pt x="7" y="49"/>
                  </a:cubicBezTo>
                  <a:cubicBezTo>
                    <a:pt x="7" y="49"/>
                    <a:pt x="7" y="49"/>
                    <a:pt x="7" y="49"/>
                  </a:cubicBezTo>
                  <a:cubicBezTo>
                    <a:pt x="7" y="48"/>
                    <a:pt x="8" y="48"/>
                    <a:pt x="9" y="48"/>
                  </a:cubicBezTo>
                  <a:cubicBezTo>
                    <a:pt x="10" y="49"/>
                    <a:pt x="10" y="48"/>
                    <a:pt x="11" y="47"/>
                  </a:cubicBezTo>
                  <a:cubicBezTo>
                    <a:pt x="11" y="46"/>
                    <a:pt x="11" y="47"/>
                    <a:pt x="11" y="48"/>
                  </a:cubicBezTo>
                  <a:cubicBezTo>
                    <a:pt x="12" y="48"/>
                    <a:pt x="12" y="46"/>
                    <a:pt x="13" y="45"/>
                  </a:cubicBezTo>
                  <a:cubicBezTo>
                    <a:pt x="13" y="45"/>
                    <a:pt x="13" y="45"/>
                    <a:pt x="12" y="46"/>
                  </a:cubicBezTo>
                  <a:cubicBezTo>
                    <a:pt x="11" y="46"/>
                    <a:pt x="12" y="45"/>
                    <a:pt x="12" y="44"/>
                  </a:cubicBezTo>
                  <a:cubicBezTo>
                    <a:pt x="12" y="43"/>
                    <a:pt x="12" y="41"/>
                    <a:pt x="12" y="41"/>
                  </a:cubicBezTo>
                  <a:cubicBezTo>
                    <a:pt x="12" y="40"/>
                    <a:pt x="13" y="39"/>
                    <a:pt x="14" y="39"/>
                  </a:cubicBezTo>
                  <a:cubicBezTo>
                    <a:pt x="15" y="39"/>
                    <a:pt x="16" y="38"/>
                    <a:pt x="16" y="37"/>
                  </a:cubicBezTo>
                  <a:cubicBezTo>
                    <a:pt x="15" y="37"/>
                    <a:pt x="17" y="36"/>
                    <a:pt x="17" y="35"/>
                  </a:cubicBezTo>
                  <a:cubicBezTo>
                    <a:pt x="17" y="35"/>
                    <a:pt x="15" y="33"/>
                    <a:pt x="15" y="33"/>
                  </a:cubicBezTo>
                  <a:cubicBezTo>
                    <a:pt x="14" y="33"/>
                    <a:pt x="13" y="33"/>
                    <a:pt x="13" y="33"/>
                  </a:cubicBezTo>
                  <a:cubicBezTo>
                    <a:pt x="13" y="32"/>
                    <a:pt x="13" y="31"/>
                    <a:pt x="13" y="30"/>
                  </a:cubicBezTo>
                  <a:cubicBezTo>
                    <a:pt x="13" y="29"/>
                    <a:pt x="14" y="28"/>
                    <a:pt x="14" y="28"/>
                  </a:cubicBezTo>
                  <a:cubicBezTo>
                    <a:pt x="14" y="27"/>
                    <a:pt x="14" y="26"/>
                    <a:pt x="14" y="26"/>
                  </a:cubicBezTo>
                  <a:cubicBezTo>
                    <a:pt x="15" y="26"/>
                    <a:pt x="15" y="25"/>
                    <a:pt x="15" y="25"/>
                  </a:cubicBezTo>
                  <a:cubicBezTo>
                    <a:pt x="16" y="25"/>
                    <a:pt x="16" y="23"/>
                    <a:pt x="17" y="23"/>
                  </a:cubicBezTo>
                  <a:cubicBezTo>
                    <a:pt x="18" y="23"/>
                    <a:pt x="18" y="22"/>
                    <a:pt x="19" y="22"/>
                  </a:cubicBezTo>
                  <a:cubicBezTo>
                    <a:pt x="20" y="21"/>
                    <a:pt x="23" y="20"/>
                    <a:pt x="23" y="19"/>
                  </a:cubicBezTo>
                  <a:cubicBezTo>
                    <a:pt x="23" y="18"/>
                    <a:pt x="22" y="18"/>
                    <a:pt x="23" y="17"/>
                  </a:cubicBezTo>
                  <a:cubicBezTo>
                    <a:pt x="24" y="16"/>
                    <a:pt x="23" y="15"/>
                    <a:pt x="24" y="15"/>
                  </a:cubicBezTo>
                  <a:cubicBezTo>
                    <a:pt x="24" y="15"/>
                    <a:pt x="25" y="14"/>
                    <a:pt x="25" y="14"/>
                  </a:cubicBezTo>
                  <a:cubicBezTo>
                    <a:pt x="26" y="13"/>
                    <a:pt x="26" y="14"/>
                    <a:pt x="27" y="13"/>
                  </a:cubicBezTo>
                  <a:cubicBezTo>
                    <a:pt x="28" y="13"/>
                    <a:pt x="28" y="13"/>
                    <a:pt x="29" y="14"/>
                  </a:cubicBezTo>
                  <a:cubicBezTo>
                    <a:pt x="29" y="13"/>
                    <a:pt x="29" y="13"/>
                    <a:pt x="28" y="12"/>
                  </a:cubicBezTo>
                  <a:close/>
                  <a:moveTo>
                    <a:pt x="17" y="43"/>
                  </a:moveTo>
                  <a:cubicBezTo>
                    <a:pt x="15" y="43"/>
                    <a:pt x="15" y="45"/>
                    <a:pt x="15" y="46"/>
                  </a:cubicBezTo>
                  <a:cubicBezTo>
                    <a:pt x="15" y="46"/>
                    <a:pt x="18" y="43"/>
                    <a:pt x="17" y="4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6" name="Freeform 318">
              <a:extLst>
                <a:ext uri="{FF2B5EF4-FFF2-40B4-BE49-F238E27FC236}">
                  <a16:creationId xmlns:a16="http://schemas.microsoft.com/office/drawing/2014/main" id="{65A66A8D-BDE6-4873-81EE-3ACE0F5452D1}"/>
                </a:ext>
              </a:extLst>
            </p:cNvPr>
            <p:cNvSpPr>
              <a:spLocks noEditPoints="1"/>
            </p:cNvSpPr>
            <p:nvPr/>
          </p:nvSpPr>
          <p:spPr bwMode="auto">
            <a:xfrm>
              <a:off x="-3340100" y="1654175"/>
              <a:ext cx="50800" cy="25400"/>
            </a:xfrm>
            <a:custGeom>
              <a:avLst/>
              <a:gdLst>
                <a:gd name="T0" fmla="*/ 13 w 14"/>
                <a:gd name="T1" fmla="*/ 2 h 7"/>
                <a:gd name="T2" fmla="*/ 14 w 14"/>
                <a:gd name="T3" fmla="*/ 1 h 7"/>
                <a:gd name="T4" fmla="*/ 13 w 14"/>
                <a:gd name="T5" fmla="*/ 1 h 7"/>
                <a:gd name="T6" fmla="*/ 9 w 14"/>
                <a:gd name="T7" fmla="*/ 0 h 7"/>
                <a:gd name="T8" fmla="*/ 4 w 14"/>
                <a:gd name="T9" fmla="*/ 1 h 7"/>
                <a:gd name="T10" fmla="*/ 3 w 14"/>
                <a:gd name="T11" fmla="*/ 3 h 7"/>
                <a:gd name="T12" fmla="*/ 3 w 14"/>
                <a:gd name="T13" fmla="*/ 4 h 7"/>
                <a:gd name="T14" fmla="*/ 5 w 14"/>
                <a:gd name="T15" fmla="*/ 5 h 7"/>
                <a:gd name="T16" fmla="*/ 5 w 14"/>
                <a:gd name="T17" fmla="*/ 6 h 7"/>
                <a:gd name="T18" fmla="*/ 5 w 14"/>
                <a:gd name="T19" fmla="*/ 6 h 7"/>
                <a:gd name="T20" fmla="*/ 8 w 14"/>
                <a:gd name="T21" fmla="*/ 6 h 7"/>
                <a:gd name="T22" fmla="*/ 10 w 14"/>
                <a:gd name="T23" fmla="*/ 7 h 7"/>
                <a:gd name="T24" fmla="*/ 12 w 14"/>
                <a:gd name="T25" fmla="*/ 7 h 7"/>
                <a:gd name="T26" fmla="*/ 12 w 14"/>
                <a:gd name="T27" fmla="*/ 7 h 7"/>
                <a:gd name="T28" fmla="*/ 13 w 14"/>
                <a:gd name="T29" fmla="*/ 6 h 7"/>
                <a:gd name="T30" fmla="*/ 13 w 14"/>
                <a:gd name="T31" fmla="*/ 5 h 7"/>
                <a:gd name="T32" fmla="*/ 12 w 14"/>
                <a:gd name="T33" fmla="*/ 3 h 7"/>
                <a:gd name="T34" fmla="*/ 13 w 14"/>
                <a:gd name="T35" fmla="*/ 2 h 7"/>
                <a:gd name="T36" fmla="*/ 1 w 14"/>
                <a:gd name="T37" fmla="*/ 4 h 7"/>
                <a:gd name="T38" fmla="*/ 0 w 14"/>
                <a:gd name="T39" fmla="*/ 6 h 7"/>
                <a:gd name="T40" fmla="*/ 2 w 14"/>
                <a:gd name="T41" fmla="*/ 4 h 7"/>
                <a:gd name="T42" fmla="*/ 1 w 14"/>
                <a:gd name="T43" fmla="*/ 4 h 7"/>
                <a:gd name="T44" fmla="*/ 2 w 14"/>
                <a:gd name="T45" fmla="*/ 3 h 7"/>
                <a:gd name="T46" fmla="*/ 1 w 14"/>
                <a:gd name="T47" fmla="*/ 3 h 7"/>
                <a:gd name="T48" fmla="*/ 2 w 14"/>
                <a:gd name="T49" fmla="*/ 3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4" h="7">
                  <a:moveTo>
                    <a:pt x="13" y="2"/>
                  </a:moveTo>
                  <a:cubicBezTo>
                    <a:pt x="13" y="2"/>
                    <a:pt x="14" y="1"/>
                    <a:pt x="14" y="1"/>
                  </a:cubicBezTo>
                  <a:cubicBezTo>
                    <a:pt x="14" y="1"/>
                    <a:pt x="13" y="1"/>
                    <a:pt x="13" y="1"/>
                  </a:cubicBezTo>
                  <a:cubicBezTo>
                    <a:pt x="12" y="1"/>
                    <a:pt x="10" y="0"/>
                    <a:pt x="9" y="0"/>
                  </a:cubicBezTo>
                  <a:cubicBezTo>
                    <a:pt x="7" y="1"/>
                    <a:pt x="5" y="1"/>
                    <a:pt x="4" y="1"/>
                  </a:cubicBezTo>
                  <a:cubicBezTo>
                    <a:pt x="4" y="2"/>
                    <a:pt x="2" y="2"/>
                    <a:pt x="3" y="3"/>
                  </a:cubicBezTo>
                  <a:cubicBezTo>
                    <a:pt x="4" y="3"/>
                    <a:pt x="3" y="4"/>
                    <a:pt x="3" y="4"/>
                  </a:cubicBezTo>
                  <a:cubicBezTo>
                    <a:pt x="4" y="5"/>
                    <a:pt x="4" y="5"/>
                    <a:pt x="5" y="5"/>
                  </a:cubicBezTo>
                  <a:cubicBezTo>
                    <a:pt x="5" y="5"/>
                    <a:pt x="6" y="5"/>
                    <a:pt x="5" y="6"/>
                  </a:cubicBezTo>
                  <a:cubicBezTo>
                    <a:pt x="5" y="6"/>
                    <a:pt x="5" y="6"/>
                    <a:pt x="5" y="6"/>
                  </a:cubicBezTo>
                  <a:cubicBezTo>
                    <a:pt x="6" y="6"/>
                    <a:pt x="8" y="6"/>
                    <a:pt x="8" y="6"/>
                  </a:cubicBezTo>
                  <a:cubicBezTo>
                    <a:pt x="8" y="6"/>
                    <a:pt x="10" y="7"/>
                    <a:pt x="10" y="7"/>
                  </a:cubicBezTo>
                  <a:cubicBezTo>
                    <a:pt x="10" y="7"/>
                    <a:pt x="12" y="7"/>
                    <a:pt x="12" y="7"/>
                  </a:cubicBezTo>
                  <a:cubicBezTo>
                    <a:pt x="12" y="7"/>
                    <a:pt x="12" y="7"/>
                    <a:pt x="12" y="7"/>
                  </a:cubicBezTo>
                  <a:cubicBezTo>
                    <a:pt x="13" y="6"/>
                    <a:pt x="13" y="6"/>
                    <a:pt x="13" y="6"/>
                  </a:cubicBezTo>
                  <a:cubicBezTo>
                    <a:pt x="13" y="5"/>
                    <a:pt x="13" y="5"/>
                    <a:pt x="13" y="5"/>
                  </a:cubicBezTo>
                  <a:cubicBezTo>
                    <a:pt x="12" y="4"/>
                    <a:pt x="12" y="4"/>
                    <a:pt x="12" y="3"/>
                  </a:cubicBezTo>
                  <a:cubicBezTo>
                    <a:pt x="12" y="3"/>
                    <a:pt x="13" y="3"/>
                    <a:pt x="13" y="2"/>
                  </a:cubicBezTo>
                  <a:close/>
                  <a:moveTo>
                    <a:pt x="1" y="4"/>
                  </a:moveTo>
                  <a:cubicBezTo>
                    <a:pt x="0" y="4"/>
                    <a:pt x="0" y="6"/>
                    <a:pt x="0" y="6"/>
                  </a:cubicBezTo>
                  <a:cubicBezTo>
                    <a:pt x="1" y="6"/>
                    <a:pt x="2" y="5"/>
                    <a:pt x="2" y="4"/>
                  </a:cubicBezTo>
                  <a:cubicBezTo>
                    <a:pt x="3" y="4"/>
                    <a:pt x="2" y="4"/>
                    <a:pt x="1" y="4"/>
                  </a:cubicBezTo>
                  <a:close/>
                  <a:moveTo>
                    <a:pt x="2" y="3"/>
                  </a:moveTo>
                  <a:cubicBezTo>
                    <a:pt x="2" y="2"/>
                    <a:pt x="0" y="3"/>
                    <a:pt x="1" y="3"/>
                  </a:cubicBezTo>
                  <a:cubicBezTo>
                    <a:pt x="1" y="3"/>
                    <a:pt x="2" y="3"/>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7" name="Freeform 319">
              <a:extLst>
                <a:ext uri="{FF2B5EF4-FFF2-40B4-BE49-F238E27FC236}">
                  <a16:creationId xmlns:a16="http://schemas.microsoft.com/office/drawing/2014/main" id="{00F768D8-917E-4891-84D2-D7A54DB3298E}"/>
                </a:ext>
              </a:extLst>
            </p:cNvPr>
            <p:cNvSpPr>
              <a:spLocks/>
            </p:cNvSpPr>
            <p:nvPr/>
          </p:nvSpPr>
          <p:spPr bwMode="auto">
            <a:xfrm>
              <a:off x="-3246438" y="2187575"/>
              <a:ext cx="68262" cy="84138"/>
            </a:xfrm>
            <a:custGeom>
              <a:avLst/>
              <a:gdLst>
                <a:gd name="T0" fmla="*/ 17 w 19"/>
                <a:gd name="T1" fmla="*/ 6 h 23"/>
                <a:gd name="T2" fmla="*/ 18 w 19"/>
                <a:gd name="T3" fmla="*/ 4 h 23"/>
                <a:gd name="T4" fmla="*/ 19 w 19"/>
                <a:gd name="T5" fmla="*/ 2 h 23"/>
                <a:gd name="T6" fmla="*/ 18 w 19"/>
                <a:gd name="T7" fmla="*/ 3 h 23"/>
                <a:gd name="T8" fmla="*/ 17 w 19"/>
                <a:gd name="T9" fmla="*/ 2 h 23"/>
                <a:gd name="T10" fmla="*/ 15 w 19"/>
                <a:gd name="T11" fmla="*/ 3 h 23"/>
                <a:gd name="T12" fmla="*/ 13 w 19"/>
                <a:gd name="T13" fmla="*/ 4 h 23"/>
                <a:gd name="T14" fmla="*/ 11 w 19"/>
                <a:gd name="T15" fmla="*/ 3 h 23"/>
                <a:gd name="T16" fmla="*/ 8 w 19"/>
                <a:gd name="T17" fmla="*/ 2 h 23"/>
                <a:gd name="T18" fmla="*/ 6 w 19"/>
                <a:gd name="T19" fmla="*/ 1 h 23"/>
                <a:gd name="T20" fmla="*/ 4 w 19"/>
                <a:gd name="T21" fmla="*/ 1 h 23"/>
                <a:gd name="T22" fmla="*/ 3 w 19"/>
                <a:gd name="T23" fmla="*/ 0 h 23"/>
                <a:gd name="T24" fmla="*/ 1 w 19"/>
                <a:gd name="T25" fmla="*/ 2 h 23"/>
                <a:gd name="T26" fmla="*/ 1 w 19"/>
                <a:gd name="T27" fmla="*/ 2 h 23"/>
                <a:gd name="T28" fmla="*/ 2 w 19"/>
                <a:gd name="T29" fmla="*/ 3 h 23"/>
                <a:gd name="T30" fmla="*/ 2 w 19"/>
                <a:gd name="T31" fmla="*/ 5 h 23"/>
                <a:gd name="T32" fmla="*/ 3 w 19"/>
                <a:gd name="T33" fmla="*/ 6 h 23"/>
                <a:gd name="T34" fmla="*/ 3 w 19"/>
                <a:gd name="T35" fmla="*/ 7 h 23"/>
                <a:gd name="T36" fmla="*/ 1 w 19"/>
                <a:gd name="T37" fmla="*/ 10 h 23"/>
                <a:gd name="T38" fmla="*/ 1 w 19"/>
                <a:gd name="T39" fmla="*/ 12 h 23"/>
                <a:gd name="T40" fmla="*/ 2 w 19"/>
                <a:gd name="T41" fmla="*/ 12 h 23"/>
                <a:gd name="T42" fmla="*/ 1 w 19"/>
                <a:gd name="T43" fmla="*/ 14 h 23"/>
                <a:gd name="T44" fmla="*/ 0 w 19"/>
                <a:gd name="T45" fmla="*/ 14 h 23"/>
                <a:gd name="T46" fmla="*/ 9 w 19"/>
                <a:gd name="T47" fmla="*/ 19 h 23"/>
                <a:gd name="T48" fmla="*/ 9 w 19"/>
                <a:gd name="T49" fmla="*/ 20 h 23"/>
                <a:gd name="T50" fmla="*/ 13 w 19"/>
                <a:gd name="T51" fmla="*/ 23 h 23"/>
                <a:gd name="T52" fmla="*/ 15 w 19"/>
                <a:gd name="T53" fmla="*/ 18 h 23"/>
                <a:gd name="T54" fmla="*/ 17 w 19"/>
                <a:gd name="T55" fmla="*/ 17 h 23"/>
                <a:gd name="T56" fmla="*/ 18 w 19"/>
                <a:gd name="T57" fmla="*/ 16 h 23"/>
                <a:gd name="T58" fmla="*/ 18 w 19"/>
                <a:gd name="T59" fmla="*/ 16 h 23"/>
                <a:gd name="T60" fmla="*/ 17 w 19"/>
                <a:gd name="T61" fmla="*/ 14 h 23"/>
                <a:gd name="T62" fmla="*/ 17 w 19"/>
                <a:gd name="T63" fmla="*/ 6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19" h="23">
                  <a:moveTo>
                    <a:pt x="17" y="6"/>
                  </a:moveTo>
                  <a:cubicBezTo>
                    <a:pt x="18" y="4"/>
                    <a:pt x="18" y="4"/>
                    <a:pt x="18" y="4"/>
                  </a:cubicBezTo>
                  <a:cubicBezTo>
                    <a:pt x="19" y="2"/>
                    <a:pt x="19" y="2"/>
                    <a:pt x="19" y="2"/>
                  </a:cubicBezTo>
                  <a:cubicBezTo>
                    <a:pt x="19" y="2"/>
                    <a:pt x="18" y="3"/>
                    <a:pt x="18" y="3"/>
                  </a:cubicBezTo>
                  <a:cubicBezTo>
                    <a:pt x="18" y="3"/>
                    <a:pt x="17" y="2"/>
                    <a:pt x="17" y="2"/>
                  </a:cubicBezTo>
                  <a:cubicBezTo>
                    <a:pt x="17" y="2"/>
                    <a:pt x="16" y="2"/>
                    <a:pt x="15" y="3"/>
                  </a:cubicBezTo>
                  <a:cubicBezTo>
                    <a:pt x="14" y="3"/>
                    <a:pt x="14" y="4"/>
                    <a:pt x="13" y="4"/>
                  </a:cubicBezTo>
                  <a:cubicBezTo>
                    <a:pt x="13" y="4"/>
                    <a:pt x="11" y="3"/>
                    <a:pt x="11" y="3"/>
                  </a:cubicBezTo>
                  <a:cubicBezTo>
                    <a:pt x="10" y="3"/>
                    <a:pt x="8" y="2"/>
                    <a:pt x="8" y="2"/>
                  </a:cubicBezTo>
                  <a:cubicBezTo>
                    <a:pt x="7" y="1"/>
                    <a:pt x="6" y="2"/>
                    <a:pt x="6" y="1"/>
                  </a:cubicBezTo>
                  <a:cubicBezTo>
                    <a:pt x="5" y="1"/>
                    <a:pt x="5" y="1"/>
                    <a:pt x="4" y="1"/>
                  </a:cubicBezTo>
                  <a:cubicBezTo>
                    <a:pt x="4" y="0"/>
                    <a:pt x="3" y="0"/>
                    <a:pt x="3" y="0"/>
                  </a:cubicBezTo>
                  <a:cubicBezTo>
                    <a:pt x="2" y="1"/>
                    <a:pt x="1" y="1"/>
                    <a:pt x="1" y="2"/>
                  </a:cubicBezTo>
                  <a:cubicBezTo>
                    <a:pt x="1" y="2"/>
                    <a:pt x="1" y="2"/>
                    <a:pt x="1" y="2"/>
                  </a:cubicBezTo>
                  <a:cubicBezTo>
                    <a:pt x="2" y="3"/>
                    <a:pt x="2" y="3"/>
                    <a:pt x="2" y="3"/>
                  </a:cubicBezTo>
                  <a:cubicBezTo>
                    <a:pt x="2" y="5"/>
                    <a:pt x="2" y="5"/>
                    <a:pt x="2" y="5"/>
                  </a:cubicBezTo>
                  <a:cubicBezTo>
                    <a:pt x="3" y="6"/>
                    <a:pt x="3" y="6"/>
                    <a:pt x="3" y="6"/>
                  </a:cubicBezTo>
                  <a:cubicBezTo>
                    <a:pt x="3" y="6"/>
                    <a:pt x="3" y="7"/>
                    <a:pt x="3" y="7"/>
                  </a:cubicBezTo>
                  <a:cubicBezTo>
                    <a:pt x="3" y="8"/>
                    <a:pt x="2" y="10"/>
                    <a:pt x="1" y="10"/>
                  </a:cubicBezTo>
                  <a:cubicBezTo>
                    <a:pt x="1" y="10"/>
                    <a:pt x="1" y="11"/>
                    <a:pt x="1" y="12"/>
                  </a:cubicBezTo>
                  <a:cubicBezTo>
                    <a:pt x="2" y="12"/>
                    <a:pt x="2" y="12"/>
                    <a:pt x="2" y="12"/>
                  </a:cubicBezTo>
                  <a:cubicBezTo>
                    <a:pt x="2" y="13"/>
                    <a:pt x="1" y="13"/>
                    <a:pt x="1" y="14"/>
                  </a:cubicBezTo>
                  <a:cubicBezTo>
                    <a:pt x="1" y="14"/>
                    <a:pt x="1" y="14"/>
                    <a:pt x="0" y="14"/>
                  </a:cubicBezTo>
                  <a:cubicBezTo>
                    <a:pt x="9" y="19"/>
                    <a:pt x="9" y="19"/>
                    <a:pt x="9" y="19"/>
                  </a:cubicBezTo>
                  <a:cubicBezTo>
                    <a:pt x="9" y="20"/>
                    <a:pt x="9" y="20"/>
                    <a:pt x="9" y="20"/>
                  </a:cubicBezTo>
                  <a:cubicBezTo>
                    <a:pt x="9" y="20"/>
                    <a:pt x="11" y="22"/>
                    <a:pt x="13" y="23"/>
                  </a:cubicBezTo>
                  <a:cubicBezTo>
                    <a:pt x="14" y="21"/>
                    <a:pt x="15" y="18"/>
                    <a:pt x="15" y="18"/>
                  </a:cubicBezTo>
                  <a:cubicBezTo>
                    <a:pt x="16" y="17"/>
                    <a:pt x="16" y="17"/>
                    <a:pt x="17" y="17"/>
                  </a:cubicBezTo>
                  <a:cubicBezTo>
                    <a:pt x="17" y="16"/>
                    <a:pt x="17" y="17"/>
                    <a:pt x="18" y="16"/>
                  </a:cubicBezTo>
                  <a:cubicBezTo>
                    <a:pt x="18" y="16"/>
                    <a:pt x="18" y="16"/>
                    <a:pt x="18" y="16"/>
                  </a:cubicBezTo>
                  <a:cubicBezTo>
                    <a:pt x="17" y="14"/>
                    <a:pt x="17" y="14"/>
                    <a:pt x="17" y="14"/>
                  </a:cubicBezTo>
                  <a:lnTo>
                    <a:pt x="17" y="6"/>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8" name="Freeform 320">
              <a:extLst>
                <a:ext uri="{FF2B5EF4-FFF2-40B4-BE49-F238E27FC236}">
                  <a16:creationId xmlns:a16="http://schemas.microsoft.com/office/drawing/2014/main" id="{71FFEF5E-118E-444E-826C-69D971F57CB4}"/>
                </a:ext>
              </a:extLst>
            </p:cNvPr>
            <p:cNvSpPr>
              <a:spLocks/>
            </p:cNvSpPr>
            <p:nvPr/>
          </p:nvSpPr>
          <p:spPr bwMode="auto">
            <a:xfrm>
              <a:off x="-3282950" y="2195513"/>
              <a:ext cx="47625" cy="46038"/>
            </a:xfrm>
            <a:custGeom>
              <a:avLst/>
              <a:gdLst>
                <a:gd name="T0" fmla="*/ 12 w 13"/>
                <a:gd name="T1" fmla="*/ 3 h 13"/>
                <a:gd name="T2" fmla="*/ 12 w 13"/>
                <a:gd name="T3" fmla="*/ 1 h 13"/>
                <a:gd name="T4" fmla="*/ 11 w 13"/>
                <a:gd name="T5" fmla="*/ 0 h 13"/>
                <a:gd name="T6" fmla="*/ 10 w 13"/>
                <a:gd name="T7" fmla="*/ 1 h 13"/>
                <a:gd name="T8" fmla="*/ 8 w 13"/>
                <a:gd name="T9" fmla="*/ 1 h 13"/>
                <a:gd name="T10" fmla="*/ 7 w 13"/>
                <a:gd name="T11" fmla="*/ 2 h 13"/>
                <a:gd name="T12" fmla="*/ 5 w 13"/>
                <a:gd name="T13" fmla="*/ 1 h 13"/>
                <a:gd name="T14" fmla="*/ 4 w 13"/>
                <a:gd name="T15" fmla="*/ 2 h 13"/>
                <a:gd name="T16" fmla="*/ 3 w 13"/>
                <a:gd name="T17" fmla="*/ 4 h 13"/>
                <a:gd name="T18" fmla="*/ 4 w 13"/>
                <a:gd name="T19" fmla="*/ 5 h 13"/>
                <a:gd name="T20" fmla="*/ 3 w 13"/>
                <a:gd name="T21" fmla="*/ 6 h 13"/>
                <a:gd name="T22" fmla="*/ 3 w 13"/>
                <a:gd name="T23" fmla="*/ 7 h 13"/>
                <a:gd name="T24" fmla="*/ 2 w 13"/>
                <a:gd name="T25" fmla="*/ 8 h 13"/>
                <a:gd name="T26" fmla="*/ 1 w 13"/>
                <a:gd name="T27" fmla="*/ 9 h 13"/>
                <a:gd name="T28" fmla="*/ 1 w 13"/>
                <a:gd name="T29" fmla="*/ 11 h 13"/>
                <a:gd name="T30" fmla="*/ 0 w 13"/>
                <a:gd name="T31" fmla="*/ 13 h 13"/>
                <a:gd name="T32" fmla="*/ 1 w 13"/>
                <a:gd name="T33" fmla="*/ 13 h 13"/>
                <a:gd name="T34" fmla="*/ 4 w 13"/>
                <a:gd name="T35" fmla="*/ 12 h 13"/>
                <a:gd name="T36" fmla="*/ 6 w 13"/>
                <a:gd name="T37" fmla="*/ 12 h 13"/>
                <a:gd name="T38" fmla="*/ 8 w 13"/>
                <a:gd name="T39" fmla="*/ 10 h 13"/>
                <a:gd name="T40" fmla="*/ 11 w 13"/>
                <a:gd name="T41" fmla="*/ 10 h 13"/>
                <a:gd name="T42" fmla="*/ 11 w 13"/>
                <a:gd name="T43" fmla="*/ 8 h 13"/>
                <a:gd name="T44" fmla="*/ 13 w 13"/>
                <a:gd name="T45" fmla="*/ 5 h 13"/>
                <a:gd name="T46" fmla="*/ 13 w 13"/>
                <a:gd name="T47" fmla="*/ 4 h 13"/>
                <a:gd name="T48" fmla="*/ 12 w 13"/>
                <a:gd name="T49" fmla="*/ 3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3">
                  <a:moveTo>
                    <a:pt x="12" y="3"/>
                  </a:moveTo>
                  <a:cubicBezTo>
                    <a:pt x="12" y="1"/>
                    <a:pt x="12" y="1"/>
                    <a:pt x="12" y="1"/>
                  </a:cubicBezTo>
                  <a:cubicBezTo>
                    <a:pt x="11" y="0"/>
                    <a:pt x="11" y="0"/>
                    <a:pt x="11" y="0"/>
                  </a:cubicBezTo>
                  <a:cubicBezTo>
                    <a:pt x="10" y="0"/>
                    <a:pt x="10" y="1"/>
                    <a:pt x="10" y="1"/>
                  </a:cubicBezTo>
                  <a:cubicBezTo>
                    <a:pt x="10" y="1"/>
                    <a:pt x="9" y="1"/>
                    <a:pt x="8" y="1"/>
                  </a:cubicBezTo>
                  <a:cubicBezTo>
                    <a:pt x="8" y="1"/>
                    <a:pt x="7" y="1"/>
                    <a:pt x="7" y="2"/>
                  </a:cubicBezTo>
                  <a:cubicBezTo>
                    <a:pt x="7" y="2"/>
                    <a:pt x="6" y="1"/>
                    <a:pt x="5" y="1"/>
                  </a:cubicBezTo>
                  <a:cubicBezTo>
                    <a:pt x="5" y="1"/>
                    <a:pt x="4" y="2"/>
                    <a:pt x="4" y="2"/>
                  </a:cubicBezTo>
                  <a:cubicBezTo>
                    <a:pt x="4" y="2"/>
                    <a:pt x="3" y="3"/>
                    <a:pt x="3" y="4"/>
                  </a:cubicBezTo>
                  <a:cubicBezTo>
                    <a:pt x="3" y="4"/>
                    <a:pt x="4" y="4"/>
                    <a:pt x="4" y="5"/>
                  </a:cubicBezTo>
                  <a:cubicBezTo>
                    <a:pt x="4" y="5"/>
                    <a:pt x="4" y="6"/>
                    <a:pt x="3" y="6"/>
                  </a:cubicBezTo>
                  <a:cubicBezTo>
                    <a:pt x="3" y="6"/>
                    <a:pt x="3" y="6"/>
                    <a:pt x="3" y="7"/>
                  </a:cubicBezTo>
                  <a:cubicBezTo>
                    <a:pt x="2" y="7"/>
                    <a:pt x="2" y="7"/>
                    <a:pt x="2" y="8"/>
                  </a:cubicBezTo>
                  <a:cubicBezTo>
                    <a:pt x="1" y="8"/>
                    <a:pt x="1" y="9"/>
                    <a:pt x="1" y="9"/>
                  </a:cubicBezTo>
                  <a:cubicBezTo>
                    <a:pt x="1" y="10"/>
                    <a:pt x="1" y="11"/>
                    <a:pt x="1" y="11"/>
                  </a:cubicBezTo>
                  <a:cubicBezTo>
                    <a:pt x="1" y="12"/>
                    <a:pt x="1" y="13"/>
                    <a:pt x="0" y="13"/>
                  </a:cubicBezTo>
                  <a:cubicBezTo>
                    <a:pt x="1" y="13"/>
                    <a:pt x="1" y="13"/>
                    <a:pt x="1" y="13"/>
                  </a:cubicBezTo>
                  <a:cubicBezTo>
                    <a:pt x="2" y="13"/>
                    <a:pt x="4" y="12"/>
                    <a:pt x="4" y="12"/>
                  </a:cubicBezTo>
                  <a:cubicBezTo>
                    <a:pt x="6" y="12"/>
                    <a:pt x="6" y="12"/>
                    <a:pt x="6" y="12"/>
                  </a:cubicBezTo>
                  <a:cubicBezTo>
                    <a:pt x="6" y="11"/>
                    <a:pt x="7" y="10"/>
                    <a:pt x="8" y="10"/>
                  </a:cubicBezTo>
                  <a:cubicBezTo>
                    <a:pt x="8" y="9"/>
                    <a:pt x="10" y="9"/>
                    <a:pt x="11" y="10"/>
                  </a:cubicBezTo>
                  <a:cubicBezTo>
                    <a:pt x="11" y="9"/>
                    <a:pt x="11" y="8"/>
                    <a:pt x="11" y="8"/>
                  </a:cubicBezTo>
                  <a:cubicBezTo>
                    <a:pt x="12" y="8"/>
                    <a:pt x="13" y="6"/>
                    <a:pt x="13" y="5"/>
                  </a:cubicBezTo>
                  <a:cubicBezTo>
                    <a:pt x="13" y="5"/>
                    <a:pt x="13" y="4"/>
                    <a:pt x="13" y="4"/>
                  </a:cubicBezTo>
                  <a:lnTo>
                    <a:pt x="12" y="3"/>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9" name="Freeform 321">
              <a:extLst>
                <a:ext uri="{FF2B5EF4-FFF2-40B4-BE49-F238E27FC236}">
                  <a16:creationId xmlns:a16="http://schemas.microsoft.com/office/drawing/2014/main" id="{7AEE94BE-BDC3-4FDF-BB47-D8A410A97BDC}"/>
                </a:ext>
              </a:extLst>
            </p:cNvPr>
            <p:cNvSpPr>
              <a:spLocks/>
            </p:cNvSpPr>
            <p:nvPr/>
          </p:nvSpPr>
          <p:spPr bwMode="auto">
            <a:xfrm>
              <a:off x="-3054350" y="1817688"/>
              <a:ext cx="147637" cy="85725"/>
            </a:xfrm>
            <a:custGeom>
              <a:avLst/>
              <a:gdLst>
                <a:gd name="T0" fmla="*/ 40 w 41"/>
                <a:gd name="T1" fmla="*/ 14 h 24"/>
                <a:gd name="T2" fmla="*/ 37 w 41"/>
                <a:gd name="T3" fmla="*/ 12 h 24"/>
                <a:gd name="T4" fmla="*/ 35 w 41"/>
                <a:gd name="T5" fmla="*/ 12 h 24"/>
                <a:gd name="T6" fmla="*/ 33 w 41"/>
                <a:gd name="T7" fmla="*/ 12 h 24"/>
                <a:gd name="T8" fmla="*/ 30 w 41"/>
                <a:gd name="T9" fmla="*/ 14 h 24"/>
                <a:gd name="T10" fmla="*/ 29 w 41"/>
                <a:gd name="T11" fmla="*/ 14 h 24"/>
                <a:gd name="T12" fmla="*/ 27 w 41"/>
                <a:gd name="T13" fmla="*/ 13 h 24"/>
                <a:gd name="T14" fmla="*/ 25 w 41"/>
                <a:gd name="T15" fmla="*/ 12 h 24"/>
                <a:gd name="T16" fmla="*/ 24 w 41"/>
                <a:gd name="T17" fmla="*/ 10 h 24"/>
                <a:gd name="T18" fmla="*/ 23 w 41"/>
                <a:gd name="T19" fmla="*/ 8 h 24"/>
                <a:gd name="T20" fmla="*/ 22 w 41"/>
                <a:gd name="T21" fmla="*/ 6 h 24"/>
                <a:gd name="T22" fmla="*/ 17 w 41"/>
                <a:gd name="T23" fmla="*/ 6 h 24"/>
                <a:gd name="T24" fmla="*/ 14 w 41"/>
                <a:gd name="T25" fmla="*/ 6 h 24"/>
                <a:gd name="T26" fmla="*/ 11 w 41"/>
                <a:gd name="T27" fmla="*/ 3 h 24"/>
                <a:gd name="T28" fmla="*/ 10 w 41"/>
                <a:gd name="T29" fmla="*/ 4 h 24"/>
                <a:gd name="T30" fmla="*/ 8 w 41"/>
                <a:gd name="T31" fmla="*/ 4 h 24"/>
                <a:gd name="T32" fmla="*/ 7 w 41"/>
                <a:gd name="T33" fmla="*/ 1 h 24"/>
                <a:gd name="T34" fmla="*/ 6 w 41"/>
                <a:gd name="T35" fmla="*/ 4 h 24"/>
                <a:gd name="T36" fmla="*/ 6 w 41"/>
                <a:gd name="T37" fmla="*/ 0 h 24"/>
                <a:gd name="T38" fmla="*/ 0 w 41"/>
                <a:gd name="T39" fmla="*/ 2 h 24"/>
                <a:gd name="T40" fmla="*/ 0 w 41"/>
                <a:gd name="T41" fmla="*/ 12 h 24"/>
                <a:gd name="T42" fmla="*/ 0 w 41"/>
                <a:gd name="T43" fmla="*/ 12 h 24"/>
                <a:gd name="T44" fmla="*/ 2 w 41"/>
                <a:gd name="T45" fmla="*/ 13 h 24"/>
                <a:gd name="T46" fmla="*/ 2 w 41"/>
                <a:gd name="T47" fmla="*/ 11 h 24"/>
                <a:gd name="T48" fmla="*/ 4 w 41"/>
                <a:gd name="T49" fmla="*/ 10 h 24"/>
                <a:gd name="T50" fmla="*/ 5 w 41"/>
                <a:gd name="T51" fmla="*/ 9 h 24"/>
                <a:gd name="T52" fmla="*/ 6 w 41"/>
                <a:gd name="T53" fmla="*/ 9 h 24"/>
                <a:gd name="T54" fmla="*/ 7 w 41"/>
                <a:gd name="T55" fmla="*/ 9 h 24"/>
                <a:gd name="T56" fmla="*/ 9 w 41"/>
                <a:gd name="T57" fmla="*/ 10 h 24"/>
                <a:gd name="T58" fmla="*/ 10 w 41"/>
                <a:gd name="T59" fmla="*/ 12 h 24"/>
                <a:gd name="T60" fmla="*/ 13 w 41"/>
                <a:gd name="T61" fmla="*/ 13 h 24"/>
                <a:gd name="T62" fmla="*/ 14 w 41"/>
                <a:gd name="T63" fmla="*/ 14 h 24"/>
                <a:gd name="T64" fmla="*/ 15 w 41"/>
                <a:gd name="T65" fmla="*/ 16 h 24"/>
                <a:gd name="T66" fmla="*/ 18 w 41"/>
                <a:gd name="T67" fmla="*/ 18 h 24"/>
                <a:gd name="T68" fmla="*/ 20 w 41"/>
                <a:gd name="T69" fmla="*/ 19 h 24"/>
                <a:gd name="T70" fmla="*/ 23 w 41"/>
                <a:gd name="T71" fmla="*/ 21 h 24"/>
                <a:gd name="T72" fmla="*/ 25 w 41"/>
                <a:gd name="T73" fmla="*/ 22 h 24"/>
                <a:gd name="T74" fmla="*/ 25 w 41"/>
                <a:gd name="T75" fmla="*/ 23 h 24"/>
                <a:gd name="T76" fmla="*/ 25 w 41"/>
                <a:gd name="T77" fmla="*/ 23 h 24"/>
                <a:gd name="T78" fmla="*/ 27 w 41"/>
                <a:gd name="T79" fmla="*/ 24 h 24"/>
                <a:gd name="T80" fmla="*/ 28 w 41"/>
                <a:gd name="T81" fmla="*/ 24 h 24"/>
                <a:gd name="T82" fmla="*/ 29 w 41"/>
                <a:gd name="T83" fmla="*/ 22 h 24"/>
                <a:gd name="T84" fmla="*/ 29 w 41"/>
                <a:gd name="T85" fmla="*/ 20 h 24"/>
                <a:gd name="T86" fmla="*/ 27 w 41"/>
                <a:gd name="T87" fmla="*/ 18 h 24"/>
                <a:gd name="T88" fmla="*/ 30 w 41"/>
                <a:gd name="T89" fmla="*/ 17 h 24"/>
                <a:gd name="T90" fmla="*/ 30 w 41"/>
                <a:gd name="T91" fmla="*/ 16 h 24"/>
                <a:gd name="T92" fmla="*/ 31 w 41"/>
                <a:gd name="T93" fmla="*/ 15 h 24"/>
                <a:gd name="T94" fmla="*/ 33 w 41"/>
                <a:gd name="T95" fmla="*/ 14 h 24"/>
                <a:gd name="T96" fmla="*/ 35 w 41"/>
                <a:gd name="T97" fmla="*/ 14 h 24"/>
                <a:gd name="T98" fmla="*/ 34 w 41"/>
                <a:gd name="T99" fmla="*/ 16 h 24"/>
                <a:gd name="T100" fmla="*/ 37 w 41"/>
                <a:gd name="T101" fmla="*/ 15 h 24"/>
                <a:gd name="T102" fmla="*/ 39 w 41"/>
                <a:gd name="T103" fmla="*/ 15 h 24"/>
                <a:gd name="T104" fmla="*/ 40 w 41"/>
                <a:gd name="T105" fmla="*/ 14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41" h="24">
                  <a:moveTo>
                    <a:pt x="40" y="14"/>
                  </a:moveTo>
                  <a:cubicBezTo>
                    <a:pt x="39" y="13"/>
                    <a:pt x="37" y="12"/>
                    <a:pt x="37" y="12"/>
                  </a:cubicBezTo>
                  <a:cubicBezTo>
                    <a:pt x="37" y="13"/>
                    <a:pt x="35" y="13"/>
                    <a:pt x="35" y="12"/>
                  </a:cubicBezTo>
                  <a:cubicBezTo>
                    <a:pt x="34" y="12"/>
                    <a:pt x="34" y="11"/>
                    <a:pt x="33" y="12"/>
                  </a:cubicBezTo>
                  <a:cubicBezTo>
                    <a:pt x="31" y="12"/>
                    <a:pt x="30" y="13"/>
                    <a:pt x="30" y="14"/>
                  </a:cubicBezTo>
                  <a:cubicBezTo>
                    <a:pt x="30" y="14"/>
                    <a:pt x="29" y="15"/>
                    <a:pt x="29" y="14"/>
                  </a:cubicBezTo>
                  <a:cubicBezTo>
                    <a:pt x="29" y="13"/>
                    <a:pt x="28" y="13"/>
                    <a:pt x="27" y="13"/>
                  </a:cubicBezTo>
                  <a:cubicBezTo>
                    <a:pt x="27" y="13"/>
                    <a:pt x="25" y="13"/>
                    <a:pt x="25" y="12"/>
                  </a:cubicBezTo>
                  <a:cubicBezTo>
                    <a:pt x="25" y="11"/>
                    <a:pt x="24" y="11"/>
                    <a:pt x="24" y="10"/>
                  </a:cubicBezTo>
                  <a:cubicBezTo>
                    <a:pt x="24" y="9"/>
                    <a:pt x="24" y="8"/>
                    <a:pt x="23" y="8"/>
                  </a:cubicBezTo>
                  <a:cubicBezTo>
                    <a:pt x="23" y="7"/>
                    <a:pt x="22" y="6"/>
                    <a:pt x="22" y="6"/>
                  </a:cubicBezTo>
                  <a:cubicBezTo>
                    <a:pt x="21" y="6"/>
                    <a:pt x="17" y="6"/>
                    <a:pt x="17" y="6"/>
                  </a:cubicBezTo>
                  <a:cubicBezTo>
                    <a:pt x="16" y="6"/>
                    <a:pt x="14" y="7"/>
                    <a:pt x="14" y="6"/>
                  </a:cubicBezTo>
                  <a:cubicBezTo>
                    <a:pt x="14" y="6"/>
                    <a:pt x="12" y="4"/>
                    <a:pt x="11" y="3"/>
                  </a:cubicBezTo>
                  <a:cubicBezTo>
                    <a:pt x="11" y="4"/>
                    <a:pt x="11" y="4"/>
                    <a:pt x="10" y="4"/>
                  </a:cubicBezTo>
                  <a:cubicBezTo>
                    <a:pt x="9" y="6"/>
                    <a:pt x="7" y="5"/>
                    <a:pt x="8" y="4"/>
                  </a:cubicBezTo>
                  <a:cubicBezTo>
                    <a:pt x="8" y="2"/>
                    <a:pt x="8" y="1"/>
                    <a:pt x="7" y="1"/>
                  </a:cubicBezTo>
                  <a:cubicBezTo>
                    <a:pt x="6" y="1"/>
                    <a:pt x="7" y="4"/>
                    <a:pt x="6" y="4"/>
                  </a:cubicBezTo>
                  <a:cubicBezTo>
                    <a:pt x="6" y="4"/>
                    <a:pt x="6" y="2"/>
                    <a:pt x="6" y="0"/>
                  </a:cubicBezTo>
                  <a:cubicBezTo>
                    <a:pt x="0" y="2"/>
                    <a:pt x="0" y="2"/>
                    <a:pt x="0" y="2"/>
                  </a:cubicBezTo>
                  <a:cubicBezTo>
                    <a:pt x="0" y="12"/>
                    <a:pt x="0" y="12"/>
                    <a:pt x="0" y="12"/>
                  </a:cubicBezTo>
                  <a:cubicBezTo>
                    <a:pt x="0" y="12"/>
                    <a:pt x="0" y="12"/>
                    <a:pt x="0" y="12"/>
                  </a:cubicBezTo>
                  <a:cubicBezTo>
                    <a:pt x="0" y="12"/>
                    <a:pt x="1" y="13"/>
                    <a:pt x="2" y="13"/>
                  </a:cubicBezTo>
                  <a:cubicBezTo>
                    <a:pt x="2" y="13"/>
                    <a:pt x="2" y="12"/>
                    <a:pt x="2" y="11"/>
                  </a:cubicBezTo>
                  <a:cubicBezTo>
                    <a:pt x="2" y="11"/>
                    <a:pt x="3" y="10"/>
                    <a:pt x="4" y="10"/>
                  </a:cubicBezTo>
                  <a:cubicBezTo>
                    <a:pt x="5" y="10"/>
                    <a:pt x="5" y="9"/>
                    <a:pt x="5" y="9"/>
                  </a:cubicBezTo>
                  <a:cubicBezTo>
                    <a:pt x="5" y="9"/>
                    <a:pt x="6" y="9"/>
                    <a:pt x="6" y="9"/>
                  </a:cubicBezTo>
                  <a:cubicBezTo>
                    <a:pt x="6" y="8"/>
                    <a:pt x="7" y="9"/>
                    <a:pt x="7" y="9"/>
                  </a:cubicBezTo>
                  <a:cubicBezTo>
                    <a:pt x="8" y="10"/>
                    <a:pt x="9" y="10"/>
                    <a:pt x="9" y="10"/>
                  </a:cubicBezTo>
                  <a:cubicBezTo>
                    <a:pt x="10" y="10"/>
                    <a:pt x="10" y="12"/>
                    <a:pt x="10" y="12"/>
                  </a:cubicBezTo>
                  <a:cubicBezTo>
                    <a:pt x="10" y="13"/>
                    <a:pt x="13" y="13"/>
                    <a:pt x="13" y="13"/>
                  </a:cubicBezTo>
                  <a:cubicBezTo>
                    <a:pt x="14" y="13"/>
                    <a:pt x="14" y="14"/>
                    <a:pt x="14" y="14"/>
                  </a:cubicBezTo>
                  <a:cubicBezTo>
                    <a:pt x="15" y="15"/>
                    <a:pt x="15" y="16"/>
                    <a:pt x="15" y="16"/>
                  </a:cubicBezTo>
                  <a:cubicBezTo>
                    <a:pt x="16" y="17"/>
                    <a:pt x="17" y="17"/>
                    <a:pt x="18" y="18"/>
                  </a:cubicBezTo>
                  <a:cubicBezTo>
                    <a:pt x="18" y="19"/>
                    <a:pt x="20" y="19"/>
                    <a:pt x="20" y="19"/>
                  </a:cubicBezTo>
                  <a:cubicBezTo>
                    <a:pt x="21" y="20"/>
                    <a:pt x="22" y="21"/>
                    <a:pt x="23" y="21"/>
                  </a:cubicBezTo>
                  <a:cubicBezTo>
                    <a:pt x="23" y="21"/>
                    <a:pt x="25" y="22"/>
                    <a:pt x="25" y="22"/>
                  </a:cubicBezTo>
                  <a:cubicBezTo>
                    <a:pt x="25" y="23"/>
                    <a:pt x="25" y="23"/>
                    <a:pt x="25" y="23"/>
                  </a:cubicBezTo>
                  <a:cubicBezTo>
                    <a:pt x="25" y="23"/>
                    <a:pt x="25" y="23"/>
                    <a:pt x="25" y="23"/>
                  </a:cubicBezTo>
                  <a:cubicBezTo>
                    <a:pt x="26" y="23"/>
                    <a:pt x="27" y="24"/>
                    <a:pt x="27" y="24"/>
                  </a:cubicBezTo>
                  <a:cubicBezTo>
                    <a:pt x="28" y="24"/>
                    <a:pt x="28" y="24"/>
                    <a:pt x="28" y="24"/>
                  </a:cubicBezTo>
                  <a:cubicBezTo>
                    <a:pt x="28" y="23"/>
                    <a:pt x="29" y="22"/>
                    <a:pt x="29" y="22"/>
                  </a:cubicBezTo>
                  <a:cubicBezTo>
                    <a:pt x="30" y="21"/>
                    <a:pt x="29" y="21"/>
                    <a:pt x="29" y="20"/>
                  </a:cubicBezTo>
                  <a:cubicBezTo>
                    <a:pt x="29" y="19"/>
                    <a:pt x="27" y="19"/>
                    <a:pt x="27" y="18"/>
                  </a:cubicBezTo>
                  <a:cubicBezTo>
                    <a:pt x="28" y="17"/>
                    <a:pt x="29" y="17"/>
                    <a:pt x="30" y="17"/>
                  </a:cubicBezTo>
                  <a:cubicBezTo>
                    <a:pt x="30" y="17"/>
                    <a:pt x="30" y="16"/>
                    <a:pt x="30" y="16"/>
                  </a:cubicBezTo>
                  <a:cubicBezTo>
                    <a:pt x="31" y="16"/>
                    <a:pt x="31" y="15"/>
                    <a:pt x="31" y="15"/>
                  </a:cubicBezTo>
                  <a:cubicBezTo>
                    <a:pt x="32" y="14"/>
                    <a:pt x="33" y="15"/>
                    <a:pt x="33" y="14"/>
                  </a:cubicBezTo>
                  <a:cubicBezTo>
                    <a:pt x="34" y="14"/>
                    <a:pt x="35" y="14"/>
                    <a:pt x="35" y="14"/>
                  </a:cubicBezTo>
                  <a:cubicBezTo>
                    <a:pt x="35" y="14"/>
                    <a:pt x="34" y="15"/>
                    <a:pt x="34" y="16"/>
                  </a:cubicBezTo>
                  <a:cubicBezTo>
                    <a:pt x="35" y="16"/>
                    <a:pt x="36" y="16"/>
                    <a:pt x="37" y="15"/>
                  </a:cubicBezTo>
                  <a:cubicBezTo>
                    <a:pt x="37" y="15"/>
                    <a:pt x="38" y="16"/>
                    <a:pt x="39" y="15"/>
                  </a:cubicBezTo>
                  <a:cubicBezTo>
                    <a:pt x="39" y="14"/>
                    <a:pt x="41" y="15"/>
                    <a:pt x="40" y="1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0" name="Freeform 322">
              <a:extLst>
                <a:ext uri="{FF2B5EF4-FFF2-40B4-BE49-F238E27FC236}">
                  <a16:creationId xmlns:a16="http://schemas.microsoft.com/office/drawing/2014/main" id="{11334778-4769-481B-A08C-C426DB1D576E}"/>
                </a:ext>
              </a:extLst>
            </p:cNvPr>
            <p:cNvSpPr>
              <a:spLocks noEditPoints="1"/>
            </p:cNvSpPr>
            <p:nvPr/>
          </p:nvSpPr>
          <p:spPr bwMode="auto">
            <a:xfrm>
              <a:off x="-3481388" y="1333500"/>
              <a:ext cx="217487" cy="342900"/>
            </a:xfrm>
            <a:custGeom>
              <a:avLst/>
              <a:gdLst>
                <a:gd name="T0" fmla="*/ 57 w 60"/>
                <a:gd name="T1" fmla="*/ 50 h 95"/>
                <a:gd name="T2" fmla="*/ 57 w 60"/>
                <a:gd name="T3" fmla="*/ 47 h 95"/>
                <a:gd name="T4" fmla="*/ 54 w 60"/>
                <a:gd name="T5" fmla="*/ 46 h 95"/>
                <a:gd name="T6" fmla="*/ 50 w 60"/>
                <a:gd name="T7" fmla="*/ 46 h 95"/>
                <a:gd name="T8" fmla="*/ 48 w 60"/>
                <a:gd name="T9" fmla="*/ 46 h 95"/>
                <a:gd name="T10" fmla="*/ 45 w 60"/>
                <a:gd name="T11" fmla="*/ 47 h 95"/>
                <a:gd name="T12" fmla="*/ 42 w 60"/>
                <a:gd name="T13" fmla="*/ 50 h 95"/>
                <a:gd name="T14" fmla="*/ 42 w 60"/>
                <a:gd name="T15" fmla="*/ 46 h 95"/>
                <a:gd name="T16" fmla="*/ 37 w 60"/>
                <a:gd name="T17" fmla="*/ 49 h 95"/>
                <a:gd name="T18" fmla="*/ 36 w 60"/>
                <a:gd name="T19" fmla="*/ 50 h 95"/>
                <a:gd name="T20" fmla="*/ 34 w 60"/>
                <a:gd name="T21" fmla="*/ 49 h 95"/>
                <a:gd name="T22" fmla="*/ 31 w 60"/>
                <a:gd name="T23" fmla="*/ 52 h 95"/>
                <a:gd name="T24" fmla="*/ 29 w 60"/>
                <a:gd name="T25" fmla="*/ 53 h 95"/>
                <a:gd name="T26" fmla="*/ 26 w 60"/>
                <a:gd name="T27" fmla="*/ 54 h 95"/>
                <a:gd name="T28" fmla="*/ 23 w 60"/>
                <a:gd name="T29" fmla="*/ 55 h 95"/>
                <a:gd name="T30" fmla="*/ 22 w 60"/>
                <a:gd name="T31" fmla="*/ 57 h 95"/>
                <a:gd name="T32" fmla="*/ 26 w 60"/>
                <a:gd name="T33" fmla="*/ 57 h 95"/>
                <a:gd name="T34" fmla="*/ 23 w 60"/>
                <a:gd name="T35" fmla="*/ 60 h 95"/>
                <a:gd name="T36" fmla="*/ 18 w 60"/>
                <a:gd name="T37" fmla="*/ 66 h 95"/>
                <a:gd name="T38" fmla="*/ 14 w 60"/>
                <a:gd name="T39" fmla="*/ 70 h 95"/>
                <a:gd name="T40" fmla="*/ 11 w 60"/>
                <a:gd name="T41" fmla="*/ 74 h 95"/>
                <a:gd name="T42" fmla="*/ 7 w 60"/>
                <a:gd name="T43" fmla="*/ 77 h 95"/>
                <a:gd name="T44" fmla="*/ 3 w 60"/>
                <a:gd name="T45" fmla="*/ 80 h 95"/>
                <a:gd name="T46" fmla="*/ 1 w 60"/>
                <a:gd name="T47" fmla="*/ 83 h 95"/>
                <a:gd name="T48" fmla="*/ 0 w 60"/>
                <a:gd name="T49" fmla="*/ 87 h 95"/>
                <a:gd name="T50" fmla="*/ 2 w 60"/>
                <a:gd name="T51" fmla="*/ 89 h 95"/>
                <a:gd name="T52" fmla="*/ 2 w 60"/>
                <a:gd name="T53" fmla="*/ 90 h 95"/>
                <a:gd name="T54" fmla="*/ 4 w 60"/>
                <a:gd name="T55" fmla="*/ 94 h 95"/>
                <a:gd name="T56" fmla="*/ 13 w 60"/>
                <a:gd name="T57" fmla="*/ 90 h 95"/>
                <a:gd name="T58" fmla="*/ 16 w 60"/>
                <a:gd name="T59" fmla="*/ 90 h 95"/>
                <a:gd name="T60" fmla="*/ 18 w 60"/>
                <a:gd name="T61" fmla="*/ 85 h 95"/>
                <a:gd name="T62" fmla="*/ 17 w 60"/>
                <a:gd name="T63" fmla="*/ 77 h 95"/>
                <a:gd name="T64" fmla="*/ 21 w 60"/>
                <a:gd name="T65" fmla="*/ 72 h 95"/>
                <a:gd name="T66" fmla="*/ 24 w 60"/>
                <a:gd name="T67" fmla="*/ 65 h 95"/>
                <a:gd name="T68" fmla="*/ 27 w 60"/>
                <a:gd name="T69" fmla="*/ 59 h 95"/>
                <a:gd name="T70" fmla="*/ 33 w 60"/>
                <a:gd name="T71" fmla="*/ 56 h 95"/>
                <a:gd name="T72" fmla="*/ 38 w 60"/>
                <a:gd name="T73" fmla="*/ 53 h 95"/>
                <a:gd name="T74" fmla="*/ 46 w 60"/>
                <a:gd name="T75" fmla="*/ 55 h 95"/>
                <a:gd name="T76" fmla="*/ 51 w 60"/>
                <a:gd name="T77" fmla="*/ 50 h 95"/>
                <a:gd name="T78" fmla="*/ 57 w 60"/>
                <a:gd name="T79" fmla="*/ 52 h 95"/>
                <a:gd name="T80" fmla="*/ 17 w 60"/>
                <a:gd name="T81" fmla="*/ 7 h 95"/>
                <a:gd name="T82" fmla="*/ 22 w 60"/>
                <a:gd name="T83" fmla="*/ 10 h 95"/>
                <a:gd name="T84" fmla="*/ 27 w 60"/>
                <a:gd name="T85" fmla="*/ 11 h 95"/>
                <a:gd name="T86" fmla="*/ 27 w 60"/>
                <a:gd name="T87" fmla="*/ 14 h 95"/>
                <a:gd name="T88" fmla="*/ 23 w 60"/>
                <a:gd name="T89" fmla="*/ 18 h 95"/>
                <a:gd name="T90" fmla="*/ 27 w 60"/>
                <a:gd name="T91" fmla="*/ 19 h 95"/>
                <a:gd name="T92" fmla="*/ 33 w 60"/>
                <a:gd name="T93" fmla="*/ 11 h 95"/>
                <a:gd name="T94" fmla="*/ 37 w 60"/>
                <a:gd name="T95" fmla="*/ 13 h 95"/>
                <a:gd name="T96" fmla="*/ 43 w 60"/>
                <a:gd name="T97" fmla="*/ 15 h 95"/>
                <a:gd name="T98" fmla="*/ 41 w 60"/>
                <a:gd name="T99" fmla="*/ 12 h 95"/>
                <a:gd name="T100" fmla="*/ 36 w 60"/>
                <a:gd name="T101" fmla="*/ 8 h 95"/>
                <a:gd name="T102" fmla="*/ 31 w 60"/>
                <a:gd name="T103" fmla="*/ 5 h 95"/>
                <a:gd name="T104" fmla="*/ 26 w 60"/>
                <a:gd name="T105" fmla="*/ 2 h 95"/>
                <a:gd name="T106" fmla="*/ 24 w 60"/>
                <a:gd name="T107" fmla="*/ 5 h 95"/>
                <a:gd name="T108" fmla="*/ 19 w 60"/>
                <a:gd name="T109" fmla="*/ 5 h 95"/>
                <a:gd name="T110" fmla="*/ 16 w 60"/>
                <a:gd name="T111" fmla="*/ 4 h 95"/>
                <a:gd name="T112" fmla="*/ 15 w 60"/>
                <a:gd name="T113" fmla="*/ 11 h 95"/>
                <a:gd name="T114" fmla="*/ 15 w 60"/>
                <a:gd name="T115" fmla="*/ 11 h 95"/>
                <a:gd name="T116" fmla="*/ 34 w 60"/>
                <a:gd name="T117" fmla="*/ 5 h 95"/>
                <a:gd name="T118" fmla="*/ 48 w 60"/>
                <a:gd name="T119" fmla="*/ 5 h 95"/>
                <a:gd name="T120" fmla="*/ 42 w 60"/>
                <a:gd name="T121" fmla="*/ 2 h 95"/>
                <a:gd name="T122" fmla="*/ 36 w 60"/>
                <a:gd name="T123" fmla="*/ 1 h 95"/>
                <a:gd name="T124" fmla="*/ 32 w 60"/>
                <a:gd name="T125" fmla="*/ 2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60" h="95">
                  <a:moveTo>
                    <a:pt x="58" y="51"/>
                  </a:moveTo>
                  <a:cubicBezTo>
                    <a:pt x="58" y="51"/>
                    <a:pt x="57" y="51"/>
                    <a:pt x="57" y="51"/>
                  </a:cubicBezTo>
                  <a:cubicBezTo>
                    <a:pt x="57" y="50"/>
                    <a:pt x="56" y="50"/>
                    <a:pt x="56" y="49"/>
                  </a:cubicBezTo>
                  <a:cubicBezTo>
                    <a:pt x="56" y="49"/>
                    <a:pt x="56" y="49"/>
                    <a:pt x="57" y="50"/>
                  </a:cubicBezTo>
                  <a:cubicBezTo>
                    <a:pt x="57" y="50"/>
                    <a:pt x="58" y="50"/>
                    <a:pt x="58" y="49"/>
                  </a:cubicBezTo>
                  <a:cubicBezTo>
                    <a:pt x="59" y="48"/>
                    <a:pt x="60" y="49"/>
                    <a:pt x="60" y="48"/>
                  </a:cubicBezTo>
                  <a:cubicBezTo>
                    <a:pt x="60" y="48"/>
                    <a:pt x="59" y="48"/>
                    <a:pt x="59" y="47"/>
                  </a:cubicBezTo>
                  <a:cubicBezTo>
                    <a:pt x="59" y="47"/>
                    <a:pt x="58" y="47"/>
                    <a:pt x="57" y="47"/>
                  </a:cubicBezTo>
                  <a:cubicBezTo>
                    <a:pt x="56" y="47"/>
                    <a:pt x="56" y="47"/>
                    <a:pt x="56" y="46"/>
                  </a:cubicBezTo>
                  <a:cubicBezTo>
                    <a:pt x="55" y="46"/>
                    <a:pt x="54" y="46"/>
                    <a:pt x="54" y="47"/>
                  </a:cubicBezTo>
                  <a:cubicBezTo>
                    <a:pt x="54" y="48"/>
                    <a:pt x="53" y="48"/>
                    <a:pt x="53" y="48"/>
                  </a:cubicBezTo>
                  <a:cubicBezTo>
                    <a:pt x="54" y="47"/>
                    <a:pt x="53" y="46"/>
                    <a:pt x="54" y="46"/>
                  </a:cubicBezTo>
                  <a:cubicBezTo>
                    <a:pt x="54" y="46"/>
                    <a:pt x="54" y="45"/>
                    <a:pt x="53" y="45"/>
                  </a:cubicBezTo>
                  <a:cubicBezTo>
                    <a:pt x="51" y="45"/>
                    <a:pt x="51" y="46"/>
                    <a:pt x="51" y="46"/>
                  </a:cubicBezTo>
                  <a:cubicBezTo>
                    <a:pt x="52" y="47"/>
                    <a:pt x="50" y="48"/>
                    <a:pt x="50" y="48"/>
                  </a:cubicBezTo>
                  <a:cubicBezTo>
                    <a:pt x="49" y="48"/>
                    <a:pt x="50" y="47"/>
                    <a:pt x="50" y="46"/>
                  </a:cubicBezTo>
                  <a:cubicBezTo>
                    <a:pt x="50" y="45"/>
                    <a:pt x="49" y="46"/>
                    <a:pt x="48" y="47"/>
                  </a:cubicBezTo>
                  <a:cubicBezTo>
                    <a:pt x="47" y="48"/>
                    <a:pt x="47" y="49"/>
                    <a:pt x="46" y="49"/>
                  </a:cubicBezTo>
                  <a:cubicBezTo>
                    <a:pt x="46" y="49"/>
                    <a:pt x="46" y="48"/>
                    <a:pt x="47" y="48"/>
                  </a:cubicBezTo>
                  <a:cubicBezTo>
                    <a:pt x="48" y="47"/>
                    <a:pt x="48" y="46"/>
                    <a:pt x="48" y="46"/>
                  </a:cubicBezTo>
                  <a:cubicBezTo>
                    <a:pt x="49" y="46"/>
                    <a:pt x="49" y="45"/>
                    <a:pt x="48" y="45"/>
                  </a:cubicBezTo>
                  <a:cubicBezTo>
                    <a:pt x="47" y="45"/>
                    <a:pt x="47" y="46"/>
                    <a:pt x="47" y="46"/>
                  </a:cubicBezTo>
                  <a:cubicBezTo>
                    <a:pt x="46" y="46"/>
                    <a:pt x="45" y="45"/>
                    <a:pt x="45" y="46"/>
                  </a:cubicBezTo>
                  <a:cubicBezTo>
                    <a:pt x="45" y="46"/>
                    <a:pt x="44" y="46"/>
                    <a:pt x="45" y="47"/>
                  </a:cubicBezTo>
                  <a:cubicBezTo>
                    <a:pt x="45" y="47"/>
                    <a:pt x="44" y="48"/>
                    <a:pt x="44" y="47"/>
                  </a:cubicBezTo>
                  <a:cubicBezTo>
                    <a:pt x="44" y="46"/>
                    <a:pt x="43" y="47"/>
                    <a:pt x="42" y="48"/>
                  </a:cubicBezTo>
                  <a:cubicBezTo>
                    <a:pt x="42" y="48"/>
                    <a:pt x="41" y="48"/>
                    <a:pt x="42" y="48"/>
                  </a:cubicBezTo>
                  <a:cubicBezTo>
                    <a:pt x="42" y="49"/>
                    <a:pt x="42" y="50"/>
                    <a:pt x="42" y="50"/>
                  </a:cubicBezTo>
                  <a:cubicBezTo>
                    <a:pt x="41" y="50"/>
                    <a:pt x="41" y="48"/>
                    <a:pt x="41" y="48"/>
                  </a:cubicBezTo>
                  <a:cubicBezTo>
                    <a:pt x="40" y="48"/>
                    <a:pt x="41" y="47"/>
                    <a:pt x="41" y="47"/>
                  </a:cubicBezTo>
                  <a:cubicBezTo>
                    <a:pt x="42" y="47"/>
                    <a:pt x="43" y="46"/>
                    <a:pt x="42" y="46"/>
                  </a:cubicBezTo>
                  <a:cubicBezTo>
                    <a:pt x="42" y="46"/>
                    <a:pt x="42" y="46"/>
                    <a:pt x="42" y="46"/>
                  </a:cubicBezTo>
                  <a:cubicBezTo>
                    <a:pt x="42" y="47"/>
                    <a:pt x="41" y="47"/>
                    <a:pt x="40" y="47"/>
                  </a:cubicBezTo>
                  <a:cubicBezTo>
                    <a:pt x="39" y="47"/>
                    <a:pt x="39" y="48"/>
                    <a:pt x="40" y="48"/>
                  </a:cubicBezTo>
                  <a:cubicBezTo>
                    <a:pt x="41" y="49"/>
                    <a:pt x="40" y="49"/>
                    <a:pt x="39" y="49"/>
                  </a:cubicBezTo>
                  <a:cubicBezTo>
                    <a:pt x="39" y="48"/>
                    <a:pt x="38" y="49"/>
                    <a:pt x="37" y="49"/>
                  </a:cubicBezTo>
                  <a:cubicBezTo>
                    <a:pt x="37" y="49"/>
                    <a:pt x="39" y="50"/>
                    <a:pt x="39" y="50"/>
                  </a:cubicBezTo>
                  <a:cubicBezTo>
                    <a:pt x="39" y="50"/>
                    <a:pt x="38" y="50"/>
                    <a:pt x="38" y="50"/>
                  </a:cubicBezTo>
                  <a:cubicBezTo>
                    <a:pt x="37" y="50"/>
                    <a:pt x="37" y="50"/>
                    <a:pt x="36" y="49"/>
                  </a:cubicBezTo>
                  <a:cubicBezTo>
                    <a:pt x="36" y="48"/>
                    <a:pt x="35" y="49"/>
                    <a:pt x="36" y="50"/>
                  </a:cubicBezTo>
                  <a:cubicBezTo>
                    <a:pt x="37" y="50"/>
                    <a:pt x="36" y="50"/>
                    <a:pt x="36" y="51"/>
                  </a:cubicBezTo>
                  <a:cubicBezTo>
                    <a:pt x="36" y="52"/>
                    <a:pt x="35" y="51"/>
                    <a:pt x="35" y="51"/>
                  </a:cubicBezTo>
                  <a:cubicBezTo>
                    <a:pt x="36" y="50"/>
                    <a:pt x="35" y="50"/>
                    <a:pt x="34" y="50"/>
                  </a:cubicBezTo>
                  <a:cubicBezTo>
                    <a:pt x="33" y="51"/>
                    <a:pt x="34" y="50"/>
                    <a:pt x="34" y="49"/>
                  </a:cubicBezTo>
                  <a:cubicBezTo>
                    <a:pt x="34" y="49"/>
                    <a:pt x="33" y="49"/>
                    <a:pt x="32" y="49"/>
                  </a:cubicBezTo>
                  <a:cubicBezTo>
                    <a:pt x="32" y="49"/>
                    <a:pt x="31" y="49"/>
                    <a:pt x="32" y="50"/>
                  </a:cubicBezTo>
                  <a:cubicBezTo>
                    <a:pt x="32" y="50"/>
                    <a:pt x="32" y="51"/>
                    <a:pt x="32" y="51"/>
                  </a:cubicBezTo>
                  <a:cubicBezTo>
                    <a:pt x="31" y="51"/>
                    <a:pt x="31" y="51"/>
                    <a:pt x="31" y="52"/>
                  </a:cubicBezTo>
                  <a:cubicBezTo>
                    <a:pt x="31" y="52"/>
                    <a:pt x="30" y="52"/>
                    <a:pt x="30" y="52"/>
                  </a:cubicBezTo>
                  <a:cubicBezTo>
                    <a:pt x="30" y="51"/>
                    <a:pt x="29" y="51"/>
                    <a:pt x="28" y="52"/>
                  </a:cubicBezTo>
                  <a:cubicBezTo>
                    <a:pt x="28" y="52"/>
                    <a:pt x="27" y="53"/>
                    <a:pt x="27" y="53"/>
                  </a:cubicBezTo>
                  <a:cubicBezTo>
                    <a:pt x="27" y="54"/>
                    <a:pt x="28" y="53"/>
                    <a:pt x="29" y="53"/>
                  </a:cubicBezTo>
                  <a:cubicBezTo>
                    <a:pt x="29" y="54"/>
                    <a:pt x="29" y="54"/>
                    <a:pt x="29" y="54"/>
                  </a:cubicBezTo>
                  <a:cubicBezTo>
                    <a:pt x="29" y="54"/>
                    <a:pt x="29" y="55"/>
                    <a:pt x="29" y="55"/>
                  </a:cubicBezTo>
                  <a:cubicBezTo>
                    <a:pt x="28" y="54"/>
                    <a:pt x="28" y="54"/>
                    <a:pt x="28" y="55"/>
                  </a:cubicBezTo>
                  <a:cubicBezTo>
                    <a:pt x="27" y="56"/>
                    <a:pt x="27" y="55"/>
                    <a:pt x="26" y="54"/>
                  </a:cubicBezTo>
                  <a:cubicBezTo>
                    <a:pt x="26" y="54"/>
                    <a:pt x="26" y="55"/>
                    <a:pt x="25" y="55"/>
                  </a:cubicBezTo>
                  <a:cubicBezTo>
                    <a:pt x="25" y="55"/>
                    <a:pt x="26" y="53"/>
                    <a:pt x="26" y="53"/>
                  </a:cubicBezTo>
                  <a:cubicBezTo>
                    <a:pt x="25" y="52"/>
                    <a:pt x="25" y="53"/>
                    <a:pt x="24" y="54"/>
                  </a:cubicBezTo>
                  <a:cubicBezTo>
                    <a:pt x="24" y="55"/>
                    <a:pt x="23" y="55"/>
                    <a:pt x="23" y="55"/>
                  </a:cubicBezTo>
                  <a:cubicBezTo>
                    <a:pt x="23" y="56"/>
                    <a:pt x="22" y="56"/>
                    <a:pt x="22" y="56"/>
                  </a:cubicBezTo>
                  <a:cubicBezTo>
                    <a:pt x="22" y="57"/>
                    <a:pt x="20" y="57"/>
                    <a:pt x="19" y="58"/>
                  </a:cubicBezTo>
                  <a:cubicBezTo>
                    <a:pt x="18" y="59"/>
                    <a:pt x="19" y="59"/>
                    <a:pt x="20" y="58"/>
                  </a:cubicBezTo>
                  <a:cubicBezTo>
                    <a:pt x="20" y="57"/>
                    <a:pt x="21" y="58"/>
                    <a:pt x="22" y="57"/>
                  </a:cubicBezTo>
                  <a:cubicBezTo>
                    <a:pt x="23" y="57"/>
                    <a:pt x="24" y="56"/>
                    <a:pt x="24" y="56"/>
                  </a:cubicBezTo>
                  <a:cubicBezTo>
                    <a:pt x="24" y="57"/>
                    <a:pt x="25" y="57"/>
                    <a:pt x="25" y="56"/>
                  </a:cubicBezTo>
                  <a:cubicBezTo>
                    <a:pt x="26" y="56"/>
                    <a:pt x="26" y="56"/>
                    <a:pt x="27" y="56"/>
                  </a:cubicBezTo>
                  <a:cubicBezTo>
                    <a:pt x="27" y="56"/>
                    <a:pt x="26" y="57"/>
                    <a:pt x="26" y="57"/>
                  </a:cubicBezTo>
                  <a:cubicBezTo>
                    <a:pt x="27" y="58"/>
                    <a:pt x="26" y="58"/>
                    <a:pt x="26" y="58"/>
                  </a:cubicBezTo>
                  <a:cubicBezTo>
                    <a:pt x="26" y="57"/>
                    <a:pt x="25" y="57"/>
                    <a:pt x="25" y="57"/>
                  </a:cubicBezTo>
                  <a:cubicBezTo>
                    <a:pt x="25" y="58"/>
                    <a:pt x="24" y="58"/>
                    <a:pt x="24" y="58"/>
                  </a:cubicBezTo>
                  <a:cubicBezTo>
                    <a:pt x="23" y="58"/>
                    <a:pt x="23" y="59"/>
                    <a:pt x="23" y="60"/>
                  </a:cubicBezTo>
                  <a:cubicBezTo>
                    <a:pt x="23" y="61"/>
                    <a:pt x="22" y="60"/>
                    <a:pt x="22" y="61"/>
                  </a:cubicBezTo>
                  <a:cubicBezTo>
                    <a:pt x="22" y="61"/>
                    <a:pt x="21" y="63"/>
                    <a:pt x="20" y="64"/>
                  </a:cubicBezTo>
                  <a:cubicBezTo>
                    <a:pt x="19" y="64"/>
                    <a:pt x="20" y="65"/>
                    <a:pt x="19" y="65"/>
                  </a:cubicBezTo>
                  <a:cubicBezTo>
                    <a:pt x="19" y="66"/>
                    <a:pt x="18" y="65"/>
                    <a:pt x="18" y="66"/>
                  </a:cubicBezTo>
                  <a:cubicBezTo>
                    <a:pt x="17" y="66"/>
                    <a:pt x="18" y="67"/>
                    <a:pt x="17" y="68"/>
                  </a:cubicBezTo>
                  <a:cubicBezTo>
                    <a:pt x="17" y="68"/>
                    <a:pt x="17" y="69"/>
                    <a:pt x="17" y="69"/>
                  </a:cubicBezTo>
                  <a:cubicBezTo>
                    <a:pt x="17" y="70"/>
                    <a:pt x="16" y="69"/>
                    <a:pt x="16" y="69"/>
                  </a:cubicBezTo>
                  <a:cubicBezTo>
                    <a:pt x="16" y="70"/>
                    <a:pt x="15" y="70"/>
                    <a:pt x="14" y="70"/>
                  </a:cubicBezTo>
                  <a:cubicBezTo>
                    <a:pt x="14" y="70"/>
                    <a:pt x="15" y="71"/>
                    <a:pt x="16" y="71"/>
                  </a:cubicBezTo>
                  <a:cubicBezTo>
                    <a:pt x="16" y="72"/>
                    <a:pt x="15" y="72"/>
                    <a:pt x="15" y="72"/>
                  </a:cubicBezTo>
                  <a:cubicBezTo>
                    <a:pt x="15" y="71"/>
                    <a:pt x="14" y="72"/>
                    <a:pt x="13" y="73"/>
                  </a:cubicBezTo>
                  <a:cubicBezTo>
                    <a:pt x="12" y="73"/>
                    <a:pt x="12" y="74"/>
                    <a:pt x="11" y="74"/>
                  </a:cubicBezTo>
                  <a:cubicBezTo>
                    <a:pt x="11" y="74"/>
                    <a:pt x="11" y="75"/>
                    <a:pt x="10" y="76"/>
                  </a:cubicBezTo>
                  <a:cubicBezTo>
                    <a:pt x="10" y="76"/>
                    <a:pt x="10" y="75"/>
                    <a:pt x="9" y="75"/>
                  </a:cubicBezTo>
                  <a:cubicBezTo>
                    <a:pt x="8" y="75"/>
                    <a:pt x="8" y="75"/>
                    <a:pt x="9" y="76"/>
                  </a:cubicBezTo>
                  <a:cubicBezTo>
                    <a:pt x="9" y="77"/>
                    <a:pt x="8" y="76"/>
                    <a:pt x="7" y="77"/>
                  </a:cubicBezTo>
                  <a:cubicBezTo>
                    <a:pt x="7" y="78"/>
                    <a:pt x="6" y="77"/>
                    <a:pt x="5" y="78"/>
                  </a:cubicBezTo>
                  <a:cubicBezTo>
                    <a:pt x="5" y="78"/>
                    <a:pt x="6" y="78"/>
                    <a:pt x="6" y="79"/>
                  </a:cubicBezTo>
                  <a:cubicBezTo>
                    <a:pt x="7" y="79"/>
                    <a:pt x="5" y="79"/>
                    <a:pt x="4" y="79"/>
                  </a:cubicBezTo>
                  <a:cubicBezTo>
                    <a:pt x="4" y="79"/>
                    <a:pt x="4" y="80"/>
                    <a:pt x="3" y="80"/>
                  </a:cubicBezTo>
                  <a:cubicBezTo>
                    <a:pt x="3" y="79"/>
                    <a:pt x="2" y="80"/>
                    <a:pt x="2" y="81"/>
                  </a:cubicBezTo>
                  <a:cubicBezTo>
                    <a:pt x="3" y="81"/>
                    <a:pt x="2" y="81"/>
                    <a:pt x="1" y="81"/>
                  </a:cubicBezTo>
                  <a:cubicBezTo>
                    <a:pt x="1" y="81"/>
                    <a:pt x="0" y="81"/>
                    <a:pt x="0" y="82"/>
                  </a:cubicBezTo>
                  <a:cubicBezTo>
                    <a:pt x="0" y="82"/>
                    <a:pt x="1" y="83"/>
                    <a:pt x="1" y="83"/>
                  </a:cubicBezTo>
                  <a:cubicBezTo>
                    <a:pt x="1" y="83"/>
                    <a:pt x="0" y="84"/>
                    <a:pt x="1" y="84"/>
                  </a:cubicBezTo>
                  <a:cubicBezTo>
                    <a:pt x="1" y="84"/>
                    <a:pt x="1" y="85"/>
                    <a:pt x="1" y="85"/>
                  </a:cubicBezTo>
                  <a:cubicBezTo>
                    <a:pt x="0" y="85"/>
                    <a:pt x="0" y="85"/>
                    <a:pt x="1" y="86"/>
                  </a:cubicBezTo>
                  <a:cubicBezTo>
                    <a:pt x="1" y="86"/>
                    <a:pt x="0" y="86"/>
                    <a:pt x="0" y="87"/>
                  </a:cubicBezTo>
                  <a:cubicBezTo>
                    <a:pt x="1" y="88"/>
                    <a:pt x="1" y="87"/>
                    <a:pt x="2" y="88"/>
                  </a:cubicBezTo>
                  <a:cubicBezTo>
                    <a:pt x="2" y="88"/>
                    <a:pt x="3" y="88"/>
                    <a:pt x="3" y="87"/>
                  </a:cubicBezTo>
                  <a:cubicBezTo>
                    <a:pt x="4" y="86"/>
                    <a:pt x="4" y="88"/>
                    <a:pt x="4" y="88"/>
                  </a:cubicBezTo>
                  <a:cubicBezTo>
                    <a:pt x="3" y="88"/>
                    <a:pt x="2" y="88"/>
                    <a:pt x="2" y="89"/>
                  </a:cubicBezTo>
                  <a:cubicBezTo>
                    <a:pt x="3" y="89"/>
                    <a:pt x="2" y="89"/>
                    <a:pt x="2" y="88"/>
                  </a:cubicBezTo>
                  <a:cubicBezTo>
                    <a:pt x="2" y="88"/>
                    <a:pt x="0" y="89"/>
                    <a:pt x="1" y="89"/>
                  </a:cubicBezTo>
                  <a:cubicBezTo>
                    <a:pt x="1" y="90"/>
                    <a:pt x="1" y="90"/>
                    <a:pt x="1" y="91"/>
                  </a:cubicBezTo>
                  <a:cubicBezTo>
                    <a:pt x="1" y="91"/>
                    <a:pt x="2" y="91"/>
                    <a:pt x="2" y="90"/>
                  </a:cubicBezTo>
                  <a:cubicBezTo>
                    <a:pt x="2" y="90"/>
                    <a:pt x="3" y="90"/>
                    <a:pt x="3" y="90"/>
                  </a:cubicBezTo>
                  <a:cubicBezTo>
                    <a:pt x="3" y="91"/>
                    <a:pt x="3" y="91"/>
                    <a:pt x="3" y="91"/>
                  </a:cubicBezTo>
                  <a:cubicBezTo>
                    <a:pt x="3" y="92"/>
                    <a:pt x="2" y="92"/>
                    <a:pt x="2" y="92"/>
                  </a:cubicBezTo>
                  <a:cubicBezTo>
                    <a:pt x="1" y="93"/>
                    <a:pt x="3" y="94"/>
                    <a:pt x="4" y="94"/>
                  </a:cubicBezTo>
                  <a:cubicBezTo>
                    <a:pt x="5" y="94"/>
                    <a:pt x="5" y="95"/>
                    <a:pt x="7" y="95"/>
                  </a:cubicBezTo>
                  <a:cubicBezTo>
                    <a:pt x="8" y="95"/>
                    <a:pt x="11" y="92"/>
                    <a:pt x="11" y="92"/>
                  </a:cubicBezTo>
                  <a:cubicBezTo>
                    <a:pt x="11" y="91"/>
                    <a:pt x="12" y="92"/>
                    <a:pt x="13" y="91"/>
                  </a:cubicBezTo>
                  <a:cubicBezTo>
                    <a:pt x="13" y="91"/>
                    <a:pt x="13" y="90"/>
                    <a:pt x="13" y="90"/>
                  </a:cubicBezTo>
                  <a:cubicBezTo>
                    <a:pt x="14" y="89"/>
                    <a:pt x="14" y="91"/>
                    <a:pt x="14" y="91"/>
                  </a:cubicBezTo>
                  <a:cubicBezTo>
                    <a:pt x="15" y="91"/>
                    <a:pt x="15" y="91"/>
                    <a:pt x="15" y="92"/>
                  </a:cubicBezTo>
                  <a:cubicBezTo>
                    <a:pt x="15" y="92"/>
                    <a:pt x="15" y="92"/>
                    <a:pt x="15" y="92"/>
                  </a:cubicBezTo>
                  <a:cubicBezTo>
                    <a:pt x="16" y="92"/>
                    <a:pt x="16" y="91"/>
                    <a:pt x="16" y="90"/>
                  </a:cubicBezTo>
                  <a:cubicBezTo>
                    <a:pt x="16" y="90"/>
                    <a:pt x="16" y="89"/>
                    <a:pt x="16" y="89"/>
                  </a:cubicBezTo>
                  <a:cubicBezTo>
                    <a:pt x="16" y="88"/>
                    <a:pt x="18" y="88"/>
                    <a:pt x="18" y="88"/>
                  </a:cubicBezTo>
                  <a:cubicBezTo>
                    <a:pt x="18" y="88"/>
                    <a:pt x="18" y="86"/>
                    <a:pt x="18" y="86"/>
                  </a:cubicBezTo>
                  <a:cubicBezTo>
                    <a:pt x="17" y="86"/>
                    <a:pt x="17" y="85"/>
                    <a:pt x="18" y="85"/>
                  </a:cubicBezTo>
                  <a:cubicBezTo>
                    <a:pt x="18" y="85"/>
                    <a:pt x="19" y="84"/>
                    <a:pt x="19" y="83"/>
                  </a:cubicBezTo>
                  <a:cubicBezTo>
                    <a:pt x="18" y="83"/>
                    <a:pt x="17" y="83"/>
                    <a:pt x="17" y="82"/>
                  </a:cubicBezTo>
                  <a:cubicBezTo>
                    <a:pt x="17" y="81"/>
                    <a:pt x="18" y="81"/>
                    <a:pt x="17" y="80"/>
                  </a:cubicBezTo>
                  <a:cubicBezTo>
                    <a:pt x="17" y="79"/>
                    <a:pt x="17" y="78"/>
                    <a:pt x="17" y="77"/>
                  </a:cubicBezTo>
                  <a:cubicBezTo>
                    <a:pt x="17" y="77"/>
                    <a:pt x="17" y="76"/>
                    <a:pt x="17" y="75"/>
                  </a:cubicBezTo>
                  <a:cubicBezTo>
                    <a:pt x="18" y="74"/>
                    <a:pt x="19" y="73"/>
                    <a:pt x="20" y="73"/>
                  </a:cubicBezTo>
                  <a:cubicBezTo>
                    <a:pt x="20" y="74"/>
                    <a:pt x="21" y="74"/>
                    <a:pt x="21" y="73"/>
                  </a:cubicBezTo>
                  <a:cubicBezTo>
                    <a:pt x="22" y="73"/>
                    <a:pt x="22" y="72"/>
                    <a:pt x="21" y="72"/>
                  </a:cubicBezTo>
                  <a:cubicBezTo>
                    <a:pt x="21" y="72"/>
                    <a:pt x="20" y="72"/>
                    <a:pt x="21" y="71"/>
                  </a:cubicBezTo>
                  <a:cubicBezTo>
                    <a:pt x="21" y="70"/>
                    <a:pt x="22" y="69"/>
                    <a:pt x="22" y="68"/>
                  </a:cubicBezTo>
                  <a:cubicBezTo>
                    <a:pt x="22" y="67"/>
                    <a:pt x="22" y="66"/>
                    <a:pt x="22" y="66"/>
                  </a:cubicBezTo>
                  <a:cubicBezTo>
                    <a:pt x="23" y="65"/>
                    <a:pt x="23" y="66"/>
                    <a:pt x="24" y="65"/>
                  </a:cubicBezTo>
                  <a:cubicBezTo>
                    <a:pt x="25" y="65"/>
                    <a:pt x="24" y="64"/>
                    <a:pt x="25" y="64"/>
                  </a:cubicBezTo>
                  <a:cubicBezTo>
                    <a:pt x="25" y="64"/>
                    <a:pt x="25" y="63"/>
                    <a:pt x="26" y="62"/>
                  </a:cubicBezTo>
                  <a:cubicBezTo>
                    <a:pt x="26" y="62"/>
                    <a:pt x="27" y="61"/>
                    <a:pt x="26" y="61"/>
                  </a:cubicBezTo>
                  <a:cubicBezTo>
                    <a:pt x="26" y="61"/>
                    <a:pt x="27" y="60"/>
                    <a:pt x="27" y="59"/>
                  </a:cubicBezTo>
                  <a:cubicBezTo>
                    <a:pt x="27" y="59"/>
                    <a:pt x="28" y="58"/>
                    <a:pt x="29" y="58"/>
                  </a:cubicBezTo>
                  <a:cubicBezTo>
                    <a:pt x="29" y="58"/>
                    <a:pt x="30" y="58"/>
                    <a:pt x="30" y="57"/>
                  </a:cubicBezTo>
                  <a:cubicBezTo>
                    <a:pt x="30" y="57"/>
                    <a:pt x="30" y="55"/>
                    <a:pt x="31" y="56"/>
                  </a:cubicBezTo>
                  <a:cubicBezTo>
                    <a:pt x="32" y="56"/>
                    <a:pt x="33" y="56"/>
                    <a:pt x="33" y="56"/>
                  </a:cubicBezTo>
                  <a:cubicBezTo>
                    <a:pt x="34" y="57"/>
                    <a:pt x="35" y="57"/>
                    <a:pt x="35" y="56"/>
                  </a:cubicBezTo>
                  <a:cubicBezTo>
                    <a:pt x="35" y="55"/>
                    <a:pt x="35" y="53"/>
                    <a:pt x="36" y="54"/>
                  </a:cubicBezTo>
                  <a:cubicBezTo>
                    <a:pt x="36" y="54"/>
                    <a:pt x="36" y="54"/>
                    <a:pt x="37" y="54"/>
                  </a:cubicBezTo>
                  <a:cubicBezTo>
                    <a:pt x="37" y="53"/>
                    <a:pt x="38" y="53"/>
                    <a:pt x="38" y="53"/>
                  </a:cubicBezTo>
                  <a:cubicBezTo>
                    <a:pt x="39" y="53"/>
                    <a:pt x="40" y="55"/>
                    <a:pt x="41" y="55"/>
                  </a:cubicBezTo>
                  <a:cubicBezTo>
                    <a:pt x="42" y="55"/>
                    <a:pt x="43" y="55"/>
                    <a:pt x="43" y="55"/>
                  </a:cubicBezTo>
                  <a:cubicBezTo>
                    <a:pt x="44" y="54"/>
                    <a:pt x="44" y="55"/>
                    <a:pt x="45" y="55"/>
                  </a:cubicBezTo>
                  <a:cubicBezTo>
                    <a:pt x="46" y="55"/>
                    <a:pt x="46" y="56"/>
                    <a:pt x="46" y="55"/>
                  </a:cubicBezTo>
                  <a:cubicBezTo>
                    <a:pt x="47" y="54"/>
                    <a:pt x="46" y="54"/>
                    <a:pt x="47" y="54"/>
                  </a:cubicBezTo>
                  <a:cubicBezTo>
                    <a:pt x="48" y="54"/>
                    <a:pt x="48" y="53"/>
                    <a:pt x="48" y="52"/>
                  </a:cubicBezTo>
                  <a:cubicBezTo>
                    <a:pt x="48" y="51"/>
                    <a:pt x="49" y="51"/>
                    <a:pt x="49" y="50"/>
                  </a:cubicBezTo>
                  <a:cubicBezTo>
                    <a:pt x="49" y="50"/>
                    <a:pt x="51" y="50"/>
                    <a:pt x="51" y="50"/>
                  </a:cubicBezTo>
                  <a:cubicBezTo>
                    <a:pt x="52" y="49"/>
                    <a:pt x="53" y="49"/>
                    <a:pt x="53" y="50"/>
                  </a:cubicBezTo>
                  <a:cubicBezTo>
                    <a:pt x="54" y="51"/>
                    <a:pt x="56" y="51"/>
                    <a:pt x="56" y="52"/>
                  </a:cubicBezTo>
                  <a:cubicBezTo>
                    <a:pt x="56" y="52"/>
                    <a:pt x="56" y="52"/>
                    <a:pt x="56" y="53"/>
                  </a:cubicBezTo>
                  <a:cubicBezTo>
                    <a:pt x="56" y="53"/>
                    <a:pt x="56" y="52"/>
                    <a:pt x="57" y="52"/>
                  </a:cubicBezTo>
                  <a:cubicBezTo>
                    <a:pt x="58" y="52"/>
                    <a:pt x="58" y="51"/>
                    <a:pt x="59" y="51"/>
                  </a:cubicBezTo>
                  <a:cubicBezTo>
                    <a:pt x="59" y="52"/>
                    <a:pt x="60" y="51"/>
                    <a:pt x="60" y="51"/>
                  </a:cubicBezTo>
                  <a:cubicBezTo>
                    <a:pt x="59" y="50"/>
                    <a:pt x="58" y="50"/>
                    <a:pt x="58" y="51"/>
                  </a:cubicBezTo>
                  <a:close/>
                  <a:moveTo>
                    <a:pt x="17" y="7"/>
                  </a:moveTo>
                  <a:cubicBezTo>
                    <a:pt x="18" y="7"/>
                    <a:pt x="16" y="8"/>
                    <a:pt x="15" y="9"/>
                  </a:cubicBezTo>
                  <a:cubicBezTo>
                    <a:pt x="15" y="10"/>
                    <a:pt x="17" y="11"/>
                    <a:pt x="18" y="11"/>
                  </a:cubicBezTo>
                  <a:cubicBezTo>
                    <a:pt x="18" y="12"/>
                    <a:pt x="20" y="12"/>
                    <a:pt x="21" y="12"/>
                  </a:cubicBezTo>
                  <a:cubicBezTo>
                    <a:pt x="22" y="11"/>
                    <a:pt x="21" y="10"/>
                    <a:pt x="22" y="10"/>
                  </a:cubicBezTo>
                  <a:cubicBezTo>
                    <a:pt x="23" y="10"/>
                    <a:pt x="23" y="9"/>
                    <a:pt x="23" y="9"/>
                  </a:cubicBezTo>
                  <a:cubicBezTo>
                    <a:pt x="24" y="9"/>
                    <a:pt x="24" y="10"/>
                    <a:pt x="24" y="10"/>
                  </a:cubicBezTo>
                  <a:cubicBezTo>
                    <a:pt x="23" y="11"/>
                    <a:pt x="25" y="11"/>
                    <a:pt x="26" y="10"/>
                  </a:cubicBezTo>
                  <a:cubicBezTo>
                    <a:pt x="27" y="9"/>
                    <a:pt x="27" y="10"/>
                    <a:pt x="27" y="11"/>
                  </a:cubicBezTo>
                  <a:cubicBezTo>
                    <a:pt x="26" y="12"/>
                    <a:pt x="24" y="11"/>
                    <a:pt x="24" y="12"/>
                  </a:cubicBezTo>
                  <a:cubicBezTo>
                    <a:pt x="23" y="13"/>
                    <a:pt x="21" y="12"/>
                    <a:pt x="20" y="13"/>
                  </a:cubicBezTo>
                  <a:cubicBezTo>
                    <a:pt x="19" y="14"/>
                    <a:pt x="21" y="14"/>
                    <a:pt x="22" y="14"/>
                  </a:cubicBezTo>
                  <a:cubicBezTo>
                    <a:pt x="24" y="14"/>
                    <a:pt x="26" y="14"/>
                    <a:pt x="27" y="14"/>
                  </a:cubicBezTo>
                  <a:cubicBezTo>
                    <a:pt x="28" y="14"/>
                    <a:pt x="26" y="14"/>
                    <a:pt x="25" y="14"/>
                  </a:cubicBezTo>
                  <a:cubicBezTo>
                    <a:pt x="23" y="14"/>
                    <a:pt x="23" y="15"/>
                    <a:pt x="23" y="15"/>
                  </a:cubicBezTo>
                  <a:cubicBezTo>
                    <a:pt x="23" y="16"/>
                    <a:pt x="21" y="15"/>
                    <a:pt x="20" y="16"/>
                  </a:cubicBezTo>
                  <a:cubicBezTo>
                    <a:pt x="20" y="17"/>
                    <a:pt x="23" y="17"/>
                    <a:pt x="23" y="18"/>
                  </a:cubicBezTo>
                  <a:cubicBezTo>
                    <a:pt x="23" y="18"/>
                    <a:pt x="24" y="18"/>
                    <a:pt x="25" y="18"/>
                  </a:cubicBezTo>
                  <a:cubicBezTo>
                    <a:pt x="26" y="18"/>
                    <a:pt x="24" y="19"/>
                    <a:pt x="24" y="19"/>
                  </a:cubicBezTo>
                  <a:cubicBezTo>
                    <a:pt x="24" y="19"/>
                    <a:pt x="26" y="19"/>
                    <a:pt x="26" y="20"/>
                  </a:cubicBezTo>
                  <a:cubicBezTo>
                    <a:pt x="26" y="20"/>
                    <a:pt x="27" y="20"/>
                    <a:pt x="27" y="19"/>
                  </a:cubicBezTo>
                  <a:cubicBezTo>
                    <a:pt x="27" y="19"/>
                    <a:pt x="29" y="16"/>
                    <a:pt x="30" y="15"/>
                  </a:cubicBezTo>
                  <a:cubicBezTo>
                    <a:pt x="32" y="15"/>
                    <a:pt x="31" y="14"/>
                    <a:pt x="31" y="13"/>
                  </a:cubicBezTo>
                  <a:cubicBezTo>
                    <a:pt x="31" y="12"/>
                    <a:pt x="32" y="13"/>
                    <a:pt x="32" y="12"/>
                  </a:cubicBezTo>
                  <a:cubicBezTo>
                    <a:pt x="32" y="12"/>
                    <a:pt x="32" y="11"/>
                    <a:pt x="33" y="11"/>
                  </a:cubicBezTo>
                  <a:cubicBezTo>
                    <a:pt x="34" y="10"/>
                    <a:pt x="34" y="10"/>
                    <a:pt x="36" y="10"/>
                  </a:cubicBezTo>
                  <a:cubicBezTo>
                    <a:pt x="37" y="9"/>
                    <a:pt x="37" y="10"/>
                    <a:pt x="36" y="10"/>
                  </a:cubicBezTo>
                  <a:cubicBezTo>
                    <a:pt x="35" y="10"/>
                    <a:pt x="36" y="12"/>
                    <a:pt x="36" y="12"/>
                  </a:cubicBezTo>
                  <a:cubicBezTo>
                    <a:pt x="37" y="12"/>
                    <a:pt x="37" y="13"/>
                    <a:pt x="37" y="13"/>
                  </a:cubicBezTo>
                  <a:cubicBezTo>
                    <a:pt x="38" y="13"/>
                    <a:pt x="38" y="14"/>
                    <a:pt x="37" y="15"/>
                  </a:cubicBezTo>
                  <a:cubicBezTo>
                    <a:pt x="36" y="16"/>
                    <a:pt x="37" y="16"/>
                    <a:pt x="39" y="15"/>
                  </a:cubicBezTo>
                  <a:cubicBezTo>
                    <a:pt x="41" y="15"/>
                    <a:pt x="40" y="16"/>
                    <a:pt x="40" y="17"/>
                  </a:cubicBezTo>
                  <a:cubicBezTo>
                    <a:pt x="41" y="17"/>
                    <a:pt x="42" y="16"/>
                    <a:pt x="43" y="15"/>
                  </a:cubicBezTo>
                  <a:cubicBezTo>
                    <a:pt x="44" y="14"/>
                    <a:pt x="45" y="14"/>
                    <a:pt x="45" y="14"/>
                  </a:cubicBezTo>
                  <a:cubicBezTo>
                    <a:pt x="45" y="13"/>
                    <a:pt x="44" y="13"/>
                    <a:pt x="44" y="13"/>
                  </a:cubicBezTo>
                  <a:cubicBezTo>
                    <a:pt x="43" y="14"/>
                    <a:pt x="41" y="14"/>
                    <a:pt x="42" y="13"/>
                  </a:cubicBezTo>
                  <a:cubicBezTo>
                    <a:pt x="42" y="12"/>
                    <a:pt x="42" y="12"/>
                    <a:pt x="41" y="12"/>
                  </a:cubicBezTo>
                  <a:cubicBezTo>
                    <a:pt x="40" y="12"/>
                    <a:pt x="39" y="12"/>
                    <a:pt x="40" y="11"/>
                  </a:cubicBezTo>
                  <a:cubicBezTo>
                    <a:pt x="40" y="11"/>
                    <a:pt x="39" y="10"/>
                    <a:pt x="38" y="10"/>
                  </a:cubicBezTo>
                  <a:cubicBezTo>
                    <a:pt x="38" y="10"/>
                    <a:pt x="38" y="9"/>
                    <a:pt x="38" y="9"/>
                  </a:cubicBezTo>
                  <a:cubicBezTo>
                    <a:pt x="38" y="8"/>
                    <a:pt x="36" y="8"/>
                    <a:pt x="36" y="8"/>
                  </a:cubicBezTo>
                  <a:cubicBezTo>
                    <a:pt x="37" y="8"/>
                    <a:pt x="35" y="7"/>
                    <a:pt x="35" y="8"/>
                  </a:cubicBezTo>
                  <a:cubicBezTo>
                    <a:pt x="35" y="8"/>
                    <a:pt x="34" y="8"/>
                    <a:pt x="34" y="7"/>
                  </a:cubicBezTo>
                  <a:cubicBezTo>
                    <a:pt x="34" y="7"/>
                    <a:pt x="32" y="7"/>
                    <a:pt x="32" y="7"/>
                  </a:cubicBezTo>
                  <a:cubicBezTo>
                    <a:pt x="31" y="7"/>
                    <a:pt x="32" y="5"/>
                    <a:pt x="31" y="5"/>
                  </a:cubicBezTo>
                  <a:cubicBezTo>
                    <a:pt x="30" y="5"/>
                    <a:pt x="29" y="6"/>
                    <a:pt x="29" y="6"/>
                  </a:cubicBezTo>
                  <a:cubicBezTo>
                    <a:pt x="29" y="6"/>
                    <a:pt x="29" y="5"/>
                    <a:pt x="30" y="4"/>
                  </a:cubicBezTo>
                  <a:cubicBezTo>
                    <a:pt x="30" y="4"/>
                    <a:pt x="27" y="3"/>
                    <a:pt x="27" y="3"/>
                  </a:cubicBezTo>
                  <a:cubicBezTo>
                    <a:pt x="27" y="4"/>
                    <a:pt x="26" y="2"/>
                    <a:pt x="26" y="2"/>
                  </a:cubicBezTo>
                  <a:cubicBezTo>
                    <a:pt x="25" y="2"/>
                    <a:pt x="26" y="3"/>
                    <a:pt x="25" y="3"/>
                  </a:cubicBezTo>
                  <a:cubicBezTo>
                    <a:pt x="25" y="4"/>
                    <a:pt x="24" y="4"/>
                    <a:pt x="25" y="4"/>
                  </a:cubicBezTo>
                  <a:cubicBezTo>
                    <a:pt x="26" y="5"/>
                    <a:pt x="27" y="8"/>
                    <a:pt x="27" y="8"/>
                  </a:cubicBezTo>
                  <a:cubicBezTo>
                    <a:pt x="26" y="8"/>
                    <a:pt x="24" y="6"/>
                    <a:pt x="24" y="5"/>
                  </a:cubicBezTo>
                  <a:cubicBezTo>
                    <a:pt x="24" y="4"/>
                    <a:pt x="23" y="3"/>
                    <a:pt x="22" y="4"/>
                  </a:cubicBezTo>
                  <a:cubicBezTo>
                    <a:pt x="22" y="5"/>
                    <a:pt x="21" y="5"/>
                    <a:pt x="21" y="6"/>
                  </a:cubicBezTo>
                  <a:cubicBezTo>
                    <a:pt x="22" y="6"/>
                    <a:pt x="21" y="7"/>
                    <a:pt x="21" y="6"/>
                  </a:cubicBezTo>
                  <a:cubicBezTo>
                    <a:pt x="21" y="6"/>
                    <a:pt x="20" y="5"/>
                    <a:pt x="19" y="5"/>
                  </a:cubicBezTo>
                  <a:cubicBezTo>
                    <a:pt x="19" y="5"/>
                    <a:pt x="20" y="4"/>
                    <a:pt x="21" y="4"/>
                  </a:cubicBezTo>
                  <a:cubicBezTo>
                    <a:pt x="22" y="4"/>
                    <a:pt x="20" y="3"/>
                    <a:pt x="20" y="4"/>
                  </a:cubicBezTo>
                  <a:cubicBezTo>
                    <a:pt x="19" y="4"/>
                    <a:pt x="18" y="3"/>
                    <a:pt x="18" y="4"/>
                  </a:cubicBezTo>
                  <a:cubicBezTo>
                    <a:pt x="17" y="4"/>
                    <a:pt x="17" y="4"/>
                    <a:pt x="16" y="4"/>
                  </a:cubicBezTo>
                  <a:cubicBezTo>
                    <a:pt x="15" y="4"/>
                    <a:pt x="15" y="5"/>
                    <a:pt x="14" y="5"/>
                  </a:cubicBezTo>
                  <a:cubicBezTo>
                    <a:pt x="14" y="4"/>
                    <a:pt x="13" y="6"/>
                    <a:pt x="14" y="7"/>
                  </a:cubicBezTo>
                  <a:cubicBezTo>
                    <a:pt x="15" y="8"/>
                    <a:pt x="16" y="6"/>
                    <a:pt x="17" y="7"/>
                  </a:cubicBezTo>
                  <a:close/>
                  <a:moveTo>
                    <a:pt x="15" y="11"/>
                  </a:moveTo>
                  <a:cubicBezTo>
                    <a:pt x="15" y="11"/>
                    <a:pt x="16" y="12"/>
                    <a:pt x="16" y="12"/>
                  </a:cubicBezTo>
                  <a:cubicBezTo>
                    <a:pt x="16" y="12"/>
                    <a:pt x="15" y="11"/>
                    <a:pt x="15" y="10"/>
                  </a:cubicBezTo>
                  <a:cubicBezTo>
                    <a:pt x="14" y="9"/>
                    <a:pt x="14" y="9"/>
                    <a:pt x="13" y="9"/>
                  </a:cubicBezTo>
                  <a:cubicBezTo>
                    <a:pt x="12" y="9"/>
                    <a:pt x="14" y="11"/>
                    <a:pt x="15" y="11"/>
                  </a:cubicBezTo>
                  <a:close/>
                  <a:moveTo>
                    <a:pt x="31" y="2"/>
                  </a:moveTo>
                  <a:cubicBezTo>
                    <a:pt x="31" y="3"/>
                    <a:pt x="30" y="3"/>
                    <a:pt x="31" y="3"/>
                  </a:cubicBezTo>
                  <a:cubicBezTo>
                    <a:pt x="32" y="5"/>
                    <a:pt x="38" y="3"/>
                    <a:pt x="39" y="4"/>
                  </a:cubicBezTo>
                  <a:cubicBezTo>
                    <a:pt x="40" y="4"/>
                    <a:pt x="34" y="5"/>
                    <a:pt x="34" y="5"/>
                  </a:cubicBezTo>
                  <a:cubicBezTo>
                    <a:pt x="35" y="6"/>
                    <a:pt x="39" y="6"/>
                    <a:pt x="40" y="6"/>
                  </a:cubicBezTo>
                  <a:cubicBezTo>
                    <a:pt x="40" y="6"/>
                    <a:pt x="41" y="7"/>
                    <a:pt x="43" y="7"/>
                  </a:cubicBezTo>
                  <a:cubicBezTo>
                    <a:pt x="44" y="7"/>
                    <a:pt x="44" y="6"/>
                    <a:pt x="45" y="6"/>
                  </a:cubicBezTo>
                  <a:cubicBezTo>
                    <a:pt x="46" y="6"/>
                    <a:pt x="48" y="6"/>
                    <a:pt x="48" y="5"/>
                  </a:cubicBezTo>
                  <a:cubicBezTo>
                    <a:pt x="48" y="4"/>
                    <a:pt x="52" y="3"/>
                    <a:pt x="51" y="2"/>
                  </a:cubicBezTo>
                  <a:cubicBezTo>
                    <a:pt x="51" y="1"/>
                    <a:pt x="48" y="2"/>
                    <a:pt x="47" y="1"/>
                  </a:cubicBezTo>
                  <a:cubicBezTo>
                    <a:pt x="46" y="1"/>
                    <a:pt x="44" y="0"/>
                    <a:pt x="43" y="1"/>
                  </a:cubicBezTo>
                  <a:cubicBezTo>
                    <a:pt x="43" y="2"/>
                    <a:pt x="42" y="2"/>
                    <a:pt x="42" y="2"/>
                  </a:cubicBezTo>
                  <a:cubicBezTo>
                    <a:pt x="42" y="1"/>
                    <a:pt x="42" y="0"/>
                    <a:pt x="41" y="0"/>
                  </a:cubicBezTo>
                  <a:cubicBezTo>
                    <a:pt x="39" y="1"/>
                    <a:pt x="41" y="2"/>
                    <a:pt x="40" y="3"/>
                  </a:cubicBezTo>
                  <a:cubicBezTo>
                    <a:pt x="40" y="3"/>
                    <a:pt x="39" y="2"/>
                    <a:pt x="38" y="1"/>
                  </a:cubicBezTo>
                  <a:cubicBezTo>
                    <a:pt x="38" y="1"/>
                    <a:pt x="37" y="2"/>
                    <a:pt x="36" y="1"/>
                  </a:cubicBezTo>
                  <a:cubicBezTo>
                    <a:pt x="36" y="1"/>
                    <a:pt x="34" y="0"/>
                    <a:pt x="34" y="0"/>
                  </a:cubicBezTo>
                  <a:cubicBezTo>
                    <a:pt x="34" y="0"/>
                    <a:pt x="34" y="1"/>
                    <a:pt x="34" y="1"/>
                  </a:cubicBezTo>
                  <a:cubicBezTo>
                    <a:pt x="34" y="1"/>
                    <a:pt x="33" y="1"/>
                    <a:pt x="32" y="1"/>
                  </a:cubicBezTo>
                  <a:cubicBezTo>
                    <a:pt x="32" y="0"/>
                    <a:pt x="33" y="1"/>
                    <a:pt x="32" y="2"/>
                  </a:cubicBezTo>
                  <a:cubicBezTo>
                    <a:pt x="32" y="2"/>
                    <a:pt x="31" y="1"/>
                    <a:pt x="31" y="1"/>
                  </a:cubicBezTo>
                  <a:cubicBezTo>
                    <a:pt x="30" y="1"/>
                    <a:pt x="30" y="1"/>
                    <a:pt x="30" y="1"/>
                  </a:cubicBezTo>
                  <a:cubicBezTo>
                    <a:pt x="29" y="1"/>
                    <a:pt x="30" y="2"/>
                    <a:pt x="3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1" name="Freeform 323">
              <a:extLst>
                <a:ext uri="{FF2B5EF4-FFF2-40B4-BE49-F238E27FC236}">
                  <a16:creationId xmlns:a16="http://schemas.microsoft.com/office/drawing/2014/main" id="{DF895FE2-3210-4600-A40A-BF2A2C69E0EE}"/>
                </a:ext>
              </a:extLst>
            </p:cNvPr>
            <p:cNvSpPr>
              <a:spLocks/>
            </p:cNvSpPr>
            <p:nvPr/>
          </p:nvSpPr>
          <p:spPr bwMode="auto">
            <a:xfrm>
              <a:off x="-1944688" y="1608138"/>
              <a:ext cx="28575" cy="11113"/>
            </a:xfrm>
            <a:custGeom>
              <a:avLst/>
              <a:gdLst>
                <a:gd name="T0" fmla="*/ 3 w 8"/>
                <a:gd name="T1" fmla="*/ 0 h 3"/>
                <a:gd name="T2" fmla="*/ 0 w 8"/>
                <a:gd name="T3" fmla="*/ 1 h 3"/>
                <a:gd name="T4" fmla="*/ 5 w 8"/>
                <a:gd name="T5" fmla="*/ 2 h 3"/>
                <a:gd name="T6" fmla="*/ 8 w 8"/>
                <a:gd name="T7" fmla="*/ 2 h 3"/>
                <a:gd name="T8" fmla="*/ 3 w 8"/>
                <a:gd name="T9" fmla="*/ 0 h 3"/>
              </a:gdLst>
              <a:ahLst/>
              <a:cxnLst>
                <a:cxn ang="0">
                  <a:pos x="T0" y="T1"/>
                </a:cxn>
                <a:cxn ang="0">
                  <a:pos x="T2" y="T3"/>
                </a:cxn>
                <a:cxn ang="0">
                  <a:pos x="T4" y="T5"/>
                </a:cxn>
                <a:cxn ang="0">
                  <a:pos x="T6" y="T7"/>
                </a:cxn>
                <a:cxn ang="0">
                  <a:pos x="T8" y="T9"/>
                </a:cxn>
              </a:cxnLst>
              <a:rect l="0" t="0" r="r" b="b"/>
              <a:pathLst>
                <a:path w="8" h="3">
                  <a:moveTo>
                    <a:pt x="3" y="0"/>
                  </a:moveTo>
                  <a:cubicBezTo>
                    <a:pt x="3" y="0"/>
                    <a:pt x="0" y="0"/>
                    <a:pt x="0" y="1"/>
                  </a:cubicBezTo>
                  <a:cubicBezTo>
                    <a:pt x="1" y="2"/>
                    <a:pt x="4" y="1"/>
                    <a:pt x="5" y="2"/>
                  </a:cubicBezTo>
                  <a:cubicBezTo>
                    <a:pt x="6" y="3"/>
                    <a:pt x="8" y="2"/>
                    <a:pt x="8" y="2"/>
                  </a:cubicBezTo>
                  <a:cubicBezTo>
                    <a:pt x="8" y="1"/>
                    <a:pt x="4" y="0"/>
                    <a:pt x="3"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2" name="Freeform 324">
              <a:extLst>
                <a:ext uri="{FF2B5EF4-FFF2-40B4-BE49-F238E27FC236}">
                  <a16:creationId xmlns:a16="http://schemas.microsoft.com/office/drawing/2014/main" id="{99D2C01A-C375-4FC7-8838-C24DCE93CD6E}"/>
                </a:ext>
              </a:extLst>
            </p:cNvPr>
            <p:cNvSpPr>
              <a:spLocks noEditPoints="1"/>
            </p:cNvSpPr>
            <p:nvPr/>
          </p:nvSpPr>
          <p:spPr bwMode="auto">
            <a:xfrm>
              <a:off x="-2444750" y="1817688"/>
              <a:ext cx="146050" cy="142875"/>
            </a:xfrm>
            <a:custGeom>
              <a:avLst/>
              <a:gdLst>
                <a:gd name="T0" fmla="*/ 35 w 40"/>
                <a:gd name="T1" fmla="*/ 5 h 40"/>
                <a:gd name="T2" fmla="*/ 29 w 40"/>
                <a:gd name="T3" fmla="*/ 2 h 40"/>
                <a:gd name="T4" fmla="*/ 28 w 40"/>
                <a:gd name="T5" fmla="*/ 7 h 40"/>
                <a:gd name="T6" fmla="*/ 25 w 40"/>
                <a:gd name="T7" fmla="*/ 9 h 40"/>
                <a:gd name="T8" fmla="*/ 25 w 40"/>
                <a:gd name="T9" fmla="*/ 12 h 40"/>
                <a:gd name="T10" fmla="*/ 27 w 40"/>
                <a:gd name="T11" fmla="*/ 11 h 40"/>
                <a:gd name="T12" fmla="*/ 28 w 40"/>
                <a:gd name="T13" fmla="*/ 10 h 40"/>
                <a:gd name="T14" fmla="*/ 33 w 40"/>
                <a:gd name="T15" fmla="*/ 10 h 40"/>
                <a:gd name="T16" fmla="*/ 37 w 40"/>
                <a:gd name="T17" fmla="*/ 7 h 40"/>
                <a:gd name="T18" fmla="*/ 38 w 40"/>
                <a:gd name="T19" fmla="*/ 5 h 40"/>
                <a:gd name="T20" fmla="*/ 25 w 40"/>
                <a:gd name="T21" fmla="*/ 17 h 40"/>
                <a:gd name="T22" fmla="*/ 22 w 40"/>
                <a:gd name="T23" fmla="*/ 23 h 40"/>
                <a:gd name="T24" fmla="*/ 18 w 40"/>
                <a:gd name="T25" fmla="*/ 24 h 40"/>
                <a:gd name="T26" fmla="*/ 15 w 40"/>
                <a:gd name="T27" fmla="*/ 28 h 40"/>
                <a:gd name="T28" fmla="*/ 11 w 40"/>
                <a:gd name="T29" fmla="*/ 29 h 40"/>
                <a:gd name="T30" fmla="*/ 4 w 40"/>
                <a:gd name="T31" fmla="*/ 32 h 40"/>
                <a:gd name="T32" fmla="*/ 6 w 40"/>
                <a:gd name="T33" fmla="*/ 32 h 40"/>
                <a:gd name="T34" fmla="*/ 13 w 40"/>
                <a:gd name="T35" fmla="*/ 33 h 40"/>
                <a:gd name="T36" fmla="*/ 17 w 40"/>
                <a:gd name="T37" fmla="*/ 31 h 40"/>
                <a:gd name="T38" fmla="*/ 21 w 40"/>
                <a:gd name="T39" fmla="*/ 31 h 40"/>
                <a:gd name="T40" fmla="*/ 24 w 40"/>
                <a:gd name="T41" fmla="*/ 29 h 40"/>
                <a:gd name="T42" fmla="*/ 26 w 40"/>
                <a:gd name="T43" fmla="*/ 26 h 40"/>
                <a:gd name="T44" fmla="*/ 29 w 40"/>
                <a:gd name="T45" fmla="*/ 20 h 40"/>
                <a:gd name="T46" fmla="*/ 25 w 40"/>
                <a:gd name="T47" fmla="*/ 14 h 40"/>
                <a:gd name="T48" fmla="*/ 8 w 40"/>
                <a:gd name="T49" fmla="*/ 33 h 40"/>
                <a:gd name="T50" fmla="*/ 9 w 40"/>
                <a:gd name="T51" fmla="*/ 35 h 40"/>
                <a:gd name="T52" fmla="*/ 12 w 40"/>
                <a:gd name="T53" fmla="*/ 32 h 40"/>
                <a:gd name="T54" fmla="*/ 5 w 40"/>
                <a:gd name="T55" fmla="*/ 35 h 40"/>
                <a:gd name="T56" fmla="*/ 1 w 40"/>
                <a:gd name="T57" fmla="*/ 34 h 40"/>
                <a:gd name="T58" fmla="*/ 2 w 40"/>
                <a:gd name="T59" fmla="*/ 35 h 40"/>
                <a:gd name="T60" fmla="*/ 3 w 40"/>
                <a:gd name="T61" fmla="*/ 40 h 40"/>
                <a:gd name="T62" fmla="*/ 5 w 40"/>
                <a:gd name="T63" fmla="*/ 35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0" h="40">
                  <a:moveTo>
                    <a:pt x="38" y="5"/>
                  </a:moveTo>
                  <a:cubicBezTo>
                    <a:pt x="37" y="4"/>
                    <a:pt x="36" y="5"/>
                    <a:pt x="35" y="5"/>
                  </a:cubicBezTo>
                  <a:cubicBezTo>
                    <a:pt x="34" y="6"/>
                    <a:pt x="31" y="3"/>
                    <a:pt x="30" y="2"/>
                  </a:cubicBezTo>
                  <a:cubicBezTo>
                    <a:pt x="29" y="0"/>
                    <a:pt x="28" y="1"/>
                    <a:pt x="29" y="2"/>
                  </a:cubicBezTo>
                  <a:cubicBezTo>
                    <a:pt x="29" y="3"/>
                    <a:pt x="29" y="4"/>
                    <a:pt x="29" y="5"/>
                  </a:cubicBezTo>
                  <a:cubicBezTo>
                    <a:pt x="29" y="6"/>
                    <a:pt x="28" y="6"/>
                    <a:pt x="28" y="7"/>
                  </a:cubicBezTo>
                  <a:cubicBezTo>
                    <a:pt x="28" y="8"/>
                    <a:pt x="27" y="8"/>
                    <a:pt x="26" y="8"/>
                  </a:cubicBezTo>
                  <a:cubicBezTo>
                    <a:pt x="25" y="8"/>
                    <a:pt x="26" y="9"/>
                    <a:pt x="25" y="9"/>
                  </a:cubicBezTo>
                  <a:cubicBezTo>
                    <a:pt x="24" y="9"/>
                    <a:pt x="24" y="10"/>
                    <a:pt x="25" y="10"/>
                  </a:cubicBezTo>
                  <a:cubicBezTo>
                    <a:pt x="25" y="11"/>
                    <a:pt x="25" y="12"/>
                    <a:pt x="25" y="12"/>
                  </a:cubicBezTo>
                  <a:cubicBezTo>
                    <a:pt x="25" y="13"/>
                    <a:pt x="25" y="12"/>
                    <a:pt x="26" y="12"/>
                  </a:cubicBezTo>
                  <a:cubicBezTo>
                    <a:pt x="26" y="11"/>
                    <a:pt x="27" y="12"/>
                    <a:pt x="27" y="11"/>
                  </a:cubicBezTo>
                  <a:cubicBezTo>
                    <a:pt x="27" y="11"/>
                    <a:pt x="26" y="10"/>
                    <a:pt x="26" y="10"/>
                  </a:cubicBezTo>
                  <a:cubicBezTo>
                    <a:pt x="26" y="9"/>
                    <a:pt x="27" y="10"/>
                    <a:pt x="28" y="10"/>
                  </a:cubicBezTo>
                  <a:cubicBezTo>
                    <a:pt x="28" y="9"/>
                    <a:pt x="30" y="9"/>
                    <a:pt x="31" y="10"/>
                  </a:cubicBezTo>
                  <a:cubicBezTo>
                    <a:pt x="32" y="11"/>
                    <a:pt x="32" y="11"/>
                    <a:pt x="33" y="10"/>
                  </a:cubicBezTo>
                  <a:cubicBezTo>
                    <a:pt x="33" y="9"/>
                    <a:pt x="34" y="8"/>
                    <a:pt x="36" y="8"/>
                  </a:cubicBezTo>
                  <a:cubicBezTo>
                    <a:pt x="38" y="8"/>
                    <a:pt x="38" y="7"/>
                    <a:pt x="37" y="7"/>
                  </a:cubicBezTo>
                  <a:cubicBezTo>
                    <a:pt x="37" y="7"/>
                    <a:pt x="40" y="5"/>
                    <a:pt x="40" y="4"/>
                  </a:cubicBezTo>
                  <a:cubicBezTo>
                    <a:pt x="40" y="4"/>
                    <a:pt x="38" y="5"/>
                    <a:pt x="38" y="5"/>
                  </a:cubicBezTo>
                  <a:close/>
                  <a:moveTo>
                    <a:pt x="25" y="14"/>
                  </a:moveTo>
                  <a:cubicBezTo>
                    <a:pt x="24" y="15"/>
                    <a:pt x="24" y="17"/>
                    <a:pt x="25" y="17"/>
                  </a:cubicBezTo>
                  <a:cubicBezTo>
                    <a:pt x="25" y="18"/>
                    <a:pt x="23" y="19"/>
                    <a:pt x="23" y="20"/>
                  </a:cubicBezTo>
                  <a:cubicBezTo>
                    <a:pt x="24" y="22"/>
                    <a:pt x="22" y="22"/>
                    <a:pt x="22" y="23"/>
                  </a:cubicBezTo>
                  <a:cubicBezTo>
                    <a:pt x="22" y="24"/>
                    <a:pt x="21" y="23"/>
                    <a:pt x="20" y="24"/>
                  </a:cubicBezTo>
                  <a:cubicBezTo>
                    <a:pt x="19" y="25"/>
                    <a:pt x="18" y="24"/>
                    <a:pt x="18" y="24"/>
                  </a:cubicBezTo>
                  <a:cubicBezTo>
                    <a:pt x="19" y="23"/>
                    <a:pt x="17" y="24"/>
                    <a:pt x="17" y="25"/>
                  </a:cubicBezTo>
                  <a:cubicBezTo>
                    <a:pt x="17" y="27"/>
                    <a:pt x="15" y="27"/>
                    <a:pt x="15" y="28"/>
                  </a:cubicBezTo>
                  <a:cubicBezTo>
                    <a:pt x="16" y="28"/>
                    <a:pt x="14" y="29"/>
                    <a:pt x="14" y="28"/>
                  </a:cubicBezTo>
                  <a:cubicBezTo>
                    <a:pt x="14" y="28"/>
                    <a:pt x="13" y="28"/>
                    <a:pt x="11" y="29"/>
                  </a:cubicBezTo>
                  <a:cubicBezTo>
                    <a:pt x="9" y="29"/>
                    <a:pt x="8" y="28"/>
                    <a:pt x="8" y="29"/>
                  </a:cubicBezTo>
                  <a:cubicBezTo>
                    <a:pt x="7" y="30"/>
                    <a:pt x="5" y="31"/>
                    <a:pt x="4" y="32"/>
                  </a:cubicBezTo>
                  <a:cubicBezTo>
                    <a:pt x="3" y="32"/>
                    <a:pt x="3" y="33"/>
                    <a:pt x="4" y="33"/>
                  </a:cubicBezTo>
                  <a:cubicBezTo>
                    <a:pt x="5" y="32"/>
                    <a:pt x="6" y="33"/>
                    <a:pt x="6" y="32"/>
                  </a:cubicBezTo>
                  <a:cubicBezTo>
                    <a:pt x="7" y="32"/>
                    <a:pt x="10" y="31"/>
                    <a:pt x="12" y="31"/>
                  </a:cubicBezTo>
                  <a:cubicBezTo>
                    <a:pt x="14" y="31"/>
                    <a:pt x="13" y="32"/>
                    <a:pt x="13" y="33"/>
                  </a:cubicBezTo>
                  <a:cubicBezTo>
                    <a:pt x="13" y="34"/>
                    <a:pt x="15" y="34"/>
                    <a:pt x="16" y="33"/>
                  </a:cubicBezTo>
                  <a:cubicBezTo>
                    <a:pt x="17" y="32"/>
                    <a:pt x="18" y="32"/>
                    <a:pt x="17" y="31"/>
                  </a:cubicBezTo>
                  <a:cubicBezTo>
                    <a:pt x="16" y="31"/>
                    <a:pt x="17" y="30"/>
                    <a:pt x="18" y="31"/>
                  </a:cubicBezTo>
                  <a:cubicBezTo>
                    <a:pt x="18" y="32"/>
                    <a:pt x="20" y="32"/>
                    <a:pt x="21" y="31"/>
                  </a:cubicBezTo>
                  <a:cubicBezTo>
                    <a:pt x="21" y="30"/>
                    <a:pt x="21" y="31"/>
                    <a:pt x="22" y="31"/>
                  </a:cubicBezTo>
                  <a:cubicBezTo>
                    <a:pt x="23" y="31"/>
                    <a:pt x="24" y="29"/>
                    <a:pt x="24" y="29"/>
                  </a:cubicBezTo>
                  <a:cubicBezTo>
                    <a:pt x="24" y="30"/>
                    <a:pt x="25" y="30"/>
                    <a:pt x="26" y="29"/>
                  </a:cubicBezTo>
                  <a:cubicBezTo>
                    <a:pt x="27" y="28"/>
                    <a:pt x="26" y="27"/>
                    <a:pt x="26" y="26"/>
                  </a:cubicBezTo>
                  <a:cubicBezTo>
                    <a:pt x="27" y="25"/>
                    <a:pt x="28" y="23"/>
                    <a:pt x="27" y="22"/>
                  </a:cubicBezTo>
                  <a:cubicBezTo>
                    <a:pt x="26" y="21"/>
                    <a:pt x="28" y="20"/>
                    <a:pt x="29" y="20"/>
                  </a:cubicBezTo>
                  <a:cubicBezTo>
                    <a:pt x="30" y="19"/>
                    <a:pt x="28" y="15"/>
                    <a:pt x="28" y="13"/>
                  </a:cubicBezTo>
                  <a:cubicBezTo>
                    <a:pt x="28" y="12"/>
                    <a:pt x="26" y="14"/>
                    <a:pt x="25" y="14"/>
                  </a:cubicBezTo>
                  <a:close/>
                  <a:moveTo>
                    <a:pt x="10" y="32"/>
                  </a:moveTo>
                  <a:cubicBezTo>
                    <a:pt x="10" y="33"/>
                    <a:pt x="9" y="33"/>
                    <a:pt x="8" y="33"/>
                  </a:cubicBezTo>
                  <a:cubicBezTo>
                    <a:pt x="7" y="33"/>
                    <a:pt x="7" y="36"/>
                    <a:pt x="7" y="36"/>
                  </a:cubicBezTo>
                  <a:cubicBezTo>
                    <a:pt x="8" y="36"/>
                    <a:pt x="8" y="36"/>
                    <a:pt x="9" y="35"/>
                  </a:cubicBezTo>
                  <a:cubicBezTo>
                    <a:pt x="9" y="34"/>
                    <a:pt x="10" y="34"/>
                    <a:pt x="11" y="34"/>
                  </a:cubicBezTo>
                  <a:cubicBezTo>
                    <a:pt x="11" y="35"/>
                    <a:pt x="12" y="33"/>
                    <a:pt x="12" y="32"/>
                  </a:cubicBezTo>
                  <a:cubicBezTo>
                    <a:pt x="12" y="31"/>
                    <a:pt x="10" y="31"/>
                    <a:pt x="10" y="32"/>
                  </a:cubicBezTo>
                  <a:close/>
                  <a:moveTo>
                    <a:pt x="5" y="35"/>
                  </a:moveTo>
                  <a:cubicBezTo>
                    <a:pt x="5" y="34"/>
                    <a:pt x="4" y="34"/>
                    <a:pt x="4" y="34"/>
                  </a:cubicBezTo>
                  <a:cubicBezTo>
                    <a:pt x="4" y="33"/>
                    <a:pt x="3" y="33"/>
                    <a:pt x="1" y="34"/>
                  </a:cubicBezTo>
                  <a:cubicBezTo>
                    <a:pt x="0" y="35"/>
                    <a:pt x="0" y="35"/>
                    <a:pt x="1" y="36"/>
                  </a:cubicBezTo>
                  <a:cubicBezTo>
                    <a:pt x="1" y="37"/>
                    <a:pt x="2" y="36"/>
                    <a:pt x="2" y="35"/>
                  </a:cubicBezTo>
                  <a:cubicBezTo>
                    <a:pt x="2" y="34"/>
                    <a:pt x="3" y="36"/>
                    <a:pt x="2" y="37"/>
                  </a:cubicBezTo>
                  <a:cubicBezTo>
                    <a:pt x="2" y="39"/>
                    <a:pt x="2" y="40"/>
                    <a:pt x="3" y="40"/>
                  </a:cubicBezTo>
                  <a:cubicBezTo>
                    <a:pt x="4" y="40"/>
                    <a:pt x="5" y="38"/>
                    <a:pt x="6" y="36"/>
                  </a:cubicBezTo>
                  <a:cubicBezTo>
                    <a:pt x="7" y="35"/>
                    <a:pt x="5" y="36"/>
                    <a:pt x="5" y="3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3" name="Freeform 325">
              <a:extLst>
                <a:ext uri="{FF2B5EF4-FFF2-40B4-BE49-F238E27FC236}">
                  <a16:creationId xmlns:a16="http://schemas.microsoft.com/office/drawing/2014/main" id="{23514080-6963-4DC0-87C6-A807EAFAAE4F}"/>
                </a:ext>
              </a:extLst>
            </p:cNvPr>
            <p:cNvSpPr>
              <a:spLocks noEditPoints="1"/>
            </p:cNvSpPr>
            <p:nvPr/>
          </p:nvSpPr>
          <p:spPr bwMode="auto">
            <a:xfrm>
              <a:off x="-2903538" y="1730375"/>
              <a:ext cx="506412" cy="349250"/>
            </a:xfrm>
            <a:custGeom>
              <a:avLst/>
              <a:gdLst>
                <a:gd name="T0" fmla="*/ 133 w 140"/>
                <a:gd name="T1" fmla="*/ 18 h 97"/>
                <a:gd name="T2" fmla="*/ 126 w 140"/>
                <a:gd name="T3" fmla="*/ 13 h 97"/>
                <a:gd name="T4" fmla="*/ 120 w 140"/>
                <a:gd name="T5" fmla="*/ 6 h 97"/>
                <a:gd name="T6" fmla="*/ 112 w 140"/>
                <a:gd name="T7" fmla="*/ 1 h 97"/>
                <a:gd name="T8" fmla="*/ 107 w 140"/>
                <a:gd name="T9" fmla="*/ 5 h 97"/>
                <a:gd name="T10" fmla="*/ 102 w 140"/>
                <a:gd name="T11" fmla="*/ 12 h 97"/>
                <a:gd name="T12" fmla="*/ 95 w 140"/>
                <a:gd name="T13" fmla="*/ 15 h 97"/>
                <a:gd name="T14" fmla="*/ 99 w 140"/>
                <a:gd name="T15" fmla="*/ 18 h 97"/>
                <a:gd name="T16" fmla="*/ 99 w 140"/>
                <a:gd name="T17" fmla="*/ 22 h 97"/>
                <a:gd name="T18" fmla="*/ 87 w 140"/>
                <a:gd name="T19" fmla="*/ 26 h 97"/>
                <a:gd name="T20" fmla="*/ 78 w 140"/>
                <a:gd name="T21" fmla="*/ 34 h 97"/>
                <a:gd name="T22" fmla="*/ 65 w 140"/>
                <a:gd name="T23" fmla="*/ 35 h 97"/>
                <a:gd name="T24" fmla="*/ 50 w 140"/>
                <a:gd name="T25" fmla="*/ 33 h 97"/>
                <a:gd name="T26" fmla="*/ 43 w 140"/>
                <a:gd name="T27" fmla="*/ 26 h 97"/>
                <a:gd name="T28" fmla="*/ 38 w 140"/>
                <a:gd name="T29" fmla="*/ 19 h 97"/>
                <a:gd name="T30" fmla="*/ 32 w 140"/>
                <a:gd name="T31" fmla="*/ 14 h 97"/>
                <a:gd name="T32" fmla="*/ 28 w 140"/>
                <a:gd name="T33" fmla="*/ 16 h 97"/>
                <a:gd name="T34" fmla="*/ 23 w 140"/>
                <a:gd name="T35" fmla="*/ 20 h 97"/>
                <a:gd name="T36" fmla="*/ 18 w 140"/>
                <a:gd name="T37" fmla="*/ 25 h 97"/>
                <a:gd name="T38" fmla="*/ 16 w 140"/>
                <a:gd name="T39" fmla="*/ 31 h 97"/>
                <a:gd name="T40" fmla="*/ 11 w 140"/>
                <a:gd name="T41" fmla="*/ 37 h 97"/>
                <a:gd name="T42" fmla="*/ 4 w 140"/>
                <a:gd name="T43" fmla="*/ 39 h 97"/>
                <a:gd name="T44" fmla="*/ 0 w 140"/>
                <a:gd name="T45" fmla="*/ 42 h 97"/>
                <a:gd name="T46" fmla="*/ 3 w 140"/>
                <a:gd name="T47" fmla="*/ 48 h 97"/>
                <a:gd name="T48" fmla="*/ 8 w 140"/>
                <a:gd name="T49" fmla="*/ 53 h 97"/>
                <a:gd name="T50" fmla="*/ 12 w 140"/>
                <a:gd name="T51" fmla="*/ 51 h 97"/>
                <a:gd name="T52" fmla="*/ 12 w 140"/>
                <a:gd name="T53" fmla="*/ 57 h 97"/>
                <a:gd name="T54" fmla="*/ 12 w 140"/>
                <a:gd name="T55" fmla="*/ 63 h 97"/>
                <a:gd name="T56" fmla="*/ 16 w 140"/>
                <a:gd name="T57" fmla="*/ 67 h 97"/>
                <a:gd name="T58" fmla="*/ 29 w 140"/>
                <a:gd name="T59" fmla="*/ 72 h 97"/>
                <a:gd name="T60" fmla="*/ 34 w 140"/>
                <a:gd name="T61" fmla="*/ 73 h 97"/>
                <a:gd name="T62" fmla="*/ 38 w 140"/>
                <a:gd name="T63" fmla="*/ 72 h 97"/>
                <a:gd name="T64" fmla="*/ 43 w 140"/>
                <a:gd name="T65" fmla="*/ 71 h 97"/>
                <a:gd name="T66" fmla="*/ 50 w 140"/>
                <a:gd name="T67" fmla="*/ 71 h 97"/>
                <a:gd name="T68" fmla="*/ 54 w 140"/>
                <a:gd name="T69" fmla="*/ 73 h 97"/>
                <a:gd name="T70" fmla="*/ 53 w 140"/>
                <a:gd name="T71" fmla="*/ 82 h 97"/>
                <a:gd name="T72" fmla="*/ 57 w 140"/>
                <a:gd name="T73" fmla="*/ 87 h 97"/>
                <a:gd name="T74" fmla="*/ 61 w 140"/>
                <a:gd name="T75" fmla="*/ 89 h 97"/>
                <a:gd name="T76" fmla="*/ 65 w 140"/>
                <a:gd name="T77" fmla="*/ 85 h 97"/>
                <a:gd name="T78" fmla="*/ 73 w 140"/>
                <a:gd name="T79" fmla="*/ 85 h 97"/>
                <a:gd name="T80" fmla="*/ 77 w 140"/>
                <a:gd name="T81" fmla="*/ 88 h 97"/>
                <a:gd name="T82" fmla="*/ 81 w 140"/>
                <a:gd name="T83" fmla="*/ 91 h 97"/>
                <a:gd name="T84" fmla="*/ 92 w 140"/>
                <a:gd name="T85" fmla="*/ 86 h 97"/>
                <a:gd name="T86" fmla="*/ 100 w 140"/>
                <a:gd name="T87" fmla="*/ 81 h 97"/>
                <a:gd name="T88" fmla="*/ 104 w 140"/>
                <a:gd name="T89" fmla="*/ 76 h 97"/>
                <a:gd name="T90" fmla="*/ 108 w 140"/>
                <a:gd name="T91" fmla="*/ 71 h 97"/>
                <a:gd name="T92" fmla="*/ 109 w 140"/>
                <a:gd name="T93" fmla="*/ 67 h 97"/>
                <a:gd name="T94" fmla="*/ 108 w 140"/>
                <a:gd name="T95" fmla="*/ 64 h 97"/>
                <a:gd name="T96" fmla="*/ 107 w 140"/>
                <a:gd name="T97" fmla="*/ 60 h 97"/>
                <a:gd name="T98" fmla="*/ 104 w 140"/>
                <a:gd name="T99" fmla="*/ 52 h 97"/>
                <a:gd name="T100" fmla="*/ 111 w 140"/>
                <a:gd name="T101" fmla="*/ 49 h 97"/>
                <a:gd name="T102" fmla="*/ 102 w 140"/>
                <a:gd name="T103" fmla="*/ 46 h 97"/>
                <a:gd name="T104" fmla="*/ 106 w 140"/>
                <a:gd name="T105" fmla="*/ 40 h 97"/>
                <a:gd name="T106" fmla="*/ 109 w 140"/>
                <a:gd name="T107" fmla="*/ 43 h 97"/>
                <a:gd name="T108" fmla="*/ 120 w 140"/>
                <a:gd name="T109" fmla="*/ 37 h 97"/>
                <a:gd name="T110" fmla="*/ 125 w 140"/>
                <a:gd name="T111" fmla="*/ 35 h 97"/>
                <a:gd name="T112" fmla="*/ 131 w 140"/>
                <a:gd name="T113" fmla="*/ 33 h 97"/>
                <a:gd name="T114" fmla="*/ 131 w 140"/>
                <a:gd name="T115" fmla="*/ 27 h 97"/>
                <a:gd name="T116" fmla="*/ 138 w 140"/>
                <a:gd name="T117" fmla="*/ 22 h 97"/>
                <a:gd name="T118" fmla="*/ 106 w 140"/>
                <a:gd name="T119" fmla="*/ 87 h 97"/>
                <a:gd name="T120" fmla="*/ 78 w 140"/>
                <a:gd name="T121" fmla="*/ 95 h 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140" h="97">
                  <a:moveTo>
                    <a:pt x="139" y="18"/>
                  </a:moveTo>
                  <a:cubicBezTo>
                    <a:pt x="139" y="16"/>
                    <a:pt x="137" y="17"/>
                    <a:pt x="137" y="17"/>
                  </a:cubicBezTo>
                  <a:cubicBezTo>
                    <a:pt x="137" y="17"/>
                    <a:pt x="135" y="17"/>
                    <a:pt x="135" y="18"/>
                  </a:cubicBezTo>
                  <a:cubicBezTo>
                    <a:pt x="134" y="19"/>
                    <a:pt x="134" y="18"/>
                    <a:pt x="133" y="18"/>
                  </a:cubicBezTo>
                  <a:cubicBezTo>
                    <a:pt x="132" y="19"/>
                    <a:pt x="130" y="18"/>
                    <a:pt x="130" y="18"/>
                  </a:cubicBezTo>
                  <a:cubicBezTo>
                    <a:pt x="130" y="17"/>
                    <a:pt x="130" y="16"/>
                    <a:pt x="130" y="16"/>
                  </a:cubicBezTo>
                  <a:cubicBezTo>
                    <a:pt x="130" y="15"/>
                    <a:pt x="129" y="15"/>
                    <a:pt x="128" y="14"/>
                  </a:cubicBezTo>
                  <a:cubicBezTo>
                    <a:pt x="128" y="14"/>
                    <a:pt x="126" y="13"/>
                    <a:pt x="126" y="13"/>
                  </a:cubicBezTo>
                  <a:cubicBezTo>
                    <a:pt x="126" y="14"/>
                    <a:pt x="125" y="13"/>
                    <a:pt x="124" y="13"/>
                  </a:cubicBezTo>
                  <a:cubicBezTo>
                    <a:pt x="122" y="12"/>
                    <a:pt x="123" y="12"/>
                    <a:pt x="123" y="11"/>
                  </a:cubicBezTo>
                  <a:cubicBezTo>
                    <a:pt x="123" y="11"/>
                    <a:pt x="122" y="9"/>
                    <a:pt x="122" y="8"/>
                  </a:cubicBezTo>
                  <a:cubicBezTo>
                    <a:pt x="121" y="8"/>
                    <a:pt x="121" y="7"/>
                    <a:pt x="120" y="6"/>
                  </a:cubicBezTo>
                  <a:cubicBezTo>
                    <a:pt x="120" y="4"/>
                    <a:pt x="119" y="4"/>
                    <a:pt x="119" y="4"/>
                  </a:cubicBezTo>
                  <a:cubicBezTo>
                    <a:pt x="119" y="3"/>
                    <a:pt x="118" y="2"/>
                    <a:pt x="118" y="2"/>
                  </a:cubicBezTo>
                  <a:cubicBezTo>
                    <a:pt x="117" y="1"/>
                    <a:pt x="116" y="2"/>
                    <a:pt x="115" y="1"/>
                  </a:cubicBezTo>
                  <a:cubicBezTo>
                    <a:pt x="114" y="0"/>
                    <a:pt x="113" y="1"/>
                    <a:pt x="112" y="1"/>
                  </a:cubicBezTo>
                  <a:cubicBezTo>
                    <a:pt x="111" y="0"/>
                    <a:pt x="109" y="1"/>
                    <a:pt x="109" y="1"/>
                  </a:cubicBezTo>
                  <a:cubicBezTo>
                    <a:pt x="108" y="1"/>
                    <a:pt x="107" y="1"/>
                    <a:pt x="106" y="2"/>
                  </a:cubicBezTo>
                  <a:cubicBezTo>
                    <a:pt x="105" y="3"/>
                    <a:pt x="106" y="3"/>
                    <a:pt x="106" y="3"/>
                  </a:cubicBezTo>
                  <a:cubicBezTo>
                    <a:pt x="106" y="3"/>
                    <a:pt x="107" y="4"/>
                    <a:pt x="107" y="5"/>
                  </a:cubicBezTo>
                  <a:cubicBezTo>
                    <a:pt x="107" y="5"/>
                    <a:pt x="106" y="6"/>
                    <a:pt x="106" y="6"/>
                  </a:cubicBezTo>
                  <a:cubicBezTo>
                    <a:pt x="105" y="6"/>
                    <a:pt x="104" y="8"/>
                    <a:pt x="104" y="8"/>
                  </a:cubicBezTo>
                  <a:cubicBezTo>
                    <a:pt x="104" y="9"/>
                    <a:pt x="103" y="10"/>
                    <a:pt x="103" y="11"/>
                  </a:cubicBezTo>
                  <a:cubicBezTo>
                    <a:pt x="103" y="11"/>
                    <a:pt x="103" y="11"/>
                    <a:pt x="102" y="12"/>
                  </a:cubicBezTo>
                  <a:cubicBezTo>
                    <a:pt x="102" y="12"/>
                    <a:pt x="100" y="13"/>
                    <a:pt x="100" y="13"/>
                  </a:cubicBezTo>
                  <a:cubicBezTo>
                    <a:pt x="99" y="13"/>
                    <a:pt x="98" y="13"/>
                    <a:pt x="98" y="12"/>
                  </a:cubicBezTo>
                  <a:cubicBezTo>
                    <a:pt x="98" y="12"/>
                    <a:pt x="97" y="12"/>
                    <a:pt x="97" y="12"/>
                  </a:cubicBezTo>
                  <a:cubicBezTo>
                    <a:pt x="95" y="15"/>
                    <a:pt x="95" y="15"/>
                    <a:pt x="95" y="15"/>
                  </a:cubicBezTo>
                  <a:cubicBezTo>
                    <a:pt x="95" y="17"/>
                    <a:pt x="95" y="17"/>
                    <a:pt x="95" y="17"/>
                  </a:cubicBezTo>
                  <a:cubicBezTo>
                    <a:pt x="95" y="17"/>
                    <a:pt x="94" y="17"/>
                    <a:pt x="95" y="18"/>
                  </a:cubicBezTo>
                  <a:cubicBezTo>
                    <a:pt x="96" y="19"/>
                    <a:pt x="96" y="18"/>
                    <a:pt x="97" y="18"/>
                  </a:cubicBezTo>
                  <a:cubicBezTo>
                    <a:pt x="99" y="18"/>
                    <a:pt x="99" y="19"/>
                    <a:pt x="99" y="18"/>
                  </a:cubicBezTo>
                  <a:cubicBezTo>
                    <a:pt x="100" y="18"/>
                    <a:pt x="101" y="17"/>
                    <a:pt x="102" y="18"/>
                  </a:cubicBezTo>
                  <a:cubicBezTo>
                    <a:pt x="102" y="19"/>
                    <a:pt x="105" y="20"/>
                    <a:pt x="105" y="21"/>
                  </a:cubicBezTo>
                  <a:cubicBezTo>
                    <a:pt x="105" y="22"/>
                    <a:pt x="103" y="22"/>
                    <a:pt x="102" y="21"/>
                  </a:cubicBezTo>
                  <a:cubicBezTo>
                    <a:pt x="101" y="21"/>
                    <a:pt x="100" y="22"/>
                    <a:pt x="99" y="22"/>
                  </a:cubicBezTo>
                  <a:cubicBezTo>
                    <a:pt x="98" y="22"/>
                    <a:pt x="97" y="22"/>
                    <a:pt x="96" y="23"/>
                  </a:cubicBezTo>
                  <a:cubicBezTo>
                    <a:pt x="96" y="24"/>
                    <a:pt x="96" y="25"/>
                    <a:pt x="94" y="25"/>
                  </a:cubicBezTo>
                  <a:cubicBezTo>
                    <a:pt x="93" y="25"/>
                    <a:pt x="92" y="25"/>
                    <a:pt x="91" y="26"/>
                  </a:cubicBezTo>
                  <a:cubicBezTo>
                    <a:pt x="89" y="27"/>
                    <a:pt x="88" y="27"/>
                    <a:pt x="87" y="26"/>
                  </a:cubicBezTo>
                  <a:cubicBezTo>
                    <a:pt x="87" y="26"/>
                    <a:pt x="86" y="26"/>
                    <a:pt x="85" y="27"/>
                  </a:cubicBezTo>
                  <a:cubicBezTo>
                    <a:pt x="84" y="28"/>
                    <a:pt x="86" y="29"/>
                    <a:pt x="86" y="30"/>
                  </a:cubicBezTo>
                  <a:cubicBezTo>
                    <a:pt x="85" y="31"/>
                    <a:pt x="84" y="31"/>
                    <a:pt x="83" y="32"/>
                  </a:cubicBezTo>
                  <a:cubicBezTo>
                    <a:pt x="81" y="33"/>
                    <a:pt x="80" y="34"/>
                    <a:pt x="78" y="34"/>
                  </a:cubicBezTo>
                  <a:cubicBezTo>
                    <a:pt x="77" y="34"/>
                    <a:pt x="75" y="33"/>
                    <a:pt x="73" y="34"/>
                  </a:cubicBezTo>
                  <a:cubicBezTo>
                    <a:pt x="71" y="35"/>
                    <a:pt x="70" y="36"/>
                    <a:pt x="69" y="36"/>
                  </a:cubicBezTo>
                  <a:cubicBezTo>
                    <a:pt x="68" y="36"/>
                    <a:pt x="68" y="35"/>
                    <a:pt x="67" y="35"/>
                  </a:cubicBezTo>
                  <a:cubicBezTo>
                    <a:pt x="66" y="35"/>
                    <a:pt x="66" y="35"/>
                    <a:pt x="65" y="35"/>
                  </a:cubicBezTo>
                  <a:cubicBezTo>
                    <a:pt x="64" y="34"/>
                    <a:pt x="64" y="35"/>
                    <a:pt x="62" y="34"/>
                  </a:cubicBezTo>
                  <a:cubicBezTo>
                    <a:pt x="61" y="33"/>
                    <a:pt x="59" y="33"/>
                    <a:pt x="58" y="33"/>
                  </a:cubicBezTo>
                  <a:cubicBezTo>
                    <a:pt x="57" y="33"/>
                    <a:pt x="54" y="33"/>
                    <a:pt x="53" y="33"/>
                  </a:cubicBezTo>
                  <a:cubicBezTo>
                    <a:pt x="52" y="33"/>
                    <a:pt x="50" y="33"/>
                    <a:pt x="50" y="33"/>
                  </a:cubicBezTo>
                  <a:cubicBezTo>
                    <a:pt x="50" y="32"/>
                    <a:pt x="49" y="32"/>
                    <a:pt x="48" y="30"/>
                  </a:cubicBezTo>
                  <a:cubicBezTo>
                    <a:pt x="48" y="29"/>
                    <a:pt x="47" y="28"/>
                    <a:pt x="47" y="28"/>
                  </a:cubicBezTo>
                  <a:cubicBezTo>
                    <a:pt x="46" y="28"/>
                    <a:pt x="46" y="27"/>
                    <a:pt x="45" y="27"/>
                  </a:cubicBezTo>
                  <a:cubicBezTo>
                    <a:pt x="45" y="27"/>
                    <a:pt x="44" y="26"/>
                    <a:pt x="43" y="26"/>
                  </a:cubicBezTo>
                  <a:cubicBezTo>
                    <a:pt x="42" y="26"/>
                    <a:pt x="39" y="26"/>
                    <a:pt x="38" y="25"/>
                  </a:cubicBezTo>
                  <a:cubicBezTo>
                    <a:pt x="38" y="24"/>
                    <a:pt x="39" y="24"/>
                    <a:pt x="39" y="23"/>
                  </a:cubicBezTo>
                  <a:cubicBezTo>
                    <a:pt x="39" y="22"/>
                    <a:pt x="39" y="21"/>
                    <a:pt x="39" y="21"/>
                  </a:cubicBezTo>
                  <a:cubicBezTo>
                    <a:pt x="38" y="20"/>
                    <a:pt x="38" y="20"/>
                    <a:pt x="38" y="19"/>
                  </a:cubicBezTo>
                  <a:cubicBezTo>
                    <a:pt x="37" y="18"/>
                    <a:pt x="36" y="17"/>
                    <a:pt x="36" y="17"/>
                  </a:cubicBezTo>
                  <a:cubicBezTo>
                    <a:pt x="35" y="17"/>
                    <a:pt x="34" y="17"/>
                    <a:pt x="33" y="16"/>
                  </a:cubicBezTo>
                  <a:cubicBezTo>
                    <a:pt x="33" y="16"/>
                    <a:pt x="32" y="16"/>
                    <a:pt x="32" y="14"/>
                  </a:cubicBezTo>
                  <a:cubicBezTo>
                    <a:pt x="32" y="14"/>
                    <a:pt x="32" y="14"/>
                    <a:pt x="32" y="14"/>
                  </a:cubicBezTo>
                  <a:cubicBezTo>
                    <a:pt x="31" y="14"/>
                    <a:pt x="31" y="14"/>
                    <a:pt x="31" y="14"/>
                  </a:cubicBezTo>
                  <a:cubicBezTo>
                    <a:pt x="31" y="14"/>
                    <a:pt x="30" y="13"/>
                    <a:pt x="30" y="13"/>
                  </a:cubicBezTo>
                  <a:cubicBezTo>
                    <a:pt x="30" y="14"/>
                    <a:pt x="29" y="14"/>
                    <a:pt x="29" y="15"/>
                  </a:cubicBezTo>
                  <a:cubicBezTo>
                    <a:pt x="29" y="15"/>
                    <a:pt x="29" y="16"/>
                    <a:pt x="28" y="16"/>
                  </a:cubicBezTo>
                  <a:cubicBezTo>
                    <a:pt x="28" y="16"/>
                    <a:pt x="27" y="17"/>
                    <a:pt x="27" y="18"/>
                  </a:cubicBezTo>
                  <a:cubicBezTo>
                    <a:pt x="27" y="19"/>
                    <a:pt x="28" y="19"/>
                    <a:pt x="27" y="20"/>
                  </a:cubicBezTo>
                  <a:cubicBezTo>
                    <a:pt x="27" y="20"/>
                    <a:pt x="26" y="21"/>
                    <a:pt x="25" y="20"/>
                  </a:cubicBezTo>
                  <a:cubicBezTo>
                    <a:pt x="25" y="20"/>
                    <a:pt x="24" y="20"/>
                    <a:pt x="23" y="20"/>
                  </a:cubicBezTo>
                  <a:cubicBezTo>
                    <a:pt x="22" y="20"/>
                    <a:pt x="22" y="19"/>
                    <a:pt x="21" y="20"/>
                  </a:cubicBezTo>
                  <a:cubicBezTo>
                    <a:pt x="21" y="21"/>
                    <a:pt x="20" y="24"/>
                    <a:pt x="20" y="25"/>
                  </a:cubicBezTo>
                  <a:cubicBezTo>
                    <a:pt x="20" y="25"/>
                    <a:pt x="21" y="26"/>
                    <a:pt x="20" y="26"/>
                  </a:cubicBezTo>
                  <a:cubicBezTo>
                    <a:pt x="19" y="26"/>
                    <a:pt x="19" y="26"/>
                    <a:pt x="18" y="25"/>
                  </a:cubicBezTo>
                  <a:cubicBezTo>
                    <a:pt x="18" y="25"/>
                    <a:pt x="17" y="26"/>
                    <a:pt x="16" y="26"/>
                  </a:cubicBezTo>
                  <a:cubicBezTo>
                    <a:pt x="16" y="26"/>
                    <a:pt x="14" y="26"/>
                    <a:pt x="15" y="27"/>
                  </a:cubicBezTo>
                  <a:cubicBezTo>
                    <a:pt x="15" y="27"/>
                    <a:pt x="15" y="28"/>
                    <a:pt x="15" y="29"/>
                  </a:cubicBezTo>
                  <a:cubicBezTo>
                    <a:pt x="15" y="29"/>
                    <a:pt x="16" y="31"/>
                    <a:pt x="16" y="31"/>
                  </a:cubicBezTo>
                  <a:cubicBezTo>
                    <a:pt x="16" y="32"/>
                    <a:pt x="15" y="32"/>
                    <a:pt x="15" y="33"/>
                  </a:cubicBezTo>
                  <a:cubicBezTo>
                    <a:pt x="15" y="34"/>
                    <a:pt x="15" y="34"/>
                    <a:pt x="15" y="35"/>
                  </a:cubicBezTo>
                  <a:cubicBezTo>
                    <a:pt x="14" y="35"/>
                    <a:pt x="13" y="35"/>
                    <a:pt x="13" y="36"/>
                  </a:cubicBezTo>
                  <a:cubicBezTo>
                    <a:pt x="12" y="36"/>
                    <a:pt x="11" y="36"/>
                    <a:pt x="11" y="37"/>
                  </a:cubicBezTo>
                  <a:cubicBezTo>
                    <a:pt x="11" y="37"/>
                    <a:pt x="10" y="38"/>
                    <a:pt x="9" y="38"/>
                  </a:cubicBezTo>
                  <a:cubicBezTo>
                    <a:pt x="8" y="37"/>
                    <a:pt x="8" y="37"/>
                    <a:pt x="7" y="38"/>
                  </a:cubicBezTo>
                  <a:cubicBezTo>
                    <a:pt x="6" y="39"/>
                    <a:pt x="6" y="39"/>
                    <a:pt x="6" y="39"/>
                  </a:cubicBezTo>
                  <a:cubicBezTo>
                    <a:pt x="5" y="40"/>
                    <a:pt x="5" y="39"/>
                    <a:pt x="4" y="39"/>
                  </a:cubicBezTo>
                  <a:cubicBezTo>
                    <a:pt x="4" y="39"/>
                    <a:pt x="3" y="39"/>
                    <a:pt x="3" y="39"/>
                  </a:cubicBezTo>
                  <a:cubicBezTo>
                    <a:pt x="2" y="39"/>
                    <a:pt x="2" y="40"/>
                    <a:pt x="1" y="40"/>
                  </a:cubicBezTo>
                  <a:cubicBezTo>
                    <a:pt x="1" y="40"/>
                    <a:pt x="0" y="40"/>
                    <a:pt x="0" y="41"/>
                  </a:cubicBezTo>
                  <a:cubicBezTo>
                    <a:pt x="0" y="41"/>
                    <a:pt x="0" y="41"/>
                    <a:pt x="0" y="42"/>
                  </a:cubicBezTo>
                  <a:cubicBezTo>
                    <a:pt x="0" y="42"/>
                    <a:pt x="0" y="42"/>
                    <a:pt x="0" y="42"/>
                  </a:cubicBezTo>
                  <a:cubicBezTo>
                    <a:pt x="0" y="44"/>
                    <a:pt x="0" y="44"/>
                    <a:pt x="0" y="44"/>
                  </a:cubicBezTo>
                  <a:cubicBezTo>
                    <a:pt x="0" y="44"/>
                    <a:pt x="3" y="44"/>
                    <a:pt x="3" y="45"/>
                  </a:cubicBezTo>
                  <a:cubicBezTo>
                    <a:pt x="3" y="46"/>
                    <a:pt x="3" y="48"/>
                    <a:pt x="3" y="48"/>
                  </a:cubicBezTo>
                  <a:cubicBezTo>
                    <a:pt x="3" y="48"/>
                    <a:pt x="3" y="48"/>
                    <a:pt x="3" y="48"/>
                  </a:cubicBezTo>
                  <a:cubicBezTo>
                    <a:pt x="4" y="49"/>
                    <a:pt x="5" y="50"/>
                    <a:pt x="5" y="50"/>
                  </a:cubicBezTo>
                  <a:cubicBezTo>
                    <a:pt x="5" y="50"/>
                    <a:pt x="5" y="51"/>
                    <a:pt x="6" y="52"/>
                  </a:cubicBezTo>
                  <a:cubicBezTo>
                    <a:pt x="7" y="52"/>
                    <a:pt x="8" y="52"/>
                    <a:pt x="8" y="53"/>
                  </a:cubicBezTo>
                  <a:cubicBezTo>
                    <a:pt x="8" y="53"/>
                    <a:pt x="8" y="53"/>
                    <a:pt x="8" y="53"/>
                  </a:cubicBezTo>
                  <a:cubicBezTo>
                    <a:pt x="9" y="52"/>
                    <a:pt x="9" y="52"/>
                    <a:pt x="9" y="52"/>
                  </a:cubicBezTo>
                  <a:cubicBezTo>
                    <a:pt x="9" y="52"/>
                    <a:pt x="9" y="53"/>
                    <a:pt x="10" y="53"/>
                  </a:cubicBezTo>
                  <a:cubicBezTo>
                    <a:pt x="10" y="52"/>
                    <a:pt x="12" y="51"/>
                    <a:pt x="12" y="51"/>
                  </a:cubicBezTo>
                  <a:cubicBezTo>
                    <a:pt x="13" y="51"/>
                    <a:pt x="15" y="53"/>
                    <a:pt x="15" y="54"/>
                  </a:cubicBezTo>
                  <a:cubicBezTo>
                    <a:pt x="15" y="54"/>
                    <a:pt x="13" y="56"/>
                    <a:pt x="13" y="56"/>
                  </a:cubicBezTo>
                  <a:cubicBezTo>
                    <a:pt x="12" y="56"/>
                    <a:pt x="12" y="56"/>
                    <a:pt x="12" y="57"/>
                  </a:cubicBezTo>
                  <a:cubicBezTo>
                    <a:pt x="12" y="57"/>
                    <a:pt x="12" y="57"/>
                    <a:pt x="12" y="57"/>
                  </a:cubicBezTo>
                  <a:cubicBezTo>
                    <a:pt x="12" y="58"/>
                    <a:pt x="12" y="59"/>
                    <a:pt x="13" y="59"/>
                  </a:cubicBezTo>
                  <a:cubicBezTo>
                    <a:pt x="13" y="60"/>
                    <a:pt x="12" y="61"/>
                    <a:pt x="11" y="60"/>
                  </a:cubicBezTo>
                  <a:cubicBezTo>
                    <a:pt x="11" y="60"/>
                    <a:pt x="11" y="61"/>
                    <a:pt x="11" y="61"/>
                  </a:cubicBezTo>
                  <a:cubicBezTo>
                    <a:pt x="11" y="62"/>
                    <a:pt x="11" y="63"/>
                    <a:pt x="12" y="63"/>
                  </a:cubicBezTo>
                  <a:cubicBezTo>
                    <a:pt x="12" y="63"/>
                    <a:pt x="13" y="64"/>
                    <a:pt x="14" y="64"/>
                  </a:cubicBezTo>
                  <a:cubicBezTo>
                    <a:pt x="14" y="64"/>
                    <a:pt x="15" y="66"/>
                    <a:pt x="15" y="66"/>
                  </a:cubicBezTo>
                  <a:cubicBezTo>
                    <a:pt x="15" y="66"/>
                    <a:pt x="16" y="66"/>
                    <a:pt x="16" y="67"/>
                  </a:cubicBezTo>
                  <a:cubicBezTo>
                    <a:pt x="16" y="67"/>
                    <a:pt x="16" y="67"/>
                    <a:pt x="16" y="67"/>
                  </a:cubicBezTo>
                  <a:cubicBezTo>
                    <a:pt x="17" y="67"/>
                    <a:pt x="17" y="67"/>
                    <a:pt x="17" y="66"/>
                  </a:cubicBezTo>
                  <a:cubicBezTo>
                    <a:pt x="18" y="66"/>
                    <a:pt x="19" y="66"/>
                    <a:pt x="19" y="67"/>
                  </a:cubicBezTo>
                  <a:cubicBezTo>
                    <a:pt x="20" y="67"/>
                    <a:pt x="23" y="69"/>
                    <a:pt x="24" y="70"/>
                  </a:cubicBezTo>
                  <a:cubicBezTo>
                    <a:pt x="25" y="71"/>
                    <a:pt x="28" y="72"/>
                    <a:pt x="29" y="72"/>
                  </a:cubicBezTo>
                  <a:cubicBezTo>
                    <a:pt x="29" y="72"/>
                    <a:pt x="30" y="73"/>
                    <a:pt x="32" y="72"/>
                  </a:cubicBezTo>
                  <a:cubicBezTo>
                    <a:pt x="32" y="72"/>
                    <a:pt x="32" y="72"/>
                    <a:pt x="32" y="73"/>
                  </a:cubicBezTo>
                  <a:cubicBezTo>
                    <a:pt x="32" y="72"/>
                    <a:pt x="33" y="72"/>
                    <a:pt x="33" y="72"/>
                  </a:cubicBezTo>
                  <a:cubicBezTo>
                    <a:pt x="33" y="71"/>
                    <a:pt x="34" y="72"/>
                    <a:pt x="34" y="73"/>
                  </a:cubicBezTo>
                  <a:cubicBezTo>
                    <a:pt x="34" y="73"/>
                    <a:pt x="34" y="74"/>
                    <a:pt x="34" y="74"/>
                  </a:cubicBezTo>
                  <a:cubicBezTo>
                    <a:pt x="34" y="74"/>
                    <a:pt x="34" y="74"/>
                    <a:pt x="34" y="73"/>
                  </a:cubicBezTo>
                  <a:cubicBezTo>
                    <a:pt x="35" y="72"/>
                    <a:pt x="35" y="72"/>
                    <a:pt x="36" y="72"/>
                  </a:cubicBezTo>
                  <a:cubicBezTo>
                    <a:pt x="36" y="71"/>
                    <a:pt x="37" y="72"/>
                    <a:pt x="38" y="72"/>
                  </a:cubicBezTo>
                  <a:cubicBezTo>
                    <a:pt x="39" y="73"/>
                    <a:pt x="39" y="71"/>
                    <a:pt x="40" y="73"/>
                  </a:cubicBezTo>
                  <a:cubicBezTo>
                    <a:pt x="41" y="73"/>
                    <a:pt x="41" y="72"/>
                    <a:pt x="41" y="72"/>
                  </a:cubicBezTo>
                  <a:cubicBezTo>
                    <a:pt x="42" y="72"/>
                    <a:pt x="42" y="72"/>
                    <a:pt x="42" y="71"/>
                  </a:cubicBezTo>
                  <a:cubicBezTo>
                    <a:pt x="43" y="71"/>
                    <a:pt x="43" y="70"/>
                    <a:pt x="43" y="71"/>
                  </a:cubicBezTo>
                  <a:cubicBezTo>
                    <a:pt x="44" y="71"/>
                    <a:pt x="44" y="70"/>
                    <a:pt x="45" y="69"/>
                  </a:cubicBezTo>
                  <a:cubicBezTo>
                    <a:pt x="47" y="69"/>
                    <a:pt x="48" y="70"/>
                    <a:pt x="48" y="69"/>
                  </a:cubicBezTo>
                  <a:cubicBezTo>
                    <a:pt x="49" y="69"/>
                    <a:pt x="49" y="69"/>
                    <a:pt x="49" y="69"/>
                  </a:cubicBezTo>
                  <a:cubicBezTo>
                    <a:pt x="49" y="69"/>
                    <a:pt x="50" y="70"/>
                    <a:pt x="50" y="71"/>
                  </a:cubicBezTo>
                  <a:cubicBezTo>
                    <a:pt x="50" y="71"/>
                    <a:pt x="51" y="71"/>
                    <a:pt x="52" y="71"/>
                  </a:cubicBezTo>
                  <a:cubicBezTo>
                    <a:pt x="52" y="71"/>
                    <a:pt x="52" y="71"/>
                    <a:pt x="52" y="71"/>
                  </a:cubicBezTo>
                  <a:cubicBezTo>
                    <a:pt x="52" y="71"/>
                    <a:pt x="53" y="71"/>
                    <a:pt x="53" y="72"/>
                  </a:cubicBezTo>
                  <a:cubicBezTo>
                    <a:pt x="53" y="72"/>
                    <a:pt x="54" y="73"/>
                    <a:pt x="54" y="73"/>
                  </a:cubicBezTo>
                  <a:cubicBezTo>
                    <a:pt x="54" y="73"/>
                    <a:pt x="55" y="73"/>
                    <a:pt x="55" y="74"/>
                  </a:cubicBezTo>
                  <a:cubicBezTo>
                    <a:pt x="55" y="75"/>
                    <a:pt x="55" y="77"/>
                    <a:pt x="54" y="78"/>
                  </a:cubicBezTo>
                  <a:cubicBezTo>
                    <a:pt x="53" y="79"/>
                    <a:pt x="52" y="80"/>
                    <a:pt x="52" y="81"/>
                  </a:cubicBezTo>
                  <a:cubicBezTo>
                    <a:pt x="53" y="81"/>
                    <a:pt x="52" y="82"/>
                    <a:pt x="53" y="82"/>
                  </a:cubicBezTo>
                  <a:cubicBezTo>
                    <a:pt x="54" y="82"/>
                    <a:pt x="55" y="82"/>
                    <a:pt x="55" y="82"/>
                  </a:cubicBezTo>
                  <a:cubicBezTo>
                    <a:pt x="55" y="83"/>
                    <a:pt x="55" y="84"/>
                    <a:pt x="56" y="84"/>
                  </a:cubicBezTo>
                  <a:cubicBezTo>
                    <a:pt x="56" y="84"/>
                    <a:pt x="57" y="85"/>
                    <a:pt x="57" y="85"/>
                  </a:cubicBezTo>
                  <a:cubicBezTo>
                    <a:pt x="56" y="86"/>
                    <a:pt x="56" y="87"/>
                    <a:pt x="57" y="87"/>
                  </a:cubicBezTo>
                  <a:cubicBezTo>
                    <a:pt x="57" y="87"/>
                    <a:pt x="58" y="87"/>
                    <a:pt x="58" y="87"/>
                  </a:cubicBezTo>
                  <a:cubicBezTo>
                    <a:pt x="58" y="88"/>
                    <a:pt x="58" y="89"/>
                    <a:pt x="59" y="88"/>
                  </a:cubicBezTo>
                  <a:cubicBezTo>
                    <a:pt x="60" y="88"/>
                    <a:pt x="60" y="88"/>
                    <a:pt x="60" y="88"/>
                  </a:cubicBezTo>
                  <a:cubicBezTo>
                    <a:pt x="61" y="88"/>
                    <a:pt x="61" y="89"/>
                    <a:pt x="61" y="89"/>
                  </a:cubicBezTo>
                  <a:cubicBezTo>
                    <a:pt x="62" y="89"/>
                    <a:pt x="62" y="88"/>
                    <a:pt x="62" y="87"/>
                  </a:cubicBezTo>
                  <a:cubicBezTo>
                    <a:pt x="61" y="87"/>
                    <a:pt x="62" y="86"/>
                    <a:pt x="62" y="86"/>
                  </a:cubicBezTo>
                  <a:cubicBezTo>
                    <a:pt x="62" y="86"/>
                    <a:pt x="63" y="86"/>
                    <a:pt x="64" y="86"/>
                  </a:cubicBezTo>
                  <a:cubicBezTo>
                    <a:pt x="64" y="85"/>
                    <a:pt x="65" y="86"/>
                    <a:pt x="65" y="85"/>
                  </a:cubicBezTo>
                  <a:cubicBezTo>
                    <a:pt x="66" y="85"/>
                    <a:pt x="66" y="86"/>
                    <a:pt x="67" y="85"/>
                  </a:cubicBezTo>
                  <a:cubicBezTo>
                    <a:pt x="68" y="85"/>
                    <a:pt x="68" y="86"/>
                    <a:pt x="69" y="85"/>
                  </a:cubicBezTo>
                  <a:cubicBezTo>
                    <a:pt x="69" y="84"/>
                    <a:pt x="70" y="84"/>
                    <a:pt x="71" y="84"/>
                  </a:cubicBezTo>
                  <a:cubicBezTo>
                    <a:pt x="71" y="84"/>
                    <a:pt x="71" y="85"/>
                    <a:pt x="73" y="85"/>
                  </a:cubicBezTo>
                  <a:cubicBezTo>
                    <a:pt x="74" y="85"/>
                    <a:pt x="73" y="86"/>
                    <a:pt x="73" y="86"/>
                  </a:cubicBezTo>
                  <a:cubicBezTo>
                    <a:pt x="73" y="87"/>
                    <a:pt x="75" y="88"/>
                    <a:pt x="76" y="88"/>
                  </a:cubicBezTo>
                  <a:cubicBezTo>
                    <a:pt x="76" y="88"/>
                    <a:pt x="76" y="88"/>
                    <a:pt x="76" y="88"/>
                  </a:cubicBezTo>
                  <a:cubicBezTo>
                    <a:pt x="76" y="88"/>
                    <a:pt x="77" y="89"/>
                    <a:pt x="77" y="88"/>
                  </a:cubicBezTo>
                  <a:cubicBezTo>
                    <a:pt x="78" y="87"/>
                    <a:pt x="78" y="88"/>
                    <a:pt x="79" y="88"/>
                  </a:cubicBezTo>
                  <a:cubicBezTo>
                    <a:pt x="79" y="89"/>
                    <a:pt x="79" y="89"/>
                    <a:pt x="80" y="88"/>
                  </a:cubicBezTo>
                  <a:cubicBezTo>
                    <a:pt x="81" y="87"/>
                    <a:pt x="81" y="89"/>
                    <a:pt x="81" y="89"/>
                  </a:cubicBezTo>
                  <a:cubicBezTo>
                    <a:pt x="80" y="89"/>
                    <a:pt x="81" y="90"/>
                    <a:pt x="81" y="91"/>
                  </a:cubicBezTo>
                  <a:cubicBezTo>
                    <a:pt x="82" y="92"/>
                    <a:pt x="82" y="91"/>
                    <a:pt x="82" y="90"/>
                  </a:cubicBezTo>
                  <a:cubicBezTo>
                    <a:pt x="82" y="89"/>
                    <a:pt x="83" y="89"/>
                    <a:pt x="85" y="88"/>
                  </a:cubicBezTo>
                  <a:cubicBezTo>
                    <a:pt x="87" y="87"/>
                    <a:pt x="90" y="86"/>
                    <a:pt x="90" y="85"/>
                  </a:cubicBezTo>
                  <a:cubicBezTo>
                    <a:pt x="90" y="85"/>
                    <a:pt x="91" y="86"/>
                    <a:pt x="92" y="86"/>
                  </a:cubicBezTo>
                  <a:cubicBezTo>
                    <a:pt x="93" y="85"/>
                    <a:pt x="95" y="85"/>
                    <a:pt x="96" y="85"/>
                  </a:cubicBezTo>
                  <a:cubicBezTo>
                    <a:pt x="97" y="85"/>
                    <a:pt x="97" y="84"/>
                    <a:pt x="97" y="84"/>
                  </a:cubicBezTo>
                  <a:cubicBezTo>
                    <a:pt x="98" y="83"/>
                    <a:pt x="98" y="83"/>
                    <a:pt x="99" y="83"/>
                  </a:cubicBezTo>
                  <a:cubicBezTo>
                    <a:pt x="99" y="82"/>
                    <a:pt x="100" y="82"/>
                    <a:pt x="100" y="81"/>
                  </a:cubicBezTo>
                  <a:cubicBezTo>
                    <a:pt x="100" y="81"/>
                    <a:pt x="102" y="81"/>
                    <a:pt x="102" y="80"/>
                  </a:cubicBezTo>
                  <a:cubicBezTo>
                    <a:pt x="102" y="80"/>
                    <a:pt x="103" y="80"/>
                    <a:pt x="103" y="79"/>
                  </a:cubicBezTo>
                  <a:cubicBezTo>
                    <a:pt x="103" y="78"/>
                    <a:pt x="103" y="79"/>
                    <a:pt x="104" y="78"/>
                  </a:cubicBezTo>
                  <a:cubicBezTo>
                    <a:pt x="104" y="78"/>
                    <a:pt x="103" y="77"/>
                    <a:pt x="104" y="76"/>
                  </a:cubicBezTo>
                  <a:cubicBezTo>
                    <a:pt x="105" y="76"/>
                    <a:pt x="104" y="76"/>
                    <a:pt x="104" y="75"/>
                  </a:cubicBezTo>
                  <a:cubicBezTo>
                    <a:pt x="104" y="75"/>
                    <a:pt x="105" y="75"/>
                    <a:pt x="105" y="74"/>
                  </a:cubicBezTo>
                  <a:cubicBezTo>
                    <a:pt x="106" y="74"/>
                    <a:pt x="106" y="74"/>
                    <a:pt x="106" y="73"/>
                  </a:cubicBezTo>
                  <a:cubicBezTo>
                    <a:pt x="106" y="72"/>
                    <a:pt x="107" y="72"/>
                    <a:pt x="108" y="71"/>
                  </a:cubicBezTo>
                  <a:cubicBezTo>
                    <a:pt x="108" y="71"/>
                    <a:pt x="109" y="70"/>
                    <a:pt x="108" y="70"/>
                  </a:cubicBezTo>
                  <a:cubicBezTo>
                    <a:pt x="108" y="69"/>
                    <a:pt x="109" y="69"/>
                    <a:pt x="109" y="69"/>
                  </a:cubicBezTo>
                  <a:cubicBezTo>
                    <a:pt x="108" y="68"/>
                    <a:pt x="109" y="68"/>
                    <a:pt x="110" y="67"/>
                  </a:cubicBezTo>
                  <a:cubicBezTo>
                    <a:pt x="111" y="67"/>
                    <a:pt x="109" y="67"/>
                    <a:pt x="109" y="67"/>
                  </a:cubicBezTo>
                  <a:cubicBezTo>
                    <a:pt x="108" y="67"/>
                    <a:pt x="108" y="66"/>
                    <a:pt x="107" y="67"/>
                  </a:cubicBezTo>
                  <a:cubicBezTo>
                    <a:pt x="107" y="67"/>
                    <a:pt x="106" y="66"/>
                    <a:pt x="107" y="66"/>
                  </a:cubicBezTo>
                  <a:cubicBezTo>
                    <a:pt x="107" y="66"/>
                    <a:pt x="109" y="65"/>
                    <a:pt x="109" y="65"/>
                  </a:cubicBezTo>
                  <a:cubicBezTo>
                    <a:pt x="110" y="65"/>
                    <a:pt x="108" y="64"/>
                    <a:pt x="108" y="64"/>
                  </a:cubicBezTo>
                  <a:cubicBezTo>
                    <a:pt x="107" y="64"/>
                    <a:pt x="106" y="62"/>
                    <a:pt x="106" y="62"/>
                  </a:cubicBezTo>
                  <a:cubicBezTo>
                    <a:pt x="105" y="62"/>
                    <a:pt x="106" y="62"/>
                    <a:pt x="107" y="62"/>
                  </a:cubicBezTo>
                  <a:cubicBezTo>
                    <a:pt x="108" y="62"/>
                    <a:pt x="109" y="63"/>
                    <a:pt x="109" y="62"/>
                  </a:cubicBezTo>
                  <a:cubicBezTo>
                    <a:pt x="109" y="62"/>
                    <a:pt x="108" y="61"/>
                    <a:pt x="107" y="60"/>
                  </a:cubicBezTo>
                  <a:cubicBezTo>
                    <a:pt x="106" y="60"/>
                    <a:pt x="107" y="59"/>
                    <a:pt x="107" y="59"/>
                  </a:cubicBezTo>
                  <a:cubicBezTo>
                    <a:pt x="106" y="59"/>
                    <a:pt x="105" y="57"/>
                    <a:pt x="105" y="56"/>
                  </a:cubicBezTo>
                  <a:cubicBezTo>
                    <a:pt x="105" y="55"/>
                    <a:pt x="103" y="55"/>
                    <a:pt x="103" y="55"/>
                  </a:cubicBezTo>
                  <a:cubicBezTo>
                    <a:pt x="103" y="54"/>
                    <a:pt x="103" y="53"/>
                    <a:pt x="104" y="52"/>
                  </a:cubicBezTo>
                  <a:cubicBezTo>
                    <a:pt x="105" y="52"/>
                    <a:pt x="105" y="51"/>
                    <a:pt x="105" y="51"/>
                  </a:cubicBezTo>
                  <a:cubicBezTo>
                    <a:pt x="106" y="51"/>
                    <a:pt x="106" y="51"/>
                    <a:pt x="107" y="50"/>
                  </a:cubicBezTo>
                  <a:cubicBezTo>
                    <a:pt x="107" y="49"/>
                    <a:pt x="108" y="50"/>
                    <a:pt x="108" y="50"/>
                  </a:cubicBezTo>
                  <a:cubicBezTo>
                    <a:pt x="108" y="49"/>
                    <a:pt x="110" y="49"/>
                    <a:pt x="111" y="49"/>
                  </a:cubicBezTo>
                  <a:cubicBezTo>
                    <a:pt x="111" y="48"/>
                    <a:pt x="110" y="47"/>
                    <a:pt x="109" y="47"/>
                  </a:cubicBezTo>
                  <a:cubicBezTo>
                    <a:pt x="108" y="47"/>
                    <a:pt x="108" y="47"/>
                    <a:pt x="107" y="46"/>
                  </a:cubicBezTo>
                  <a:cubicBezTo>
                    <a:pt x="106" y="45"/>
                    <a:pt x="105" y="48"/>
                    <a:pt x="104" y="48"/>
                  </a:cubicBezTo>
                  <a:cubicBezTo>
                    <a:pt x="103" y="49"/>
                    <a:pt x="102" y="47"/>
                    <a:pt x="102" y="46"/>
                  </a:cubicBezTo>
                  <a:cubicBezTo>
                    <a:pt x="103" y="46"/>
                    <a:pt x="102" y="46"/>
                    <a:pt x="100" y="46"/>
                  </a:cubicBezTo>
                  <a:cubicBezTo>
                    <a:pt x="98" y="46"/>
                    <a:pt x="99" y="43"/>
                    <a:pt x="100" y="43"/>
                  </a:cubicBezTo>
                  <a:cubicBezTo>
                    <a:pt x="101" y="43"/>
                    <a:pt x="102" y="44"/>
                    <a:pt x="103" y="42"/>
                  </a:cubicBezTo>
                  <a:cubicBezTo>
                    <a:pt x="103" y="40"/>
                    <a:pt x="104" y="42"/>
                    <a:pt x="106" y="40"/>
                  </a:cubicBezTo>
                  <a:cubicBezTo>
                    <a:pt x="107" y="39"/>
                    <a:pt x="108" y="38"/>
                    <a:pt x="110" y="38"/>
                  </a:cubicBezTo>
                  <a:cubicBezTo>
                    <a:pt x="111" y="39"/>
                    <a:pt x="108" y="41"/>
                    <a:pt x="108" y="42"/>
                  </a:cubicBezTo>
                  <a:cubicBezTo>
                    <a:pt x="108" y="42"/>
                    <a:pt x="108" y="43"/>
                    <a:pt x="108" y="43"/>
                  </a:cubicBezTo>
                  <a:cubicBezTo>
                    <a:pt x="107" y="44"/>
                    <a:pt x="108" y="44"/>
                    <a:pt x="109" y="43"/>
                  </a:cubicBezTo>
                  <a:cubicBezTo>
                    <a:pt x="111" y="43"/>
                    <a:pt x="112" y="41"/>
                    <a:pt x="114" y="41"/>
                  </a:cubicBezTo>
                  <a:cubicBezTo>
                    <a:pt x="114" y="41"/>
                    <a:pt x="114" y="41"/>
                    <a:pt x="115" y="41"/>
                  </a:cubicBezTo>
                  <a:cubicBezTo>
                    <a:pt x="115" y="40"/>
                    <a:pt x="115" y="40"/>
                    <a:pt x="115" y="40"/>
                  </a:cubicBezTo>
                  <a:cubicBezTo>
                    <a:pt x="116" y="39"/>
                    <a:pt x="119" y="38"/>
                    <a:pt x="120" y="37"/>
                  </a:cubicBezTo>
                  <a:cubicBezTo>
                    <a:pt x="120" y="37"/>
                    <a:pt x="121" y="36"/>
                    <a:pt x="121" y="36"/>
                  </a:cubicBezTo>
                  <a:cubicBezTo>
                    <a:pt x="122" y="36"/>
                    <a:pt x="122" y="36"/>
                    <a:pt x="123" y="36"/>
                  </a:cubicBezTo>
                  <a:cubicBezTo>
                    <a:pt x="124" y="36"/>
                    <a:pt x="125" y="37"/>
                    <a:pt x="124" y="36"/>
                  </a:cubicBezTo>
                  <a:cubicBezTo>
                    <a:pt x="124" y="35"/>
                    <a:pt x="124" y="35"/>
                    <a:pt x="125" y="35"/>
                  </a:cubicBezTo>
                  <a:cubicBezTo>
                    <a:pt x="126" y="35"/>
                    <a:pt x="126" y="34"/>
                    <a:pt x="127" y="34"/>
                  </a:cubicBezTo>
                  <a:cubicBezTo>
                    <a:pt x="127" y="34"/>
                    <a:pt x="127" y="32"/>
                    <a:pt x="128" y="32"/>
                  </a:cubicBezTo>
                  <a:cubicBezTo>
                    <a:pt x="129" y="32"/>
                    <a:pt x="129" y="33"/>
                    <a:pt x="130" y="33"/>
                  </a:cubicBezTo>
                  <a:cubicBezTo>
                    <a:pt x="130" y="33"/>
                    <a:pt x="130" y="33"/>
                    <a:pt x="131" y="33"/>
                  </a:cubicBezTo>
                  <a:cubicBezTo>
                    <a:pt x="131" y="33"/>
                    <a:pt x="131" y="33"/>
                    <a:pt x="131" y="32"/>
                  </a:cubicBezTo>
                  <a:cubicBezTo>
                    <a:pt x="131" y="32"/>
                    <a:pt x="131" y="31"/>
                    <a:pt x="131" y="30"/>
                  </a:cubicBezTo>
                  <a:cubicBezTo>
                    <a:pt x="131" y="29"/>
                    <a:pt x="131" y="29"/>
                    <a:pt x="131" y="28"/>
                  </a:cubicBezTo>
                  <a:cubicBezTo>
                    <a:pt x="131" y="28"/>
                    <a:pt x="131" y="27"/>
                    <a:pt x="131" y="27"/>
                  </a:cubicBezTo>
                  <a:cubicBezTo>
                    <a:pt x="132" y="27"/>
                    <a:pt x="132" y="25"/>
                    <a:pt x="133" y="26"/>
                  </a:cubicBezTo>
                  <a:cubicBezTo>
                    <a:pt x="134" y="26"/>
                    <a:pt x="135" y="26"/>
                    <a:pt x="135" y="26"/>
                  </a:cubicBezTo>
                  <a:cubicBezTo>
                    <a:pt x="135" y="25"/>
                    <a:pt x="136" y="25"/>
                    <a:pt x="136" y="24"/>
                  </a:cubicBezTo>
                  <a:cubicBezTo>
                    <a:pt x="136" y="23"/>
                    <a:pt x="137" y="23"/>
                    <a:pt x="138" y="22"/>
                  </a:cubicBezTo>
                  <a:cubicBezTo>
                    <a:pt x="138" y="22"/>
                    <a:pt x="138" y="20"/>
                    <a:pt x="139" y="20"/>
                  </a:cubicBezTo>
                  <a:cubicBezTo>
                    <a:pt x="140" y="19"/>
                    <a:pt x="139" y="19"/>
                    <a:pt x="139" y="18"/>
                  </a:cubicBezTo>
                  <a:close/>
                  <a:moveTo>
                    <a:pt x="105" y="83"/>
                  </a:moveTo>
                  <a:cubicBezTo>
                    <a:pt x="104" y="85"/>
                    <a:pt x="106" y="87"/>
                    <a:pt x="106" y="87"/>
                  </a:cubicBezTo>
                  <a:cubicBezTo>
                    <a:pt x="107" y="86"/>
                    <a:pt x="110" y="80"/>
                    <a:pt x="109" y="79"/>
                  </a:cubicBezTo>
                  <a:cubicBezTo>
                    <a:pt x="109" y="79"/>
                    <a:pt x="106" y="80"/>
                    <a:pt x="105" y="83"/>
                  </a:cubicBezTo>
                  <a:close/>
                  <a:moveTo>
                    <a:pt x="81" y="92"/>
                  </a:moveTo>
                  <a:cubicBezTo>
                    <a:pt x="80" y="92"/>
                    <a:pt x="77" y="93"/>
                    <a:pt x="78" y="95"/>
                  </a:cubicBezTo>
                  <a:cubicBezTo>
                    <a:pt x="79" y="97"/>
                    <a:pt x="82" y="96"/>
                    <a:pt x="82" y="95"/>
                  </a:cubicBezTo>
                  <a:cubicBezTo>
                    <a:pt x="82" y="94"/>
                    <a:pt x="84" y="93"/>
                    <a:pt x="84" y="92"/>
                  </a:cubicBezTo>
                  <a:cubicBezTo>
                    <a:pt x="83" y="92"/>
                    <a:pt x="82" y="92"/>
                    <a:pt x="81" y="9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4" name="Freeform 326">
              <a:extLst>
                <a:ext uri="{FF2B5EF4-FFF2-40B4-BE49-F238E27FC236}">
                  <a16:creationId xmlns:a16="http://schemas.microsoft.com/office/drawing/2014/main" id="{B9261208-054A-4C9E-9561-FCB397FE2B77}"/>
                </a:ext>
              </a:extLst>
            </p:cNvPr>
            <p:cNvSpPr>
              <a:spLocks noEditPoints="1"/>
            </p:cNvSpPr>
            <p:nvPr/>
          </p:nvSpPr>
          <p:spPr bwMode="auto">
            <a:xfrm>
              <a:off x="-2549525" y="2073275"/>
              <a:ext cx="84137" cy="114300"/>
            </a:xfrm>
            <a:custGeom>
              <a:avLst/>
              <a:gdLst>
                <a:gd name="T0" fmla="*/ 12 w 23"/>
                <a:gd name="T1" fmla="*/ 12 h 32"/>
                <a:gd name="T2" fmla="*/ 15 w 23"/>
                <a:gd name="T3" fmla="*/ 14 h 32"/>
                <a:gd name="T4" fmla="*/ 15 w 23"/>
                <a:gd name="T5" fmla="*/ 17 h 32"/>
                <a:gd name="T6" fmla="*/ 16 w 23"/>
                <a:gd name="T7" fmla="*/ 18 h 32"/>
                <a:gd name="T8" fmla="*/ 18 w 23"/>
                <a:gd name="T9" fmla="*/ 20 h 32"/>
                <a:gd name="T10" fmla="*/ 18 w 23"/>
                <a:gd name="T11" fmla="*/ 20 h 32"/>
                <a:gd name="T12" fmla="*/ 19 w 23"/>
                <a:gd name="T13" fmla="*/ 18 h 32"/>
                <a:gd name="T14" fmla="*/ 19 w 23"/>
                <a:gd name="T15" fmla="*/ 16 h 32"/>
                <a:gd name="T16" fmla="*/ 16 w 23"/>
                <a:gd name="T17" fmla="*/ 14 h 32"/>
                <a:gd name="T18" fmla="*/ 15 w 23"/>
                <a:gd name="T19" fmla="*/ 12 h 32"/>
                <a:gd name="T20" fmla="*/ 11 w 23"/>
                <a:gd name="T21" fmla="*/ 11 h 32"/>
                <a:gd name="T22" fmla="*/ 10 w 23"/>
                <a:gd name="T23" fmla="*/ 9 h 32"/>
                <a:gd name="T24" fmla="*/ 12 w 23"/>
                <a:gd name="T25" fmla="*/ 6 h 32"/>
                <a:gd name="T26" fmla="*/ 12 w 23"/>
                <a:gd name="T27" fmla="*/ 2 h 32"/>
                <a:gd name="T28" fmla="*/ 11 w 23"/>
                <a:gd name="T29" fmla="*/ 1 h 32"/>
                <a:gd name="T30" fmla="*/ 8 w 23"/>
                <a:gd name="T31" fmla="*/ 1 h 32"/>
                <a:gd name="T32" fmla="*/ 7 w 23"/>
                <a:gd name="T33" fmla="*/ 6 h 32"/>
                <a:gd name="T34" fmla="*/ 6 w 23"/>
                <a:gd name="T35" fmla="*/ 6 h 32"/>
                <a:gd name="T36" fmla="*/ 7 w 23"/>
                <a:gd name="T37" fmla="*/ 9 h 32"/>
                <a:gd name="T38" fmla="*/ 8 w 23"/>
                <a:gd name="T39" fmla="*/ 11 h 32"/>
                <a:gd name="T40" fmla="*/ 10 w 23"/>
                <a:gd name="T41" fmla="*/ 12 h 32"/>
                <a:gd name="T42" fmla="*/ 12 w 23"/>
                <a:gd name="T43" fmla="*/ 12 h 32"/>
                <a:gd name="T44" fmla="*/ 8 w 23"/>
                <a:gd name="T45" fmla="*/ 13 h 32"/>
                <a:gd name="T46" fmla="*/ 10 w 23"/>
                <a:gd name="T47" fmla="*/ 15 h 32"/>
                <a:gd name="T48" fmla="*/ 8 w 23"/>
                <a:gd name="T49" fmla="*/ 13 h 32"/>
                <a:gd name="T50" fmla="*/ 11 w 23"/>
                <a:gd name="T51" fmla="*/ 20 h 32"/>
                <a:gd name="T52" fmla="*/ 13 w 23"/>
                <a:gd name="T53" fmla="*/ 19 h 32"/>
                <a:gd name="T54" fmla="*/ 13 w 23"/>
                <a:gd name="T55" fmla="*/ 21 h 32"/>
                <a:gd name="T56" fmla="*/ 13 w 23"/>
                <a:gd name="T57" fmla="*/ 23 h 32"/>
                <a:gd name="T58" fmla="*/ 16 w 23"/>
                <a:gd name="T59" fmla="*/ 20 h 32"/>
                <a:gd name="T60" fmla="*/ 15 w 23"/>
                <a:gd name="T61" fmla="*/ 19 h 32"/>
                <a:gd name="T62" fmla="*/ 11 w 23"/>
                <a:gd name="T63" fmla="*/ 17 h 32"/>
                <a:gd name="T64" fmla="*/ 11 w 23"/>
                <a:gd name="T65" fmla="*/ 20 h 32"/>
                <a:gd name="T66" fmla="*/ 3 w 23"/>
                <a:gd name="T67" fmla="*/ 21 h 32"/>
                <a:gd name="T68" fmla="*/ 0 w 23"/>
                <a:gd name="T69" fmla="*/ 25 h 32"/>
                <a:gd name="T70" fmla="*/ 5 w 23"/>
                <a:gd name="T71" fmla="*/ 21 h 32"/>
                <a:gd name="T72" fmla="*/ 5 w 23"/>
                <a:gd name="T73" fmla="*/ 18 h 32"/>
                <a:gd name="T74" fmla="*/ 3 w 23"/>
                <a:gd name="T75" fmla="*/ 21 h 32"/>
                <a:gd name="T76" fmla="*/ 16 w 23"/>
                <a:gd name="T77" fmla="*/ 22 h 32"/>
                <a:gd name="T78" fmla="*/ 17 w 23"/>
                <a:gd name="T79" fmla="*/ 21 h 32"/>
                <a:gd name="T80" fmla="*/ 16 w 23"/>
                <a:gd name="T81" fmla="*/ 22 h 32"/>
                <a:gd name="T82" fmla="*/ 22 w 23"/>
                <a:gd name="T83" fmla="*/ 28 h 32"/>
                <a:gd name="T84" fmla="*/ 21 w 23"/>
                <a:gd name="T85" fmla="*/ 23 h 32"/>
                <a:gd name="T86" fmla="*/ 20 w 23"/>
                <a:gd name="T87" fmla="*/ 22 h 32"/>
                <a:gd name="T88" fmla="*/ 18 w 23"/>
                <a:gd name="T89" fmla="*/ 24 h 32"/>
                <a:gd name="T90" fmla="*/ 17 w 23"/>
                <a:gd name="T91" fmla="*/ 25 h 32"/>
                <a:gd name="T92" fmla="*/ 15 w 23"/>
                <a:gd name="T93" fmla="*/ 24 h 32"/>
                <a:gd name="T94" fmla="*/ 12 w 23"/>
                <a:gd name="T95" fmla="*/ 26 h 32"/>
                <a:gd name="T96" fmla="*/ 11 w 23"/>
                <a:gd name="T97" fmla="*/ 28 h 32"/>
                <a:gd name="T98" fmla="*/ 13 w 23"/>
                <a:gd name="T99" fmla="*/ 27 h 32"/>
                <a:gd name="T100" fmla="*/ 15 w 23"/>
                <a:gd name="T101" fmla="*/ 26 h 32"/>
                <a:gd name="T102" fmla="*/ 17 w 23"/>
                <a:gd name="T103" fmla="*/ 30 h 32"/>
                <a:gd name="T104" fmla="*/ 19 w 23"/>
                <a:gd name="T105" fmla="*/ 32 h 32"/>
                <a:gd name="T106" fmla="*/ 19 w 23"/>
                <a:gd name="T107" fmla="*/ 29 h 32"/>
                <a:gd name="T108" fmla="*/ 22 w 23"/>
                <a:gd name="T109" fmla="*/ 28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3" h="32">
                  <a:moveTo>
                    <a:pt x="12" y="12"/>
                  </a:moveTo>
                  <a:cubicBezTo>
                    <a:pt x="13" y="12"/>
                    <a:pt x="15" y="14"/>
                    <a:pt x="15" y="14"/>
                  </a:cubicBezTo>
                  <a:cubicBezTo>
                    <a:pt x="15" y="15"/>
                    <a:pt x="15" y="17"/>
                    <a:pt x="15" y="17"/>
                  </a:cubicBezTo>
                  <a:cubicBezTo>
                    <a:pt x="16" y="16"/>
                    <a:pt x="17" y="17"/>
                    <a:pt x="16" y="18"/>
                  </a:cubicBezTo>
                  <a:cubicBezTo>
                    <a:pt x="16" y="18"/>
                    <a:pt x="17" y="19"/>
                    <a:pt x="18" y="20"/>
                  </a:cubicBezTo>
                  <a:cubicBezTo>
                    <a:pt x="18" y="22"/>
                    <a:pt x="19" y="21"/>
                    <a:pt x="18" y="20"/>
                  </a:cubicBezTo>
                  <a:cubicBezTo>
                    <a:pt x="18" y="19"/>
                    <a:pt x="19" y="19"/>
                    <a:pt x="19" y="18"/>
                  </a:cubicBezTo>
                  <a:cubicBezTo>
                    <a:pt x="20" y="18"/>
                    <a:pt x="19" y="17"/>
                    <a:pt x="19" y="16"/>
                  </a:cubicBezTo>
                  <a:cubicBezTo>
                    <a:pt x="18" y="14"/>
                    <a:pt x="16" y="15"/>
                    <a:pt x="16" y="14"/>
                  </a:cubicBezTo>
                  <a:cubicBezTo>
                    <a:pt x="16" y="13"/>
                    <a:pt x="15" y="12"/>
                    <a:pt x="15" y="12"/>
                  </a:cubicBezTo>
                  <a:cubicBezTo>
                    <a:pt x="15" y="11"/>
                    <a:pt x="13" y="10"/>
                    <a:pt x="11" y="11"/>
                  </a:cubicBezTo>
                  <a:cubicBezTo>
                    <a:pt x="10" y="12"/>
                    <a:pt x="11" y="10"/>
                    <a:pt x="10" y="9"/>
                  </a:cubicBezTo>
                  <a:cubicBezTo>
                    <a:pt x="9" y="8"/>
                    <a:pt x="11" y="7"/>
                    <a:pt x="12" y="6"/>
                  </a:cubicBezTo>
                  <a:cubicBezTo>
                    <a:pt x="13" y="5"/>
                    <a:pt x="12" y="3"/>
                    <a:pt x="12" y="2"/>
                  </a:cubicBezTo>
                  <a:cubicBezTo>
                    <a:pt x="12" y="1"/>
                    <a:pt x="12" y="1"/>
                    <a:pt x="11" y="1"/>
                  </a:cubicBezTo>
                  <a:cubicBezTo>
                    <a:pt x="11" y="1"/>
                    <a:pt x="9" y="0"/>
                    <a:pt x="8" y="1"/>
                  </a:cubicBezTo>
                  <a:cubicBezTo>
                    <a:pt x="7" y="1"/>
                    <a:pt x="8" y="6"/>
                    <a:pt x="7" y="6"/>
                  </a:cubicBezTo>
                  <a:cubicBezTo>
                    <a:pt x="7" y="7"/>
                    <a:pt x="6" y="6"/>
                    <a:pt x="6" y="6"/>
                  </a:cubicBezTo>
                  <a:cubicBezTo>
                    <a:pt x="6" y="7"/>
                    <a:pt x="6" y="9"/>
                    <a:pt x="7" y="9"/>
                  </a:cubicBezTo>
                  <a:cubicBezTo>
                    <a:pt x="7" y="9"/>
                    <a:pt x="8" y="10"/>
                    <a:pt x="8" y="11"/>
                  </a:cubicBezTo>
                  <a:cubicBezTo>
                    <a:pt x="7" y="12"/>
                    <a:pt x="9" y="12"/>
                    <a:pt x="10" y="12"/>
                  </a:cubicBezTo>
                  <a:cubicBezTo>
                    <a:pt x="11" y="11"/>
                    <a:pt x="11" y="13"/>
                    <a:pt x="12" y="12"/>
                  </a:cubicBezTo>
                  <a:close/>
                  <a:moveTo>
                    <a:pt x="8" y="13"/>
                  </a:moveTo>
                  <a:cubicBezTo>
                    <a:pt x="8" y="14"/>
                    <a:pt x="8" y="16"/>
                    <a:pt x="10" y="15"/>
                  </a:cubicBezTo>
                  <a:cubicBezTo>
                    <a:pt x="11" y="15"/>
                    <a:pt x="7" y="12"/>
                    <a:pt x="8" y="13"/>
                  </a:cubicBezTo>
                  <a:close/>
                  <a:moveTo>
                    <a:pt x="11" y="20"/>
                  </a:moveTo>
                  <a:cubicBezTo>
                    <a:pt x="12" y="20"/>
                    <a:pt x="13" y="20"/>
                    <a:pt x="13" y="19"/>
                  </a:cubicBezTo>
                  <a:cubicBezTo>
                    <a:pt x="13" y="18"/>
                    <a:pt x="13" y="20"/>
                    <a:pt x="13" y="21"/>
                  </a:cubicBezTo>
                  <a:cubicBezTo>
                    <a:pt x="12" y="21"/>
                    <a:pt x="12" y="23"/>
                    <a:pt x="13" y="23"/>
                  </a:cubicBezTo>
                  <a:cubicBezTo>
                    <a:pt x="14" y="24"/>
                    <a:pt x="16" y="20"/>
                    <a:pt x="16" y="20"/>
                  </a:cubicBezTo>
                  <a:cubicBezTo>
                    <a:pt x="15" y="19"/>
                    <a:pt x="15" y="20"/>
                    <a:pt x="15" y="19"/>
                  </a:cubicBezTo>
                  <a:cubicBezTo>
                    <a:pt x="15" y="18"/>
                    <a:pt x="12" y="16"/>
                    <a:pt x="11" y="17"/>
                  </a:cubicBezTo>
                  <a:cubicBezTo>
                    <a:pt x="10" y="17"/>
                    <a:pt x="11" y="20"/>
                    <a:pt x="11" y="20"/>
                  </a:cubicBezTo>
                  <a:close/>
                  <a:moveTo>
                    <a:pt x="3" y="21"/>
                  </a:moveTo>
                  <a:cubicBezTo>
                    <a:pt x="2" y="22"/>
                    <a:pt x="0" y="24"/>
                    <a:pt x="0" y="25"/>
                  </a:cubicBezTo>
                  <a:cubicBezTo>
                    <a:pt x="1" y="26"/>
                    <a:pt x="3" y="22"/>
                    <a:pt x="5" y="21"/>
                  </a:cubicBezTo>
                  <a:cubicBezTo>
                    <a:pt x="6" y="20"/>
                    <a:pt x="6" y="19"/>
                    <a:pt x="5" y="18"/>
                  </a:cubicBezTo>
                  <a:cubicBezTo>
                    <a:pt x="5" y="18"/>
                    <a:pt x="4" y="20"/>
                    <a:pt x="3" y="21"/>
                  </a:cubicBezTo>
                  <a:close/>
                  <a:moveTo>
                    <a:pt x="16" y="22"/>
                  </a:moveTo>
                  <a:cubicBezTo>
                    <a:pt x="16" y="23"/>
                    <a:pt x="18" y="22"/>
                    <a:pt x="17" y="21"/>
                  </a:cubicBezTo>
                  <a:cubicBezTo>
                    <a:pt x="17" y="21"/>
                    <a:pt x="15" y="22"/>
                    <a:pt x="16" y="22"/>
                  </a:cubicBezTo>
                  <a:close/>
                  <a:moveTo>
                    <a:pt x="22" y="28"/>
                  </a:moveTo>
                  <a:cubicBezTo>
                    <a:pt x="23" y="27"/>
                    <a:pt x="21" y="24"/>
                    <a:pt x="21" y="23"/>
                  </a:cubicBezTo>
                  <a:cubicBezTo>
                    <a:pt x="21" y="21"/>
                    <a:pt x="19" y="21"/>
                    <a:pt x="20" y="22"/>
                  </a:cubicBezTo>
                  <a:cubicBezTo>
                    <a:pt x="20" y="23"/>
                    <a:pt x="18" y="23"/>
                    <a:pt x="18" y="24"/>
                  </a:cubicBezTo>
                  <a:cubicBezTo>
                    <a:pt x="18" y="25"/>
                    <a:pt x="17" y="24"/>
                    <a:pt x="17" y="25"/>
                  </a:cubicBezTo>
                  <a:cubicBezTo>
                    <a:pt x="17" y="26"/>
                    <a:pt x="15" y="25"/>
                    <a:pt x="15" y="24"/>
                  </a:cubicBezTo>
                  <a:cubicBezTo>
                    <a:pt x="14" y="24"/>
                    <a:pt x="13" y="26"/>
                    <a:pt x="12" y="26"/>
                  </a:cubicBezTo>
                  <a:cubicBezTo>
                    <a:pt x="11" y="26"/>
                    <a:pt x="11" y="28"/>
                    <a:pt x="11" y="28"/>
                  </a:cubicBezTo>
                  <a:cubicBezTo>
                    <a:pt x="12" y="28"/>
                    <a:pt x="12" y="27"/>
                    <a:pt x="13" y="27"/>
                  </a:cubicBezTo>
                  <a:cubicBezTo>
                    <a:pt x="14" y="27"/>
                    <a:pt x="14" y="26"/>
                    <a:pt x="15" y="26"/>
                  </a:cubicBezTo>
                  <a:cubicBezTo>
                    <a:pt x="16" y="27"/>
                    <a:pt x="15" y="30"/>
                    <a:pt x="17" y="30"/>
                  </a:cubicBezTo>
                  <a:cubicBezTo>
                    <a:pt x="19" y="31"/>
                    <a:pt x="19" y="32"/>
                    <a:pt x="19" y="32"/>
                  </a:cubicBezTo>
                  <a:cubicBezTo>
                    <a:pt x="20" y="32"/>
                    <a:pt x="19" y="30"/>
                    <a:pt x="19" y="29"/>
                  </a:cubicBezTo>
                  <a:cubicBezTo>
                    <a:pt x="19" y="28"/>
                    <a:pt x="21" y="29"/>
                    <a:pt x="22" y="2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5" name="Freeform 327">
              <a:extLst>
                <a:ext uri="{FF2B5EF4-FFF2-40B4-BE49-F238E27FC236}">
                  <a16:creationId xmlns:a16="http://schemas.microsoft.com/office/drawing/2014/main" id="{99B35787-8CE9-42B9-AA38-95933E1A5834}"/>
                </a:ext>
              </a:extLst>
            </p:cNvPr>
            <p:cNvSpPr>
              <a:spLocks noEditPoints="1"/>
            </p:cNvSpPr>
            <p:nvPr/>
          </p:nvSpPr>
          <p:spPr bwMode="auto">
            <a:xfrm>
              <a:off x="-2346325" y="2257425"/>
              <a:ext cx="104775" cy="68263"/>
            </a:xfrm>
            <a:custGeom>
              <a:avLst/>
              <a:gdLst>
                <a:gd name="T0" fmla="*/ 21 w 29"/>
                <a:gd name="T1" fmla="*/ 17 h 19"/>
                <a:gd name="T2" fmla="*/ 19 w 29"/>
                <a:gd name="T3" fmla="*/ 16 h 19"/>
                <a:gd name="T4" fmla="*/ 17 w 29"/>
                <a:gd name="T5" fmla="*/ 15 h 19"/>
                <a:gd name="T6" fmla="*/ 15 w 29"/>
                <a:gd name="T7" fmla="*/ 11 h 19"/>
                <a:gd name="T8" fmla="*/ 15 w 29"/>
                <a:gd name="T9" fmla="*/ 10 h 19"/>
                <a:gd name="T10" fmla="*/ 15 w 29"/>
                <a:gd name="T11" fmla="*/ 8 h 19"/>
                <a:gd name="T12" fmla="*/ 10 w 29"/>
                <a:gd name="T13" fmla="*/ 6 h 19"/>
                <a:gd name="T14" fmla="*/ 1 w 29"/>
                <a:gd name="T15" fmla="*/ 0 h 19"/>
                <a:gd name="T16" fmla="*/ 0 w 29"/>
                <a:gd name="T17" fmla="*/ 0 h 19"/>
                <a:gd name="T18" fmla="*/ 0 w 29"/>
                <a:gd name="T19" fmla="*/ 15 h 19"/>
                <a:gd name="T20" fmla="*/ 2 w 29"/>
                <a:gd name="T21" fmla="*/ 15 h 19"/>
                <a:gd name="T22" fmla="*/ 5 w 29"/>
                <a:gd name="T23" fmla="*/ 14 h 19"/>
                <a:gd name="T24" fmla="*/ 6 w 29"/>
                <a:gd name="T25" fmla="*/ 12 h 19"/>
                <a:gd name="T26" fmla="*/ 11 w 29"/>
                <a:gd name="T27" fmla="*/ 13 h 19"/>
                <a:gd name="T28" fmla="*/ 16 w 29"/>
                <a:gd name="T29" fmla="*/ 18 h 19"/>
                <a:gd name="T30" fmla="*/ 21 w 29"/>
                <a:gd name="T31" fmla="*/ 19 h 19"/>
                <a:gd name="T32" fmla="*/ 21 w 29"/>
                <a:gd name="T33" fmla="*/ 17 h 19"/>
                <a:gd name="T34" fmla="*/ 25 w 29"/>
                <a:gd name="T35" fmla="*/ 5 h 19"/>
                <a:gd name="T36" fmla="*/ 22 w 29"/>
                <a:gd name="T37" fmla="*/ 7 h 19"/>
                <a:gd name="T38" fmla="*/ 17 w 29"/>
                <a:gd name="T39" fmla="*/ 7 h 19"/>
                <a:gd name="T40" fmla="*/ 21 w 29"/>
                <a:gd name="T41" fmla="*/ 9 h 19"/>
                <a:gd name="T42" fmla="*/ 26 w 29"/>
                <a:gd name="T43" fmla="*/ 6 h 19"/>
                <a:gd name="T44" fmla="*/ 26 w 29"/>
                <a:gd name="T45" fmla="*/ 4 h 19"/>
                <a:gd name="T46" fmla="*/ 25 w 29"/>
                <a:gd name="T47" fmla="*/ 5 h 19"/>
                <a:gd name="T48" fmla="*/ 27 w 29"/>
                <a:gd name="T49" fmla="*/ 2 h 19"/>
                <a:gd name="T50" fmla="*/ 26 w 29"/>
                <a:gd name="T51" fmla="*/ 3 h 19"/>
                <a:gd name="T52" fmla="*/ 28 w 29"/>
                <a:gd name="T53" fmla="*/ 5 h 19"/>
                <a:gd name="T54" fmla="*/ 27 w 29"/>
                <a:gd name="T55" fmla="*/ 2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9" h="19">
                  <a:moveTo>
                    <a:pt x="21" y="17"/>
                  </a:moveTo>
                  <a:cubicBezTo>
                    <a:pt x="20" y="17"/>
                    <a:pt x="19" y="16"/>
                    <a:pt x="19" y="16"/>
                  </a:cubicBezTo>
                  <a:cubicBezTo>
                    <a:pt x="19" y="15"/>
                    <a:pt x="18" y="15"/>
                    <a:pt x="17" y="15"/>
                  </a:cubicBezTo>
                  <a:cubicBezTo>
                    <a:pt x="16" y="14"/>
                    <a:pt x="16" y="12"/>
                    <a:pt x="15" y="11"/>
                  </a:cubicBezTo>
                  <a:cubicBezTo>
                    <a:pt x="14" y="11"/>
                    <a:pt x="13" y="9"/>
                    <a:pt x="15" y="10"/>
                  </a:cubicBezTo>
                  <a:cubicBezTo>
                    <a:pt x="16" y="10"/>
                    <a:pt x="16" y="9"/>
                    <a:pt x="15" y="8"/>
                  </a:cubicBezTo>
                  <a:cubicBezTo>
                    <a:pt x="14" y="7"/>
                    <a:pt x="11" y="7"/>
                    <a:pt x="10" y="6"/>
                  </a:cubicBezTo>
                  <a:cubicBezTo>
                    <a:pt x="10" y="4"/>
                    <a:pt x="4" y="1"/>
                    <a:pt x="1" y="0"/>
                  </a:cubicBezTo>
                  <a:cubicBezTo>
                    <a:pt x="1" y="0"/>
                    <a:pt x="0" y="0"/>
                    <a:pt x="0" y="0"/>
                  </a:cubicBezTo>
                  <a:cubicBezTo>
                    <a:pt x="0" y="15"/>
                    <a:pt x="0" y="15"/>
                    <a:pt x="0" y="15"/>
                  </a:cubicBezTo>
                  <a:cubicBezTo>
                    <a:pt x="0" y="15"/>
                    <a:pt x="1" y="15"/>
                    <a:pt x="2" y="15"/>
                  </a:cubicBezTo>
                  <a:cubicBezTo>
                    <a:pt x="5" y="16"/>
                    <a:pt x="4" y="14"/>
                    <a:pt x="5" y="14"/>
                  </a:cubicBezTo>
                  <a:cubicBezTo>
                    <a:pt x="5" y="14"/>
                    <a:pt x="6" y="13"/>
                    <a:pt x="6" y="12"/>
                  </a:cubicBezTo>
                  <a:cubicBezTo>
                    <a:pt x="7" y="11"/>
                    <a:pt x="10" y="12"/>
                    <a:pt x="11" y="13"/>
                  </a:cubicBezTo>
                  <a:cubicBezTo>
                    <a:pt x="13" y="15"/>
                    <a:pt x="15" y="18"/>
                    <a:pt x="16" y="18"/>
                  </a:cubicBezTo>
                  <a:cubicBezTo>
                    <a:pt x="18" y="17"/>
                    <a:pt x="20" y="19"/>
                    <a:pt x="21" y="19"/>
                  </a:cubicBezTo>
                  <a:cubicBezTo>
                    <a:pt x="23" y="19"/>
                    <a:pt x="21" y="17"/>
                    <a:pt x="21" y="17"/>
                  </a:cubicBezTo>
                  <a:close/>
                  <a:moveTo>
                    <a:pt x="25" y="5"/>
                  </a:moveTo>
                  <a:cubicBezTo>
                    <a:pt x="25" y="6"/>
                    <a:pt x="24" y="6"/>
                    <a:pt x="22" y="7"/>
                  </a:cubicBezTo>
                  <a:cubicBezTo>
                    <a:pt x="20" y="7"/>
                    <a:pt x="17" y="6"/>
                    <a:pt x="17" y="7"/>
                  </a:cubicBezTo>
                  <a:cubicBezTo>
                    <a:pt x="17" y="8"/>
                    <a:pt x="19" y="9"/>
                    <a:pt x="21" y="9"/>
                  </a:cubicBezTo>
                  <a:cubicBezTo>
                    <a:pt x="23" y="9"/>
                    <a:pt x="26" y="7"/>
                    <a:pt x="26" y="6"/>
                  </a:cubicBezTo>
                  <a:cubicBezTo>
                    <a:pt x="26" y="6"/>
                    <a:pt x="27" y="5"/>
                    <a:pt x="26" y="4"/>
                  </a:cubicBezTo>
                  <a:cubicBezTo>
                    <a:pt x="26" y="4"/>
                    <a:pt x="25" y="4"/>
                    <a:pt x="25" y="5"/>
                  </a:cubicBezTo>
                  <a:close/>
                  <a:moveTo>
                    <a:pt x="27" y="2"/>
                  </a:moveTo>
                  <a:cubicBezTo>
                    <a:pt x="26" y="2"/>
                    <a:pt x="25" y="1"/>
                    <a:pt x="26" y="3"/>
                  </a:cubicBezTo>
                  <a:cubicBezTo>
                    <a:pt x="28" y="4"/>
                    <a:pt x="27" y="5"/>
                    <a:pt x="28" y="5"/>
                  </a:cubicBezTo>
                  <a:cubicBezTo>
                    <a:pt x="29" y="4"/>
                    <a:pt x="28" y="3"/>
                    <a:pt x="27"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6" name="Freeform 328">
              <a:extLst>
                <a:ext uri="{FF2B5EF4-FFF2-40B4-BE49-F238E27FC236}">
                  <a16:creationId xmlns:a16="http://schemas.microsoft.com/office/drawing/2014/main" id="{B0C0E70D-9369-4105-8936-C8BEE711D893}"/>
                </a:ext>
              </a:extLst>
            </p:cNvPr>
            <p:cNvSpPr>
              <a:spLocks/>
            </p:cNvSpPr>
            <p:nvPr/>
          </p:nvSpPr>
          <p:spPr bwMode="auto">
            <a:xfrm>
              <a:off x="-2855913" y="2152650"/>
              <a:ext cx="17462" cy="31750"/>
            </a:xfrm>
            <a:custGeom>
              <a:avLst/>
              <a:gdLst>
                <a:gd name="T0" fmla="*/ 1 w 5"/>
                <a:gd name="T1" fmla="*/ 0 h 9"/>
                <a:gd name="T2" fmla="*/ 1 w 5"/>
                <a:gd name="T3" fmla="*/ 2 h 9"/>
                <a:gd name="T4" fmla="*/ 0 w 5"/>
                <a:gd name="T5" fmla="*/ 5 h 9"/>
                <a:gd name="T6" fmla="*/ 2 w 5"/>
                <a:gd name="T7" fmla="*/ 8 h 9"/>
                <a:gd name="T8" fmla="*/ 5 w 5"/>
                <a:gd name="T9" fmla="*/ 5 h 9"/>
                <a:gd name="T10" fmla="*/ 1 w 5"/>
                <a:gd name="T11" fmla="*/ 0 h 9"/>
              </a:gdLst>
              <a:ahLst/>
              <a:cxnLst>
                <a:cxn ang="0">
                  <a:pos x="T0" y="T1"/>
                </a:cxn>
                <a:cxn ang="0">
                  <a:pos x="T2" y="T3"/>
                </a:cxn>
                <a:cxn ang="0">
                  <a:pos x="T4" y="T5"/>
                </a:cxn>
                <a:cxn ang="0">
                  <a:pos x="T6" y="T7"/>
                </a:cxn>
                <a:cxn ang="0">
                  <a:pos x="T8" y="T9"/>
                </a:cxn>
                <a:cxn ang="0">
                  <a:pos x="T10" y="T11"/>
                </a:cxn>
              </a:cxnLst>
              <a:rect l="0" t="0" r="r" b="b"/>
              <a:pathLst>
                <a:path w="5" h="9">
                  <a:moveTo>
                    <a:pt x="1" y="0"/>
                  </a:moveTo>
                  <a:cubicBezTo>
                    <a:pt x="1" y="0"/>
                    <a:pt x="1" y="1"/>
                    <a:pt x="1" y="2"/>
                  </a:cubicBezTo>
                  <a:cubicBezTo>
                    <a:pt x="0" y="3"/>
                    <a:pt x="0" y="4"/>
                    <a:pt x="0" y="5"/>
                  </a:cubicBezTo>
                  <a:cubicBezTo>
                    <a:pt x="1" y="6"/>
                    <a:pt x="0" y="8"/>
                    <a:pt x="2" y="8"/>
                  </a:cubicBezTo>
                  <a:cubicBezTo>
                    <a:pt x="3" y="9"/>
                    <a:pt x="5" y="7"/>
                    <a:pt x="5" y="5"/>
                  </a:cubicBezTo>
                  <a:cubicBezTo>
                    <a:pt x="5" y="3"/>
                    <a:pt x="2" y="0"/>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7" name="Freeform 329">
              <a:extLst>
                <a:ext uri="{FF2B5EF4-FFF2-40B4-BE49-F238E27FC236}">
                  <a16:creationId xmlns:a16="http://schemas.microsoft.com/office/drawing/2014/main" id="{18512A44-618E-41CF-B6EE-0D67C9081C7A}"/>
                </a:ext>
              </a:extLst>
            </p:cNvPr>
            <p:cNvSpPr>
              <a:spLocks/>
            </p:cNvSpPr>
            <p:nvPr/>
          </p:nvSpPr>
          <p:spPr bwMode="auto">
            <a:xfrm>
              <a:off x="-3167063" y="2328863"/>
              <a:ext cx="61912" cy="125413"/>
            </a:xfrm>
            <a:custGeom>
              <a:avLst/>
              <a:gdLst>
                <a:gd name="T0" fmla="*/ 14 w 17"/>
                <a:gd name="T1" fmla="*/ 1 h 35"/>
                <a:gd name="T2" fmla="*/ 14 w 17"/>
                <a:gd name="T3" fmla="*/ 2 h 35"/>
                <a:gd name="T4" fmla="*/ 13 w 17"/>
                <a:gd name="T5" fmla="*/ 4 h 35"/>
                <a:gd name="T6" fmla="*/ 12 w 17"/>
                <a:gd name="T7" fmla="*/ 5 h 35"/>
                <a:gd name="T8" fmla="*/ 11 w 17"/>
                <a:gd name="T9" fmla="*/ 6 h 35"/>
                <a:gd name="T10" fmla="*/ 11 w 17"/>
                <a:gd name="T11" fmla="*/ 7 h 35"/>
                <a:gd name="T12" fmla="*/ 9 w 17"/>
                <a:gd name="T13" fmla="*/ 9 h 35"/>
                <a:gd name="T14" fmla="*/ 6 w 17"/>
                <a:gd name="T15" fmla="*/ 10 h 35"/>
                <a:gd name="T16" fmla="*/ 3 w 17"/>
                <a:gd name="T17" fmla="*/ 11 h 35"/>
                <a:gd name="T18" fmla="*/ 2 w 17"/>
                <a:gd name="T19" fmla="*/ 14 h 35"/>
                <a:gd name="T20" fmla="*/ 2 w 17"/>
                <a:gd name="T21" fmla="*/ 18 h 35"/>
                <a:gd name="T22" fmla="*/ 1 w 17"/>
                <a:gd name="T23" fmla="*/ 23 h 35"/>
                <a:gd name="T24" fmla="*/ 1 w 17"/>
                <a:gd name="T25" fmla="*/ 28 h 35"/>
                <a:gd name="T26" fmla="*/ 2 w 17"/>
                <a:gd name="T27" fmla="*/ 33 h 35"/>
                <a:gd name="T28" fmla="*/ 6 w 17"/>
                <a:gd name="T29" fmla="*/ 34 h 35"/>
                <a:gd name="T30" fmla="*/ 9 w 17"/>
                <a:gd name="T31" fmla="*/ 33 h 35"/>
                <a:gd name="T32" fmla="*/ 12 w 17"/>
                <a:gd name="T33" fmla="*/ 23 h 35"/>
                <a:gd name="T34" fmla="*/ 14 w 17"/>
                <a:gd name="T35" fmla="*/ 14 h 35"/>
                <a:gd name="T36" fmla="*/ 15 w 17"/>
                <a:gd name="T37" fmla="*/ 11 h 35"/>
                <a:gd name="T38" fmla="*/ 16 w 17"/>
                <a:gd name="T39" fmla="*/ 10 h 35"/>
                <a:gd name="T40" fmla="*/ 17 w 17"/>
                <a:gd name="T41" fmla="*/ 10 h 35"/>
                <a:gd name="T42" fmla="*/ 16 w 17"/>
                <a:gd name="T43" fmla="*/ 5 h 35"/>
                <a:gd name="T44" fmla="*/ 14 w 17"/>
                <a:gd name="T45" fmla="*/ 1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7" h="35">
                  <a:moveTo>
                    <a:pt x="14" y="1"/>
                  </a:moveTo>
                  <a:cubicBezTo>
                    <a:pt x="14" y="0"/>
                    <a:pt x="14" y="2"/>
                    <a:pt x="14" y="2"/>
                  </a:cubicBezTo>
                  <a:cubicBezTo>
                    <a:pt x="13" y="2"/>
                    <a:pt x="13" y="3"/>
                    <a:pt x="13" y="4"/>
                  </a:cubicBezTo>
                  <a:cubicBezTo>
                    <a:pt x="13" y="4"/>
                    <a:pt x="12" y="5"/>
                    <a:pt x="12" y="5"/>
                  </a:cubicBezTo>
                  <a:cubicBezTo>
                    <a:pt x="11" y="5"/>
                    <a:pt x="10" y="5"/>
                    <a:pt x="11" y="6"/>
                  </a:cubicBezTo>
                  <a:cubicBezTo>
                    <a:pt x="11" y="7"/>
                    <a:pt x="10" y="6"/>
                    <a:pt x="11" y="7"/>
                  </a:cubicBezTo>
                  <a:cubicBezTo>
                    <a:pt x="11" y="8"/>
                    <a:pt x="10" y="8"/>
                    <a:pt x="9" y="9"/>
                  </a:cubicBezTo>
                  <a:cubicBezTo>
                    <a:pt x="8" y="9"/>
                    <a:pt x="7" y="10"/>
                    <a:pt x="6" y="10"/>
                  </a:cubicBezTo>
                  <a:cubicBezTo>
                    <a:pt x="5" y="10"/>
                    <a:pt x="4" y="11"/>
                    <a:pt x="3" y="11"/>
                  </a:cubicBezTo>
                  <a:cubicBezTo>
                    <a:pt x="2" y="11"/>
                    <a:pt x="2" y="13"/>
                    <a:pt x="2" y="14"/>
                  </a:cubicBezTo>
                  <a:cubicBezTo>
                    <a:pt x="1" y="15"/>
                    <a:pt x="1" y="17"/>
                    <a:pt x="2" y="18"/>
                  </a:cubicBezTo>
                  <a:cubicBezTo>
                    <a:pt x="3" y="20"/>
                    <a:pt x="3" y="21"/>
                    <a:pt x="1" y="23"/>
                  </a:cubicBezTo>
                  <a:cubicBezTo>
                    <a:pt x="0" y="25"/>
                    <a:pt x="0" y="27"/>
                    <a:pt x="1" y="28"/>
                  </a:cubicBezTo>
                  <a:cubicBezTo>
                    <a:pt x="1" y="30"/>
                    <a:pt x="1" y="32"/>
                    <a:pt x="2" y="33"/>
                  </a:cubicBezTo>
                  <a:cubicBezTo>
                    <a:pt x="3" y="34"/>
                    <a:pt x="5" y="35"/>
                    <a:pt x="6" y="34"/>
                  </a:cubicBezTo>
                  <a:cubicBezTo>
                    <a:pt x="7" y="33"/>
                    <a:pt x="8" y="34"/>
                    <a:pt x="9" y="33"/>
                  </a:cubicBezTo>
                  <a:cubicBezTo>
                    <a:pt x="9" y="32"/>
                    <a:pt x="11" y="27"/>
                    <a:pt x="12" y="23"/>
                  </a:cubicBezTo>
                  <a:cubicBezTo>
                    <a:pt x="13" y="20"/>
                    <a:pt x="15" y="15"/>
                    <a:pt x="14" y="14"/>
                  </a:cubicBezTo>
                  <a:cubicBezTo>
                    <a:pt x="14" y="13"/>
                    <a:pt x="15" y="12"/>
                    <a:pt x="15" y="11"/>
                  </a:cubicBezTo>
                  <a:cubicBezTo>
                    <a:pt x="14" y="10"/>
                    <a:pt x="15" y="9"/>
                    <a:pt x="16" y="10"/>
                  </a:cubicBezTo>
                  <a:cubicBezTo>
                    <a:pt x="16" y="11"/>
                    <a:pt x="17" y="11"/>
                    <a:pt x="17" y="10"/>
                  </a:cubicBezTo>
                  <a:cubicBezTo>
                    <a:pt x="17" y="9"/>
                    <a:pt x="16" y="7"/>
                    <a:pt x="16" y="5"/>
                  </a:cubicBezTo>
                  <a:cubicBezTo>
                    <a:pt x="16" y="4"/>
                    <a:pt x="15" y="2"/>
                    <a:pt x="1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8" name="Freeform 330">
              <a:extLst>
                <a:ext uri="{FF2B5EF4-FFF2-40B4-BE49-F238E27FC236}">
                  <a16:creationId xmlns:a16="http://schemas.microsoft.com/office/drawing/2014/main" id="{D3A019A7-D762-4636-9E1A-EE45CAD99E0C}"/>
                </a:ext>
              </a:extLst>
            </p:cNvPr>
            <p:cNvSpPr>
              <a:spLocks noEditPoints="1"/>
            </p:cNvSpPr>
            <p:nvPr/>
          </p:nvSpPr>
          <p:spPr bwMode="auto">
            <a:xfrm>
              <a:off x="-3170238" y="2068513"/>
              <a:ext cx="101600" cy="61913"/>
            </a:xfrm>
            <a:custGeom>
              <a:avLst/>
              <a:gdLst>
                <a:gd name="T0" fmla="*/ 20 w 28"/>
                <a:gd name="T1" fmla="*/ 1 h 17"/>
                <a:gd name="T2" fmla="*/ 15 w 28"/>
                <a:gd name="T3" fmla="*/ 1 h 17"/>
                <a:gd name="T4" fmla="*/ 12 w 28"/>
                <a:gd name="T5" fmla="*/ 4 h 17"/>
                <a:gd name="T6" fmla="*/ 10 w 28"/>
                <a:gd name="T7" fmla="*/ 5 h 17"/>
                <a:gd name="T8" fmla="*/ 7 w 28"/>
                <a:gd name="T9" fmla="*/ 4 h 17"/>
                <a:gd name="T10" fmla="*/ 4 w 28"/>
                <a:gd name="T11" fmla="*/ 4 h 17"/>
                <a:gd name="T12" fmla="*/ 2 w 28"/>
                <a:gd name="T13" fmla="*/ 4 h 17"/>
                <a:gd name="T14" fmla="*/ 1 w 28"/>
                <a:gd name="T15" fmla="*/ 4 h 17"/>
                <a:gd name="T16" fmla="*/ 1 w 28"/>
                <a:gd name="T17" fmla="*/ 6 h 17"/>
                <a:gd name="T18" fmla="*/ 0 w 28"/>
                <a:gd name="T19" fmla="*/ 6 h 17"/>
                <a:gd name="T20" fmla="*/ 0 w 28"/>
                <a:gd name="T21" fmla="*/ 8 h 17"/>
                <a:gd name="T22" fmla="*/ 1 w 28"/>
                <a:gd name="T23" fmla="*/ 11 h 17"/>
                <a:gd name="T24" fmla="*/ 2 w 28"/>
                <a:gd name="T25" fmla="*/ 15 h 17"/>
                <a:gd name="T26" fmla="*/ 6 w 28"/>
                <a:gd name="T27" fmla="*/ 14 h 17"/>
                <a:gd name="T28" fmla="*/ 9 w 28"/>
                <a:gd name="T29" fmla="*/ 13 h 17"/>
                <a:gd name="T30" fmla="*/ 12 w 28"/>
                <a:gd name="T31" fmla="*/ 12 h 17"/>
                <a:gd name="T32" fmla="*/ 14 w 28"/>
                <a:gd name="T33" fmla="*/ 12 h 17"/>
                <a:gd name="T34" fmla="*/ 16 w 28"/>
                <a:gd name="T35" fmla="*/ 11 h 17"/>
                <a:gd name="T36" fmla="*/ 21 w 28"/>
                <a:gd name="T37" fmla="*/ 9 h 17"/>
                <a:gd name="T38" fmla="*/ 23 w 28"/>
                <a:gd name="T39" fmla="*/ 7 h 17"/>
                <a:gd name="T40" fmla="*/ 25 w 28"/>
                <a:gd name="T41" fmla="*/ 6 h 17"/>
                <a:gd name="T42" fmla="*/ 22 w 28"/>
                <a:gd name="T43" fmla="*/ 0 h 17"/>
                <a:gd name="T44" fmla="*/ 20 w 28"/>
                <a:gd name="T45" fmla="*/ 1 h 17"/>
                <a:gd name="T46" fmla="*/ 25 w 28"/>
                <a:gd name="T47" fmla="*/ 16 h 17"/>
                <a:gd name="T48" fmla="*/ 28 w 28"/>
                <a:gd name="T49" fmla="*/ 16 h 17"/>
                <a:gd name="T50" fmla="*/ 25 w 28"/>
                <a:gd name="T51" fmla="*/ 16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28" h="17">
                  <a:moveTo>
                    <a:pt x="20" y="1"/>
                  </a:moveTo>
                  <a:cubicBezTo>
                    <a:pt x="19" y="1"/>
                    <a:pt x="16" y="1"/>
                    <a:pt x="15" y="1"/>
                  </a:cubicBezTo>
                  <a:cubicBezTo>
                    <a:pt x="15" y="1"/>
                    <a:pt x="12" y="3"/>
                    <a:pt x="12" y="4"/>
                  </a:cubicBezTo>
                  <a:cubicBezTo>
                    <a:pt x="11" y="5"/>
                    <a:pt x="11" y="5"/>
                    <a:pt x="10" y="5"/>
                  </a:cubicBezTo>
                  <a:cubicBezTo>
                    <a:pt x="9" y="4"/>
                    <a:pt x="7" y="4"/>
                    <a:pt x="7" y="4"/>
                  </a:cubicBezTo>
                  <a:cubicBezTo>
                    <a:pt x="7" y="4"/>
                    <a:pt x="5" y="4"/>
                    <a:pt x="4" y="4"/>
                  </a:cubicBezTo>
                  <a:cubicBezTo>
                    <a:pt x="3" y="4"/>
                    <a:pt x="3" y="3"/>
                    <a:pt x="2" y="4"/>
                  </a:cubicBezTo>
                  <a:cubicBezTo>
                    <a:pt x="2" y="4"/>
                    <a:pt x="1" y="4"/>
                    <a:pt x="1" y="4"/>
                  </a:cubicBezTo>
                  <a:cubicBezTo>
                    <a:pt x="1" y="5"/>
                    <a:pt x="1" y="5"/>
                    <a:pt x="1" y="6"/>
                  </a:cubicBezTo>
                  <a:cubicBezTo>
                    <a:pt x="1" y="6"/>
                    <a:pt x="1" y="6"/>
                    <a:pt x="0" y="6"/>
                  </a:cubicBezTo>
                  <a:cubicBezTo>
                    <a:pt x="0" y="7"/>
                    <a:pt x="1" y="7"/>
                    <a:pt x="0" y="8"/>
                  </a:cubicBezTo>
                  <a:cubicBezTo>
                    <a:pt x="0" y="9"/>
                    <a:pt x="0" y="10"/>
                    <a:pt x="1" y="11"/>
                  </a:cubicBezTo>
                  <a:cubicBezTo>
                    <a:pt x="2" y="13"/>
                    <a:pt x="2" y="14"/>
                    <a:pt x="2" y="15"/>
                  </a:cubicBezTo>
                  <a:cubicBezTo>
                    <a:pt x="2" y="15"/>
                    <a:pt x="5" y="15"/>
                    <a:pt x="6" y="14"/>
                  </a:cubicBezTo>
                  <a:cubicBezTo>
                    <a:pt x="7" y="14"/>
                    <a:pt x="8" y="13"/>
                    <a:pt x="9" y="13"/>
                  </a:cubicBezTo>
                  <a:cubicBezTo>
                    <a:pt x="10" y="13"/>
                    <a:pt x="11" y="13"/>
                    <a:pt x="12" y="12"/>
                  </a:cubicBezTo>
                  <a:cubicBezTo>
                    <a:pt x="12" y="12"/>
                    <a:pt x="13" y="12"/>
                    <a:pt x="14" y="12"/>
                  </a:cubicBezTo>
                  <a:cubicBezTo>
                    <a:pt x="15" y="12"/>
                    <a:pt x="15" y="11"/>
                    <a:pt x="16" y="11"/>
                  </a:cubicBezTo>
                  <a:cubicBezTo>
                    <a:pt x="16" y="10"/>
                    <a:pt x="18" y="10"/>
                    <a:pt x="21" y="9"/>
                  </a:cubicBezTo>
                  <a:cubicBezTo>
                    <a:pt x="23" y="8"/>
                    <a:pt x="22" y="7"/>
                    <a:pt x="23" y="7"/>
                  </a:cubicBezTo>
                  <a:cubicBezTo>
                    <a:pt x="23" y="6"/>
                    <a:pt x="24" y="6"/>
                    <a:pt x="25" y="6"/>
                  </a:cubicBezTo>
                  <a:cubicBezTo>
                    <a:pt x="24" y="4"/>
                    <a:pt x="23" y="1"/>
                    <a:pt x="22" y="0"/>
                  </a:cubicBezTo>
                  <a:cubicBezTo>
                    <a:pt x="21" y="0"/>
                    <a:pt x="20" y="1"/>
                    <a:pt x="20" y="1"/>
                  </a:cubicBezTo>
                  <a:close/>
                  <a:moveTo>
                    <a:pt x="25" y="16"/>
                  </a:moveTo>
                  <a:cubicBezTo>
                    <a:pt x="26" y="17"/>
                    <a:pt x="28" y="16"/>
                    <a:pt x="28" y="16"/>
                  </a:cubicBezTo>
                  <a:cubicBezTo>
                    <a:pt x="28" y="15"/>
                    <a:pt x="25" y="15"/>
                    <a:pt x="25" y="1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9" name="Freeform 331">
              <a:extLst>
                <a:ext uri="{FF2B5EF4-FFF2-40B4-BE49-F238E27FC236}">
                  <a16:creationId xmlns:a16="http://schemas.microsoft.com/office/drawing/2014/main" id="{9423B6A1-CDEA-4D03-86F7-8199995FD3F2}"/>
                </a:ext>
              </a:extLst>
            </p:cNvPr>
            <p:cNvSpPr>
              <a:spLocks/>
            </p:cNvSpPr>
            <p:nvPr/>
          </p:nvSpPr>
          <p:spPr bwMode="auto">
            <a:xfrm>
              <a:off x="-2957513" y="2678113"/>
              <a:ext cx="22225" cy="14288"/>
            </a:xfrm>
            <a:custGeom>
              <a:avLst/>
              <a:gdLst>
                <a:gd name="T0" fmla="*/ 3 w 6"/>
                <a:gd name="T1" fmla="*/ 1 h 4"/>
                <a:gd name="T2" fmla="*/ 2 w 6"/>
                <a:gd name="T3" fmla="*/ 4 h 4"/>
                <a:gd name="T4" fmla="*/ 4 w 6"/>
                <a:gd name="T5" fmla="*/ 4 h 4"/>
                <a:gd name="T6" fmla="*/ 6 w 6"/>
                <a:gd name="T7" fmla="*/ 3 h 4"/>
                <a:gd name="T8" fmla="*/ 3 w 6"/>
                <a:gd name="T9" fmla="*/ 1 h 4"/>
              </a:gdLst>
              <a:ahLst/>
              <a:cxnLst>
                <a:cxn ang="0">
                  <a:pos x="T0" y="T1"/>
                </a:cxn>
                <a:cxn ang="0">
                  <a:pos x="T2" y="T3"/>
                </a:cxn>
                <a:cxn ang="0">
                  <a:pos x="T4" y="T5"/>
                </a:cxn>
                <a:cxn ang="0">
                  <a:pos x="T6" y="T7"/>
                </a:cxn>
                <a:cxn ang="0">
                  <a:pos x="T8" y="T9"/>
                </a:cxn>
              </a:cxnLst>
              <a:rect l="0" t="0" r="r" b="b"/>
              <a:pathLst>
                <a:path w="6" h="4">
                  <a:moveTo>
                    <a:pt x="3" y="1"/>
                  </a:moveTo>
                  <a:cubicBezTo>
                    <a:pt x="3" y="0"/>
                    <a:pt x="0" y="3"/>
                    <a:pt x="2" y="4"/>
                  </a:cubicBezTo>
                  <a:cubicBezTo>
                    <a:pt x="3" y="4"/>
                    <a:pt x="3" y="3"/>
                    <a:pt x="4" y="4"/>
                  </a:cubicBezTo>
                  <a:cubicBezTo>
                    <a:pt x="5" y="4"/>
                    <a:pt x="6" y="4"/>
                    <a:pt x="6" y="3"/>
                  </a:cubicBezTo>
                  <a:cubicBezTo>
                    <a:pt x="6" y="2"/>
                    <a:pt x="3" y="2"/>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0" name="Freeform 332">
              <a:extLst>
                <a:ext uri="{FF2B5EF4-FFF2-40B4-BE49-F238E27FC236}">
                  <a16:creationId xmlns:a16="http://schemas.microsoft.com/office/drawing/2014/main" id="{1707A6F5-74BD-4302-AD61-8A8B6BDAEFDD}"/>
                </a:ext>
              </a:extLst>
            </p:cNvPr>
            <p:cNvSpPr>
              <a:spLocks noEditPoints="1"/>
            </p:cNvSpPr>
            <p:nvPr/>
          </p:nvSpPr>
          <p:spPr bwMode="auto">
            <a:xfrm>
              <a:off x="-2230438" y="2278063"/>
              <a:ext cx="68262" cy="50800"/>
            </a:xfrm>
            <a:custGeom>
              <a:avLst/>
              <a:gdLst>
                <a:gd name="T0" fmla="*/ 0 w 19"/>
                <a:gd name="T1" fmla="*/ 1 h 14"/>
                <a:gd name="T2" fmla="*/ 3 w 19"/>
                <a:gd name="T3" fmla="*/ 4 h 14"/>
                <a:gd name="T4" fmla="*/ 0 w 19"/>
                <a:gd name="T5" fmla="*/ 1 h 14"/>
                <a:gd name="T6" fmla="*/ 4 w 19"/>
                <a:gd name="T7" fmla="*/ 4 h 14"/>
                <a:gd name="T8" fmla="*/ 6 w 19"/>
                <a:gd name="T9" fmla="*/ 5 h 14"/>
                <a:gd name="T10" fmla="*/ 4 w 19"/>
                <a:gd name="T11" fmla="*/ 4 h 14"/>
                <a:gd name="T12" fmla="*/ 12 w 19"/>
                <a:gd name="T13" fmla="*/ 8 h 14"/>
                <a:gd name="T14" fmla="*/ 9 w 19"/>
                <a:gd name="T15" fmla="*/ 6 h 14"/>
                <a:gd name="T16" fmla="*/ 12 w 19"/>
                <a:gd name="T17" fmla="*/ 8 h 14"/>
                <a:gd name="T18" fmla="*/ 12 w 19"/>
                <a:gd name="T19" fmla="*/ 10 h 14"/>
                <a:gd name="T20" fmla="*/ 14 w 19"/>
                <a:gd name="T21" fmla="*/ 11 h 14"/>
                <a:gd name="T22" fmla="*/ 12 w 19"/>
                <a:gd name="T23" fmla="*/ 10 h 14"/>
                <a:gd name="T24" fmla="*/ 16 w 19"/>
                <a:gd name="T25" fmla="*/ 12 h 14"/>
                <a:gd name="T26" fmla="*/ 18 w 19"/>
                <a:gd name="T27" fmla="*/ 13 h 14"/>
                <a:gd name="T28" fmla="*/ 16 w 19"/>
                <a:gd name="T29" fmla="*/ 12 h 14"/>
                <a:gd name="T30" fmla="*/ 14 w 19"/>
                <a:gd name="T31" fmla="*/ 8 h 14"/>
                <a:gd name="T32" fmla="*/ 16 w 19"/>
                <a:gd name="T33" fmla="*/ 11 h 14"/>
                <a:gd name="T34" fmla="*/ 14 w 19"/>
                <a:gd name="T3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9" h="14">
                  <a:moveTo>
                    <a:pt x="0" y="1"/>
                  </a:moveTo>
                  <a:cubicBezTo>
                    <a:pt x="0" y="1"/>
                    <a:pt x="2" y="5"/>
                    <a:pt x="3" y="4"/>
                  </a:cubicBezTo>
                  <a:cubicBezTo>
                    <a:pt x="4" y="3"/>
                    <a:pt x="0" y="0"/>
                    <a:pt x="0" y="1"/>
                  </a:cubicBezTo>
                  <a:close/>
                  <a:moveTo>
                    <a:pt x="4" y="4"/>
                  </a:moveTo>
                  <a:cubicBezTo>
                    <a:pt x="4" y="4"/>
                    <a:pt x="6" y="5"/>
                    <a:pt x="6" y="5"/>
                  </a:cubicBezTo>
                  <a:cubicBezTo>
                    <a:pt x="7" y="5"/>
                    <a:pt x="4" y="3"/>
                    <a:pt x="4" y="4"/>
                  </a:cubicBezTo>
                  <a:close/>
                  <a:moveTo>
                    <a:pt x="12" y="8"/>
                  </a:moveTo>
                  <a:cubicBezTo>
                    <a:pt x="13" y="7"/>
                    <a:pt x="9" y="5"/>
                    <a:pt x="9" y="6"/>
                  </a:cubicBezTo>
                  <a:cubicBezTo>
                    <a:pt x="9" y="7"/>
                    <a:pt x="11" y="8"/>
                    <a:pt x="12" y="8"/>
                  </a:cubicBezTo>
                  <a:close/>
                  <a:moveTo>
                    <a:pt x="12" y="10"/>
                  </a:moveTo>
                  <a:cubicBezTo>
                    <a:pt x="12" y="11"/>
                    <a:pt x="13" y="12"/>
                    <a:pt x="14" y="11"/>
                  </a:cubicBezTo>
                  <a:cubicBezTo>
                    <a:pt x="15" y="11"/>
                    <a:pt x="11" y="9"/>
                    <a:pt x="12" y="10"/>
                  </a:cubicBezTo>
                  <a:close/>
                  <a:moveTo>
                    <a:pt x="16" y="12"/>
                  </a:moveTo>
                  <a:cubicBezTo>
                    <a:pt x="16" y="12"/>
                    <a:pt x="17" y="14"/>
                    <a:pt x="18" y="13"/>
                  </a:cubicBezTo>
                  <a:cubicBezTo>
                    <a:pt x="19" y="13"/>
                    <a:pt x="16" y="12"/>
                    <a:pt x="16" y="12"/>
                  </a:cubicBezTo>
                  <a:close/>
                  <a:moveTo>
                    <a:pt x="14" y="8"/>
                  </a:moveTo>
                  <a:cubicBezTo>
                    <a:pt x="13" y="9"/>
                    <a:pt x="16" y="11"/>
                    <a:pt x="16" y="11"/>
                  </a:cubicBezTo>
                  <a:cubicBezTo>
                    <a:pt x="16" y="11"/>
                    <a:pt x="14" y="7"/>
                    <a:pt x="14"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1" name="Freeform 333">
              <a:extLst>
                <a:ext uri="{FF2B5EF4-FFF2-40B4-BE49-F238E27FC236}">
                  <a16:creationId xmlns:a16="http://schemas.microsoft.com/office/drawing/2014/main" id="{1BF0DAF8-7826-4792-9144-06CD452B4C99}"/>
                </a:ext>
              </a:extLst>
            </p:cNvPr>
            <p:cNvSpPr>
              <a:spLocks noEditPoints="1"/>
            </p:cNvSpPr>
            <p:nvPr/>
          </p:nvSpPr>
          <p:spPr bwMode="auto">
            <a:xfrm>
              <a:off x="-2230438" y="2278063"/>
              <a:ext cx="68262" cy="50800"/>
            </a:xfrm>
            <a:custGeom>
              <a:avLst/>
              <a:gdLst>
                <a:gd name="T0" fmla="*/ 0 w 19"/>
                <a:gd name="T1" fmla="*/ 1 h 14"/>
                <a:gd name="T2" fmla="*/ 3 w 19"/>
                <a:gd name="T3" fmla="*/ 4 h 14"/>
                <a:gd name="T4" fmla="*/ 0 w 19"/>
                <a:gd name="T5" fmla="*/ 1 h 14"/>
                <a:gd name="T6" fmla="*/ 4 w 19"/>
                <a:gd name="T7" fmla="*/ 4 h 14"/>
                <a:gd name="T8" fmla="*/ 6 w 19"/>
                <a:gd name="T9" fmla="*/ 5 h 14"/>
                <a:gd name="T10" fmla="*/ 4 w 19"/>
                <a:gd name="T11" fmla="*/ 4 h 14"/>
                <a:gd name="T12" fmla="*/ 12 w 19"/>
                <a:gd name="T13" fmla="*/ 8 h 14"/>
                <a:gd name="T14" fmla="*/ 9 w 19"/>
                <a:gd name="T15" fmla="*/ 6 h 14"/>
                <a:gd name="T16" fmla="*/ 12 w 19"/>
                <a:gd name="T17" fmla="*/ 8 h 14"/>
                <a:gd name="T18" fmla="*/ 12 w 19"/>
                <a:gd name="T19" fmla="*/ 10 h 14"/>
                <a:gd name="T20" fmla="*/ 14 w 19"/>
                <a:gd name="T21" fmla="*/ 11 h 14"/>
                <a:gd name="T22" fmla="*/ 12 w 19"/>
                <a:gd name="T23" fmla="*/ 10 h 14"/>
                <a:gd name="T24" fmla="*/ 16 w 19"/>
                <a:gd name="T25" fmla="*/ 12 h 14"/>
                <a:gd name="T26" fmla="*/ 18 w 19"/>
                <a:gd name="T27" fmla="*/ 13 h 14"/>
                <a:gd name="T28" fmla="*/ 16 w 19"/>
                <a:gd name="T29" fmla="*/ 12 h 14"/>
                <a:gd name="T30" fmla="*/ 14 w 19"/>
                <a:gd name="T31" fmla="*/ 8 h 14"/>
                <a:gd name="T32" fmla="*/ 16 w 19"/>
                <a:gd name="T33" fmla="*/ 11 h 14"/>
                <a:gd name="T34" fmla="*/ 14 w 19"/>
                <a:gd name="T3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9" h="14">
                  <a:moveTo>
                    <a:pt x="0" y="1"/>
                  </a:moveTo>
                  <a:cubicBezTo>
                    <a:pt x="0" y="1"/>
                    <a:pt x="2" y="5"/>
                    <a:pt x="3" y="4"/>
                  </a:cubicBezTo>
                  <a:cubicBezTo>
                    <a:pt x="4" y="3"/>
                    <a:pt x="0" y="0"/>
                    <a:pt x="0" y="1"/>
                  </a:cubicBezTo>
                  <a:close/>
                  <a:moveTo>
                    <a:pt x="4" y="4"/>
                  </a:moveTo>
                  <a:cubicBezTo>
                    <a:pt x="4" y="4"/>
                    <a:pt x="6" y="5"/>
                    <a:pt x="6" y="5"/>
                  </a:cubicBezTo>
                  <a:cubicBezTo>
                    <a:pt x="7" y="5"/>
                    <a:pt x="4" y="3"/>
                    <a:pt x="4" y="4"/>
                  </a:cubicBezTo>
                  <a:close/>
                  <a:moveTo>
                    <a:pt x="12" y="8"/>
                  </a:moveTo>
                  <a:cubicBezTo>
                    <a:pt x="13" y="7"/>
                    <a:pt x="9" y="5"/>
                    <a:pt x="9" y="6"/>
                  </a:cubicBezTo>
                  <a:cubicBezTo>
                    <a:pt x="9" y="7"/>
                    <a:pt x="11" y="8"/>
                    <a:pt x="12" y="8"/>
                  </a:cubicBezTo>
                  <a:close/>
                  <a:moveTo>
                    <a:pt x="12" y="10"/>
                  </a:moveTo>
                  <a:cubicBezTo>
                    <a:pt x="12" y="11"/>
                    <a:pt x="13" y="12"/>
                    <a:pt x="14" y="11"/>
                  </a:cubicBezTo>
                  <a:cubicBezTo>
                    <a:pt x="15" y="11"/>
                    <a:pt x="11" y="9"/>
                    <a:pt x="12" y="10"/>
                  </a:cubicBezTo>
                  <a:close/>
                  <a:moveTo>
                    <a:pt x="16" y="12"/>
                  </a:moveTo>
                  <a:cubicBezTo>
                    <a:pt x="16" y="12"/>
                    <a:pt x="17" y="14"/>
                    <a:pt x="18" y="13"/>
                  </a:cubicBezTo>
                  <a:cubicBezTo>
                    <a:pt x="19" y="13"/>
                    <a:pt x="16" y="12"/>
                    <a:pt x="16" y="12"/>
                  </a:cubicBezTo>
                  <a:close/>
                  <a:moveTo>
                    <a:pt x="14" y="8"/>
                  </a:moveTo>
                  <a:cubicBezTo>
                    <a:pt x="13" y="9"/>
                    <a:pt x="16" y="11"/>
                    <a:pt x="16" y="11"/>
                  </a:cubicBezTo>
                  <a:cubicBezTo>
                    <a:pt x="16" y="11"/>
                    <a:pt x="14" y="7"/>
                    <a:pt x="14"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2" name="Freeform 334">
              <a:extLst>
                <a:ext uri="{FF2B5EF4-FFF2-40B4-BE49-F238E27FC236}">
                  <a16:creationId xmlns:a16="http://schemas.microsoft.com/office/drawing/2014/main" id="{482F6336-D247-4EFB-89D1-448D499D3A08}"/>
                </a:ext>
              </a:extLst>
            </p:cNvPr>
            <p:cNvSpPr>
              <a:spLocks noEditPoints="1"/>
            </p:cNvSpPr>
            <p:nvPr/>
          </p:nvSpPr>
          <p:spPr bwMode="auto">
            <a:xfrm>
              <a:off x="-2584450" y="2325688"/>
              <a:ext cx="342900" cy="301625"/>
            </a:xfrm>
            <a:custGeom>
              <a:avLst/>
              <a:gdLst>
                <a:gd name="T0" fmla="*/ 94 w 95"/>
                <a:gd name="T1" fmla="*/ 37 h 84"/>
                <a:gd name="T2" fmla="*/ 90 w 95"/>
                <a:gd name="T3" fmla="*/ 33 h 84"/>
                <a:gd name="T4" fmla="*/ 87 w 95"/>
                <a:gd name="T5" fmla="*/ 28 h 84"/>
                <a:gd name="T6" fmla="*/ 85 w 95"/>
                <a:gd name="T7" fmla="*/ 25 h 84"/>
                <a:gd name="T8" fmla="*/ 78 w 95"/>
                <a:gd name="T9" fmla="*/ 19 h 84"/>
                <a:gd name="T10" fmla="*/ 76 w 95"/>
                <a:gd name="T11" fmla="*/ 11 h 84"/>
                <a:gd name="T12" fmla="*/ 71 w 95"/>
                <a:gd name="T13" fmla="*/ 6 h 84"/>
                <a:gd name="T14" fmla="*/ 68 w 95"/>
                <a:gd name="T15" fmla="*/ 2 h 84"/>
                <a:gd name="T16" fmla="*/ 67 w 95"/>
                <a:gd name="T17" fmla="*/ 10 h 84"/>
                <a:gd name="T18" fmla="*/ 61 w 95"/>
                <a:gd name="T19" fmla="*/ 15 h 84"/>
                <a:gd name="T20" fmla="*/ 54 w 95"/>
                <a:gd name="T21" fmla="*/ 12 h 84"/>
                <a:gd name="T22" fmla="*/ 53 w 95"/>
                <a:gd name="T23" fmla="*/ 7 h 84"/>
                <a:gd name="T24" fmla="*/ 55 w 95"/>
                <a:gd name="T25" fmla="*/ 3 h 84"/>
                <a:gd name="T26" fmla="*/ 52 w 95"/>
                <a:gd name="T27" fmla="*/ 3 h 84"/>
                <a:gd name="T28" fmla="*/ 46 w 95"/>
                <a:gd name="T29" fmla="*/ 2 h 84"/>
                <a:gd name="T30" fmla="*/ 40 w 95"/>
                <a:gd name="T31" fmla="*/ 6 h 84"/>
                <a:gd name="T32" fmla="*/ 38 w 95"/>
                <a:gd name="T33" fmla="*/ 10 h 84"/>
                <a:gd name="T34" fmla="*/ 34 w 95"/>
                <a:gd name="T35" fmla="*/ 8 h 84"/>
                <a:gd name="T36" fmla="*/ 30 w 95"/>
                <a:gd name="T37" fmla="*/ 9 h 84"/>
                <a:gd name="T38" fmla="*/ 27 w 95"/>
                <a:gd name="T39" fmla="*/ 11 h 84"/>
                <a:gd name="T40" fmla="*/ 25 w 95"/>
                <a:gd name="T41" fmla="*/ 15 h 84"/>
                <a:gd name="T42" fmla="*/ 22 w 95"/>
                <a:gd name="T43" fmla="*/ 15 h 84"/>
                <a:gd name="T44" fmla="*/ 14 w 95"/>
                <a:gd name="T45" fmla="*/ 22 h 84"/>
                <a:gd name="T46" fmla="*/ 7 w 95"/>
                <a:gd name="T47" fmla="*/ 25 h 84"/>
                <a:gd name="T48" fmla="*/ 3 w 95"/>
                <a:gd name="T49" fmla="*/ 26 h 84"/>
                <a:gd name="T50" fmla="*/ 1 w 95"/>
                <a:gd name="T51" fmla="*/ 34 h 84"/>
                <a:gd name="T52" fmla="*/ 2 w 95"/>
                <a:gd name="T53" fmla="*/ 38 h 84"/>
                <a:gd name="T54" fmla="*/ 4 w 95"/>
                <a:gd name="T55" fmla="*/ 46 h 84"/>
                <a:gd name="T56" fmla="*/ 5 w 95"/>
                <a:gd name="T57" fmla="*/ 57 h 84"/>
                <a:gd name="T58" fmla="*/ 11 w 95"/>
                <a:gd name="T59" fmla="*/ 60 h 84"/>
                <a:gd name="T60" fmla="*/ 21 w 95"/>
                <a:gd name="T61" fmla="*/ 57 h 84"/>
                <a:gd name="T62" fmla="*/ 32 w 95"/>
                <a:gd name="T63" fmla="*/ 53 h 84"/>
                <a:gd name="T64" fmla="*/ 45 w 95"/>
                <a:gd name="T65" fmla="*/ 52 h 84"/>
                <a:gd name="T66" fmla="*/ 49 w 95"/>
                <a:gd name="T67" fmla="*/ 55 h 84"/>
                <a:gd name="T68" fmla="*/ 54 w 95"/>
                <a:gd name="T69" fmla="*/ 59 h 84"/>
                <a:gd name="T70" fmla="*/ 57 w 95"/>
                <a:gd name="T71" fmla="*/ 58 h 84"/>
                <a:gd name="T72" fmla="*/ 59 w 95"/>
                <a:gd name="T73" fmla="*/ 59 h 84"/>
                <a:gd name="T74" fmla="*/ 63 w 95"/>
                <a:gd name="T75" fmla="*/ 65 h 84"/>
                <a:gd name="T76" fmla="*/ 71 w 95"/>
                <a:gd name="T77" fmla="*/ 70 h 84"/>
                <a:gd name="T78" fmla="*/ 75 w 95"/>
                <a:gd name="T79" fmla="*/ 70 h 84"/>
                <a:gd name="T80" fmla="*/ 78 w 95"/>
                <a:gd name="T81" fmla="*/ 71 h 84"/>
                <a:gd name="T82" fmla="*/ 86 w 95"/>
                <a:gd name="T83" fmla="*/ 68 h 84"/>
                <a:gd name="T84" fmla="*/ 91 w 95"/>
                <a:gd name="T85" fmla="*/ 54 h 84"/>
                <a:gd name="T86" fmla="*/ 94 w 95"/>
                <a:gd name="T87" fmla="*/ 47 h 84"/>
                <a:gd name="T88" fmla="*/ 43 w 95"/>
                <a:gd name="T89" fmla="*/ 2 h 84"/>
                <a:gd name="T90" fmla="*/ 55 w 95"/>
                <a:gd name="T91" fmla="*/ 63 h 84"/>
                <a:gd name="T92" fmla="*/ 78 w 95"/>
                <a:gd name="T93" fmla="*/ 77 h 84"/>
                <a:gd name="T94" fmla="*/ 78 w 95"/>
                <a:gd name="T95" fmla="*/ 84 h 84"/>
                <a:gd name="T96" fmla="*/ 81 w 95"/>
                <a:gd name="T97" fmla="*/ 82 h 84"/>
                <a:gd name="T98" fmla="*/ 78 w 95"/>
                <a:gd name="T99" fmla="*/ 77 h 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95" h="84">
                  <a:moveTo>
                    <a:pt x="95" y="42"/>
                  </a:moveTo>
                  <a:cubicBezTo>
                    <a:pt x="95" y="42"/>
                    <a:pt x="95" y="40"/>
                    <a:pt x="94" y="40"/>
                  </a:cubicBezTo>
                  <a:cubicBezTo>
                    <a:pt x="94" y="41"/>
                    <a:pt x="94" y="38"/>
                    <a:pt x="94" y="37"/>
                  </a:cubicBezTo>
                  <a:cubicBezTo>
                    <a:pt x="94" y="35"/>
                    <a:pt x="94" y="35"/>
                    <a:pt x="94" y="36"/>
                  </a:cubicBezTo>
                  <a:cubicBezTo>
                    <a:pt x="93" y="37"/>
                    <a:pt x="92" y="35"/>
                    <a:pt x="92" y="34"/>
                  </a:cubicBezTo>
                  <a:cubicBezTo>
                    <a:pt x="92" y="34"/>
                    <a:pt x="91" y="32"/>
                    <a:pt x="90" y="33"/>
                  </a:cubicBezTo>
                  <a:cubicBezTo>
                    <a:pt x="89" y="33"/>
                    <a:pt x="90" y="31"/>
                    <a:pt x="89" y="31"/>
                  </a:cubicBezTo>
                  <a:cubicBezTo>
                    <a:pt x="88" y="32"/>
                    <a:pt x="88" y="30"/>
                    <a:pt x="88" y="29"/>
                  </a:cubicBezTo>
                  <a:cubicBezTo>
                    <a:pt x="88" y="28"/>
                    <a:pt x="88" y="29"/>
                    <a:pt x="87" y="28"/>
                  </a:cubicBezTo>
                  <a:cubicBezTo>
                    <a:pt x="87" y="28"/>
                    <a:pt x="87" y="28"/>
                    <a:pt x="86" y="28"/>
                  </a:cubicBezTo>
                  <a:cubicBezTo>
                    <a:pt x="85" y="29"/>
                    <a:pt x="85" y="27"/>
                    <a:pt x="85" y="27"/>
                  </a:cubicBezTo>
                  <a:cubicBezTo>
                    <a:pt x="86" y="26"/>
                    <a:pt x="85" y="26"/>
                    <a:pt x="85" y="25"/>
                  </a:cubicBezTo>
                  <a:cubicBezTo>
                    <a:pt x="84" y="24"/>
                    <a:pt x="84" y="24"/>
                    <a:pt x="84" y="23"/>
                  </a:cubicBezTo>
                  <a:cubicBezTo>
                    <a:pt x="84" y="23"/>
                    <a:pt x="79" y="20"/>
                    <a:pt x="78" y="20"/>
                  </a:cubicBezTo>
                  <a:cubicBezTo>
                    <a:pt x="77" y="20"/>
                    <a:pt x="78" y="19"/>
                    <a:pt x="78" y="19"/>
                  </a:cubicBezTo>
                  <a:cubicBezTo>
                    <a:pt x="77" y="18"/>
                    <a:pt x="77" y="17"/>
                    <a:pt x="77" y="16"/>
                  </a:cubicBezTo>
                  <a:cubicBezTo>
                    <a:pt x="77" y="15"/>
                    <a:pt x="76" y="14"/>
                    <a:pt x="76" y="13"/>
                  </a:cubicBezTo>
                  <a:cubicBezTo>
                    <a:pt x="76" y="12"/>
                    <a:pt x="75" y="12"/>
                    <a:pt x="76" y="11"/>
                  </a:cubicBezTo>
                  <a:cubicBezTo>
                    <a:pt x="76" y="9"/>
                    <a:pt x="74" y="9"/>
                    <a:pt x="74" y="9"/>
                  </a:cubicBezTo>
                  <a:cubicBezTo>
                    <a:pt x="74" y="8"/>
                    <a:pt x="73" y="9"/>
                    <a:pt x="72" y="9"/>
                  </a:cubicBezTo>
                  <a:cubicBezTo>
                    <a:pt x="71" y="9"/>
                    <a:pt x="71" y="8"/>
                    <a:pt x="71" y="6"/>
                  </a:cubicBezTo>
                  <a:cubicBezTo>
                    <a:pt x="72" y="5"/>
                    <a:pt x="71" y="3"/>
                    <a:pt x="70" y="3"/>
                  </a:cubicBezTo>
                  <a:cubicBezTo>
                    <a:pt x="70" y="2"/>
                    <a:pt x="70" y="0"/>
                    <a:pt x="69" y="0"/>
                  </a:cubicBezTo>
                  <a:cubicBezTo>
                    <a:pt x="69" y="0"/>
                    <a:pt x="68" y="1"/>
                    <a:pt x="68" y="2"/>
                  </a:cubicBezTo>
                  <a:cubicBezTo>
                    <a:pt x="68" y="2"/>
                    <a:pt x="68" y="3"/>
                    <a:pt x="67" y="3"/>
                  </a:cubicBezTo>
                  <a:cubicBezTo>
                    <a:pt x="67" y="4"/>
                    <a:pt x="68" y="5"/>
                    <a:pt x="67" y="6"/>
                  </a:cubicBezTo>
                  <a:cubicBezTo>
                    <a:pt x="66" y="7"/>
                    <a:pt x="67" y="9"/>
                    <a:pt x="67" y="10"/>
                  </a:cubicBezTo>
                  <a:cubicBezTo>
                    <a:pt x="67" y="11"/>
                    <a:pt x="67" y="13"/>
                    <a:pt x="66" y="14"/>
                  </a:cubicBezTo>
                  <a:cubicBezTo>
                    <a:pt x="65" y="15"/>
                    <a:pt x="65" y="16"/>
                    <a:pt x="64" y="16"/>
                  </a:cubicBezTo>
                  <a:cubicBezTo>
                    <a:pt x="63" y="17"/>
                    <a:pt x="61" y="16"/>
                    <a:pt x="61" y="15"/>
                  </a:cubicBezTo>
                  <a:cubicBezTo>
                    <a:pt x="61" y="15"/>
                    <a:pt x="60" y="14"/>
                    <a:pt x="59" y="14"/>
                  </a:cubicBezTo>
                  <a:cubicBezTo>
                    <a:pt x="58" y="14"/>
                    <a:pt x="58" y="13"/>
                    <a:pt x="57" y="12"/>
                  </a:cubicBezTo>
                  <a:cubicBezTo>
                    <a:pt x="56" y="12"/>
                    <a:pt x="55" y="13"/>
                    <a:pt x="54" y="12"/>
                  </a:cubicBezTo>
                  <a:cubicBezTo>
                    <a:pt x="54" y="11"/>
                    <a:pt x="54" y="10"/>
                    <a:pt x="53" y="10"/>
                  </a:cubicBezTo>
                  <a:cubicBezTo>
                    <a:pt x="52" y="9"/>
                    <a:pt x="52" y="9"/>
                    <a:pt x="53" y="9"/>
                  </a:cubicBezTo>
                  <a:cubicBezTo>
                    <a:pt x="54" y="8"/>
                    <a:pt x="54" y="7"/>
                    <a:pt x="53" y="7"/>
                  </a:cubicBezTo>
                  <a:cubicBezTo>
                    <a:pt x="53" y="6"/>
                    <a:pt x="54" y="6"/>
                    <a:pt x="55" y="6"/>
                  </a:cubicBezTo>
                  <a:cubicBezTo>
                    <a:pt x="56" y="5"/>
                    <a:pt x="55" y="4"/>
                    <a:pt x="56" y="4"/>
                  </a:cubicBezTo>
                  <a:cubicBezTo>
                    <a:pt x="56" y="4"/>
                    <a:pt x="56" y="3"/>
                    <a:pt x="55" y="3"/>
                  </a:cubicBezTo>
                  <a:cubicBezTo>
                    <a:pt x="54" y="3"/>
                    <a:pt x="55" y="4"/>
                    <a:pt x="54" y="4"/>
                  </a:cubicBezTo>
                  <a:cubicBezTo>
                    <a:pt x="54" y="4"/>
                    <a:pt x="54" y="3"/>
                    <a:pt x="53" y="3"/>
                  </a:cubicBezTo>
                  <a:cubicBezTo>
                    <a:pt x="53" y="3"/>
                    <a:pt x="52" y="4"/>
                    <a:pt x="52" y="3"/>
                  </a:cubicBezTo>
                  <a:cubicBezTo>
                    <a:pt x="51" y="3"/>
                    <a:pt x="48" y="2"/>
                    <a:pt x="47" y="2"/>
                  </a:cubicBezTo>
                  <a:cubicBezTo>
                    <a:pt x="46" y="2"/>
                    <a:pt x="46" y="0"/>
                    <a:pt x="45" y="1"/>
                  </a:cubicBezTo>
                  <a:cubicBezTo>
                    <a:pt x="44" y="1"/>
                    <a:pt x="45" y="1"/>
                    <a:pt x="46" y="2"/>
                  </a:cubicBezTo>
                  <a:cubicBezTo>
                    <a:pt x="47" y="3"/>
                    <a:pt x="43" y="4"/>
                    <a:pt x="42" y="3"/>
                  </a:cubicBezTo>
                  <a:cubicBezTo>
                    <a:pt x="41" y="3"/>
                    <a:pt x="42" y="4"/>
                    <a:pt x="42" y="4"/>
                  </a:cubicBezTo>
                  <a:cubicBezTo>
                    <a:pt x="41" y="4"/>
                    <a:pt x="41" y="5"/>
                    <a:pt x="40" y="6"/>
                  </a:cubicBezTo>
                  <a:cubicBezTo>
                    <a:pt x="39" y="7"/>
                    <a:pt x="40" y="7"/>
                    <a:pt x="39" y="8"/>
                  </a:cubicBezTo>
                  <a:cubicBezTo>
                    <a:pt x="38" y="8"/>
                    <a:pt x="38" y="9"/>
                    <a:pt x="39" y="10"/>
                  </a:cubicBezTo>
                  <a:cubicBezTo>
                    <a:pt x="40" y="11"/>
                    <a:pt x="39" y="11"/>
                    <a:pt x="38" y="10"/>
                  </a:cubicBezTo>
                  <a:cubicBezTo>
                    <a:pt x="37" y="9"/>
                    <a:pt x="36" y="9"/>
                    <a:pt x="36" y="10"/>
                  </a:cubicBezTo>
                  <a:cubicBezTo>
                    <a:pt x="36" y="11"/>
                    <a:pt x="35" y="11"/>
                    <a:pt x="36" y="10"/>
                  </a:cubicBezTo>
                  <a:cubicBezTo>
                    <a:pt x="36" y="9"/>
                    <a:pt x="35" y="9"/>
                    <a:pt x="34" y="8"/>
                  </a:cubicBezTo>
                  <a:cubicBezTo>
                    <a:pt x="34" y="8"/>
                    <a:pt x="33" y="7"/>
                    <a:pt x="32" y="7"/>
                  </a:cubicBezTo>
                  <a:cubicBezTo>
                    <a:pt x="32" y="7"/>
                    <a:pt x="32" y="8"/>
                    <a:pt x="31" y="8"/>
                  </a:cubicBezTo>
                  <a:cubicBezTo>
                    <a:pt x="30" y="8"/>
                    <a:pt x="30" y="8"/>
                    <a:pt x="30" y="9"/>
                  </a:cubicBezTo>
                  <a:cubicBezTo>
                    <a:pt x="30" y="10"/>
                    <a:pt x="29" y="9"/>
                    <a:pt x="28" y="9"/>
                  </a:cubicBezTo>
                  <a:cubicBezTo>
                    <a:pt x="28" y="9"/>
                    <a:pt x="28" y="10"/>
                    <a:pt x="28" y="10"/>
                  </a:cubicBezTo>
                  <a:cubicBezTo>
                    <a:pt x="28" y="10"/>
                    <a:pt x="28" y="11"/>
                    <a:pt x="27" y="11"/>
                  </a:cubicBezTo>
                  <a:cubicBezTo>
                    <a:pt x="26" y="11"/>
                    <a:pt x="26" y="12"/>
                    <a:pt x="27" y="13"/>
                  </a:cubicBezTo>
                  <a:cubicBezTo>
                    <a:pt x="27" y="14"/>
                    <a:pt x="26" y="13"/>
                    <a:pt x="25" y="13"/>
                  </a:cubicBezTo>
                  <a:cubicBezTo>
                    <a:pt x="24" y="13"/>
                    <a:pt x="25" y="14"/>
                    <a:pt x="25" y="15"/>
                  </a:cubicBezTo>
                  <a:cubicBezTo>
                    <a:pt x="25" y="16"/>
                    <a:pt x="25" y="15"/>
                    <a:pt x="24" y="16"/>
                  </a:cubicBezTo>
                  <a:cubicBezTo>
                    <a:pt x="24" y="16"/>
                    <a:pt x="24" y="15"/>
                    <a:pt x="24" y="14"/>
                  </a:cubicBezTo>
                  <a:cubicBezTo>
                    <a:pt x="24" y="13"/>
                    <a:pt x="23" y="14"/>
                    <a:pt x="22" y="15"/>
                  </a:cubicBezTo>
                  <a:cubicBezTo>
                    <a:pt x="21" y="16"/>
                    <a:pt x="22" y="17"/>
                    <a:pt x="22" y="18"/>
                  </a:cubicBezTo>
                  <a:cubicBezTo>
                    <a:pt x="21" y="18"/>
                    <a:pt x="19" y="20"/>
                    <a:pt x="18" y="21"/>
                  </a:cubicBezTo>
                  <a:cubicBezTo>
                    <a:pt x="17" y="22"/>
                    <a:pt x="15" y="22"/>
                    <a:pt x="14" y="22"/>
                  </a:cubicBezTo>
                  <a:cubicBezTo>
                    <a:pt x="13" y="23"/>
                    <a:pt x="13" y="22"/>
                    <a:pt x="12" y="23"/>
                  </a:cubicBezTo>
                  <a:cubicBezTo>
                    <a:pt x="11" y="23"/>
                    <a:pt x="10" y="25"/>
                    <a:pt x="10" y="24"/>
                  </a:cubicBezTo>
                  <a:cubicBezTo>
                    <a:pt x="10" y="23"/>
                    <a:pt x="8" y="24"/>
                    <a:pt x="7" y="25"/>
                  </a:cubicBezTo>
                  <a:cubicBezTo>
                    <a:pt x="6" y="25"/>
                    <a:pt x="5" y="26"/>
                    <a:pt x="4" y="26"/>
                  </a:cubicBezTo>
                  <a:cubicBezTo>
                    <a:pt x="3" y="26"/>
                    <a:pt x="3" y="28"/>
                    <a:pt x="3" y="28"/>
                  </a:cubicBezTo>
                  <a:cubicBezTo>
                    <a:pt x="2" y="28"/>
                    <a:pt x="3" y="27"/>
                    <a:pt x="3" y="26"/>
                  </a:cubicBezTo>
                  <a:cubicBezTo>
                    <a:pt x="3" y="26"/>
                    <a:pt x="2" y="27"/>
                    <a:pt x="1" y="28"/>
                  </a:cubicBezTo>
                  <a:cubicBezTo>
                    <a:pt x="1" y="29"/>
                    <a:pt x="2" y="30"/>
                    <a:pt x="1" y="31"/>
                  </a:cubicBezTo>
                  <a:cubicBezTo>
                    <a:pt x="1" y="32"/>
                    <a:pt x="0" y="33"/>
                    <a:pt x="1" y="34"/>
                  </a:cubicBezTo>
                  <a:cubicBezTo>
                    <a:pt x="2" y="36"/>
                    <a:pt x="3" y="37"/>
                    <a:pt x="2" y="38"/>
                  </a:cubicBezTo>
                  <a:cubicBezTo>
                    <a:pt x="2" y="38"/>
                    <a:pt x="1" y="36"/>
                    <a:pt x="1" y="36"/>
                  </a:cubicBezTo>
                  <a:cubicBezTo>
                    <a:pt x="1" y="37"/>
                    <a:pt x="2" y="38"/>
                    <a:pt x="2" y="38"/>
                  </a:cubicBezTo>
                  <a:cubicBezTo>
                    <a:pt x="1" y="38"/>
                    <a:pt x="0" y="36"/>
                    <a:pt x="0" y="37"/>
                  </a:cubicBezTo>
                  <a:cubicBezTo>
                    <a:pt x="0" y="37"/>
                    <a:pt x="2" y="41"/>
                    <a:pt x="2" y="42"/>
                  </a:cubicBezTo>
                  <a:cubicBezTo>
                    <a:pt x="2" y="43"/>
                    <a:pt x="4" y="45"/>
                    <a:pt x="4" y="46"/>
                  </a:cubicBezTo>
                  <a:cubicBezTo>
                    <a:pt x="4" y="48"/>
                    <a:pt x="6" y="51"/>
                    <a:pt x="6" y="52"/>
                  </a:cubicBezTo>
                  <a:cubicBezTo>
                    <a:pt x="7" y="52"/>
                    <a:pt x="6" y="53"/>
                    <a:pt x="6" y="55"/>
                  </a:cubicBezTo>
                  <a:cubicBezTo>
                    <a:pt x="6" y="56"/>
                    <a:pt x="5" y="57"/>
                    <a:pt x="5" y="57"/>
                  </a:cubicBezTo>
                  <a:cubicBezTo>
                    <a:pt x="4" y="57"/>
                    <a:pt x="4" y="58"/>
                    <a:pt x="5" y="58"/>
                  </a:cubicBezTo>
                  <a:cubicBezTo>
                    <a:pt x="6" y="58"/>
                    <a:pt x="6" y="59"/>
                    <a:pt x="7" y="60"/>
                  </a:cubicBezTo>
                  <a:cubicBezTo>
                    <a:pt x="8" y="60"/>
                    <a:pt x="11" y="60"/>
                    <a:pt x="11" y="60"/>
                  </a:cubicBezTo>
                  <a:cubicBezTo>
                    <a:pt x="12" y="60"/>
                    <a:pt x="13" y="59"/>
                    <a:pt x="14" y="59"/>
                  </a:cubicBezTo>
                  <a:cubicBezTo>
                    <a:pt x="15" y="59"/>
                    <a:pt x="15" y="58"/>
                    <a:pt x="15" y="58"/>
                  </a:cubicBezTo>
                  <a:cubicBezTo>
                    <a:pt x="16" y="57"/>
                    <a:pt x="19" y="57"/>
                    <a:pt x="21" y="57"/>
                  </a:cubicBezTo>
                  <a:cubicBezTo>
                    <a:pt x="24" y="57"/>
                    <a:pt x="25" y="57"/>
                    <a:pt x="26" y="56"/>
                  </a:cubicBezTo>
                  <a:cubicBezTo>
                    <a:pt x="26" y="55"/>
                    <a:pt x="28" y="54"/>
                    <a:pt x="29" y="54"/>
                  </a:cubicBezTo>
                  <a:cubicBezTo>
                    <a:pt x="30" y="53"/>
                    <a:pt x="30" y="53"/>
                    <a:pt x="32" y="53"/>
                  </a:cubicBezTo>
                  <a:cubicBezTo>
                    <a:pt x="34" y="53"/>
                    <a:pt x="36" y="52"/>
                    <a:pt x="37" y="52"/>
                  </a:cubicBezTo>
                  <a:cubicBezTo>
                    <a:pt x="39" y="51"/>
                    <a:pt x="41" y="51"/>
                    <a:pt x="42" y="51"/>
                  </a:cubicBezTo>
                  <a:cubicBezTo>
                    <a:pt x="44" y="51"/>
                    <a:pt x="44" y="53"/>
                    <a:pt x="45" y="52"/>
                  </a:cubicBezTo>
                  <a:cubicBezTo>
                    <a:pt x="47" y="52"/>
                    <a:pt x="47" y="53"/>
                    <a:pt x="48" y="53"/>
                  </a:cubicBezTo>
                  <a:cubicBezTo>
                    <a:pt x="49" y="53"/>
                    <a:pt x="48" y="53"/>
                    <a:pt x="49" y="53"/>
                  </a:cubicBezTo>
                  <a:cubicBezTo>
                    <a:pt x="50" y="54"/>
                    <a:pt x="50" y="54"/>
                    <a:pt x="49" y="55"/>
                  </a:cubicBezTo>
                  <a:cubicBezTo>
                    <a:pt x="49" y="56"/>
                    <a:pt x="50" y="55"/>
                    <a:pt x="51" y="57"/>
                  </a:cubicBezTo>
                  <a:cubicBezTo>
                    <a:pt x="52" y="58"/>
                    <a:pt x="51" y="58"/>
                    <a:pt x="52" y="59"/>
                  </a:cubicBezTo>
                  <a:cubicBezTo>
                    <a:pt x="53" y="60"/>
                    <a:pt x="53" y="60"/>
                    <a:pt x="54" y="59"/>
                  </a:cubicBezTo>
                  <a:cubicBezTo>
                    <a:pt x="55" y="57"/>
                    <a:pt x="56" y="58"/>
                    <a:pt x="56" y="57"/>
                  </a:cubicBezTo>
                  <a:cubicBezTo>
                    <a:pt x="56" y="56"/>
                    <a:pt x="57" y="54"/>
                    <a:pt x="58" y="55"/>
                  </a:cubicBezTo>
                  <a:cubicBezTo>
                    <a:pt x="59" y="56"/>
                    <a:pt x="58" y="56"/>
                    <a:pt x="57" y="58"/>
                  </a:cubicBezTo>
                  <a:cubicBezTo>
                    <a:pt x="57" y="61"/>
                    <a:pt x="56" y="59"/>
                    <a:pt x="56" y="60"/>
                  </a:cubicBezTo>
                  <a:cubicBezTo>
                    <a:pt x="56" y="61"/>
                    <a:pt x="58" y="61"/>
                    <a:pt x="58" y="60"/>
                  </a:cubicBezTo>
                  <a:cubicBezTo>
                    <a:pt x="58" y="59"/>
                    <a:pt x="58" y="58"/>
                    <a:pt x="59" y="59"/>
                  </a:cubicBezTo>
                  <a:cubicBezTo>
                    <a:pt x="60" y="60"/>
                    <a:pt x="59" y="61"/>
                    <a:pt x="59" y="62"/>
                  </a:cubicBezTo>
                  <a:cubicBezTo>
                    <a:pt x="59" y="62"/>
                    <a:pt x="60" y="62"/>
                    <a:pt x="61" y="62"/>
                  </a:cubicBezTo>
                  <a:cubicBezTo>
                    <a:pt x="62" y="62"/>
                    <a:pt x="63" y="64"/>
                    <a:pt x="63" y="65"/>
                  </a:cubicBezTo>
                  <a:cubicBezTo>
                    <a:pt x="62" y="66"/>
                    <a:pt x="62" y="67"/>
                    <a:pt x="64" y="68"/>
                  </a:cubicBezTo>
                  <a:cubicBezTo>
                    <a:pt x="66" y="69"/>
                    <a:pt x="65" y="69"/>
                    <a:pt x="66" y="69"/>
                  </a:cubicBezTo>
                  <a:cubicBezTo>
                    <a:pt x="67" y="69"/>
                    <a:pt x="70" y="70"/>
                    <a:pt x="71" y="70"/>
                  </a:cubicBezTo>
                  <a:cubicBezTo>
                    <a:pt x="72" y="71"/>
                    <a:pt x="73" y="70"/>
                    <a:pt x="74" y="69"/>
                  </a:cubicBezTo>
                  <a:cubicBezTo>
                    <a:pt x="74" y="68"/>
                    <a:pt x="75" y="69"/>
                    <a:pt x="75" y="69"/>
                  </a:cubicBezTo>
                  <a:cubicBezTo>
                    <a:pt x="74" y="70"/>
                    <a:pt x="75" y="70"/>
                    <a:pt x="75" y="70"/>
                  </a:cubicBezTo>
                  <a:cubicBezTo>
                    <a:pt x="75" y="69"/>
                    <a:pt x="76" y="69"/>
                    <a:pt x="76" y="69"/>
                  </a:cubicBezTo>
                  <a:cubicBezTo>
                    <a:pt x="76" y="70"/>
                    <a:pt x="77" y="70"/>
                    <a:pt x="77" y="71"/>
                  </a:cubicBezTo>
                  <a:cubicBezTo>
                    <a:pt x="78" y="71"/>
                    <a:pt x="78" y="72"/>
                    <a:pt x="78" y="71"/>
                  </a:cubicBezTo>
                  <a:cubicBezTo>
                    <a:pt x="78" y="71"/>
                    <a:pt x="78" y="70"/>
                    <a:pt x="79" y="70"/>
                  </a:cubicBezTo>
                  <a:cubicBezTo>
                    <a:pt x="80" y="70"/>
                    <a:pt x="80" y="69"/>
                    <a:pt x="81" y="68"/>
                  </a:cubicBezTo>
                  <a:cubicBezTo>
                    <a:pt x="82" y="68"/>
                    <a:pt x="86" y="68"/>
                    <a:pt x="86" y="68"/>
                  </a:cubicBezTo>
                  <a:cubicBezTo>
                    <a:pt x="87" y="68"/>
                    <a:pt x="87" y="64"/>
                    <a:pt x="87" y="63"/>
                  </a:cubicBezTo>
                  <a:cubicBezTo>
                    <a:pt x="87" y="61"/>
                    <a:pt x="89" y="61"/>
                    <a:pt x="89" y="59"/>
                  </a:cubicBezTo>
                  <a:cubicBezTo>
                    <a:pt x="89" y="58"/>
                    <a:pt x="91" y="54"/>
                    <a:pt x="91" y="54"/>
                  </a:cubicBezTo>
                  <a:cubicBezTo>
                    <a:pt x="92" y="54"/>
                    <a:pt x="93" y="54"/>
                    <a:pt x="93" y="53"/>
                  </a:cubicBezTo>
                  <a:cubicBezTo>
                    <a:pt x="93" y="52"/>
                    <a:pt x="94" y="51"/>
                    <a:pt x="94" y="49"/>
                  </a:cubicBezTo>
                  <a:cubicBezTo>
                    <a:pt x="94" y="48"/>
                    <a:pt x="95" y="47"/>
                    <a:pt x="94" y="47"/>
                  </a:cubicBezTo>
                  <a:cubicBezTo>
                    <a:pt x="94" y="46"/>
                    <a:pt x="94" y="45"/>
                    <a:pt x="95" y="44"/>
                  </a:cubicBezTo>
                  <a:cubicBezTo>
                    <a:pt x="95" y="43"/>
                    <a:pt x="94" y="42"/>
                    <a:pt x="95" y="42"/>
                  </a:cubicBezTo>
                  <a:close/>
                  <a:moveTo>
                    <a:pt x="43" y="2"/>
                  </a:moveTo>
                  <a:cubicBezTo>
                    <a:pt x="43" y="1"/>
                    <a:pt x="39" y="2"/>
                    <a:pt x="40" y="2"/>
                  </a:cubicBezTo>
                  <a:cubicBezTo>
                    <a:pt x="41" y="3"/>
                    <a:pt x="43" y="2"/>
                    <a:pt x="43" y="2"/>
                  </a:cubicBezTo>
                  <a:close/>
                  <a:moveTo>
                    <a:pt x="55" y="63"/>
                  </a:moveTo>
                  <a:cubicBezTo>
                    <a:pt x="55" y="63"/>
                    <a:pt x="57" y="63"/>
                    <a:pt x="58" y="62"/>
                  </a:cubicBezTo>
                  <a:cubicBezTo>
                    <a:pt x="58" y="62"/>
                    <a:pt x="54" y="62"/>
                    <a:pt x="55" y="63"/>
                  </a:cubicBezTo>
                  <a:close/>
                  <a:moveTo>
                    <a:pt x="78" y="77"/>
                  </a:moveTo>
                  <a:cubicBezTo>
                    <a:pt x="77" y="77"/>
                    <a:pt x="75" y="76"/>
                    <a:pt x="74" y="76"/>
                  </a:cubicBezTo>
                  <a:cubicBezTo>
                    <a:pt x="73" y="76"/>
                    <a:pt x="76" y="80"/>
                    <a:pt x="75" y="81"/>
                  </a:cubicBezTo>
                  <a:cubicBezTo>
                    <a:pt x="74" y="82"/>
                    <a:pt x="77" y="84"/>
                    <a:pt x="78" y="84"/>
                  </a:cubicBezTo>
                  <a:cubicBezTo>
                    <a:pt x="79" y="84"/>
                    <a:pt x="79" y="83"/>
                    <a:pt x="80" y="83"/>
                  </a:cubicBezTo>
                  <a:cubicBezTo>
                    <a:pt x="80" y="83"/>
                    <a:pt x="80" y="83"/>
                    <a:pt x="80" y="82"/>
                  </a:cubicBezTo>
                  <a:cubicBezTo>
                    <a:pt x="80" y="82"/>
                    <a:pt x="81" y="83"/>
                    <a:pt x="81" y="82"/>
                  </a:cubicBezTo>
                  <a:cubicBezTo>
                    <a:pt x="82" y="82"/>
                    <a:pt x="81" y="80"/>
                    <a:pt x="82" y="80"/>
                  </a:cubicBezTo>
                  <a:cubicBezTo>
                    <a:pt x="83" y="80"/>
                    <a:pt x="82" y="77"/>
                    <a:pt x="82" y="76"/>
                  </a:cubicBezTo>
                  <a:cubicBezTo>
                    <a:pt x="82" y="75"/>
                    <a:pt x="79" y="77"/>
                    <a:pt x="78" y="7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4" name="Freeform 335">
              <a:extLst>
                <a:ext uri="{FF2B5EF4-FFF2-40B4-BE49-F238E27FC236}">
                  <a16:creationId xmlns:a16="http://schemas.microsoft.com/office/drawing/2014/main" id="{CE568700-EF32-4116-967A-F8C5789EC72F}"/>
                </a:ext>
              </a:extLst>
            </p:cNvPr>
            <p:cNvSpPr>
              <a:spLocks noEditPoints="1"/>
            </p:cNvSpPr>
            <p:nvPr/>
          </p:nvSpPr>
          <p:spPr bwMode="auto">
            <a:xfrm>
              <a:off x="-2133600" y="2541588"/>
              <a:ext cx="104775" cy="125413"/>
            </a:xfrm>
            <a:custGeom>
              <a:avLst/>
              <a:gdLst>
                <a:gd name="T0" fmla="*/ 18 w 29"/>
                <a:gd name="T1" fmla="*/ 17 h 35"/>
                <a:gd name="T2" fmla="*/ 16 w 29"/>
                <a:gd name="T3" fmla="*/ 17 h 35"/>
                <a:gd name="T4" fmla="*/ 14 w 29"/>
                <a:gd name="T5" fmla="*/ 16 h 35"/>
                <a:gd name="T6" fmla="*/ 12 w 29"/>
                <a:gd name="T7" fmla="*/ 18 h 35"/>
                <a:gd name="T8" fmla="*/ 11 w 29"/>
                <a:gd name="T9" fmla="*/ 22 h 35"/>
                <a:gd name="T10" fmla="*/ 4 w 29"/>
                <a:gd name="T11" fmla="*/ 26 h 35"/>
                <a:gd name="T12" fmla="*/ 1 w 29"/>
                <a:gd name="T13" fmla="*/ 29 h 35"/>
                <a:gd name="T14" fmla="*/ 1 w 29"/>
                <a:gd name="T15" fmla="*/ 31 h 35"/>
                <a:gd name="T16" fmla="*/ 3 w 29"/>
                <a:gd name="T17" fmla="*/ 32 h 35"/>
                <a:gd name="T18" fmla="*/ 4 w 29"/>
                <a:gd name="T19" fmla="*/ 33 h 35"/>
                <a:gd name="T20" fmla="*/ 9 w 29"/>
                <a:gd name="T21" fmla="*/ 32 h 35"/>
                <a:gd name="T22" fmla="*/ 10 w 29"/>
                <a:gd name="T23" fmla="*/ 29 h 35"/>
                <a:gd name="T24" fmla="*/ 11 w 29"/>
                <a:gd name="T25" fmla="*/ 27 h 35"/>
                <a:gd name="T26" fmla="*/ 14 w 29"/>
                <a:gd name="T27" fmla="*/ 25 h 35"/>
                <a:gd name="T28" fmla="*/ 15 w 29"/>
                <a:gd name="T29" fmla="*/ 24 h 35"/>
                <a:gd name="T30" fmla="*/ 16 w 29"/>
                <a:gd name="T31" fmla="*/ 22 h 35"/>
                <a:gd name="T32" fmla="*/ 18 w 29"/>
                <a:gd name="T33" fmla="*/ 19 h 35"/>
                <a:gd name="T34" fmla="*/ 18 w 29"/>
                <a:gd name="T35" fmla="*/ 17 h 35"/>
                <a:gd name="T36" fmla="*/ 3 w 29"/>
                <a:gd name="T37" fmla="*/ 34 h 35"/>
                <a:gd name="T38" fmla="*/ 4 w 29"/>
                <a:gd name="T39" fmla="*/ 33 h 35"/>
                <a:gd name="T40" fmla="*/ 3 w 29"/>
                <a:gd name="T41" fmla="*/ 34 h 35"/>
                <a:gd name="T42" fmla="*/ 26 w 29"/>
                <a:gd name="T43" fmla="*/ 8 h 35"/>
                <a:gd name="T44" fmla="*/ 24 w 29"/>
                <a:gd name="T45" fmla="*/ 8 h 35"/>
                <a:gd name="T46" fmla="*/ 23 w 29"/>
                <a:gd name="T47" fmla="*/ 7 h 35"/>
                <a:gd name="T48" fmla="*/ 22 w 29"/>
                <a:gd name="T49" fmla="*/ 5 h 35"/>
                <a:gd name="T50" fmla="*/ 21 w 29"/>
                <a:gd name="T51" fmla="*/ 6 h 35"/>
                <a:gd name="T52" fmla="*/ 21 w 29"/>
                <a:gd name="T53" fmla="*/ 6 h 35"/>
                <a:gd name="T54" fmla="*/ 20 w 29"/>
                <a:gd name="T55" fmla="*/ 4 h 35"/>
                <a:gd name="T56" fmla="*/ 19 w 29"/>
                <a:gd name="T57" fmla="*/ 2 h 35"/>
                <a:gd name="T58" fmla="*/ 16 w 29"/>
                <a:gd name="T59" fmla="*/ 0 h 35"/>
                <a:gd name="T60" fmla="*/ 17 w 29"/>
                <a:gd name="T61" fmla="*/ 2 h 35"/>
                <a:gd name="T62" fmla="*/ 18 w 29"/>
                <a:gd name="T63" fmla="*/ 4 h 35"/>
                <a:gd name="T64" fmla="*/ 20 w 29"/>
                <a:gd name="T65" fmla="*/ 6 h 35"/>
                <a:gd name="T66" fmla="*/ 19 w 29"/>
                <a:gd name="T67" fmla="*/ 9 h 35"/>
                <a:gd name="T68" fmla="*/ 17 w 29"/>
                <a:gd name="T69" fmla="*/ 11 h 35"/>
                <a:gd name="T70" fmla="*/ 20 w 29"/>
                <a:gd name="T71" fmla="*/ 14 h 35"/>
                <a:gd name="T72" fmla="*/ 20 w 29"/>
                <a:gd name="T73" fmla="*/ 18 h 35"/>
                <a:gd name="T74" fmla="*/ 22 w 29"/>
                <a:gd name="T75" fmla="*/ 18 h 35"/>
                <a:gd name="T76" fmla="*/ 24 w 29"/>
                <a:gd name="T77" fmla="*/ 15 h 35"/>
                <a:gd name="T78" fmla="*/ 25 w 29"/>
                <a:gd name="T79" fmla="*/ 12 h 35"/>
                <a:gd name="T80" fmla="*/ 27 w 29"/>
                <a:gd name="T81" fmla="*/ 12 h 35"/>
                <a:gd name="T82" fmla="*/ 28 w 29"/>
                <a:gd name="T83" fmla="*/ 10 h 35"/>
                <a:gd name="T84" fmla="*/ 28 w 29"/>
                <a:gd name="T85" fmla="*/ 8 h 35"/>
                <a:gd name="T86" fmla="*/ 26 w 29"/>
                <a:gd name="T87" fmla="*/ 8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9" h="35">
                  <a:moveTo>
                    <a:pt x="18" y="17"/>
                  </a:moveTo>
                  <a:cubicBezTo>
                    <a:pt x="17" y="16"/>
                    <a:pt x="17" y="17"/>
                    <a:pt x="16" y="17"/>
                  </a:cubicBezTo>
                  <a:cubicBezTo>
                    <a:pt x="15" y="18"/>
                    <a:pt x="15" y="15"/>
                    <a:pt x="14" y="16"/>
                  </a:cubicBezTo>
                  <a:cubicBezTo>
                    <a:pt x="13" y="17"/>
                    <a:pt x="14" y="17"/>
                    <a:pt x="12" y="18"/>
                  </a:cubicBezTo>
                  <a:cubicBezTo>
                    <a:pt x="11" y="19"/>
                    <a:pt x="12" y="20"/>
                    <a:pt x="11" y="22"/>
                  </a:cubicBezTo>
                  <a:cubicBezTo>
                    <a:pt x="9" y="24"/>
                    <a:pt x="5" y="25"/>
                    <a:pt x="4" y="26"/>
                  </a:cubicBezTo>
                  <a:cubicBezTo>
                    <a:pt x="4" y="27"/>
                    <a:pt x="1" y="28"/>
                    <a:pt x="1" y="29"/>
                  </a:cubicBezTo>
                  <a:cubicBezTo>
                    <a:pt x="1" y="29"/>
                    <a:pt x="0" y="30"/>
                    <a:pt x="1" y="31"/>
                  </a:cubicBezTo>
                  <a:cubicBezTo>
                    <a:pt x="1" y="32"/>
                    <a:pt x="2" y="31"/>
                    <a:pt x="3" y="32"/>
                  </a:cubicBezTo>
                  <a:cubicBezTo>
                    <a:pt x="3" y="33"/>
                    <a:pt x="4" y="32"/>
                    <a:pt x="4" y="33"/>
                  </a:cubicBezTo>
                  <a:cubicBezTo>
                    <a:pt x="5" y="33"/>
                    <a:pt x="7" y="33"/>
                    <a:pt x="9" y="32"/>
                  </a:cubicBezTo>
                  <a:cubicBezTo>
                    <a:pt x="10" y="30"/>
                    <a:pt x="10" y="29"/>
                    <a:pt x="10" y="29"/>
                  </a:cubicBezTo>
                  <a:cubicBezTo>
                    <a:pt x="11" y="29"/>
                    <a:pt x="11" y="27"/>
                    <a:pt x="11" y="27"/>
                  </a:cubicBezTo>
                  <a:cubicBezTo>
                    <a:pt x="12" y="26"/>
                    <a:pt x="12" y="25"/>
                    <a:pt x="14" y="25"/>
                  </a:cubicBezTo>
                  <a:cubicBezTo>
                    <a:pt x="16" y="25"/>
                    <a:pt x="15" y="25"/>
                    <a:pt x="15" y="24"/>
                  </a:cubicBezTo>
                  <a:cubicBezTo>
                    <a:pt x="15" y="23"/>
                    <a:pt x="16" y="23"/>
                    <a:pt x="16" y="22"/>
                  </a:cubicBezTo>
                  <a:cubicBezTo>
                    <a:pt x="16" y="20"/>
                    <a:pt x="19" y="19"/>
                    <a:pt x="18" y="19"/>
                  </a:cubicBezTo>
                  <a:cubicBezTo>
                    <a:pt x="18" y="18"/>
                    <a:pt x="19" y="17"/>
                    <a:pt x="18" y="17"/>
                  </a:cubicBezTo>
                  <a:close/>
                  <a:moveTo>
                    <a:pt x="3" y="34"/>
                  </a:moveTo>
                  <a:cubicBezTo>
                    <a:pt x="3" y="35"/>
                    <a:pt x="4" y="34"/>
                    <a:pt x="4" y="33"/>
                  </a:cubicBezTo>
                  <a:cubicBezTo>
                    <a:pt x="3" y="33"/>
                    <a:pt x="2" y="34"/>
                    <a:pt x="3" y="34"/>
                  </a:cubicBezTo>
                  <a:close/>
                  <a:moveTo>
                    <a:pt x="26" y="8"/>
                  </a:moveTo>
                  <a:cubicBezTo>
                    <a:pt x="26" y="9"/>
                    <a:pt x="25" y="8"/>
                    <a:pt x="24" y="8"/>
                  </a:cubicBezTo>
                  <a:cubicBezTo>
                    <a:pt x="23" y="8"/>
                    <a:pt x="23" y="8"/>
                    <a:pt x="23" y="7"/>
                  </a:cubicBezTo>
                  <a:cubicBezTo>
                    <a:pt x="23" y="6"/>
                    <a:pt x="22" y="5"/>
                    <a:pt x="22" y="5"/>
                  </a:cubicBezTo>
                  <a:cubicBezTo>
                    <a:pt x="21" y="5"/>
                    <a:pt x="22" y="6"/>
                    <a:pt x="21" y="6"/>
                  </a:cubicBezTo>
                  <a:cubicBezTo>
                    <a:pt x="21" y="7"/>
                    <a:pt x="21" y="6"/>
                    <a:pt x="21" y="6"/>
                  </a:cubicBezTo>
                  <a:cubicBezTo>
                    <a:pt x="20" y="6"/>
                    <a:pt x="20" y="5"/>
                    <a:pt x="20" y="4"/>
                  </a:cubicBezTo>
                  <a:cubicBezTo>
                    <a:pt x="20" y="3"/>
                    <a:pt x="19" y="3"/>
                    <a:pt x="19" y="2"/>
                  </a:cubicBezTo>
                  <a:cubicBezTo>
                    <a:pt x="19" y="1"/>
                    <a:pt x="17" y="0"/>
                    <a:pt x="16" y="0"/>
                  </a:cubicBezTo>
                  <a:cubicBezTo>
                    <a:pt x="15" y="0"/>
                    <a:pt x="16" y="2"/>
                    <a:pt x="17" y="2"/>
                  </a:cubicBezTo>
                  <a:cubicBezTo>
                    <a:pt x="17" y="3"/>
                    <a:pt x="18" y="4"/>
                    <a:pt x="18" y="4"/>
                  </a:cubicBezTo>
                  <a:cubicBezTo>
                    <a:pt x="18" y="4"/>
                    <a:pt x="19" y="6"/>
                    <a:pt x="20" y="6"/>
                  </a:cubicBezTo>
                  <a:cubicBezTo>
                    <a:pt x="20" y="6"/>
                    <a:pt x="19" y="8"/>
                    <a:pt x="19" y="9"/>
                  </a:cubicBezTo>
                  <a:cubicBezTo>
                    <a:pt x="19" y="11"/>
                    <a:pt x="18" y="10"/>
                    <a:pt x="17" y="11"/>
                  </a:cubicBezTo>
                  <a:cubicBezTo>
                    <a:pt x="17" y="12"/>
                    <a:pt x="19" y="13"/>
                    <a:pt x="20" y="14"/>
                  </a:cubicBezTo>
                  <a:cubicBezTo>
                    <a:pt x="22" y="15"/>
                    <a:pt x="19" y="17"/>
                    <a:pt x="20" y="18"/>
                  </a:cubicBezTo>
                  <a:cubicBezTo>
                    <a:pt x="20" y="18"/>
                    <a:pt x="21" y="19"/>
                    <a:pt x="22" y="18"/>
                  </a:cubicBezTo>
                  <a:cubicBezTo>
                    <a:pt x="23" y="18"/>
                    <a:pt x="24" y="15"/>
                    <a:pt x="24" y="15"/>
                  </a:cubicBezTo>
                  <a:cubicBezTo>
                    <a:pt x="25" y="14"/>
                    <a:pt x="25" y="13"/>
                    <a:pt x="25" y="12"/>
                  </a:cubicBezTo>
                  <a:cubicBezTo>
                    <a:pt x="26" y="12"/>
                    <a:pt x="26" y="12"/>
                    <a:pt x="27" y="12"/>
                  </a:cubicBezTo>
                  <a:cubicBezTo>
                    <a:pt x="27" y="12"/>
                    <a:pt x="27" y="10"/>
                    <a:pt x="28" y="10"/>
                  </a:cubicBezTo>
                  <a:cubicBezTo>
                    <a:pt x="28" y="10"/>
                    <a:pt x="28" y="9"/>
                    <a:pt x="28" y="8"/>
                  </a:cubicBezTo>
                  <a:cubicBezTo>
                    <a:pt x="29" y="7"/>
                    <a:pt x="27" y="8"/>
                    <a:pt x="26"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5" name="Freeform 336">
              <a:extLst>
                <a:ext uri="{FF2B5EF4-FFF2-40B4-BE49-F238E27FC236}">
                  <a16:creationId xmlns:a16="http://schemas.microsoft.com/office/drawing/2014/main" id="{6B4A16E8-FB39-423A-A137-28CB98A36FC8}"/>
                </a:ext>
              </a:extLst>
            </p:cNvPr>
            <p:cNvSpPr>
              <a:spLocks noEditPoints="1"/>
            </p:cNvSpPr>
            <p:nvPr/>
          </p:nvSpPr>
          <p:spPr bwMode="auto">
            <a:xfrm>
              <a:off x="-2043113" y="2371725"/>
              <a:ext cx="25400" cy="22225"/>
            </a:xfrm>
            <a:custGeom>
              <a:avLst/>
              <a:gdLst>
                <a:gd name="T0" fmla="*/ 1 w 7"/>
                <a:gd name="T1" fmla="*/ 5 h 6"/>
                <a:gd name="T2" fmla="*/ 4 w 7"/>
                <a:gd name="T3" fmla="*/ 4 h 6"/>
                <a:gd name="T4" fmla="*/ 1 w 7"/>
                <a:gd name="T5" fmla="*/ 5 h 6"/>
                <a:gd name="T6" fmla="*/ 4 w 7"/>
                <a:gd name="T7" fmla="*/ 2 h 6"/>
                <a:gd name="T8" fmla="*/ 7 w 7"/>
                <a:gd name="T9" fmla="*/ 1 h 6"/>
                <a:gd name="T10" fmla="*/ 4 w 7"/>
                <a:gd name="T11" fmla="*/ 2 h 6"/>
              </a:gdLst>
              <a:ahLst/>
              <a:cxnLst>
                <a:cxn ang="0">
                  <a:pos x="T0" y="T1"/>
                </a:cxn>
                <a:cxn ang="0">
                  <a:pos x="T2" y="T3"/>
                </a:cxn>
                <a:cxn ang="0">
                  <a:pos x="T4" y="T5"/>
                </a:cxn>
                <a:cxn ang="0">
                  <a:pos x="T6" y="T7"/>
                </a:cxn>
                <a:cxn ang="0">
                  <a:pos x="T8" y="T9"/>
                </a:cxn>
                <a:cxn ang="0">
                  <a:pos x="T10" y="T11"/>
                </a:cxn>
              </a:cxnLst>
              <a:rect l="0" t="0" r="r" b="b"/>
              <a:pathLst>
                <a:path w="7" h="6">
                  <a:moveTo>
                    <a:pt x="1" y="5"/>
                  </a:moveTo>
                  <a:cubicBezTo>
                    <a:pt x="2" y="6"/>
                    <a:pt x="4" y="6"/>
                    <a:pt x="4" y="4"/>
                  </a:cubicBezTo>
                  <a:cubicBezTo>
                    <a:pt x="4" y="3"/>
                    <a:pt x="0" y="4"/>
                    <a:pt x="1" y="5"/>
                  </a:cubicBezTo>
                  <a:close/>
                  <a:moveTo>
                    <a:pt x="4" y="2"/>
                  </a:moveTo>
                  <a:cubicBezTo>
                    <a:pt x="5" y="2"/>
                    <a:pt x="7" y="2"/>
                    <a:pt x="7" y="1"/>
                  </a:cubicBezTo>
                  <a:cubicBezTo>
                    <a:pt x="7" y="0"/>
                    <a:pt x="3" y="2"/>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6" name="Freeform 337">
              <a:extLst>
                <a:ext uri="{FF2B5EF4-FFF2-40B4-BE49-F238E27FC236}">
                  <a16:creationId xmlns:a16="http://schemas.microsoft.com/office/drawing/2014/main" id="{7591B01C-84FD-45AB-8E92-FAADDCFFA5BE}"/>
                </a:ext>
              </a:extLst>
            </p:cNvPr>
            <p:cNvSpPr>
              <a:spLocks/>
            </p:cNvSpPr>
            <p:nvPr/>
          </p:nvSpPr>
          <p:spPr bwMode="auto">
            <a:xfrm>
              <a:off x="-3082925" y="1846263"/>
              <a:ext cx="119062" cy="79375"/>
            </a:xfrm>
            <a:custGeom>
              <a:avLst/>
              <a:gdLst>
                <a:gd name="T0" fmla="*/ 33 w 33"/>
                <a:gd name="T1" fmla="*/ 14 h 22"/>
                <a:gd name="T2" fmla="*/ 31 w 33"/>
                <a:gd name="T3" fmla="*/ 13 h 22"/>
                <a:gd name="T4" fmla="*/ 28 w 33"/>
                <a:gd name="T5" fmla="*/ 11 h 22"/>
                <a:gd name="T6" fmla="*/ 26 w 33"/>
                <a:gd name="T7" fmla="*/ 10 h 22"/>
                <a:gd name="T8" fmla="*/ 23 w 33"/>
                <a:gd name="T9" fmla="*/ 8 h 22"/>
                <a:gd name="T10" fmla="*/ 22 w 33"/>
                <a:gd name="T11" fmla="*/ 6 h 22"/>
                <a:gd name="T12" fmla="*/ 21 w 33"/>
                <a:gd name="T13" fmla="*/ 5 h 22"/>
                <a:gd name="T14" fmla="*/ 18 w 33"/>
                <a:gd name="T15" fmla="*/ 4 h 22"/>
                <a:gd name="T16" fmla="*/ 17 w 33"/>
                <a:gd name="T17" fmla="*/ 2 h 22"/>
                <a:gd name="T18" fmla="*/ 15 w 33"/>
                <a:gd name="T19" fmla="*/ 1 h 22"/>
                <a:gd name="T20" fmla="*/ 14 w 33"/>
                <a:gd name="T21" fmla="*/ 1 h 22"/>
                <a:gd name="T22" fmla="*/ 13 w 33"/>
                <a:gd name="T23" fmla="*/ 1 h 22"/>
                <a:gd name="T24" fmla="*/ 12 w 33"/>
                <a:gd name="T25" fmla="*/ 2 h 22"/>
                <a:gd name="T26" fmla="*/ 10 w 33"/>
                <a:gd name="T27" fmla="*/ 3 h 22"/>
                <a:gd name="T28" fmla="*/ 10 w 33"/>
                <a:gd name="T29" fmla="*/ 5 h 22"/>
                <a:gd name="T30" fmla="*/ 8 w 33"/>
                <a:gd name="T31" fmla="*/ 4 h 22"/>
                <a:gd name="T32" fmla="*/ 6 w 33"/>
                <a:gd name="T33" fmla="*/ 4 h 22"/>
                <a:gd name="T34" fmla="*/ 3 w 33"/>
                <a:gd name="T35" fmla="*/ 2 h 22"/>
                <a:gd name="T36" fmla="*/ 1 w 33"/>
                <a:gd name="T37" fmla="*/ 3 h 22"/>
                <a:gd name="T38" fmla="*/ 2 w 33"/>
                <a:gd name="T39" fmla="*/ 2 h 22"/>
                <a:gd name="T40" fmla="*/ 4 w 33"/>
                <a:gd name="T41" fmla="*/ 5 h 22"/>
                <a:gd name="T42" fmla="*/ 5 w 33"/>
                <a:gd name="T43" fmla="*/ 6 h 22"/>
                <a:gd name="T44" fmla="*/ 3 w 33"/>
                <a:gd name="T45" fmla="*/ 6 h 22"/>
                <a:gd name="T46" fmla="*/ 0 w 33"/>
                <a:gd name="T47" fmla="*/ 6 h 22"/>
                <a:gd name="T48" fmla="*/ 1 w 33"/>
                <a:gd name="T49" fmla="*/ 8 h 22"/>
                <a:gd name="T50" fmla="*/ 1 w 33"/>
                <a:gd name="T51" fmla="*/ 10 h 22"/>
                <a:gd name="T52" fmla="*/ 2 w 33"/>
                <a:gd name="T53" fmla="*/ 10 h 22"/>
                <a:gd name="T54" fmla="*/ 3 w 33"/>
                <a:gd name="T55" fmla="*/ 12 h 22"/>
                <a:gd name="T56" fmla="*/ 3 w 33"/>
                <a:gd name="T57" fmla="*/ 15 h 22"/>
                <a:gd name="T58" fmla="*/ 5 w 33"/>
                <a:gd name="T59" fmla="*/ 15 h 22"/>
                <a:gd name="T60" fmla="*/ 7 w 33"/>
                <a:gd name="T61" fmla="*/ 13 h 22"/>
                <a:gd name="T62" fmla="*/ 9 w 33"/>
                <a:gd name="T63" fmla="*/ 13 h 22"/>
                <a:gd name="T64" fmla="*/ 11 w 33"/>
                <a:gd name="T65" fmla="*/ 13 h 22"/>
                <a:gd name="T66" fmla="*/ 13 w 33"/>
                <a:gd name="T67" fmla="*/ 14 h 22"/>
                <a:gd name="T68" fmla="*/ 14 w 33"/>
                <a:gd name="T69" fmla="*/ 15 h 22"/>
                <a:gd name="T70" fmla="*/ 16 w 33"/>
                <a:gd name="T71" fmla="*/ 15 h 22"/>
                <a:gd name="T72" fmla="*/ 17 w 33"/>
                <a:gd name="T73" fmla="*/ 16 h 22"/>
                <a:gd name="T74" fmla="*/ 19 w 33"/>
                <a:gd name="T75" fmla="*/ 17 h 22"/>
                <a:gd name="T76" fmla="*/ 20 w 33"/>
                <a:gd name="T77" fmla="*/ 18 h 22"/>
                <a:gd name="T78" fmla="*/ 21 w 33"/>
                <a:gd name="T79" fmla="*/ 21 h 22"/>
                <a:gd name="T80" fmla="*/ 21 w 33"/>
                <a:gd name="T81" fmla="*/ 20 h 22"/>
                <a:gd name="T82" fmla="*/ 23 w 33"/>
                <a:gd name="T83" fmla="*/ 21 h 22"/>
                <a:gd name="T84" fmla="*/ 25 w 33"/>
                <a:gd name="T85" fmla="*/ 20 h 22"/>
                <a:gd name="T86" fmla="*/ 28 w 33"/>
                <a:gd name="T87" fmla="*/ 18 h 22"/>
                <a:gd name="T88" fmla="*/ 30 w 33"/>
                <a:gd name="T89" fmla="*/ 16 h 22"/>
                <a:gd name="T90" fmla="*/ 31 w 33"/>
                <a:gd name="T91" fmla="*/ 15 h 22"/>
                <a:gd name="T92" fmla="*/ 33 w 33"/>
                <a:gd name="T93" fmla="*/ 15 h 22"/>
                <a:gd name="T94" fmla="*/ 33 w 33"/>
                <a:gd name="T95" fmla="*/ 14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33" h="22">
                  <a:moveTo>
                    <a:pt x="33" y="14"/>
                  </a:moveTo>
                  <a:cubicBezTo>
                    <a:pt x="33" y="14"/>
                    <a:pt x="31" y="13"/>
                    <a:pt x="31" y="13"/>
                  </a:cubicBezTo>
                  <a:cubicBezTo>
                    <a:pt x="30" y="13"/>
                    <a:pt x="29" y="12"/>
                    <a:pt x="28" y="11"/>
                  </a:cubicBezTo>
                  <a:cubicBezTo>
                    <a:pt x="28" y="11"/>
                    <a:pt x="26" y="11"/>
                    <a:pt x="26" y="10"/>
                  </a:cubicBezTo>
                  <a:cubicBezTo>
                    <a:pt x="25" y="9"/>
                    <a:pt x="24" y="9"/>
                    <a:pt x="23" y="8"/>
                  </a:cubicBezTo>
                  <a:cubicBezTo>
                    <a:pt x="23" y="8"/>
                    <a:pt x="23" y="7"/>
                    <a:pt x="22" y="6"/>
                  </a:cubicBezTo>
                  <a:cubicBezTo>
                    <a:pt x="22" y="6"/>
                    <a:pt x="22" y="5"/>
                    <a:pt x="21" y="5"/>
                  </a:cubicBezTo>
                  <a:cubicBezTo>
                    <a:pt x="21" y="5"/>
                    <a:pt x="18" y="5"/>
                    <a:pt x="18" y="4"/>
                  </a:cubicBezTo>
                  <a:cubicBezTo>
                    <a:pt x="18" y="4"/>
                    <a:pt x="18" y="2"/>
                    <a:pt x="17" y="2"/>
                  </a:cubicBezTo>
                  <a:cubicBezTo>
                    <a:pt x="17" y="2"/>
                    <a:pt x="16" y="2"/>
                    <a:pt x="15" y="1"/>
                  </a:cubicBezTo>
                  <a:cubicBezTo>
                    <a:pt x="15" y="1"/>
                    <a:pt x="14" y="0"/>
                    <a:pt x="14" y="1"/>
                  </a:cubicBezTo>
                  <a:cubicBezTo>
                    <a:pt x="14" y="1"/>
                    <a:pt x="13" y="1"/>
                    <a:pt x="13" y="1"/>
                  </a:cubicBezTo>
                  <a:cubicBezTo>
                    <a:pt x="13" y="1"/>
                    <a:pt x="13" y="2"/>
                    <a:pt x="12" y="2"/>
                  </a:cubicBezTo>
                  <a:cubicBezTo>
                    <a:pt x="11" y="2"/>
                    <a:pt x="10" y="3"/>
                    <a:pt x="10" y="3"/>
                  </a:cubicBezTo>
                  <a:cubicBezTo>
                    <a:pt x="10" y="4"/>
                    <a:pt x="10" y="5"/>
                    <a:pt x="10" y="5"/>
                  </a:cubicBezTo>
                  <a:cubicBezTo>
                    <a:pt x="9" y="5"/>
                    <a:pt x="8" y="4"/>
                    <a:pt x="8" y="4"/>
                  </a:cubicBezTo>
                  <a:cubicBezTo>
                    <a:pt x="8" y="4"/>
                    <a:pt x="7" y="5"/>
                    <a:pt x="6" y="4"/>
                  </a:cubicBezTo>
                  <a:cubicBezTo>
                    <a:pt x="5" y="3"/>
                    <a:pt x="4" y="2"/>
                    <a:pt x="3" y="2"/>
                  </a:cubicBezTo>
                  <a:cubicBezTo>
                    <a:pt x="3" y="2"/>
                    <a:pt x="0" y="2"/>
                    <a:pt x="1" y="3"/>
                  </a:cubicBezTo>
                  <a:cubicBezTo>
                    <a:pt x="1" y="3"/>
                    <a:pt x="1" y="2"/>
                    <a:pt x="2" y="2"/>
                  </a:cubicBezTo>
                  <a:cubicBezTo>
                    <a:pt x="4" y="3"/>
                    <a:pt x="3" y="4"/>
                    <a:pt x="4" y="5"/>
                  </a:cubicBezTo>
                  <a:cubicBezTo>
                    <a:pt x="5" y="5"/>
                    <a:pt x="6" y="6"/>
                    <a:pt x="5" y="6"/>
                  </a:cubicBezTo>
                  <a:cubicBezTo>
                    <a:pt x="4" y="6"/>
                    <a:pt x="3" y="7"/>
                    <a:pt x="3" y="6"/>
                  </a:cubicBezTo>
                  <a:cubicBezTo>
                    <a:pt x="2" y="6"/>
                    <a:pt x="1" y="5"/>
                    <a:pt x="0" y="6"/>
                  </a:cubicBezTo>
                  <a:cubicBezTo>
                    <a:pt x="0" y="7"/>
                    <a:pt x="0" y="8"/>
                    <a:pt x="1" y="8"/>
                  </a:cubicBezTo>
                  <a:cubicBezTo>
                    <a:pt x="2" y="8"/>
                    <a:pt x="2" y="9"/>
                    <a:pt x="1" y="10"/>
                  </a:cubicBezTo>
                  <a:cubicBezTo>
                    <a:pt x="0" y="11"/>
                    <a:pt x="2" y="10"/>
                    <a:pt x="2" y="10"/>
                  </a:cubicBezTo>
                  <a:cubicBezTo>
                    <a:pt x="3" y="11"/>
                    <a:pt x="3" y="11"/>
                    <a:pt x="3" y="12"/>
                  </a:cubicBezTo>
                  <a:cubicBezTo>
                    <a:pt x="3" y="13"/>
                    <a:pt x="3" y="14"/>
                    <a:pt x="3" y="15"/>
                  </a:cubicBezTo>
                  <a:cubicBezTo>
                    <a:pt x="4" y="15"/>
                    <a:pt x="5" y="15"/>
                    <a:pt x="5" y="15"/>
                  </a:cubicBezTo>
                  <a:cubicBezTo>
                    <a:pt x="5" y="14"/>
                    <a:pt x="6" y="13"/>
                    <a:pt x="7" y="13"/>
                  </a:cubicBezTo>
                  <a:cubicBezTo>
                    <a:pt x="8" y="13"/>
                    <a:pt x="8" y="14"/>
                    <a:pt x="9" y="13"/>
                  </a:cubicBezTo>
                  <a:cubicBezTo>
                    <a:pt x="9" y="13"/>
                    <a:pt x="11" y="13"/>
                    <a:pt x="11" y="13"/>
                  </a:cubicBezTo>
                  <a:cubicBezTo>
                    <a:pt x="12" y="14"/>
                    <a:pt x="13" y="14"/>
                    <a:pt x="13" y="14"/>
                  </a:cubicBezTo>
                  <a:cubicBezTo>
                    <a:pt x="13" y="14"/>
                    <a:pt x="13" y="15"/>
                    <a:pt x="14" y="15"/>
                  </a:cubicBezTo>
                  <a:cubicBezTo>
                    <a:pt x="15" y="15"/>
                    <a:pt x="16" y="15"/>
                    <a:pt x="16" y="15"/>
                  </a:cubicBezTo>
                  <a:cubicBezTo>
                    <a:pt x="16" y="16"/>
                    <a:pt x="17" y="16"/>
                    <a:pt x="17" y="16"/>
                  </a:cubicBezTo>
                  <a:cubicBezTo>
                    <a:pt x="18" y="16"/>
                    <a:pt x="18" y="17"/>
                    <a:pt x="19" y="17"/>
                  </a:cubicBezTo>
                  <a:cubicBezTo>
                    <a:pt x="19" y="17"/>
                    <a:pt x="20" y="17"/>
                    <a:pt x="20" y="18"/>
                  </a:cubicBezTo>
                  <a:cubicBezTo>
                    <a:pt x="20" y="18"/>
                    <a:pt x="20" y="20"/>
                    <a:pt x="21" y="21"/>
                  </a:cubicBezTo>
                  <a:cubicBezTo>
                    <a:pt x="21" y="20"/>
                    <a:pt x="21" y="20"/>
                    <a:pt x="21" y="20"/>
                  </a:cubicBezTo>
                  <a:cubicBezTo>
                    <a:pt x="21" y="21"/>
                    <a:pt x="23" y="20"/>
                    <a:pt x="23" y="21"/>
                  </a:cubicBezTo>
                  <a:cubicBezTo>
                    <a:pt x="23" y="22"/>
                    <a:pt x="25" y="21"/>
                    <a:pt x="25" y="20"/>
                  </a:cubicBezTo>
                  <a:cubicBezTo>
                    <a:pt x="25" y="19"/>
                    <a:pt x="28" y="19"/>
                    <a:pt x="28" y="18"/>
                  </a:cubicBezTo>
                  <a:cubicBezTo>
                    <a:pt x="28" y="17"/>
                    <a:pt x="29" y="16"/>
                    <a:pt x="30" y="16"/>
                  </a:cubicBezTo>
                  <a:cubicBezTo>
                    <a:pt x="30" y="16"/>
                    <a:pt x="31" y="15"/>
                    <a:pt x="31" y="15"/>
                  </a:cubicBezTo>
                  <a:cubicBezTo>
                    <a:pt x="32" y="15"/>
                    <a:pt x="32" y="15"/>
                    <a:pt x="33" y="15"/>
                  </a:cubicBezTo>
                  <a:lnTo>
                    <a:pt x="33" y="14"/>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7" name="Freeform 338">
              <a:extLst>
                <a:ext uri="{FF2B5EF4-FFF2-40B4-BE49-F238E27FC236}">
                  <a16:creationId xmlns:a16="http://schemas.microsoft.com/office/drawing/2014/main" id="{BC0BC0FA-48F5-4B6B-A8DC-D2C982D06204}"/>
                </a:ext>
              </a:extLst>
            </p:cNvPr>
            <p:cNvSpPr>
              <a:spLocks/>
            </p:cNvSpPr>
            <p:nvPr/>
          </p:nvSpPr>
          <p:spPr bwMode="auto">
            <a:xfrm>
              <a:off x="-3155950" y="1874838"/>
              <a:ext cx="166687" cy="139700"/>
            </a:xfrm>
            <a:custGeom>
              <a:avLst/>
              <a:gdLst>
                <a:gd name="T0" fmla="*/ 44 w 46"/>
                <a:gd name="T1" fmla="*/ 34 h 39"/>
                <a:gd name="T2" fmla="*/ 43 w 46"/>
                <a:gd name="T3" fmla="*/ 31 h 39"/>
                <a:gd name="T4" fmla="*/ 41 w 46"/>
                <a:gd name="T5" fmla="*/ 29 h 39"/>
                <a:gd name="T6" fmla="*/ 39 w 46"/>
                <a:gd name="T7" fmla="*/ 27 h 39"/>
                <a:gd name="T8" fmla="*/ 42 w 46"/>
                <a:gd name="T9" fmla="*/ 24 h 39"/>
                <a:gd name="T10" fmla="*/ 39 w 46"/>
                <a:gd name="T11" fmla="*/ 23 h 39"/>
                <a:gd name="T12" fmla="*/ 39 w 46"/>
                <a:gd name="T13" fmla="*/ 20 h 39"/>
                <a:gd name="T14" fmla="*/ 39 w 46"/>
                <a:gd name="T15" fmla="*/ 17 h 39"/>
                <a:gd name="T16" fmla="*/ 39 w 46"/>
                <a:gd name="T17" fmla="*/ 15 h 39"/>
                <a:gd name="T18" fmla="*/ 40 w 46"/>
                <a:gd name="T19" fmla="*/ 14 h 39"/>
                <a:gd name="T20" fmla="*/ 41 w 46"/>
                <a:gd name="T21" fmla="*/ 13 h 39"/>
                <a:gd name="T22" fmla="*/ 40 w 46"/>
                <a:gd name="T23" fmla="*/ 10 h 39"/>
                <a:gd name="T24" fmla="*/ 39 w 46"/>
                <a:gd name="T25" fmla="*/ 9 h 39"/>
                <a:gd name="T26" fmla="*/ 37 w 46"/>
                <a:gd name="T27" fmla="*/ 8 h 39"/>
                <a:gd name="T28" fmla="*/ 36 w 46"/>
                <a:gd name="T29" fmla="*/ 7 h 39"/>
                <a:gd name="T30" fmla="*/ 34 w 46"/>
                <a:gd name="T31" fmla="*/ 7 h 39"/>
                <a:gd name="T32" fmla="*/ 33 w 46"/>
                <a:gd name="T33" fmla="*/ 6 h 39"/>
                <a:gd name="T34" fmla="*/ 31 w 46"/>
                <a:gd name="T35" fmla="*/ 5 h 39"/>
                <a:gd name="T36" fmla="*/ 29 w 46"/>
                <a:gd name="T37" fmla="*/ 5 h 39"/>
                <a:gd name="T38" fmla="*/ 27 w 46"/>
                <a:gd name="T39" fmla="*/ 5 h 39"/>
                <a:gd name="T40" fmla="*/ 25 w 46"/>
                <a:gd name="T41" fmla="*/ 7 h 39"/>
                <a:gd name="T42" fmla="*/ 23 w 46"/>
                <a:gd name="T43" fmla="*/ 7 h 39"/>
                <a:gd name="T44" fmla="*/ 23 w 46"/>
                <a:gd name="T45" fmla="*/ 9 h 39"/>
                <a:gd name="T46" fmla="*/ 18 w 46"/>
                <a:gd name="T47" fmla="*/ 10 h 39"/>
                <a:gd name="T48" fmla="*/ 14 w 46"/>
                <a:gd name="T49" fmla="*/ 7 h 39"/>
                <a:gd name="T50" fmla="*/ 11 w 46"/>
                <a:gd name="T51" fmla="*/ 4 h 39"/>
                <a:gd name="T52" fmla="*/ 9 w 46"/>
                <a:gd name="T53" fmla="*/ 3 h 39"/>
                <a:gd name="T54" fmla="*/ 9 w 46"/>
                <a:gd name="T55" fmla="*/ 1 h 39"/>
                <a:gd name="T56" fmla="*/ 4 w 46"/>
                <a:gd name="T57" fmla="*/ 3 h 39"/>
                <a:gd name="T58" fmla="*/ 2 w 46"/>
                <a:gd name="T59" fmla="*/ 2 h 39"/>
                <a:gd name="T60" fmla="*/ 1 w 46"/>
                <a:gd name="T61" fmla="*/ 0 h 39"/>
                <a:gd name="T62" fmla="*/ 0 w 46"/>
                <a:gd name="T63" fmla="*/ 2 h 39"/>
                <a:gd name="T64" fmla="*/ 0 w 46"/>
                <a:gd name="T65" fmla="*/ 3 h 39"/>
                <a:gd name="T66" fmla="*/ 0 w 46"/>
                <a:gd name="T67" fmla="*/ 6 h 39"/>
                <a:gd name="T68" fmla="*/ 1 w 46"/>
                <a:gd name="T69" fmla="*/ 8 h 39"/>
                <a:gd name="T70" fmla="*/ 2 w 46"/>
                <a:gd name="T71" fmla="*/ 10 h 39"/>
                <a:gd name="T72" fmla="*/ 3 w 46"/>
                <a:gd name="T73" fmla="*/ 11 h 39"/>
                <a:gd name="T74" fmla="*/ 4 w 46"/>
                <a:gd name="T75" fmla="*/ 12 h 39"/>
                <a:gd name="T76" fmla="*/ 4 w 46"/>
                <a:gd name="T77" fmla="*/ 13 h 39"/>
                <a:gd name="T78" fmla="*/ 3 w 46"/>
                <a:gd name="T79" fmla="*/ 15 h 39"/>
                <a:gd name="T80" fmla="*/ 3 w 46"/>
                <a:gd name="T81" fmla="*/ 17 h 39"/>
                <a:gd name="T82" fmla="*/ 5 w 46"/>
                <a:gd name="T83" fmla="*/ 18 h 39"/>
                <a:gd name="T84" fmla="*/ 7 w 46"/>
                <a:gd name="T85" fmla="*/ 20 h 39"/>
                <a:gd name="T86" fmla="*/ 8 w 46"/>
                <a:gd name="T87" fmla="*/ 22 h 39"/>
                <a:gd name="T88" fmla="*/ 8 w 46"/>
                <a:gd name="T89" fmla="*/ 23 h 39"/>
                <a:gd name="T90" fmla="*/ 9 w 46"/>
                <a:gd name="T91" fmla="*/ 25 h 39"/>
                <a:gd name="T92" fmla="*/ 10 w 46"/>
                <a:gd name="T93" fmla="*/ 27 h 39"/>
                <a:gd name="T94" fmla="*/ 11 w 46"/>
                <a:gd name="T95" fmla="*/ 26 h 39"/>
                <a:gd name="T96" fmla="*/ 12 w 46"/>
                <a:gd name="T97" fmla="*/ 26 h 39"/>
                <a:gd name="T98" fmla="*/ 13 w 46"/>
                <a:gd name="T99" fmla="*/ 26 h 39"/>
                <a:gd name="T100" fmla="*/ 16 w 46"/>
                <a:gd name="T101" fmla="*/ 30 h 39"/>
                <a:gd name="T102" fmla="*/ 17 w 46"/>
                <a:gd name="T103" fmla="*/ 32 h 39"/>
                <a:gd name="T104" fmla="*/ 20 w 46"/>
                <a:gd name="T105" fmla="*/ 33 h 39"/>
                <a:gd name="T106" fmla="*/ 25 w 46"/>
                <a:gd name="T107" fmla="*/ 35 h 39"/>
                <a:gd name="T108" fmla="*/ 29 w 46"/>
                <a:gd name="T109" fmla="*/ 34 h 39"/>
                <a:gd name="T110" fmla="*/ 31 w 46"/>
                <a:gd name="T111" fmla="*/ 37 h 39"/>
                <a:gd name="T112" fmla="*/ 39 w 46"/>
                <a:gd name="T113" fmla="*/ 39 h 39"/>
                <a:gd name="T114" fmla="*/ 41 w 46"/>
                <a:gd name="T115" fmla="*/ 39 h 39"/>
                <a:gd name="T116" fmla="*/ 41 w 46"/>
                <a:gd name="T117" fmla="*/ 38 h 39"/>
                <a:gd name="T118" fmla="*/ 43 w 46"/>
                <a:gd name="T119" fmla="*/ 36 h 39"/>
                <a:gd name="T120" fmla="*/ 45 w 46"/>
                <a:gd name="T121" fmla="*/ 35 h 39"/>
                <a:gd name="T122" fmla="*/ 44 w 46"/>
                <a:gd name="T123" fmla="*/ 34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46" h="39">
                  <a:moveTo>
                    <a:pt x="44" y="34"/>
                  </a:moveTo>
                  <a:cubicBezTo>
                    <a:pt x="44" y="33"/>
                    <a:pt x="44" y="32"/>
                    <a:pt x="43" y="31"/>
                  </a:cubicBezTo>
                  <a:cubicBezTo>
                    <a:pt x="42" y="31"/>
                    <a:pt x="41" y="30"/>
                    <a:pt x="41" y="29"/>
                  </a:cubicBezTo>
                  <a:cubicBezTo>
                    <a:pt x="41" y="28"/>
                    <a:pt x="39" y="28"/>
                    <a:pt x="39" y="27"/>
                  </a:cubicBezTo>
                  <a:cubicBezTo>
                    <a:pt x="39" y="27"/>
                    <a:pt x="42" y="25"/>
                    <a:pt x="42" y="24"/>
                  </a:cubicBezTo>
                  <a:cubicBezTo>
                    <a:pt x="41" y="23"/>
                    <a:pt x="40" y="23"/>
                    <a:pt x="39" y="23"/>
                  </a:cubicBezTo>
                  <a:cubicBezTo>
                    <a:pt x="39" y="22"/>
                    <a:pt x="39" y="21"/>
                    <a:pt x="39" y="20"/>
                  </a:cubicBezTo>
                  <a:cubicBezTo>
                    <a:pt x="39" y="19"/>
                    <a:pt x="39" y="18"/>
                    <a:pt x="39" y="17"/>
                  </a:cubicBezTo>
                  <a:cubicBezTo>
                    <a:pt x="39" y="17"/>
                    <a:pt x="39" y="16"/>
                    <a:pt x="39" y="15"/>
                  </a:cubicBezTo>
                  <a:cubicBezTo>
                    <a:pt x="39" y="15"/>
                    <a:pt x="40" y="14"/>
                    <a:pt x="40" y="14"/>
                  </a:cubicBezTo>
                  <a:cubicBezTo>
                    <a:pt x="40" y="13"/>
                    <a:pt x="40" y="13"/>
                    <a:pt x="41" y="13"/>
                  </a:cubicBezTo>
                  <a:cubicBezTo>
                    <a:pt x="40" y="12"/>
                    <a:pt x="40" y="10"/>
                    <a:pt x="40" y="10"/>
                  </a:cubicBezTo>
                  <a:cubicBezTo>
                    <a:pt x="40" y="9"/>
                    <a:pt x="39" y="9"/>
                    <a:pt x="39" y="9"/>
                  </a:cubicBezTo>
                  <a:cubicBezTo>
                    <a:pt x="38" y="9"/>
                    <a:pt x="38" y="8"/>
                    <a:pt x="37" y="8"/>
                  </a:cubicBezTo>
                  <a:cubicBezTo>
                    <a:pt x="37" y="8"/>
                    <a:pt x="36" y="8"/>
                    <a:pt x="36" y="7"/>
                  </a:cubicBezTo>
                  <a:cubicBezTo>
                    <a:pt x="36" y="7"/>
                    <a:pt x="35" y="7"/>
                    <a:pt x="34" y="7"/>
                  </a:cubicBezTo>
                  <a:cubicBezTo>
                    <a:pt x="33" y="7"/>
                    <a:pt x="33" y="6"/>
                    <a:pt x="33" y="6"/>
                  </a:cubicBezTo>
                  <a:cubicBezTo>
                    <a:pt x="33" y="6"/>
                    <a:pt x="32" y="6"/>
                    <a:pt x="31" y="5"/>
                  </a:cubicBezTo>
                  <a:cubicBezTo>
                    <a:pt x="31" y="5"/>
                    <a:pt x="29" y="5"/>
                    <a:pt x="29" y="5"/>
                  </a:cubicBezTo>
                  <a:cubicBezTo>
                    <a:pt x="28" y="6"/>
                    <a:pt x="28" y="5"/>
                    <a:pt x="27" y="5"/>
                  </a:cubicBezTo>
                  <a:cubicBezTo>
                    <a:pt x="26" y="5"/>
                    <a:pt x="25" y="6"/>
                    <a:pt x="25" y="7"/>
                  </a:cubicBezTo>
                  <a:cubicBezTo>
                    <a:pt x="25" y="7"/>
                    <a:pt x="24" y="7"/>
                    <a:pt x="23" y="7"/>
                  </a:cubicBezTo>
                  <a:cubicBezTo>
                    <a:pt x="23" y="8"/>
                    <a:pt x="23" y="8"/>
                    <a:pt x="23" y="9"/>
                  </a:cubicBezTo>
                  <a:cubicBezTo>
                    <a:pt x="22" y="9"/>
                    <a:pt x="20" y="10"/>
                    <a:pt x="18" y="10"/>
                  </a:cubicBezTo>
                  <a:cubicBezTo>
                    <a:pt x="16" y="10"/>
                    <a:pt x="16" y="7"/>
                    <a:pt x="14" y="7"/>
                  </a:cubicBezTo>
                  <a:cubicBezTo>
                    <a:pt x="12" y="7"/>
                    <a:pt x="11" y="6"/>
                    <a:pt x="11" y="4"/>
                  </a:cubicBezTo>
                  <a:cubicBezTo>
                    <a:pt x="10" y="4"/>
                    <a:pt x="9" y="3"/>
                    <a:pt x="9" y="3"/>
                  </a:cubicBezTo>
                  <a:cubicBezTo>
                    <a:pt x="9" y="3"/>
                    <a:pt x="10" y="0"/>
                    <a:pt x="9" y="1"/>
                  </a:cubicBezTo>
                  <a:cubicBezTo>
                    <a:pt x="8" y="2"/>
                    <a:pt x="6" y="3"/>
                    <a:pt x="4" y="3"/>
                  </a:cubicBezTo>
                  <a:cubicBezTo>
                    <a:pt x="2" y="3"/>
                    <a:pt x="3" y="3"/>
                    <a:pt x="2" y="2"/>
                  </a:cubicBezTo>
                  <a:cubicBezTo>
                    <a:pt x="1" y="2"/>
                    <a:pt x="2" y="1"/>
                    <a:pt x="1" y="0"/>
                  </a:cubicBezTo>
                  <a:cubicBezTo>
                    <a:pt x="0" y="0"/>
                    <a:pt x="1" y="2"/>
                    <a:pt x="0" y="2"/>
                  </a:cubicBezTo>
                  <a:cubicBezTo>
                    <a:pt x="0" y="2"/>
                    <a:pt x="0" y="3"/>
                    <a:pt x="0" y="3"/>
                  </a:cubicBezTo>
                  <a:cubicBezTo>
                    <a:pt x="0" y="4"/>
                    <a:pt x="0" y="6"/>
                    <a:pt x="0" y="6"/>
                  </a:cubicBezTo>
                  <a:cubicBezTo>
                    <a:pt x="1" y="6"/>
                    <a:pt x="1" y="8"/>
                    <a:pt x="1" y="8"/>
                  </a:cubicBezTo>
                  <a:cubicBezTo>
                    <a:pt x="1" y="8"/>
                    <a:pt x="2" y="9"/>
                    <a:pt x="2" y="10"/>
                  </a:cubicBezTo>
                  <a:cubicBezTo>
                    <a:pt x="2" y="10"/>
                    <a:pt x="3" y="11"/>
                    <a:pt x="3" y="11"/>
                  </a:cubicBezTo>
                  <a:cubicBezTo>
                    <a:pt x="4" y="11"/>
                    <a:pt x="5" y="11"/>
                    <a:pt x="4" y="12"/>
                  </a:cubicBezTo>
                  <a:cubicBezTo>
                    <a:pt x="4" y="12"/>
                    <a:pt x="5" y="13"/>
                    <a:pt x="4" y="13"/>
                  </a:cubicBezTo>
                  <a:cubicBezTo>
                    <a:pt x="4" y="13"/>
                    <a:pt x="4" y="15"/>
                    <a:pt x="3" y="15"/>
                  </a:cubicBezTo>
                  <a:cubicBezTo>
                    <a:pt x="3" y="15"/>
                    <a:pt x="3" y="17"/>
                    <a:pt x="3" y="17"/>
                  </a:cubicBezTo>
                  <a:cubicBezTo>
                    <a:pt x="4" y="17"/>
                    <a:pt x="5" y="18"/>
                    <a:pt x="5" y="18"/>
                  </a:cubicBezTo>
                  <a:cubicBezTo>
                    <a:pt x="4" y="19"/>
                    <a:pt x="7" y="20"/>
                    <a:pt x="7" y="20"/>
                  </a:cubicBezTo>
                  <a:cubicBezTo>
                    <a:pt x="8" y="20"/>
                    <a:pt x="8" y="21"/>
                    <a:pt x="8" y="22"/>
                  </a:cubicBezTo>
                  <a:cubicBezTo>
                    <a:pt x="9" y="22"/>
                    <a:pt x="8" y="23"/>
                    <a:pt x="8" y="23"/>
                  </a:cubicBezTo>
                  <a:cubicBezTo>
                    <a:pt x="8" y="24"/>
                    <a:pt x="9" y="24"/>
                    <a:pt x="9" y="25"/>
                  </a:cubicBezTo>
                  <a:cubicBezTo>
                    <a:pt x="9" y="25"/>
                    <a:pt x="10" y="26"/>
                    <a:pt x="10" y="27"/>
                  </a:cubicBezTo>
                  <a:cubicBezTo>
                    <a:pt x="10" y="26"/>
                    <a:pt x="11" y="26"/>
                    <a:pt x="11" y="26"/>
                  </a:cubicBezTo>
                  <a:cubicBezTo>
                    <a:pt x="11" y="26"/>
                    <a:pt x="11" y="26"/>
                    <a:pt x="12" y="26"/>
                  </a:cubicBezTo>
                  <a:cubicBezTo>
                    <a:pt x="12" y="27"/>
                    <a:pt x="13" y="26"/>
                    <a:pt x="13" y="26"/>
                  </a:cubicBezTo>
                  <a:cubicBezTo>
                    <a:pt x="14" y="26"/>
                    <a:pt x="15" y="29"/>
                    <a:pt x="16" y="30"/>
                  </a:cubicBezTo>
                  <a:cubicBezTo>
                    <a:pt x="16" y="31"/>
                    <a:pt x="16" y="31"/>
                    <a:pt x="17" y="32"/>
                  </a:cubicBezTo>
                  <a:cubicBezTo>
                    <a:pt x="18" y="32"/>
                    <a:pt x="19" y="32"/>
                    <a:pt x="20" y="33"/>
                  </a:cubicBezTo>
                  <a:cubicBezTo>
                    <a:pt x="21" y="34"/>
                    <a:pt x="24" y="35"/>
                    <a:pt x="25" y="35"/>
                  </a:cubicBezTo>
                  <a:cubicBezTo>
                    <a:pt x="27" y="35"/>
                    <a:pt x="27" y="34"/>
                    <a:pt x="29" y="34"/>
                  </a:cubicBezTo>
                  <a:cubicBezTo>
                    <a:pt x="31" y="35"/>
                    <a:pt x="30" y="37"/>
                    <a:pt x="31" y="37"/>
                  </a:cubicBezTo>
                  <a:cubicBezTo>
                    <a:pt x="31" y="38"/>
                    <a:pt x="38" y="39"/>
                    <a:pt x="39" y="39"/>
                  </a:cubicBezTo>
                  <a:cubicBezTo>
                    <a:pt x="39" y="39"/>
                    <a:pt x="40" y="39"/>
                    <a:pt x="41" y="39"/>
                  </a:cubicBezTo>
                  <a:cubicBezTo>
                    <a:pt x="41" y="39"/>
                    <a:pt x="41" y="39"/>
                    <a:pt x="41" y="38"/>
                  </a:cubicBezTo>
                  <a:cubicBezTo>
                    <a:pt x="41" y="37"/>
                    <a:pt x="42" y="36"/>
                    <a:pt x="43" y="36"/>
                  </a:cubicBezTo>
                  <a:cubicBezTo>
                    <a:pt x="43" y="36"/>
                    <a:pt x="44" y="36"/>
                    <a:pt x="45" y="35"/>
                  </a:cubicBezTo>
                  <a:cubicBezTo>
                    <a:pt x="46" y="35"/>
                    <a:pt x="45" y="34"/>
                    <a:pt x="44" y="3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8" name="Freeform 339">
              <a:extLst>
                <a:ext uri="{FF2B5EF4-FFF2-40B4-BE49-F238E27FC236}">
                  <a16:creationId xmlns:a16="http://schemas.microsoft.com/office/drawing/2014/main" id="{37F1E492-2351-4D9B-86DB-FC98CB0712D1}"/>
                </a:ext>
              </a:extLst>
            </p:cNvPr>
            <p:cNvSpPr>
              <a:spLocks noEditPoints="1"/>
            </p:cNvSpPr>
            <p:nvPr/>
          </p:nvSpPr>
          <p:spPr bwMode="auto">
            <a:xfrm>
              <a:off x="-3133725" y="1709738"/>
              <a:ext cx="339725" cy="161925"/>
            </a:xfrm>
            <a:custGeom>
              <a:avLst/>
              <a:gdLst>
                <a:gd name="T0" fmla="*/ 91 w 94"/>
                <a:gd name="T1" fmla="*/ 19 h 45"/>
                <a:gd name="T2" fmla="*/ 88 w 94"/>
                <a:gd name="T3" fmla="*/ 16 h 45"/>
                <a:gd name="T4" fmla="*/ 82 w 94"/>
                <a:gd name="T5" fmla="*/ 15 h 45"/>
                <a:gd name="T6" fmla="*/ 76 w 94"/>
                <a:gd name="T7" fmla="*/ 11 h 45"/>
                <a:gd name="T8" fmla="*/ 70 w 94"/>
                <a:gd name="T9" fmla="*/ 4 h 45"/>
                <a:gd name="T10" fmla="*/ 63 w 94"/>
                <a:gd name="T11" fmla="*/ 6 h 45"/>
                <a:gd name="T12" fmla="*/ 62 w 94"/>
                <a:gd name="T13" fmla="*/ 5 h 45"/>
                <a:gd name="T14" fmla="*/ 58 w 94"/>
                <a:gd name="T15" fmla="*/ 4 h 45"/>
                <a:gd name="T16" fmla="*/ 57 w 94"/>
                <a:gd name="T17" fmla="*/ 1 h 45"/>
                <a:gd name="T18" fmla="*/ 49 w 94"/>
                <a:gd name="T19" fmla="*/ 2 h 45"/>
                <a:gd name="T20" fmla="*/ 39 w 94"/>
                <a:gd name="T21" fmla="*/ 4 h 45"/>
                <a:gd name="T22" fmla="*/ 35 w 94"/>
                <a:gd name="T23" fmla="*/ 7 h 45"/>
                <a:gd name="T24" fmla="*/ 34 w 94"/>
                <a:gd name="T25" fmla="*/ 10 h 45"/>
                <a:gd name="T26" fmla="*/ 35 w 94"/>
                <a:gd name="T27" fmla="*/ 13 h 45"/>
                <a:gd name="T28" fmla="*/ 32 w 94"/>
                <a:gd name="T29" fmla="*/ 14 h 45"/>
                <a:gd name="T30" fmla="*/ 29 w 94"/>
                <a:gd name="T31" fmla="*/ 14 h 45"/>
                <a:gd name="T32" fmla="*/ 23 w 94"/>
                <a:gd name="T33" fmla="*/ 15 h 45"/>
                <a:gd name="T34" fmla="*/ 19 w 94"/>
                <a:gd name="T35" fmla="*/ 15 h 45"/>
                <a:gd name="T36" fmla="*/ 12 w 94"/>
                <a:gd name="T37" fmla="*/ 12 h 45"/>
                <a:gd name="T38" fmla="*/ 7 w 94"/>
                <a:gd name="T39" fmla="*/ 14 h 45"/>
                <a:gd name="T40" fmla="*/ 5 w 94"/>
                <a:gd name="T41" fmla="*/ 18 h 45"/>
                <a:gd name="T42" fmla="*/ 0 w 94"/>
                <a:gd name="T43" fmla="*/ 18 h 45"/>
                <a:gd name="T44" fmla="*/ 0 w 94"/>
                <a:gd name="T45" fmla="*/ 22 h 45"/>
                <a:gd name="T46" fmla="*/ 3 w 94"/>
                <a:gd name="T47" fmla="*/ 24 h 45"/>
                <a:gd name="T48" fmla="*/ 5 w 94"/>
                <a:gd name="T49" fmla="*/ 28 h 45"/>
                <a:gd name="T50" fmla="*/ 11 w 94"/>
                <a:gd name="T51" fmla="*/ 26 h 45"/>
                <a:gd name="T52" fmla="*/ 13 w 94"/>
                <a:gd name="T53" fmla="*/ 31 h 45"/>
                <a:gd name="T54" fmla="*/ 9 w 94"/>
                <a:gd name="T55" fmla="*/ 34 h 45"/>
                <a:gd name="T56" fmla="*/ 13 w 94"/>
                <a:gd name="T57" fmla="*/ 38 h 45"/>
                <a:gd name="T58" fmla="*/ 15 w 94"/>
                <a:gd name="T59" fmla="*/ 41 h 45"/>
                <a:gd name="T60" fmla="*/ 22 w 94"/>
                <a:gd name="T61" fmla="*/ 42 h 45"/>
                <a:gd name="T62" fmla="*/ 28 w 94"/>
                <a:gd name="T63" fmla="*/ 30 h 45"/>
                <a:gd name="T64" fmla="*/ 32 w 94"/>
                <a:gd name="T65" fmla="*/ 30 h 45"/>
                <a:gd name="T66" fmla="*/ 39 w 94"/>
                <a:gd name="T67" fmla="*/ 36 h 45"/>
                <a:gd name="T68" fmla="*/ 46 w 94"/>
                <a:gd name="T69" fmla="*/ 40 h 45"/>
                <a:gd name="T70" fmla="*/ 51 w 94"/>
                <a:gd name="T71" fmla="*/ 44 h 45"/>
                <a:gd name="T72" fmla="*/ 56 w 94"/>
                <a:gd name="T73" fmla="*/ 42 h 45"/>
                <a:gd name="T74" fmla="*/ 61 w 94"/>
                <a:gd name="T75" fmla="*/ 39 h 45"/>
                <a:gd name="T76" fmla="*/ 69 w 94"/>
                <a:gd name="T77" fmla="*/ 38 h 45"/>
                <a:gd name="T78" fmla="*/ 79 w 94"/>
                <a:gd name="T79" fmla="*/ 40 h 45"/>
                <a:gd name="T80" fmla="*/ 79 w 94"/>
                <a:gd name="T81" fmla="*/ 35 h 45"/>
                <a:gd name="T82" fmla="*/ 82 w 94"/>
                <a:gd name="T83" fmla="*/ 31 h 45"/>
                <a:gd name="T84" fmla="*/ 85 w 94"/>
                <a:gd name="T85" fmla="*/ 26 h 45"/>
                <a:gd name="T86" fmla="*/ 91 w 94"/>
                <a:gd name="T87" fmla="*/ 26 h 45"/>
                <a:gd name="T88" fmla="*/ 93 w 94"/>
                <a:gd name="T89" fmla="*/ 21 h 45"/>
                <a:gd name="T90" fmla="*/ 35 w 94"/>
                <a:gd name="T91" fmla="*/ 28 h 45"/>
                <a:gd name="T92" fmla="*/ 74 w 94"/>
                <a:gd name="T93" fmla="*/ 28 h 45"/>
                <a:gd name="T94" fmla="*/ 65 w 94"/>
                <a:gd name="T95" fmla="*/ 28 h 45"/>
                <a:gd name="T96" fmla="*/ 74 w 94"/>
                <a:gd name="T97" fmla="*/ 28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94" h="45">
                  <a:moveTo>
                    <a:pt x="94" y="18"/>
                  </a:moveTo>
                  <a:cubicBezTo>
                    <a:pt x="94" y="18"/>
                    <a:pt x="93" y="18"/>
                    <a:pt x="93" y="18"/>
                  </a:cubicBezTo>
                  <a:cubicBezTo>
                    <a:pt x="93" y="18"/>
                    <a:pt x="91" y="19"/>
                    <a:pt x="91" y="19"/>
                  </a:cubicBezTo>
                  <a:cubicBezTo>
                    <a:pt x="91" y="19"/>
                    <a:pt x="90" y="18"/>
                    <a:pt x="90" y="18"/>
                  </a:cubicBezTo>
                  <a:cubicBezTo>
                    <a:pt x="90" y="17"/>
                    <a:pt x="90" y="17"/>
                    <a:pt x="89" y="17"/>
                  </a:cubicBezTo>
                  <a:cubicBezTo>
                    <a:pt x="89" y="17"/>
                    <a:pt x="88" y="17"/>
                    <a:pt x="88" y="16"/>
                  </a:cubicBezTo>
                  <a:cubicBezTo>
                    <a:pt x="88" y="15"/>
                    <a:pt x="87" y="15"/>
                    <a:pt x="86" y="14"/>
                  </a:cubicBezTo>
                  <a:cubicBezTo>
                    <a:pt x="86" y="14"/>
                    <a:pt x="85" y="15"/>
                    <a:pt x="84" y="15"/>
                  </a:cubicBezTo>
                  <a:cubicBezTo>
                    <a:pt x="84" y="15"/>
                    <a:pt x="83" y="15"/>
                    <a:pt x="82" y="15"/>
                  </a:cubicBezTo>
                  <a:cubicBezTo>
                    <a:pt x="81" y="15"/>
                    <a:pt x="81" y="13"/>
                    <a:pt x="80" y="13"/>
                  </a:cubicBezTo>
                  <a:cubicBezTo>
                    <a:pt x="79" y="14"/>
                    <a:pt x="79" y="15"/>
                    <a:pt x="79" y="15"/>
                  </a:cubicBezTo>
                  <a:cubicBezTo>
                    <a:pt x="78" y="15"/>
                    <a:pt x="77" y="12"/>
                    <a:pt x="76" y="11"/>
                  </a:cubicBezTo>
                  <a:cubicBezTo>
                    <a:pt x="75" y="9"/>
                    <a:pt x="74" y="6"/>
                    <a:pt x="72" y="6"/>
                  </a:cubicBezTo>
                  <a:cubicBezTo>
                    <a:pt x="70" y="5"/>
                    <a:pt x="71" y="4"/>
                    <a:pt x="71" y="4"/>
                  </a:cubicBezTo>
                  <a:cubicBezTo>
                    <a:pt x="72" y="4"/>
                    <a:pt x="70" y="3"/>
                    <a:pt x="70" y="4"/>
                  </a:cubicBezTo>
                  <a:cubicBezTo>
                    <a:pt x="69" y="4"/>
                    <a:pt x="68" y="5"/>
                    <a:pt x="68" y="5"/>
                  </a:cubicBezTo>
                  <a:cubicBezTo>
                    <a:pt x="67" y="5"/>
                    <a:pt x="66" y="6"/>
                    <a:pt x="65" y="6"/>
                  </a:cubicBezTo>
                  <a:cubicBezTo>
                    <a:pt x="64" y="6"/>
                    <a:pt x="64" y="7"/>
                    <a:pt x="63" y="6"/>
                  </a:cubicBezTo>
                  <a:cubicBezTo>
                    <a:pt x="63" y="6"/>
                    <a:pt x="64" y="5"/>
                    <a:pt x="64" y="5"/>
                  </a:cubicBezTo>
                  <a:cubicBezTo>
                    <a:pt x="64" y="4"/>
                    <a:pt x="63" y="5"/>
                    <a:pt x="63" y="5"/>
                  </a:cubicBezTo>
                  <a:cubicBezTo>
                    <a:pt x="63" y="4"/>
                    <a:pt x="62" y="4"/>
                    <a:pt x="62" y="5"/>
                  </a:cubicBezTo>
                  <a:cubicBezTo>
                    <a:pt x="62" y="5"/>
                    <a:pt x="61" y="5"/>
                    <a:pt x="61" y="4"/>
                  </a:cubicBezTo>
                  <a:cubicBezTo>
                    <a:pt x="61" y="4"/>
                    <a:pt x="61" y="3"/>
                    <a:pt x="60" y="4"/>
                  </a:cubicBezTo>
                  <a:cubicBezTo>
                    <a:pt x="60" y="4"/>
                    <a:pt x="59" y="5"/>
                    <a:pt x="58" y="4"/>
                  </a:cubicBezTo>
                  <a:cubicBezTo>
                    <a:pt x="58" y="4"/>
                    <a:pt x="58" y="4"/>
                    <a:pt x="59" y="3"/>
                  </a:cubicBezTo>
                  <a:cubicBezTo>
                    <a:pt x="59" y="3"/>
                    <a:pt x="58" y="2"/>
                    <a:pt x="58" y="2"/>
                  </a:cubicBezTo>
                  <a:cubicBezTo>
                    <a:pt x="58" y="1"/>
                    <a:pt x="57" y="0"/>
                    <a:pt x="57" y="1"/>
                  </a:cubicBezTo>
                  <a:cubicBezTo>
                    <a:pt x="56" y="1"/>
                    <a:pt x="55" y="1"/>
                    <a:pt x="55" y="0"/>
                  </a:cubicBezTo>
                  <a:cubicBezTo>
                    <a:pt x="54" y="0"/>
                    <a:pt x="52" y="1"/>
                    <a:pt x="52" y="1"/>
                  </a:cubicBezTo>
                  <a:cubicBezTo>
                    <a:pt x="52" y="2"/>
                    <a:pt x="49" y="2"/>
                    <a:pt x="49" y="2"/>
                  </a:cubicBezTo>
                  <a:cubicBezTo>
                    <a:pt x="48" y="2"/>
                    <a:pt x="46" y="3"/>
                    <a:pt x="45" y="3"/>
                  </a:cubicBezTo>
                  <a:cubicBezTo>
                    <a:pt x="44" y="3"/>
                    <a:pt x="44" y="4"/>
                    <a:pt x="43" y="4"/>
                  </a:cubicBezTo>
                  <a:cubicBezTo>
                    <a:pt x="42" y="4"/>
                    <a:pt x="40" y="4"/>
                    <a:pt x="39" y="4"/>
                  </a:cubicBezTo>
                  <a:cubicBezTo>
                    <a:pt x="39" y="5"/>
                    <a:pt x="37" y="4"/>
                    <a:pt x="37" y="5"/>
                  </a:cubicBezTo>
                  <a:cubicBezTo>
                    <a:pt x="36" y="5"/>
                    <a:pt x="35" y="4"/>
                    <a:pt x="35" y="5"/>
                  </a:cubicBezTo>
                  <a:cubicBezTo>
                    <a:pt x="34" y="5"/>
                    <a:pt x="34" y="6"/>
                    <a:pt x="35" y="7"/>
                  </a:cubicBezTo>
                  <a:cubicBezTo>
                    <a:pt x="35" y="7"/>
                    <a:pt x="37" y="7"/>
                    <a:pt x="37" y="8"/>
                  </a:cubicBezTo>
                  <a:cubicBezTo>
                    <a:pt x="37" y="8"/>
                    <a:pt x="35" y="8"/>
                    <a:pt x="34" y="8"/>
                  </a:cubicBezTo>
                  <a:cubicBezTo>
                    <a:pt x="33" y="8"/>
                    <a:pt x="34" y="9"/>
                    <a:pt x="34" y="10"/>
                  </a:cubicBezTo>
                  <a:cubicBezTo>
                    <a:pt x="34" y="10"/>
                    <a:pt x="33" y="11"/>
                    <a:pt x="32" y="11"/>
                  </a:cubicBezTo>
                  <a:cubicBezTo>
                    <a:pt x="32" y="11"/>
                    <a:pt x="32" y="12"/>
                    <a:pt x="33" y="12"/>
                  </a:cubicBezTo>
                  <a:cubicBezTo>
                    <a:pt x="34" y="12"/>
                    <a:pt x="34" y="13"/>
                    <a:pt x="35" y="13"/>
                  </a:cubicBezTo>
                  <a:cubicBezTo>
                    <a:pt x="35" y="13"/>
                    <a:pt x="35" y="14"/>
                    <a:pt x="35" y="14"/>
                  </a:cubicBezTo>
                  <a:cubicBezTo>
                    <a:pt x="35" y="15"/>
                    <a:pt x="35" y="15"/>
                    <a:pt x="34" y="15"/>
                  </a:cubicBezTo>
                  <a:cubicBezTo>
                    <a:pt x="33" y="15"/>
                    <a:pt x="33" y="15"/>
                    <a:pt x="32" y="14"/>
                  </a:cubicBezTo>
                  <a:cubicBezTo>
                    <a:pt x="32" y="14"/>
                    <a:pt x="32" y="15"/>
                    <a:pt x="31" y="16"/>
                  </a:cubicBezTo>
                  <a:cubicBezTo>
                    <a:pt x="31" y="16"/>
                    <a:pt x="31" y="15"/>
                    <a:pt x="30" y="15"/>
                  </a:cubicBezTo>
                  <a:cubicBezTo>
                    <a:pt x="30" y="15"/>
                    <a:pt x="29" y="15"/>
                    <a:pt x="29" y="14"/>
                  </a:cubicBezTo>
                  <a:cubicBezTo>
                    <a:pt x="28" y="14"/>
                    <a:pt x="27" y="13"/>
                    <a:pt x="26" y="14"/>
                  </a:cubicBezTo>
                  <a:cubicBezTo>
                    <a:pt x="26" y="15"/>
                    <a:pt x="26" y="14"/>
                    <a:pt x="25" y="14"/>
                  </a:cubicBezTo>
                  <a:cubicBezTo>
                    <a:pt x="24" y="14"/>
                    <a:pt x="23" y="14"/>
                    <a:pt x="23" y="15"/>
                  </a:cubicBezTo>
                  <a:cubicBezTo>
                    <a:pt x="23" y="15"/>
                    <a:pt x="21" y="15"/>
                    <a:pt x="21" y="15"/>
                  </a:cubicBezTo>
                  <a:cubicBezTo>
                    <a:pt x="20" y="14"/>
                    <a:pt x="19" y="14"/>
                    <a:pt x="19" y="15"/>
                  </a:cubicBezTo>
                  <a:cubicBezTo>
                    <a:pt x="19" y="16"/>
                    <a:pt x="19" y="15"/>
                    <a:pt x="19" y="15"/>
                  </a:cubicBezTo>
                  <a:cubicBezTo>
                    <a:pt x="19" y="14"/>
                    <a:pt x="17" y="13"/>
                    <a:pt x="17" y="13"/>
                  </a:cubicBezTo>
                  <a:cubicBezTo>
                    <a:pt x="16" y="13"/>
                    <a:pt x="14" y="13"/>
                    <a:pt x="14" y="12"/>
                  </a:cubicBezTo>
                  <a:cubicBezTo>
                    <a:pt x="14" y="12"/>
                    <a:pt x="13" y="11"/>
                    <a:pt x="12" y="12"/>
                  </a:cubicBezTo>
                  <a:cubicBezTo>
                    <a:pt x="12" y="13"/>
                    <a:pt x="12" y="12"/>
                    <a:pt x="11" y="12"/>
                  </a:cubicBezTo>
                  <a:cubicBezTo>
                    <a:pt x="11" y="12"/>
                    <a:pt x="10" y="12"/>
                    <a:pt x="9" y="13"/>
                  </a:cubicBezTo>
                  <a:cubicBezTo>
                    <a:pt x="9" y="13"/>
                    <a:pt x="8" y="14"/>
                    <a:pt x="7" y="14"/>
                  </a:cubicBezTo>
                  <a:cubicBezTo>
                    <a:pt x="6" y="14"/>
                    <a:pt x="7" y="15"/>
                    <a:pt x="6" y="15"/>
                  </a:cubicBezTo>
                  <a:cubicBezTo>
                    <a:pt x="5" y="15"/>
                    <a:pt x="5" y="16"/>
                    <a:pt x="5" y="16"/>
                  </a:cubicBezTo>
                  <a:cubicBezTo>
                    <a:pt x="5" y="17"/>
                    <a:pt x="6" y="17"/>
                    <a:pt x="5" y="18"/>
                  </a:cubicBezTo>
                  <a:cubicBezTo>
                    <a:pt x="4" y="18"/>
                    <a:pt x="4" y="17"/>
                    <a:pt x="3" y="16"/>
                  </a:cubicBezTo>
                  <a:cubicBezTo>
                    <a:pt x="2" y="16"/>
                    <a:pt x="2" y="16"/>
                    <a:pt x="2" y="17"/>
                  </a:cubicBezTo>
                  <a:cubicBezTo>
                    <a:pt x="2" y="18"/>
                    <a:pt x="1" y="18"/>
                    <a:pt x="0" y="18"/>
                  </a:cubicBezTo>
                  <a:cubicBezTo>
                    <a:pt x="0" y="19"/>
                    <a:pt x="1" y="19"/>
                    <a:pt x="1" y="19"/>
                  </a:cubicBezTo>
                  <a:cubicBezTo>
                    <a:pt x="1" y="20"/>
                    <a:pt x="0" y="20"/>
                    <a:pt x="0" y="20"/>
                  </a:cubicBezTo>
                  <a:cubicBezTo>
                    <a:pt x="0" y="20"/>
                    <a:pt x="0" y="21"/>
                    <a:pt x="0" y="22"/>
                  </a:cubicBezTo>
                  <a:cubicBezTo>
                    <a:pt x="0" y="22"/>
                    <a:pt x="1" y="22"/>
                    <a:pt x="1" y="23"/>
                  </a:cubicBezTo>
                  <a:cubicBezTo>
                    <a:pt x="1" y="23"/>
                    <a:pt x="1" y="24"/>
                    <a:pt x="2" y="24"/>
                  </a:cubicBezTo>
                  <a:cubicBezTo>
                    <a:pt x="2" y="24"/>
                    <a:pt x="3" y="24"/>
                    <a:pt x="3" y="24"/>
                  </a:cubicBezTo>
                  <a:cubicBezTo>
                    <a:pt x="4" y="24"/>
                    <a:pt x="4" y="24"/>
                    <a:pt x="5" y="25"/>
                  </a:cubicBezTo>
                  <a:cubicBezTo>
                    <a:pt x="5" y="26"/>
                    <a:pt x="6" y="27"/>
                    <a:pt x="5" y="27"/>
                  </a:cubicBezTo>
                  <a:cubicBezTo>
                    <a:pt x="4" y="27"/>
                    <a:pt x="5" y="27"/>
                    <a:pt x="5" y="28"/>
                  </a:cubicBezTo>
                  <a:cubicBezTo>
                    <a:pt x="6" y="28"/>
                    <a:pt x="6" y="28"/>
                    <a:pt x="6" y="28"/>
                  </a:cubicBezTo>
                  <a:cubicBezTo>
                    <a:pt x="6" y="28"/>
                    <a:pt x="6" y="28"/>
                    <a:pt x="7" y="28"/>
                  </a:cubicBezTo>
                  <a:cubicBezTo>
                    <a:pt x="8" y="27"/>
                    <a:pt x="10" y="26"/>
                    <a:pt x="11" y="26"/>
                  </a:cubicBezTo>
                  <a:cubicBezTo>
                    <a:pt x="13" y="27"/>
                    <a:pt x="14" y="26"/>
                    <a:pt x="15" y="27"/>
                  </a:cubicBezTo>
                  <a:cubicBezTo>
                    <a:pt x="16" y="28"/>
                    <a:pt x="15" y="30"/>
                    <a:pt x="15" y="30"/>
                  </a:cubicBezTo>
                  <a:cubicBezTo>
                    <a:pt x="16" y="31"/>
                    <a:pt x="14" y="31"/>
                    <a:pt x="13" y="31"/>
                  </a:cubicBezTo>
                  <a:cubicBezTo>
                    <a:pt x="12" y="31"/>
                    <a:pt x="10" y="31"/>
                    <a:pt x="10" y="32"/>
                  </a:cubicBezTo>
                  <a:cubicBezTo>
                    <a:pt x="10" y="33"/>
                    <a:pt x="11" y="34"/>
                    <a:pt x="10" y="33"/>
                  </a:cubicBezTo>
                  <a:cubicBezTo>
                    <a:pt x="8" y="33"/>
                    <a:pt x="8" y="34"/>
                    <a:pt x="9" y="34"/>
                  </a:cubicBezTo>
                  <a:cubicBezTo>
                    <a:pt x="9" y="34"/>
                    <a:pt x="10" y="35"/>
                    <a:pt x="10" y="36"/>
                  </a:cubicBezTo>
                  <a:cubicBezTo>
                    <a:pt x="10" y="36"/>
                    <a:pt x="11" y="38"/>
                    <a:pt x="11" y="37"/>
                  </a:cubicBezTo>
                  <a:cubicBezTo>
                    <a:pt x="12" y="37"/>
                    <a:pt x="12" y="38"/>
                    <a:pt x="13" y="38"/>
                  </a:cubicBezTo>
                  <a:cubicBezTo>
                    <a:pt x="14" y="38"/>
                    <a:pt x="15" y="39"/>
                    <a:pt x="14" y="40"/>
                  </a:cubicBezTo>
                  <a:cubicBezTo>
                    <a:pt x="13" y="40"/>
                    <a:pt x="14" y="43"/>
                    <a:pt x="15" y="42"/>
                  </a:cubicBezTo>
                  <a:cubicBezTo>
                    <a:pt x="15" y="42"/>
                    <a:pt x="15" y="41"/>
                    <a:pt x="15" y="41"/>
                  </a:cubicBezTo>
                  <a:cubicBezTo>
                    <a:pt x="14" y="40"/>
                    <a:pt x="17" y="40"/>
                    <a:pt x="17" y="40"/>
                  </a:cubicBezTo>
                  <a:cubicBezTo>
                    <a:pt x="18" y="40"/>
                    <a:pt x="19" y="41"/>
                    <a:pt x="20" y="42"/>
                  </a:cubicBezTo>
                  <a:cubicBezTo>
                    <a:pt x="21" y="43"/>
                    <a:pt x="22" y="42"/>
                    <a:pt x="22" y="42"/>
                  </a:cubicBezTo>
                  <a:cubicBezTo>
                    <a:pt x="22" y="32"/>
                    <a:pt x="22" y="32"/>
                    <a:pt x="22" y="32"/>
                  </a:cubicBezTo>
                  <a:cubicBezTo>
                    <a:pt x="28" y="30"/>
                    <a:pt x="28" y="30"/>
                    <a:pt x="28" y="30"/>
                  </a:cubicBezTo>
                  <a:cubicBezTo>
                    <a:pt x="28" y="30"/>
                    <a:pt x="28" y="30"/>
                    <a:pt x="28" y="30"/>
                  </a:cubicBezTo>
                  <a:cubicBezTo>
                    <a:pt x="29" y="29"/>
                    <a:pt x="30" y="30"/>
                    <a:pt x="30" y="30"/>
                  </a:cubicBezTo>
                  <a:cubicBezTo>
                    <a:pt x="31" y="30"/>
                    <a:pt x="31" y="29"/>
                    <a:pt x="31" y="29"/>
                  </a:cubicBezTo>
                  <a:cubicBezTo>
                    <a:pt x="32" y="29"/>
                    <a:pt x="31" y="30"/>
                    <a:pt x="32" y="30"/>
                  </a:cubicBezTo>
                  <a:cubicBezTo>
                    <a:pt x="32" y="30"/>
                    <a:pt x="33" y="32"/>
                    <a:pt x="33" y="33"/>
                  </a:cubicBezTo>
                  <a:cubicBezTo>
                    <a:pt x="34" y="34"/>
                    <a:pt x="36" y="36"/>
                    <a:pt x="36" y="36"/>
                  </a:cubicBezTo>
                  <a:cubicBezTo>
                    <a:pt x="36" y="37"/>
                    <a:pt x="38" y="36"/>
                    <a:pt x="39" y="36"/>
                  </a:cubicBezTo>
                  <a:cubicBezTo>
                    <a:pt x="39" y="36"/>
                    <a:pt x="43" y="36"/>
                    <a:pt x="44" y="36"/>
                  </a:cubicBezTo>
                  <a:cubicBezTo>
                    <a:pt x="44" y="36"/>
                    <a:pt x="45" y="37"/>
                    <a:pt x="45" y="38"/>
                  </a:cubicBezTo>
                  <a:cubicBezTo>
                    <a:pt x="46" y="38"/>
                    <a:pt x="46" y="39"/>
                    <a:pt x="46" y="40"/>
                  </a:cubicBezTo>
                  <a:cubicBezTo>
                    <a:pt x="46" y="41"/>
                    <a:pt x="47" y="41"/>
                    <a:pt x="47" y="42"/>
                  </a:cubicBezTo>
                  <a:cubicBezTo>
                    <a:pt x="47" y="43"/>
                    <a:pt x="49" y="43"/>
                    <a:pt x="49" y="43"/>
                  </a:cubicBezTo>
                  <a:cubicBezTo>
                    <a:pt x="50" y="43"/>
                    <a:pt x="51" y="43"/>
                    <a:pt x="51" y="44"/>
                  </a:cubicBezTo>
                  <a:cubicBezTo>
                    <a:pt x="51" y="45"/>
                    <a:pt x="52" y="44"/>
                    <a:pt x="52" y="44"/>
                  </a:cubicBezTo>
                  <a:cubicBezTo>
                    <a:pt x="52" y="43"/>
                    <a:pt x="53" y="42"/>
                    <a:pt x="55" y="42"/>
                  </a:cubicBezTo>
                  <a:cubicBezTo>
                    <a:pt x="55" y="42"/>
                    <a:pt x="56" y="42"/>
                    <a:pt x="56" y="42"/>
                  </a:cubicBezTo>
                  <a:cubicBezTo>
                    <a:pt x="56" y="41"/>
                    <a:pt x="57" y="40"/>
                    <a:pt x="57" y="40"/>
                  </a:cubicBezTo>
                  <a:cubicBezTo>
                    <a:pt x="57" y="40"/>
                    <a:pt x="58" y="39"/>
                    <a:pt x="58" y="39"/>
                  </a:cubicBezTo>
                  <a:cubicBezTo>
                    <a:pt x="58" y="38"/>
                    <a:pt x="60" y="38"/>
                    <a:pt x="61" y="39"/>
                  </a:cubicBezTo>
                  <a:cubicBezTo>
                    <a:pt x="63" y="39"/>
                    <a:pt x="63" y="39"/>
                    <a:pt x="63" y="38"/>
                  </a:cubicBezTo>
                  <a:cubicBezTo>
                    <a:pt x="63" y="37"/>
                    <a:pt x="65" y="37"/>
                    <a:pt x="66" y="37"/>
                  </a:cubicBezTo>
                  <a:cubicBezTo>
                    <a:pt x="66" y="38"/>
                    <a:pt x="68" y="39"/>
                    <a:pt x="69" y="38"/>
                  </a:cubicBezTo>
                  <a:cubicBezTo>
                    <a:pt x="70" y="38"/>
                    <a:pt x="74" y="38"/>
                    <a:pt x="75" y="39"/>
                  </a:cubicBezTo>
                  <a:cubicBezTo>
                    <a:pt x="76" y="39"/>
                    <a:pt x="76" y="38"/>
                    <a:pt x="77" y="39"/>
                  </a:cubicBezTo>
                  <a:cubicBezTo>
                    <a:pt x="78" y="40"/>
                    <a:pt x="78" y="39"/>
                    <a:pt x="79" y="40"/>
                  </a:cubicBezTo>
                  <a:cubicBezTo>
                    <a:pt x="79" y="40"/>
                    <a:pt x="79" y="39"/>
                    <a:pt x="79" y="39"/>
                  </a:cubicBezTo>
                  <a:cubicBezTo>
                    <a:pt x="79" y="38"/>
                    <a:pt x="80" y="38"/>
                    <a:pt x="80" y="37"/>
                  </a:cubicBezTo>
                  <a:cubicBezTo>
                    <a:pt x="80" y="37"/>
                    <a:pt x="79" y="35"/>
                    <a:pt x="79" y="35"/>
                  </a:cubicBezTo>
                  <a:cubicBezTo>
                    <a:pt x="79" y="34"/>
                    <a:pt x="79" y="33"/>
                    <a:pt x="79" y="33"/>
                  </a:cubicBezTo>
                  <a:cubicBezTo>
                    <a:pt x="78" y="32"/>
                    <a:pt x="80" y="32"/>
                    <a:pt x="80" y="32"/>
                  </a:cubicBezTo>
                  <a:cubicBezTo>
                    <a:pt x="81" y="32"/>
                    <a:pt x="82" y="31"/>
                    <a:pt x="82" y="31"/>
                  </a:cubicBezTo>
                  <a:cubicBezTo>
                    <a:pt x="83" y="32"/>
                    <a:pt x="83" y="32"/>
                    <a:pt x="84" y="32"/>
                  </a:cubicBezTo>
                  <a:cubicBezTo>
                    <a:pt x="85" y="32"/>
                    <a:pt x="84" y="31"/>
                    <a:pt x="84" y="31"/>
                  </a:cubicBezTo>
                  <a:cubicBezTo>
                    <a:pt x="84" y="30"/>
                    <a:pt x="85" y="27"/>
                    <a:pt x="85" y="26"/>
                  </a:cubicBezTo>
                  <a:cubicBezTo>
                    <a:pt x="86" y="25"/>
                    <a:pt x="86" y="26"/>
                    <a:pt x="87" y="26"/>
                  </a:cubicBezTo>
                  <a:cubicBezTo>
                    <a:pt x="88" y="26"/>
                    <a:pt x="89" y="26"/>
                    <a:pt x="89" y="26"/>
                  </a:cubicBezTo>
                  <a:cubicBezTo>
                    <a:pt x="90" y="27"/>
                    <a:pt x="91" y="26"/>
                    <a:pt x="91" y="26"/>
                  </a:cubicBezTo>
                  <a:cubicBezTo>
                    <a:pt x="92" y="25"/>
                    <a:pt x="91" y="25"/>
                    <a:pt x="91" y="24"/>
                  </a:cubicBezTo>
                  <a:cubicBezTo>
                    <a:pt x="91" y="23"/>
                    <a:pt x="92" y="22"/>
                    <a:pt x="92" y="22"/>
                  </a:cubicBezTo>
                  <a:cubicBezTo>
                    <a:pt x="93" y="22"/>
                    <a:pt x="93" y="21"/>
                    <a:pt x="93" y="21"/>
                  </a:cubicBezTo>
                  <a:cubicBezTo>
                    <a:pt x="93" y="20"/>
                    <a:pt x="94" y="20"/>
                    <a:pt x="94" y="19"/>
                  </a:cubicBezTo>
                  <a:cubicBezTo>
                    <a:pt x="94" y="19"/>
                    <a:pt x="94" y="19"/>
                    <a:pt x="94" y="18"/>
                  </a:cubicBezTo>
                  <a:close/>
                  <a:moveTo>
                    <a:pt x="35" y="28"/>
                  </a:moveTo>
                  <a:cubicBezTo>
                    <a:pt x="35" y="29"/>
                    <a:pt x="32" y="28"/>
                    <a:pt x="32" y="28"/>
                  </a:cubicBezTo>
                  <a:cubicBezTo>
                    <a:pt x="31" y="27"/>
                    <a:pt x="36" y="28"/>
                    <a:pt x="35" y="28"/>
                  </a:cubicBezTo>
                  <a:close/>
                  <a:moveTo>
                    <a:pt x="74" y="28"/>
                  </a:moveTo>
                  <a:cubicBezTo>
                    <a:pt x="72" y="28"/>
                    <a:pt x="68" y="27"/>
                    <a:pt x="66" y="29"/>
                  </a:cubicBezTo>
                  <a:cubicBezTo>
                    <a:pt x="64" y="31"/>
                    <a:pt x="66" y="32"/>
                    <a:pt x="65" y="32"/>
                  </a:cubicBezTo>
                  <a:cubicBezTo>
                    <a:pt x="64" y="32"/>
                    <a:pt x="64" y="29"/>
                    <a:pt x="65" y="28"/>
                  </a:cubicBezTo>
                  <a:cubicBezTo>
                    <a:pt x="65" y="27"/>
                    <a:pt x="69" y="27"/>
                    <a:pt x="71" y="27"/>
                  </a:cubicBezTo>
                  <a:cubicBezTo>
                    <a:pt x="72" y="28"/>
                    <a:pt x="76" y="27"/>
                    <a:pt x="76" y="27"/>
                  </a:cubicBezTo>
                  <a:cubicBezTo>
                    <a:pt x="77" y="27"/>
                    <a:pt x="76" y="28"/>
                    <a:pt x="74" y="2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99" name="Freeform 340">
              <a:extLst>
                <a:ext uri="{FF2B5EF4-FFF2-40B4-BE49-F238E27FC236}">
                  <a16:creationId xmlns:a16="http://schemas.microsoft.com/office/drawing/2014/main" id="{014F34F3-427D-4B90-AAE3-B74B566A751F}"/>
                </a:ext>
              </a:extLst>
            </p:cNvPr>
            <p:cNvSpPr>
              <a:spLocks noEditPoints="1"/>
            </p:cNvSpPr>
            <p:nvPr/>
          </p:nvSpPr>
          <p:spPr bwMode="auto">
            <a:xfrm>
              <a:off x="-3362325" y="1316038"/>
              <a:ext cx="1435100" cy="547688"/>
            </a:xfrm>
            <a:custGeom>
              <a:avLst/>
              <a:gdLst>
                <a:gd name="T0" fmla="*/ 105 w 397"/>
                <a:gd name="T1" fmla="*/ 3 h 152"/>
                <a:gd name="T2" fmla="*/ 177 w 397"/>
                <a:gd name="T3" fmla="*/ 1 h 152"/>
                <a:gd name="T4" fmla="*/ 139 w 397"/>
                <a:gd name="T5" fmla="*/ 43 h 152"/>
                <a:gd name="T6" fmla="*/ 192 w 397"/>
                <a:gd name="T7" fmla="*/ 14 h 152"/>
                <a:gd name="T8" fmla="*/ 290 w 397"/>
                <a:gd name="T9" fmla="*/ 32 h 152"/>
                <a:gd name="T10" fmla="*/ 305 w 397"/>
                <a:gd name="T11" fmla="*/ 33 h 152"/>
                <a:gd name="T12" fmla="*/ 284 w 397"/>
                <a:gd name="T13" fmla="*/ 123 h 152"/>
                <a:gd name="T14" fmla="*/ 71 w 397"/>
                <a:gd name="T15" fmla="*/ 6 h 152"/>
                <a:gd name="T16" fmla="*/ 385 w 397"/>
                <a:gd name="T17" fmla="*/ 70 h 152"/>
                <a:gd name="T18" fmla="*/ 345 w 397"/>
                <a:gd name="T19" fmla="*/ 58 h 152"/>
                <a:gd name="T20" fmla="*/ 307 w 397"/>
                <a:gd name="T21" fmla="*/ 51 h 152"/>
                <a:gd name="T22" fmla="*/ 282 w 397"/>
                <a:gd name="T23" fmla="*/ 43 h 152"/>
                <a:gd name="T24" fmla="*/ 261 w 397"/>
                <a:gd name="T25" fmla="*/ 48 h 152"/>
                <a:gd name="T26" fmla="*/ 244 w 397"/>
                <a:gd name="T27" fmla="*/ 40 h 152"/>
                <a:gd name="T28" fmla="*/ 216 w 397"/>
                <a:gd name="T29" fmla="*/ 39 h 152"/>
                <a:gd name="T30" fmla="*/ 213 w 397"/>
                <a:gd name="T31" fmla="*/ 34 h 152"/>
                <a:gd name="T32" fmla="*/ 202 w 397"/>
                <a:gd name="T33" fmla="*/ 24 h 152"/>
                <a:gd name="T34" fmla="*/ 183 w 397"/>
                <a:gd name="T35" fmla="*/ 27 h 152"/>
                <a:gd name="T36" fmla="*/ 158 w 397"/>
                <a:gd name="T37" fmla="*/ 33 h 152"/>
                <a:gd name="T38" fmla="*/ 150 w 397"/>
                <a:gd name="T39" fmla="*/ 39 h 152"/>
                <a:gd name="T40" fmla="*/ 139 w 397"/>
                <a:gd name="T41" fmla="*/ 51 h 152"/>
                <a:gd name="T42" fmla="*/ 132 w 397"/>
                <a:gd name="T43" fmla="*/ 59 h 152"/>
                <a:gd name="T44" fmla="*/ 122 w 397"/>
                <a:gd name="T45" fmla="*/ 70 h 152"/>
                <a:gd name="T46" fmla="*/ 127 w 397"/>
                <a:gd name="T47" fmla="*/ 61 h 152"/>
                <a:gd name="T48" fmla="*/ 112 w 397"/>
                <a:gd name="T49" fmla="*/ 54 h 152"/>
                <a:gd name="T50" fmla="*/ 95 w 397"/>
                <a:gd name="T51" fmla="*/ 56 h 152"/>
                <a:gd name="T52" fmla="*/ 78 w 397"/>
                <a:gd name="T53" fmla="*/ 61 h 152"/>
                <a:gd name="T54" fmla="*/ 57 w 397"/>
                <a:gd name="T55" fmla="*/ 61 h 152"/>
                <a:gd name="T56" fmla="*/ 44 w 397"/>
                <a:gd name="T57" fmla="*/ 76 h 152"/>
                <a:gd name="T58" fmla="*/ 30 w 397"/>
                <a:gd name="T59" fmla="*/ 67 h 152"/>
                <a:gd name="T60" fmla="*/ 31 w 397"/>
                <a:gd name="T61" fmla="*/ 57 h 152"/>
                <a:gd name="T62" fmla="*/ 23 w 397"/>
                <a:gd name="T63" fmla="*/ 66 h 152"/>
                <a:gd name="T64" fmla="*/ 21 w 397"/>
                <a:gd name="T65" fmla="*/ 91 h 152"/>
                <a:gd name="T66" fmla="*/ 22 w 397"/>
                <a:gd name="T67" fmla="*/ 107 h 152"/>
                <a:gd name="T68" fmla="*/ 33 w 397"/>
                <a:gd name="T69" fmla="*/ 119 h 152"/>
                <a:gd name="T70" fmla="*/ 47 w 397"/>
                <a:gd name="T71" fmla="*/ 130 h 152"/>
                <a:gd name="T72" fmla="*/ 48 w 397"/>
                <a:gd name="T73" fmla="*/ 145 h 152"/>
                <a:gd name="T74" fmla="*/ 69 w 397"/>
                <a:gd name="T75" fmla="*/ 137 h 152"/>
                <a:gd name="T76" fmla="*/ 69 w 397"/>
                <a:gd name="T77" fmla="*/ 124 h 152"/>
                <a:gd name="T78" fmla="*/ 94 w 397"/>
                <a:gd name="T79" fmla="*/ 125 h 152"/>
                <a:gd name="T80" fmla="*/ 108 w 397"/>
                <a:gd name="T81" fmla="*/ 112 h 152"/>
                <a:gd name="T82" fmla="*/ 131 w 397"/>
                <a:gd name="T83" fmla="*/ 114 h 152"/>
                <a:gd name="T84" fmla="*/ 157 w 397"/>
                <a:gd name="T85" fmla="*/ 127 h 152"/>
                <a:gd name="T86" fmla="*/ 181 w 397"/>
                <a:gd name="T87" fmla="*/ 125 h 152"/>
                <a:gd name="T88" fmla="*/ 202 w 397"/>
                <a:gd name="T89" fmla="*/ 126 h 152"/>
                <a:gd name="T90" fmla="*/ 233 w 397"/>
                <a:gd name="T91" fmla="*/ 121 h 152"/>
                <a:gd name="T92" fmla="*/ 257 w 397"/>
                <a:gd name="T93" fmla="*/ 131 h 152"/>
                <a:gd name="T94" fmla="*/ 260 w 397"/>
                <a:gd name="T95" fmla="*/ 146 h 152"/>
                <a:gd name="T96" fmla="*/ 278 w 397"/>
                <a:gd name="T97" fmla="*/ 113 h 152"/>
                <a:gd name="T98" fmla="*/ 280 w 397"/>
                <a:gd name="T99" fmla="*/ 100 h 152"/>
                <a:gd name="T100" fmla="*/ 312 w 397"/>
                <a:gd name="T101" fmla="*/ 97 h 152"/>
                <a:gd name="T102" fmla="*/ 333 w 397"/>
                <a:gd name="T103" fmla="*/ 86 h 152"/>
                <a:gd name="T104" fmla="*/ 318 w 397"/>
                <a:gd name="T105" fmla="*/ 122 h 152"/>
                <a:gd name="T106" fmla="*/ 333 w 397"/>
                <a:gd name="T107" fmla="*/ 101 h 152"/>
                <a:gd name="T108" fmla="*/ 357 w 397"/>
                <a:gd name="T109" fmla="*/ 89 h 152"/>
                <a:gd name="T110" fmla="*/ 374 w 397"/>
                <a:gd name="T111" fmla="*/ 75 h 152"/>
                <a:gd name="T112" fmla="*/ 390 w 397"/>
                <a:gd name="T113" fmla="*/ 77 h 152"/>
                <a:gd name="T114" fmla="*/ 205 w 397"/>
                <a:gd name="T115" fmla="*/ 113 h 152"/>
                <a:gd name="T116" fmla="*/ 80 w 397"/>
                <a:gd name="T117" fmla="*/ 6 h 152"/>
                <a:gd name="T118" fmla="*/ 82 w 397"/>
                <a:gd name="T119" fmla="*/ 4 h 152"/>
                <a:gd name="T120" fmla="*/ 87 w 397"/>
                <a:gd name="T121" fmla="*/ 42 h 152"/>
                <a:gd name="T122" fmla="*/ 87 w 397"/>
                <a:gd name="T123" fmla="*/ 32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97" h="152">
                  <a:moveTo>
                    <a:pt x="6" y="110"/>
                  </a:moveTo>
                  <a:cubicBezTo>
                    <a:pt x="6" y="110"/>
                    <a:pt x="5" y="110"/>
                    <a:pt x="5" y="109"/>
                  </a:cubicBezTo>
                  <a:cubicBezTo>
                    <a:pt x="5" y="109"/>
                    <a:pt x="4" y="109"/>
                    <a:pt x="4" y="109"/>
                  </a:cubicBezTo>
                  <a:cubicBezTo>
                    <a:pt x="4" y="109"/>
                    <a:pt x="4" y="109"/>
                    <a:pt x="4" y="109"/>
                  </a:cubicBezTo>
                  <a:cubicBezTo>
                    <a:pt x="4" y="110"/>
                    <a:pt x="3" y="110"/>
                    <a:pt x="3" y="111"/>
                  </a:cubicBezTo>
                  <a:cubicBezTo>
                    <a:pt x="4" y="111"/>
                    <a:pt x="2" y="111"/>
                    <a:pt x="2" y="111"/>
                  </a:cubicBezTo>
                  <a:cubicBezTo>
                    <a:pt x="2" y="110"/>
                    <a:pt x="0" y="110"/>
                    <a:pt x="1" y="111"/>
                  </a:cubicBezTo>
                  <a:cubicBezTo>
                    <a:pt x="1" y="111"/>
                    <a:pt x="0" y="111"/>
                    <a:pt x="0" y="111"/>
                  </a:cubicBezTo>
                  <a:cubicBezTo>
                    <a:pt x="1" y="112"/>
                    <a:pt x="1" y="112"/>
                    <a:pt x="2" y="112"/>
                  </a:cubicBezTo>
                  <a:cubicBezTo>
                    <a:pt x="2" y="112"/>
                    <a:pt x="6" y="112"/>
                    <a:pt x="8" y="112"/>
                  </a:cubicBezTo>
                  <a:cubicBezTo>
                    <a:pt x="7" y="112"/>
                    <a:pt x="8" y="111"/>
                    <a:pt x="8" y="110"/>
                  </a:cubicBezTo>
                  <a:cubicBezTo>
                    <a:pt x="8" y="110"/>
                    <a:pt x="7" y="110"/>
                    <a:pt x="6" y="110"/>
                  </a:cubicBezTo>
                  <a:close/>
                  <a:moveTo>
                    <a:pt x="106" y="4"/>
                  </a:moveTo>
                  <a:cubicBezTo>
                    <a:pt x="108" y="4"/>
                    <a:pt x="108" y="2"/>
                    <a:pt x="107" y="2"/>
                  </a:cubicBezTo>
                  <a:cubicBezTo>
                    <a:pt x="106" y="2"/>
                    <a:pt x="105" y="3"/>
                    <a:pt x="105" y="3"/>
                  </a:cubicBezTo>
                  <a:cubicBezTo>
                    <a:pt x="104" y="3"/>
                    <a:pt x="101" y="3"/>
                    <a:pt x="102" y="4"/>
                  </a:cubicBezTo>
                  <a:cubicBezTo>
                    <a:pt x="103" y="4"/>
                    <a:pt x="105" y="4"/>
                    <a:pt x="106" y="4"/>
                  </a:cubicBezTo>
                  <a:close/>
                  <a:moveTo>
                    <a:pt x="119" y="42"/>
                  </a:moveTo>
                  <a:cubicBezTo>
                    <a:pt x="120" y="42"/>
                    <a:pt x="122" y="42"/>
                    <a:pt x="123" y="41"/>
                  </a:cubicBezTo>
                  <a:cubicBezTo>
                    <a:pt x="123" y="41"/>
                    <a:pt x="122" y="40"/>
                    <a:pt x="120" y="40"/>
                  </a:cubicBezTo>
                  <a:cubicBezTo>
                    <a:pt x="119" y="40"/>
                    <a:pt x="118" y="42"/>
                    <a:pt x="119" y="42"/>
                  </a:cubicBezTo>
                  <a:close/>
                  <a:moveTo>
                    <a:pt x="170" y="7"/>
                  </a:moveTo>
                  <a:cubicBezTo>
                    <a:pt x="171" y="8"/>
                    <a:pt x="171" y="8"/>
                    <a:pt x="169" y="8"/>
                  </a:cubicBezTo>
                  <a:cubicBezTo>
                    <a:pt x="168" y="8"/>
                    <a:pt x="167" y="8"/>
                    <a:pt x="168" y="9"/>
                  </a:cubicBezTo>
                  <a:cubicBezTo>
                    <a:pt x="168" y="9"/>
                    <a:pt x="168" y="10"/>
                    <a:pt x="170" y="10"/>
                  </a:cubicBezTo>
                  <a:cubicBezTo>
                    <a:pt x="171" y="10"/>
                    <a:pt x="173" y="9"/>
                    <a:pt x="172" y="8"/>
                  </a:cubicBezTo>
                  <a:cubicBezTo>
                    <a:pt x="172" y="8"/>
                    <a:pt x="177" y="7"/>
                    <a:pt x="179" y="6"/>
                  </a:cubicBezTo>
                  <a:cubicBezTo>
                    <a:pt x="180" y="6"/>
                    <a:pt x="178" y="5"/>
                    <a:pt x="179" y="5"/>
                  </a:cubicBezTo>
                  <a:cubicBezTo>
                    <a:pt x="181" y="4"/>
                    <a:pt x="180" y="4"/>
                    <a:pt x="179" y="3"/>
                  </a:cubicBezTo>
                  <a:cubicBezTo>
                    <a:pt x="177" y="3"/>
                    <a:pt x="177" y="2"/>
                    <a:pt x="177" y="1"/>
                  </a:cubicBezTo>
                  <a:cubicBezTo>
                    <a:pt x="176" y="1"/>
                    <a:pt x="176" y="2"/>
                    <a:pt x="173" y="2"/>
                  </a:cubicBezTo>
                  <a:cubicBezTo>
                    <a:pt x="171" y="3"/>
                    <a:pt x="170" y="3"/>
                    <a:pt x="171" y="4"/>
                  </a:cubicBezTo>
                  <a:cubicBezTo>
                    <a:pt x="172" y="4"/>
                    <a:pt x="171" y="5"/>
                    <a:pt x="170" y="5"/>
                  </a:cubicBezTo>
                  <a:cubicBezTo>
                    <a:pt x="169" y="5"/>
                    <a:pt x="169" y="6"/>
                    <a:pt x="170" y="7"/>
                  </a:cubicBezTo>
                  <a:close/>
                  <a:moveTo>
                    <a:pt x="173" y="9"/>
                  </a:moveTo>
                  <a:cubicBezTo>
                    <a:pt x="173" y="10"/>
                    <a:pt x="171" y="10"/>
                    <a:pt x="172" y="11"/>
                  </a:cubicBezTo>
                  <a:cubicBezTo>
                    <a:pt x="172" y="11"/>
                    <a:pt x="173" y="11"/>
                    <a:pt x="174" y="11"/>
                  </a:cubicBezTo>
                  <a:cubicBezTo>
                    <a:pt x="174" y="12"/>
                    <a:pt x="175" y="13"/>
                    <a:pt x="176" y="13"/>
                  </a:cubicBezTo>
                  <a:cubicBezTo>
                    <a:pt x="177" y="13"/>
                    <a:pt x="181" y="14"/>
                    <a:pt x="182" y="14"/>
                  </a:cubicBezTo>
                  <a:cubicBezTo>
                    <a:pt x="184" y="14"/>
                    <a:pt x="185" y="13"/>
                    <a:pt x="184" y="13"/>
                  </a:cubicBezTo>
                  <a:cubicBezTo>
                    <a:pt x="183" y="13"/>
                    <a:pt x="184" y="12"/>
                    <a:pt x="185" y="10"/>
                  </a:cubicBezTo>
                  <a:cubicBezTo>
                    <a:pt x="186" y="8"/>
                    <a:pt x="182" y="7"/>
                    <a:pt x="182" y="9"/>
                  </a:cubicBezTo>
                  <a:cubicBezTo>
                    <a:pt x="182" y="10"/>
                    <a:pt x="180" y="8"/>
                    <a:pt x="180" y="8"/>
                  </a:cubicBezTo>
                  <a:cubicBezTo>
                    <a:pt x="180" y="7"/>
                    <a:pt x="173" y="8"/>
                    <a:pt x="173" y="9"/>
                  </a:cubicBezTo>
                  <a:close/>
                  <a:moveTo>
                    <a:pt x="139" y="43"/>
                  </a:moveTo>
                  <a:cubicBezTo>
                    <a:pt x="140" y="44"/>
                    <a:pt x="141" y="43"/>
                    <a:pt x="141" y="42"/>
                  </a:cubicBezTo>
                  <a:cubicBezTo>
                    <a:pt x="141" y="41"/>
                    <a:pt x="138" y="43"/>
                    <a:pt x="139" y="43"/>
                  </a:cubicBezTo>
                  <a:close/>
                  <a:moveTo>
                    <a:pt x="168" y="2"/>
                  </a:moveTo>
                  <a:cubicBezTo>
                    <a:pt x="168" y="1"/>
                    <a:pt x="164" y="2"/>
                    <a:pt x="165" y="3"/>
                  </a:cubicBezTo>
                  <a:cubicBezTo>
                    <a:pt x="165" y="3"/>
                    <a:pt x="168" y="3"/>
                    <a:pt x="168" y="2"/>
                  </a:cubicBezTo>
                  <a:close/>
                  <a:moveTo>
                    <a:pt x="370" y="52"/>
                  </a:moveTo>
                  <a:cubicBezTo>
                    <a:pt x="372" y="53"/>
                    <a:pt x="372" y="51"/>
                    <a:pt x="374" y="52"/>
                  </a:cubicBezTo>
                  <a:cubicBezTo>
                    <a:pt x="375" y="53"/>
                    <a:pt x="377" y="52"/>
                    <a:pt x="378" y="51"/>
                  </a:cubicBezTo>
                  <a:cubicBezTo>
                    <a:pt x="380" y="51"/>
                    <a:pt x="379" y="50"/>
                    <a:pt x="376" y="49"/>
                  </a:cubicBezTo>
                  <a:cubicBezTo>
                    <a:pt x="373" y="49"/>
                    <a:pt x="369" y="51"/>
                    <a:pt x="370" y="52"/>
                  </a:cubicBezTo>
                  <a:close/>
                  <a:moveTo>
                    <a:pt x="184" y="19"/>
                  </a:moveTo>
                  <a:cubicBezTo>
                    <a:pt x="185" y="19"/>
                    <a:pt x="188" y="18"/>
                    <a:pt x="190" y="18"/>
                  </a:cubicBezTo>
                  <a:cubicBezTo>
                    <a:pt x="192" y="18"/>
                    <a:pt x="198" y="16"/>
                    <a:pt x="198" y="15"/>
                  </a:cubicBezTo>
                  <a:cubicBezTo>
                    <a:pt x="199" y="14"/>
                    <a:pt x="196" y="14"/>
                    <a:pt x="195" y="13"/>
                  </a:cubicBezTo>
                  <a:cubicBezTo>
                    <a:pt x="194" y="12"/>
                    <a:pt x="192" y="13"/>
                    <a:pt x="192" y="14"/>
                  </a:cubicBezTo>
                  <a:cubicBezTo>
                    <a:pt x="191" y="15"/>
                    <a:pt x="191" y="14"/>
                    <a:pt x="192" y="13"/>
                  </a:cubicBezTo>
                  <a:cubicBezTo>
                    <a:pt x="193" y="11"/>
                    <a:pt x="191" y="10"/>
                    <a:pt x="191" y="11"/>
                  </a:cubicBezTo>
                  <a:cubicBezTo>
                    <a:pt x="191" y="12"/>
                    <a:pt x="188" y="11"/>
                    <a:pt x="188" y="12"/>
                  </a:cubicBezTo>
                  <a:cubicBezTo>
                    <a:pt x="188" y="13"/>
                    <a:pt x="187" y="13"/>
                    <a:pt x="188" y="14"/>
                  </a:cubicBezTo>
                  <a:cubicBezTo>
                    <a:pt x="188" y="15"/>
                    <a:pt x="186" y="14"/>
                    <a:pt x="186" y="15"/>
                  </a:cubicBezTo>
                  <a:cubicBezTo>
                    <a:pt x="186" y="17"/>
                    <a:pt x="183" y="18"/>
                    <a:pt x="184" y="19"/>
                  </a:cubicBezTo>
                  <a:close/>
                  <a:moveTo>
                    <a:pt x="273" y="33"/>
                  </a:moveTo>
                  <a:cubicBezTo>
                    <a:pt x="274" y="33"/>
                    <a:pt x="274" y="34"/>
                    <a:pt x="275" y="34"/>
                  </a:cubicBezTo>
                  <a:cubicBezTo>
                    <a:pt x="275" y="35"/>
                    <a:pt x="277" y="34"/>
                    <a:pt x="278" y="34"/>
                  </a:cubicBezTo>
                  <a:cubicBezTo>
                    <a:pt x="279" y="33"/>
                    <a:pt x="279" y="35"/>
                    <a:pt x="280" y="34"/>
                  </a:cubicBezTo>
                  <a:cubicBezTo>
                    <a:pt x="282" y="33"/>
                    <a:pt x="283" y="34"/>
                    <a:pt x="284" y="34"/>
                  </a:cubicBezTo>
                  <a:cubicBezTo>
                    <a:pt x="286" y="34"/>
                    <a:pt x="284" y="32"/>
                    <a:pt x="284" y="31"/>
                  </a:cubicBezTo>
                  <a:cubicBezTo>
                    <a:pt x="284" y="30"/>
                    <a:pt x="286" y="31"/>
                    <a:pt x="285" y="31"/>
                  </a:cubicBezTo>
                  <a:cubicBezTo>
                    <a:pt x="285" y="32"/>
                    <a:pt x="286" y="34"/>
                    <a:pt x="288" y="34"/>
                  </a:cubicBezTo>
                  <a:cubicBezTo>
                    <a:pt x="291" y="33"/>
                    <a:pt x="289" y="32"/>
                    <a:pt x="290" y="32"/>
                  </a:cubicBezTo>
                  <a:cubicBezTo>
                    <a:pt x="291" y="31"/>
                    <a:pt x="291" y="31"/>
                    <a:pt x="289" y="30"/>
                  </a:cubicBezTo>
                  <a:cubicBezTo>
                    <a:pt x="288" y="29"/>
                    <a:pt x="286" y="29"/>
                    <a:pt x="284" y="29"/>
                  </a:cubicBezTo>
                  <a:cubicBezTo>
                    <a:pt x="283" y="28"/>
                    <a:pt x="281" y="28"/>
                    <a:pt x="281" y="29"/>
                  </a:cubicBezTo>
                  <a:cubicBezTo>
                    <a:pt x="281" y="31"/>
                    <a:pt x="278" y="28"/>
                    <a:pt x="277" y="27"/>
                  </a:cubicBezTo>
                  <a:cubicBezTo>
                    <a:pt x="275" y="27"/>
                    <a:pt x="271" y="32"/>
                    <a:pt x="273" y="33"/>
                  </a:cubicBezTo>
                  <a:close/>
                  <a:moveTo>
                    <a:pt x="287" y="42"/>
                  </a:moveTo>
                  <a:cubicBezTo>
                    <a:pt x="288" y="41"/>
                    <a:pt x="286" y="39"/>
                    <a:pt x="284" y="39"/>
                  </a:cubicBezTo>
                  <a:cubicBezTo>
                    <a:pt x="282" y="38"/>
                    <a:pt x="280" y="40"/>
                    <a:pt x="280" y="40"/>
                  </a:cubicBezTo>
                  <a:cubicBezTo>
                    <a:pt x="281" y="41"/>
                    <a:pt x="286" y="42"/>
                    <a:pt x="287" y="42"/>
                  </a:cubicBezTo>
                  <a:close/>
                  <a:moveTo>
                    <a:pt x="282" y="37"/>
                  </a:moveTo>
                  <a:cubicBezTo>
                    <a:pt x="282" y="36"/>
                    <a:pt x="278" y="37"/>
                    <a:pt x="279" y="38"/>
                  </a:cubicBezTo>
                  <a:cubicBezTo>
                    <a:pt x="280" y="38"/>
                    <a:pt x="282" y="38"/>
                    <a:pt x="282" y="37"/>
                  </a:cubicBezTo>
                  <a:close/>
                  <a:moveTo>
                    <a:pt x="294" y="33"/>
                  </a:moveTo>
                  <a:cubicBezTo>
                    <a:pt x="295" y="33"/>
                    <a:pt x="296" y="34"/>
                    <a:pt x="299" y="35"/>
                  </a:cubicBezTo>
                  <a:cubicBezTo>
                    <a:pt x="302" y="35"/>
                    <a:pt x="305" y="34"/>
                    <a:pt x="305" y="33"/>
                  </a:cubicBezTo>
                  <a:cubicBezTo>
                    <a:pt x="305" y="33"/>
                    <a:pt x="302" y="32"/>
                    <a:pt x="301" y="32"/>
                  </a:cubicBezTo>
                  <a:cubicBezTo>
                    <a:pt x="300" y="33"/>
                    <a:pt x="299" y="31"/>
                    <a:pt x="298" y="32"/>
                  </a:cubicBezTo>
                  <a:cubicBezTo>
                    <a:pt x="297" y="32"/>
                    <a:pt x="296" y="32"/>
                    <a:pt x="295" y="31"/>
                  </a:cubicBezTo>
                  <a:cubicBezTo>
                    <a:pt x="295" y="30"/>
                    <a:pt x="293" y="33"/>
                    <a:pt x="294" y="33"/>
                  </a:cubicBezTo>
                  <a:close/>
                  <a:moveTo>
                    <a:pt x="64" y="5"/>
                  </a:moveTo>
                  <a:cubicBezTo>
                    <a:pt x="66" y="3"/>
                    <a:pt x="68" y="5"/>
                    <a:pt x="68" y="4"/>
                  </a:cubicBezTo>
                  <a:cubicBezTo>
                    <a:pt x="68" y="3"/>
                    <a:pt x="65" y="3"/>
                    <a:pt x="64" y="4"/>
                  </a:cubicBezTo>
                  <a:cubicBezTo>
                    <a:pt x="63" y="4"/>
                    <a:pt x="60" y="4"/>
                    <a:pt x="60" y="5"/>
                  </a:cubicBezTo>
                  <a:cubicBezTo>
                    <a:pt x="60" y="5"/>
                    <a:pt x="62" y="6"/>
                    <a:pt x="64" y="5"/>
                  </a:cubicBezTo>
                  <a:close/>
                  <a:moveTo>
                    <a:pt x="287" y="121"/>
                  </a:moveTo>
                  <a:cubicBezTo>
                    <a:pt x="286" y="119"/>
                    <a:pt x="288" y="117"/>
                    <a:pt x="286" y="116"/>
                  </a:cubicBezTo>
                  <a:cubicBezTo>
                    <a:pt x="285" y="115"/>
                    <a:pt x="285" y="113"/>
                    <a:pt x="285" y="113"/>
                  </a:cubicBezTo>
                  <a:cubicBezTo>
                    <a:pt x="284" y="114"/>
                    <a:pt x="285" y="115"/>
                    <a:pt x="284" y="116"/>
                  </a:cubicBezTo>
                  <a:cubicBezTo>
                    <a:pt x="283" y="116"/>
                    <a:pt x="284" y="117"/>
                    <a:pt x="283" y="118"/>
                  </a:cubicBezTo>
                  <a:cubicBezTo>
                    <a:pt x="283" y="120"/>
                    <a:pt x="283" y="122"/>
                    <a:pt x="284" y="123"/>
                  </a:cubicBezTo>
                  <a:cubicBezTo>
                    <a:pt x="285" y="124"/>
                    <a:pt x="283" y="131"/>
                    <a:pt x="284" y="132"/>
                  </a:cubicBezTo>
                  <a:cubicBezTo>
                    <a:pt x="284" y="133"/>
                    <a:pt x="283" y="138"/>
                    <a:pt x="283" y="138"/>
                  </a:cubicBezTo>
                  <a:cubicBezTo>
                    <a:pt x="284" y="139"/>
                    <a:pt x="284" y="137"/>
                    <a:pt x="285" y="137"/>
                  </a:cubicBezTo>
                  <a:cubicBezTo>
                    <a:pt x="286" y="137"/>
                    <a:pt x="286" y="138"/>
                    <a:pt x="287" y="138"/>
                  </a:cubicBezTo>
                  <a:cubicBezTo>
                    <a:pt x="288" y="139"/>
                    <a:pt x="287" y="136"/>
                    <a:pt x="286" y="136"/>
                  </a:cubicBezTo>
                  <a:cubicBezTo>
                    <a:pt x="286" y="137"/>
                    <a:pt x="285" y="135"/>
                    <a:pt x="285" y="134"/>
                  </a:cubicBezTo>
                  <a:cubicBezTo>
                    <a:pt x="285" y="133"/>
                    <a:pt x="286" y="131"/>
                    <a:pt x="286" y="130"/>
                  </a:cubicBezTo>
                  <a:cubicBezTo>
                    <a:pt x="286" y="128"/>
                    <a:pt x="287" y="129"/>
                    <a:pt x="288" y="130"/>
                  </a:cubicBezTo>
                  <a:cubicBezTo>
                    <a:pt x="289" y="131"/>
                    <a:pt x="289" y="130"/>
                    <a:pt x="289" y="129"/>
                  </a:cubicBezTo>
                  <a:cubicBezTo>
                    <a:pt x="289" y="128"/>
                    <a:pt x="287" y="123"/>
                    <a:pt x="287" y="121"/>
                  </a:cubicBezTo>
                  <a:close/>
                  <a:moveTo>
                    <a:pt x="70" y="4"/>
                  </a:moveTo>
                  <a:cubicBezTo>
                    <a:pt x="71" y="5"/>
                    <a:pt x="68" y="5"/>
                    <a:pt x="67" y="5"/>
                  </a:cubicBezTo>
                  <a:cubicBezTo>
                    <a:pt x="67" y="6"/>
                    <a:pt x="65" y="6"/>
                    <a:pt x="65" y="7"/>
                  </a:cubicBezTo>
                  <a:cubicBezTo>
                    <a:pt x="66" y="7"/>
                    <a:pt x="69" y="7"/>
                    <a:pt x="69" y="7"/>
                  </a:cubicBezTo>
                  <a:cubicBezTo>
                    <a:pt x="69" y="6"/>
                    <a:pt x="71" y="7"/>
                    <a:pt x="71" y="6"/>
                  </a:cubicBezTo>
                  <a:cubicBezTo>
                    <a:pt x="71" y="5"/>
                    <a:pt x="72" y="5"/>
                    <a:pt x="74" y="5"/>
                  </a:cubicBezTo>
                  <a:cubicBezTo>
                    <a:pt x="76" y="5"/>
                    <a:pt x="76" y="4"/>
                    <a:pt x="74" y="3"/>
                  </a:cubicBezTo>
                  <a:cubicBezTo>
                    <a:pt x="72" y="2"/>
                    <a:pt x="70" y="3"/>
                    <a:pt x="70" y="4"/>
                  </a:cubicBezTo>
                  <a:close/>
                  <a:moveTo>
                    <a:pt x="68" y="60"/>
                  </a:moveTo>
                  <a:cubicBezTo>
                    <a:pt x="69" y="61"/>
                    <a:pt x="71" y="59"/>
                    <a:pt x="72" y="59"/>
                  </a:cubicBezTo>
                  <a:cubicBezTo>
                    <a:pt x="73" y="59"/>
                    <a:pt x="71" y="58"/>
                    <a:pt x="70" y="57"/>
                  </a:cubicBezTo>
                  <a:cubicBezTo>
                    <a:pt x="68" y="57"/>
                    <a:pt x="66" y="58"/>
                    <a:pt x="68" y="60"/>
                  </a:cubicBezTo>
                  <a:close/>
                  <a:moveTo>
                    <a:pt x="397" y="71"/>
                  </a:moveTo>
                  <a:cubicBezTo>
                    <a:pt x="396" y="71"/>
                    <a:pt x="394" y="70"/>
                    <a:pt x="393" y="69"/>
                  </a:cubicBezTo>
                  <a:cubicBezTo>
                    <a:pt x="393" y="68"/>
                    <a:pt x="390" y="68"/>
                    <a:pt x="390" y="68"/>
                  </a:cubicBezTo>
                  <a:cubicBezTo>
                    <a:pt x="390" y="69"/>
                    <a:pt x="389" y="68"/>
                    <a:pt x="389" y="68"/>
                  </a:cubicBezTo>
                  <a:cubicBezTo>
                    <a:pt x="389" y="67"/>
                    <a:pt x="386" y="67"/>
                    <a:pt x="386" y="68"/>
                  </a:cubicBezTo>
                  <a:cubicBezTo>
                    <a:pt x="386" y="68"/>
                    <a:pt x="387" y="68"/>
                    <a:pt x="387" y="69"/>
                  </a:cubicBezTo>
                  <a:cubicBezTo>
                    <a:pt x="387" y="69"/>
                    <a:pt x="387" y="70"/>
                    <a:pt x="387" y="70"/>
                  </a:cubicBezTo>
                  <a:cubicBezTo>
                    <a:pt x="387" y="71"/>
                    <a:pt x="386" y="70"/>
                    <a:pt x="385" y="70"/>
                  </a:cubicBezTo>
                  <a:cubicBezTo>
                    <a:pt x="385" y="69"/>
                    <a:pt x="385" y="68"/>
                    <a:pt x="385" y="67"/>
                  </a:cubicBezTo>
                  <a:cubicBezTo>
                    <a:pt x="385" y="66"/>
                    <a:pt x="384" y="67"/>
                    <a:pt x="384" y="66"/>
                  </a:cubicBezTo>
                  <a:cubicBezTo>
                    <a:pt x="384" y="65"/>
                    <a:pt x="381" y="64"/>
                    <a:pt x="380" y="63"/>
                  </a:cubicBezTo>
                  <a:cubicBezTo>
                    <a:pt x="378" y="63"/>
                    <a:pt x="377" y="62"/>
                    <a:pt x="376" y="62"/>
                  </a:cubicBezTo>
                  <a:cubicBezTo>
                    <a:pt x="376" y="61"/>
                    <a:pt x="374" y="61"/>
                    <a:pt x="373" y="60"/>
                  </a:cubicBezTo>
                  <a:cubicBezTo>
                    <a:pt x="372" y="59"/>
                    <a:pt x="368" y="57"/>
                    <a:pt x="366" y="57"/>
                  </a:cubicBezTo>
                  <a:cubicBezTo>
                    <a:pt x="364" y="57"/>
                    <a:pt x="365" y="56"/>
                    <a:pt x="364" y="56"/>
                  </a:cubicBezTo>
                  <a:cubicBezTo>
                    <a:pt x="363" y="56"/>
                    <a:pt x="360" y="56"/>
                    <a:pt x="359" y="56"/>
                  </a:cubicBezTo>
                  <a:cubicBezTo>
                    <a:pt x="357" y="56"/>
                    <a:pt x="357" y="57"/>
                    <a:pt x="356" y="56"/>
                  </a:cubicBezTo>
                  <a:cubicBezTo>
                    <a:pt x="356" y="56"/>
                    <a:pt x="352" y="55"/>
                    <a:pt x="351" y="55"/>
                  </a:cubicBezTo>
                  <a:cubicBezTo>
                    <a:pt x="351" y="56"/>
                    <a:pt x="351" y="57"/>
                    <a:pt x="350" y="57"/>
                  </a:cubicBezTo>
                  <a:cubicBezTo>
                    <a:pt x="350" y="57"/>
                    <a:pt x="350" y="57"/>
                    <a:pt x="351" y="59"/>
                  </a:cubicBezTo>
                  <a:cubicBezTo>
                    <a:pt x="353" y="60"/>
                    <a:pt x="352" y="60"/>
                    <a:pt x="351" y="61"/>
                  </a:cubicBezTo>
                  <a:cubicBezTo>
                    <a:pt x="350" y="61"/>
                    <a:pt x="348" y="60"/>
                    <a:pt x="348" y="60"/>
                  </a:cubicBezTo>
                  <a:cubicBezTo>
                    <a:pt x="347" y="59"/>
                    <a:pt x="346" y="59"/>
                    <a:pt x="345" y="58"/>
                  </a:cubicBezTo>
                  <a:cubicBezTo>
                    <a:pt x="345" y="57"/>
                    <a:pt x="346" y="57"/>
                    <a:pt x="346" y="57"/>
                  </a:cubicBezTo>
                  <a:cubicBezTo>
                    <a:pt x="347" y="58"/>
                    <a:pt x="348" y="58"/>
                    <a:pt x="348" y="57"/>
                  </a:cubicBezTo>
                  <a:cubicBezTo>
                    <a:pt x="348" y="56"/>
                    <a:pt x="346" y="56"/>
                    <a:pt x="345" y="56"/>
                  </a:cubicBezTo>
                  <a:cubicBezTo>
                    <a:pt x="344" y="56"/>
                    <a:pt x="344" y="57"/>
                    <a:pt x="343" y="58"/>
                  </a:cubicBezTo>
                  <a:cubicBezTo>
                    <a:pt x="341" y="58"/>
                    <a:pt x="337" y="58"/>
                    <a:pt x="337" y="57"/>
                  </a:cubicBezTo>
                  <a:cubicBezTo>
                    <a:pt x="336" y="57"/>
                    <a:pt x="330" y="57"/>
                    <a:pt x="330" y="58"/>
                  </a:cubicBezTo>
                  <a:cubicBezTo>
                    <a:pt x="329" y="58"/>
                    <a:pt x="330" y="60"/>
                    <a:pt x="329" y="60"/>
                  </a:cubicBezTo>
                  <a:cubicBezTo>
                    <a:pt x="329" y="60"/>
                    <a:pt x="329" y="58"/>
                    <a:pt x="329" y="57"/>
                  </a:cubicBezTo>
                  <a:cubicBezTo>
                    <a:pt x="329" y="57"/>
                    <a:pt x="328" y="57"/>
                    <a:pt x="327" y="57"/>
                  </a:cubicBezTo>
                  <a:cubicBezTo>
                    <a:pt x="326" y="57"/>
                    <a:pt x="325" y="57"/>
                    <a:pt x="326" y="56"/>
                  </a:cubicBezTo>
                  <a:cubicBezTo>
                    <a:pt x="326" y="56"/>
                    <a:pt x="325" y="55"/>
                    <a:pt x="326" y="55"/>
                  </a:cubicBezTo>
                  <a:cubicBezTo>
                    <a:pt x="327" y="54"/>
                    <a:pt x="324" y="52"/>
                    <a:pt x="322" y="52"/>
                  </a:cubicBezTo>
                  <a:cubicBezTo>
                    <a:pt x="320" y="51"/>
                    <a:pt x="315" y="51"/>
                    <a:pt x="313" y="52"/>
                  </a:cubicBezTo>
                  <a:cubicBezTo>
                    <a:pt x="312" y="52"/>
                    <a:pt x="309" y="52"/>
                    <a:pt x="308" y="52"/>
                  </a:cubicBezTo>
                  <a:cubicBezTo>
                    <a:pt x="307" y="52"/>
                    <a:pt x="308" y="51"/>
                    <a:pt x="307" y="51"/>
                  </a:cubicBezTo>
                  <a:cubicBezTo>
                    <a:pt x="307" y="50"/>
                    <a:pt x="305" y="49"/>
                    <a:pt x="304" y="50"/>
                  </a:cubicBezTo>
                  <a:cubicBezTo>
                    <a:pt x="304" y="50"/>
                    <a:pt x="304" y="50"/>
                    <a:pt x="304" y="50"/>
                  </a:cubicBezTo>
                  <a:cubicBezTo>
                    <a:pt x="304" y="49"/>
                    <a:pt x="301" y="48"/>
                    <a:pt x="301" y="49"/>
                  </a:cubicBezTo>
                  <a:cubicBezTo>
                    <a:pt x="300" y="49"/>
                    <a:pt x="299" y="48"/>
                    <a:pt x="300" y="48"/>
                  </a:cubicBezTo>
                  <a:cubicBezTo>
                    <a:pt x="301" y="48"/>
                    <a:pt x="303" y="48"/>
                    <a:pt x="302" y="47"/>
                  </a:cubicBezTo>
                  <a:cubicBezTo>
                    <a:pt x="302" y="46"/>
                    <a:pt x="295" y="45"/>
                    <a:pt x="295" y="46"/>
                  </a:cubicBezTo>
                  <a:cubicBezTo>
                    <a:pt x="294" y="46"/>
                    <a:pt x="295" y="47"/>
                    <a:pt x="293" y="48"/>
                  </a:cubicBezTo>
                  <a:cubicBezTo>
                    <a:pt x="292" y="49"/>
                    <a:pt x="291" y="48"/>
                    <a:pt x="291" y="48"/>
                  </a:cubicBezTo>
                  <a:cubicBezTo>
                    <a:pt x="291" y="47"/>
                    <a:pt x="293" y="47"/>
                    <a:pt x="293" y="47"/>
                  </a:cubicBezTo>
                  <a:cubicBezTo>
                    <a:pt x="293" y="46"/>
                    <a:pt x="291" y="46"/>
                    <a:pt x="290" y="46"/>
                  </a:cubicBezTo>
                  <a:cubicBezTo>
                    <a:pt x="290" y="45"/>
                    <a:pt x="291" y="45"/>
                    <a:pt x="291" y="45"/>
                  </a:cubicBezTo>
                  <a:cubicBezTo>
                    <a:pt x="292" y="45"/>
                    <a:pt x="294" y="46"/>
                    <a:pt x="294" y="45"/>
                  </a:cubicBezTo>
                  <a:cubicBezTo>
                    <a:pt x="294" y="45"/>
                    <a:pt x="293" y="45"/>
                    <a:pt x="292" y="45"/>
                  </a:cubicBezTo>
                  <a:cubicBezTo>
                    <a:pt x="290" y="44"/>
                    <a:pt x="287" y="43"/>
                    <a:pt x="285" y="44"/>
                  </a:cubicBezTo>
                  <a:cubicBezTo>
                    <a:pt x="283" y="44"/>
                    <a:pt x="283" y="43"/>
                    <a:pt x="282" y="43"/>
                  </a:cubicBezTo>
                  <a:cubicBezTo>
                    <a:pt x="281" y="43"/>
                    <a:pt x="281" y="43"/>
                    <a:pt x="281" y="44"/>
                  </a:cubicBezTo>
                  <a:cubicBezTo>
                    <a:pt x="282" y="45"/>
                    <a:pt x="280" y="45"/>
                    <a:pt x="279" y="45"/>
                  </a:cubicBezTo>
                  <a:cubicBezTo>
                    <a:pt x="278" y="45"/>
                    <a:pt x="276" y="45"/>
                    <a:pt x="277" y="46"/>
                  </a:cubicBezTo>
                  <a:cubicBezTo>
                    <a:pt x="278" y="47"/>
                    <a:pt x="278" y="46"/>
                    <a:pt x="279" y="46"/>
                  </a:cubicBezTo>
                  <a:cubicBezTo>
                    <a:pt x="279" y="46"/>
                    <a:pt x="277" y="47"/>
                    <a:pt x="278" y="47"/>
                  </a:cubicBezTo>
                  <a:cubicBezTo>
                    <a:pt x="279" y="48"/>
                    <a:pt x="279" y="49"/>
                    <a:pt x="279" y="49"/>
                  </a:cubicBezTo>
                  <a:cubicBezTo>
                    <a:pt x="279" y="49"/>
                    <a:pt x="277" y="50"/>
                    <a:pt x="277" y="49"/>
                  </a:cubicBezTo>
                  <a:cubicBezTo>
                    <a:pt x="276" y="48"/>
                    <a:pt x="276" y="49"/>
                    <a:pt x="275" y="49"/>
                  </a:cubicBezTo>
                  <a:cubicBezTo>
                    <a:pt x="274" y="49"/>
                    <a:pt x="273" y="49"/>
                    <a:pt x="274" y="49"/>
                  </a:cubicBezTo>
                  <a:cubicBezTo>
                    <a:pt x="275" y="50"/>
                    <a:pt x="276" y="50"/>
                    <a:pt x="274" y="50"/>
                  </a:cubicBezTo>
                  <a:cubicBezTo>
                    <a:pt x="273" y="50"/>
                    <a:pt x="273" y="49"/>
                    <a:pt x="272" y="49"/>
                  </a:cubicBezTo>
                  <a:cubicBezTo>
                    <a:pt x="271" y="49"/>
                    <a:pt x="270" y="49"/>
                    <a:pt x="269" y="49"/>
                  </a:cubicBezTo>
                  <a:cubicBezTo>
                    <a:pt x="268" y="49"/>
                    <a:pt x="267" y="49"/>
                    <a:pt x="266" y="50"/>
                  </a:cubicBezTo>
                  <a:cubicBezTo>
                    <a:pt x="265" y="50"/>
                    <a:pt x="263" y="49"/>
                    <a:pt x="263" y="48"/>
                  </a:cubicBezTo>
                  <a:cubicBezTo>
                    <a:pt x="262" y="47"/>
                    <a:pt x="262" y="47"/>
                    <a:pt x="261" y="48"/>
                  </a:cubicBezTo>
                  <a:cubicBezTo>
                    <a:pt x="261" y="49"/>
                    <a:pt x="261" y="50"/>
                    <a:pt x="260" y="50"/>
                  </a:cubicBezTo>
                  <a:cubicBezTo>
                    <a:pt x="259" y="51"/>
                    <a:pt x="259" y="52"/>
                    <a:pt x="258" y="52"/>
                  </a:cubicBezTo>
                  <a:cubicBezTo>
                    <a:pt x="258" y="53"/>
                    <a:pt x="258" y="52"/>
                    <a:pt x="257" y="52"/>
                  </a:cubicBezTo>
                  <a:cubicBezTo>
                    <a:pt x="256" y="52"/>
                    <a:pt x="254" y="49"/>
                    <a:pt x="254" y="49"/>
                  </a:cubicBezTo>
                  <a:cubicBezTo>
                    <a:pt x="253" y="48"/>
                    <a:pt x="252" y="47"/>
                    <a:pt x="251" y="46"/>
                  </a:cubicBezTo>
                  <a:cubicBezTo>
                    <a:pt x="251" y="46"/>
                    <a:pt x="252" y="46"/>
                    <a:pt x="252" y="46"/>
                  </a:cubicBezTo>
                  <a:cubicBezTo>
                    <a:pt x="253" y="47"/>
                    <a:pt x="254" y="47"/>
                    <a:pt x="254" y="47"/>
                  </a:cubicBezTo>
                  <a:cubicBezTo>
                    <a:pt x="255" y="46"/>
                    <a:pt x="254" y="45"/>
                    <a:pt x="254" y="45"/>
                  </a:cubicBezTo>
                  <a:cubicBezTo>
                    <a:pt x="253" y="45"/>
                    <a:pt x="253" y="44"/>
                    <a:pt x="253" y="44"/>
                  </a:cubicBezTo>
                  <a:cubicBezTo>
                    <a:pt x="254" y="44"/>
                    <a:pt x="252" y="43"/>
                    <a:pt x="253" y="42"/>
                  </a:cubicBezTo>
                  <a:cubicBezTo>
                    <a:pt x="254" y="42"/>
                    <a:pt x="253" y="42"/>
                    <a:pt x="253" y="42"/>
                  </a:cubicBezTo>
                  <a:cubicBezTo>
                    <a:pt x="252" y="41"/>
                    <a:pt x="251" y="41"/>
                    <a:pt x="251" y="40"/>
                  </a:cubicBezTo>
                  <a:cubicBezTo>
                    <a:pt x="251" y="40"/>
                    <a:pt x="248" y="40"/>
                    <a:pt x="248" y="41"/>
                  </a:cubicBezTo>
                  <a:cubicBezTo>
                    <a:pt x="248" y="41"/>
                    <a:pt x="247" y="41"/>
                    <a:pt x="247" y="40"/>
                  </a:cubicBezTo>
                  <a:cubicBezTo>
                    <a:pt x="247" y="40"/>
                    <a:pt x="246" y="40"/>
                    <a:pt x="244" y="40"/>
                  </a:cubicBezTo>
                  <a:cubicBezTo>
                    <a:pt x="243" y="39"/>
                    <a:pt x="243" y="38"/>
                    <a:pt x="242" y="38"/>
                  </a:cubicBezTo>
                  <a:cubicBezTo>
                    <a:pt x="242" y="38"/>
                    <a:pt x="242" y="40"/>
                    <a:pt x="241" y="39"/>
                  </a:cubicBezTo>
                  <a:cubicBezTo>
                    <a:pt x="240" y="39"/>
                    <a:pt x="240" y="40"/>
                    <a:pt x="240" y="41"/>
                  </a:cubicBezTo>
                  <a:cubicBezTo>
                    <a:pt x="240" y="41"/>
                    <a:pt x="240" y="42"/>
                    <a:pt x="240" y="42"/>
                  </a:cubicBezTo>
                  <a:cubicBezTo>
                    <a:pt x="240" y="43"/>
                    <a:pt x="240" y="43"/>
                    <a:pt x="239" y="42"/>
                  </a:cubicBezTo>
                  <a:cubicBezTo>
                    <a:pt x="238" y="42"/>
                    <a:pt x="238" y="43"/>
                    <a:pt x="236" y="43"/>
                  </a:cubicBezTo>
                  <a:cubicBezTo>
                    <a:pt x="234" y="42"/>
                    <a:pt x="233" y="43"/>
                    <a:pt x="233" y="42"/>
                  </a:cubicBezTo>
                  <a:cubicBezTo>
                    <a:pt x="232" y="41"/>
                    <a:pt x="232" y="41"/>
                    <a:pt x="232" y="42"/>
                  </a:cubicBezTo>
                  <a:cubicBezTo>
                    <a:pt x="232" y="42"/>
                    <a:pt x="229" y="42"/>
                    <a:pt x="228" y="41"/>
                  </a:cubicBezTo>
                  <a:cubicBezTo>
                    <a:pt x="228" y="41"/>
                    <a:pt x="229" y="41"/>
                    <a:pt x="229" y="40"/>
                  </a:cubicBezTo>
                  <a:cubicBezTo>
                    <a:pt x="230" y="40"/>
                    <a:pt x="229" y="40"/>
                    <a:pt x="227" y="40"/>
                  </a:cubicBezTo>
                  <a:cubicBezTo>
                    <a:pt x="226" y="40"/>
                    <a:pt x="225" y="39"/>
                    <a:pt x="223" y="39"/>
                  </a:cubicBezTo>
                  <a:cubicBezTo>
                    <a:pt x="221" y="39"/>
                    <a:pt x="218" y="40"/>
                    <a:pt x="217" y="40"/>
                  </a:cubicBezTo>
                  <a:cubicBezTo>
                    <a:pt x="217" y="40"/>
                    <a:pt x="218" y="41"/>
                    <a:pt x="217" y="41"/>
                  </a:cubicBezTo>
                  <a:cubicBezTo>
                    <a:pt x="216" y="41"/>
                    <a:pt x="217" y="40"/>
                    <a:pt x="216" y="39"/>
                  </a:cubicBezTo>
                  <a:cubicBezTo>
                    <a:pt x="216" y="38"/>
                    <a:pt x="215" y="38"/>
                    <a:pt x="215" y="39"/>
                  </a:cubicBezTo>
                  <a:cubicBezTo>
                    <a:pt x="215" y="39"/>
                    <a:pt x="213" y="40"/>
                    <a:pt x="213" y="39"/>
                  </a:cubicBezTo>
                  <a:cubicBezTo>
                    <a:pt x="212" y="39"/>
                    <a:pt x="212" y="38"/>
                    <a:pt x="210" y="38"/>
                  </a:cubicBezTo>
                  <a:cubicBezTo>
                    <a:pt x="209" y="37"/>
                    <a:pt x="207" y="39"/>
                    <a:pt x="208" y="39"/>
                  </a:cubicBezTo>
                  <a:cubicBezTo>
                    <a:pt x="208" y="40"/>
                    <a:pt x="209" y="39"/>
                    <a:pt x="209" y="40"/>
                  </a:cubicBezTo>
                  <a:cubicBezTo>
                    <a:pt x="209" y="40"/>
                    <a:pt x="206" y="40"/>
                    <a:pt x="206" y="40"/>
                  </a:cubicBezTo>
                  <a:cubicBezTo>
                    <a:pt x="206" y="41"/>
                    <a:pt x="203" y="42"/>
                    <a:pt x="203" y="42"/>
                  </a:cubicBezTo>
                  <a:cubicBezTo>
                    <a:pt x="200" y="42"/>
                    <a:pt x="200" y="42"/>
                    <a:pt x="199" y="43"/>
                  </a:cubicBezTo>
                  <a:cubicBezTo>
                    <a:pt x="198" y="44"/>
                    <a:pt x="199" y="42"/>
                    <a:pt x="199" y="41"/>
                  </a:cubicBezTo>
                  <a:cubicBezTo>
                    <a:pt x="200" y="40"/>
                    <a:pt x="201" y="41"/>
                    <a:pt x="202" y="40"/>
                  </a:cubicBezTo>
                  <a:cubicBezTo>
                    <a:pt x="202" y="39"/>
                    <a:pt x="203" y="39"/>
                    <a:pt x="204" y="39"/>
                  </a:cubicBezTo>
                  <a:cubicBezTo>
                    <a:pt x="205" y="39"/>
                    <a:pt x="205" y="38"/>
                    <a:pt x="206" y="38"/>
                  </a:cubicBezTo>
                  <a:cubicBezTo>
                    <a:pt x="207" y="38"/>
                    <a:pt x="208" y="37"/>
                    <a:pt x="208" y="37"/>
                  </a:cubicBezTo>
                  <a:cubicBezTo>
                    <a:pt x="209" y="36"/>
                    <a:pt x="212" y="35"/>
                    <a:pt x="212" y="35"/>
                  </a:cubicBezTo>
                  <a:cubicBezTo>
                    <a:pt x="213" y="35"/>
                    <a:pt x="213" y="34"/>
                    <a:pt x="213" y="34"/>
                  </a:cubicBezTo>
                  <a:cubicBezTo>
                    <a:pt x="214" y="34"/>
                    <a:pt x="216" y="33"/>
                    <a:pt x="216" y="33"/>
                  </a:cubicBezTo>
                  <a:cubicBezTo>
                    <a:pt x="217" y="32"/>
                    <a:pt x="217" y="32"/>
                    <a:pt x="217" y="31"/>
                  </a:cubicBezTo>
                  <a:cubicBezTo>
                    <a:pt x="217" y="31"/>
                    <a:pt x="216" y="31"/>
                    <a:pt x="216" y="30"/>
                  </a:cubicBezTo>
                  <a:cubicBezTo>
                    <a:pt x="216" y="30"/>
                    <a:pt x="217" y="30"/>
                    <a:pt x="217" y="30"/>
                  </a:cubicBezTo>
                  <a:cubicBezTo>
                    <a:pt x="218" y="30"/>
                    <a:pt x="217" y="29"/>
                    <a:pt x="217" y="29"/>
                  </a:cubicBezTo>
                  <a:cubicBezTo>
                    <a:pt x="216" y="29"/>
                    <a:pt x="217" y="28"/>
                    <a:pt x="217" y="28"/>
                  </a:cubicBezTo>
                  <a:cubicBezTo>
                    <a:pt x="216" y="27"/>
                    <a:pt x="215" y="28"/>
                    <a:pt x="215" y="28"/>
                  </a:cubicBezTo>
                  <a:cubicBezTo>
                    <a:pt x="215" y="27"/>
                    <a:pt x="215" y="26"/>
                    <a:pt x="215" y="26"/>
                  </a:cubicBezTo>
                  <a:cubicBezTo>
                    <a:pt x="214" y="25"/>
                    <a:pt x="214" y="26"/>
                    <a:pt x="213" y="26"/>
                  </a:cubicBezTo>
                  <a:cubicBezTo>
                    <a:pt x="212" y="25"/>
                    <a:pt x="209" y="25"/>
                    <a:pt x="209" y="25"/>
                  </a:cubicBezTo>
                  <a:cubicBezTo>
                    <a:pt x="209" y="25"/>
                    <a:pt x="208" y="24"/>
                    <a:pt x="208" y="25"/>
                  </a:cubicBezTo>
                  <a:cubicBezTo>
                    <a:pt x="208" y="25"/>
                    <a:pt x="206" y="25"/>
                    <a:pt x="205" y="25"/>
                  </a:cubicBezTo>
                  <a:cubicBezTo>
                    <a:pt x="204" y="25"/>
                    <a:pt x="204" y="25"/>
                    <a:pt x="203" y="26"/>
                  </a:cubicBezTo>
                  <a:cubicBezTo>
                    <a:pt x="203" y="26"/>
                    <a:pt x="201" y="26"/>
                    <a:pt x="201" y="26"/>
                  </a:cubicBezTo>
                  <a:cubicBezTo>
                    <a:pt x="200" y="26"/>
                    <a:pt x="202" y="24"/>
                    <a:pt x="202" y="24"/>
                  </a:cubicBezTo>
                  <a:cubicBezTo>
                    <a:pt x="202" y="23"/>
                    <a:pt x="199" y="24"/>
                    <a:pt x="198" y="24"/>
                  </a:cubicBezTo>
                  <a:cubicBezTo>
                    <a:pt x="198" y="23"/>
                    <a:pt x="196" y="23"/>
                    <a:pt x="196" y="23"/>
                  </a:cubicBezTo>
                  <a:cubicBezTo>
                    <a:pt x="195" y="23"/>
                    <a:pt x="196" y="23"/>
                    <a:pt x="196" y="23"/>
                  </a:cubicBezTo>
                  <a:cubicBezTo>
                    <a:pt x="197" y="23"/>
                    <a:pt x="198" y="22"/>
                    <a:pt x="199" y="22"/>
                  </a:cubicBezTo>
                  <a:cubicBezTo>
                    <a:pt x="199" y="22"/>
                    <a:pt x="199" y="22"/>
                    <a:pt x="199" y="21"/>
                  </a:cubicBezTo>
                  <a:cubicBezTo>
                    <a:pt x="198" y="21"/>
                    <a:pt x="198" y="21"/>
                    <a:pt x="197" y="21"/>
                  </a:cubicBezTo>
                  <a:cubicBezTo>
                    <a:pt x="196" y="20"/>
                    <a:pt x="195" y="20"/>
                    <a:pt x="194" y="20"/>
                  </a:cubicBezTo>
                  <a:cubicBezTo>
                    <a:pt x="194" y="20"/>
                    <a:pt x="193" y="20"/>
                    <a:pt x="191" y="21"/>
                  </a:cubicBezTo>
                  <a:cubicBezTo>
                    <a:pt x="190" y="21"/>
                    <a:pt x="190" y="22"/>
                    <a:pt x="189" y="23"/>
                  </a:cubicBezTo>
                  <a:cubicBezTo>
                    <a:pt x="188" y="23"/>
                    <a:pt x="187" y="24"/>
                    <a:pt x="187" y="25"/>
                  </a:cubicBezTo>
                  <a:cubicBezTo>
                    <a:pt x="188" y="25"/>
                    <a:pt x="188" y="25"/>
                    <a:pt x="188" y="26"/>
                  </a:cubicBezTo>
                  <a:cubicBezTo>
                    <a:pt x="188" y="26"/>
                    <a:pt x="187" y="26"/>
                    <a:pt x="186" y="26"/>
                  </a:cubicBezTo>
                  <a:cubicBezTo>
                    <a:pt x="186" y="26"/>
                    <a:pt x="183" y="26"/>
                    <a:pt x="183" y="27"/>
                  </a:cubicBezTo>
                  <a:cubicBezTo>
                    <a:pt x="183" y="27"/>
                    <a:pt x="184" y="27"/>
                    <a:pt x="184" y="28"/>
                  </a:cubicBezTo>
                  <a:cubicBezTo>
                    <a:pt x="184" y="28"/>
                    <a:pt x="183" y="28"/>
                    <a:pt x="183" y="27"/>
                  </a:cubicBezTo>
                  <a:cubicBezTo>
                    <a:pt x="182" y="27"/>
                    <a:pt x="181" y="27"/>
                    <a:pt x="181" y="28"/>
                  </a:cubicBezTo>
                  <a:cubicBezTo>
                    <a:pt x="180" y="28"/>
                    <a:pt x="179" y="28"/>
                    <a:pt x="179" y="28"/>
                  </a:cubicBezTo>
                  <a:cubicBezTo>
                    <a:pt x="179" y="28"/>
                    <a:pt x="178" y="28"/>
                    <a:pt x="178" y="28"/>
                  </a:cubicBezTo>
                  <a:cubicBezTo>
                    <a:pt x="177" y="28"/>
                    <a:pt x="179" y="27"/>
                    <a:pt x="178" y="27"/>
                  </a:cubicBezTo>
                  <a:cubicBezTo>
                    <a:pt x="178" y="27"/>
                    <a:pt x="176" y="27"/>
                    <a:pt x="176" y="27"/>
                  </a:cubicBezTo>
                  <a:cubicBezTo>
                    <a:pt x="176" y="28"/>
                    <a:pt x="175" y="27"/>
                    <a:pt x="174" y="27"/>
                  </a:cubicBezTo>
                  <a:cubicBezTo>
                    <a:pt x="174" y="27"/>
                    <a:pt x="174" y="28"/>
                    <a:pt x="173" y="28"/>
                  </a:cubicBezTo>
                  <a:cubicBezTo>
                    <a:pt x="172" y="28"/>
                    <a:pt x="171" y="28"/>
                    <a:pt x="171" y="28"/>
                  </a:cubicBezTo>
                  <a:cubicBezTo>
                    <a:pt x="170" y="29"/>
                    <a:pt x="172" y="29"/>
                    <a:pt x="172" y="29"/>
                  </a:cubicBezTo>
                  <a:cubicBezTo>
                    <a:pt x="172" y="29"/>
                    <a:pt x="168" y="29"/>
                    <a:pt x="168" y="30"/>
                  </a:cubicBezTo>
                  <a:cubicBezTo>
                    <a:pt x="168" y="30"/>
                    <a:pt x="167" y="30"/>
                    <a:pt x="165" y="30"/>
                  </a:cubicBezTo>
                  <a:cubicBezTo>
                    <a:pt x="164" y="30"/>
                    <a:pt x="164" y="31"/>
                    <a:pt x="163" y="31"/>
                  </a:cubicBezTo>
                  <a:cubicBezTo>
                    <a:pt x="162" y="31"/>
                    <a:pt x="161" y="31"/>
                    <a:pt x="161" y="32"/>
                  </a:cubicBezTo>
                  <a:cubicBezTo>
                    <a:pt x="161" y="33"/>
                    <a:pt x="160" y="33"/>
                    <a:pt x="159" y="32"/>
                  </a:cubicBezTo>
                  <a:cubicBezTo>
                    <a:pt x="159" y="32"/>
                    <a:pt x="158" y="33"/>
                    <a:pt x="158" y="33"/>
                  </a:cubicBezTo>
                  <a:cubicBezTo>
                    <a:pt x="159" y="33"/>
                    <a:pt x="158" y="33"/>
                    <a:pt x="158" y="33"/>
                  </a:cubicBezTo>
                  <a:cubicBezTo>
                    <a:pt x="158" y="33"/>
                    <a:pt x="156" y="34"/>
                    <a:pt x="157" y="34"/>
                  </a:cubicBezTo>
                  <a:cubicBezTo>
                    <a:pt x="158" y="34"/>
                    <a:pt x="158" y="34"/>
                    <a:pt x="158" y="35"/>
                  </a:cubicBezTo>
                  <a:cubicBezTo>
                    <a:pt x="157" y="35"/>
                    <a:pt x="156" y="34"/>
                    <a:pt x="156" y="34"/>
                  </a:cubicBezTo>
                  <a:cubicBezTo>
                    <a:pt x="155" y="35"/>
                    <a:pt x="156" y="35"/>
                    <a:pt x="157" y="35"/>
                  </a:cubicBezTo>
                  <a:cubicBezTo>
                    <a:pt x="158" y="35"/>
                    <a:pt x="158" y="36"/>
                    <a:pt x="158" y="36"/>
                  </a:cubicBezTo>
                  <a:cubicBezTo>
                    <a:pt x="158" y="36"/>
                    <a:pt x="157" y="36"/>
                    <a:pt x="156" y="36"/>
                  </a:cubicBezTo>
                  <a:cubicBezTo>
                    <a:pt x="156" y="36"/>
                    <a:pt x="156" y="37"/>
                    <a:pt x="157" y="37"/>
                  </a:cubicBezTo>
                  <a:cubicBezTo>
                    <a:pt x="158" y="37"/>
                    <a:pt x="157" y="37"/>
                    <a:pt x="158" y="38"/>
                  </a:cubicBezTo>
                  <a:cubicBezTo>
                    <a:pt x="158" y="38"/>
                    <a:pt x="158" y="38"/>
                    <a:pt x="158" y="38"/>
                  </a:cubicBezTo>
                  <a:cubicBezTo>
                    <a:pt x="158" y="38"/>
                    <a:pt x="158" y="38"/>
                    <a:pt x="158" y="39"/>
                  </a:cubicBezTo>
                  <a:cubicBezTo>
                    <a:pt x="158" y="39"/>
                    <a:pt x="157" y="39"/>
                    <a:pt x="157" y="39"/>
                  </a:cubicBezTo>
                  <a:cubicBezTo>
                    <a:pt x="157" y="38"/>
                    <a:pt x="155" y="38"/>
                    <a:pt x="155" y="39"/>
                  </a:cubicBezTo>
                  <a:cubicBezTo>
                    <a:pt x="154" y="39"/>
                    <a:pt x="154" y="40"/>
                    <a:pt x="154" y="39"/>
                  </a:cubicBezTo>
                  <a:cubicBezTo>
                    <a:pt x="153" y="39"/>
                    <a:pt x="152" y="39"/>
                    <a:pt x="150" y="39"/>
                  </a:cubicBezTo>
                  <a:cubicBezTo>
                    <a:pt x="149" y="39"/>
                    <a:pt x="145" y="40"/>
                    <a:pt x="144" y="40"/>
                  </a:cubicBezTo>
                  <a:cubicBezTo>
                    <a:pt x="143" y="40"/>
                    <a:pt x="143" y="41"/>
                    <a:pt x="144" y="42"/>
                  </a:cubicBezTo>
                  <a:cubicBezTo>
                    <a:pt x="144" y="43"/>
                    <a:pt x="144" y="43"/>
                    <a:pt x="144" y="44"/>
                  </a:cubicBezTo>
                  <a:cubicBezTo>
                    <a:pt x="144" y="44"/>
                    <a:pt x="146" y="45"/>
                    <a:pt x="147" y="45"/>
                  </a:cubicBezTo>
                  <a:cubicBezTo>
                    <a:pt x="148" y="46"/>
                    <a:pt x="149" y="47"/>
                    <a:pt x="148" y="48"/>
                  </a:cubicBezTo>
                  <a:cubicBezTo>
                    <a:pt x="147" y="49"/>
                    <a:pt x="145" y="47"/>
                    <a:pt x="144" y="46"/>
                  </a:cubicBezTo>
                  <a:cubicBezTo>
                    <a:pt x="143" y="45"/>
                    <a:pt x="140" y="45"/>
                    <a:pt x="139" y="45"/>
                  </a:cubicBezTo>
                  <a:cubicBezTo>
                    <a:pt x="138" y="45"/>
                    <a:pt x="138" y="44"/>
                    <a:pt x="137" y="44"/>
                  </a:cubicBezTo>
                  <a:cubicBezTo>
                    <a:pt x="136" y="44"/>
                    <a:pt x="135" y="45"/>
                    <a:pt x="136" y="45"/>
                  </a:cubicBezTo>
                  <a:cubicBezTo>
                    <a:pt x="136" y="45"/>
                    <a:pt x="137" y="45"/>
                    <a:pt x="137" y="46"/>
                  </a:cubicBezTo>
                  <a:cubicBezTo>
                    <a:pt x="136" y="46"/>
                    <a:pt x="137" y="46"/>
                    <a:pt x="138" y="46"/>
                  </a:cubicBezTo>
                  <a:cubicBezTo>
                    <a:pt x="139" y="47"/>
                    <a:pt x="137" y="48"/>
                    <a:pt x="136" y="47"/>
                  </a:cubicBezTo>
                  <a:cubicBezTo>
                    <a:pt x="135" y="46"/>
                    <a:pt x="134" y="47"/>
                    <a:pt x="133" y="47"/>
                  </a:cubicBezTo>
                  <a:cubicBezTo>
                    <a:pt x="133" y="48"/>
                    <a:pt x="135" y="49"/>
                    <a:pt x="137" y="50"/>
                  </a:cubicBezTo>
                  <a:cubicBezTo>
                    <a:pt x="138" y="50"/>
                    <a:pt x="138" y="51"/>
                    <a:pt x="139" y="51"/>
                  </a:cubicBezTo>
                  <a:cubicBezTo>
                    <a:pt x="139" y="51"/>
                    <a:pt x="139" y="52"/>
                    <a:pt x="138" y="52"/>
                  </a:cubicBezTo>
                  <a:cubicBezTo>
                    <a:pt x="138" y="52"/>
                    <a:pt x="137" y="51"/>
                    <a:pt x="136" y="50"/>
                  </a:cubicBezTo>
                  <a:cubicBezTo>
                    <a:pt x="135" y="50"/>
                    <a:pt x="132" y="50"/>
                    <a:pt x="132" y="50"/>
                  </a:cubicBezTo>
                  <a:cubicBezTo>
                    <a:pt x="131" y="49"/>
                    <a:pt x="132" y="49"/>
                    <a:pt x="132" y="48"/>
                  </a:cubicBezTo>
                  <a:cubicBezTo>
                    <a:pt x="131" y="48"/>
                    <a:pt x="131" y="47"/>
                    <a:pt x="132" y="46"/>
                  </a:cubicBezTo>
                  <a:cubicBezTo>
                    <a:pt x="133" y="45"/>
                    <a:pt x="132" y="43"/>
                    <a:pt x="131" y="43"/>
                  </a:cubicBezTo>
                  <a:cubicBezTo>
                    <a:pt x="130" y="43"/>
                    <a:pt x="130" y="44"/>
                    <a:pt x="130" y="44"/>
                  </a:cubicBezTo>
                  <a:cubicBezTo>
                    <a:pt x="131" y="44"/>
                    <a:pt x="131" y="46"/>
                    <a:pt x="130" y="47"/>
                  </a:cubicBezTo>
                  <a:cubicBezTo>
                    <a:pt x="129" y="47"/>
                    <a:pt x="127" y="47"/>
                    <a:pt x="127" y="48"/>
                  </a:cubicBezTo>
                  <a:cubicBezTo>
                    <a:pt x="127" y="49"/>
                    <a:pt x="126" y="49"/>
                    <a:pt x="126" y="49"/>
                  </a:cubicBezTo>
                  <a:cubicBezTo>
                    <a:pt x="127" y="50"/>
                    <a:pt x="129" y="52"/>
                    <a:pt x="129" y="53"/>
                  </a:cubicBezTo>
                  <a:cubicBezTo>
                    <a:pt x="129" y="53"/>
                    <a:pt x="127" y="55"/>
                    <a:pt x="127" y="57"/>
                  </a:cubicBezTo>
                  <a:cubicBezTo>
                    <a:pt x="128" y="58"/>
                    <a:pt x="127" y="58"/>
                    <a:pt x="128" y="59"/>
                  </a:cubicBezTo>
                  <a:cubicBezTo>
                    <a:pt x="128" y="59"/>
                    <a:pt x="129" y="59"/>
                    <a:pt x="129" y="59"/>
                  </a:cubicBezTo>
                  <a:cubicBezTo>
                    <a:pt x="130" y="59"/>
                    <a:pt x="131" y="59"/>
                    <a:pt x="132" y="59"/>
                  </a:cubicBezTo>
                  <a:cubicBezTo>
                    <a:pt x="133" y="58"/>
                    <a:pt x="136" y="60"/>
                    <a:pt x="136" y="60"/>
                  </a:cubicBezTo>
                  <a:cubicBezTo>
                    <a:pt x="137" y="61"/>
                    <a:pt x="137" y="61"/>
                    <a:pt x="137" y="62"/>
                  </a:cubicBezTo>
                  <a:cubicBezTo>
                    <a:pt x="138" y="63"/>
                    <a:pt x="136" y="63"/>
                    <a:pt x="136" y="64"/>
                  </a:cubicBezTo>
                  <a:cubicBezTo>
                    <a:pt x="136" y="65"/>
                    <a:pt x="139" y="65"/>
                    <a:pt x="139" y="65"/>
                  </a:cubicBezTo>
                  <a:cubicBezTo>
                    <a:pt x="139" y="66"/>
                    <a:pt x="137" y="65"/>
                    <a:pt x="136" y="65"/>
                  </a:cubicBezTo>
                  <a:cubicBezTo>
                    <a:pt x="136" y="65"/>
                    <a:pt x="136" y="64"/>
                    <a:pt x="135" y="64"/>
                  </a:cubicBezTo>
                  <a:cubicBezTo>
                    <a:pt x="135" y="64"/>
                    <a:pt x="136" y="63"/>
                    <a:pt x="136" y="62"/>
                  </a:cubicBezTo>
                  <a:cubicBezTo>
                    <a:pt x="136" y="61"/>
                    <a:pt x="135" y="61"/>
                    <a:pt x="135" y="61"/>
                  </a:cubicBezTo>
                  <a:cubicBezTo>
                    <a:pt x="134" y="60"/>
                    <a:pt x="134" y="59"/>
                    <a:pt x="133" y="60"/>
                  </a:cubicBezTo>
                  <a:cubicBezTo>
                    <a:pt x="133" y="60"/>
                    <a:pt x="130" y="60"/>
                    <a:pt x="130" y="61"/>
                  </a:cubicBezTo>
                  <a:cubicBezTo>
                    <a:pt x="129" y="61"/>
                    <a:pt x="130" y="63"/>
                    <a:pt x="130" y="64"/>
                  </a:cubicBezTo>
                  <a:cubicBezTo>
                    <a:pt x="131" y="65"/>
                    <a:pt x="128" y="66"/>
                    <a:pt x="128" y="67"/>
                  </a:cubicBezTo>
                  <a:cubicBezTo>
                    <a:pt x="128" y="67"/>
                    <a:pt x="127" y="68"/>
                    <a:pt x="126" y="68"/>
                  </a:cubicBezTo>
                  <a:cubicBezTo>
                    <a:pt x="125" y="69"/>
                    <a:pt x="124" y="69"/>
                    <a:pt x="124" y="70"/>
                  </a:cubicBezTo>
                  <a:cubicBezTo>
                    <a:pt x="124" y="71"/>
                    <a:pt x="123" y="70"/>
                    <a:pt x="122" y="70"/>
                  </a:cubicBezTo>
                  <a:cubicBezTo>
                    <a:pt x="122" y="70"/>
                    <a:pt x="121" y="70"/>
                    <a:pt x="120" y="70"/>
                  </a:cubicBezTo>
                  <a:cubicBezTo>
                    <a:pt x="119" y="70"/>
                    <a:pt x="119" y="69"/>
                    <a:pt x="118" y="70"/>
                  </a:cubicBezTo>
                  <a:cubicBezTo>
                    <a:pt x="117" y="70"/>
                    <a:pt x="116" y="69"/>
                    <a:pt x="117" y="69"/>
                  </a:cubicBezTo>
                  <a:cubicBezTo>
                    <a:pt x="117" y="68"/>
                    <a:pt x="118" y="68"/>
                    <a:pt x="118" y="69"/>
                  </a:cubicBezTo>
                  <a:cubicBezTo>
                    <a:pt x="118" y="69"/>
                    <a:pt x="118" y="69"/>
                    <a:pt x="119" y="69"/>
                  </a:cubicBezTo>
                  <a:cubicBezTo>
                    <a:pt x="120" y="68"/>
                    <a:pt x="119" y="69"/>
                    <a:pt x="120" y="69"/>
                  </a:cubicBezTo>
                  <a:cubicBezTo>
                    <a:pt x="121" y="69"/>
                    <a:pt x="121" y="69"/>
                    <a:pt x="122" y="69"/>
                  </a:cubicBezTo>
                  <a:cubicBezTo>
                    <a:pt x="122" y="69"/>
                    <a:pt x="122" y="69"/>
                    <a:pt x="122" y="68"/>
                  </a:cubicBezTo>
                  <a:cubicBezTo>
                    <a:pt x="122" y="68"/>
                    <a:pt x="123" y="68"/>
                    <a:pt x="123" y="67"/>
                  </a:cubicBezTo>
                  <a:cubicBezTo>
                    <a:pt x="124" y="67"/>
                    <a:pt x="124" y="66"/>
                    <a:pt x="124" y="66"/>
                  </a:cubicBezTo>
                  <a:cubicBezTo>
                    <a:pt x="124" y="66"/>
                    <a:pt x="124" y="65"/>
                    <a:pt x="125" y="65"/>
                  </a:cubicBezTo>
                  <a:cubicBezTo>
                    <a:pt x="125" y="65"/>
                    <a:pt x="125" y="65"/>
                    <a:pt x="126" y="65"/>
                  </a:cubicBezTo>
                  <a:cubicBezTo>
                    <a:pt x="126" y="65"/>
                    <a:pt x="126" y="64"/>
                    <a:pt x="126" y="64"/>
                  </a:cubicBezTo>
                  <a:cubicBezTo>
                    <a:pt x="126" y="63"/>
                    <a:pt x="126" y="62"/>
                    <a:pt x="127" y="62"/>
                  </a:cubicBezTo>
                  <a:cubicBezTo>
                    <a:pt x="127" y="62"/>
                    <a:pt x="127" y="61"/>
                    <a:pt x="127" y="61"/>
                  </a:cubicBezTo>
                  <a:cubicBezTo>
                    <a:pt x="126" y="61"/>
                    <a:pt x="125" y="60"/>
                    <a:pt x="125" y="59"/>
                  </a:cubicBezTo>
                  <a:cubicBezTo>
                    <a:pt x="125" y="59"/>
                    <a:pt x="125" y="57"/>
                    <a:pt x="125" y="57"/>
                  </a:cubicBezTo>
                  <a:cubicBezTo>
                    <a:pt x="125" y="56"/>
                    <a:pt x="125" y="55"/>
                    <a:pt x="125" y="55"/>
                  </a:cubicBezTo>
                  <a:cubicBezTo>
                    <a:pt x="125" y="54"/>
                    <a:pt x="125" y="53"/>
                    <a:pt x="125" y="52"/>
                  </a:cubicBezTo>
                  <a:cubicBezTo>
                    <a:pt x="126" y="51"/>
                    <a:pt x="124" y="50"/>
                    <a:pt x="124" y="50"/>
                  </a:cubicBezTo>
                  <a:cubicBezTo>
                    <a:pt x="123" y="49"/>
                    <a:pt x="123" y="49"/>
                    <a:pt x="124" y="48"/>
                  </a:cubicBezTo>
                  <a:cubicBezTo>
                    <a:pt x="125" y="47"/>
                    <a:pt x="125" y="44"/>
                    <a:pt x="125" y="44"/>
                  </a:cubicBezTo>
                  <a:cubicBezTo>
                    <a:pt x="125" y="43"/>
                    <a:pt x="123" y="43"/>
                    <a:pt x="122" y="43"/>
                  </a:cubicBezTo>
                  <a:cubicBezTo>
                    <a:pt x="122" y="43"/>
                    <a:pt x="119" y="43"/>
                    <a:pt x="118" y="43"/>
                  </a:cubicBezTo>
                  <a:cubicBezTo>
                    <a:pt x="117" y="43"/>
                    <a:pt x="117" y="43"/>
                    <a:pt x="117" y="44"/>
                  </a:cubicBezTo>
                  <a:cubicBezTo>
                    <a:pt x="116" y="45"/>
                    <a:pt x="116" y="46"/>
                    <a:pt x="115" y="47"/>
                  </a:cubicBezTo>
                  <a:cubicBezTo>
                    <a:pt x="115" y="49"/>
                    <a:pt x="113" y="49"/>
                    <a:pt x="112" y="50"/>
                  </a:cubicBezTo>
                  <a:cubicBezTo>
                    <a:pt x="111" y="50"/>
                    <a:pt x="111" y="51"/>
                    <a:pt x="111" y="52"/>
                  </a:cubicBezTo>
                  <a:cubicBezTo>
                    <a:pt x="112" y="52"/>
                    <a:pt x="112" y="52"/>
                    <a:pt x="112" y="52"/>
                  </a:cubicBezTo>
                  <a:cubicBezTo>
                    <a:pt x="113" y="52"/>
                    <a:pt x="112" y="54"/>
                    <a:pt x="112" y="54"/>
                  </a:cubicBezTo>
                  <a:cubicBezTo>
                    <a:pt x="112" y="54"/>
                    <a:pt x="113" y="55"/>
                    <a:pt x="112" y="55"/>
                  </a:cubicBezTo>
                  <a:cubicBezTo>
                    <a:pt x="111" y="55"/>
                    <a:pt x="111" y="56"/>
                    <a:pt x="111" y="57"/>
                  </a:cubicBezTo>
                  <a:cubicBezTo>
                    <a:pt x="112" y="57"/>
                    <a:pt x="113" y="57"/>
                    <a:pt x="114" y="58"/>
                  </a:cubicBezTo>
                  <a:cubicBezTo>
                    <a:pt x="115" y="58"/>
                    <a:pt x="114" y="59"/>
                    <a:pt x="115" y="59"/>
                  </a:cubicBezTo>
                  <a:cubicBezTo>
                    <a:pt x="116" y="60"/>
                    <a:pt x="116" y="60"/>
                    <a:pt x="116" y="60"/>
                  </a:cubicBezTo>
                  <a:cubicBezTo>
                    <a:pt x="117" y="61"/>
                    <a:pt x="115" y="62"/>
                    <a:pt x="115" y="62"/>
                  </a:cubicBezTo>
                  <a:cubicBezTo>
                    <a:pt x="115" y="63"/>
                    <a:pt x="113" y="61"/>
                    <a:pt x="112" y="60"/>
                  </a:cubicBezTo>
                  <a:cubicBezTo>
                    <a:pt x="112" y="60"/>
                    <a:pt x="109" y="59"/>
                    <a:pt x="108" y="59"/>
                  </a:cubicBezTo>
                  <a:cubicBezTo>
                    <a:pt x="107" y="58"/>
                    <a:pt x="106" y="58"/>
                    <a:pt x="105" y="57"/>
                  </a:cubicBezTo>
                  <a:cubicBezTo>
                    <a:pt x="104" y="57"/>
                    <a:pt x="103" y="56"/>
                    <a:pt x="101" y="56"/>
                  </a:cubicBezTo>
                  <a:cubicBezTo>
                    <a:pt x="99" y="56"/>
                    <a:pt x="97" y="56"/>
                    <a:pt x="97" y="56"/>
                  </a:cubicBezTo>
                  <a:cubicBezTo>
                    <a:pt x="96" y="56"/>
                    <a:pt x="96" y="55"/>
                    <a:pt x="95" y="55"/>
                  </a:cubicBezTo>
                  <a:cubicBezTo>
                    <a:pt x="94" y="54"/>
                    <a:pt x="93" y="53"/>
                    <a:pt x="92" y="54"/>
                  </a:cubicBezTo>
                  <a:cubicBezTo>
                    <a:pt x="92" y="54"/>
                    <a:pt x="92" y="55"/>
                    <a:pt x="93" y="56"/>
                  </a:cubicBezTo>
                  <a:cubicBezTo>
                    <a:pt x="94" y="56"/>
                    <a:pt x="93" y="56"/>
                    <a:pt x="95" y="56"/>
                  </a:cubicBezTo>
                  <a:cubicBezTo>
                    <a:pt x="96" y="56"/>
                    <a:pt x="96" y="57"/>
                    <a:pt x="96" y="57"/>
                  </a:cubicBezTo>
                  <a:cubicBezTo>
                    <a:pt x="96" y="58"/>
                    <a:pt x="97" y="59"/>
                    <a:pt x="97" y="59"/>
                  </a:cubicBezTo>
                  <a:cubicBezTo>
                    <a:pt x="98" y="60"/>
                    <a:pt x="97" y="61"/>
                    <a:pt x="96" y="61"/>
                  </a:cubicBezTo>
                  <a:cubicBezTo>
                    <a:pt x="96" y="61"/>
                    <a:pt x="94" y="61"/>
                    <a:pt x="95" y="61"/>
                  </a:cubicBezTo>
                  <a:cubicBezTo>
                    <a:pt x="95" y="62"/>
                    <a:pt x="95" y="62"/>
                    <a:pt x="94" y="62"/>
                  </a:cubicBezTo>
                  <a:cubicBezTo>
                    <a:pt x="93" y="61"/>
                    <a:pt x="93" y="61"/>
                    <a:pt x="94" y="60"/>
                  </a:cubicBezTo>
                  <a:cubicBezTo>
                    <a:pt x="94" y="60"/>
                    <a:pt x="93" y="60"/>
                    <a:pt x="92" y="59"/>
                  </a:cubicBezTo>
                  <a:cubicBezTo>
                    <a:pt x="92" y="59"/>
                    <a:pt x="89" y="61"/>
                    <a:pt x="89" y="61"/>
                  </a:cubicBezTo>
                  <a:cubicBezTo>
                    <a:pt x="88" y="61"/>
                    <a:pt x="86" y="61"/>
                    <a:pt x="85" y="61"/>
                  </a:cubicBezTo>
                  <a:cubicBezTo>
                    <a:pt x="83" y="62"/>
                    <a:pt x="83" y="63"/>
                    <a:pt x="83" y="63"/>
                  </a:cubicBezTo>
                  <a:cubicBezTo>
                    <a:pt x="82" y="63"/>
                    <a:pt x="80" y="63"/>
                    <a:pt x="79" y="62"/>
                  </a:cubicBezTo>
                  <a:cubicBezTo>
                    <a:pt x="79" y="62"/>
                    <a:pt x="79" y="62"/>
                    <a:pt x="80" y="62"/>
                  </a:cubicBezTo>
                  <a:cubicBezTo>
                    <a:pt x="81" y="62"/>
                    <a:pt x="81" y="62"/>
                    <a:pt x="81" y="61"/>
                  </a:cubicBezTo>
                  <a:cubicBezTo>
                    <a:pt x="80" y="61"/>
                    <a:pt x="81" y="60"/>
                    <a:pt x="81" y="60"/>
                  </a:cubicBezTo>
                  <a:cubicBezTo>
                    <a:pt x="81" y="59"/>
                    <a:pt x="78" y="60"/>
                    <a:pt x="78" y="61"/>
                  </a:cubicBezTo>
                  <a:cubicBezTo>
                    <a:pt x="77" y="61"/>
                    <a:pt x="78" y="62"/>
                    <a:pt x="77" y="62"/>
                  </a:cubicBezTo>
                  <a:cubicBezTo>
                    <a:pt x="77" y="62"/>
                    <a:pt x="77" y="61"/>
                    <a:pt x="76" y="61"/>
                  </a:cubicBezTo>
                  <a:cubicBezTo>
                    <a:pt x="76" y="61"/>
                    <a:pt x="72" y="62"/>
                    <a:pt x="71" y="63"/>
                  </a:cubicBezTo>
                  <a:cubicBezTo>
                    <a:pt x="70" y="64"/>
                    <a:pt x="69" y="64"/>
                    <a:pt x="69" y="64"/>
                  </a:cubicBezTo>
                  <a:cubicBezTo>
                    <a:pt x="69" y="65"/>
                    <a:pt x="67" y="65"/>
                    <a:pt x="66" y="65"/>
                  </a:cubicBezTo>
                  <a:cubicBezTo>
                    <a:pt x="66" y="65"/>
                    <a:pt x="66" y="67"/>
                    <a:pt x="66" y="67"/>
                  </a:cubicBezTo>
                  <a:cubicBezTo>
                    <a:pt x="66" y="68"/>
                    <a:pt x="63" y="68"/>
                    <a:pt x="62" y="68"/>
                  </a:cubicBezTo>
                  <a:cubicBezTo>
                    <a:pt x="61" y="68"/>
                    <a:pt x="61" y="66"/>
                    <a:pt x="60" y="66"/>
                  </a:cubicBezTo>
                  <a:cubicBezTo>
                    <a:pt x="59" y="66"/>
                    <a:pt x="60" y="65"/>
                    <a:pt x="60" y="65"/>
                  </a:cubicBezTo>
                  <a:cubicBezTo>
                    <a:pt x="60" y="64"/>
                    <a:pt x="61" y="65"/>
                    <a:pt x="62" y="64"/>
                  </a:cubicBezTo>
                  <a:cubicBezTo>
                    <a:pt x="62" y="63"/>
                    <a:pt x="63" y="64"/>
                    <a:pt x="64" y="64"/>
                  </a:cubicBezTo>
                  <a:cubicBezTo>
                    <a:pt x="64" y="64"/>
                    <a:pt x="62" y="63"/>
                    <a:pt x="62" y="62"/>
                  </a:cubicBezTo>
                  <a:cubicBezTo>
                    <a:pt x="62" y="61"/>
                    <a:pt x="60" y="61"/>
                    <a:pt x="59" y="61"/>
                  </a:cubicBezTo>
                  <a:cubicBezTo>
                    <a:pt x="58" y="61"/>
                    <a:pt x="57" y="61"/>
                    <a:pt x="56" y="61"/>
                  </a:cubicBezTo>
                  <a:cubicBezTo>
                    <a:pt x="56" y="60"/>
                    <a:pt x="56" y="61"/>
                    <a:pt x="57" y="61"/>
                  </a:cubicBezTo>
                  <a:cubicBezTo>
                    <a:pt x="58" y="62"/>
                    <a:pt x="57" y="63"/>
                    <a:pt x="58" y="63"/>
                  </a:cubicBezTo>
                  <a:cubicBezTo>
                    <a:pt x="58" y="64"/>
                    <a:pt x="57" y="65"/>
                    <a:pt x="57" y="66"/>
                  </a:cubicBezTo>
                  <a:cubicBezTo>
                    <a:pt x="56" y="67"/>
                    <a:pt x="56" y="67"/>
                    <a:pt x="57" y="66"/>
                  </a:cubicBezTo>
                  <a:cubicBezTo>
                    <a:pt x="58" y="66"/>
                    <a:pt x="58" y="68"/>
                    <a:pt x="58" y="69"/>
                  </a:cubicBezTo>
                  <a:cubicBezTo>
                    <a:pt x="58" y="69"/>
                    <a:pt x="58" y="70"/>
                    <a:pt x="58" y="70"/>
                  </a:cubicBezTo>
                  <a:cubicBezTo>
                    <a:pt x="58" y="71"/>
                    <a:pt x="57" y="70"/>
                    <a:pt x="57" y="70"/>
                  </a:cubicBezTo>
                  <a:cubicBezTo>
                    <a:pt x="56" y="71"/>
                    <a:pt x="56" y="70"/>
                    <a:pt x="56" y="70"/>
                  </a:cubicBezTo>
                  <a:cubicBezTo>
                    <a:pt x="56" y="69"/>
                    <a:pt x="54" y="69"/>
                    <a:pt x="53" y="69"/>
                  </a:cubicBezTo>
                  <a:cubicBezTo>
                    <a:pt x="53" y="69"/>
                    <a:pt x="52" y="69"/>
                    <a:pt x="52" y="70"/>
                  </a:cubicBezTo>
                  <a:cubicBezTo>
                    <a:pt x="52" y="70"/>
                    <a:pt x="51" y="71"/>
                    <a:pt x="50" y="71"/>
                  </a:cubicBezTo>
                  <a:cubicBezTo>
                    <a:pt x="49" y="71"/>
                    <a:pt x="48" y="72"/>
                    <a:pt x="48" y="72"/>
                  </a:cubicBezTo>
                  <a:cubicBezTo>
                    <a:pt x="47" y="73"/>
                    <a:pt x="47" y="74"/>
                    <a:pt x="48" y="74"/>
                  </a:cubicBezTo>
                  <a:cubicBezTo>
                    <a:pt x="49" y="75"/>
                    <a:pt x="49" y="76"/>
                    <a:pt x="49" y="76"/>
                  </a:cubicBezTo>
                  <a:cubicBezTo>
                    <a:pt x="49" y="77"/>
                    <a:pt x="46" y="77"/>
                    <a:pt x="46" y="76"/>
                  </a:cubicBezTo>
                  <a:cubicBezTo>
                    <a:pt x="46" y="76"/>
                    <a:pt x="44" y="75"/>
                    <a:pt x="44" y="76"/>
                  </a:cubicBezTo>
                  <a:cubicBezTo>
                    <a:pt x="43" y="76"/>
                    <a:pt x="42" y="74"/>
                    <a:pt x="41" y="74"/>
                  </a:cubicBezTo>
                  <a:cubicBezTo>
                    <a:pt x="40" y="74"/>
                    <a:pt x="40" y="75"/>
                    <a:pt x="40" y="75"/>
                  </a:cubicBezTo>
                  <a:cubicBezTo>
                    <a:pt x="39" y="76"/>
                    <a:pt x="40" y="76"/>
                    <a:pt x="40" y="77"/>
                  </a:cubicBezTo>
                  <a:cubicBezTo>
                    <a:pt x="41" y="77"/>
                    <a:pt x="42" y="77"/>
                    <a:pt x="43" y="77"/>
                  </a:cubicBezTo>
                  <a:cubicBezTo>
                    <a:pt x="43" y="77"/>
                    <a:pt x="43" y="78"/>
                    <a:pt x="43" y="79"/>
                  </a:cubicBezTo>
                  <a:cubicBezTo>
                    <a:pt x="43" y="79"/>
                    <a:pt x="41" y="80"/>
                    <a:pt x="41" y="79"/>
                  </a:cubicBezTo>
                  <a:cubicBezTo>
                    <a:pt x="41" y="79"/>
                    <a:pt x="39" y="79"/>
                    <a:pt x="39" y="79"/>
                  </a:cubicBezTo>
                  <a:cubicBezTo>
                    <a:pt x="39" y="78"/>
                    <a:pt x="38" y="77"/>
                    <a:pt x="37" y="77"/>
                  </a:cubicBezTo>
                  <a:cubicBezTo>
                    <a:pt x="36" y="77"/>
                    <a:pt x="36" y="77"/>
                    <a:pt x="36" y="76"/>
                  </a:cubicBezTo>
                  <a:cubicBezTo>
                    <a:pt x="36" y="75"/>
                    <a:pt x="35" y="75"/>
                    <a:pt x="35" y="74"/>
                  </a:cubicBezTo>
                  <a:cubicBezTo>
                    <a:pt x="35" y="74"/>
                    <a:pt x="35" y="73"/>
                    <a:pt x="35" y="73"/>
                  </a:cubicBezTo>
                  <a:cubicBezTo>
                    <a:pt x="36" y="72"/>
                    <a:pt x="35" y="72"/>
                    <a:pt x="36" y="71"/>
                  </a:cubicBezTo>
                  <a:cubicBezTo>
                    <a:pt x="36" y="71"/>
                    <a:pt x="35" y="70"/>
                    <a:pt x="34" y="70"/>
                  </a:cubicBezTo>
                  <a:cubicBezTo>
                    <a:pt x="33" y="70"/>
                    <a:pt x="33" y="69"/>
                    <a:pt x="32" y="69"/>
                  </a:cubicBezTo>
                  <a:cubicBezTo>
                    <a:pt x="32" y="69"/>
                    <a:pt x="30" y="68"/>
                    <a:pt x="30" y="67"/>
                  </a:cubicBezTo>
                  <a:cubicBezTo>
                    <a:pt x="30" y="67"/>
                    <a:pt x="29" y="66"/>
                    <a:pt x="29" y="66"/>
                  </a:cubicBezTo>
                  <a:cubicBezTo>
                    <a:pt x="30" y="66"/>
                    <a:pt x="30" y="66"/>
                    <a:pt x="31" y="67"/>
                  </a:cubicBezTo>
                  <a:cubicBezTo>
                    <a:pt x="32" y="68"/>
                    <a:pt x="33" y="68"/>
                    <a:pt x="34" y="68"/>
                  </a:cubicBezTo>
                  <a:cubicBezTo>
                    <a:pt x="36" y="69"/>
                    <a:pt x="37" y="69"/>
                    <a:pt x="38" y="70"/>
                  </a:cubicBezTo>
                  <a:cubicBezTo>
                    <a:pt x="40" y="70"/>
                    <a:pt x="41" y="70"/>
                    <a:pt x="44" y="71"/>
                  </a:cubicBezTo>
                  <a:cubicBezTo>
                    <a:pt x="46" y="71"/>
                    <a:pt x="50" y="68"/>
                    <a:pt x="51" y="68"/>
                  </a:cubicBezTo>
                  <a:cubicBezTo>
                    <a:pt x="51" y="67"/>
                    <a:pt x="50" y="65"/>
                    <a:pt x="50" y="65"/>
                  </a:cubicBezTo>
                  <a:cubicBezTo>
                    <a:pt x="50" y="64"/>
                    <a:pt x="49" y="64"/>
                    <a:pt x="49" y="64"/>
                  </a:cubicBezTo>
                  <a:cubicBezTo>
                    <a:pt x="49" y="63"/>
                    <a:pt x="48" y="63"/>
                    <a:pt x="47" y="63"/>
                  </a:cubicBezTo>
                  <a:cubicBezTo>
                    <a:pt x="46" y="63"/>
                    <a:pt x="46" y="61"/>
                    <a:pt x="45" y="62"/>
                  </a:cubicBezTo>
                  <a:cubicBezTo>
                    <a:pt x="44" y="62"/>
                    <a:pt x="44" y="61"/>
                    <a:pt x="42" y="60"/>
                  </a:cubicBezTo>
                  <a:cubicBezTo>
                    <a:pt x="40" y="58"/>
                    <a:pt x="37" y="57"/>
                    <a:pt x="36" y="58"/>
                  </a:cubicBezTo>
                  <a:cubicBezTo>
                    <a:pt x="36" y="58"/>
                    <a:pt x="35" y="58"/>
                    <a:pt x="35" y="58"/>
                  </a:cubicBezTo>
                  <a:cubicBezTo>
                    <a:pt x="35" y="57"/>
                    <a:pt x="34" y="57"/>
                    <a:pt x="33" y="58"/>
                  </a:cubicBezTo>
                  <a:cubicBezTo>
                    <a:pt x="33" y="58"/>
                    <a:pt x="32" y="57"/>
                    <a:pt x="31" y="57"/>
                  </a:cubicBezTo>
                  <a:cubicBezTo>
                    <a:pt x="30" y="58"/>
                    <a:pt x="30" y="57"/>
                    <a:pt x="30" y="57"/>
                  </a:cubicBezTo>
                  <a:cubicBezTo>
                    <a:pt x="30" y="56"/>
                    <a:pt x="32" y="57"/>
                    <a:pt x="32" y="56"/>
                  </a:cubicBezTo>
                  <a:cubicBezTo>
                    <a:pt x="32" y="56"/>
                    <a:pt x="31" y="56"/>
                    <a:pt x="30" y="55"/>
                  </a:cubicBezTo>
                  <a:cubicBezTo>
                    <a:pt x="29" y="55"/>
                    <a:pt x="29" y="55"/>
                    <a:pt x="29" y="56"/>
                  </a:cubicBezTo>
                  <a:cubicBezTo>
                    <a:pt x="28" y="56"/>
                    <a:pt x="28" y="56"/>
                    <a:pt x="27" y="56"/>
                  </a:cubicBezTo>
                  <a:cubicBezTo>
                    <a:pt x="27" y="56"/>
                    <a:pt x="27" y="56"/>
                    <a:pt x="27" y="56"/>
                  </a:cubicBezTo>
                  <a:cubicBezTo>
                    <a:pt x="27" y="56"/>
                    <a:pt x="26" y="57"/>
                    <a:pt x="26" y="56"/>
                  </a:cubicBezTo>
                  <a:cubicBezTo>
                    <a:pt x="25" y="56"/>
                    <a:pt x="25" y="57"/>
                    <a:pt x="24" y="57"/>
                  </a:cubicBezTo>
                  <a:cubicBezTo>
                    <a:pt x="23" y="57"/>
                    <a:pt x="22" y="58"/>
                    <a:pt x="22" y="59"/>
                  </a:cubicBezTo>
                  <a:cubicBezTo>
                    <a:pt x="22" y="59"/>
                    <a:pt x="21" y="59"/>
                    <a:pt x="21" y="59"/>
                  </a:cubicBezTo>
                  <a:cubicBezTo>
                    <a:pt x="21" y="60"/>
                    <a:pt x="21" y="60"/>
                    <a:pt x="21" y="61"/>
                  </a:cubicBezTo>
                  <a:cubicBezTo>
                    <a:pt x="21" y="61"/>
                    <a:pt x="21" y="61"/>
                    <a:pt x="21" y="62"/>
                  </a:cubicBezTo>
                  <a:cubicBezTo>
                    <a:pt x="22" y="63"/>
                    <a:pt x="22" y="63"/>
                    <a:pt x="23" y="63"/>
                  </a:cubicBezTo>
                  <a:cubicBezTo>
                    <a:pt x="23" y="63"/>
                    <a:pt x="24" y="64"/>
                    <a:pt x="24" y="64"/>
                  </a:cubicBezTo>
                  <a:cubicBezTo>
                    <a:pt x="24" y="65"/>
                    <a:pt x="23" y="66"/>
                    <a:pt x="23" y="66"/>
                  </a:cubicBezTo>
                  <a:cubicBezTo>
                    <a:pt x="23" y="66"/>
                    <a:pt x="22" y="67"/>
                    <a:pt x="22" y="68"/>
                  </a:cubicBezTo>
                  <a:cubicBezTo>
                    <a:pt x="23" y="68"/>
                    <a:pt x="24" y="70"/>
                    <a:pt x="25" y="71"/>
                  </a:cubicBezTo>
                  <a:cubicBezTo>
                    <a:pt x="25" y="72"/>
                    <a:pt x="24" y="72"/>
                    <a:pt x="24" y="72"/>
                  </a:cubicBezTo>
                  <a:cubicBezTo>
                    <a:pt x="23" y="73"/>
                    <a:pt x="24" y="74"/>
                    <a:pt x="24" y="74"/>
                  </a:cubicBezTo>
                  <a:cubicBezTo>
                    <a:pt x="24" y="75"/>
                    <a:pt x="23" y="75"/>
                    <a:pt x="24" y="75"/>
                  </a:cubicBezTo>
                  <a:cubicBezTo>
                    <a:pt x="24" y="75"/>
                    <a:pt x="25" y="75"/>
                    <a:pt x="25" y="76"/>
                  </a:cubicBezTo>
                  <a:cubicBezTo>
                    <a:pt x="25" y="76"/>
                    <a:pt x="24" y="76"/>
                    <a:pt x="24" y="77"/>
                  </a:cubicBezTo>
                  <a:cubicBezTo>
                    <a:pt x="25" y="77"/>
                    <a:pt x="26" y="77"/>
                    <a:pt x="26" y="78"/>
                  </a:cubicBezTo>
                  <a:cubicBezTo>
                    <a:pt x="26" y="79"/>
                    <a:pt x="24" y="79"/>
                    <a:pt x="24" y="79"/>
                  </a:cubicBezTo>
                  <a:cubicBezTo>
                    <a:pt x="24" y="80"/>
                    <a:pt x="26" y="81"/>
                    <a:pt x="27" y="82"/>
                  </a:cubicBezTo>
                  <a:cubicBezTo>
                    <a:pt x="28" y="83"/>
                    <a:pt x="28" y="83"/>
                    <a:pt x="28" y="84"/>
                  </a:cubicBezTo>
                  <a:cubicBezTo>
                    <a:pt x="27" y="85"/>
                    <a:pt x="25" y="86"/>
                    <a:pt x="24" y="87"/>
                  </a:cubicBezTo>
                  <a:cubicBezTo>
                    <a:pt x="24" y="88"/>
                    <a:pt x="22" y="89"/>
                    <a:pt x="21" y="90"/>
                  </a:cubicBezTo>
                  <a:cubicBezTo>
                    <a:pt x="20" y="90"/>
                    <a:pt x="20" y="91"/>
                    <a:pt x="20" y="91"/>
                  </a:cubicBezTo>
                  <a:cubicBezTo>
                    <a:pt x="20" y="91"/>
                    <a:pt x="20" y="91"/>
                    <a:pt x="21" y="91"/>
                  </a:cubicBezTo>
                  <a:cubicBezTo>
                    <a:pt x="21" y="90"/>
                    <a:pt x="22" y="92"/>
                    <a:pt x="22" y="92"/>
                  </a:cubicBezTo>
                  <a:cubicBezTo>
                    <a:pt x="23" y="93"/>
                    <a:pt x="24" y="92"/>
                    <a:pt x="24" y="93"/>
                  </a:cubicBezTo>
                  <a:cubicBezTo>
                    <a:pt x="24" y="93"/>
                    <a:pt x="24" y="93"/>
                    <a:pt x="23" y="93"/>
                  </a:cubicBezTo>
                  <a:cubicBezTo>
                    <a:pt x="22" y="93"/>
                    <a:pt x="22" y="93"/>
                    <a:pt x="21" y="94"/>
                  </a:cubicBezTo>
                  <a:cubicBezTo>
                    <a:pt x="20" y="94"/>
                    <a:pt x="20" y="94"/>
                    <a:pt x="20" y="95"/>
                  </a:cubicBezTo>
                  <a:cubicBezTo>
                    <a:pt x="20" y="95"/>
                    <a:pt x="19" y="96"/>
                    <a:pt x="19" y="96"/>
                  </a:cubicBezTo>
                  <a:cubicBezTo>
                    <a:pt x="19" y="97"/>
                    <a:pt x="18" y="97"/>
                    <a:pt x="18" y="97"/>
                  </a:cubicBezTo>
                  <a:cubicBezTo>
                    <a:pt x="18" y="98"/>
                    <a:pt x="18" y="98"/>
                    <a:pt x="19" y="99"/>
                  </a:cubicBezTo>
                  <a:cubicBezTo>
                    <a:pt x="19" y="99"/>
                    <a:pt x="19" y="99"/>
                    <a:pt x="19" y="100"/>
                  </a:cubicBezTo>
                  <a:cubicBezTo>
                    <a:pt x="19" y="100"/>
                    <a:pt x="19" y="100"/>
                    <a:pt x="18" y="101"/>
                  </a:cubicBezTo>
                  <a:cubicBezTo>
                    <a:pt x="18" y="101"/>
                    <a:pt x="18" y="102"/>
                    <a:pt x="19" y="102"/>
                  </a:cubicBezTo>
                  <a:cubicBezTo>
                    <a:pt x="19" y="102"/>
                    <a:pt x="19" y="103"/>
                    <a:pt x="19" y="103"/>
                  </a:cubicBezTo>
                  <a:cubicBezTo>
                    <a:pt x="19" y="104"/>
                    <a:pt x="19" y="104"/>
                    <a:pt x="20" y="105"/>
                  </a:cubicBezTo>
                  <a:cubicBezTo>
                    <a:pt x="20" y="105"/>
                    <a:pt x="20" y="106"/>
                    <a:pt x="20" y="106"/>
                  </a:cubicBezTo>
                  <a:cubicBezTo>
                    <a:pt x="21" y="106"/>
                    <a:pt x="21" y="107"/>
                    <a:pt x="22" y="107"/>
                  </a:cubicBezTo>
                  <a:cubicBezTo>
                    <a:pt x="22" y="106"/>
                    <a:pt x="23" y="107"/>
                    <a:pt x="23" y="107"/>
                  </a:cubicBezTo>
                  <a:cubicBezTo>
                    <a:pt x="23" y="108"/>
                    <a:pt x="23" y="107"/>
                    <a:pt x="24" y="107"/>
                  </a:cubicBezTo>
                  <a:cubicBezTo>
                    <a:pt x="25" y="107"/>
                    <a:pt x="26" y="108"/>
                    <a:pt x="26" y="108"/>
                  </a:cubicBezTo>
                  <a:cubicBezTo>
                    <a:pt x="26" y="108"/>
                    <a:pt x="26" y="109"/>
                    <a:pt x="26" y="109"/>
                  </a:cubicBezTo>
                  <a:cubicBezTo>
                    <a:pt x="26" y="110"/>
                    <a:pt x="26" y="111"/>
                    <a:pt x="27" y="111"/>
                  </a:cubicBezTo>
                  <a:cubicBezTo>
                    <a:pt x="27" y="111"/>
                    <a:pt x="27" y="112"/>
                    <a:pt x="28" y="112"/>
                  </a:cubicBezTo>
                  <a:cubicBezTo>
                    <a:pt x="28" y="113"/>
                    <a:pt x="29" y="114"/>
                    <a:pt x="29" y="114"/>
                  </a:cubicBezTo>
                  <a:cubicBezTo>
                    <a:pt x="29" y="114"/>
                    <a:pt x="30" y="114"/>
                    <a:pt x="30" y="115"/>
                  </a:cubicBezTo>
                  <a:cubicBezTo>
                    <a:pt x="30" y="115"/>
                    <a:pt x="30" y="116"/>
                    <a:pt x="29" y="116"/>
                  </a:cubicBezTo>
                  <a:cubicBezTo>
                    <a:pt x="29" y="116"/>
                    <a:pt x="28" y="115"/>
                    <a:pt x="28" y="116"/>
                  </a:cubicBezTo>
                  <a:cubicBezTo>
                    <a:pt x="27" y="116"/>
                    <a:pt x="28" y="117"/>
                    <a:pt x="28" y="118"/>
                  </a:cubicBezTo>
                  <a:cubicBezTo>
                    <a:pt x="28" y="119"/>
                    <a:pt x="28" y="119"/>
                    <a:pt x="29" y="119"/>
                  </a:cubicBezTo>
                  <a:cubicBezTo>
                    <a:pt x="29" y="119"/>
                    <a:pt x="30" y="119"/>
                    <a:pt x="30" y="119"/>
                  </a:cubicBezTo>
                  <a:cubicBezTo>
                    <a:pt x="30" y="118"/>
                    <a:pt x="31" y="119"/>
                    <a:pt x="31" y="119"/>
                  </a:cubicBezTo>
                  <a:cubicBezTo>
                    <a:pt x="32" y="118"/>
                    <a:pt x="33" y="118"/>
                    <a:pt x="33" y="119"/>
                  </a:cubicBezTo>
                  <a:cubicBezTo>
                    <a:pt x="34" y="119"/>
                    <a:pt x="34" y="120"/>
                    <a:pt x="34" y="120"/>
                  </a:cubicBezTo>
                  <a:cubicBezTo>
                    <a:pt x="33" y="121"/>
                    <a:pt x="34" y="121"/>
                    <a:pt x="34" y="122"/>
                  </a:cubicBezTo>
                  <a:cubicBezTo>
                    <a:pt x="34" y="122"/>
                    <a:pt x="36" y="122"/>
                    <a:pt x="36" y="122"/>
                  </a:cubicBezTo>
                  <a:cubicBezTo>
                    <a:pt x="36" y="122"/>
                    <a:pt x="37" y="123"/>
                    <a:pt x="37" y="124"/>
                  </a:cubicBezTo>
                  <a:cubicBezTo>
                    <a:pt x="37" y="125"/>
                    <a:pt x="37" y="125"/>
                    <a:pt x="38" y="124"/>
                  </a:cubicBezTo>
                  <a:cubicBezTo>
                    <a:pt x="38" y="124"/>
                    <a:pt x="39" y="125"/>
                    <a:pt x="39" y="125"/>
                  </a:cubicBezTo>
                  <a:cubicBezTo>
                    <a:pt x="39" y="125"/>
                    <a:pt x="40" y="125"/>
                    <a:pt x="40" y="125"/>
                  </a:cubicBezTo>
                  <a:cubicBezTo>
                    <a:pt x="41" y="125"/>
                    <a:pt x="41" y="124"/>
                    <a:pt x="41" y="125"/>
                  </a:cubicBezTo>
                  <a:cubicBezTo>
                    <a:pt x="42" y="125"/>
                    <a:pt x="42" y="126"/>
                    <a:pt x="42" y="126"/>
                  </a:cubicBezTo>
                  <a:cubicBezTo>
                    <a:pt x="42" y="126"/>
                    <a:pt x="44" y="126"/>
                    <a:pt x="44" y="126"/>
                  </a:cubicBezTo>
                  <a:cubicBezTo>
                    <a:pt x="45" y="127"/>
                    <a:pt x="46" y="126"/>
                    <a:pt x="46" y="127"/>
                  </a:cubicBezTo>
                  <a:cubicBezTo>
                    <a:pt x="47" y="127"/>
                    <a:pt x="48" y="127"/>
                    <a:pt x="48" y="128"/>
                  </a:cubicBezTo>
                  <a:cubicBezTo>
                    <a:pt x="48" y="128"/>
                    <a:pt x="47" y="128"/>
                    <a:pt x="47" y="129"/>
                  </a:cubicBezTo>
                  <a:cubicBezTo>
                    <a:pt x="47" y="129"/>
                    <a:pt x="48" y="129"/>
                    <a:pt x="48" y="129"/>
                  </a:cubicBezTo>
                  <a:cubicBezTo>
                    <a:pt x="48" y="130"/>
                    <a:pt x="47" y="130"/>
                    <a:pt x="47" y="130"/>
                  </a:cubicBezTo>
                  <a:cubicBezTo>
                    <a:pt x="47" y="130"/>
                    <a:pt x="47" y="130"/>
                    <a:pt x="47" y="131"/>
                  </a:cubicBezTo>
                  <a:cubicBezTo>
                    <a:pt x="47" y="131"/>
                    <a:pt x="47" y="132"/>
                    <a:pt x="47" y="132"/>
                  </a:cubicBezTo>
                  <a:cubicBezTo>
                    <a:pt x="47" y="132"/>
                    <a:pt x="45" y="132"/>
                    <a:pt x="45" y="132"/>
                  </a:cubicBezTo>
                  <a:cubicBezTo>
                    <a:pt x="45" y="132"/>
                    <a:pt x="43" y="133"/>
                    <a:pt x="43" y="133"/>
                  </a:cubicBezTo>
                  <a:cubicBezTo>
                    <a:pt x="43" y="133"/>
                    <a:pt x="43" y="134"/>
                    <a:pt x="43" y="134"/>
                  </a:cubicBezTo>
                  <a:cubicBezTo>
                    <a:pt x="44" y="134"/>
                    <a:pt x="45" y="134"/>
                    <a:pt x="45" y="134"/>
                  </a:cubicBezTo>
                  <a:cubicBezTo>
                    <a:pt x="46" y="135"/>
                    <a:pt x="43" y="136"/>
                    <a:pt x="43" y="136"/>
                  </a:cubicBezTo>
                  <a:cubicBezTo>
                    <a:pt x="42" y="136"/>
                    <a:pt x="43" y="137"/>
                    <a:pt x="43" y="137"/>
                  </a:cubicBezTo>
                  <a:cubicBezTo>
                    <a:pt x="43" y="138"/>
                    <a:pt x="42" y="138"/>
                    <a:pt x="42" y="139"/>
                  </a:cubicBezTo>
                  <a:cubicBezTo>
                    <a:pt x="42" y="140"/>
                    <a:pt x="42" y="140"/>
                    <a:pt x="41" y="140"/>
                  </a:cubicBezTo>
                  <a:cubicBezTo>
                    <a:pt x="40" y="140"/>
                    <a:pt x="40" y="140"/>
                    <a:pt x="40" y="140"/>
                  </a:cubicBezTo>
                  <a:cubicBezTo>
                    <a:pt x="41" y="140"/>
                    <a:pt x="41" y="141"/>
                    <a:pt x="42" y="142"/>
                  </a:cubicBezTo>
                  <a:cubicBezTo>
                    <a:pt x="43" y="142"/>
                    <a:pt x="45" y="143"/>
                    <a:pt x="46" y="145"/>
                  </a:cubicBezTo>
                  <a:cubicBezTo>
                    <a:pt x="47" y="145"/>
                    <a:pt x="47" y="145"/>
                    <a:pt x="47" y="145"/>
                  </a:cubicBezTo>
                  <a:cubicBezTo>
                    <a:pt x="47" y="145"/>
                    <a:pt x="48" y="145"/>
                    <a:pt x="48" y="145"/>
                  </a:cubicBezTo>
                  <a:cubicBezTo>
                    <a:pt x="49" y="145"/>
                    <a:pt x="50" y="145"/>
                    <a:pt x="51" y="146"/>
                  </a:cubicBezTo>
                  <a:cubicBezTo>
                    <a:pt x="51" y="146"/>
                    <a:pt x="54" y="146"/>
                    <a:pt x="54" y="146"/>
                  </a:cubicBezTo>
                  <a:cubicBezTo>
                    <a:pt x="55" y="146"/>
                    <a:pt x="55" y="147"/>
                    <a:pt x="56" y="147"/>
                  </a:cubicBezTo>
                  <a:cubicBezTo>
                    <a:pt x="56" y="147"/>
                    <a:pt x="57" y="148"/>
                    <a:pt x="57" y="148"/>
                  </a:cubicBezTo>
                  <a:cubicBezTo>
                    <a:pt x="58" y="147"/>
                    <a:pt x="59" y="147"/>
                    <a:pt x="59" y="147"/>
                  </a:cubicBezTo>
                  <a:cubicBezTo>
                    <a:pt x="60" y="147"/>
                    <a:pt x="60" y="148"/>
                    <a:pt x="60" y="148"/>
                  </a:cubicBezTo>
                  <a:cubicBezTo>
                    <a:pt x="61" y="148"/>
                    <a:pt x="61" y="149"/>
                    <a:pt x="61" y="149"/>
                  </a:cubicBezTo>
                  <a:cubicBezTo>
                    <a:pt x="61" y="149"/>
                    <a:pt x="62" y="150"/>
                    <a:pt x="63" y="150"/>
                  </a:cubicBezTo>
                  <a:cubicBezTo>
                    <a:pt x="64" y="150"/>
                    <a:pt x="65" y="152"/>
                    <a:pt x="65" y="151"/>
                  </a:cubicBezTo>
                  <a:cubicBezTo>
                    <a:pt x="65" y="151"/>
                    <a:pt x="66" y="152"/>
                    <a:pt x="66" y="151"/>
                  </a:cubicBezTo>
                  <a:cubicBezTo>
                    <a:pt x="66" y="151"/>
                    <a:pt x="67" y="151"/>
                    <a:pt x="67" y="150"/>
                  </a:cubicBezTo>
                  <a:cubicBezTo>
                    <a:pt x="66" y="149"/>
                    <a:pt x="65" y="147"/>
                    <a:pt x="65" y="146"/>
                  </a:cubicBezTo>
                  <a:cubicBezTo>
                    <a:pt x="65" y="145"/>
                    <a:pt x="65" y="144"/>
                    <a:pt x="64" y="143"/>
                  </a:cubicBezTo>
                  <a:cubicBezTo>
                    <a:pt x="62" y="142"/>
                    <a:pt x="64" y="141"/>
                    <a:pt x="65" y="140"/>
                  </a:cubicBezTo>
                  <a:cubicBezTo>
                    <a:pt x="66" y="139"/>
                    <a:pt x="68" y="138"/>
                    <a:pt x="69" y="137"/>
                  </a:cubicBezTo>
                  <a:cubicBezTo>
                    <a:pt x="69" y="137"/>
                    <a:pt x="69" y="137"/>
                    <a:pt x="68" y="137"/>
                  </a:cubicBezTo>
                  <a:cubicBezTo>
                    <a:pt x="68" y="136"/>
                    <a:pt x="67" y="136"/>
                    <a:pt x="68" y="136"/>
                  </a:cubicBezTo>
                  <a:cubicBezTo>
                    <a:pt x="69" y="136"/>
                    <a:pt x="68" y="135"/>
                    <a:pt x="68" y="134"/>
                  </a:cubicBezTo>
                  <a:cubicBezTo>
                    <a:pt x="67" y="133"/>
                    <a:pt x="67" y="133"/>
                    <a:pt x="66" y="133"/>
                  </a:cubicBezTo>
                  <a:cubicBezTo>
                    <a:pt x="66" y="133"/>
                    <a:pt x="65" y="133"/>
                    <a:pt x="65" y="133"/>
                  </a:cubicBezTo>
                  <a:cubicBezTo>
                    <a:pt x="64" y="133"/>
                    <a:pt x="64" y="132"/>
                    <a:pt x="64" y="132"/>
                  </a:cubicBezTo>
                  <a:cubicBezTo>
                    <a:pt x="64" y="131"/>
                    <a:pt x="63" y="131"/>
                    <a:pt x="63" y="131"/>
                  </a:cubicBezTo>
                  <a:cubicBezTo>
                    <a:pt x="63" y="130"/>
                    <a:pt x="63" y="129"/>
                    <a:pt x="63" y="129"/>
                  </a:cubicBezTo>
                  <a:cubicBezTo>
                    <a:pt x="63" y="129"/>
                    <a:pt x="64" y="129"/>
                    <a:pt x="64" y="128"/>
                  </a:cubicBezTo>
                  <a:cubicBezTo>
                    <a:pt x="64" y="128"/>
                    <a:pt x="63" y="128"/>
                    <a:pt x="63" y="127"/>
                  </a:cubicBezTo>
                  <a:cubicBezTo>
                    <a:pt x="64" y="127"/>
                    <a:pt x="65" y="127"/>
                    <a:pt x="65" y="126"/>
                  </a:cubicBezTo>
                  <a:cubicBezTo>
                    <a:pt x="65" y="125"/>
                    <a:pt x="65" y="125"/>
                    <a:pt x="66" y="125"/>
                  </a:cubicBezTo>
                  <a:cubicBezTo>
                    <a:pt x="67" y="126"/>
                    <a:pt x="67" y="127"/>
                    <a:pt x="68" y="127"/>
                  </a:cubicBezTo>
                  <a:cubicBezTo>
                    <a:pt x="69" y="126"/>
                    <a:pt x="68" y="126"/>
                    <a:pt x="68" y="125"/>
                  </a:cubicBezTo>
                  <a:cubicBezTo>
                    <a:pt x="68" y="125"/>
                    <a:pt x="68" y="124"/>
                    <a:pt x="69" y="124"/>
                  </a:cubicBezTo>
                  <a:cubicBezTo>
                    <a:pt x="70" y="124"/>
                    <a:pt x="69" y="123"/>
                    <a:pt x="70" y="123"/>
                  </a:cubicBezTo>
                  <a:cubicBezTo>
                    <a:pt x="71" y="123"/>
                    <a:pt x="72" y="122"/>
                    <a:pt x="72" y="122"/>
                  </a:cubicBezTo>
                  <a:cubicBezTo>
                    <a:pt x="73" y="121"/>
                    <a:pt x="74" y="121"/>
                    <a:pt x="74" y="121"/>
                  </a:cubicBezTo>
                  <a:cubicBezTo>
                    <a:pt x="75" y="121"/>
                    <a:pt x="75" y="122"/>
                    <a:pt x="75" y="121"/>
                  </a:cubicBezTo>
                  <a:cubicBezTo>
                    <a:pt x="76" y="120"/>
                    <a:pt x="77" y="121"/>
                    <a:pt x="77" y="121"/>
                  </a:cubicBezTo>
                  <a:cubicBezTo>
                    <a:pt x="77" y="122"/>
                    <a:pt x="79" y="122"/>
                    <a:pt x="80" y="122"/>
                  </a:cubicBezTo>
                  <a:cubicBezTo>
                    <a:pt x="80" y="122"/>
                    <a:pt x="82" y="123"/>
                    <a:pt x="82" y="124"/>
                  </a:cubicBezTo>
                  <a:cubicBezTo>
                    <a:pt x="82" y="124"/>
                    <a:pt x="82" y="125"/>
                    <a:pt x="82" y="124"/>
                  </a:cubicBezTo>
                  <a:cubicBezTo>
                    <a:pt x="82" y="123"/>
                    <a:pt x="83" y="123"/>
                    <a:pt x="84" y="124"/>
                  </a:cubicBezTo>
                  <a:cubicBezTo>
                    <a:pt x="84" y="124"/>
                    <a:pt x="86" y="124"/>
                    <a:pt x="86" y="124"/>
                  </a:cubicBezTo>
                  <a:cubicBezTo>
                    <a:pt x="86" y="123"/>
                    <a:pt x="87" y="123"/>
                    <a:pt x="88" y="123"/>
                  </a:cubicBezTo>
                  <a:cubicBezTo>
                    <a:pt x="89" y="123"/>
                    <a:pt x="89" y="124"/>
                    <a:pt x="89" y="123"/>
                  </a:cubicBezTo>
                  <a:cubicBezTo>
                    <a:pt x="90" y="122"/>
                    <a:pt x="91" y="123"/>
                    <a:pt x="92" y="123"/>
                  </a:cubicBezTo>
                  <a:cubicBezTo>
                    <a:pt x="92" y="124"/>
                    <a:pt x="93" y="124"/>
                    <a:pt x="93" y="124"/>
                  </a:cubicBezTo>
                  <a:cubicBezTo>
                    <a:pt x="94" y="124"/>
                    <a:pt x="94" y="125"/>
                    <a:pt x="94" y="125"/>
                  </a:cubicBezTo>
                  <a:cubicBezTo>
                    <a:pt x="95" y="124"/>
                    <a:pt x="95" y="123"/>
                    <a:pt x="95" y="123"/>
                  </a:cubicBezTo>
                  <a:cubicBezTo>
                    <a:pt x="96" y="124"/>
                    <a:pt x="96" y="124"/>
                    <a:pt x="97" y="124"/>
                  </a:cubicBezTo>
                  <a:cubicBezTo>
                    <a:pt x="98" y="124"/>
                    <a:pt x="98" y="124"/>
                    <a:pt x="98" y="123"/>
                  </a:cubicBezTo>
                  <a:cubicBezTo>
                    <a:pt x="98" y="123"/>
                    <a:pt x="98" y="122"/>
                    <a:pt x="98" y="122"/>
                  </a:cubicBezTo>
                  <a:cubicBezTo>
                    <a:pt x="97" y="122"/>
                    <a:pt x="97" y="121"/>
                    <a:pt x="96" y="121"/>
                  </a:cubicBezTo>
                  <a:cubicBezTo>
                    <a:pt x="95" y="121"/>
                    <a:pt x="95" y="120"/>
                    <a:pt x="95" y="120"/>
                  </a:cubicBezTo>
                  <a:cubicBezTo>
                    <a:pt x="96" y="120"/>
                    <a:pt x="97" y="119"/>
                    <a:pt x="97" y="119"/>
                  </a:cubicBezTo>
                  <a:cubicBezTo>
                    <a:pt x="97" y="118"/>
                    <a:pt x="96" y="117"/>
                    <a:pt x="97" y="117"/>
                  </a:cubicBezTo>
                  <a:cubicBezTo>
                    <a:pt x="98" y="117"/>
                    <a:pt x="100" y="117"/>
                    <a:pt x="100" y="117"/>
                  </a:cubicBezTo>
                  <a:cubicBezTo>
                    <a:pt x="100" y="116"/>
                    <a:pt x="98" y="116"/>
                    <a:pt x="98" y="116"/>
                  </a:cubicBezTo>
                  <a:cubicBezTo>
                    <a:pt x="97" y="115"/>
                    <a:pt x="97" y="114"/>
                    <a:pt x="98" y="114"/>
                  </a:cubicBezTo>
                  <a:cubicBezTo>
                    <a:pt x="98" y="113"/>
                    <a:pt x="99" y="114"/>
                    <a:pt x="100" y="114"/>
                  </a:cubicBezTo>
                  <a:cubicBezTo>
                    <a:pt x="100" y="113"/>
                    <a:pt x="102" y="114"/>
                    <a:pt x="102" y="113"/>
                  </a:cubicBezTo>
                  <a:cubicBezTo>
                    <a:pt x="103" y="113"/>
                    <a:pt x="105" y="113"/>
                    <a:pt x="106" y="113"/>
                  </a:cubicBezTo>
                  <a:cubicBezTo>
                    <a:pt x="107" y="113"/>
                    <a:pt x="107" y="112"/>
                    <a:pt x="108" y="112"/>
                  </a:cubicBezTo>
                  <a:cubicBezTo>
                    <a:pt x="109" y="112"/>
                    <a:pt x="111" y="111"/>
                    <a:pt x="112" y="111"/>
                  </a:cubicBezTo>
                  <a:cubicBezTo>
                    <a:pt x="112" y="111"/>
                    <a:pt x="115" y="111"/>
                    <a:pt x="115" y="110"/>
                  </a:cubicBezTo>
                  <a:cubicBezTo>
                    <a:pt x="115" y="110"/>
                    <a:pt x="117" y="109"/>
                    <a:pt x="118" y="109"/>
                  </a:cubicBezTo>
                  <a:cubicBezTo>
                    <a:pt x="118" y="110"/>
                    <a:pt x="119" y="110"/>
                    <a:pt x="120" y="110"/>
                  </a:cubicBezTo>
                  <a:cubicBezTo>
                    <a:pt x="120" y="109"/>
                    <a:pt x="121" y="110"/>
                    <a:pt x="121" y="111"/>
                  </a:cubicBezTo>
                  <a:cubicBezTo>
                    <a:pt x="121" y="111"/>
                    <a:pt x="122" y="112"/>
                    <a:pt x="122" y="112"/>
                  </a:cubicBezTo>
                  <a:cubicBezTo>
                    <a:pt x="121" y="113"/>
                    <a:pt x="121" y="113"/>
                    <a:pt x="121" y="113"/>
                  </a:cubicBezTo>
                  <a:cubicBezTo>
                    <a:pt x="122" y="114"/>
                    <a:pt x="123" y="113"/>
                    <a:pt x="123" y="113"/>
                  </a:cubicBezTo>
                  <a:cubicBezTo>
                    <a:pt x="124" y="112"/>
                    <a:pt x="124" y="113"/>
                    <a:pt x="124" y="113"/>
                  </a:cubicBezTo>
                  <a:cubicBezTo>
                    <a:pt x="124" y="114"/>
                    <a:pt x="125" y="114"/>
                    <a:pt x="125" y="114"/>
                  </a:cubicBezTo>
                  <a:cubicBezTo>
                    <a:pt x="125" y="113"/>
                    <a:pt x="126" y="113"/>
                    <a:pt x="126" y="114"/>
                  </a:cubicBezTo>
                  <a:cubicBezTo>
                    <a:pt x="126" y="114"/>
                    <a:pt x="127" y="113"/>
                    <a:pt x="127" y="114"/>
                  </a:cubicBezTo>
                  <a:cubicBezTo>
                    <a:pt x="127" y="114"/>
                    <a:pt x="126" y="115"/>
                    <a:pt x="126" y="115"/>
                  </a:cubicBezTo>
                  <a:cubicBezTo>
                    <a:pt x="127" y="116"/>
                    <a:pt x="127" y="115"/>
                    <a:pt x="128" y="115"/>
                  </a:cubicBezTo>
                  <a:cubicBezTo>
                    <a:pt x="129" y="115"/>
                    <a:pt x="130" y="114"/>
                    <a:pt x="131" y="114"/>
                  </a:cubicBezTo>
                  <a:cubicBezTo>
                    <a:pt x="131" y="114"/>
                    <a:pt x="132" y="113"/>
                    <a:pt x="133" y="113"/>
                  </a:cubicBezTo>
                  <a:cubicBezTo>
                    <a:pt x="133" y="112"/>
                    <a:pt x="135" y="113"/>
                    <a:pt x="134" y="113"/>
                  </a:cubicBezTo>
                  <a:cubicBezTo>
                    <a:pt x="134" y="113"/>
                    <a:pt x="133" y="114"/>
                    <a:pt x="135" y="115"/>
                  </a:cubicBezTo>
                  <a:cubicBezTo>
                    <a:pt x="137" y="115"/>
                    <a:pt x="138" y="118"/>
                    <a:pt x="139" y="120"/>
                  </a:cubicBezTo>
                  <a:cubicBezTo>
                    <a:pt x="140" y="121"/>
                    <a:pt x="141" y="124"/>
                    <a:pt x="142" y="124"/>
                  </a:cubicBezTo>
                  <a:cubicBezTo>
                    <a:pt x="142" y="124"/>
                    <a:pt x="142" y="123"/>
                    <a:pt x="143" y="122"/>
                  </a:cubicBezTo>
                  <a:cubicBezTo>
                    <a:pt x="144" y="122"/>
                    <a:pt x="144" y="124"/>
                    <a:pt x="145" y="124"/>
                  </a:cubicBezTo>
                  <a:cubicBezTo>
                    <a:pt x="146" y="124"/>
                    <a:pt x="147" y="124"/>
                    <a:pt x="147" y="124"/>
                  </a:cubicBezTo>
                  <a:cubicBezTo>
                    <a:pt x="148" y="124"/>
                    <a:pt x="149" y="123"/>
                    <a:pt x="149" y="123"/>
                  </a:cubicBezTo>
                  <a:cubicBezTo>
                    <a:pt x="150" y="124"/>
                    <a:pt x="151" y="124"/>
                    <a:pt x="151" y="125"/>
                  </a:cubicBezTo>
                  <a:cubicBezTo>
                    <a:pt x="151" y="126"/>
                    <a:pt x="152" y="126"/>
                    <a:pt x="152" y="126"/>
                  </a:cubicBezTo>
                  <a:cubicBezTo>
                    <a:pt x="153" y="126"/>
                    <a:pt x="153" y="126"/>
                    <a:pt x="153" y="127"/>
                  </a:cubicBezTo>
                  <a:cubicBezTo>
                    <a:pt x="153" y="127"/>
                    <a:pt x="154" y="128"/>
                    <a:pt x="154" y="128"/>
                  </a:cubicBezTo>
                  <a:cubicBezTo>
                    <a:pt x="154" y="128"/>
                    <a:pt x="156" y="127"/>
                    <a:pt x="156" y="127"/>
                  </a:cubicBezTo>
                  <a:cubicBezTo>
                    <a:pt x="156" y="127"/>
                    <a:pt x="157" y="127"/>
                    <a:pt x="157" y="127"/>
                  </a:cubicBezTo>
                  <a:cubicBezTo>
                    <a:pt x="157" y="128"/>
                    <a:pt x="157" y="129"/>
                    <a:pt x="158" y="129"/>
                  </a:cubicBezTo>
                  <a:cubicBezTo>
                    <a:pt x="158" y="129"/>
                    <a:pt x="159" y="129"/>
                    <a:pt x="159" y="129"/>
                  </a:cubicBezTo>
                  <a:cubicBezTo>
                    <a:pt x="159" y="128"/>
                    <a:pt x="160" y="128"/>
                    <a:pt x="161" y="128"/>
                  </a:cubicBezTo>
                  <a:cubicBezTo>
                    <a:pt x="161" y="128"/>
                    <a:pt x="163" y="128"/>
                    <a:pt x="163" y="127"/>
                  </a:cubicBezTo>
                  <a:cubicBezTo>
                    <a:pt x="163" y="126"/>
                    <a:pt x="164" y="126"/>
                    <a:pt x="165" y="126"/>
                  </a:cubicBezTo>
                  <a:cubicBezTo>
                    <a:pt x="165" y="126"/>
                    <a:pt x="166" y="125"/>
                    <a:pt x="166" y="125"/>
                  </a:cubicBezTo>
                  <a:cubicBezTo>
                    <a:pt x="166" y="125"/>
                    <a:pt x="168" y="125"/>
                    <a:pt x="168" y="124"/>
                  </a:cubicBezTo>
                  <a:cubicBezTo>
                    <a:pt x="168" y="124"/>
                    <a:pt x="169" y="124"/>
                    <a:pt x="169" y="124"/>
                  </a:cubicBezTo>
                  <a:cubicBezTo>
                    <a:pt x="170" y="124"/>
                    <a:pt x="172" y="125"/>
                    <a:pt x="173" y="125"/>
                  </a:cubicBezTo>
                  <a:cubicBezTo>
                    <a:pt x="173" y="124"/>
                    <a:pt x="173" y="126"/>
                    <a:pt x="173" y="126"/>
                  </a:cubicBezTo>
                  <a:cubicBezTo>
                    <a:pt x="174" y="126"/>
                    <a:pt x="175" y="127"/>
                    <a:pt x="175" y="127"/>
                  </a:cubicBezTo>
                  <a:cubicBezTo>
                    <a:pt x="176" y="126"/>
                    <a:pt x="176" y="126"/>
                    <a:pt x="177" y="126"/>
                  </a:cubicBezTo>
                  <a:cubicBezTo>
                    <a:pt x="178" y="127"/>
                    <a:pt x="179" y="127"/>
                    <a:pt x="179" y="127"/>
                  </a:cubicBezTo>
                  <a:cubicBezTo>
                    <a:pt x="179" y="126"/>
                    <a:pt x="181" y="126"/>
                    <a:pt x="181" y="126"/>
                  </a:cubicBezTo>
                  <a:cubicBezTo>
                    <a:pt x="181" y="126"/>
                    <a:pt x="181" y="125"/>
                    <a:pt x="181" y="125"/>
                  </a:cubicBezTo>
                  <a:cubicBezTo>
                    <a:pt x="180" y="124"/>
                    <a:pt x="180" y="123"/>
                    <a:pt x="180" y="123"/>
                  </a:cubicBezTo>
                  <a:cubicBezTo>
                    <a:pt x="180" y="122"/>
                    <a:pt x="181" y="122"/>
                    <a:pt x="181" y="122"/>
                  </a:cubicBezTo>
                  <a:cubicBezTo>
                    <a:pt x="181" y="121"/>
                    <a:pt x="182" y="121"/>
                    <a:pt x="182" y="121"/>
                  </a:cubicBezTo>
                  <a:cubicBezTo>
                    <a:pt x="182" y="120"/>
                    <a:pt x="182" y="120"/>
                    <a:pt x="183" y="120"/>
                  </a:cubicBezTo>
                  <a:cubicBezTo>
                    <a:pt x="183" y="120"/>
                    <a:pt x="184" y="120"/>
                    <a:pt x="185" y="121"/>
                  </a:cubicBezTo>
                  <a:cubicBezTo>
                    <a:pt x="185" y="121"/>
                    <a:pt x="186" y="121"/>
                    <a:pt x="186" y="121"/>
                  </a:cubicBezTo>
                  <a:cubicBezTo>
                    <a:pt x="187" y="121"/>
                    <a:pt x="187" y="121"/>
                    <a:pt x="188" y="122"/>
                  </a:cubicBezTo>
                  <a:cubicBezTo>
                    <a:pt x="188" y="122"/>
                    <a:pt x="190" y="122"/>
                    <a:pt x="190" y="122"/>
                  </a:cubicBezTo>
                  <a:cubicBezTo>
                    <a:pt x="190" y="123"/>
                    <a:pt x="190" y="124"/>
                    <a:pt x="190" y="124"/>
                  </a:cubicBezTo>
                  <a:cubicBezTo>
                    <a:pt x="191" y="125"/>
                    <a:pt x="192" y="126"/>
                    <a:pt x="192" y="125"/>
                  </a:cubicBezTo>
                  <a:cubicBezTo>
                    <a:pt x="192" y="125"/>
                    <a:pt x="193" y="126"/>
                    <a:pt x="194" y="126"/>
                  </a:cubicBezTo>
                  <a:cubicBezTo>
                    <a:pt x="194" y="126"/>
                    <a:pt x="195" y="125"/>
                    <a:pt x="196" y="125"/>
                  </a:cubicBezTo>
                  <a:cubicBezTo>
                    <a:pt x="196" y="125"/>
                    <a:pt x="197" y="125"/>
                    <a:pt x="198" y="125"/>
                  </a:cubicBezTo>
                  <a:cubicBezTo>
                    <a:pt x="198" y="125"/>
                    <a:pt x="200" y="126"/>
                    <a:pt x="200" y="125"/>
                  </a:cubicBezTo>
                  <a:cubicBezTo>
                    <a:pt x="200" y="125"/>
                    <a:pt x="201" y="126"/>
                    <a:pt x="202" y="126"/>
                  </a:cubicBezTo>
                  <a:cubicBezTo>
                    <a:pt x="202" y="126"/>
                    <a:pt x="204" y="126"/>
                    <a:pt x="204" y="127"/>
                  </a:cubicBezTo>
                  <a:cubicBezTo>
                    <a:pt x="204" y="127"/>
                    <a:pt x="204" y="128"/>
                    <a:pt x="205" y="128"/>
                  </a:cubicBezTo>
                  <a:cubicBezTo>
                    <a:pt x="205" y="129"/>
                    <a:pt x="207" y="128"/>
                    <a:pt x="208" y="129"/>
                  </a:cubicBezTo>
                  <a:cubicBezTo>
                    <a:pt x="208" y="129"/>
                    <a:pt x="211" y="129"/>
                    <a:pt x="211" y="129"/>
                  </a:cubicBezTo>
                  <a:cubicBezTo>
                    <a:pt x="211" y="128"/>
                    <a:pt x="213" y="128"/>
                    <a:pt x="214" y="128"/>
                  </a:cubicBezTo>
                  <a:cubicBezTo>
                    <a:pt x="214" y="128"/>
                    <a:pt x="216" y="128"/>
                    <a:pt x="216" y="127"/>
                  </a:cubicBezTo>
                  <a:cubicBezTo>
                    <a:pt x="216" y="127"/>
                    <a:pt x="217" y="126"/>
                    <a:pt x="218" y="126"/>
                  </a:cubicBezTo>
                  <a:cubicBezTo>
                    <a:pt x="218" y="126"/>
                    <a:pt x="220" y="126"/>
                    <a:pt x="220" y="126"/>
                  </a:cubicBezTo>
                  <a:cubicBezTo>
                    <a:pt x="221" y="127"/>
                    <a:pt x="222" y="127"/>
                    <a:pt x="222" y="127"/>
                  </a:cubicBezTo>
                  <a:cubicBezTo>
                    <a:pt x="223" y="126"/>
                    <a:pt x="224" y="127"/>
                    <a:pt x="225" y="127"/>
                  </a:cubicBezTo>
                  <a:cubicBezTo>
                    <a:pt x="225" y="128"/>
                    <a:pt x="226" y="128"/>
                    <a:pt x="227" y="128"/>
                  </a:cubicBezTo>
                  <a:cubicBezTo>
                    <a:pt x="227" y="128"/>
                    <a:pt x="229" y="127"/>
                    <a:pt x="229" y="127"/>
                  </a:cubicBezTo>
                  <a:cubicBezTo>
                    <a:pt x="230" y="126"/>
                    <a:pt x="230" y="126"/>
                    <a:pt x="230" y="126"/>
                  </a:cubicBezTo>
                  <a:cubicBezTo>
                    <a:pt x="230" y="125"/>
                    <a:pt x="231" y="124"/>
                    <a:pt x="231" y="123"/>
                  </a:cubicBezTo>
                  <a:cubicBezTo>
                    <a:pt x="231" y="123"/>
                    <a:pt x="232" y="121"/>
                    <a:pt x="233" y="121"/>
                  </a:cubicBezTo>
                  <a:cubicBezTo>
                    <a:pt x="233" y="121"/>
                    <a:pt x="234" y="120"/>
                    <a:pt x="234" y="120"/>
                  </a:cubicBezTo>
                  <a:cubicBezTo>
                    <a:pt x="234" y="119"/>
                    <a:pt x="233" y="118"/>
                    <a:pt x="233" y="118"/>
                  </a:cubicBezTo>
                  <a:cubicBezTo>
                    <a:pt x="233" y="118"/>
                    <a:pt x="232" y="118"/>
                    <a:pt x="233" y="117"/>
                  </a:cubicBezTo>
                  <a:cubicBezTo>
                    <a:pt x="234" y="116"/>
                    <a:pt x="235" y="116"/>
                    <a:pt x="236" y="116"/>
                  </a:cubicBezTo>
                  <a:cubicBezTo>
                    <a:pt x="236" y="116"/>
                    <a:pt x="238" y="115"/>
                    <a:pt x="239" y="116"/>
                  </a:cubicBezTo>
                  <a:cubicBezTo>
                    <a:pt x="240" y="116"/>
                    <a:pt x="241" y="115"/>
                    <a:pt x="242" y="116"/>
                  </a:cubicBezTo>
                  <a:cubicBezTo>
                    <a:pt x="243" y="117"/>
                    <a:pt x="244" y="116"/>
                    <a:pt x="245" y="117"/>
                  </a:cubicBezTo>
                  <a:cubicBezTo>
                    <a:pt x="245" y="117"/>
                    <a:pt x="246" y="118"/>
                    <a:pt x="246" y="119"/>
                  </a:cubicBezTo>
                  <a:cubicBezTo>
                    <a:pt x="246" y="119"/>
                    <a:pt x="247" y="119"/>
                    <a:pt x="247" y="121"/>
                  </a:cubicBezTo>
                  <a:cubicBezTo>
                    <a:pt x="248" y="122"/>
                    <a:pt x="248" y="123"/>
                    <a:pt x="249" y="123"/>
                  </a:cubicBezTo>
                  <a:cubicBezTo>
                    <a:pt x="249" y="124"/>
                    <a:pt x="250" y="126"/>
                    <a:pt x="250" y="126"/>
                  </a:cubicBezTo>
                  <a:cubicBezTo>
                    <a:pt x="250" y="127"/>
                    <a:pt x="249" y="127"/>
                    <a:pt x="251" y="128"/>
                  </a:cubicBezTo>
                  <a:cubicBezTo>
                    <a:pt x="252" y="128"/>
                    <a:pt x="253" y="129"/>
                    <a:pt x="253" y="128"/>
                  </a:cubicBezTo>
                  <a:cubicBezTo>
                    <a:pt x="253" y="128"/>
                    <a:pt x="255" y="129"/>
                    <a:pt x="255" y="129"/>
                  </a:cubicBezTo>
                  <a:cubicBezTo>
                    <a:pt x="256" y="130"/>
                    <a:pt x="257" y="130"/>
                    <a:pt x="257" y="131"/>
                  </a:cubicBezTo>
                  <a:cubicBezTo>
                    <a:pt x="257" y="131"/>
                    <a:pt x="257" y="132"/>
                    <a:pt x="257" y="133"/>
                  </a:cubicBezTo>
                  <a:cubicBezTo>
                    <a:pt x="257" y="133"/>
                    <a:pt x="259" y="134"/>
                    <a:pt x="260" y="133"/>
                  </a:cubicBezTo>
                  <a:cubicBezTo>
                    <a:pt x="261" y="133"/>
                    <a:pt x="261" y="134"/>
                    <a:pt x="262" y="133"/>
                  </a:cubicBezTo>
                  <a:cubicBezTo>
                    <a:pt x="262" y="132"/>
                    <a:pt x="264" y="132"/>
                    <a:pt x="264" y="132"/>
                  </a:cubicBezTo>
                  <a:cubicBezTo>
                    <a:pt x="264" y="132"/>
                    <a:pt x="266" y="131"/>
                    <a:pt x="266" y="133"/>
                  </a:cubicBezTo>
                  <a:cubicBezTo>
                    <a:pt x="266" y="134"/>
                    <a:pt x="267" y="134"/>
                    <a:pt x="266" y="135"/>
                  </a:cubicBezTo>
                  <a:cubicBezTo>
                    <a:pt x="265" y="135"/>
                    <a:pt x="265" y="137"/>
                    <a:pt x="265" y="137"/>
                  </a:cubicBezTo>
                  <a:cubicBezTo>
                    <a:pt x="264" y="138"/>
                    <a:pt x="263" y="138"/>
                    <a:pt x="263" y="139"/>
                  </a:cubicBezTo>
                  <a:cubicBezTo>
                    <a:pt x="263" y="140"/>
                    <a:pt x="262" y="140"/>
                    <a:pt x="262" y="141"/>
                  </a:cubicBezTo>
                  <a:cubicBezTo>
                    <a:pt x="262" y="141"/>
                    <a:pt x="261" y="141"/>
                    <a:pt x="260" y="141"/>
                  </a:cubicBezTo>
                  <a:cubicBezTo>
                    <a:pt x="259" y="140"/>
                    <a:pt x="259" y="142"/>
                    <a:pt x="258" y="142"/>
                  </a:cubicBezTo>
                  <a:cubicBezTo>
                    <a:pt x="258" y="142"/>
                    <a:pt x="258" y="143"/>
                    <a:pt x="258" y="143"/>
                  </a:cubicBezTo>
                  <a:cubicBezTo>
                    <a:pt x="258" y="144"/>
                    <a:pt x="258" y="144"/>
                    <a:pt x="258" y="145"/>
                  </a:cubicBezTo>
                  <a:cubicBezTo>
                    <a:pt x="258" y="146"/>
                    <a:pt x="258" y="147"/>
                    <a:pt x="258" y="147"/>
                  </a:cubicBezTo>
                  <a:cubicBezTo>
                    <a:pt x="259" y="147"/>
                    <a:pt x="260" y="146"/>
                    <a:pt x="260" y="146"/>
                  </a:cubicBezTo>
                  <a:cubicBezTo>
                    <a:pt x="261" y="146"/>
                    <a:pt x="262" y="148"/>
                    <a:pt x="263" y="148"/>
                  </a:cubicBezTo>
                  <a:cubicBezTo>
                    <a:pt x="264" y="148"/>
                    <a:pt x="268" y="145"/>
                    <a:pt x="268" y="145"/>
                  </a:cubicBezTo>
                  <a:cubicBezTo>
                    <a:pt x="268" y="144"/>
                    <a:pt x="271" y="142"/>
                    <a:pt x="272" y="140"/>
                  </a:cubicBezTo>
                  <a:cubicBezTo>
                    <a:pt x="273" y="139"/>
                    <a:pt x="275" y="137"/>
                    <a:pt x="275" y="136"/>
                  </a:cubicBezTo>
                  <a:cubicBezTo>
                    <a:pt x="276" y="135"/>
                    <a:pt x="277" y="133"/>
                    <a:pt x="278" y="132"/>
                  </a:cubicBezTo>
                  <a:cubicBezTo>
                    <a:pt x="278" y="132"/>
                    <a:pt x="278" y="132"/>
                    <a:pt x="279" y="130"/>
                  </a:cubicBezTo>
                  <a:cubicBezTo>
                    <a:pt x="280" y="128"/>
                    <a:pt x="280" y="124"/>
                    <a:pt x="280" y="124"/>
                  </a:cubicBezTo>
                  <a:cubicBezTo>
                    <a:pt x="280" y="124"/>
                    <a:pt x="280" y="123"/>
                    <a:pt x="281" y="123"/>
                  </a:cubicBezTo>
                  <a:cubicBezTo>
                    <a:pt x="281" y="122"/>
                    <a:pt x="281" y="121"/>
                    <a:pt x="282" y="121"/>
                  </a:cubicBezTo>
                  <a:cubicBezTo>
                    <a:pt x="282" y="120"/>
                    <a:pt x="282" y="120"/>
                    <a:pt x="282" y="119"/>
                  </a:cubicBezTo>
                  <a:cubicBezTo>
                    <a:pt x="282" y="119"/>
                    <a:pt x="282" y="118"/>
                    <a:pt x="282" y="118"/>
                  </a:cubicBezTo>
                  <a:cubicBezTo>
                    <a:pt x="282" y="117"/>
                    <a:pt x="282" y="117"/>
                    <a:pt x="282" y="117"/>
                  </a:cubicBezTo>
                  <a:cubicBezTo>
                    <a:pt x="282" y="117"/>
                    <a:pt x="282" y="116"/>
                    <a:pt x="281" y="116"/>
                  </a:cubicBezTo>
                  <a:cubicBezTo>
                    <a:pt x="281" y="116"/>
                    <a:pt x="280" y="115"/>
                    <a:pt x="280" y="115"/>
                  </a:cubicBezTo>
                  <a:cubicBezTo>
                    <a:pt x="280" y="114"/>
                    <a:pt x="279" y="113"/>
                    <a:pt x="278" y="113"/>
                  </a:cubicBezTo>
                  <a:cubicBezTo>
                    <a:pt x="277" y="113"/>
                    <a:pt x="276" y="113"/>
                    <a:pt x="276" y="113"/>
                  </a:cubicBezTo>
                  <a:cubicBezTo>
                    <a:pt x="276" y="114"/>
                    <a:pt x="276" y="114"/>
                    <a:pt x="276" y="114"/>
                  </a:cubicBezTo>
                  <a:cubicBezTo>
                    <a:pt x="275" y="114"/>
                    <a:pt x="275" y="114"/>
                    <a:pt x="275" y="115"/>
                  </a:cubicBezTo>
                  <a:cubicBezTo>
                    <a:pt x="274" y="116"/>
                    <a:pt x="273" y="116"/>
                    <a:pt x="273" y="115"/>
                  </a:cubicBezTo>
                  <a:cubicBezTo>
                    <a:pt x="274" y="114"/>
                    <a:pt x="273" y="114"/>
                    <a:pt x="273" y="114"/>
                  </a:cubicBezTo>
                  <a:cubicBezTo>
                    <a:pt x="273" y="113"/>
                    <a:pt x="274" y="112"/>
                    <a:pt x="273" y="113"/>
                  </a:cubicBezTo>
                  <a:cubicBezTo>
                    <a:pt x="272" y="113"/>
                    <a:pt x="272" y="114"/>
                    <a:pt x="272" y="114"/>
                  </a:cubicBezTo>
                  <a:cubicBezTo>
                    <a:pt x="271" y="115"/>
                    <a:pt x="271" y="113"/>
                    <a:pt x="271" y="112"/>
                  </a:cubicBezTo>
                  <a:cubicBezTo>
                    <a:pt x="272" y="112"/>
                    <a:pt x="270" y="112"/>
                    <a:pt x="269" y="112"/>
                  </a:cubicBezTo>
                  <a:cubicBezTo>
                    <a:pt x="267" y="112"/>
                    <a:pt x="268" y="111"/>
                    <a:pt x="269" y="110"/>
                  </a:cubicBezTo>
                  <a:cubicBezTo>
                    <a:pt x="270" y="110"/>
                    <a:pt x="270" y="109"/>
                    <a:pt x="270" y="109"/>
                  </a:cubicBezTo>
                  <a:cubicBezTo>
                    <a:pt x="271" y="109"/>
                    <a:pt x="272" y="108"/>
                    <a:pt x="273" y="107"/>
                  </a:cubicBezTo>
                  <a:cubicBezTo>
                    <a:pt x="274" y="107"/>
                    <a:pt x="274" y="106"/>
                    <a:pt x="275" y="105"/>
                  </a:cubicBezTo>
                  <a:cubicBezTo>
                    <a:pt x="275" y="105"/>
                    <a:pt x="276" y="104"/>
                    <a:pt x="278" y="103"/>
                  </a:cubicBezTo>
                  <a:cubicBezTo>
                    <a:pt x="279" y="102"/>
                    <a:pt x="280" y="101"/>
                    <a:pt x="280" y="100"/>
                  </a:cubicBezTo>
                  <a:cubicBezTo>
                    <a:pt x="281" y="100"/>
                    <a:pt x="283" y="99"/>
                    <a:pt x="283" y="98"/>
                  </a:cubicBezTo>
                  <a:cubicBezTo>
                    <a:pt x="283" y="98"/>
                    <a:pt x="286" y="96"/>
                    <a:pt x="287" y="96"/>
                  </a:cubicBezTo>
                  <a:cubicBezTo>
                    <a:pt x="289" y="96"/>
                    <a:pt x="292" y="96"/>
                    <a:pt x="292" y="96"/>
                  </a:cubicBezTo>
                  <a:cubicBezTo>
                    <a:pt x="293" y="97"/>
                    <a:pt x="293" y="97"/>
                    <a:pt x="294" y="96"/>
                  </a:cubicBezTo>
                  <a:cubicBezTo>
                    <a:pt x="294" y="96"/>
                    <a:pt x="295" y="96"/>
                    <a:pt x="296" y="96"/>
                  </a:cubicBezTo>
                  <a:cubicBezTo>
                    <a:pt x="297" y="97"/>
                    <a:pt x="297" y="96"/>
                    <a:pt x="298" y="96"/>
                  </a:cubicBezTo>
                  <a:cubicBezTo>
                    <a:pt x="299" y="96"/>
                    <a:pt x="300" y="96"/>
                    <a:pt x="300" y="96"/>
                  </a:cubicBezTo>
                  <a:cubicBezTo>
                    <a:pt x="300" y="95"/>
                    <a:pt x="303" y="95"/>
                    <a:pt x="303" y="95"/>
                  </a:cubicBezTo>
                  <a:cubicBezTo>
                    <a:pt x="304" y="96"/>
                    <a:pt x="304" y="96"/>
                    <a:pt x="305" y="96"/>
                  </a:cubicBezTo>
                  <a:cubicBezTo>
                    <a:pt x="306" y="95"/>
                    <a:pt x="306" y="96"/>
                    <a:pt x="307" y="96"/>
                  </a:cubicBezTo>
                  <a:cubicBezTo>
                    <a:pt x="307" y="96"/>
                    <a:pt x="307" y="97"/>
                    <a:pt x="306" y="97"/>
                  </a:cubicBezTo>
                  <a:cubicBezTo>
                    <a:pt x="306" y="97"/>
                    <a:pt x="305" y="97"/>
                    <a:pt x="305" y="98"/>
                  </a:cubicBezTo>
                  <a:cubicBezTo>
                    <a:pt x="306" y="98"/>
                    <a:pt x="307" y="97"/>
                    <a:pt x="308" y="98"/>
                  </a:cubicBezTo>
                  <a:cubicBezTo>
                    <a:pt x="308" y="98"/>
                    <a:pt x="309" y="98"/>
                    <a:pt x="310" y="97"/>
                  </a:cubicBezTo>
                  <a:cubicBezTo>
                    <a:pt x="311" y="97"/>
                    <a:pt x="311" y="98"/>
                    <a:pt x="312" y="97"/>
                  </a:cubicBezTo>
                  <a:cubicBezTo>
                    <a:pt x="312" y="97"/>
                    <a:pt x="314" y="96"/>
                    <a:pt x="314" y="96"/>
                  </a:cubicBezTo>
                  <a:cubicBezTo>
                    <a:pt x="315" y="97"/>
                    <a:pt x="314" y="96"/>
                    <a:pt x="313" y="96"/>
                  </a:cubicBezTo>
                  <a:cubicBezTo>
                    <a:pt x="312" y="96"/>
                    <a:pt x="312" y="95"/>
                    <a:pt x="313" y="94"/>
                  </a:cubicBezTo>
                  <a:cubicBezTo>
                    <a:pt x="314" y="92"/>
                    <a:pt x="316" y="92"/>
                    <a:pt x="317" y="91"/>
                  </a:cubicBezTo>
                  <a:cubicBezTo>
                    <a:pt x="318" y="90"/>
                    <a:pt x="318" y="90"/>
                    <a:pt x="318" y="90"/>
                  </a:cubicBezTo>
                  <a:cubicBezTo>
                    <a:pt x="318" y="89"/>
                    <a:pt x="319" y="88"/>
                    <a:pt x="320" y="88"/>
                  </a:cubicBezTo>
                  <a:cubicBezTo>
                    <a:pt x="320" y="88"/>
                    <a:pt x="322" y="88"/>
                    <a:pt x="323" y="87"/>
                  </a:cubicBezTo>
                  <a:cubicBezTo>
                    <a:pt x="325" y="87"/>
                    <a:pt x="324" y="88"/>
                    <a:pt x="325" y="88"/>
                  </a:cubicBezTo>
                  <a:cubicBezTo>
                    <a:pt x="325" y="88"/>
                    <a:pt x="326" y="87"/>
                    <a:pt x="327" y="87"/>
                  </a:cubicBezTo>
                  <a:cubicBezTo>
                    <a:pt x="327" y="88"/>
                    <a:pt x="326" y="88"/>
                    <a:pt x="325" y="89"/>
                  </a:cubicBezTo>
                  <a:cubicBezTo>
                    <a:pt x="325" y="90"/>
                    <a:pt x="326" y="90"/>
                    <a:pt x="327" y="90"/>
                  </a:cubicBezTo>
                  <a:cubicBezTo>
                    <a:pt x="327" y="91"/>
                    <a:pt x="326" y="91"/>
                    <a:pt x="326" y="91"/>
                  </a:cubicBezTo>
                  <a:cubicBezTo>
                    <a:pt x="326" y="92"/>
                    <a:pt x="327" y="92"/>
                    <a:pt x="329" y="90"/>
                  </a:cubicBezTo>
                  <a:cubicBezTo>
                    <a:pt x="330" y="89"/>
                    <a:pt x="332" y="88"/>
                    <a:pt x="333" y="88"/>
                  </a:cubicBezTo>
                  <a:cubicBezTo>
                    <a:pt x="334" y="88"/>
                    <a:pt x="333" y="87"/>
                    <a:pt x="333" y="86"/>
                  </a:cubicBezTo>
                  <a:cubicBezTo>
                    <a:pt x="333" y="85"/>
                    <a:pt x="336" y="84"/>
                    <a:pt x="337" y="85"/>
                  </a:cubicBezTo>
                  <a:cubicBezTo>
                    <a:pt x="338" y="85"/>
                    <a:pt x="338" y="85"/>
                    <a:pt x="337" y="85"/>
                  </a:cubicBezTo>
                  <a:cubicBezTo>
                    <a:pt x="336" y="85"/>
                    <a:pt x="335" y="86"/>
                    <a:pt x="335" y="87"/>
                  </a:cubicBezTo>
                  <a:cubicBezTo>
                    <a:pt x="336" y="88"/>
                    <a:pt x="335" y="88"/>
                    <a:pt x="335" y="89"/>
                  </a:cubicBezTo>
                  <a:cubicBezTo>
                    <a:pt x="336" y="89"/>
                    <a:pt x="334" y="89"/>
                    <a:pt x="334" y="90"/>
                  </a:cubicBezTo>
                  <a:cubicBezTo>
                    <a:pt x="334" y="90"/>
                    <a:pt x="334" y="91"/>
                    <a:pt x="334" y="91"/>
                  </a:cubicBezTo>
                  <a:cubicBezTo>
                    <a:pt x="333" y="91"/>
                    <a:pt x="331" y="91"/>
                    <a:pt x="331" y="92"/>
                  </a:cubicBezTo>
                  <a:cubicBezTo>
                    <a:pt x="331" y="93"/>
                    <a:pt x="329" y="93"/>
                    <a:pt x="329" y="94"/>
                  </a:cubicBezTo>
                  <a:cubicBezTo>
                    <a:pt x="328" y="96"/>
                    <a:pt x="326" y="96"/>
                    <a:pt x="324" y="98"/>
                  </a:cubicBezTo>
                  <a:cubicBezTo>
                    <a:pt x="323" y="101"/>
                    <a:pt x="321" y="101"/>
                    <a:pt x="321" y="101"/>
                  </a:cubicBezTo>
                  <a:cubicBezTo>
                    <a:pt x="321" y="101"/>
                    <a:pt x="319" y="101"/>
                    <a:pt x="319" y="101"/>
                  </a:cubicBezTo>
                  <a:cubicBezTo>
                    <a:pt x="318" y="101"/>
                    <a:pt x="319" y="103"/>
                    <a:pt x="318" y="104"/>
                  </a:cubicBezTo>
                  <a:cubicBezTo>
                    <a:pt x="316" y="106"/>
                    <a:pt x="316" y="108"/>
                    <a:pt x="316" y="110"/>
                  </a:cubicBezTo>
                  <a:cubicBezTo>
                    <a:pt x="316" y="112"/>
                    <a:pt x="316" y="117"/>
                    <a:pt x="317" y="118"/>
                  </a:cubicBezTo>
                  <a:cubicBezTo>
                    <a:pt x="317" y="119"/>
                    <a:pt x="317" y="122"/>
                    <a:pt x="318" y="122"/>
                  </a:cubicBezTo>
                  <a:cubicBezTo>
                    <a:pt x="318" y="123"/>
                    <a:pt x="318" y="123"/>
                    <a:pt x="318" y="124"/>
                  </a:cubicBezTo>
                  <a:cubicBezTo>
                    <a:pt x="319" y="124"/>
                    <a:pt x="320" y="122"/>
                    <a:pt x="321" y="122"/>
                  </a:cubicBezTo>
                  <a:cubicBezTo>
                    <a:pt x="322" y="121"/>
                    <a:pt x="321" y="121"/>
                    <a:pt x="322" y="120"/>
                  </a:cubicBezTo>
                  <a:cubicBezTo>
                    <a:pt x="322" y="120"/>
                    <a:pt x="322" y="118"/>
                    <a:pt x="322" y="118"/>
                  </a:cubicBezTo>
                  <a:cubicBezTo>
                    <a:pt x="323" y="118"/>
                    <a:pt x="324" y="117"/>
                    <a:pt x="324" y="117"/>
                  </a:cubicBezTo>
                  <a:cubicBezTo>
                    <a:pt x="324" y="116"/>
                    <a:pt x="325" y="117"/>
                    <a:pt x="326" y="117"/>
                  </a:cubicBezTo>
                  <a:cubicBezTo>
                    <a:pt x="326" y="116"/>
                    <a:pt x="326" y="115"/>
                    <a:pt x="325" y="115"/>
                  </a:cubicBezTo>
                  <a:cubicBezTo>
                    <a:pt x="325" y="114"/>
                    <a:pt x="327" y="113"/>
                    <a:pt x="328" y="112"/>
                  </a:cubicBezTo>
                  <a:cubicBezTo>
                    <a:pt x="328" y="112"/>
                    <a:pt x="330" y="113"/>
                    <a:pt x="330" y="112"/>
                  </a:cubicBezTo>
                  <a:cubicBezTo>
                    <a:pt x="331" y="111"/>
                    <a:pt x="330" y="110"/>
                    <a:pt x="330" y="110"/>
                  </a:cubicBezTo>
                  <a:cubicBezTo>
                    <a:pt x="330" y="109"/>
                    <a:pt x="331" y="107"/>
                    <a:pt x="332" y="107"/>
                  </a:cubicBezTo>
                  <a:cubicBezTo>
                    <a:pt x="332" y="107"/>
                    <a:pt x="333" y="107"/>
                    <a:pt x="333" y="107"/>
                  </a:cubicBezTo>
                  <a:cubicBezTo>
                    <a:pt x="334" y="106"/>
                    <a:pt x="333" y="105"/>
                    <a:pt x="332" y="105"/>
                  </a:cubicBezTo>
                  <a:cubicBezTo>
                    <a:pt x="332" y="105"/>
                    <a:pt x="332" y="103"/>
                    <a:pt x="333" y="103"/>
                  </a:cubicBezTo>
                  <a:cubicBezTo>
                    <a:pt x="334" y="102"/>
                    <a:pt x="334" y="102"/>
                    <a:pt x="333" y="101"/>
                  </a:cubicBezTo>
                  <a:cubicBezTo>
                    <a:pt x="332" y="101"/>
                    <a:pt x="332" y="101"/>
                    <a:pt x="331" y="101"/>
                  </a:cubicBezTo>
                  <a:cubicBezTo>
                    <a:pt x="331" y="102"/>
                    <a:pt x="330" y="100"/>
                    <a:pt x="331" y="99"/>
                  </a:cubicBezTo>
                  <a:cubicBezTo>
                    <a:pt x="332" y="98"/>
                    <a:pt x="333" y="98"/>
                    <a:pt x="333" y="97"/>
                  </a:cubicBezTo>
                  <a:cubicBezTo>
                    <a:pt x="333" y="96"/>
                    <a:pt x="334" y="95"/>
                    <a:pt x="335" y="94"/>
                  </a:cubicBezTo>
                  <a:cubicBezTo>
                    <a:pt x="335" y="94"/>
                    <a:pt x="336" y="94"/>
                    <a:pt x="337" y="94"/>
                  </a:cubicBezTo>
                  <a:cubicBezTo>
                    <a:pt x="337" y="94"/>
                    <a:pt x="337" y="95"/>
                    <a:pt x="338" y="94"/>
                  </a:cubicBezTo>
                  <a:cubicBezTo>
                    <a:pt x="338" y="94"/>
                    <a:pt x="339" y="92"/>
                    <a:pt x="340" y="92"/>
                  </a:cubicBezTo>
                  <a:cubicBezTo>
                    <a:pt x="341" y="92"/>
                    <a:pt x="340" y="93"/>
                    <a:pt x="340" y="94"/>
                  </a:cubicBezTo>
                  <a:cubicBezTo>
                    <a:pt x="341" y="95"/>
                    <a:pt x="341" y="94"/>
                    <a:pt x="343" y="93"/>
                  </a:cubicBezTo>
                  <a:cubicBezTo>
                    <a:pt x="344" y="92"/>
                    <a:pt x="347" y="92"/>
                    <a:pt x="348" y="93"/>
                  </a:cubicBezTo>
                  <a:cubicBezTo>
                    <a:pt x="349" y="93"/>
                    <a:pt x="350" y="94"/>
                    <a:pt x="350" y="94"/>
                  </a:cubicBezTo>
                  <a:cubicBezTo>
                    <a:pt x="351" y="94"/>
                    <a:pt x="350" y="93"/>
                    <a:pt x="351" y="93"/>
                  </a:cubicBezTo>
                  <a:cubicBezTo>
                    <a:pt x="352" y="92"/>
                    <a:pt x="353" y="92"/>
                    <a:pt x="354" y="91"/>
                  </a:cubicBezTo>
                  <a:cubicBezTo>
                    <a:pt x="356" y="90"/>
                    <a:pt x="355" y="91"/>
                    <a:pt x="356" y="90"/>
                  </a:cubicBezTo>
                  <a:cubicBezTo>
                    <a:pt x="356" y="89"/>
                    <a:pt x="357" y="89"/>
                    <a:pt x="357" y="89"/>
                  </a:cubicBezTo>
                  <a:cubicBezTo>
                    <a:pt x="357" y="88"/>
                    <a:pt x="359" y="88"/>
                    <a:pt x="361" y="87"/>
                  </a:cubicBezTo>
                  <a:cubicBezTo>
                    <a:pt x="363" y="87"/>
                    <a:pt x="366" y="85"/>
                    <a:pt x="366" y="85"/>
                  </a:cubicBezTo>
                  <a:cubicBezTo>
                    <a:pt x="366" y="84"/>
                    <a:pt x="367" y="84"/>
                    <a:pt x="367" y="85"/>
                  </a:cubicBezTo>
                  <a:cubicBezTo>
                    <a:pt x="367" y="85"/>
                    <a:pt x="368" y="85"/>
                    <a:pt x="369" y="85"/>
                  </a:cubicBezTo>
                  <a:cubicBezTo>
                    <a:pt x="370" y="85"/>
                    <a:pt x="371" y="86"/>
                    <a:pt x="371" y="85"/>
                  </a:cubicBezTo>
                  <a:cubicBezTo>
                    <a:pt x="372" y="84"/>
                    <a:pt x="371" y="84"/>
                    <a:pt x="371" y="83"/>
                  </a:cubicBezTo>
                  <a:cubicBezTo>
                    <a:pt x="371" y="82"/>
                    <a:pt x="370" y="82"/>
                    <a:pt x="370" y="81"/>
                  </a:cubicBezTo>
                  <a:cubicBezTo>
                    <a:pt x="370" y="80"/>
                    <a:pt x="369" y="78"/>
                    <a:pt x="369" y="79"/>
                  </a:cubicBezTo>
                  <a:cubicBezTo>
                    <a:pt x="368" y="79"/>
                    <a:pt x="367" y="78"/>
                    <a:pt x="367" y="78"/>
                  </a:cubicBezTo>
                  <a:cubicBezTo>
                    <a:pt x="367" y="77"/>
                    <a:pt x="367" y="77"/>
                    <a:pt x="366" y="77"/>
                  </a:cubicBezTo>
                  <a:cubicBezTo>
                    <a:pt x="366" y="77"/>
                    <a:pt x="365" y="77"/>
                    <a:pt x="364" y="77"/>
                  </a:cubicBezTo>
                  <a:cubicBezTo>
                    <a:pt x="364" y="76"/>
                    <a:pt x="366" y="75"/>
                    <a:pt x="367" y="76"/>
                  </a:cubicBezTo>
                  <a:cubicBezTo>
                    <a:pt x="368" y="76"/>
                    <a:pt x="367" y="77"/>
                    <a:pt x="368" y="77"/>
                  </a:cubicBezTo>
                  <a:cubicBezTo>
                    <a:pt x="369" y="77"/>
                    <a:pt x="370" y="77"/>
                    <a:pt x="371" y="77"/>
                  </a:cubicBezTo>
                  <a:cubicBezTo>
                    <a:pt x="371" y="77"/>
                    <a:pt x="373" y="76"/>
                    <a:pt x="374" y="75"/>
                  </a:cubicBezTo>
                  <a:cubicBezTo>
                    <a:pt x="374" y="75"/>
                    <a:pt x="374" y="74"/>
                    <a:pt x="374" y="74"/>
                  </a:cubicBezTo>
                  <a:cubicBezTo>
                    <a:pt x="375" y="74"/>
                    <a:pt x="375" y="73"/>
                    <a:pt x="374" y="73"/>
                  </a:cubicBezTo>
                  <a:cubicBezTo>
                    <a:pt x="373" y="72"/>
                    <a:pt x="374" y="72"/>
                    <a:pt x="374" y="72"/>
                  </a:cubicBezTo>
                  <a:cubicBezTo>
                    <a:pt x="375" y="72"/>
                    <a:pt x="375" y="71"/>
                    <a:pt x="375" y="71"/>
                  </a:cubicBezTo>
                  <a:cubicBezTo>
                    <a:pt x="375" y="71"/>
                    <a:pt x="375" y="71"/>
                    <a:pt x="376" y="71"/>
                  </a:cubicBezTo>
                  <a:cubicBezTo>
                    <a:pt x="377" y="70"/>
                    <a:pt x="376" y="71"/>
                    <a:pt x="376" y="72"/>
                  </a:cubicBezTo>
                  <a:cubicBezTo>
                    <a:pt x="376" y="73"/>
                    <a:pt x="377" y="73"/>
                    <a:pt x="377" y="74"/>
                  </a:cubicBezTo>
                  <a:cubicBezTo>
                    <a:pt x="377" y="74"/>
                    <a:pt x="378" y="74"/>
                    <a:pt x="379" y="74"/>
                  </a:cubicBezTo>
                  <a:cubicBezTo>
                    <a:pt x="380" y="73"/>
                    <a:pt x="383" y="74"/>
                    <a:pt x="383" y="75"/>
                  </a:cubicBezTo>
                  <a:cubicBezTo>
                    <a:pt x="383" y="75"/>
                    <a:pt x="383" y="76"/>
                    <a:pt x="384" y="77"/>
                  </a:cubicBezTo>
                  <a:cubicBezTo>
                    <a:pt x="386" y="77"/>
                    <a:pt x="387" y="77"/>
                    <a:pt x="387" y="78"/>
                  </a:cubicBezTo>
                  <a:cubicBezTo>
                    <a:pt x="387" y="78"/>
                    <a:pt x="387" y="78"/>
                    <a:pt x="388" y="78"/>
                  </a:cubicBezTo>
                  <a:cubicBezTo>
                    <a:pt x="389" y="78"/>
                    <a:pt x="389" y="79"/>
                    <a:pt x="389" y="78"/>
                  </a:cubicBezTo>
                  <a:cubicBezTo>
                    <a:pt x="390" y="78"/>
                    <a:pt x="390" y="79"/>
                    <a:pt x="391" y="78"/>
                  </a:cubicBezTo>
                  <a:cubicBezTo>
                    <a:pt x="391" y="78"/>
                    <a:pt x="389" y="77"/>
                    <a:pt x="390" y="77"/>
                  </a:cubicBezTo>
                  <a:cubicBezTo>
                    <a:pt x="390" y="76"/>
                    <a:pt x="390" y="77"/>
                    <a:pt x="391" y="77"/>
                  </a:cubicBezTo>
                  <a:cubicBezTo>
                    <a:pt x="391" y="77"/>
                    <a:pt x="391" y="76"/>
                    <a:pt x="391" y="76"/>
                  </a:cubicBezTo>
                  <a:cubicBezTo>
                    <a:pt x="391" y="76"/>
                    <a:pt x="391" y="74"/>
                    <a:pt x="391" y="74"/>
                  </a:cubicBezTo>
                  <a:cubicBezTo>
                    <a:pt x="390" y="74"/>
                    <a:pt x="391" y="73"/>
                    <a:pt x="391" y="73"/>
                  </a:cubicBezTo>
                  <a:cubicBezTo>
                    <a:pt x="392" y="74"/>
                    <a:pt x="393" y="74"/>
                    <a:pt x="394" y="74"/>
                  </a:cubicBezTo>
                  <a:cubicBezTo>
                    <a:pt x="395" y="74"/>
                    <a:pt x="394" y="73"/>
                    <a:pt x="393" y="73"/>
                  </a:cubicBezTo>
                  <a:cubicBezTo>
                    <a:pt x="393" y="73"/>
                    <a:pt x="394" y="73"/>
                    <a:pt x="394" y="73"/>
                  </a:cubicBezTo>
                  <a:cubicBezTo>
                    <a:pt x="394" y="74"/>
                    <a:pt x="395" y="74"/>
                    <a:pt x="395" y="73"/>
                  </a:cubicBezTo>
                  <a:cubicBezTo>
                    <a:pt x="395" y="73"/>
                    <a:pt x="396" y="72"/>
                    <a:pt x="396" y="72"/>
                  </a:cubicBezTo>
                  <a:cubicBezTo>
                    <a:pt x="397" y="72"/>
                    <a:pt x="397" y="72"/>
                    <a:pt x="397" y="71"/>
                  </a:cubicBezTo>
                  <a:close/>
                  <a:moveTo>
                    <a:pt x="205" y="116"/>
                  </a:moveTo>
                  <a:cubicBezTo>
                    <a:pt x="203" y="118"/>
                    <a:pt x="199" y="119"/>
                    <a:pt x="199" y="120"/>
                  </a:cubicBezTo>
                  <a:cubicBezTo>
                    <a:pt x="199" y="122"/>
                    <a:pt x="194" y="122"/>
                    <a:pt x="194" y="122"/>
                  </a:cubicBezTo>
                  <a:cubicBezTo>
                    <a:pt x="194" y="121"/>
                    <a:pt x="198" y="121"/>
                    <a:pt x="199" y="119"/>
                  </a:cubicBezTo>
                  <a:cubicBezTo>
                    <a:pt x="199" y="117"/>
                    <a:pt x="203" y="116"/>
                    <a:pt x="205" y="113"/>
                  </a:cubicBezTo>
                  <a:cubicBezTo>
                    <a:pt x="206" y="111"/>
                    <a:pt x="207" y="108"/>
                    <a:pt x="208" y="108"/>
                  </a:cubicBezTo>
                  <a:cubicBezTo>
                    <a:pt x="208" y="108"/>
                    <a:pt x="207" y="115"/>
                    <a:pt x="205" y="116"/>
                  </a:cubicBezTo>
                  <a:close/>
                  <a:moveTo>
                    <a:pt x="214" y="36"/>
                  </a:moveTo>
                  <a:cubicBezTo>
                    <a:pt x="214" y="36"/>
                    <a:pt x="212" y="36"/>
                    <a:pt x="212" y="37"/>
                  </a:cubicBezTo>
                  <a:cubicBezTo>
                    <a:pt x="213" y="38"/>
                    <a:pt x="217" y="37"/>
                    <a:pt x="217" y="36"/>
                  </a:cubicBezTo>
                  <a:cubicBezTo>
                    <a:pt x="217" y="35"/>
                    <a:pt x="214" y="35"/>
                    <a:pt x="214" y="36"/>
                  </a:cubicBezTo>
                  <a:close/>
                  <a:moveTo>
                    <a:pt x="89" y="2"/>
                  </a:moveTo>
                  <a:cubicBezTo>
                    <a:pt x="90" y="2"/>
                    <a:pt x="90" y="1"/>
                    <a:pt x="91" y="1"/>
                  </a:cubicBezTo>
                  <a:cubicBezTo>
                    <a:pt x="92" y="1"/>
                    <a:pt x="94" y="1"/>
                    <a:pt x="93" y="0"/>
                  </a:cubicBezTo>
                  <a:cubicBezTo>
                    <a:pt x="92" y="0"/>
                    <a:pt x="88" y="0"/>
                    <a:pt x="89" y="0"/>
                  </a:cubicBezTo>
                  <a:cubicBezTo>
                    <a:pt x="89" y="1"/>
                    <a:pt x="86" y="1"/>
                    <a:pt x="86" y="1"/>
                  </a:cubicBezTo>
                  <a:cubicBezTo>
                    <a:pt x="86" y="1"/>
                    <a:pt x="87" y="2"/>
                    <a:pt x="89" y="2"/>
                  </a:cubicBezTo>
                  <a:close/>
                  <a:moveTo>
                    <a:pt x="80" y="6"/>
                  </a:moveTo>
                  <a:cubicBezTo>
                    <a:pt x="80" y="5"/>
                    <a:pt x="77" y="7"/>
                    <a:pt x="77" y="7"/>
                  </a:cubicBezTo>
                  <a:cubicBezTo>
                    <a:pt x="78" y="7"/>
                    <a:pt x="80" y="8"/>
                    <a:pt x="80" y="6"/>
                  </a:cubicBezTo>
                  <a:close/>
                  <a:moveTo>
                    <a:pt x="89" y="6"/>
                  </a:moveTo>
                  <a:cubicBezTo>
                    <a:pt x="89" y="6"/>
                    <a:pt x="89" y="6"/>
                    <a:pt x="87" y="6"/>
                  </a:cubicBezTo>
                  <a:cubicBezTo>
                    <a:pt x="86" y="6"/>
                    <a:pt x="85" y="7"/>
                    <a:pt x="86" y="8"/>
                  </a:cubicBezTo>
                  <a:cubicBezTo>
                    <a:pt x="87" y="8"/>
                    <a:pt x="90" y="8"/>
                    <a:pt x="91" y="7"/>
                  </a:cubicBezTo>
                  <a:cubicBezTo>
                    <a:pt x="92" y="6"/>
                    <a:pt x="93" y="7"/>
                    <a:pt x="94" y="6"/>
                  </a:cubicBezTo>
                  <a:cubicBezTo>
                    <a:pt x="94" y="5"/>
                    <a:pt x="89" y="5"/>
                    <a:pt x="89" y="6"/>
                  </a:cubicBezTo>
                  <a:close/>
                  <a:moveTo>
                    <a:pt x="101" y="4"/>
                  </a:moveTo>
                  <a:cubicBezTo>
                    <a:pt x="101" y="4"/>
                    <a:pt x="100" y="4"/>
                    <a:pt x="100" y="3"/>
                  </a:cubicBezTo>
                  <a:cubicBezTo>
                    <a:pt x="100" y="2"/>
                    <a:pt x="96" y="2"/>
                    <a:pt x="96" y="3"/>
                  </a:cubicBezTo>
                  <a:cubicBezTo>
                    <a:pt x="96" y="4"/>
                    <a:pt x="93" y="4"/>
                    <a:pt x="94" y="5"/>
                  </a:cubicBezTo>
                  <a:cubicBezTo>
                    <a:pt x="96" y="6"/>
                    <a:pt x="100" y="5"/>
                    <a:pt x="101" y="4"/>
                  </a:cubicBezTo>
                  <a:close/>
                  <a:moveTo>
                    <a:pt x="90" y="3"/>
                  </a:moveTo>
                  <a:cubicBezTo>
                    <a:pt x="90" y="2"/>
                    <a:pt x="88" y="3"/>
                    <a:pt x="86" y="2"/>
                  </a:cubicBezTo>
                  <a:cubicBezTo>
                    <a:pt x="84" y="1"/>
                    <a:pt x="83" y="1"/>
                    <a:pt x="84" y="2"/>
                  </a:cubicBezTo>
                  <a:cubicBezTo>
                    <a:pt x="85" y="3"/>
                    <a:pt x="81" y="3"/>
                    <a:pt x="82" y="4"/>
                  </a:cubicBezTo>
                  <a:cubicBezTo>
                    <a:pt x="83" y="5"/>
                    <a:pt x="90" y="5"/>
                    <a:pt x="90" y="3"/>
                  </a:cubicBezTo>
                  <a:close/>
                  <a:moveTo>
                    <a:pt x="80" y="41"/>
                  </a:moveTo>
                  <a:cubicBezTo>
                    <a:pt x="80" y="42"/>
                    <a:pt x="79" y="42"/>
                    <a:pt x="78" y="42"/>
                  </a:cubicBezTo>
                  <a:cubicBezTo>
                    <a:pt x="77" y="42"/>
                    <a:pt x="79" y="43"/>
                    <a:pt x="79" y="44"/>
                  </a:cubicBezTo>
                  <a:cubicBezTo>
                    <a:pt x="79" y="45"/>
                    <a:pt x="77" y="44"/>
                    <a:pt x="77" y="45"/>
                  </a:cubicBezTo>
                  <a:cubicBezTo>
                    <a:pt x="77" y="47"/>
                    <a:pt x="75" y="45"/>
                    <a:pt x="74" y="47"/>
                  </a:cubicBezTo>
                  <a:cubicBezTo>
                    <a:pt x="74" y="48"/>
                    <a:pt x="76" y="48"/>
                    <a:pt x="77" y="48"/>
                  </a:cubicBezTo>
                  <a:cubicBezTo>
                    <a:pt x="78" y="48"/>
                    <a:pt x="76" y="49"/>
                    <a:pt x="77" y="50"/>
                  </a:cubicBezTo>
                  <a:cubicBezTo>
                    <a:pt x="78" y="51"/>
                    <a:pt x="79" y="50"/>
                    <a:pt x="78" y="49"/>
                  </a:cubicBezTo>
                  <a:cubicBezTo>
                    <a:pt x="78" y="48"/>
                    <a:pt x="81" y="50"/>
                    <a:pt x="80" y="51"/>
                  </a:cubicBezTo>
                  <a:cubicBezTo>
                    <a:pt x="79" y="51"/>
                    <a:pt x="82" y="52"/>
                    <a:pt x="83" y="52"/>
                  </a:cubicBezTo>
                  <a:cubicBezTo>
                    <a:pt x="84" y="52"/>
                    <a:pt x="89" y="53"/>
                    <a:pt x="89" y="52"/>
                  </a:cubicBezTo>
                  <a:cubicBezTo>
                    <a:pt x="89" y="52"/>
                    <a:pt x="87" y="51"/>
                    <a:pt x="86" y="49"/>
                  </a:cubicBezTo>
                  <a:cubicBezTo>
                    <a:pt x="84" y="48"/>
                    <a:pt x="83" y="45"/>
                    <a:pt x="85" y="44"/>
                  </a:cubicBezTo>
                  <a:cubicBezTo>
                    <a:pt x="87" y="43"/>
                    <a:pt x="85" y="43"/>
                    <a:pt x="87" y="42"/>
                  </a:cubicBezTo>
                  <a:cubicBezTo>
                    <a:pt x="88" y="41"/>
                    <a:pt x="88" y="39"/>
                    <a:pt x="89" y="39"/>
                  </a:cubicBezTo>
                  <a:cubicBezTo>
                    <a:pt x="90" y="39"/>
                    <a:pt x="89" y="38"/>
                    <a:pt x="90" y="38"/>
                  </a:cubicBezTo>
                  <a:cubicBezTo>
                    <a:pt x="92" y="37"/>
                    <a:pt x="92" y="36"/>
                    <a:pt x="92" y="35"/>
                  </a:cubicBezTo>
                  <a:cubicBezTo>
                    <a:pt x="91" y="35"/>
                    <a:pt x="93" y="35"/>
                    <a:pt x="94" y="35"/>
                  </a:cubicBezTo>
                  <a:cubicBezTo>
                    <a:pt x="95" y="34"/>
                    <a:pt x="96" y="34"/>
                    <a:pt x="97" y="33"/>
                  </a:cubicBezTo>
                  <a:cubicBezTo>
                    <a:pt x="97" y="32"/>
                    <a:pt x="105" y="29"/>
                    <a:pt x="110" y="28"/>
                  </a:cubicBezTo>
                  <a:cubicBezTo>
                    <a:pt x="114" y="27"/>
                    <a:pt x="117" y="25"/>
                    <a:pt x="116" y="24"/>
                  </a:cubicBezTo>
                  <a:cubicBezTo>
                    <a:pt x="114" y="23"/>
                    <a:pt x="110" y="25"/>
                    <a:pt x="109" y="26"/>
                  </a:cubicBezTo>
                  <a:cubicBezTo>
                    <a:pt x="108" y="26"/>
                    <a:pt x="106" y="26"/>
                    <a:pt x="105" y="26"/>
                  </a:cubicBezTo>
                  <a:cubicBezTo>
                    <a:pt x="104" y="27"/>
                    <a:pt x="101" y="28"/>
                    <a:pt x="100" y="27"/>
                  </a:cubicBezTo>
                  <a:cubicBezTo>
                    <a:pt x="99" y="26"/>
                    <a:pt x="98" y="28"/>
                    <a:pt x="97" y="28"/>
                  </a:cubicBezTo>
                  <a:cubicBezTo>
                    <a:pt x="96" y="28"/>
                    <a:pt x="95" y="29"/>
                    <a:pt x="94" y="29"/>
                  </a:cubicBezTo>
                  <a:cubicBezTo>
                    <a:pt x="93" y="28"/>
                    <a:pt x="91" y="29"/>
                    <a:pt x="91" y="30"/>
                  </a:cubicBezTo>
                  <a:cubicBezTo>
                    <a:pt x="91" y="30"/>
                    <a:pt x="89" y="30"/>
                    <a:pt x="89" y="31"/>
                  </a:cubicBezTo>
                  <a:cubicBezTo>
                    <a:pt x="89" y="32"/>
                    <a:pt x="88" y="32"/>
                    <a:pt x="87" y="32"/>
                  </a:cubicBezTo>
                  <a:cubicBezTo>
                    <a:pt x="86" y="31"/>
                    <a:pt x="86" y="32"/>
                    <a:pt x="87" y="33"/>
                  </a:cubicBezTo>
                  <a:cubicBezTo>
                    <a:pt x="88" y="34"/>
                    <a:pt x="85" y="34"/>
                    <a:pt x="85" y="35"/>
                  </a:cubicBezTo>
                  <a:cubicBezTo>
                    <a:pt x="86" y="35"/>
                    <a:pt x="84" y="36"/>
                    <a:pt x="85" y="36"/>
                  </a:cubicBezTo>
                  <a:cubicBezTo>
                    <a:pt x="85" y="37"/>
                    <a:pt x="84" y="37"/>
                    <a:pt x="83" y="37"/>
                  </a:cubicBezTo>
                  <a:cubicBezTo>
                    <a:pt x="82" y="37"/>
                    <a:pt x="81" y="39"/>
                    <a:pt x="82" y="39"/>
                  </a:cubicBezTo>
                  <a:cubicBezTo>
                    <a:pt x="84" y="39"/>
                    <a:pt x="82" y="39"/>
                    <a:pt x="82" y="40"/>
                  </a:cubicBezTo>
                  <a:cubicBezTo>
                    <a:pt x="82" y="41"/>
                    <a:pt x="80" y="41"/>
                    <a:pt x="80"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0" name="Freeform 341">
              <a:extLst>
                <a:ext uri="{FF2B5EF4-FFF2-40B4-BE49-F238E27FC236}">
                  <a16:creationId xmlns:a16="http://schemas.microsoft.com/office/drawing/2014/main" id="{2458D034-05CB-4BD8-B8B0-291FD9DAF1FF}"/>
                </a:ext>
              </a:extLst>
            </p:cNvPr>
            <p:cNvSpPr>
              <a:spLocks noEditPoints="1"/>
            </p:cNvSpPr>
            <p:nvPr/>
          </p:nvSpPr>
          <p:spPr bwMode="auto">
            <a:xfrm>
              <a:off x="-3362325" y="1316038"/>
              <a:ext cx="1435100" cy="547688"/>
            </a:xfrm>
            <a:custGeom>
              <a:avLst/>
              <a:gdLst>
                <a:gd name="T0" fmla="*/ 105 w 397"/>
                <a:gd name="T1" fmla="*/ 3 h 152"/>
                <a:gd name="T2" fmla="*/ 177 w 397"/>
                <a:gd name="T3" fmla="*/ 1 h 152"/>
                <a:gd name="T4" fmla="*/ 139 w 397"/>
                <a:gd name="T5" fmla="*/ 43 h 152"/>
                <a:gd name="T6" fmla="*/ 192 w 397"/>
                <a:gd name="T7" fmla="*/ 14 h 152"/>
                <a:gd name="T8" fmla="*/ 290 w 397"/>
                <a:gd name="T9" fmla="*/ 32 h 152"/>
                <a:gd name="T10" fmla="*/ 305 w 397"/>
                <a:gd name="T11" fmla="*/ 33 h 152"/>
                <a:gd name="T12" fmla="*/ 284 w 397"/>
                <a:gd name="T13" fmla="*/ 123 h 152"/>
                <a:gd name="T14" fmla="*/ 71 w 397"/>
                <a:gd name="T15" fmla="*/ 6 h 152"/>
                <a:gd name="T16" fmla="*/ 385 w 397"/>
                <a:gd name="T17" fmla="*/ 70 h 152"/>
                <a:gd name="T18" fmla="*/ 345 w 397"/>
                <a:gd name="T19" fmla="*/ 58 h 152"/>
                <a:gd name="T20" fmla="*/ 307 w 397"/>
                <a:gd name="T21" fmla="*/ 51 h 152"/>
                <a:gd name="T22" fmla="*/ 282 w 397"/>
                <a:gd name="T23" fmla="*/ 43 h 152"/>
                <a:gd name="T24" fmla="*/ 261 w 397"/>
                <a:gd name="T25" fmla="*/ 48 h 152"/>
                <a:gd name="T26" fmla="*/ 244 w 397"/>
                <a:gd name="T27" fmla="*/ 40 h 152"/>
                <a:gd name="T28" fmla="*/ 216 w 397"/>
                <a:gd name="T29" fmla="*/ 39 h 152"/>
                <a:gd name="T30" fmla="*/ 213 w 397"/>
                <a:gd name="T31" fmla="*/ 34 h 152"/>
                <a:gd name="T32" fmla="*/ 202 w 397"/>
                <a:gd name="T33" fmla="*/ 24 h 152"/>
                <a:gd name="T34" fmla="*/ 183 w 397"/>
                <a:gd name="T35" fmla="*/ 27 h 152"/>
                <a:gd name="T36" fmla="*/ 158 w 397"/>
                <a:gd name="T37" fmla="*/ 33 h 152"/>
                <a:gd name="T38" fmla="*/ 150 w 397"/>
                <a:gd name="T39" fmla="*/ 39 h 152"/>
                <a:gd name="T40" fmla="*/ 139 w 397"/>
                <a:gd name="T41" fmla="*/ 51 h 152"/>
                <a:gd name="T42" fmla="*/ 132 w 397"/>
                <a:gd name="T43" fmla="*/ 59 h 152"/>
                <a:gd name="T44" fmla="*/ 122 w 397"/>
                <a:gd name="T45" fmla="*/ 70 h 152"/>
                <a:gd name="T46" fmla="*/ 127 w 397"/>
                <a:gd name="T47" fmla="*/ 61 h 152"/>
                <a:gd name="T48" fmla="*/ 112 w 397"/>
                <a:gd name="T49" fmla="*/ 54 h 152"/>
                <a:gd name="T50" fmla="*/ 95 w 397"/>
                <a:gd name="T51" fmla="*/ 56 h 152"/>
                <a:gd name="T52" fmla="*/ 78 w 397"/>
                <a:gd name="T53" fmla="*/ 61 h 152"/>
                <a:gd name="T54" fmla="*/ 57 w 397"/>
                <a:gd name="T55" fmla="*/ 61 h 152"/>
                <a:gd name="T56" fmla="*/ 44 w 397"/>
                <a:gd name="T57" fmla="*/ 76 h 152"/>
                <a:gd name="T58" fmla="*/ 30 w 397"/>
                <a:gd name="T59" fmla="*/ 67 h 152"/>
                <a:gd name="T60" fmla="*/ 31 w 397"/>
                <a:gd name="T61" fmla="*/ 57 h 152"/>
                <a:gd name="T62" fmla="*/ 23 w 397"/>
                <a:gd name="T63" fmla="*/ 66 h 152"/>
                <a:gd name="T64" fmla="*/ 21 w 397"/>
                <a:gd name="T65" fmla="*/ 91 h 152"/>
                <a:gd name="T66" fmla="*/ 22 w 397"/>
                <a:gd name="T67" fmla="*/ 107 h 152"/>
                <a:gd name="T68" fmla="*/ 33 w 397"/>
                <a:gd name="T69" fmla="*/ 119 h 152"/>
                <a:gd name="T70" fmla="*/ 47 w 397"/>
                <a:gd name="T71" fmla="*/ 130 h 152"/>
                <a:gd name="T72" fmla="*/ 48 w 397"/>
                <a:gd name="T73" fmla="*/ 145 h 152"/>
                <a:gd name="T74" fmla="*/ 69 w 397"/>
                <a:gd name="T75" fmla="*/ 137 h 152"/>
                <a:gd name="T76" fmla="*/ 69 w 397"/>
                <a:gd name="T77" fmla="*/ 124 h 152"/>
                <a:gd name="T78" fmla="*/ 94 w 397"/>
                <a:gd name="T79" fmla="*/ 125 h 152"/>
                <a:gd name="T80" fmla="*/ 108 w 397"/>
                <a:gd name="T81" fmla="*/ 112 h 152"/>
                <a:gd name="T82" fmla="*/ 131 w 397"/>
                <a:gd name="T83" fmla="*/ 114 h 152"/>
                <a:gd name="T84" fmla="*/ 157 w 397"/>
                <a:gd name="T85" fmla="*/ 127 h 152"/>
                <a:gd name="T86" fmla="*/ 181 w 397"/>
                <a:gd name="T87" fmla="*/ 125 h 152"/>
                <a:gd name="T88" fmla="*/ 202 w 397"/>
                <a:gd name="T89" fmla="*/ 126 h 152"/>
                <a:gd name="T90" fmla="*/ 233 w 397"/>
                <a:gd name="T91" fmla="*/ 121 h 152"/>
                <a:gd name="T92" fmla="*/ 257 w 397"/>
                <a:gd name="T93" fmla="*/ 131 h 152"/>
                <a:gd name="T94" fmla="*/ 260 w 397"/>
                <a:gd name="T95" fmla="*/ 146 h 152"/>
                <a:gd name="T96" fmla="*/ 278 w 397"/>
                <a:gd name="T97" fmla="*/ 113 h 152"/>
                <a:gd name="T98" fmla="*/ 280 w 397"/>
                <a:gd name="T99" fmla="*/ 100 h 152"/>
                <a:gd name="T100" fmla="*/ 312 w 397"/>
                <a:gd name="T101" fmla="*/ 97 h 152"/>
                <a:gd name="T102" fmla="*/ 333 w 397"/>
                <a:gd name="T103" fmla="*/ 86 h 152"/>
                <a:gd name="T104" fmla="*/ 318 w 397"/>
                <a:gd name="T105" fmla="*/ 122 h 152"/>
                <a:gd name="T106" fmla="*/ 333 w 397"/>
                <a:gd name="T107" fmla="*/ 101 h 152"/>
                <a:gd name="T108" fmla="*/ 357 w 397"/>
                <a:gd name="T109" fmla="*/ 89 h 152"/>
                <a:gd name="T110" fmla="*/ 374 w 397"/>
                <a:gd name="T111" fmla="*/ 75 h 152"/>
                <a:gd name="T112" fmla="*/ 390 w 397"/>
                <a:gd name="T113" fmla="*/ 77 h 152"/>
                <a:gd name="T114" fmla="*/ 205 w 397"/>
                <a:gd name="T115" fmla="*/ 113 h 152"/>
                <a:gd name="T116" fmla="*/ 80 w 397"/>
                <a:gd name="T117" fmla="*/ 6 h 152"/>
                <a:gd name="T118" fmla="*/ 82 w 397"/>
                <a:gd name="T119" fmla="*/ 4 h 152"/>
                <a:gd name="T120" fmla="*/ 87 w 397"/>
                <a:gd name="T121" fmla="*/ 42 h 152"/>
                <a:gd name="T122" fmla="*/ 87 w 397"/>
                <a:gd name="T123" fmla="*/ 32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97" h="152">
                  <a:moveTo>
                    <a:pt x="6" y="110"/>
                  </a:moveTo>
                  <a:cubicBezTo>
                    <a:pt x="6" y="110"/>
                    <a:pt x="5" y="110"/>
                    <a:pt x="5" y="109"/>
                  </a:cubicBezTo>
                  <a:cubicBezTo>
                    <a:pt x="5" y="109"/>
                    <a:pt x="4" y="109"/>
                    <a:pt x="4" y="109"/>
                  </a:cubicBezTo>
                  <a:cubicBezTo>
                    <a:pt x="4" y="109"/>
                    <a:pt x="4" y="109"/>
                    <a:pt x="4" y="109"/>
                  </a:cubicBezTo>
                  <a:cubicBezTo>
                    <a:pt x="4" y="110"/>
                    <a:pt x="3" y="110"/>
                    <a:pt x="3" y="111"/>
                  </a:cubicBezTo>
                  <a:cubicBezTo>
                    <a:pt x="4" y="111"/>
                    <a:pt x="2" y="111"/>
                    <a:pt x="2" y="111"/>
                  </a:cubicBezTo>
                  <a:cubicBezTo>
                    <a:pt x="2" y="110"/>
                    <a:pt x="0" y="110"/>
                    <a:pt x="1" y="111"/>
                  </a:cubicBezTo>
                  <a:cubicBezTo>
                    <a:pt x="1" y="111"/>
                    <a:pt x="0" y="111"/>
                    <a:pt x="0" y="111"/>
                  </a:cubicBezTo>
                  <a:cubicBezTo>
                    <a:pt x="1" y="112"/>
                    <a:pt x="1" y="112"/>
                    <a:pt x="2" y="112"/>
                  </a:cubicBezTo>
                  <a:cubicBezTo>
                    <a:pt x="2" y="112"/>
                    <a:pt x="6" y="112"/>
                    <a:pt x="8" y="112"/>
                  </a:cubicBezTo>
                  <a:cubicBezTo>
                    <a:pt x="7" y="112"/>
                    <a:pt x="8" y="111"/>
                    <a:pt x="8" y="110"/>
                  </a:cubicBezTo>
                  <a:cubicBezTo>
                    <a:pt x="8" y="110"/>
                    <a:pt x="7" y="110"/>
                    <a:pt x="6" y="110"/>
                  </a:cubicBezTo>
                  <a:close/>
                  <a:moveTo>
                    <a:pt x="106" y="4"/>
                  </a:moveTo>
                  <a:cubicBezTo>
                    <a:pt x="108" y="4"/>
                    <a:pt x="108" y="2"/>
                    <a:pt x="107" y="2"/>
                  </a:cubicBezTo>
                  <a:cubicBezTo>
                    <a:pt x="106" y="2"/>
                    <a:pt x="105" y="3"/>
                    <a:pt x="105" y="3"/>
                  </a:cubicBezTo>
                  <a:cubicBezTo>
                    <a:pt x="104" y="3"/>
                    <a:pt x="101" y="3"/>
                    <a:pt x="102" y="4"/>
                  </a:cubicBezTo>
                  <a:cubicBezTo>
                    <a:pt x="103" y="4"/>
                    <a:pt x="105" y="4"/>
                    <a:pt x="106" y="4"/>
                  </a:cubicBezTo>
                  <a:close/>
                  <a:moveTo>
                    <a:pt x="119" y="42"/>
                  </a:moveTo>
                  <a:cubicBezTo>
                    <a:pt x="120" y="42"/>
                    <a:pt x="122" y="42"/>
                    <a:pt x="123" y="41"/>
                  </a:cubicBezTo>
                  <a:cubicBezTo>
                    <a:pt x="123" y="41"/>
                    <a:pt x="122" y="40"/>
                    <a:pt x="120" y="40"/>
                  </a:cubicBezTo>
                  <a:cubicBezTo>
                    <a:pt x="119" y="40"/>
                    <a:pt x="118" y="42"/>
                    <a:pt x="119" y="42"/>
                  </a:cubicBezTo>
                  <a:close/>
                  <a:moveTo>
                    <a:pt x="170" y="7"/>
                  </a:moveTo>
                  <a:cubicBezTo>
                    <a:pt x="171" y="8"/>
                    <a:pt x="171" y="8"/>
                    <a:pt x="169" y="8"/>
                  </a:cubicBezTo>
                  <a:cubicBezTo>
                    <a:pt x="168" y="8"/>
                    <a:pt x="167" y="8"/>
                    <a:pt x="168" y="9"/>
                  </a:cubicBezTo>
                  <a:cubicBezTo>
                    <a:pt x="168" y="9"/>
                    <a:pt x="168" y="10"/>
                    <a:pt x="170" y="10"/>
                  </a:cubicBezTo>
                  <a:cubicBezTo>
                    <a:pt x="171" y="10"/>
                    <a:pt x="173" y="9"/>
                    <a:pt x="172" y="8"/>
                  </a:cubicBezTo>
                  <a:cubicBezTo>
                    <a:pt x="172" y="8"/>
                    <a:pt x="177" y="7"/>
                    <a:pt x="179" y="6"/>
                  </a:cubicBezTo>
                  <a:cubicBezTo>
                    <a:pt x="180" y="6"/>
                    <a:pt x="178" y="5"/>
                    <a:pt x="179" y="5"/>
                  </a:cubicBezTo>
                  <a:cubicBezTo>
                    <a:pt x="181" y="4"/>
                    <a:pt x="180" y="4"/>
                    <a:pt x="179" y="3"/>
                  </a:cubicBezTo>
                  <a:cubicBezTo>
                    <a:pt x="177" y="3"/>
                    <a:pt x="177" y="2"/>
                    <a:pt x="177" y="1"/>
                  </a:cubicBezTo>
                  <a:cubicBezTo>
                    <a:pt x="176" y="1"/>
                    <a:pt x="176" y="2"/>
                    <a:pt x="173" y="2"/>
                  </a:cubicBezTo>
                  <a:cubicBezTo>
                    <a:pt x="171" y="3"/>
                    <a:pt x="170" y="3"/>
                    <a:pt x="171" y="4"/>
                  </a:cubicBezTo>
                  <a:cubicBezTo>
                    <a:pt x="172" y="4"/>
                    <a:pt x="171" y="5"/>
                    <a:pt x="170" y="5"/>
                  </a:cubicBezTo>
                  <a:cubicBezTo>
                    <a:pt x="169" y="5"/>
                    <a:pt x="169" y="6"/>
                    <a:pt x="170" y="7"/>
                  </a:cubicBezTo>
                  <a:close/>
                  <a:moveTo>
                    <a:pt x="173" y="9"/>
                  </a:moveTo>
                  <a:cubicBezTo>
                    <a:pt x="173" y="10"/>
                    <a:pt x="171" y="10"/>
                    <a:pt x="172" y="11"/>
                  </a:cubicBezTo>
                  <a:cubicBezTo>
                    <a:pt x="172" y="11"/>
                    <a:pt x="173" y="11"/>
                    <a:pt x="174" y="11"/>
                  </a:cubicBezTo>
                  <a:cubicBezTo>
                    <a:pt x="174" y="12"/>
                    <a:pt x="175" y="13"/>
                    <a:pt x="176" y="13"/>
                  </a:cubicBezTo>
                  <a:cubicBezTo>
                    <a:pt x="177" y="13"/>
                    <a:pt x="181" y="14"/>
                    <a:pt x="182" y="14"/>
                  </a:cubicBezTo>
                  <a:cubicBezTo>
                    <a:pt x="184" y="14"/>
                    <a:pt x="185" y="13"/>
                    <a:pt x="184" y="13"/>
                  </a:cubicBezTo>
                  <a:cubicBezTo>
                    <a:pt x="183" y="13"/>
                    <a:pt x="184" y="12"/>
                    <a:pt x="185" y="10"/>
                  </a:cubicBezTo>
                  <a:cubicBezTo>
                    <a:pt x="186" y="8"/>
                    <a:pt x="182" y="7"/>
                    <a:pt x="182" y="9"/>
                  </a:cubicBezTo>
                  <a:cubicBezTo>
                    <a:pt x="182" y="10"/>
                    <a:pt x="180" y="8"/>
                    <a:pt x="180" y="8"/>
                  </a:cubicBezTo>
                  <a:cubicBezTo>
                    <a:pt x="180" y="7"/>
                    <a:pt x="173" y="8"/>
                    <a:pt x="173" y="9"/>
                  </a:cubicBezTo>
                  <a:close/>
                  <a:moveTo>
                    <a:pt x="139" y="43"/>
                  </a:moveTo>
                  <a:cubicBezTo>
                    <a:pt x="140" y="44"/>
                    <a:pt x="141" y="43"/>
                    <a:pt x="141" y="42"/>
                  </a:cubicBezTo>
                  <a:cubicBezTo>
                    <a:pt x="141" y="41"/>
                    <a:pt x="138" y="43"/>
                    <a:pt x="139" y="43"/>
                  </a:cubicBezTo>
                  <a:close/>
                  <a:moveTo>
                    <a:pt x="168" y="2"/>
                  </a:moveTo>
                  <a:cubicBezTo>
                    <a:pt x="168" y="1"/>
                    <a:pt x="164" y="2"/>
                    <a:pt x="165" y="3"/>
                  </a:cubicBezTo>
                  <a:cubicBezTo>
                    <a:pt x="165" y="3"/>
                    <a:pt x="168" y="3"/>
                    <a:pt x="168" y="2"/>
                  </a:cubicBezTo>
                  <a:close/>
                  <a:moveTo>
                    <a:pt x="370" y="52"/>
                  </a:moveTo>
                  <a:cubicBezTo>
                    <a:pt x="372" y="53"/>
                    <a:pt x="372" y="51"/>
                    <a:pt x="374" y="52"/>
                  </a:cubicBezTo>
                  <a:cubicBezTo>
                    <a:pt x="375" y="53"/>
                    <a:pt x="377" y="52"/>
                    <a:pt x="378" y="51"/>
                  </a:cubicBezTo>
                  <a:cubicBezTo>
                    <a:pt x="380" y="51"/>
                    <a:pt x="379" y="50"/>
                    <a:pt x="376" y="49"/>
                  </a:cubicBezTo>
                  <a:cubicBezTo>
                    <a:pt x="373" y="49"/>
                    <a:pt x="369" y="51"/>
                    <a:pt x="370" y="52"/>
                  </a:cubicBezTo>
                  <a:close/>
                  <a:moveTo>
                    <a:pt x="184" y="19"/>
                  </a:moveTo>
                  <a:cubicBezTo>
                    <a:pt x="185" y="19"/>
                    <a:pt x="188" y="18"/>
                    <a:pt x="190" y="18"/>
                  </a:cubicBezTo>
                  <a:cubicBezTo>
                    <a:pt x="192" y="18"/>
                    <a:pt x="198" y="16"/>
                    <a:pt x="198" y="15"/>
                  </a:cubicBezTo>
                  <a:cubicBezTo>
                    <a:pt x="199" y="14"/>
                    <a:pt x="196" y="14"/>
                    <a:pt x="195" y="13"/>
                  </a:cubicBezTo>
                  <a:cubicBezTo>
                    <a:pt x="194" y="12"/>
                    <a:pt x="192" y="13"/>
                    <a:pt x="192" y="14"/>
                  </a:cubicBezTo>
                  <a:cubicBezTo>
                    <a:pt x="191" y="15"/>
                    <a:pt x="191" y="14"/>
                    <a:pt x="192" y="13"/>
                  </a:cubicBezTo>
                  <a:cubicBezTo>
                    <a:pt x="193" y="11"/>
                    <a:pt x="191" y="10"/>
                    <a:pt x="191" y="11"/>
                  </a:cubicBezTo>
                  <a:cubicBezTo>
                    <a:pt x="191" y="12"/>
                    <a:pt x="188" y="11"/>
                    <a:pt x="188" y="12"/>
                  </a:cubicBezTo>
                  <a:cubicBezTo>
                    <a:pt x="188" y="13"/>
                    <a:pt x="187" y="13"/>
                    <a:pt x="188" y="14"/>
                  </a:cubicBezTo>
                  <a:cubicBezTo>
                    <a:pt x="188" y="15"/>
                    <a:pt x="186" y="14"/>
                    <a:pt x="186" y="15"/>
                  </a:cubicBezTo>
                  <a:cubicBezTo>
                    <a:pt x="186" y="17"/>
                    <a:pt x="183" y="18"/>
                    <a:pt x="184" y="19"/>
                  </a:cubicBezTo>
                  <a:close/>
                  <a:moveTo>
                    <a:pt x="273" y="33"/>
                  </a:moveTo>
                  <a:cubicBezTo>
                    <a:pt x="274" y="33"/>
                    <a:pt x="274" y="34"/>
                    <a:pt x="275" y="34"/>
                  </a:cubicBezTo>
                  <a:cubicBezTo>
                    <a:pt x="275" y="35"/>
                    <a:pt x="277" y="34"/>
                    <a:pt x="278" y="34"/>
                  </a:cubicBezTo>
                  <a:cubicBezTo>
                    <a:pt x="279" y="33"/>
                    <a:pt x="279" y="35"/>
                    <a:pt x="280" y="34"/>
                  </a:cubicBezTo>
                  <a:cubicBezTo>
                    <a:pt x="282" y="33"/>
                    <a:pt x="283" y="34"/>
                    <a:pt x="284" y="34"/>
                  </a:cubicBezTo>
                  <a:cubicBezTo>
                    <a:pt x="286" y="34"/>
                    <a:pt x="284" y="32"/>
                    <a:pt x="284" y="31"/>
                  </a:cubicBezTo>
                  <a:cubicBezTo>
                    <a:pt x="284" y="30"/>
                    <a:pt x="286" y="31"/>
                    <a:pt x="285" y="31"/>
                  </a:cubicBezTo>
                  <a:cubicBezTo>
                    <a:pt x="285" y="32"/>
                    <a:pt x="286" y="34"/>
                    <a:pt x="288" y="34"/>
                  </a:cubicBezTo>
                  <a:cubicBezTo>
                    <a:pt x="291" y="33"/>
                    <a:pt x="289" y="32"/>
                    <a:pt x="290" y="32"/>
                  </a:cubicBezTo>
                  <a:cubicBezTo>
                    <a:pt x="291" y="31"/>
                    <a:pt x="291" y="31"/>
                    <a:pt x="289" y="30"/>
                  </a:cubicBezTo>
                  <a:cubicBezTo>
                    <a:pt x="288" y="29"/>
                    <a:pt x="286" y="29"/>
                    <a:pt x="284" y="29"/>
                  </a:cubicBezTo>
                  <a:cubicBezTo>
                    <a:pt x="283" y="28"/>
                    <a:pt x="281" y="28"/>
                    <a:pt x="281" y="29"/>
                  </a:cubicBezTo>
                  <a:cubicBezTo>
                    <a:pt x="281" y="31"/>
                    <a:pt x="278" y="28"/>
                    <a:pt x="277" y="27"/>
                  </a:cubicBezTo>
                  <a:cubicBezTo>
                    <a:pt x="275" y="27"/>
                    <a:pt x="271" y="32"/>
                    <a:pt x="273" y="33"/>
                  </a:cubicBezTo>
                  <a:close/>
                  <a:moveTo>
                    <a:pt x="287" y="42"/>
                  </a:moveTo>
                  <a:cubicBezTo>
                    <a:pt x="288" y="41"/>
                    <a:pt x="286" y="39"/>
                    <a:pt x="284" y="39"/>
                  </a:cubicBezTo>
                  <a:cubicBezTo>
                    <a:pt x="282" y="38"/>
                    <a:pt x="280" y="40"/>
                    <a:pt x="280" y="40"/>
                  </a:cubicBezTo>
                  <a:cubicBezTo>
                    <a:pt x="281" y="41"/>
                    <a:pt x="286" y="42"/>
                    <a:pt x="287" y="42"/>
                  </a:cubicBezTo>
                  <a:close/>
                  <a:moveTo>
                    <a:pt x="282" y="37"/>
                  </a:moveTo>
                  <a:cubicBezTo>
                    <a:pt x="282" y="36"/>
                    <a:pt x="278" y="37"/>
                    <a:pt x="279" y="38"/>
                  </a:cubicBezTo>
                  <a:cubicBezTo>
                    <a:pt x="280" y="38"/>
                    <a:pt x="282" y="38"/>
                    <a:pt x="282" y="37"/>
                  </a:cubicBezTo>
                  <a:close/>
                  <a:moveTo>
                    <a:pt x="294" y="33"/>
                  </a:moveTo>
                  <a:cubicBezTo>
                    <a:pt x="295" y="33"/>
                    <a:pt x="296" y="34"/>
                    <a:pt x="299" y="35"/>
                  </a:cubicBezTo>
                  <a:cubicBezTo>
                    <a:pt x="302" y="35"/>
                    <a:pt x="305" y="34"/>
                    <a:pt x="305" y="33"/>
                  </a:cubicBezTo>
                  <a:cubicBezTo>
                    <a:pt x="305" y="33"/>
                    <a:pt x="302" y="32"/>
                    <a:pt x="301" y="32"/>
                  </a:cubicBezTo>
                  <a:cubicBezTo>
                    <a:pt x="300" y="33"/>
                    <a:pt x="299" y="31"/>
                    <a:pt x="298" y="32"/>
                  </a:cubicBezTo>
                  <a:cubicBezTo>
                    <a:pt x="297" y="32"/>
                    <a:pt x="296" y="32"/>
                    <a:pt x="295" y="31"/>
                  </a:cubicBezTo>
                  <a:cubicBezTo>
                    <a:pt x="295" y="30"/>
                    <a:pt x="293" y="33"/>
                    <a:pt x="294" y="33"/>
                  </a:cubicBezTo>
                  <a:close/>
                  <a:moveTo>
                    <a:pt x="64" y="5"/>
                  </a:moveTo>
                  <a:cubicBezTo>
                    <a:pt x="66" y="3"/>
                    <a:pt x="68" y="5"/>
                    <a:pt x="68" y="4"/>
                  </a:cubicBezTo>
                  <a:cubicBezTo>
                    <a:pt x="68" y="3"/>
                    <a:pt x="65" y="3"/>
                    <a:pt x="64" y="4"/>
                  </a:cubicBezTo>
                  <a:cubicBezTo>
                    <a:pt x="63" y="4"/>
                    <a:pt x="60" y="4"/>
                    <a:pt x="60" y="5"/>
                  </a:cubicBezTo>
                  <a:cubicBezTo>
                    <a:pt x="60" y="5"/>
                    <a:pt x="62" y="6"/>
                    <a:pt x="64" y="5"/>
                  </a:cubicBezTo>
                  <a:close/>
                  <a:moveTo>
                    <a:pt x="287" y="121"/>
                  </a:moveTo>
                  <a:cubicBezTo>
                    <a:pt x="286" y="119"/>
                    <a:pt x="288" y="117"/>
                    <a:pt x="286" y="116"/>
                  </a:cubicBezTo>
                  <a:cubicBezTo>
                    <a:pt x="285" y="115"/>
                    <a:pt x="285" y="113"/>
                    <a:pt x="285" y="113"/>
                  </a:cubicBezTo>
                  <a:cubicBezTo>
                    <a:pt x="284" y="114"/>
                    <a:pt x="285" y="115"/>
                    <a:pt x="284" y="116"/>
                  </a:cubicBezTo>
                  <a:cubicBezTo>
                    <a:pt x="283" y="116"/>
                    <a:pt x="284" y="117"/>
                    <a:pt x="283" y="118"/>
                  </a:cubicBezTo>
                  <a:cubicBezTo>
                    <a:pt x="283" y="120"/>
                    <a:pt x="283" y="122"/>
                    <a:pt x="284" y="123"/>
                  </a:cubicBezTo>
                  <a:cubicBezTo>
                    <a:pt x="285" y="124"/>
                    <a:pt x="283" y="131"/>
                    <a:pt x="284" y="132"/>
                  </a:cubicBezTo>
                  <a:cubicBezTo>
                    <a:pt x="284" y="133"/>
                    <a:pt x="283" y="138"/>
                    <a:pt x="283" y="138"/>
                  </a:cubicBezTo>
                  <a:cubicBezTo>
                    <a:pt x="284" y="139"/>
                    <a:pt x="284" y="137"/>
                    <a:pt x="285" y="137"/>
                  </a:cubicBezTo>
                  <a:cubicBezTo>
                    <a:pt x="286" y="137"/>
                    <a:pt x="286" y="138"/>
                    <a:pt x="287" y="138"/>
                  </a:cubicBezTo>
                  <a:cubicBezTo>
                    <a:pt x="288" y="139"/>
                    <a:pt x="287" y="136"/>
                    <a:pt x="286" y="136"/>
                  </a:cubicBezTo>
                  <a:cubicBezTo>
                    <a:pt x="286" y="137"/>
                    <a:pt x="285" y="135"/>
                    <a:pt x="285" y="134"/>
                  </a:cubicBezTo>
                  <a:cubicBezTo>
                    <a:pt x="285" y="133"/>
                    <a:pt x="286" y="131"/>
                    <a:pt x="286" y="130"/>
                  </a:cubicBezTo>
                  <a:cubicBezTo>
                    <a:pt x="286" y="128"/>
                    <a:pt x="287" y="129"/>
                    <a:pt x="288" y="130"/>
                  </a:cubicBezTo>
                  <a:cubicBezTo>
                    <a:pt x="289" y="131"/>
                    <a:pt x="289" y="130"/>
                    <a:pt x="289" y="129"/>
                  </a:cubicBezTo>
                  <a:cubicBezTo>
                    <a:pt x="289" y="128"/>
                    <a:pt x="287" y="123"/>
                    <a:pt x="287" y="121"/>
                  </a:cubicBezTo>
                  <a:close/>
                  <a:moveTo>
                    <a:pt x="70" y="4"/>
                  </a:moveTo>
                  <a:cubicBezTo>
                    <a:pt x="71" y="5"/>
                    <a:pt x="68" y="5"/>
                    <a:pt x="67" y="5"/>
                  </a:cubicBezTo>
                  <a:cubicBezTo>
                    <a:pt x="67" y="6"/>
                    <a:pt x="65" y="6"/>
                    <a:pt x="65" y="7"/>
                  </a:cubicBezTo>
                  <a:cubicBezTo>
                    <a:pt x="66" y="7"/>
                    <a:pt x="69" y="7"/>
                    <a:pt x="69" y="7"/>
                  </a:cubicBezTo>
                  <a:cubicBezTo>
                    <a:pt x="69" y="6"/>
                    <a:pt x="71" y="7"/>
                    <a:pt x="71" y="6"/>
                  </a:cubicBezTo>
                  <a:cubicBezTo>
                    <a:pt x="71" y="5"/>
                    <a:pt x="72" y="5"/>
                    <a:pt x="74" y="5"/>
                  </a:cubicBezTo>
                  <a:cubicBezTo>
                    <a:pt x="76" y="5"/>
                    <a:pt x="76" y="4"/>
                    <a:pt x="74" y="3"/>
                  </a:cubicBezTo>
                  <a:cubicBezTo>
                    <a:pt x="72" y="2"/>
                    <a:pt x="70" y="3"/>
                    <a:pt x="70" y="4"/>
                  </a:cubicBezTo>
                  <a:close/>
                  <a:moveTo>
                    <a:pt x="68" y="60"/>
                  </a:moveTo>
                  <a:cubicBezTo>
                    <a:pt x="69" y="61"/>
                    <a:pt x="71" y="59"/>
                    <a:pt x="72" y="59"/>
                  </a:cubicBezTo>
                  <a:cubicBezTo>
                    <a:pt x="73" y="59"/>
                    <a:pt x="71" y="58"/>
                    <a:pt x="70" y="57"/>
                  </a:cubicBezTo>
                  <a:cubicBezTo>
                    <a:pt x="68" y="57"/>
                    <a:pt x="66" y="58"/>
                    <a:pt x="68" y="60"/>
                  </a:cubicBezTo>
                  <a:close/>
                  <a:moveTo>
                    <a:pt x="397" y="71"/>
                  </a:moveTo>
                  <a:cubicBezTo>
                    <a:pt x="396" y="71"/>
                    <a:pt x="394" y="70"/>
                    <a:pt x="393" y="69"/>
                  </a:cubicBezTo>
                  <a:cubicBezTo>
                    <a:pt x="393" y="68"/>
                    <a:pt x="390" y="68"/>
                    <a:pt x="390" y="68"/>
                  </a:cubicBezTo>
                  <a:cubicBezTo>
                    <a:pt x="390" y="69"/>
                    <a:pt x="389" y="68"/>
                    <a:pt x="389" y="68"/>
                  </a:cubicBezTo>
                  <a:cubicBezTo>
                    <a:pt x="389" y="67"/>
                    <a:pt x="386" y="67"/>
                    <a:pt x="386" y="68"/>
                  </a:cubicBezTo>
                  <a:cubicBezTo>
                    <a:pt x="386" y="68"/>
                    <a:pt x="387" y="68"/>
                    <a:pt x="387" y="69"/>
                  </a:cubicBezTo>
                  <a:cubicBezTo>
                    <a:pt x="387" y="69"/>
                    <a:pt x="387" y="70"/>
                    <a:pt x="387" y="70"/>
                  </a:cubicBezTo>
                  <a:cubicBezTo>
                    <a:pt x="387" y="71"/>
                    <a:pt x="386" y="70"/>
                    <a:pt x="385" y="70"/>
                  </a:cubicBezTo>
                  <a:cubicBezTo>
                    <a:pt x="385" y="69"/>
                    <a:pt x="385" y="68"/>
                    <a:pt x="385" y="67"/>
                  </a:cubicBezTo>
                  <a:cubicBezTo>
                    <a:pt x="385" y="66"/>
                    <a:pt x="384" y="67"/>
                    <a:pt x="384" y="66"/>
                  </a:cubicBezTo>
                  <a:cubicBezTo>
                    <a:pt x="384" y="65"/>
                    <a:pt x="381" y="64"/>
                    <a:pt x="380" y="63"/>
                  </a:cubicBezTo>
                  <a:cubicBezTo>
                    <a:pt x="378" y="63"/>
                    <a:pt x="377" y="62"/>
                    <a:pt x="376" y="62"/>
                  </a:cubicBezTo>
                  <a:cubicBezTo>
                    <a:pt x="376" y="61"/>
                    <a:pt x="374" y="61"/>
                    <a:pt x="373" y="60"/>
                  </a:cubicBezTo>
                  <a:cubicBezTo>
                    <a:pt x="372" y="59"/>
                    <a:pt x="368" y="57"/>
                    <a:pt x="366" y="57"/>
                  </a:cubicBezTo>
                  <a:cubicBezTo>
                    <a:pt x="364" y="57"/>
                    <a:pt x="365" y="56"/>
                    <a:pt x="364" y="56"/>
                  </a:cubicBezTo>
                  <a:cubicBezTo>
                    <a:pt x="363" y="56"/>
                    <a:pt x="360" y="56"/>
                    <a:pt x="359" y="56"/>
                  </a:cubicBezTo>
                  <a:cubicBezTo>
                    <a:pt x="357" y="56"/>
                    <a:pt x="357" y="57"/>
                    <a:pt x="356" y="56"/>
                  </a:cubicBezTo>
                  <a:cubicBezTo>
                    <a:pt x="356" y="56"/>
                    <a:pt x="352" y="55"/>
                    <a:pt x="351" y="55"/>
                  </a:cubicBezTo>
                  <a:cubicBezTo>
                    <a:pt x="351" y="56"/>
                    <a:pt x="351" y="57"/>
                    <a:pt x="350" y="57"/>
                  </a:cubicBezTo>
                  <a:cubicBezTo>
                    <a:pt x="350" y="57"/>
                    <a:pt x="350" y="57"/>
                    <a:pt x="351" y="59"/>
                  </a:cubicBezTo>
                  <a:cubicBezTo>
                    <a:pt x="353" y="60"/>
                    <a:pt x="352" y="60"/>
                    <a:pt x="351" y="61"/>
                  </a:cubicBezTo>
                  <a:cubicBezTo>
                    <a:pt x="350" y="61"/>
                    <a:pt x="348" y="60"/>
                    <a:pt x="348" y="60"/>
                  </a:cubicBezTo>
                  <a:cubicBezTo>
                    <a:pt x="347" y="59"/>
                    <a:pt x="346" y="59"/>
                    <a:pt x="345" y="58"/>
                  </a:cubicBezTo>
                  <a:cubicBezTo>
                    <a:pt x="345" y="57"/>
                    <a:pt x="346" y="57"/>
                    <a:pt x="346" y="57"/>
                  </a:cubicBezTo>
                  <a:cubicBezTo>
                    <a:pt x="347" y="58"/>
                    <a:pt x="348" y="58"/>
                    <a:pt x="348" y="57"/>
                  </a:cubicBezTo>
                  <a:cubicBezTo>
                    <a:pt x="348" y="56"/>
                    <a:pt x="346" y="56"/>
                    <a:pt x="345" y="56"/>
                  </a:cubicBezTo>
                  <a:cubicBezTo>
                    <a:pt x="344" y="56"/>
                    <a:pt x="344" y="57"/>
                    <a:pt x="343" y="58"/>
                  </a:cubicBezTo>
                  <a:cubicBezTo>
                    <a:pt x="341" y="58"/>
                    <a:pt x="337" y="58"/>
                    <a:pt x="337" y="57"/>
                  </a:cubicBezTo>
                  <a:cubicBezTo>
                    <a:pt x="336" y="57"/>
                    <a:pt x="330" y="57"/>
                    <a:pt x="330" y="58"/>
                  </a:cubicBezTo>
                  <a:cubicBezTo>
                    <a:pt x="329" y="58"/>
                    <a:pt x="330" y="60"/>
                    <a:pt x="329" y="60"/>
                  </a:cubicBezTo>
                  <a:cubicBezTo>
                    <a:pt x="329" y="60"/>
                    <a:pt x="329" y="58"/>
                    <a:pt x="329" y="57"/>
                  </a:cubicBezTo>
                  <a:cubicBezTo>
                    <a:pt x="329" y="57"/>
                    <a:pt x="328" y="57"/>
                    <a:pt x="327" y="57"/>
                  </a:cubicBezTo>
                  <a:cubicBezTo>
                    <a:pt x="326" y="57"/>
                    <a:pt x="325" y="57"/>
                    <a:pt x="326" y="56"/>
                  </a:cubicBezTo>
                  <a:cubicBezTo>
                    <a:pt x="326" y="56"/>
                    <a:pt x="325" y="55"/>
                    <a:pt x="326" y="55"/>
                  </a:cubicBezTo>
                  <a:cubicBezTo>
                    <a:pt x="327" y="54"/>
                    <a:pt x="324" y="52"/>
                    <a:pt x="322" y="52"/>
                  </a:cubicBezTo>
                  <a:cubicBezTo>
                    <a:pt x="320" y="51"/>
                    <a:pt x="315" y="51"/>
                    <a:pt x="313" y="52"/>
                  </a:cubicBezTo>
                  <a:cubicBezTo>
                    <a:pt x="312" y="52"/>
                    <a:pt x="309" y="52"/>
                    <a:pt x="308" y="52"/>
                  </a:cubicBezTo>
                  <a:cubicBezTo>
                    <a:pt x="307" y="52"/>
                    <a:pt x="308" y="51"/>
                    <a:pt x="307" y="51"/>
                  </a:cubicBezTo>
                  <a:cubicBezTo>
                    <a:pt x="307" y="50"/>
                    <a:pt x="305" y="49"/>
                    <a:pt x="304" y="50"/>
                  </a:cubicBezTo>
                  <a:cubicBezTo>
                    <a:pt x="304" y="50"/>
                    <a:pt x="304" y="50"/>
                    <a:pt x="304" y="50"/>
                  </a:cubicBezTo>
                  <a:cubicBezTo>
                    <a:pt x="304" y="49"/>
                    <a:pt x="301" y="48"/>
                    <a:pt x="301" y="49"/>
                  </a:cubicBezTo>
                  <a:cubicBezTo>
                    <a:pt x="300" y="49"/>
                    <a:pt x="299" y="48"/>
                    <a:pt x="300" y="48"/>
                  </a:cubicBezTo>
                  <a:cubicBezTo>
                    <a:pt x="301" y="48"/>
                    <a:pt x="303" y="48"/>
                    <a:pt x="302" y="47"/>
                  </a:cubicBezTo>
                  <a:cubicBezTo>
                    <a:pt x="302" y="46"/>
                    <a:pt x="295" y="45"/>
                    <a:pt x="295" y="46"/>
                  </a:cubicBezTo>
                  <a:cubicBezTo>
                    <a:pt x="294" y="46"/>
                    <a:pt x="295" y="47"/>
                    <a:pt x="293" y="48"/>
                  </a:cubicBezTo>
                  <a:cubicBezTo>
                    <a:pt x="292" y="49"/>
                    <a:pt x="291" y="48"/>
                    <a:pt x="291" y="48"/>
                  </a:cubicBezTo>
                  <a:cubicBezTo>
                    <a:pt x="291" y="47"/>
                    <a:pt x="293" y="47"/>
                    <a:pt x="293" y="47"/>
                  </a:cubicBezTo>
                  <a:cubicBezTo>
                    <a:pt x="293" y="46"/>
                    <a:pt x="291" y="46"/>
                    <a:pt x="290" y="46"/>
                  </a:cubicBezTo>
                  <a:cubicBezTo>
                    <a:pt x="290" y="45"/>
                    <a:pt x="291" y="45"/>
                    <a:pt x="291" y="45"/>
                  </a:cubicBezTo>
                  <a:cubicBezTo>
                    <a:pt x="292" y="45"/>
                    <a:pt x="294" y="46"/>
                    <a:pt x="294" y="45"/>
                  </a:cubicBezTo>
                  <a:cubicBezTo>
                    <a:pt x="294" y="45"/>
                    <a:pt x="293" y="45"/>
                    <a:pt x="292" y="45"/>
                  </a:cubicBezTo>
                  <a:cubicBezTo>
                    <a:pt x="290" y="44"/>
                    <a:pt x="287" y="43"/>
                    <a:pt x="285" y="44"/>
                  </a:cubicBezTo>
                  <a:cubicBezTo>
                    <a:pt x="283" y="44"/>
                    <a:pt x="283" y="43"/>
                    <a:pt x="282" y="43"/>
                  </a:cubicBezTo>
                  <a:cubicBezTo>
                    <a:pt x="281" y="43"/>
                    <a:pt x="281" y="43"/>
                    <a:pt x="281" y="44"/>
                  </a:cubicBezTo>
                  <a:cubicBezTo>
                    <a:pt x="282" y="45"/>
                    <a:pt x="280" y="45"/>
                    <a:pt x="279" y="45"/>
                  </a:cubicBezTo>
                  <a:cubicBezTo>
                    <a:pt x="278" y="45"/>
                    <a:pt x="276" y="45"/>
                    <a:pt x="277" y="46"/>
                  </a:cubicBezTo>
                  <a:cubicBezTo>
                    <a:pt x="278" y="47"/>
                    <a:pt x="278" y="46"/>
                    <a:pt x="279" y="46"/>
                  </a:cubicBezTo>
                  <a:cubicBezTo>
                    <a:pt x="279" y="46"/>
                    <a:pt x="277" y="47"/>
                    <a:pt x="278" y="47"/>
                  </a:cubicBezTo>
                  <a:cubicBezTo>
                    <a:pt x="279" y="48"/>
                    <a:pt x="279" y="49"/>
                    <a:pt x="279" y="49"/>
                  </a:cubicBezTo>
                  <a:cubicBezTo>
                    <a:pt x="279" y="49"/>
                    <a:pt x="277" y="50"/>
                    <a:pt x="277" y="49"/>
                  </a:cubicBezTo>
                  <a:cubicBezTo>
                    <a:pt x="276" y="48"/>
                    <a:pt x="276" y="49"/>
                    <a:pt x="275" y="49"/>
                  </a:cubicBezTo>
                  <a:cubicBezTo>
                    <a:pt x="274" y="49"/>
                    <a:pt x="273" y="49"/>
                    <a:pt x="274" y="49"/>
                  </a:cubicBezTo>
                  <a:cubicBezTo>
                    <a:pt x="275" y="50"/>
                    <a:pt x="276" y="50"/>
                    <a:pt x="274" y="50"/>
                  </a:cubicBezTo>
                  <a:cubicBezTo>
                    <a:pt x="273" y="50"/>
                    <a:pt x="273" y="49"/>
                    <a:pt x="272" y="49"/>
                  </a:cubicBezTo>
                  <a:cubicBezTo>
                    <a:pt x="271" y="49"/>
                    <a:pt x="270" y="49"/>
                    <a:pt x="269" y="49"/>
                  </a:cubicBezTo>
                  <a:cubicBezTo>
                    <a:pt x="268" y="49"/>
                    <a:pt x="267" y="49"/>
                    <a:pt x="266" y="50"/>
                  </a:cubicBezTo>
                  <a:cubicBezTo>
                    <a:pt x="265" y="50"/>
                    <a:pt x="263" y="49"/>
                    <a:pt x="263" y="48"/>
                  </a:cubicBezTo>
                  <a:cubicBezTo>
                    <a:pt x="262" y="47"/>
                    <a:pt x="262" y="47"/>
                    <a:pt x="261" y="48"/>
                  </a:cubicBezTo>
                  <a:cubicBezTo>
                    <a:pt x="261" y="49"/>
                    <a:pt x="261" y="50"/>
                    <a:pt x="260" y="50"/>
                  </a:cubicBezTo>
                  <a:cubicBezTo>
                    <a:pt x="259" y="51"/>
                    <a:pt x="259" y="52"/>
                    <a:pt x="258" y="52"/>
                  </a:cubicBezTo>
                  <a:cubicBezTo>
                    <a:pt x="258" y="53"/>
                    <a:pt x="258" y="52"/>
                    <a:pt x="257" y="52"/>
                  </a:cubicBezTo>
                  <a:cubicBezTo>
                    <a:pt x="256" y="52"/>
                    <a:pt x="254" y="49"/>
                    <a:pt x="254" y="49"/>
                  </a:cubicBezTo>
                  <a:cubicBezTo>
                    <a:pt x="253" y="48"/>
                    <a:pt x="252" y="47"/>
                    <a:pt x="251" y="46"/>
                  </a:cubicBezTo>
                  <a:cubicBezTo>
                    <a:pt x="251" y="46"/>
                    <a:pt x="252" y="46"/>
                    <a:pt x="252" y="46"/>
                  </a:cubicBezTo>
                  <a:cubicBezTo>
                    <a:pt x="253" y="47"/>
                    <a:pt x="254" y="47"/>
                    <a:pt x="254" y="47"/>
                  </a:cubicBezTo>
                  <a:cubicBezTo>
                    <a:pt x="255" y="46"/>
                    <a:pt x="254" y="45"/>
                    <a:pt x="254" y="45"/>
                  </a:cubicBezTo>
                  <a:cubicBezTo>
                    <a:pt x="253" y="45"/>
                    <a:pt x="253" y="44"/>
                    <a:pt x="253" y="44"/>
                  </a:cubicBezTo>
                  <a:cubicBezTo>
                    <a:pt x="254" y="44"/>
                    <a:pt x="252" y="43"/>
                    <a:pt x="253" y="42"/>
                  </a:cubicBezTo>
                  <a:cubicBezTo>
                    <a:pt x="254" y="42"/>
                    <a:pt x="253" y="42"/>
                    <a:pt x="253" y="42"/>
                  </a:cubicBezTo>
                  <a:cubicBezTo>
                    <a:pt x="252" y="41"/>
                    <a:pt x="251" y="41"/>
                    <a:pt x="251" y="40"/>
                  </a:cubicBezTo>
                  <a:cubicBezTo>
                    <a:pt x="251" y="40"/>
                    <a:pt x="248" y="40"/>
                    <a:pt x="248" y="41"/>
                  </a:cubicBezTo>
                  <a:cubicBezTo>
                    <a:pt x="248" y="41"/>
                    <a:pt x="247" y="41"/>
                    <a:pt x="247" y="40"/>
                  </a:cubicBezTo>
                  <a:cubicBezTo>
                    <a:pt x="247" y="40"/>
                    <a:pt x="246" y="40"/>
                    <a:pt x="244" y="40"/>
                  </a:cubicBezTo>
                  <a:cubicBezTo>
                    <a:pt x="243" y="39"/>
                    <a:pt x="243" y="38"/>
                    <a:pt x="242" y="38"/>
                  </a:cubicBezTo>
                  <a:cubicBezTo>
                    <a:pt x="242" y="38"/>
                    <a:pt x="242" y="40"/>
                    <a:pt x="241" y="39"/>
                  </a:cubicBezTo>
                  <a:cubicBezTo>
                    <a:pt x="240" y="39"/>
                    <a:pt x="240" y="40"/>
                    <a:pt x="240" y="41"/>
                  </a:cubicBezTo>
                  <a:cubicBezTo>
                    <a:pt x="240" y="41"/>
                    <a:pt x="240" y="42"/>
                    <a:pt x="240" y="42"/>
                  </a:cubicBezTo>
                  <a:cubicBezTo>
                    <a:pt x="240" y="43"/>
                    <a:pt x="240" y="43"/>
                    <a:pt x="239" y="42"/>
                  </a:cubicBezTo>
                  <a:cubicBezTo>
                    <a:pt x="238" y="42"/>
                    <a:pt x="238" y="43"/>
                    <a:pt x="236" y="43"/>
                  </a:cubicBezTo>
                  <a:cubicBezTo>
                    <a:pt x="234" y="42"/>
                    <a:pt x="233" y="43"/>
                    <a:pt x="233" y="42"/>
                  </a:cubicBezTo>
                  <a:cubicBezTo>
                    <a:pt x="232" y="41"/>
                    <a:pt x="232" y="41"/>
                    <a:pt x="232" y="42"/>
                  </a:cubicBezTo>
                  <a:cubicBezTo>
                    <a:pt x="232" y="42"/>
                    <a:pt x="229" y="42"/>
                    <a:pt x="228" y="41"/>
                  </a:cubicBezTo>
                  <a:cubicBezTo>
                    <a:pt x="228" y="41"/>
                    <a:pt x="229" y="41"/>
                    <a:pt x="229" y="40"/>
                  </a:cubicBezTo>
                  <a:cubicBezTo>
                    <a:pt x="230" y="40"/>
                    <a:pt x="229" y="40"/>
                    <a:pt x="227" y="40"/>
                  </a:cubicBezTo>
                  <a:cubicBezTo>
                    <a:pt x="226" y="40"/>
                    <a:pt x="225" y="39"/>
                    <a:pt x="223" y="39"/>
                  </a:cubicBezTo>
                  <a:cubicBezTo>
                    <a:pt x="221" y="39"/>
                    <a:pt x="218" y="40"/>
                    <a:pt x="217" y="40"/>
                  </a:cubicBezTo>
                  <a:cubicBezTo>
                    <a:pt x="217" y="40"/>
                    <a:pt x="218" y="41"/>
                    <a:pt x="217" y="41"/>
                  </a:cubicBezTo>
                  <a:cubicBezTo>
                    <a:pt x="216" y="41"/>
                    <a:pt x="217" y="40"/>
                    <a:pt x="216" y="39"/>
                  </a:cubicBezTo>
                  <a:cubicBezTo>
                    <a:pt x="216" y="38"/>
                    <a:pt x="215" y="38"/>
                    <a:pt x="215" y="39"/>
                  </a:cubicBezTo>
                  <a:cubicBezTo>
                    <a:pt x="215" y="39"/>
                    <a:pt x="213" y="40"/>
                    <a:pt x="213" y="39"/>
                  </a:cubicBezTo>
                  <a:cubicBezTo>
                    <a:pt x="212" y="39"/>
                    <a:pt x="212" y="38"/>
                    <a:pt x="210" y="38"/>
                  </a:cubicBezTo>
                  <a:cubicBezTo>
                    <a:pt x="209" y="37"/>
                    <a:pt x="207" y="39"/>
                    <a:pt x="208" y="39"/>
                  </a:cubicBezTo>
                  <a:cubicBezTo>
                    <a:pt x="208" y="40"/>
                    <a:pt x="209" y="39"/>
                    <a:pt x="209" y="40"/>
                  </a:cubicBezTo>
                  <a:cubicBezTo>
                    <a:pt x="209" y="40"/>
                    <a:pt x="206" y="40"/>
                    <a:pt x="206" y="40"/>
                  </a:cubicBezTo>
                  <a:cubicBezTo>
                    <a:pt x="206" y="41"/>
                    <a:pt x="203" y="42"/>
                    <a:pt x="203" y="42"/>
                  </a:cubicBezTo>
                  <a:cubicBezTo>
                    <a:pt x="200" y="42"/>
                    <a:pt x="200" y="42"/>
                    <a:pt x="199" y="43"/>
                  </a:cubicBezTo>
                  <a:cubicBezTo>
                    <a:pt x="198" y="44"/>
                    <a:pt x="199" y="42"/>
                    <a:pt x="199" y="41"/>
                  </a:cubicBezTo>
                  <a:cubicBezTo>
                    <a:pt x="200" y="40"/>
                    <a:pt x="201" y="41"/>
                    <a:pt x="202" y="40"/>
                  </a:cubicBezTo>
                  <a:cubicBezTo>
                    <a:pt x="202" y="39"/>
                    <a:pt x="203" y="39"/>
                    <a:pt x="204" y="39"/>
                  </a:cubicBezTo>
                  <a:cubicBezTo>
                    <a:pt x="205" y="39"/>
                    <a:pt x="205" y="38"/>
                    <a:pt x="206" y="38"/>
                  </a:cubicBezTo>
                  <a:cubicBezTo>
                    <a:pt x="207" y="38"/>
                    <a:pt x="208" y="37"/>
                    <a:pt x="208" y="37"/>
                  </a:cubicBezTo>
                  <a:cubicBezTo>
                    <a:pt x="209" y="36"/>
                    <a:pt x="212" y="35"/>
                    <a:pt x="212" y="35"/>
                  </a:cubicBezTo>
                  <a:cubicBezTo>
                    <a:pt x="213" y="35"/>
                    <a:pt x="213" y="34"/>
                    <a:pt x="213" y="34"/>
                  </a:cubicBezTo>
                  <a:cubicBezTo>
                    <a:pt x="214" y="34"/>
                    <a:pt x="216" y="33"/>
                    <a:pt x="216" y="33"/>
                  </a:cubicBezTo>
                  <a:cubicBezTo>
                    <a:pt x="217" y="32"/>
                    <a:pt x="217" y="32"/>
                    <a:pt x="217" y="31"/>
                  </a:cubicBezTo>
                  <a:cubicBezTo>
                    <a:pt x="217" y="31"/>
                    <a:pt x="216" y="31"/>
                    <a:pt x="216" y="30"/>
                  </a:cubicBezTo>
                  <a:cubicBezTo>
                    <a:pt x="216" y="30"/>
                    <a:pt x="217" y="30"/>
                    <a:pt x="217" y="30"/>
                  </a:cubicBezTo>
                  <a:cubicBezTo>
                    <a:pt x="218" y="30"/>
                    <a:pt x="217" y="29"/>
                    <a:pt x="217" y="29"/>
                  </a:cubicBezTo>
                  <a:cubicBezTo>
                    <a:pt x="216" y="29"/>
                    <a:pt x="217" y="28"/>
                    <a:pt x="217" y="28"/>
                  </a:cubicBezTo>
                  <a:cubicBezTo>
                    <a:pt x="216" y="27"/>
                    <a:pt x="215" y="28"/>
                    <a:pt x="215" y="28"/>
                  </a:cubicBezTo>
                  <a:cubicBezTo>
                    <a:pt x="215" y="27"/>
                    <a:pt x="215" y="26"/>
                    <a:pt x="215" y="26"/>
                  </a:cubicBezTo>
                  <a:cubicBezTo>
                    <a:pt x="214" y="25"/>
                    <a:pt x="214" y="26"/>
                    <a:pt x="213" y="26"/>
                  </a:cubicBezTo>
                  <a:cubicBezTo>
                    <a:pt x="212" y="25"/>
                    <a:pt x="209" y="25"/>
                    <a:pt x="209" y="25"/>
                  </a:cubicBezTo>
                  <a:cubicBezTo>
                    <a:pt x="209" y="25"/>
                    <a:pt x="208" y="24"/>
                    <a:pt x="208" y="25"/>
                  </a:cubicBezTo>
                  <a:cubicBezTo>
                    <a:pt x="208" y="25"/>
                    <a:pt x="206" y="25"/>
                    <a:pt x="205" y="25"/>
                  </a:cubicBezTo>
                  <a:cubicBezTo>
                    <a:pt x="204" y="25"/>
                    <a:pt x="204" y="25"/>
                    <a:pt x="203" y="26"/>
                  </a:cubicBezTo>
                  <a:cubicBezTo>
                    <a:pt x="203" y="26"/>
                    <a:pt x="201" y="26"/>
                    <a:pt x="201" y="26"/>
                  </a:cubicBezTo>
                  <a:cubicBezTo>
                    <a:pt x="200" y="26"/>
                    <a:pt x="202" y="24"/>
                    <a:pt x="202" y="24"/>
                  </a:cubicBezTo>
                  <a:cubicBezTo>
                    <a:pt x="202" y="23"/>
                    <a:pt x="199" y="24"/>
                    <a:pt x="198" y="24"/>
                  </a:cubicBezTo>
                  <a:cubicBezTo>
                    <a:pt x="198" y="23"/>
                    <a:pt x="196" y="23"/>
                    <a:pt x="196" y="23"/>
                  </a:cubicBezTo>
                  <a:cubicBezTo>
                    <a:pt x="195" y="23"/>
                    <a:pt x="196" y="23"/>
                    <a:pt x="196" y="23"/>
                  </a:cubicBezTo>
                  <a:cubicBezTo>
                    <a:pt x="197" y="23"/>
                    <a:pt x="198" y="22"/>
                    <a:pt x="199" y="22"/>
                  </a:cubicBezTo>
                  <a:cubicBezTo>
                    <a:pt x="199" y="22"/>
                    <a:pt x="199" y="22"/>
                    <a:pt x="199" y="21"/>
                  </a:cubicBezTo>
                  <a:cubicBezTo>
                    <a:pt x="198" y="21"/>
                    <a:pt x="198" y="21"/>
                    <a:pt x="197" y="21"/>
                  </a:cubicBezTo>
                  <a:cubicBezTo>
                    <a:pt x="196" y="20"/>
                    <a:pt x="195" y="20"/>
                    <a:pt x="194" y="20"/>
                  </a:cubicBezTo>
                  <a:cubicBezTo>
                    <a:pt x="194" y="20"/>
                    <a:pt x="193" y="20"/>
                    <a:pt x="191" y="21"/>
                  </a:cubicBezTo>
                  <a:cubicBezTo>
                    <a:pt x="190" y="21"/>
                    <a:pt x="190" y="22"/>
                    <a:pt x="189" y="23"/>
                  </a:cubicBezTo>
                  <a:cubicBezTo>
                    <a:pt x="188" y="23"/>
                    <a:pt x="187" y="24"/>
                    <a:pt x="187" y="25"/>
                  </a:cubicBezTo>
                  <a:cubicBezTo>
                    <a:pt x="188" y="25"/>
                    <a:pt x="188" y="25"/>
                    <a:pt x="188" y="26"/>
                  </a:cubicBezTo>
                  <a:cubicBezTo>
                    <a:pt x="188" y="26"/>
                    <a:pt x="187" y="26"/>
                    <a:pt x="186" y="26"/>
                  </a:cubicBezTo>
                  <a:cubicBezTo>
                    <a:pt x="186" y="26"/>
                    <a:pt x="183" y="26"/>
                    <a:pt x="183" y="27"/>
                  </a:cubicBezTo>
                  <a:cubicBezTo>
                    <a:pt x="183" y="27"/>
                    <a:pt x="184" y="27"/>
                    <a:pt x="184" y="28"/>
                  </a:cubicBezTo>
                  <a:cubicBezTo>
                    <a:pt x="184" y="28"/>
                    <a:pt x="183" y="28"/>
                    <a:pt x="183" y="27"/>
                  </a:cubicBezTo>
                  <a:cubicBezTo>
                    <a:pt x="182" y="27"/>
                    <a:pt x="181" y="27"/>
                    <a:pt x="181" y="28"/>
                  </a:cubicBezTo>
                  <a:cubicBezTo>
                    <a:pt x="180" y="28"/>
                    <a:pt x="179" y="28"/>
                    <a:pt x="179" y="28"/>
                  </a:cubicBezTo>
                  <a:cubicBezTo>
                    <a:pt x="179" y="28"/>
                    <a:pt x="178" y="28"/>
                    <a:pt x="178" y="28"/>
                  </a:cubicBezTo>
                  <a:cubicBezTo>
                    <a:pt x="177" y="28"/>
                    <a:pt x="179" y="27"/>
                    <a:pt x="178" y="27"/>
                  </a:cubicBezTo>
                  <a:cubicBezTo>
                    <a:pt x="178" y="27"/>
                    <a:pt x="176" y="27"/>
                    <a:pt x="176" y="27"/>
                  </a:cubicBezTo>
                  <a:cubicBezTo>
                    <a:pt x="176" y="28"/>
                    <a:pt x="175" y="27"/>
                    <a:pt x="174" y="27"/>
                  </a:cubicBezTo>
                  <a:cubicBezTo>
                    <a:pt x="174" y="27"/>
                    <a:pt x="174" y="28"/>
                    <a:pt x="173" y="28"/>
                  </a:cubicBezTo>
                  <a:cubicBezTo>
                    <a:pt x="172" y="28"/>
                    <a:pt x="171" y="28"/>
                    <a:pt x="171" y="28"/>
                  </a:cubicBezTo>
                  <a:cubicBezTo>
                    <a:pt x="170" y="29"/>
                    <a:pt x="172" y="29"/>
                    <a:pt x="172" y="29"/>
                  </a:cubicBezTo>
                  <a:cubicBezTo>
                    <a:pt x="172" y="29"/>
                    <a:pt x="168" y="29"/>
                    <a:pt x="168" y="30"/>
                  </a:cubicBezTo>
                  <a:cubicBezTo>
                    <a:pt x="168" y="30"/>
                    <a:pt x="167" y="30"/>
                    <a:pt x="165" y="30"/>
                  </a:cubicBezTo>
                  <a:cubicBezTo>
                    <a:pt x="164" y="30"/>
                    <a:pt x="164" y="31"/>
                    <a:pt x="163" y="31"/>
                  </a:cubicBezTo>
                  <a:cubicBezTo>
                    <a:pt x="162" y="31"/>
                    <a:pt x="161" y="31"/>
                    <a:pt x="161" y="32"/>
                  </a:cubicBezTo>
                  <a:cubicBezTo>
                    <a:pt x="161" y="33"/>
                    <a:pt x="160" y="33"/>
                    <a:pt x="159" y="32"/>
                  </a:cubicBezTo>
                  <a:cubicBezTo>
                    <a:pt x="159" y="32"/>
                    <a:pt x="158" y="33"/>
                    <a:pt x="158" y="33"/>
                  </a:cubicBezTo>
                  <a:cubicBezTo>
                    <a:pt x="159" y="33"/>
                    <a:pt x="158" y="33"/>
                    <a:pt x="158" y="33"/>
                  </a:cubicBezTo>
                  <a:cubicBezTo>
                    <a:pt x="158" y="33"/>
                    <a:pt x="156" y="34"/>
                    <a:pt x="157" y="34"/>
                  </a:cubicBezTo>
                  <a:cubicBezTo>
                    <a:pt x="158" y="34"/>
                    <a:pt x="158" y="34"/>
                    <a:pt x="158" y="35"/>
                  </a:cubicBezTo>
                  <a:cubicBezTo>
                    <a:pt x="157" y="35"/>
                    <a:pt x="156" y="34"/>
                    <a:pt x="156" y="34"/>
                  </a:cubicBezTo>
                  <a:cubicBezTo>
                    <a:pt x="155" y="35"/>
                    <a:pt x="156" y="35"/>
                    <a:pt x="157" y="35"/>
                  </a:cubicBezTo>
                  <a:cubicBezTo>
                    <a:pt x="158" y="35"/>
                    <a:pt x="158" y="36"/>
                    <a:pt x="158" y="36"/>
                  </a:cubicBezTo>
                  <a:cubicBezTo>
                    <a:pt x="158" y="36"/>
                    <a:pt x="157" y="36"/>
                    <a:pt x="156" y="36"/>
                  </a:cubicBezTo>
                  <a:cubicBezTo>
                    <a:pt x="156" y="36"/>
                    <a:pt x="156" y="37"/>
                    <a:pt x="157" y="37"/>
                  </a:cubicBezTo>
                  <a:cubicBezTo>
                    <a:pt x="158" y="37"/>
                    <a:pt x="157" y="37"/>
                    <a:pt x="158" y="38"/>
                  </a:cubicBezTo>
                  <a:cubicBezTo>
                    <a:pt x="158" y="38"/>
                    <a:pt x="158" y="38"/>
                    <a:pt x="158" y="38"/>
                  </a:cubicBezTo>
                  <a:cubicBezTo>
                    <a:pt x="158" y="38"/>
                    <a:pt x="158" y="38"/>
                    <a:pt x="158" y="39"/>
                  </a:cubicBezTo>
                  <a:cubicBezTo>
                    <a:pt x="158" y="39"/>
                    <a:pt x="157" y="39"/>
                    <a:pt x="157" y="39"/>
                  </a:cubicBezTo>
                  <a:cubicBezTo>
                    <a:pt x="157" y="38"/>
                    <a:pt x="155" y="38"/>
                    <a:pt x="155" y="39"/>
                  </a:cubicBezTo>
                  <a:cubicBezTo>
                    <a:pt x="154" y="39"/>
                    <a:pt x="154" y="40"/>
                    <a:pt x="154" y="39"/>
                  </a:cubicBezTo>
                  <a:cubicBezTo>
                    <a:pt x="153" y="39"/>
                    <a:pt x="152" y="39"/>
                    <a:pt x="150" y="39"/>
                  </a:cubicBezTo>
                  <a:cubicBezTo>
                    <a:pt x="149" y="39"/>
                    <a:pt x="145" y="40"/>
                    <a:pt x="144" y="40"/>
                  </a:cubicBezTo>
                  <a:cubicBezTo>
                    <a:pt x="143" y="40"/>
                    <a:pt x="143" y="41"/>
                    <a:pt x="144" y="42"/>
                  </a:cubicBezTo>
                  <a:cubicBezTo>
                    <a:pt x="144" y="43"/>
                    <a:pt x="144" y="43"/>
                    <a:pt x="144" y="44"/>
                  </a:cubicBezTo>
                  <a:cubicBezTo>
                    <a:pt x="144" y="44"/>
                    <a:pt x="146" y="45"/>
                    <a:pt x="147" y="45"/>
                  </a:cubicBezTo>
                  <a:cubicBezTo>
                    <a:pt x="148" y="46"/>
                    <a:pt x="149" y="47"/>
                    <a:pt x="148" y="48"/>
                  </a:cubicBezTo>
                  <a:cubicBezTo>
                    <a:pt x="147" y="49"/>
                    <a:pt x="145" y="47"/>
                    <a:pt x="144" y="46"/>
                  </a:cubicBezTo>
                  <a:cubicBezTo>
                    <a:pt x="143" y="45"/>
                    <a:pt x="140" y="45"/>
                    <a:pt x="139" y="45"/>
                  </a:cubicBezTo>
                  <a:cubicBezTo>
                    <a:pt x="138" y="45"/>
                    <a:pt x="138" y="44"/>
                    <a:pt x="137" y="44"/>
                  </a:cubicBezTo>
                  <a:cubicBezTo>
                    <a:pt x="136" y="44"/>
                    <a:pt x="135" y="45"/>
                    <a:pt x="136" y="45"/>
                  </a:cubicBezTo>
                  <a:cubicBezTo>
                    <a:pt x="136" y="45"/>
                    <a:pt x="137" y="45"/>
                    <a:pt x="137" y="46"/>
                  </a:cubicBezTo>
                  <a:cubicBezTo>
                    <a:pt x="136" y="46"/>
                    <a:pt x="137" y="46"/>
                    <a:pt x="138" y="46"/>
                  </a:cubicBezTo>
                  <a:cubicBezTo>
                    <a:pt x="139" y="47"/>
                    <a:pt x="137" y="48"/>
                    <a:pt x="136" y="47"/>
                  </a:cubicBezTo>
                  <a:cubicBezTo>
                    <a:pt x="135" y="46"/>
                    <a:pt x="134" y="47"/>
                    <a:pt x="133" y="47"/>
                  </a:cubicBezTo>
                  <a:cubicBezTo>
                    <a:pt x="133" y="48"/>
                    <a:pt x="135" y="49"/>
                    <a:pt x="137" y="50"/>
                  </a:cubicBezTo>
                  <a:cubicBezTo>
                    <a:pt x="138" y="50"/>
                    <a:pt x="138" y="51"/>
                    <a:pt x="139" y="51"/>
                  </a:cubicBezTo>
                  <a:cubicBezTo>
                    <a:pt x="139" y="51"/>
                    <a:pt x="139" y="52"/>
                    <a:pt x="138" y="52"/>
                  </a:cubicBezTo>
                  <a:cubicBezTo>
                    <a:pt x="138" y="52"/>
                    <a:pt x="137" y="51"/>
                    <a:pt x="136" y="50"/>
                  </a:cubicBezTo>
                  <a:cubicBezTo>
                    <a:pt x="135" y="50"/>
                    <a:pt x="132" y="50"/>
                    <a:pt x="132" y="50"/>
                  </a:cubicBezTo>
                  <a:cubicBezTo>
                    <a:pt x="131" y="49"/>
                    <a:pt x="132" y="49"/>
                    <a:pt x="132" y="48"/>
                  </a:cubicBezTo>
                  <a:cubicBezTo>
                    <a:pt x="131" y="48"/>
                    <a:pt x="131" y="47"/>
                    <a:pt x="132" y="46"/>
                  </a:cubicBezTo>
                  <a:cubicBezTo>
                    <a:pt x="133" y="45"/>
                    <a:pt x="132" y="43"/>
                    <a:pt x="131" y="43"/>
                  </a:cubicBezTo>
                  <a:cubicBezTo>
                    <a:pt x="130" y="43"/>
                    <a:pt x="130" y="44"/>
                    <a:pt x="130" y="44"/>
                  </a:cubicBezTo>
                  <a:cubicBezTo>
                    <a:pt x="131" y="44"/>
                    <a:pt x="131" y="46"/>
                    <a:pt x="130" y="47"/>
                  </a:cubicBezTo>
                  <a:cubicBezTo>
                    <a:pt x="129" y="47"/>
                    <a:pt x="127" y="47"/>
                    <a:pt x="127" y="48"/>
                  </a:cubicBezTo>
                  <a:cubicBezTo>
                    <a:pt x="127" y="49"/>
                    <a:pt x="126" y="49"/>
                    <a:pt x="126" y="49"/>
                  </a:cubicBezTo>
                  <a:cubicBezTo>
                    <a:pt x="127" y="50"/>
                    <a:pt x="129" y="52"/>
                    <a:pt x="129" y="53"/>
                  </a:cubicBezTo>
                  <a:cubicBezTo>
                    <a:pt x="129" y="53"/>
                    <a:pt x="127" y="55"/>
                    <a:pt x="127" y="57"/>
                  </a:cubicBezTo>
                  <a:cubicBezTo>
                    <a:pt x="128" y="58"/>
                    <a:pt x="127" y="58"/>
                    <a:pt x="128" y="59"/>
                  </a:cubicBezTo>
                  <a:cubicBezTo>
                    <a:pt x="128" y="59"/>
                    <a:pt x="129" y="59"/>
                    <a:pt x="129" y="59"/>
                  </a:cubicBezTo>
                  <a:cubicBezTo>
                    <a:pt x="130" y="59"/>
                    <a:pt x="131" y="59"/>
                    <a:pt x="132" y="59"/>
                  </a:cubicBezTo>
                  <a:cubicBezTo>
                    <a:pt x="133" y="58"/>
                    <a:pt x="136" y="60"/>
                    <a:pt x="136" y="60"/>
                  </a:cubicBezTo>
                  <a:cubicBezTo>
                    <a:pt x="137" y="61"/>
                    <a:pt x="137" y="61"/>
                    <a:pt x="137" y="62"/>
                  </a:cubicBezTo>
                  <a:cubicBezTo>
                    <a:pt x="138" y="63"/>
                    <a:pt x="136" y="63"/>
                    <a:pt x="136" y="64"/>
                  </a:cubicBezTo>
                  <a:cubicBezTo>
                    <a:pt x="136" y="65"/>
                    <a:pt x="139" y="65"/>
                    <a:pt x="139" y="65"/>
                  </a:cubicBezTo>
                  <a:cubicBezTo>
                    <a:pt x="139" y="66"/>
                    <a:pt x="137" y="65"/>
                    <a:pt x="136" y="65"/>
                  </a:cubicBezTo>
                  <a:cubicBezTo>
                    <a:pt x="136" y="65"/>
                    <a:pt x="136" y="64"/>
                    <a:pt x="135" y="64"/>
                  </a:cubicBezTo>
                  <a:cubicBezTo>
                    <a:pt x="135" y="64"/>
                    <a:pt x="136" y="63"/>
                    <a:pt x="136" y="62"/>
                  </a:cubicBezTo>
                  <a:cubicBezTo>
                    <a:pt x="136" y="61"/>
                    <a:pt x="135" y="61"/>
                    <a:pt x="135" y="61"/>
                  </a:cubicBezTo>
                  <a:cubicBezTo>
                    <a:pt x="134" y="60"/>
                    <a:pt x="134" y="59"/>
                    <a:pt x="133" y="60"/>
                  </a:cubicBezTo>
                  <a:cubicBezTo>
                    <a:pt x="133" y="60"/>
                    <a:pt x="130" y="60"/>
                    <a:pt x="130" y="61"/>
                  </a:cubicBezTo>
                  <a:cubicBezTo>
                    <a:pt x="129" y="61"/>
                    <a:pt x="130" y="63"/>
                    <a:pt x="130" y="64"/>
                  </a:cubicBezTo>
                  <a:cubicBezTo>
                    <a:pt x="131" y="65"/>
                    <a:pt x="128" y="66"/>
                    <a:pt x="128" y="67"/>
                  </a:cubicBezTo>
                  <a:cubicBezTo>
                    <a:pt x="128" y="67"/>
                    <a:pt x="127" y="68"/>
                    <a:pt x="126" y="68"/>
                  </a:cubicBezTo>
                  <a:cubicBezTo>
                    <a:pt x="125" y="69"/>
                    <a:pt x="124" y="69"/>
                    <a:pt x="124" y="70"/>
                  </a:cubicBezTo>
                  <a:cubicBezTo>
                    <a:pt x="124" y="71"/>
                    <a:pt x="123" y="70"/>
                    <a:pt x="122" y="70"/>
                  </a:cubicBezTo>
                  <a:cubicBezTo>
                    <a:pt x="122" y="70"/>
                    <a:pt x="121" y="70"/>
                    <a:pt x="120" y="70"/>
                  </a:cubicBezTo>
                  <a:cubicBezTo>
                    <a:pt x="119" y="70"/>
                    <a:pt x="119" y="69"/>
                    <a:pt x="118" y="70"/>
                  </a:cubicBezTo>
                  <a:cubicBezTo>
                    <a:pt x="117" y="70"/>
                    <a:pt x="116" y="69"/>
                    <a:pt x="117" y="69"/>
                  </a:cubicBezTo>
                  <a:cubicBezTo>
                    <a:pt x="117" y="68"/>
                    <a:pt x="118" y="68"/>
                    <a:pt x="118" y="69"/>
                  </a:cubicBezTo>
                  <a:cubicBezTo>
                    <a:pt x="118" y="69"/>
                    <a:pt x="118" y="69"/>
                    <a:pt x="119" y="69"/>
                  </a:cubicBezTo>
                  <a:cubicBezTo>
                    <a:pt x="120" y="68"/>
                    <a:pt x="119" y="69"/>
                    <a:pt x="120" y="69"/>
                  </a:cubicBezTo>
                  <a:cubicBezTo>
                    <a:pt x="121" y="69"/>
                    <a:pt x="121" y="69"/>
                    <a:pt x="122" y="69"/>
                  </a:cubicBezTo>
                  <a:cubicBezTo>
                    <a:pt x="122" y="69"/>
                    <a:pt x="122" y="69"/>
                    <a:pt x="122" y="68"/>
                  </a:cubicBezTo>
                  <a:cubicBezTo>
                    <a:pt x="122" y="68"/>
                    <a:pt x="123" y="68"/>
                    <a:pt x="123" y="67"/>
                  </a:cubicBezTo>
                  <a:cubicBezTo>
                    <a:pt x="124" y="67"/>
                    <a:pt x="124" y="66"/>
                    <a:pt x="124" y="66"/>
                  </a:cubicBezTo>
                  <a:cubicBezTo>
                    <a:pt x="124" y="66"/>
                    <a:pt x="124" y="65"/>
                    <a:pt x="125" y="65"/>
                  </a:cubicBezTo>
                  <a:cubicBezTo>
                    <a:pt x="125" y="65"/>
                    <a:pt x="125" y="65"/>
                    <a:pt x="126" y="65"/>
                  </a:cubicBezTo>
                  <a:cubicBezTo>
                    <a:pt x="126" y="65"/>
                    <a:pt x="126" y="64"/>
                    <a:pt x="126" y="64"/>
                  </a:cubicBezTo>
                  <a:cubicBezTo>
                    <a:pt x="126" y="63"/>
                    <a:pt x="126" y="62"/>
                    <a:pt x="127" y="62"/>
                  </a:cubicBezTo>
                  <a:cubicBezTo>
                    <a:pt x="127" y="62"/>
                    <a:pt x="127" y="61"/>
                    <a:pt x="127" y="61"/>
                  </a:cubicBezTo>
                  <a:cubicBezTo>
                    <a:pt x="126" y="61"/>
                    <a:pt x="125" y="60"/>
                    <a:pt x="125" y="59"/>
                  </a:cubicBezTo>
                  <a:cubicBezTo>
                    <a:pt x="125" y="59"/>
                    <a:pt x="125" y="57"/>
                    <a:pt x="125" y="57"/>
                  </a:cubicBezTo>
                  <a:cubicBezTo>
                    <a:pt x="125" y="56"/>
                    <a:pt x="125" y="55"/>
                    <a:pt x="125" y="55"/>
                  </a:cubicBezTo>
                  <a:cubicBezTo>
                    <a:pt x="125" y="54"/>
                    <a:pt x="125" y="53"/>
                    <a:pt x="125" y="52"/>
                  </a:cubicBezTo>
                  <a:cubicBezTo>
                    <a:pt x="126" y="51"/>
                    <a:pt x="124" y="50"/>
                    <a:pt x="124" y="50"/>
                  </a:cubicBezTo>
                  <a:cubicBezTo>
                    <a:pt x="123" y="49"/>
                    <a:pt x="123" y="49"/>
                    <a:pt x="124" y="48"/>
                  </a:cubicBezTo>
                  <a:cubicBezTo>
                    <a:pt x="125" y="47"/>
                    <a:pt x="125" y="44"/>
                    <a:pt x="125" y="44"/>
                  </a:cubicBezTo>
                  <a:cubicBezTo>
                    <a:pt x="125" y="43"/>
                    <a:pt x="123" y="43"/>
                    <a:pt x="122" y="43"/>
                  </a:cubicBezTo>
                  <a:cubicBezTo>
                    <a:pt x="122" y="43"/>
                    <a:pt x="119" y="43"/>
                    <a:pt x="118" y="43"/>
                  </a:cubicBezTo>
                  <a:cubicBezTo>
                    <a:pt x="117" y="43"/>
                    <a:pt x="117" y="43"/>
                    <a:pt x="117" y="44"/>
                  </a:cubicBezTo>
                  <a:cubicBezTo>
                    <a:pt x="116" y="45"/>
                    <a:pt x="116" y="46"/>
                    <a:pt x="115" y="47"/>
                  </a:cubicBezTo>
                  <a:cubicBezTo>
                    <a:pt x="115" y="49"/>
                    <a:pt x="113" y="49"/>
                    <a:pt x="112" y="50"/>
                  </a:cubicBezTo>
                  <a:cubicBezTo>
                    <a:pt x="111" y="50"/>
                    <a:pt x="111" y="51"/>
                    <a:pt x="111" y="52"/>
                  </a:cubicBezTo>
                  <a:cubicBezTo>
                    <a:pt x="112" y="52"/>
                    <a:pt x="112" y="52"/>
                    <a:pt x="112" y="52"/>
                  </a:cubicBezTo>
                  <a:cubicBezTo>
                    <a:pt x="113" y="52"/>
                    <a:pt x="112" y="54"/>
                    <a:pt x="112" y="54"/>
                  </a:cubicBezTo>
                  <a:cubicBezTo>
                    <a:pt x="112" y="54"/>
                    <a:pt x="113" y="55"/>
                    <a:pt x="112" y="55"/>
                  </a:cubicBezTo>
                  <a:cubicBezTo>
                    <a:pt x="111" y="55"/>
                    <a:pt x="111" y="56"/>
                    <a:pt x="111" y="57"/>
                  </a:cubicBezTo>
                  <a:cubicBezTo>
                    <a:pt x="112" y="57"/>
                    <a:pt x="113" y="57"/>
                    <a:pt x="114" y="58"/>
                  </a:cubicBezTo>
                  <a:cubicBezTo>
                    <a:pt x="115" y="58"/>
                    <a:pt x="114" y="59"/>
                    <a:pt x="115" y="59"/>
                  </a:cubicBezTo>
                  <a:cubicBezTo>
                    <a:pt x="116" y="60"/>
                    <a:pt x="116" y="60"/>
                    <a:pt x="116" y="60"/>
                  </a:cubicBezTo>
                  <a:cubicBezTo>
                    <a:pt x="117" y="61"/>
                    <a:pt x="115" y="62"/>
                    <a:pt x="115" y="62"/>
                  </a:cubicBezTo>
                  <a:cubicBezTo>
                    <a:pt x="115" y="63"/>
                    <a:pt x="113" y="61"/>
                    <a:pt x="112" y="60"/>
                  </a:cubicBezTo>
                  <a:cubicBezTo>
                    <a:pt x="112" y="60"/>
                    <a:pt x="109" y="59"/>
                    <a:pt x="108" y="59"/>
                  </a:cubicBezTo>
                  <a:cubicBezTo>
                    <a:pt x="107" y="58"/>
                    <a:pt x="106" y="58"/>
                    <a:pt x="105" y="57"/>
                  </a:cubicBezTo>
                  <a:cubicBezTo>
                    <a:pt x="104" y="57"/>
                    <a:pt x="103" y="56"/>
                    <a:pt x="101" y="56"/>
                  </a:cubicBezTo>
                  <a:cubicBezTo>
                    <a:pt x="99" y="56"/>
                    <a:pt x="97" y="56"/>
                    <a:pt x="97" y="56"/>
                  </a:cubicBezTo>
                  <a:cubicBezTo>
                    <a:pt x="96" y="56"/>
                    <a:pt x="96" y="55"/>
                    <a:pt x="95" y="55"/>
                  </a:cubicBezTo>
                  <a:cubicBezTo>
                    <a:pt x="94" y="54"/>
                    <a:pt x="93" y="53"/>
                    <a:pt x="92" y="54"/>
                  </a:cubicBezTo>
                  <a:cubicBezTo>
                    <a:pt x="92" y="54"/>
                    <a:pt x="92" y="55"/>
                    <a:pt x="93" y="56"/>
                  </a:cubicBezTo>
                  <a:cubicBezTo>
                    <a:pt x="94" y="56"/>
                    <a:pt x="93" y="56"/>
                    <a:pt x="95" y="56"/>
                  </a:cubicBezTo>
                  <a:cubicBezTo>
                    <a:pt x="96" y="56"/>
                    <a:pt x="96" y="57"/>
                    <a:pt x="96" y="57"/>
                  </a:cubicBezTo>
                  <a:cubicBezTo>
                    <a:pt x="96" y="58"/>
                    <a:pt x="97" y="59"/>
                    <a:pt x="97" y="59"/>
                  </a:cubicBezTo>
                  <a:cubicBezTo>
                    <a:pt x="98" y="60"/>
                    <a:pt x="97" y="61"/>
                    <a:pt x="96" y="61"/>
                  </a:cubicBezTo>
                  <a:cubicBezTo>
                    <a:pt x="96" y="61"/>
                    <a:pt x="94" y="61"/>
                    <a:pt x="95" y="61"/>
                  </a:cubicBezTo>
                  <a:cubicBezTo>
                    <a:pt x="95" y="62"/>
                    <a:pt x="95" y="62"/>
                    <a:pt x="94" y="62"/>
                  </a:cubicBezTo>
                  <a:cubicBezTo>
                    <a:pt x="93" y="61"/>
                    <a:pt x="93" y="61"/>
                    <a:pt x="94" y="60"/>
                  </a:cubicBezTo>
                  <a:cubicBezTo>
                    <a:pt x="94" y="60"/>
                    <a:pt x="93" y="60"/>
                    <a:pt x="92" y="59"/>
                  </a:cubicBezTo>
                  <a:cubicBezTo>
                    <a:pt x="92" y="59"/>
                    <a:pt x="89" y="61"/>
                    <a:pt x="89" y="61"/>
                  </a:cubicBezTo>
                  <a:cubicBezTo>
                    <a:pt x="88" y="61"/>
                    <a:pt x="86" y="61"/>
                    <a:pt x="85" y="61"/>
                  </a:cubicBezTo>
                  <a:cubicBezTo>
                    <a:pt x="83" y="62"/>
                    <a:pt x="83" y="63"/>
                    <a:pt x="83" y="63"/>
                  </a:cubicBezTo>
                  <a:cubicBezTo>
                    <a:pt x="82" y="63"/>
                    <a:pt x="80" y="63"/>
                    <a:pt x="79" y="62"/>
                  </a:cubicBezTo>
                  <a:cubicBezTo>
                    <a:pt x="79" y="62"/>
                    <a:pt x="79" y="62"/>
                    <a:pt x="80" y="62"/>
                  </a:cubicBezTo>
                  <a:cubicBezTo>
                    <a:pt x="81" y="62"/>
                    <a:pt x="81" y="62"/>
                    <a:pt x="81" y="61"/>
                  </a:cubicBezTo>
                  <a:cubicBezTo>
                    <a:pt x="80" y="61"/>
                    <a:pt x="81" y="60"/>
                    <a:pt x="81" y="60"/>
                  </a:cubicBezTo>
                  <a:cubicBezTo>
                    <a:pt x="81" y="59"/>
                    <a:pt x="78" y="60"/>
                    <a:pt x="78" y="61"/>
                  </a:cubicBezTo>
                  <a:cubicBezTo>
                    <a:pt x="77" y="61"/>
                    <a:pt x="78" y="62"/>
                    <a:pt x="77" y="62"/>
                  </a:cubicBezTo>
                  <a:cubicBezTo>
                    <a:pt x="77" y="62"/>
                    <a:pt x="77" y="61"/>
                    <a:pt x="76" y="61"/>
                  </a:cubicBezTo>
                  <a:cubicBezTo>
                    <a:pt x="76" y="61"/>
                    <a:pt x="72" y="62"/>
                    <a:pt x="71" y="63"/>
                  </a:cubicBezTo>
                  <a:cubicBezTo>
                    <a:pt x="70" y="64"/>
                    <a:pt x="69" y="64"/>
                    <a:pt x="69" y="64"/>
                  </a:cubicBezTo>
                  <a:cubicBezTo>
                    <a:pt x="69" y="65"/>
                    <a:pt x="67" y="65"/>
                    <a:pt x="66" y="65"/>
                  </a:cubicBezTo>
                  <a:cubicBezTo>
                    <a:pt x="66" y="65"/>
                    <a:pt x="66" y="67"/>
                    <a:pt x="66" y="67"/>
                  </a:cubicBezTo>
                  <a:cubicBezTo>
                    <a:pt x="66" y="68"/>
                    <a:pt x="63" y="68"/>
                    <a:pt x="62" y="68"/>
                  </a:cubicBezTo>
                  <a:cubicBezTo>
                    <a:pt x="61" y="68"/>
                    <a:pt x="61" y="66"/>
                    <a:pt x="60" y="66"/>
                  </a:cubicBezTo>
                  <a:cubicBezTo>
                    <a:pt x="59" y="66"/>
                    <a:pt x="60" y="65"/>
                    <a:pt x="60" y="65"/>
                  </a:cubicBezTo>
                  <a:cubicBezTo>
                    <a:pt x="60" y="64"/>
                    <a:pt x="61" y="65"/>
                    <a:pt x="62" y="64"/>
                  </a:cubicBezTo>
                  <a:cubicBezTo>
                    <a:pt x="62" y="63"/>
                    <a:pt x="63" y="64"/>
                    <a:pt x="64" y="64"/>
                  </a:cubicBezTo>
                  <a:cubicBezTo>
                    <a:pt x="64" y="64"/>
                    <a:pt x="62" y="63"/>
                    <a:pt x="62" y="62"/>
                  </a:cubicBezTo>
                  <a:cubicBezTo>
                    <a:pt x="62" y="61"/>
                    <a:pt x="60" y="61"/>
                    <a:pt x="59" y="61"/>
                  </a:cubicBezTo>
                  <a:cubicBezTo>
                    <a:pt x="58" y="61"/>
                    <a:pt x="57" y="61"/>
                    <a:pt x="56" y="61"/>
                  </a:cubicBezTo>
                  <a:cubicBezTo>
                    <a:pt x="56" y="60"/>
                    <a:pt x="56" y="61"/>
                    <a:pt x="57" y="61"/>
                  </a:cubicBezTo>
                  <a:cubicBezTo>
                    <a:pt x="58" y="62"/>
                    <a:pt x="57" y="63"/>
                    <a:pt x="58" y="63"/>
                  </a:cubicBezTo>
                  <a:cubicBezTo>
                    <a:pt x="58" y="64"/>
                    <a:pt x="57" y="65"/>
                    <a:pt x="57" y="66"/>
                  </a:cubicBezTo>
                  <a:cubicBezTo>
                    <a:pt x="56" y="67"/>
                    <a:pt x="56" y="67"/>
                    <a:pt x="57" y="66"/>
                  </a:cubicBezTo>
                  <a:cubicBezTo>
                    <a:pt x="58" y="66"/>
                    <a:pt x="58" y="68"/>
                    <a:pt x="58" y="69"/>
                  </a:cubicBezTo>
                  <a:cubicBezTo>
                    <a:pt x="58" y="69"/>
                    <a:pt x="58" y="70"/>
                    <a:pt x="58" y="70"/>
                  </a:cubicBezTo>
                  <a:cubicBezTo>
                    <a:pt x="58" y="71"/>
                    <a:pt x="57" y="70"/>
                    <a:pt x="57" y="70"/>
                  </a:cubicBezTo>
                  <a:cubicBezTo>
                    <a:pt x="56" y="71"/>
                    <a:pt x="56" y="70"/>
                    <a:pt x="56" y="70"/>
                  </a:cubicBezTo>
                  <a:cubicBezTo>
                    <a:pt x="56" y="69"/>
                    <a:pt x="54" y="69"/>
                    <a:pt x="53" y="69"/>
                  </a:cubicBezTo>
                  <a:cubicBezTo>
                    <a:pt x="53" y="69"/>
                    <a:pt x="52" y="69"/>
                    <a:pt x="52" y="70"/>
                  </a:cubicBezTo>
                  <a:cubicBezTo>
                    <a:pt x="52" y="70"/>
                    <a:pt x="51" y="71"/>
                    <a:pt x="50" y="71"/>
                  </a:cubicBezTo>
                  <a:cubicBezTo>
                    <a:pt x="49" y="71"/>
                    <a:pt x="48" y="72"/>
                    <a:pt x="48" y="72"/>
                  </a:cubicBezTo>
                  <a:cubicBezTo>
                    <a:pt x="47" y="73"/>
                    <a:pt x="47" y="74"/>
                    <a:pt x="48" y="74"/>
                  </a:cubicBezTo>
                  <a:cubicBezTo>
                    <a:pt x="49" y="75"/>
                    <a:pt x="49" y="76"/>
                    <a:pt x="49" y="76"/>
                  </a:cubicBezTo>
                  <a:cubicBezTo>
                    <a:pt x="49" y="77"/>
                    <a:pt x="46" y="77"/>
                    <a:pt x="46" y="76"/>
                  </a:cubicBezTo>
                  <a:cubicBezTo>
                    <a:pt x="46" y="76"/>
                    <a:pt x="44" y="75"/>
                    <a:pt x="44" y="76"/>
                  </a:cubicBezTo>
                  <a:cubicBezTo>
                    <a:pt x="43" y="76"/>
                    <a:pt x="42" y="74"/>
                    <a:pt x="41" y="74"/>
                  </a:cubicBezTo>
                  <a:cubicBezTo>
                    <a:pt x="40" y="74"/>
                    <a:pt x="40" y="75"/>
                    <a:pt x="40" y="75"/>
                  </a:cubicBezTo>
                  <a:cubicBezTo>
                    <a:pt x="39" y="76"/>
                    <a:pt x="40" y="76"/>
                    <a:pt x="40" y="77"/>
                  </a:cubicBezTo>
                  <a:cubicBezTo>
                    <a:pt x="41" y="77"/>
                    <a:pt x="42" y="77"/>
                    <a:pt x="43" y="77"/>
                  </a:cubicBezTo>
                  <a:cubicBezTo>
                    <a:pt x="43" y="77"/>
                    <a:pt x="43" y="78"/>
                    <a:pt x="43" y="79"/>
                  </a:cubicBezTo>
                  <a:cubicBezTo>
                    <a:pt x="43" y="79"/>
                    <a:pt x="41" y="80"/>
                    <a:pt x="41" y="79"/>
                  </a:cubicBezTo>
                  <a:cubicBezTo>
                    <a:pt x="41" y="79"/>
                    <a:pt x="39" y="79"/>
                    <a:pt x="39" y="79"/>
                  </a:cubicBezTo>
                  <a:cubicBezTo>
                    <a:pt x="39" y="78"/>
                    <a:pt x="38" y="77"/>
                    <a:pt x="37" y="77"/>
                  </a:cubicBezTo>
                  <a:cubicBezTo>
                    <a:pt x="36" y="77"/>
                    <a:pt x="36" y="77"/>
                    <a:pt x="36" y="76"/>
                  </a:cubicBezTo>
                  <a:cubicBezTo>
                    <a:pt x="36" y="75"/>
                    <a:pt x="35" y="75"/>
                    <a:pt x="35" y="74"/>
                  </a:cubicBezTo>
                  <a:cubicBezTo>
                    <a:pt x="35" y="74"/>
                    <a:pt x="35" y="73"/>
                    <a:pt x="35" y="73"/>
                  </a:cubicBezTo>
                  <a:cubicBezTo>
                    <a:pt x="36" y="72"/>
                    <a:pt x="35" y="72"/>
                    <a:pt x="36" y="71"/>
                  </a:cubicBezTo>
                  <a:cubicBezTo>
                    <a:pt x="36" y="71"/>
                    <a:pt x="35" y="70"/>
                    <a:pt x="34" y="70"/>
                  </a:cubicBezTo>
                  <a:cubicBezTo>
                    <a:pt x="33" y="70"/>
                    <a:pt x="33" y="69"/>
                    <a:pt x="32" y="69"/>
                  </a:cubicBezTo>
                  <a:cubicBezTo>
                    <a:pt x="32" y="69"/>
                    <a:pt x="30" y="68"/>
                    <a:pt x="30" y="67"/>
                  </a:cubicBezTo>
                  <a:cubicBezTo>
                    <a:pt x="30" y="67"/>
                    <a:pt x="29" y="66"/>
                    <a:pt x="29" y="66"/>
                  </a:cubicBezTo>
                  <a:cubicBezTo>
                    <a:pt x="30" y="66"/>
                    <a:pt x="30" y="66"/>
                    <a:pt x="31" y="67"/>
                  </a:cubicBezTo>
                  <a:cubicBezTo>
                    <a:pt x="32" y="68"/>
                    <a:pt x="33" y="68"/>
                    <a:pt x="34" y="68"/>
                  </a:cubicBezTo>
                  <a:cubicBezTo>
                    <a:pt x="36" y="69"/>
                    <a:pt x="37" y="69"/>
                    <a:pt x="38" y="70"/>
                  </a:cubicBezTo>
                  <a:cubicBezTo>
                    <a:pt x="40" y="70"/>
                    <a:pt x="41" y="70"/>
                    <a:pt x="44" y="71"/>
                  </a:cubicBezTo>
                  <a:cubicBezTo>
                    <a:pt x="46" y="71"/>
                    <a:pt x="50" y="68"/>
                    <a:pt x="51" y="68"/>
                  </a:cubicBezTo>
                  <a:cubicBezTo>
                    <a:pt x="51" y="67"/>
                    <a:pt x="50" y="65"/>
                    <a:pt x="50" y="65"/>
                  </a:cubicBezTo>
                  <a:cubicBezTo>
                    <a:pt x="50" y="64"/>
                    <a:pt x="49" y="64"/>
                    <a:pt x="49" y="64"/>
                  </a:cubicBezTo>
                  <a:cubicBezTo>
                    <a:pt x="49" y="63"/>
                    <a:pt x="48" y="63"/>
                    <a:pt x="47" y="63"/>
                  </a:cubicBezTo>
                  <a:cubicBezTo>
                    <a:pt x="46" y="63"/>
                    <a:pt x="46" y="61"/>
                    <a:pt x="45" y="62"/>
                  </a:cubicBezTo>
                  <a:cubicBezTo>
                    <a:pt x="44" y="62"/>
                    <a:pt x="44" y="61"/>
                    <a:pt x="42" y="60"/>
                  </a:cubicBezTo>
                  <a:cubicBezTo>
                    <a:pt x="40" y="58"/>
                    <a:pt x="37" y="57"/>
                    <a:pt x="36" y="58"/>
                  </a:cubicBezTo>
                  <a:cubicBezTo>
                    <a:pt x="36" y="58"/>
                    <a:pt x="35" y="58"/>
                    <a:pt x="35" y="58"/>
                  </a:cubicBezTo>
                  <a:cubicBezTo>
                    <a:pt x="35" y="57"/>
                    <a:pt x="34" y="57"/>
                    <a:pt x="33" y="58"/>
                  </a:cubicBezTo>
                  <a:cubicBezTo>
                    <a:pt x="33" y="58"/>
                    <a:pt x="32" y="57"/>
                    <a:pt x="31" y="57"/>
                  </a:cubicBezTo>
                  <a:cubicBezTo>
                    <a:pt x="30" y="58"/>
                    <a:pt x="30" y="57"/>
                    <a:pt x="30" y="57"/>
                  </a:cubicBezTo>
                  <a:cubicBezTo>
                    <a:pt x="30" y="56"/>
                    <a:pt x="32" y="57"/>
                    <a:pt x="32" y="56"/>
                  </a:cubicBezTo>
                  <a:cubicBezTo>
                    <a:pt x="32" y="56"/>
                    <a:pt x="31" y="56"/>
                    <a:pt x="30" y="55"/>
                  </a:cubicBezTo>
                  <a:cubicBezTo>
                    <a:pt x="29" y="55"/>
                    <a:pt x="29" y="55"/>
                    <a:pt x="29" y="56"/>
                  </a:cubicBezTo>
                  <a:cubicBezTo>
                    <a:pt x="28" y="56"/>
                    <a:pt x="28" y="56"/>
                    <a:pt x="27" y="56"/>
                  </a:cubicBezTo>
                  <a:cubicBezTo>
                    <a:pt x="27" y="56"/>
                    <a:pt x="27" y="56"/>
                    <a:pt x="27" y="56"/>
                  </a:cubicBezTo>
                  <a:cubicBezTo>
                    <a:pt x="27" y="56"/>
                    <a:pt x="26" y="57"/>
                    <a:pt x="26" y="56"/>
                  </a:cubicBezTo>
                  <a:cubicBezTo>
                    <a:pt x="25" y="56"/>
                    <a:pt x="25" y="57"/>
                    <a:pt x="24" y="57"/>
                  </a:cubicBezTo>
                  <a:cubicBezTo>
                    <a:pt x="23" y="57"/>
                    <a:pt x="22" y="58"/>
                    <a:pt x="22" y="59"/>
                  </a:cubicBezTo>
                  <a:cubicBezTo>
                    <a:pt x="22" y="59"/>
                    <a:pt x="21" y="59"/>
                    <a:pt x="21" y="59"/>
                  </a:cubicBezTo>
                  <a:cubicBezTo>
                    <a:pt x="21" y="60"/>
                    <a:pt x="21" y="60"/>
                    <a:pt x="21" y="61"/>
                  </a:cubicBezTo>
                  <a:cubicBezTo>
                    <a:pt x="21" y="61"/>
                    <a:pt x="21" y="61"/>
                    <a:pt x="21" y="62"/>
                  </a:cubicBezTo>
                  <a:cubicBezTo>
                    <a:pt x="22" y="63"/>
                    <a:pt x="22" y="63"/>
                    <a:pt x="23" y="63"/>
                  </a:cubicBezTo>
                  <a:cubicBezTo>
                    <a:pt x="23" y="63"/>
                    <a:pt x="24" y="64"/>
                    <a:pt x="24" y="64"/>
                  </a:cubicBezTo>
                  <a:cubicBezTo>
                    <a:pt x="24" y="65"/>
                    <a:pt x="23" y="66"/>
                    <a:pt x="23" y="66"/>
                  </a:cubicBezTo>
                  <a:cubicBezTo>
                    <a:pt x="23" y="66"/>
                    <a:pt x="22" y="67"/>
                    <a:pt x="22" y="68"/>
                  </a:cubicBezTo>
                  <a:cubicBezTo>
                    <a:pt x="23" y="68"/>
                    <a:pt x="24" y="70"/>
                    <a:pt x="25" y="71"/>
                  </a:cubicBezTo>
                  <a:cubicBezTo>
                    <a:pt x="25" y="72"/>
                    <a:pt x="24" y="72"/>
                    <a:pt x="24" y="72"/>
                  </a:cubicBezTo>
                  <a:cubicBezTo>
                    <a:pt x="23" y="73"/>
                    <a:pt x="24" y="74"/>
                    <a:pt x="24" y="74"/>
                  </a:cubicBezTo>
                  <a:cubicBezTo>
                    <a:pt x="24" y="75"/>
                    <a:pt x="23" y="75"/>
                    <a:pt x="24" y="75"/>
                  </a:cubicBezTo>
                  <a:cubicBezTo>
                    <a:pt x="24" y="75"/>
                    <a:pt x="25" y="75"/>
                    <a:pt x="25" y="76"/>
                  </a:cubicBezTo>
                  <a:cubicBezTo>
                    <a:pt x="25" y="76"/>
                    <a:pt x="24" y="76"/>
                    <a:pt x="24" y="77"/>
                  </a:cubicBezTo>
                  <a:cubicBezTo>
                    <a:pt x="25" y="77"/>
                    <a:pt x="26" y="77"/>
                    <a:pt x="26" y="78"/>
                  </a:cubicBezTo>
                  <a:cubicBezTo>
                    <a:pt x="26" y="79"/>
                    <a:pt x="24" y="79"/>
                    <a:pt x="24" y="79"/>
                  </a:cubicBezTo>
                  <a:cubicBezTo>
                    <a:pt x="24" y="80"/>
                    <a:pt x="26" y="81"/>
                    <a:pt x="27" y="82"/>
                  </a:cubicBezTo>
                  <a:cubicBezTo>
                    <a:pt x="28" y="83"/>
                    <a:pt x="28" y="83"/>
                    <a:pt x="28" y="84"/>
                  </a:cubicBezTo>
                  <a:cubicBezTo>
                    <a:pt x="27" y="85"/>
                    <a:pt x="25" y="86"/>
                    <a:pt x="24" y="87"/>
                  </a:cubicBezTo>
                  <a:cubicBezTo>
                    <a:pt x="24" y="88"/>
                    <a:pt x="22" y="89"/>
                    <a:pt x="21" y="90"/>
                  </a:cubicBezTo>
                  <a:cubicBezTo>
                    <a:pt x="20" y="90"/>
                    <a:pt x="20" y="91"/>
                    <a:pt x="20" y="91"/>
                  </a:cubicBezTo>
                  <a:cubicBezTo>
                    <a:pt x="20" y="91"/>
                    <a:pt x="20" y="91"/>
                    <a:pt x="21" y="91"/>
                  </a:cubicBezTo>
                  <a:cubicBezTo>
                    <a:pt x="21" y="90"/>
                    <a:pt x="22" y="92"/>
                    <a:pt x="22" y="92"/>
                  </a:cubicBezTo>
                  <a:cubicBezTo>
                    <a:pt x="23" y="93"/>
                    <a:pt x="24" y="92"/>
                    <a:pt x="24" y="93"/>
                  </a:cubicBezTo>
                  <a:cubicBezTo>
                    <a:pt x="24" y="93"/>
                    <a:pt x="24" y="93"/>
                    <a:pt x="23" y="93"/>
                  </a:cubicBezTo>
                  <a:cubicBezTo>
                    <a:pt x="22" y="93"/>
                    <a:pt x="22" y="93"/>
                    <a:pt x="21" y="94"/>
                  </a:cubicBezTo>
                  <a:cubicBezTo>
                    <a:pt x="20" y="94"/>
                    <a:pt x="20" y="94"/>
                    <a:pt x="20" y="95"/>
                  </a:cubicBezTo>
                  <a:cubicBezTo>
                    <a:pt x="20" y="95"/>
                    <a:pt x="19" y="96"/>
                    <a:pt x="19" y="96"/>
                  </a:cubicBezTo>
                  <a:cubicBezTo>
                    <a:pt x="19" y="97"/>
                    <a:pt x="18" y="97"/>
                    <a:pt x="18" y="97"/>
                  </a:cubicBezTo>
                  <a:cubicBezTo>
                    <a:pt x="18" y="98"/>
                    <a:pt x="18" y="98"/>
                    <a:pt x="19" y="99"/>
                  </a:cubicBezTo>
                  <a:cubicBezTo>
                    <a:pt x="19" y="99"/>
                    <a:pt x="19" y="99"/>
                    <a:pt x="19" y="100"/>
                  </a:cubicBezTo>
                  <a:cubicBezTo>
                    <a:pt x="19" y="100"/>
                    <a:pt x="19" y="100"/>
                    <a:pt x="18" y="101"/>
                  </a:cubicBezTo>
                  <a:cubicBezTo>
                    <a:pt x="18" y="101"/>
                    <a:pt x="18" y="102"/>
                    <a:pt x="19" y="102"/>
                  </a:cubicBezTo>
                  <a:cubicBezTo>
                    <a:pt x="19" y="102"/>
                    <a:pt x="19" y="103"/>
                    <a:pt x="19" y="103"/>
                  </a:cubicBezTo>
                  <a:cubicBezTo>
                    <a:pt x="19" y="104"/>
                    <a:pt x="19" y="104"/>
                    <a:pt x="20" y="105"/>
                  </a:cubicBezTo>
                  <a:cubicBezTo>
                    <a:pt x="20" y="105"/>
                    <a:pt x="20" y="106"/>
                    <a:pt x="20" y="106"/>
                  </a:cubicBezTo>
                  <a:cubicBezTo>
                    <a:pt x="21" y="106"/>
                    <a:pt x="21" y="107"/>
                    <a:pt x="22" y="107"/>
                  </a:cubicBezTo>
                  <a:cubicBezTo>
                    <a:pt x="22" y="106"/>
                    <a:pt x="23" y="107"/>
                    <a:pt x="23" y="107"/>
                  </a:cubicBezTo>
                  <a:cubicBezTo>
                    <a:pt x="23" y="108"/>
                    <a:pt x="23" y="107"/>
                    <a:pt x="24" y="107"/>
                  </a:cubicBezTo>
                  <a:cubicBezTo>
                    <a:pt x="25" y="107"/>
                    <a:pt x="26" y="108"/>
                    <a:pt x="26" y="108"/>
                  </a:cubicBezTo>
                  <a:cubicBezTo>
                    <a:pt x="26" y="108"/>
                    <a:pt x="26" y="109"/>
                    <a:pt x="26" y="109"/>
                  </a:cubicBezTo>
                  <a:cubicBezTo>
                    <a:pt x="26" y="110"/>
                    <a:pt x="26" y="111"/>
                    <a:pt x="27" y="111"/>
                  </a:cubicBezTo>
                  <a:cubicBezTo>
                    <a:pt x="27" y="111"/>
                    <a:pt x="27" y="112"/>
                    <a:pt x="28" y="112"/>
                  </a:cubicBezTo>
                  <a:cubicBezTo>
                    <a:pt x="28" y="113"/>
                    <a:pt x="29" y="114"/>
                    <a:pt x="29" y="114"/>
                  </a:cubicBezTo>
                  <a:cubicBezTo>
                    <a:pt x="29" y="114"/>
                    <a:pt x="30" y="114"/>
                    <a:pt x="30" y="115"/>
                  </a:cubicBezTo>
                  <a:cubicBezTo>
                    <a:pt x="30" y="115"/>
                    <a:pt x="30" y="116"/>
                    <a:pt x="29" y="116"/>
                  </a:cubicBezTo>
                  <a:cubicBezTo>
                    <a:pt x="29" y="116"/>
                    <a:pt x="28" y="115"/>
                    <a:pt x="28" y="116"/>
                  </a:cubicBezTo>
                  <a:cubicBezTo>
                    <a:pt x="27" y="116"/>
                    <a:pt x="28" y="117"/>
                    <a:pt x="28" y="118"/>
                  </a:cubicBezTo>
                  <a:cubicBezTo>
                    <a:pt x="28" y="119"/>
                    <a:pt x="28" y="119"/>
                    <a:pt x="29" y="119"/>
                  </a:cubicBezTo>
                  <a:cubicBezTo>
                    <a:pt x="29" y="119"/>
                    <a:pt x="30" y="119"/>
                    <a:pt x="30" y="119"/>
                  </a:cubicBezTo>
                  <a:cubicBezTo>
                    <a:pt x="30" y="118"/>
                    <a:pt x="31" y="119"/>
                    <a:pt x="31" y="119"/>
                  </a:cubicBezTo>
                  <a:cubicBezTo>
                    <a:pt x="32" y="118"/>
                    <a:pt x="33" y="118"/>
                    <a:pt x="33" y="119"/>
                  </a:cubicBezTo>
                  <a:cubicBezTo>
                    <a:pt x="34" y="119"/>
                    <a:pt x="34" y="120"/>
                    <a:pt x="34" y="120"/>
                  </a:cubicBezTo>
                  <a:cubicBezTo>
                    <a:pt x="33" y="121"/>
                    <a:pt x="34" y="121"/>
                    <a:pt x="34" y="122"/>
                  </a:cubicBezTo>
                  <a:cubicBezTo>
                    <a:pt x="34" y="122"/>
                    <a:pt x="36" y="122"/>
                    <a:pt x="36" y="122"/>
                  </a:cubicBezTo>
                  <a:cubicBezTo>
                    <a:pt x="36" y="122"/>
                    <a:pt x="37" y="123"/>
                    <a:pt x="37" y="124"/>
                  </a:cubicBezTo>
                  <a:cubicBezTo>
                    <a:pt x="37" y="125"/>
                    <a:pt x="37" y="125"/>
                    <a:pt x="38" y="124"/>
                  </a:cubicBezTo>
                  <a:cubicBezTo>
                    <a:pt x="38" y="124"/>
                    <a:pt x="39" y="125"/>
                    <a:pt x="39" y="125"/>
                  </a:cubicBezTo>
                  <a:cubicBezTo>
                    <a:pt x="39" y="125"/>
                    <a:pt x="40" y="125"/>
                    <a:pt x="40" y="125"/>
                  </a:cubicBezTo>
                  <a:cubicBezTo>
                    <a:pt x="41" y="125"/>
                    <a:pt x="41" y="124"/>
                    <a:pt x="41" y="125"/>
                  </a:cubicBezTo>
                  <a:cubicBezTo>
                    <a:pt x="42" y="125"/>
                    <a:pt x="42" y="126"/>
                    <a:pt x="42" y="126"/>
                  </a:cubicBezTo>
                  <a:cubicBezTo>
                    <a:pt x="42" y="126"/>
                    <a:pt x="44" y="126"/>
                    <a:pt x="44" y="126"/>
                  </a:cubicBezTo>
                  <a:cubicBezTo>
                    <a:pt x="45" y="127"/>
                    <a:pt x="46" y="126"/>
                    <a:pt x="46" y="127"/>
                  </a:cubicBezTo>
                  <a:cubicBezTo>
                    <a:pt x="47" y="127"/>
                    <a:pt x="48" y="127"/>
                    <a:pt x="48" y="128"/>
                  </a:cubicBezTo>
                  <a:cubicBezTo>
                    <a:pt x="48" y="128"/>
                    <a:pt x="47" y="128"/>
                    <a:pt x="47" y="129"/>
                  </a:cubicBezTo>
                  <a:cubicBezTo>
                    <a:pt x="47" y="129"/>
                    <a:pt x="48" y="129"/>
                    <a:pt x="48" y="129"/>
                  </a:cubicBezTo>
                  <a:cubicBezTo>
                    <a:pt x="48" y="130"/>
                    <a:pt x="47" y="130"/>
                    <a:pt x="47" y="130"/>
                  </a:cubicBezTo>
                  <a:cubicBezTo>
                    <a:pt x="47" y="130"/>
                    <a:pt x="47" y="130"/>
                    <a:pt x="47" y="131"/>
                  </a:cubicBezTo>
                  <a:cubicBezTo>
                    <a:pt x="47" y="131"/>
                    <a:pt x="47" y="132"/>
                    <a:pt x="47" y="132"/>
                  </a:cubicBezTo>
                  <a:cubicBezTo>
                    <a:pt x="47" y="132"/>
                    <a:pt x="45" y="132"/>
                    <a:pt x="45" y="132"/>
                  </a:cubicBezTo>
                  <a:cubicBezTo>
                    <a:pt x="45" y="132"/>
                    <a:pt x="43" y="133"/>
                    <a:pt x="43" y="133"/>
                  </a:cubicBezTo>
                  <a:cubicBezTo>
                    <a:pt x="43" y="133"/>
                    <a:pt x="43" y="134"/>
                    <a:pt x="43" y="134"/>
                  </a:cubicBezTo>
                  <a:cubicBezTo>
                    <a:pt x="44" y="134"/>
                    <a:pt x="45" y="134"/>
                    <a:pt x="45" y="134"/>
                  </a:cubicBezTo>
                  <a:cubicBezTo>
                    <a:pt x="46" y="135"/>
                    <a:pt x="43" y="136"/>
                    <a:pt x="43" y="136"/>
                  </a:cubicBezTo>
                  <a:cubicBezTo>
                    <a:pt x="42" y="136"/>
                    <a:pt x="43" y="137"/>
                    <a:pt x="43" y="137"/>
                  </a:cubicBezTo>
                  <a:cubicBezTo>
                    <a:pt x="43" y="138"/>
                    <a:pt x="42" y="138"/>
                    <a:pt x="42" y="139"/>
                  </a:cubicBezTo>
                  <a:cubicBezTo>
                    <a:pt x="42" y="140"/>
                    <a:pt x="42" y="140"/>
                    <a:pt x="41" y="140"/>
                  </a:cubicBezTo>
                  <a:cubicBezTo>
                    <a:pt x="40" y="140"/>
                    <a:pt x="40" y="140"/>
                    <a:pt x="40" y="140"/>
                  </a:cubicBezTo>
                  <a:cubicBezTo>
                    <a:pt x="41" y="140"/>
                    <a:pt x="41" y="141"/>
                    <a:pt x="42" y="142"/>
                  </a:cubicBezTo>
                  <a:cubicBezTo>
                    <a:pt x="43" y="142"/>
                    <a:pt x="45" y="143"/>
                    <a:pt x="46" y="145"/>
                  </a:cubicBezTo>
                  <a:cubicBezTo>
                    <a:pt x="47" y="145"/>
                    <a:pt x="47" y="145"/>
                    <a:pt x="47" y="145"/>
                  </a:cubicBezTo>
                  <a:cubicBezTo>
                    <a:pt x="47" y="145"/>
                    <a:pt x="48" y="145"/>
                    <a:pt x="48" y="145"/>
                  </a:cubicBezTo>
                  <a:cubicBezTo>
                    <a:pt x="49" y="145"/>
                    <a:pt x="50" y="145"/>
                    <a:pt x="51" y="146"/>
                  </a:cubicBezTo>
                  <a:cubicBezTo>
                    <a:pt x="51" y="146"/>
                    <a:pt x="54" y="146"/>
                    <a:pt x="54" y="146"/>
                  </a:cubicBezTo>
                  <a:cubicBezTo>
                    <a:pt x="55" y="146"/>
                    <a:pt x="55" y="147"/>
                    <a:pt x="56" y="147"/>
                  </a:cubicBezTo>
                  <a:cubicBezTo>
                    <a:pt x="56" y="147"/>
                    <a:pt x="57" y="148"/>
                    <a:pt x="57" y="148"/>
                  </a:cubicBezTo>
                  <a:cubicBezTo>
                    <a:pt x="58" y="147"/>
                    <a:pt x="59" y="147"/>
                    <a:pt x="59" y="147"/>
                  </a:cubicBezTo>
                  <a:cubicBezTo>
                    <a:pt x="60" y="147"/>
                    <a:pt x="60" y="148"/>
                    <a:pt x="60" y="148"/>
                  </a:cubicBezTo>
                  <a:cubicBezTo>
                    <a:pt x="61" y="148"/>
                    <a:pt x="61" y="149"/>
                    <a:pt x="61" y="149"/>
                  </a:cubicBezTo>
                  <a:cubicBezTo>
                    <a:pt x="61" y="149"/>
                    <a:pt x="62" y="150"/>
                    <a:pt x="63" y="150"/>
                  </a:cubicBezTo>
                  <a:cubicBezTo>
                    <a:pt x="64" y="150"/>
                    <a:pt x="65" y="152"/>
                    <a:pt x="65" y="151"/>
                  </a:cubicBezTo>
                  <a:cubicBezTo>
                    <a:pt x="65" y="151"/>
                    <a:pt x="66" y="152"/>
                    <a:pt x="66" y="151"/>
                  </a:cubicBezTo>
                  <a:cubicBezTo>
                    <a:pt x="66" y="151"/>
                    <a:pt x="67" y="151"/>
                    <a:pt x="67" y="150"/>
                  </a:cubicBezTo>
                  <a:cubicBezTo>
                    <a:pt x="66" y="149"/>
                    <a:pt x="65" y="147"/>
                    <a:pt x="65" y="146"/>
                  </a:cubicBezTo>
                  <a:cubicBezTo>
                    <a:pt x="65" y="145"/>
                    <a:pt x="65" y="144"/>
                    <a:pt x="64" y="143"/>
                  </a:cubicBezTo>
                  <a:cubicBezTo>
                    <a:pt x="62" y="142"/>
                    <a:pt x="64" y="141"/>
                    <a:pt x="65" y="140"/>
                  </a:cubicBezTo>
                  <a:cubicBezTo>
                    <a:pt x="66" y="139"/>
                    <a:pt x="68" y="138"/>
                    <a:pt x="69" y="137"/>
                  </a:cubicBezTo>
                  <a:cubicBezTo>
                    <a:pt x="69" y="137"/>
                    <a:pt x="69" y="137"/>
                    <a:pt x="68" y="137"/>
                  </a:cubicBezTo>
                  <a:cubicBezTo>
                    <a:pt x="68" y="136"/>
                    <a:pt x="67" y="136"/>
                    <a:pt x="68" y="136"/>
                  </a:cubicBezTo>
                  <a:cubicBezTo>
                    <a:pt x="69" y="136"/>
                    <a:pt x="68" y="135"/>
                    <a:pt x="68" y="134"/>
                  </a:cubicBezTo>
                  <a:cubicBezTo>
                    <a:pt x="67" y="133"/>
                    <a:pt x="67" y="133"/>
                    <a:pt x="66" y="133"/>
                  </a:cubicBezTo>
                  <a:cubicBezTo>
                    <a:pt x="66" y="133"/>
                    <a:pt x="65" y="133"/>
                    <a:pt x="65" y="133"/>
                  </a:cubicBezTo>
                  <a:cubicBezTo>
                    <a:pt x="64" y="133"/>
                    <a:pt x="64" y="132"/>
                    <a:pt x="64" y="132"/>
                  </a:cubicBezTo>
                  <a:cubicBezTo>
                    <a:pt x="64" y="131"/>
                    <a:pt x="63" y="131"/>
                    <a:pt x="63" y="131"/>
                  </a:cubicBezTo>
                  <a:cubicBezTo>
                    <a:pt x="63" y="130"/>
                    <a:pt x="63" y="129"/>
                    <a:pt x="63" y="129"/>
                  </a:cubicBezTo>
                  <a:cubicBezTo>
                    <a:pt x="63" y="129"/>
                    <a:pt x="64" y="129"/>
                    <a:pt x="64" y="128"/>
                  </a:cubicBezTo>
                  <a:cubicBezTo>
                    <a:pt x="64" y="128"/>
                    <a:pt x="63" y="128"/>
                    <a:pt x="63" y="127"/>
                  </a:cubicBezTo>
                  <a:cubicBezTo>
                    <a:pt x="64" y="127"/>
                    <a:pt x="65" y="127"/>
                    <a:pt x="65" y="126"/>
                  </a:cubicBezTo>
                  <a:cubicBezTo>
                    <a:pt x="65" y="125"/>
                    <a:pt x="65" y="125"/>
                    <a:pt x="66" y="125"/>
                  </a:cubicBezTo>
                  <a:cubicBezTo>
                    <a:pt x="67" y="126"/>
                    <a:pt x="67" y="127"/>
                    <a:pt x="68" y="127"/>
                  </a:cubicBezTo>
                  <a:cubicBezTo>
                    <a:pt x="69" y="126"/>
                    <a:pt x="68" y="126"/>
                    <a:pt x="68" y="125"/>
                  </a:cubicBezTo>
                  <a:cubicBezTo>
                    <a:pt x="68" y="125"/>
                    <a:pt x="68" y="124"/>
                    <a:pt x="69" y="124"/>
                  </a:cubicBezTo>
                  <a:cubicBezTo>
                    <a:pt x="70" y="124"/>
                    <a:pt x="69" y="123"/>
                    <a:pt x="70" y="123"/>
                  </a:cubicBezTo>
                  <a:cubicBezTo>
                    <a:pt x="71" y="123"/>
                    <a:pt x="72" y="122"/>
                    <a:pt x="72" y="122"/>
                  </a:cubicBezTo>
                  <a:cubicBezTo>
                    <a:pt x="73" y="121"/>
                    <a:pt x="74" y="121"/>
                    <a:pt x="74" y="121"/>
                  </a:cubicBezTo>
                  <a:cubicBezTo>
                    <a:pt x="75" y="121"/>
                    <a:pt x="75" y="122"/>
                    <a:pt x="75" y="121"/>
                  </a:cubicBezTo>
                  <a:cubicBezTo>
                    <a:pt x="76" y="120"/>
                    <a:pt x="77" y="121"/>
                    <a:pt x="77" y="121"/>
                  </a:cubicBezTo>
                  <a:cubicBezTo>
                    <a:pt x="77" y="122"/>
                    <a:pt x="79" y="122"/>
                    <a:pt x="80" y="122"/>
                  </a:cubicBezTo>
                  <a:cubicBezTo>
                    <a:pt x="80" y="122"/>
                    <a:pt x="82" y="123"/>
                    <a:pt x="82" y="124"/>
                  </a:cubicBezTo>
                  <a:cubicBezTo>
                    <a:pt x="82" y="124"/>
                    <a:pt x="82" y="125"/>
                    <a:pt x="82" y="124"/>
                  </a:cubicBezTo>
                  <a:cubicBezTo>
                    <a:pt x="82" y="123"/>
                    <a:pt x="83" y="123"/>
                    <a:pt x="84" y="124"/>
                  </a:cubicBezTo>
                  <a:cubicBezTo>
                    <a:pt x="84" y="124"/>
                    <a:pt x="86" y="124"/>
                    <a:pt x="86" y="124"/>
                  </a:cubicBezTo>
                  <a:cubicBezTo>
                    <a:pt x="86" y="123"/>
                    <a:pt x="87" y="123"/>
                    <a:pt x="88" y="123"/>
                  </a:cubicBezTo>
                  <a:cubicBezTo>
                    <a:pt x="89" y="123"/>
                    <a:pt x="89" y="124"/>
                    <a:pt x="89" y="123"/>
                  </a:cubicBezTo>
                  <a:cubicBezTo>
                    <a:pt x="90" y="122"/>
                    <a:pt x="91" y="123"/>
                    <a:pt x="92" y="123"/>
                  </a:cubicBezTo>
                  <a:cubicBezTo>
                    <a:pt x="92" y="124"/>
                    <a:pt x="93" y="124"/>
                    <a:pt x="93" y="124"/>
                  </a:cubicBezTo>
                  <a:cubicBezTo>
                    <a:pt x="94" y="124"/>
                    <a:pt x="94" y="125"/>
                    <a:pt x="94" y="125"/>
                  </a:cubicBezTo>
                  <a:cubicBezTo>
                    <a:pt x="95" y="124"/>
                    <a:pt x="95" y="123"/>
                    <a:pt x="95" y="123"/>
                  </a:cubicBezTo>
                  <a:cubicBezTo>
                    <a:pt x="96" y="124"/>
                    <a:pt x="96" y="124"/>
                    <a:pt x="97" y="124"/>
                  </a:cubicBezTo>
                  <a:cubicBezTo>
                    <a:pt x="98" y="124"/>
                    <a:pt x="98" y="124"/>
                    <a:pt x="98" y="123"/>
                  </a:cubicBezTo>
                  <a:cubicBezTo>
                    <a:pt x="98" y="123"/>
                    <a:pt x="98" y="122"/>
                    <a:pt x="98" y="122"/>
                  </a:cubicBezTo>
                  <a:cubicBezTo>
                    <a:pt x="97" y="122"/>
                    <a:pt x="97" y="121"/>
                    <a:pt x="96" y="121"/>
                  </a:cubicBezTo>
                  <a:cubicBezTo>
                    <a:pt x="95" y="121"/>
                    <a:pt x="95" y="120"/>
                    <a:pt x="95" y="120"/>
                  </a:cubicBezTo>
                  <a:cubicBezTo>
                    <a:pt x="96" y="120"/>
                    <a:pt x="97" y="119"/>
                    <a:pt x="97" y="119"/>
                  </a:cubicBezTo>
                  <a:cubicBezTo>
                    <a:pt x="97" y="118"/>
                    <a:pt x="96" y="117"/>
                    <a:pt x="97" y="117"/>
                  </a:cubicBezTo>
                  <a:cubicBezTo>
                    <a:pt x="98" y="117"/>
                    <a:pt x="100" y="117"/>
                    <a:pt x="100" y="117"/>
                  </a:cubicBezTo>
                  <a:cubicBezTo>
                    <a:pt x="100" y="116"/>
                    <a:pt x="98" y="116"/>
                    <a:pt x="98" y="116"/>
                  </a:cubicBezTo>
                  <a:cubicBezTo>
                    <a:pt x="97" y="115"/>
                    <a:pt x="97" y="114"/>
                    <a:pt x="98" y="114"/>
                  </a:cubicBezTo>
                  <a:cubicBezTo>
                    <a:pt x="98" y="113"/>
                    <a:pt x="99" y="114"/>
                    <a:pt x="100" y="114"/>
                  </a:cubicBezTo>
                  <a:cubicBezTo>
                    <a:pt x="100" y="113"/>
                    <a:pt x="102" y="114"/>
                    <a:pt x="102" y="113"/>
                  </a:cubicBezTo>
                  <a:cubicBezTo>
                    <a:pt x="103" y="113"/>
                    <a:pt x="105" y="113"/>
                    <a:pt x="106" y="113"/>
                  </a:cubicBezTo>
                  <a:cubicBezTo>
                    <a:pt x="107" y="113"/>
                    <a:pt x="107" y="112"/>
                    <a:pt x="108" y="112"/>
                  </a:cubicBezTo>
                  <a:cubicBezTo>
                    <a:pt x="109" y="112"/>
                    <a:pt x="111" y="111"/>
                    <a:pt x="112" y="111"/>
                  </a:cubicBezTo>
                  <a:cubicBezTo>
                    <a:pt x="112" y="111"/>
                    <a:pt x="115" y="111"/>
                    <a:pt x="115" y="110"/>
                  </a:cubicBezTo>
                  <a:cubicBezTo>
                    <a:pt x="115" y="110"/>
                    <a:pt x="117" y="109"/>
                    <a:pt x="118" y="109"/>
                  </a:cubicBezTo>
                  <a:cubicBezTo>
                    <a:pt x="118" y="110"/>
                    <a:pt x="119" y="110"/>
                    <a:pt x="120" y="110"/>
                  </a:cubicBezTo>
                  <a:cubicBezTo>
                    <a:pt x="120" y="109"/>
                    <a:pt x="121" y="110"/>
                    <a:pt x="121" y="111"/>
                  </a:cubicBezTo>
                  <a:cubicBezTo>
                    <a:pt x="121" y="111"/>
                    <a:pt x="122" y="112"/>
                    <a:pt x="122" y="112"/>
                  </a:cubicBezTo>
                  <a:cubicBezTo>
                    <a:pt x="121" y="113"/>
                    <a:pt x="121" y="113"/>
                    <a:pt x="121" y="113"/>
                  </a:cubicBezTo>
                  <a:cubicBezTo>
                    <a:pt x="122" y="114"/>
                    <a:pt x="123" y="113"/>
                    <a:pt x="123" y="113"/>
                  </a:cubicBezTo>
                  <a:cubicBezTo>
                    <a:pt x="124" y="112"/>
                    <a:pt x="124" y="113"/>
                    <a:pt x="124" y="113"/>
                  </a:cubicBezTo>
                  <a:cubicBezTo>
                    <a:pt x="124" y="114"/>
                    <a:pt x="125" y="114"/>
                    <a:pt x="125" y="114"/>
                  </a:cubicBezTo>
                  <a:cubicBezTo>
                    <a:pt x="125" y="113"/>
                    <a:pt x="126" y="113"/>
                    <a:pt x="126" y="114"/>
                  </a:cubicBezTo>
                  <a:cubicBezTo>
                    <a:pt x="126" y="114"/>
                    <a:pt x="127" y="113"/>
                    <a:pt x="127" y="114"/>
                  </a:cubicBezTo>
                  <a:cubicBezTo>
                    <a:pt x="127" y="114"/>
                    <a:pt x="126" y="115"/>
                    <a:pt x="126" y="115"/>
                  </a:cubicBezTo>
                  <a:cubicBezTo>
                    <a:pt x="127" y="116"/>
                    <a:pt x="127" y="115"/>
                    <a:pt x="128" y="115"/>
                  </a:cubicBezTo>
                  <a:cubicBezTo>
                    <a:pt x="129" y="115"/>
                    <a:pt x="130" y="114"/>
                    <a:pt x="131" y="114"/>
                  </a:cubicBezTo>
                  <a:cubicBezTo>
                    <a:pt x="131" y="114"/>
                    <a:pt x="132" y="113"/>
                    <a:pt x="133" y="113"/>
                  </a:cubicBezTo>
                  <a:cubicBezTo>
                    <a:pt x="133" y="112"/>
                    <a:pt x="135" y="113"/>
                    <a:pt x="134" y="113"/>
                  </a:cubicBezTo>
                  <a:cubicBezTo>
                    <a:pt x="134" y="113"/>
                    <a:pt x="133" y="114"/>
                    <a:pt x="135" y="115"/>
                  </a:cubicBezTo>
                  <a:cubicBezTo>
                    <a:pt x="137" y="115"/>
                    <a:pt x="138" y="118"/>
                    <a:pt x="139" y="120"/>
                  </a:cubicBezTo>
                  <a:cubicBezTo>
                    <a:pt x="140" y="121"/>
                    <a:pt x="141" y="124"/>
                    <a:pt x="142" y="124"/>
                  </a:cubicBezTo>
                  <a:cubicBezTo>
                    <a:pt x="142" y="124"/>
                    <a:pt x="142" y="123"/>
                    <a:pt x="143" y="122"/>
                  </a:cubicBezTo>
                  <a:cubicBezTo>
                    <a:pt x="144" y="122"/>
                    <a:pt x="144" y="124"/>
                    <a:pt x="145" y="124"/>
                  </a:cubicBezTo>
                  <a:cubicBezTo>
                    <a:pt x="146" y="124"/>
                    <a:pt x="147" y="124"/>
                    <a:pt x="147" y="124"/>
                  </a:cubicBezTo>
                  <a:cubicBezTo>
                    <a:pt x="148" y="124"/>
                    <a:pt x="149" y="123"/>
                    <a:pt x="149" y="123"/>
                  </a:cubicBezTo>
                  <a:cubicBezTo>
                    <a:pt x="150" y="124"/>
                    <a:pt x="151" y="124"/>
                    <a:pt x="151" y="125"/>
                  </a:cubicBezTo>
                  <a:cubicBezTo>
                    <a:pt x="151" y="126"/>
                    <a:pt x="152" y="126"/>
                    <a:pt x="152" y="126"/>
                  </a:cubicBezTo>
                  <a:cubicBezTo>
                    <a:pt x="153" y="126"/>
                    <a:pt x="153" y="126"/>
                    <a:pt x="153" y="127"/>
                  </a:cubicBezTo>
                  <a:cubicBezTo>
                    <a:pt x="153" y="127"/>
                    <a:pt x="154" y="128"/>
                    <a:pt x="154" y="128"/>
                  </a:cubicBezTo>
                  <a:cubicBezTo>
                    <a:pt x="154" y="128"/>
                    <a:pt x="156" y="127"/>
                    <a:pt x="156" y="127"/>
                  </a:cubicBezTo>
                  <a:cubicBezTo>
                    <a:pt x="156" y="127"/>
                    <a:pt x="157" y="127"/>
                    <a:pt x="157" y="127"/>
                  </a:cubicBezTo>
                  <a:cubicBezTo>
                    <a:pt x="157" y="128"/>
                    <a:pt x="157" y="129"/>
                    <a:pt x="158" y="129"/>
                  </a:cubicBezTo>
                  <a:cubicBezTo>
                    <a:pt x="158" y="129"/>
                    <a:pt x="159" y="129"/>
                    <a:pt x="159" y="129"/>
                  </a:cubicBezTo>
                  <a:cubicBezTo>
                    <a:pt x="159" y="128"/>
                    <a:pt x="160" y="128"/>
                    <a:pt x="161" y="128"/>
                  </a:cubicBezTo>
                  <a:cubicBezTo>
                    <a:pt x="161" y="128"/>
                    <a:pt x="163" y="128"/>
                    <a:pt x="163" y="127"/>
                  </a:cubicBezTo>
                  <a:cubicBezTo>
                    <a:pt x="163" y="126"/>
                    <a:pt x="164" y="126"/>
                    <a:pt x="165" y="126"/>
                  </a:cubicBezTo>
                  <a:cubicBezTo>
                    <a:pt x="165" y="126"/>
                    <a:pt x="166" y="125"/>
                    <a:pt x="166" y="125"/>
                  </a:cubicBezTo>
                  <a:cubicBezTo>
                    <a:pt x="166" y="125"/>
                    <a:pt x="168" y="125"/>
                    <a:pt x="168" y="124"/>
                  </a:cubicBezTo>
                  <a:cubicBezTo>
                    <a:pt x="168" y="124"/>
                    <a:pt x="169" y="124"/>
                    <a:pt x="169" y="124"/>
                  </a:cubicBezTo>
                  <a:cubicBezTo>
                    <a:pt x="170" y="124"/>
                    <a:pt x="172" y="125"/>
                    <a:pt x="173" y="125"/>
                  </a:cubicBezTo>
                  <a:cubicBezTo>
                    <a:pt x="173" y="124"/>
                    <a:pt x="173" y="126"/>
                    <a:pt x="173" y="126"/>
                  </a:cubicBezTo>
                  <a:cubicBezTo>
                    <a:pt x="174" y="126"/>
                    <a:pt x="175" y="127"/>
                    <a:pt x="175" y="127"/>
                  </a:cubicBezTo>
                  <a:cubicBezTo>
                    <a:pt x="176" y="126"/>
                    <a:pt x="176" y="126"/>
                    <a:pt x="177" y="126"/>
                  </a:cubicBezTo>
                  <a:cubicBezTo>
                    <a:pt x="178" y="127"/>
                    <a:pt x="179" y="127"/>
                    <a:pt x="179" y="127"/>
                  </a:cubicBezTo>
                  <a:cubicBezTo>
                    <a:pt x="179" y="126"/>
                    <a:pt x="181" y="126"/>
                    <a:pt x="181" y="126"/>
                  </a:cubicBezTo>
                  <a:cubicBezTo>
                    <a:pt x="181" y="126"/>
                    <a:pt x="181" y="125"/>
                    <a:pt x="181" y="125"/>
                  </a:cubicBezTo>
                  <a:cubicBezTo>
                    <a:pt x="180" y="124"/>
                    <a:pt x="180" y="123"/>
                    <a:pt x="180" y="123"/>
                  </a:cubicBezTo>
                  <a:cubicBezTo>
                    <a:pt x="180" y="122"/>
                    <a:pt x="181" y="122"/>
                    <a:pt x="181" y="122"/>
                  </a:cubicBezTo>
                  <a:cubicBezTo>
                    <a:pt x="181" y="121"/>
                    <a:pt x="182" y="121"/>
                    <a:pt x="182" y="121"/>
                  </a:cubicBezTo>
                  <a:cubicBezTo>
                    <a:pt x="182" y="120"/>
                    <a:pt x="182" y="120"/>
                    <a:pt x="183" y="120"/>
                  </a:cubicBezTo>
                  <a:cubicBezTo>
                    <a:pt x="183" y="120"/>
                    <a:pt x="184" y="120"/>
                    <a:pt x="185" y="121"/>
                  </a:cubicBezTo>
                  <a:cubicBezTo>
                    <a:pt x="185" y="121"/>
                    <a:pt x="186" y="121"/>
                    <a:pt x="186" y="121"/>
                  </a:cubicBezTo>
                  <a:cubicBezTo>
                    <a:pt x="187" y="121"/>
                    <a:pt x="187" y="121"/>
                    <a:pt x="188" y="122"/>
                  </a:cubicBezTo>
                  <a:cubicBezTo>
                    <a:pt x="188" y="122"/>
                    <a:pt x="190" y="122"/>
                    <a:pt x="190" y="122"/>
                  </a:cubicBezTo>
                  <a:cubicBezTo>
                    <a:pt x="190" y="123"/>
                    <a:pt x="190" y="124"/>
                    <a:pt x="190" y="124"/>
                  </a:cubicBezTo>
                  <a:cubicBezTo>
                    <a:pt x="191" y="125"/>
                    <a:pt x="192" y="126"/>
                    <a:pt x="192" y="125"/>
                  </a:cubicBezTo>
                  <a:cubicBezTo>
                    <a:pt x="192" y="125"/>
                    <a:pt x="193" y="126"/>
                    <a:pt x="194" y="126"/>
                  </a:cubicBezTo>
                  <a:cubicBezTo>
                    <a:pt x="194" y="126"/>
                    <a:pt x="195" y="125"/>
                    <a:pt x="196" y="125"/>
                  </a:cubicBezTo>
                  <a:cubicBezTo>
                    <a:pt x="196" y="125"/>
                    <a:pt x="197" y="125"/>
                    <a:pt x="198" y="125"/>
                  </a:cubicBezTo>
                  <a:cubicBezTo>
                    <a:pt x="198" y="125"/>
                    <a:pt x="200" y="126"/>
                    <a:pt x="200" y="125"/>
                  </a:cubicBezTo>
                  <a:cubicBezTo>
                    <a:pt x="200" y="125"/>
                    <a:pt x="201" y="126"/>
                    <a:pt x="202" y="126"/>
                  </a:cubicBezTo>
                  <a:cubicBezTo>
                    <a:pt x="202" y="126"/>
                    <a:pt x="204" y="126"/>
                    <a:pt x="204" y="127"/>
                  </a:cubicBezTo>
                  <a:cubicBezTo>
                    <a:pt x="204" y="127"/>
                    <a:pt x="204" y="128"/>
                    <a:pt x="205" y="128"/>
                  </a:cubicBezTo>
                  <a:cubicBezTo>
                    <a:pt x="205" y="129"/>
                    <a:pt x="207" y="128"/>
                    <a:pt x="208" y="129"/>
                  </a:cubicBezTo>
                  <a:cubicBezTo>
                    <a:pt x="208" y="129"/>
                    <a:pt x="211" y="129"/>
                    <a:pt x="211" y="129"/>
                  </a:cubicBezTo>
                  <a:cubicBezTo>
                    <a:pt x="211" y="128"/>
                    <a:pt x="213" y="128"/>
                    <a:pt x="214" y="128"/>
                  </a:cubicBezTo>
                  <a:cubicBezTo>
                    <a:pt x="214" y="128"/>
                    <a:pt x="216" y="128"/>
                    <a:pt x="216" y="127"/>
                  </a:cubicBezTo>
                  <a:cubicBezTo>
                    <a:pt x="216" y="127"/>
                    <a:pt x="217" y="126"/>
                    <a:pt x="218" y="126"/>
                  </a:cubicBezTo>
                  <a:cubicBezTo>
                    <a:pt x="218" y="126"/>
                    <a:pt x="220" y="126"/>
                    <a:pt x="220" y="126"/>
                  </a:cubicBezTo>
                  <a:cubicBezTo>
                    <a:pt x="221" y="127"/>
                    <a:pt x="222" y="127"/>
                    <a:pt x="222" y="127"/>
                  </a:cubicBezTo>
                  <a:cubicBezTo>
                    <a:pt x="223" y="126"/>
                    <a:pt x="224" y="127"/>
                    <a:pt x="225" y="127"/>
                  </a:cubicBezTo>
                  <a:cubicBezTo>
                    <a:pt x="225" y="128"/>
                    <a:pt x="226" y="128"/>
                    <a:pt x="227" y="128"/>
                  </a:cubicBezTo>
                  <a:cubicBezTo>
                    <a:pt x="227" y="128"/>
                    <a:pt x="229" y="127"/>
                    <a:pt x="229" y="127"/>
                  </a:cubicBezTo>
                  <a:cubicBezTo>
                    <a:pt x="230" y="126"/>
                    <a:pt x="230" y="126"/>
                    <a:pt x="230" y="126"/>
                  </a:cubicBezTo>
                  <a:cubicBezTo>
                    <a:pt x="230" y="125"/>
                    <a:pt x="231" y="124"/>
                    <a:pt x="231" y="123"/>
                  </a:cubicBezTo>
                  <a:cubicBezTo>
                    <a:pt x="231" y="123"/>
                    <a:pt x="232" y="121"/>
                    <a:pt x="233" y="121"/>
                  </a:cubicBezTo>
                  <a:cubicBezTo>
                    <a:pt x="233" y="121"/>
                    <a:pt x="234" y="120"/>
                    <a:pt x="234" y="120"/>
                  </a:cubicBezTo>
                  <a:cubicBezTo>
                    <a:pt x="234" y="119"/>
                    <a:pt x="233" y="118"/>
                    <a:pt x="233" y="118"/>
                  </a:cubicBezTo>
                  <a:cubicBezTo>
                    <a:pt x="233" y="118"/>
                    <a:pt x="232" y="118"/>
                    <a:pt x="233" y="117"/>
                  </a:cubicBezTo>
                  <a:cubicBezTo>
                    <a:pt x="234" y="116"/>
                    <a:pt x="235" y="116"/>
                    <a:pt x="236" y="116"/>
                  </a:cubicBezTo>
                  <a:cubicBezTo>
                    <a:pt x="236" y="116"/>
                    <a:pt x="238" y="115"/>
                    <a:pt x="239" y="116"/>
                  </a:cubicBezTo>
                  <a:cubicBezTo>
                    <a:pt x="240" y="116"/>
                    <a:pt x="241" y="115"/>
                    <a:pt x="242" y="116"/>
                  </a:cubicBezTo>
                  <a:cubicBezTo>
                    <a:pt x="243" y="117"/>
                    <a:pt x="244" y="116"/>
                    <a:pt x="245" y="117"/>
                  </a:cubicBezTo>
                  <a:cubicBezTo>
                    <a:pt x="245" y="117"/>
                    <a:pt x="246" y="118"/>
                    <a:pt x="246" y="119"/>
                  </a:cubicBezTo>
                  <a:cubicBezTo>
                    <a:pt x="246" y="119"/>
                    <a:pt x="247" y="119"/>
                    <a:pt x="247" y="121"/>
                  </a:cubicBezTo>
                  <a:cubicBezTo>
                    <a:pt x="248" y="122"/>
                    <a:pt x="248" y="123"/>
                    <a:pt x="249" y="123"/>
                  </a:cubicBezTo>
                  <a:cubicBezTo>
                    <a:pt x="249" y="124"/>
                    <a:pt x="250" y="126"/>
                    <a:pt x="250" y="126"/>
                  </a:cubicBezTo>
                  <a:cubicBezTo>
                    <a:pt x="250" y="127"/>
                    <a:pt x="249" y="127"/>
                    <a:pt x="251" y="128"/>
                  </a:cubicBezTo>
                  <a:cubicBezTo>
                    <a:pt x="252" y="128"/>
                    <a:pt x="253" y="129"/>
                    <a:pt x="253" y="128"/>
                  </a:cubicBezTo>
                  <a:cubicBezTo>
                    <a:pt x="253" y="128"/>
                    <a:pt x="255" y="129"/>
                    <a:pt x="255" y="129"/>
                  </a:cubicBezTo>
                  <a:cubicBezTo>
                    <a:pt x="256" y="130"/>
                    <a:pt x="257" y="130"/>
                    <a:pt x="257" y="131"/>
                  </a:cubicBezTo>
                  <a:cubicBezTo>
                    <a:pt x="257" y="131"/>
                    <a:pt x="257" y="132"/>
                    <a:pt x="257" y="133"/>
                  </a:cubicBezTo>
                  <a:cubicBezTo>
                    <a:pt x="257" y="133"/>
                    <a:pt x="259" y="134"/>
                    <a:pt x="260" y="133"/>
                  </a:cubicBezTo>
                  <a:cubicBezTo>
                    <a:pt x="261" y="133"/>
                    <a:pt x="261" y="134"/>
                    <a:pt x="262" y="133"/>
                  </a:cubicBezTo>
                  <a:cubicBezTo>
                    <a:pt x="262" y="132"/>
                    <a:pt x="264" y="132"/>
                    <a:pt x="264" y="132"/>
                  </a:cubicBezTo>
                  <a:cubicBezTo>
                    <a:pt x="264" y="132"/>
                    <a:pt x="266" y="131"/>
                    <a:pt x="266" y="133"/>
                  </a:cubicBezTo>
                  <a:cubicBezTo>
                    <a:pt x="266" y="134"/>
                    <a:pt x="267" y="134"/>
                    <a:pt x="266" y="135"/>
                  </a:cubicBezTo>
                  <a:cubicBezTo>
                    <a:pt x="265" y="135"/>
                    <a:pt x="265" y="137"/>
                    <a:pt x="265" y="137"/>
                  </a:cubicBezTo>
                  <a:cubicBezTo>
                    <a:pt x="264" y="138"/>
                    <a:pt x="263" y="138"/>
                    <a:pt x="263" y="139"/>
                  </a:cubicBezTo>
                  <a:cubicBezTo>
                    <a:pt x="263" y="140"/>
                    <a:pt x="262" y="140"/>
                    <a:pt x="262" y="141"/>
                  </a:cubicBezTo>
                  <a:cubicBezTo>
                    <a:pt x="262" y="141"/>
                    <a:pt x="261" y="141"/>
                    <a:pt x="260" y="141"/>
                  </a:cubicBezTo>
                  <a:cubicBezTo>
                    <a:pt x="259" y="140"/>
                    <a:pt x="259" y="142"/>
                    <a:pt x="258" y="142"/>
                  </a:cubicBezTo>
                  <a:cubicBezTo>
                    <a:pt x="258" y="142"/>
                    <a:pt x="258" y="143"/>
                    <a:pt x="258" y="143"/>
                  </a:cubicBezTo>
                  <a:cubicBezTo>
                    <a:pt x="258" y="144"/>
                    <a:pt x="258" y="144"/>
                    <a:pt x="258" y="145"/>
                  </a:cubicBezTo>
                  <a:cubicBezTo>
                    <a:pt x="258" y="146"/>
                    <a:pt x="258" y="147"/>
                    <a:pt x="258" y="147"/>
                  </a:cubicBezTo>
                  <a:cubicBezTo>
                    <a:pt x="259" y="147"/>
                    <a:pt x="260" y="146"/>
                    <a:pt x="260" y="146"/>
                  </a:cubicBezTo>
                  <a:cubicBezTo>
                    <a:pt x="261" y="146"/>
                    <a:pt x="262" y="148"/>
                    <a:pt x="263" y="148"/>
                  </a:cubicBezTo>
                  <a:cubicBezTo>
                    <a:pt x="264" y="148"/>
                    <a:pt x="268" y="145"/>
                    <a:pt x="268" y="145"/>
                  </a:cubicBezTo>
                  <a:cubicBezTo>
                    <a:pt x="268" y="144"/>
                    <a:pt x="271" y="142"/>
                    <a:pt x="272" y="140"/>
                  </a:cubicBezTo>
                  <a:cubicBezTo>
                    <a:pt x="273" y="139"/>
                    <a:pt x="275" y="137"/>
                    <a:pt x="275" y="136"/>
                  </a:cubicBezTo>
                  <a:cubicBezTo>
                    <a:pt x="276" y="135"/>
                    <a:pt x="277" y="133"/>
                    <a:pt x="278" y="132"/>
                  </a:cubicBezTo>
                  <a:cubicBezTo>
                    <a:pt x="278" y="132"/>
                    <a:pt x="278" y="132"/>
                    <a:pt x="279" y="130"/>
                  </a:cubicBezTo>
                  <a:cubicBezTo>
                    <a:pt x="280" y="128"/>
                    <a:pt x="280" y="124"/>
                    <a:pt x="280" y="124"/>
                  </a:cubicBezTo>
                  <a:cubicBezTo>
                    <a:pt x="280" y="124"/>
                    <a:pt x="280" y="123"/>
                    <a:pt x="281" y="123"/>
                  </a:cubicBezTo>
                  <a:cubicBezTo>
                    <a:pt x="281" y="122"/>
                    <a:pt x="281" y="121"/>
                    <a:pt x="282" y="121"/>
                  </a:cubicBezTo>
                  <a:cubicBezTo>
                    <a:pt x="282" y="120"/>
                    <a:pt x="282" y="120"/>
                    <a:pt x="282" y="119"/>
                  </a:cubicBezTo>
                  <a:cubicBezTo>
                    <a:pt x="282" y="119"/>
                    <a:pt x="282" y="118"/>
                    <a:pt x="282" y="118"/>
                  </a:cubicBezTo>
                  <a:cubicBezTo>
                    <a:pt x="282" y="117"/>
                    <a:pt x="282" y="117"/>
                    <a:pt x="282" y="117"/>
                  </a:cubicBezTo>
                  <a:cubicBezTo>
                    <a:pt x="282" y="117"/>
                    <a:pt x="282" y="116"/>
                    <a:pt x="281" y="116"/>
                  </a:cubicBezTo>
                  <a:cubicBezTo>
                    <a:pt x="281" y="116"/>
                    <a:pt x="280" y="115"/>
                    <a:pt x="280" y="115"/>
                  </a:cubicBezTo>
                  <a:cubicBezTo>
                    <a:pt x="280" y="114"/>
                    <a:pt x="279" y="113"/>
                    <a:pt x="278" y="113"/>
                  </a:cubicBezTo>
                  <a:cubicBezTo>
                    <a:pt x="277" y="113"/>
                    <a:pt x="276" y="113"/>
                    <a:pt x="276" y="113"/>
                  </a:cubicBezTo>
                  <a:cubicBezTo>
                    <a:pt x="276" y="114"/>
                    <a:pt x="276" y="114"/>
                    <a:pt x="276" y="114"/>
                  </a:cubicBezTo>
                  <a:cubicBezTo>
                    <a:pt x="275" y="114"/>
                    <a:pt x="275" y="114"/>
                    <a:pt x="275" y="115"/>
                  </a:cubicBezTo>
                  <a:cubicBezTo>
                    <a:pt x="274" y="116"/>
                    <a:pt x="273" y="116"/>
                    <a:pt x="273" y="115"/>
                  </a:cubicBezTo>
                  <a:cubicBezTo>
                    <a:pt x="274" y="114"/>
                    <a:pt x="273" y="114"/>
                    <a:pt x="273" y="114"/>
                  </a:cubicBezTo>
                  <a:cubicBezTo>
                    <a:pt x="273" y="113"/>
                    <a:pt x="274" y="112"/>
                    <a:pt x="273" y="113"/>
                  </a:cubicBezTo>
                  <a:cubicBezTo>
                    <a:pt x="272" y="113"/>
                    <a:pt x="272" y="114"/>
                    <a:pt x="272" y="114"/>
                  </a:cubicBezTo>
                  <a:cubicBezTo>
                    <a:pt x="271" y="115"/>
                    <a:pt x="271" y="113"/>
                    <a:pt x="271" y="112"/>
                  </a:cubicBezTo>
                  <a:cubicBezTo>
                    <a:pt x="272" y="112"/>
                    <a:pt x="270" y="112"/>
                    <a:pt x="269" y="112"/>
                  </a:cubicBezTo>
                  <a:cubicBezTo>
                    <a:pt x="267" y="112"/>
                    <a:pt x="268" y="111"/>
                    <a:pt x="269" y="110"/>
                  </a:cubicBezTo>
                  <a:cubicBezTo>
                    <a:pt x="270" y="110"/>
                    <a:pt x="270" y="109"/>
                    <a:pt x="270" y="109"/>
                  </a:cubicBezTo>
                  <a:cubicBezTo>
                    <a:pt x="271" y="109"/>
                    <a:pt x="272" y="108"/>
                    <a:pt x="273" y="107"/>
                  </a:cubicBezTo>
                  <a:cubicBezTo>
                    <a:pt x="274" y="107"/>
                    <a:pt x="274" y="106"/>
                    <a:pt x="275" y="105"/>
                  </a:cubicBezTo>
                  <a:cubicBezTo>
                    <a:pt x="275" y="105"/>
                    <a:pt x="276" y="104"/>
                    <a:pt x="278" y="103"/>
                  </a:cubicBezTo>
                  <a:cubicBezTo>
                    <a:pt x="279" y="102"/>
                    <a:pt x="280" y="101"/>
                    <a:pt x="280" y="100"/>
                  </a:cubicBezTo>
                  <a:cubicBezTo>
                    <a:pt x="281" y="100"/>
                    <a:pt x="283" y="99"/>
                    <a:pt x="283" y="98"/>
                  </a:cubicBezTo>
                  <a:cubicBezTo>
                    <a:pt x="283" y="98"/>
                    <a:pt x="286" y="96"/>
                    <a:pt x="287" y="96"/>
                  </a:cubicBezTo>
                  <a:cubicBezTo>
                    <a:pt x="289" y="96"/>
                    <a:pt x="292" y="96"/>
                    <a:pt x="292" y="96"/>
                  </a:cubicBezTo>
                  <a:cubicBezTo>
                    <a:pt x="293" y="97"/>
                    <a:pt x="293" y="97"/>
                    <a:pt x="294" y="96"/>
                  </a:cubicBezTo>
                  <a:cubicBezTo>
                    <a:pt x="294" y="96"/>
                    <a:pt x="295" y="96"/>
                    <a:pt x="296" y="96"/>
                  </a:cubicBezTo>
                  <a:cubicBezTo>
                    <a:pt x="297" y="97"/>
                    <a:pt x="297" y="96"/>
                    <a:pt x="298" y="96"/>
                  </a:cubicBezTo>
                  <a:cubicBezTo>
                    <a:pt x="299" y="96"/>
                    <a:pt x="300" y="96"/>
                    <a:pt x="300" y="96"/>
                  </a:cubicBezTo>
                  <a:cubicBezTo>
                    <a:pt x="300" y="95"/>
                    <a:pt x="303" y="95"/>
                    <a:pt x="303" y="95"/>
                  </a:cubicBezTo>
                  <a:cubicBezTo>
                    <a:pt x="304" y="96"/>
                    <a:pt x="304" y="96"/>
                    <a:pt x="305" y="96"/>
                  </a:cubicBezTo>
                  <a:cubicBezTo>
                    <a:pt x="306" y="95"/>
                    <a:pt x="306" y="96"/>
                    <a:pt x="307" y="96"/>
                  </a:cubicBezTo>
                  <a:cubicBezTo>
                    <a:pt x="307" y="96"/>
                    <a:pt x="307" y="97"/>
                    <a:pt x="306" y="97"/>
                  </a:cubicBezTo>
                  <a:cubicBezTo>
                    <a:pt x="306" y="97"/>
                    <a:pt x="305" y="97"/>
                    <a:pt x="305" y="98"/>
                  </a:cubicBezTo>
                  <a:cubicBezTo>
                    <a:pt x="306" y="98"/>
                    <a:pt x="307" y="97"/>
                    <a:pt x="308" y="98"/>
                  </a:cubicBezTo>
                  <a:cubicBezTo>
                    <a:pt x="308" y="98"/>
                    <a:pt x="309" y="98"/>
                    <a:pt x="310" y="97"/>
                  </a:cubicBezTo>
                  <a:cubicBezTo>
                    <a:pt x="311" y="97"/>
                    <a:pt x="311" y="98"/>
                    <a:pt x="312" y="97"/>
                  </a:cubicBezTo>
                  <a:cubicBezTo>
                    <a:pt x="312" y="97"/>
                    <a:pt x="314" y="96"/>
                    <a:pt x="314" y="96"/>
                  </a:cubicBezTo>
                  <a:cubicBezTo>
                    <a:pt x="315" y="97"/>
                    <a:pt x="314" y="96"/>
                    <a:pt x="313" y="96"/>
                  </a:cubicBezTo>
                  <a:cubicBezTo>
                    <a:pt x="312" y="96"/>
                    <a:pt x="312" y="95"/>
                    <a:pt x="313" y="94"/>
                  </a:cubicBezTo>
                  <a:cubicBezTo>
                    <a:pt x="314" y="92"/>
                    <a:pt x="316" y="92"/>
                    <a:pt x="317" y="91"/>
                  </a:cubicBezTo>
                  <a:cubicBezTo>
                    <a:pt x="318" y="90"/>
                    <a:pt x="318" y="90"/>
                    <a:pt x="318" y="90"/>
                  </a:cubicBezTo>
                  <a:cubicBezTo>
                    <a:pt x="318" y="89"/>
                    <a:pt x="319" y="88"/>
                    <a:pt x="320" y="88"/>
                  </a:cubicBezTo>
                  <a:cubicBezTo>
                    <a:pt x="320" y="88"/>
                    <a:pt x="322" y="88"/>
                    <a:pt x="323" y="87"/>
                  </a:cubicBezTo>
                  <a:cubicBezTo>
                    <a:pt x="325" y="87"/>
                    <a:pt x="324" y="88"/>
                    <a:pt x="325" y="88"/>
                  </a:cubicBezTo>
                  <a:cubicBezTo>
                    <a:pt x="325" y="88"/>
                    <a:pt x="326" y="87"/>
                    <a:pt x="327" y="87"/>
                  </a:cubicBezTo>
                  <a:cubicBezTo>
                    <a:pt x="327" y="88"/>
                    <a:pt x="326" y="88"/>
                    <a:pt x="325" y="89"/>
                  </a:cubicBezTo>
                  <a:cubicBezTo>
                    <a:pt x="325" y="90"/>
                    <a:pt x="326" y="90"/>
                    <a:pt x="327" y="90"/>
                  </a:cubicBezTo>
                  <a:cubicBezTo>
                    <a:pt x="327" y="91"/>
                    <a:pt x="326" y="91"/>
                    <a:pt x="326" y="91"/>
                  </a:cubicBezTo>
                  <a:cubicBezTo>
                    <a:pt x="326" y="92"/>
                    <a:pt x="327" y="92"/>
                    <a:pt x="329" y="90"/>
                  </a:cubicBezTo>
                  <a:cubicBezTo>
                    <a:pt x="330" y="89"/>
                    <a:pt x="332" y="88"/>
                    <a:pt x="333" y="88"/>
                  </a:cubicBezTo>
                  <a:cubicBezTo>
                    <a:pt x="334" y="88"/>
                    <a:pt x="333" y="87"/>
                    <a:pt x="333" y="86"/>
                  </a:cubicBezTo>
                  <a:cubicBezTo>
                    <a:pt x="333" y="85"/>
                    <a:pt x="336" y="84"/>
                    <a:pt x="337" y="85"/>
                  </a:cubicBezTo>
                  <a:cubicBezTo>
                    <a:pt x="338" y="85"/>
                    <a:pt x="338" y="85"/>
                    <a:pt x="337" y="85"/>
                  </a:cubicBezTo>
                  <a:cubicBezTo>
                    <a:pt x="336" y="85"/>
                    <a:pt x="335" y="86"/>
                    <a:pt x="335" y="87"/>
                  </a:cubicBezTo>
                  <a:cubicBezTo>
                    <a:pt x="336" y="88"/>
                    <a:pt x="335" y="88"/>
                    <a:pt x="335" y="89"/>
                  </a:cubicBezTo>
                  <a:cubicBezTo>
                    <a:pt x="336" y="89"/>
                    <a:pt x="334" y="89"/>
                    <a:pt x="334" y="90"/>
                  </a:cubicBezTo>
                  <a:cubicBezTo>
                    <a:pt x="334" y="90"/>
                    <a:pt x="334" y="91"/>
                    <a:pt x="334" y="91"/>
                  </a:cubicBezTo>
                  <a:cubicBezTo>
                    <a:pt x="333" y="91"/>
                    <a:pt x="331" y="91"/>
                    <a:pt x="331" y="92"/>
                  </a:cubicBezTo>
                  <a:cubicBezTo>
                    <a:pt x="331" y="93"/>
                    <a:pt x="329" y="93"/>
                    <a:pt x="329" y="94"/>
                  </a:cubicBezTo>
                  <a:cubicBezTo>
                    <a:pt x="328" y="96"/>
                    <a:pt x="326" y="96"/>
                    <a:pt x="324" y="98"/>
                  </a:cubicBezTo>
                  <a:cubicBezTo>
                    <a:pt x="323" y="101"/>
                    <a:pt x="321" y="101"/>
                    <a:pt x="321" y="101"/>
                  </a:cubicBezTo>
                  <a:cubicBezTo>
                    <a:pt x="321" y="101"/>
                    <a:pt x="319" y="101"/>
                    <a:pt x="319" y="101"/>
                  </a:cubicBezTo>
                  <a:cubicBezTo>
                    <a:pt x="318" y="101"/>
                    <a:pt x="319" y="103"/>
                    <a:pt x="318" y="104"/>
                  </a:cubicBezTo>
                  <a:cubicBezTo>
                    <a:pt x="316" y="106"/>
                    <a:pt x="316" y="108"/>
                    <a:pt x="316" y="110"/>
                  </a:cubicBezTo>
                  <a:cubicBezTo>
                    <a:pt x="316" y="112"/>
                    <a:pt x="316" y="117"/>
                    <a:pt x="317" y="118"/>
                  </a:cubicBezTo>
                  <a:cubicBezTo>
                    <a:pt x="317" y="119"/>
                    <a:pt x="317" y="122"/>
                    <a:pt x="318" y="122"/>
                  </a:cubicBezTo>
                  <a:cubicBezTo>
                    <a:pt x="318" y="123"/>
                    <a:pt x="318" y="123"/>
                    <a:pt x="318" y="124"/>
                  </a:cubicBezTo>
                  <a:cubicBezTo>
                    <a:pt x="319" y="124"/>
                    <a:pt x="320" y="122"/>
                    <a:pt x="321" y="122"/>
                  </a:cubicBezTo>
                  <a:cubicBezTo>
                    <a:pt x="322" y="121"/>
                    <a:pt x="321" y="121"/>
                    <a:pt x="322" y="120"/>
                  </a:cubicBezTo>
                  <a:cubicBezTo>
                    <a:pt x="322" y="120"/>
                    <a:pt x="322" y="118"/>
                    <a:pt x="322" y="118"/>
                  </a:cubicBezTo>
                  <a:cubicBezTo>
                    <a:pt x="323" y="118"/>
                    <a:pt x="324" y="117"/>
                    <a:pt x="324" y="117"/>
                  </a:cubicBezTo>
                  <a:cubicBezTo>
                    <a:pt x="324" y="116"/>
                    <a:pt x="325" y="117"/>
                    <a:pt x="326" y="117"/>
                  </a:cubicBezTo>
                  <a:cubicBezTo>
                    <a:pt x="326" y="116"/>
                    <a:pt x="326" y="115"/>
                    <a:pt x="325" y="115"/>
                  </a:cubicBezTo>
                  <a:cubicBezTo>
                    <a:pt x="325" y="114"/>
                    <a:pt x="327" y="113"/>
                    <a:pt x="328" y="112"/>
                  </a:cubicBezTo>
                  <a:cubicBezTo>
                    <a:pt x="328" y="112"/>
                    <a:pt x="330" y="113"/>
                    <a:pt x="330" y="112"/>
                  </a:cubicBezTo>
                  <a:cubicBezTo>
                    <a:pt x="331" y="111"/>
                    <a:pt x="330" y="110"/>
                    <a:pt x="330" y="110"/>
                  </a:cubicBezTo>
                  <a:cubicBezTo>
                    <a:pt x="330" y="109"/>
                    <a:pt x="331" y="107"/>
                    <a:pt x="332" y="107"/>
                  </a:cubicBezTo>
                  <a:cubicBezTo>
                    <a:pt x="332" y="107"/>
                    <a:pt x="333" y="107"/>
                    <a:pt x="333" y="107"/>
                  </a:cubicBezTo>
                  <a:cubicBezTo>
                    <a:pt x="334" y="106"/>
                    <a:pt x="333" y="105"/>
                    <a:pt x="332" y="105"/>
                  </a:cubicBezTo>
                  <a:cubicBezTo>
                    <a:pt x="332" y="105"/>
                    <a:pt x="332" y="103"/>
                    <a:pt x="333" y="103"/>
                  </a:cubicBezTo>
                  <a:cubicBezTo>
                    <a:pt x="334" y="102"/>
                    <a:pt x="334" y="102"/>
                    <a:pt x="333" y="101"/>
                  </a:cubicBezTo>
                  <a:cubicBezTo>
                    <a:pt x="332" y="101"/>
                    <a:pt x="332" y="101"/>
                    <a:pt x="331" y="101"/>
                  </a:cubicBezTo>
                  <a:cubicBezTo>
                    <a:pt x="331" y="102"/>
                    <a:pt x="330" y="100"/>
                    <a:pt x="331" y="99"/>
                  </a:cubicBezTo>
                  <a:cubicBezTo>
                    <a:pt x="332" y="98"/>
                    <a:pt x="333" y="98"/>
                    <a:pt x="333" y="97"/>
                  </a:cubicBezTo>
                  <a:cubicBezTo>
                    <a:pt x="333" y="96"/>
                    <a:pt x="334" y="95"/>
                    <a:pt x="335" y="94"/>
                  </a:cubicBezTo>
                  <a:cubicBezTo>
                    <a:pt x="335" y="94"/>
                    <a:pt x="336" y="94"/>
                    <a:pt x="337" y="94"/>
                  </a:cubicBezTo>
                  <a:cubicBezTo>
                    <a:pt x="337" y="94"/>
                    <a:pt x="337" y="95"/>
                    <a:pt x="338" y="94"/>
                  </a:cubicBezTo>
                  <a:cubicBezTo>
                    <a:pt x="338" y="94"/>
                    <a:pt x="339" y="92"/>
                    <a:pt x="340" y="92"/>
                  </a:cubicBezTo>
                  <a:cubicBezTo>
                    <a:pt x="341" y="92"/>
                    <a:pt x="340" y="93"/>
                    <a:pt x="340" y="94"/>
                  </a:cubicBezTo>
                  <a:cubicBezTo>
                    <a:pt x="341" y="95"/>
                    <a:pt x="341" y="94"/>
                    <a:pt x="343" y="93"/>
                  </a:cubicBezTo>
                  <a:cubicBezTo>
                    <a:pt x="344" y="92"/>
                    <a:pt x="347" y="92"/>
                    <a:pt x="348" y="93"/>
                  </a:cubicBezTo>
                  <a:cubicBezTo>
                    <a:pt x="349" y="93"/>
                    <a:pt x="350" y="94"/>
                    <a:pt x="350" y="94"/>
                  </a:cubicBezTo>
                  <a:cubicBezTo>
                    <a:pt x="351" y="94"/>
                    <a:pt x="350" y="93"/>
                    <a:pt x="351" y="93"/>
                  </a:cubicBezTo>
                  <a:cubicBezTo>
                    <a:pt x="352" y="92"/>
                    <a:pt x="353" y="92"/>
                    <a:pt x="354" y="91"/>
                  </a:cubicBezTo>
                  <a:cubicBezTo>
                    <a:pt x="356" y="90"/>
                    <a:pt x="355" y="91"/>
                    <a:pt x="356" y="90"/>
                  </a:cubicBezTo>
                  <a:cubicBezTo>
                    <a:pt x="356" y="89"/>
                    <a:pt x="357" y="89"/>
                    <a:pt x="357" y="89"/>
                  </a:cubicBezTo>
                  <a:cubicBezTo>
                    <a:pt x="357" y="88"/>
                    <a:pt x="359" y="88"/>
                    <a:pt x="361" y="87"/>
                  </a:cubicBezTo>
                  <a:cubicBezTo>
                    <a:pt x="363" y="87"/>
                    <a:pt x="366" y="85"/>
                    <a:pt x="366" y="85"/>
                  </a:cubicBezTo>
                  <a:cubicBezTo>
                    <a:pt x="366" y="84"/>
                    <a:pt x="367" y="84"/>
                    <a:pt x="367" y="85"/>
                  </a:cubicBezTo>
                  <a:cubicBezTo>
                    <a:pt x="367" y="85"/>
                    <a:pt x="368" y="85"/>
                    <a:pt x="369" y="85"/>
                  </a:cubicBezTo>
                  <a:cubicBezTo>
                    <a:pt x="370" y="85"/>
                    <a:pt x="371" y="86"/>
                    <a:pt x="371" y="85"/>
                  </a:cubicBezTo>
                  <a:cubicBezTo>
                    <a:pt x="372" y="84"/>
                    <a:pt x="371" y="84"/>
                    <a:pt x="371" y="83"/>
                  </a:cubicBezTo>
                  <a:cubicBezTo>
                    <a:pt x="371" y="82"/>
                    <a:pt x="370" y="82"/>
                    <a:pt x="370" y="81"/>
                  </a:cubicBezTo>
                  <a:cubicBezTo>
                    <a:pt x="370" y="80"/>
                    <a:pt x="369" y="78"/>
                    <a:pt x="369" y="79"/>
                  </a:cubicBezTo>
                  <a:cubicBezTo>
                    <a:pt x="368" y="79"/>
                    <a:pt x="367" y="78"/>
                    <a:pt x="367" y="78"/>
                  </a:cubicBezTo>
                  <a:cubicBezTo>
                    <a:pt x="367" y="77"/>
                    <a:pt x="367" y="77"/>
                    <a:pt x="366" y="77"/>
                  </a:cubicBezTo>
                  <a:cubicBezTo>
                    <a:pt x="366" y="77"/>
                    <a:pt x="365" y="77"/>
                    <a:pt x="364" y="77"/>
                  </a:cubicBezTo>
                  <a:cubicBezTo>
                    <a:pt x="364" y="76"/>
                    <a:pt x="366" y="75"/>
                    <a:pt x="367" y="76"/>
                  </a:cubicBezTo>
                  <a:cubicBezTo>
                    <a:pt x="368" y="76"/>
                    <a:pt x="367" y="77"/>
                    <a:pt x="368" y="77"/>
                  </a:cubicBezTo>
                  <a:cubicBezTo>
                    <a:pt x="369" y="77"/>
                    <a:pt x="370" y="77"/>
                    <a:pt x="371" y="77"/>
                  </a:cubicBezTo>
                  <a:cubicBezTo>
                    <a:pt x="371" y="77"/>
                    <a:pt x="373" y="76"/>
                    <a:pt x="374" y="75"/>
                  </a:cubicBezTo>
                  <a:cubicBezTo>
                    <a:pt x="374" y="75"/>
                    <a:pt x="374" y="74"/>
                    <a:pt x="374" y="74"/>
                  </a:cubicBezTo>
                  <a:cubicBezTo>
                    <a:pt x="375" y="74"/>
                    <a:pt x="375" y="73"/>
                    <a:pt x="374" y="73"/>
                  </a:cubicBezTo>
                  <a:cubicBezTo>
                    <a:pt x="373" y="72"/>
                    <a:pt x="374" y="72"/>
                    <a:pt x="374" y="72"/>
                  </a:cubicBezTo>
                  <a:cubicBezTo>
                    <a:pt x="375" y="72"/>
                    <a:pt x="375" y="71"/>
                    <a:pt x="375" y="71"/>
                  </a:cubicBezTo>
                  <a:cubicBezTo>
                    <a:pt x="375" y="71"/>
                    <a:pt x="375" y="71"/>
                    <a:pt x="376" y="71"/>
                  </a:cubicBezTo>
                  <a:cubicBezTo>
                    <a:pt x="377" y="70"/>
                    <a:pt x="376" y="71"/>
                    <a:pt x="376" y="72"/>
                  </a:cubicBezTo>
                  <a:cubicBezTo>
                    <a:pt x="376" y="73"/>
                    <a:pt x="377" y="73"/>
                    <a:pt x="377" y="74"/>
                  </a:cubicBezTo>
                  <a:cubicBezTo>
                    <a:pt x="377" y="74"/>
                    <a:pt x="378" y="74"/>
                    <a:pt x="379" y="74"/>
                  </a:cubicBezTo>
                  <a:cubicBezTo>
                    <a:pt x="380" y="73"/>
                    <a:pt x="383" y="74"/>
                    <a:pt x="383" y="75"/>
                  </a:cubicBezTo>
                  <a:cubicBezTo>
                    <a:pt x="383" y="75"/>
                    <a:pt x="383" y="76"/>
                    <a:pt x="384" y="77"/>
                  </a:cubicBezTo>
                  <a:cubicBezTo>
                    <a:pt x="386" y="77"/>
                    <a:pt x="387" y="77"/>
                    <a:pt x="387" y="78"/>
                  </a:cubicBezTo>
                  <a:cubicBezTo>
                    <a:pt x="387" y="78"/>
                    <a:pt x="387" y="78"/>
                    <a:pt x="388" y="78"/>
                  </a:cubicBezTo>
                  <a:cubicBezTo>
                    <a:pt x="389" y="78"/>
                    <a:pt x="389" y="79"/>
                    <a:pt x="389" y="78"/>
                  </a:cubicBezTo>
                  <a:cubicBezTo>
                    <a:pt x="390" y="78"/>
                    <a:pt x="390" y="79"/>
                    <a:pt x="391" y="78"/>
                  </a:cubicBezTo>
                  <a:cubicBezTo>
                    <a:pt x="391" y="78"/>
                    <a:pt x="389" y="77"/>
                    <a:pt x="390" y="77"/>
                  </a:cubicBezTo>
                  <a:cubicBezTo>
                    <a:pt x="390" y="76"/>
                    <a:pt x="390" y="77"/>
                    <a:pt x="391" y="77"/>
                  </a:cubicBezTo>
                  <a:cubicBezTo>
                    <a:pt x="391" y="77"/>
                    <a:pt x="391" y="76"/>
                    <a:pt x="391" y="76"/>
                  </a:cubicBezTo>
                  <a:cubicBezTo>
                    <a:pt x="391" y="76"/>
                    <a:pt x="391" y="74"/>
                    <a:pt x="391" y="74"/>
                  </a:cubicBezTo>
                  <a:cubicBezTo>
                    <a:pt x="390" y="74"/>
                    <a:pt x="391" y="73"/>
                    <a:pt x="391" y="73"/>
                  </a:cubicBezTo>
                  <a:cubicBezTo>
                    <a:pt x="392" y="74"/>
                    <a:pt x="393" y="74"/>
                    <a:pt x="394" y="74"/>
                  </a:cubicBezTo>
                  <a:cubicBezTo>
                    <a:pt x="395" y="74"/>
                    <a:pt x="394" y="73"/>
                    <a:pt x="393" y="73"/>
                  </a:cubicBezTo>
                  <a:cubicBezTo>
                    <a:pt x="393" y="73"/>
                    <a:pt x="394" y="73"/>
                    <a:pt x="394" y="73"/>
                  </a:cubicBezTo>
                  <a:cubicBezTo>
                    <a:pt x="394" y="74"/>
                    <a:pt x="395" y="74"/>
                    <a:pt x="395" y="73"/>
                  </a:cubicBezTo>
                  <a:cubicBezTo>
                    <a:pt x="395" y="73"/>
                    <a:pt x="396" y="72"/>
                    <a:pt x="396" y="72"/>
                  </a:cubicBezTo>
                  <a:cubicBezTo>
                    <a:pt x="397" y="72"/>
                    <a:pt x="397" y="72"/>
                    <a:pt x="397" y="71"/>
                  </a:cubicBezTo>
                  <a:close/>
                  <a:moveTo>
                    <a:pt x="205" y="116"/>
                  </a:moveTo>
                  <a:cubicBezTo>
                    <a:pt x="203" y="118"/>
                    <a:pt x="199" y="119"/>
                    <a:pt x="199" y="120"/>
                  </a:cubicBezTo>
                  <a:cubicBezTo>
                    <a:pt x="199" y="122"/>
                    <a:pt x="194" y="122"/>
                    <a:pt x="194" y="122"/>
                  </a:cubicBezTo>
                  <a:cubicBezTo>
                    <a:pt x="194" y="121"/>
                    <a:pt x="198" y="121"/>
                    <a:pt x="199" y="119"/>
                  </a:cubicBezTo>
                  <a:cubicBezTo>
                    <a:pt x="199" y="117"/>
                    <a:pt x="203" y="116"/>
                    <a:pt x="205" y="113"/>
                  </a:cubicBezTo>
                  <a:cubicBezTo>
                    <a:pt x="206" y="111"/>
                    <a:pt x="207" y="108"/>
                    <a:pt x="208" y="108"/>
                  </a:cubicBezTo>
                  <a:cubicBezTo>
                    <a:pt x="208" y="108"/>
                    <a:pt x="207" y="115"/>
                    <a:pt x="205" y="116"/>
                  </a:cubicBezTo>
                  <a:close/>
                  <a:moveTo>
                    <a:pt x="214" y="36"/>
                  </a:moveTo>
                  <a:cubicBezTo>
                    <a:pt x="214" y="36"/>
                    <a:pt x="212" y="36"/>
                    <a:pt x="212" y="37"/>
                  </a:cubicBezTo>
                  <a:cubicBezTo>
                    <a:pt x="213" y="38"/>
                    <a:pt x="217" y="37"/>
                    <a:pt x="217" y="36"/>
                  </a:cubicBezTo>
                  <a:cubicBezTo>
                    <a:pt x="217" y="35"/>
                    <a:pt x="214" y="35"/>
                    <a:pt x="214" y="36"/>
                  </a:cubicBezTo>
                  <a:close/>
                  <a:moveTo>
                    <a:pt x="89" y="2"/>
                  </a:moveTo>
                  <a:cubicBezTo>
                    <a:pt x="90" y="2"/>
                    <a:pt x="90" y="1"/>
                    <a:pt x="91" y="1"/>
                  </a:cubicBezTo>
                  <a:cubicBezTo>
                    <a:pt x="92" y="1"/>
                    <a:pt x="94" y="1"/>
                    <a:pt x="93" y="0"/>
                  </a:cubicBezTo>
                  <a:cubicBezTo>
                    <a:pt x="92" y="0"/>
                    <a:pt x="88" y="0"/>
                    <a:pt x="89" y="0"/>
                  </a:cubicBezTo>
                  <a:cubicBezTo>
                    <a:pt x="89" y="1"/>
                    <a:pt x="86" y="1"/>
                    <a:pt x="86" y="1"/>
                  </a:cubicBezTo>
                  <a:cubicBezTo>
                    <a:pt x="86" y="1"/>
                    <a:pt x="87" y="2"/>
                    <a:pt x="89" y="2"/>
                  </a:cubicBezTo>
                  <a:close/>
                  <a:moveTo>
                    <a:pt x="80" y="6"/>
                  </a:moveTo>
                  <a:cubicBezTo>
                    <a:pt x="80" y="5"/>
                    <a:pt x="77" y="7"/>
                    <a:pt x="77" y="7"/>
                  </a:cubicBezTo>
                  <a:cubicBezTo>
                    <a:pt x="78" y="7"/>
                    <a:pt x="80" y="8"/>
                    <a:pt x="80" y="6"/>
                  </a:cubicBezTo>
                  <a:close/>
                  <a:moveTo>
                    <a:pt x="89" y="6"/>
                  </a:moveTo>
                  <a:cubicBezTo>
                    <a:pt x="89" y="6"/>
                    <a:pt x="89" y="6"/>
                    <a:pt x="87" y="6"/>
                  </a:cubicBezTo>
                  <a:cubicBezTo>
                    <a:pt x="86" y="6"/>
                    <a:pt x="85" y="7"/>
                    <a:pt x="86" y="8"/>
                  </a:cubicBezTo>
                  <a:cubicBezTo>
                    <a:pt x="87" y="8"/>
                    <a:pt x="90" y="8"/>
                    <a:pt x="91" y="7"/>
                  </a:cubicBezTo>
                  <a:cubicBezTo>
                    <a:pt x="92" y="6"/>
                    <a:pt x="93" y="7"/>
                    <a:pt x="94" y="6"/>
                  </a:cubicBezTo>
                  <a:cubicBezTo>
                    <a:pt x="94" y="5"/>
                    <a:pt x="89" y="5"/>
                    <a:pt x="89" y="6"/>
                  </a:cubicBezTo>
                  <a:close/>
                  <a:moveTo>
                    <a:pt x="101" y="4"/>
                  </a:moveTo>
                  <a:cubicBezTo>
                    <a:pt x="101" y="4"/>
                    <a:pt x="100" y="4"/>
                    <a:pt x="100" y="3"/>
                  </a:cubicBezTo>
                  <a:cubicBezTo>
                    <a:pt x="100" y="2"/>
                    <a:pt x="96" y="2"/>
                    <a:pt x="96" y="3"/>
                  </a:cubicBezTo>
                  <a:cubicBezTo>
                    <a:pt x="96" y="4"/>
                    <a:pt x="93" y="4"/>
                    <a:pt x="94" y="5"/>
                  </a:cubicBezTo>
                  <a:cubicBezTo>
                    <a:pt x="96" y="6"/>
                    <a:pt x="100" y="5"/>
                    <a:pt x="101" y="4"/>
                  </a:cubicBezTo>
                  <a:close/>
                  <a:moveTo>
                    <a:pt x="90" y="3"/>
                  </a:moveTo>
                  <a:cubicBezTo>
                    <a:pt x="90" y="2"/>
                    <a:pt x="88" y="3"/>
                    <a:pt x="86" y="2"/>
                  </a:cubicBezTo>
                  <a:cubicBezTo>
                    <a:pt x="84" y="1"/>
                    <a:pt x="83" y="1"/>
                    <a:pt x="84" y="2"/>
                  </a:cubicBezTo>
                  <a:cubicBezTo>
                    <a:pt x="85" y="3"/>
                    <a:pt x="81" y="3"/>
                    <a:pt x="82" y="4"/>
                  </a:cubicBezTo>
                  <a:cubicBezTo>
                    <a:pt x="83" y="5"/>
                    <a:pt x="90" y="5"/>
                    <a:pt x="90" y="3"/>
                  </a:cubicBezTo>
                  <a:close/>
                  <a:moveTo>
                    <a:pt x="80" y="41"/>
                  </a:moveTo>
                  <a:cubicBezTo>
                    <a:pt x="80" y="42"/>
                    <a:pt x="79" y="42"/>
                    <a:pt x="78" y="42"/>
                  </a:cubicBezTo>
                  <a:cubicBezTo>
                    <a:pt x="77" y="42"/>
                    <a:pt x="79" y="43"/>
                    <a:pt x="79" y="44"/>
                  </a:cubicBezTo>
                  <a:cubicBezTo>
                    <a:pt x="79" y="45"/>
                    <a:pt x="77" y="44"/>
                    <a:pt x="77" y="45"/>
                  </a:cubicBezTo>
                  <a:cubicBezTo>
                    <a:pt x="77" y="47"/>
                    <a:pt x="75" y="45"/>
                    <a:pt x="74" y="47"/>
                  </a:cubicBezTo>
                  <a:cubicBezTo>
                    <a:pt x="74" y="48"/>
                    <a:pt x="76" y="48"/>
                    <a:pt x="77" y="48"/>
                  </a:cubicBezTo>
                  <a:cubicBezTo>
                    <a:pt x="78" y="48"/>
                    <a:pt x="76" y="49"/>
                    <a:pt x="77" y="50"/>
                  </a:cubicBezTo>
                  <a:cubicBezTo>
                    <a:pt x="78" y="51"/>
                    <a:pt x="79" y="50"/>
                    <a:pt x="78" y="49"/>
                  </a:cubicBezTo>
                  <a:cubicBezTo>
                    <a:pt x="78" y="48"/>
                    <a:pt x="81" y="50"/>
                    <a:pt x="80" y="51"/>
                  </a:cubicBezTo>
                  <a:cubicBezTo>
                    <a:pt x="79" y="51"/>
                    <a:pt x="82" y="52"/>
                    <a:pt x="83" y="52"/>
                  </a:cubicBezTo>
                  <a:cubicBezTo>
                    <a:pt x="84" y="52"/>
                    <a:pt x="89" y="53"/>
                    <a:pt x="89" y="52"/>
                  </a:cubicBezTo>
                  <a:cubicBezTo>
                    <a:pt x="89" y="52"/>
                    <a:pt x="87" y="51"/>
                    <a:pt x="86" y="49"/>
                  </a:cubicBezTo>
                  <a:cubicBezTo>
                    <a:pt x="84" y="48"/>
                    <a:pt x="83" y="45"/>
                    <a:pt x="85" y="44"/>
                  </a:cubicBezTo>
                  <a:cubicBezTo>
                    <a:pt x="87" y="43"/>
                    <a:pt x="85" y="43"/>
                    <a:pt x="87" y="42"/>
                  </a:cubicBezTo>
                  <a:cubicBezTo>
                    <a:pt x="88" y="41"/>
                    <a:pt x="88" y="39"/>
                    <a:pt x="89" y="39"/>
                  </a:cubicBezTo>
                  <a:cubicBezTo>
                    <a:pt x="90" y="39"/>
                    <a:pt x="89" y="38"/>
                    <a:pt x="90" y="38"/>
                  </a:cubicBezTo>
                  <a:cubicBezTo>
                    <a:pt x="92" y="37"/>
                    <a:pt x="92" y="36"/>
                    <a:pt x="92" y="35"/>
                  </a:cubicBezTo>
                  <a:cubicBezTo>
                    <a:pt x="91" y="35"/>
                    <a:pt x="93" y="35"/>
                    <a:pt x="94" y="35"/>
                  </a:cubicBezTo>
                  <a:cubicBezTo>
                    <a:pt x="95" y="34"/>
                    <a:pt x="96" y="34"/>
                    <a:pt x="97" y="33"/>
                  </a:cubicBezTo>
                  <a:cubicBezTo>
                    <a:pt x="97" y="32"/>
                    <a:pt x="105" y="29"/>
                    <a:pt x="110" y="28"/>
                  </a:cubicBezTo>
                  <a:cubicBezTo>
                    <a:pt x="114" y="27"/>
                    <a:pt x="117" y="25"/>
                    <a:pt x="116" y="24"/>
                  </a:cubicBezTo>
                  <a:cubicBezTo>
                    <a:pt x="114" y="23"/>
                    <a:pt x="110" y="25"/>
                    <a:pt x="109" y="26"/>
                  </a:cubicBezTo>
                  <a:cubicBezTo>
                    <a:pt x="108" y="26"/>
                    <a:pt x="106" y="26"/>
                    <a:pt x="105" y="26"/>
                  </a:cubicBezTo>
                  <a:cubicBezTo>
                    <a:pt x="104" y="27"/>
                    <a:pt x="101" y="28"/>
                    <a:pt x="100" y="27"/>
                  </a:cubicBezTo>
                  <a:cubicBezTo>
                    <a:pt x="99" y="26"/>
                    <a:pt x="98" y="28"/>
                    <a:pt x="97" y="28"/>
                  </a:cubicBezTo>
                  <a:cubicBezTo>
                    <a:pt x="96" y="28"/>
                    <a:pt x="95" y="29"/>
                    <a:pt x="94" y="29"/>
                  </a:cubicBezTo>
                  <a:cubicBezTo>
                    <a:pt x="93" y="28"/>
                    <a:pt x="91" y="29"/>
                    <a:pt x="91" y="30"/>
                  </a:cubicBezTo>
                  <a:cubicBezTo>
                    <a:pt x="91" y="30"/>
                    <a:pt x="89" y="30"/>
                    <a:pt x="89" y="31"/>
                  </a:cubicBezTo>
                  <a:cubicBezTo>
                    <a:pt x="89" y="32"/>
                    <a:pt x="88" y="32"/>
                    <a:pt x="87" y="32"/>
                  </a:cubicBezTo>
                  <a:cubicBezTo>
                    <a:pt x="86" y="31"/>
                    <a:pt x="86" y="32"/>
                    <a:pt x="87" y="33"/>
                  </a:cubicBezTo>
                  <a:cubicBezTo>
                    <a:pt x="88" y="34"/>
                    <a:pt x="85" y="34"/>
                    <a:pt x="85" y="35"/>
                  </a:cubicBezTo>
                  <a:cubicBezTo>
                    <a:pt x="86" y="35"/>
                    <a:pt x="84" y="36"/>
                    <a:pt x="85" y="36"/>
                  </a:cubicBezTo>
                  <a:cubicBezTo>
                    <a:pt x="85" y="37"/>
                    <a:pt x="84" y="37"/>
                    <a:pt x="83" y="37"/>
                  </a:cubicBezTo>
                  <a:cubicBezTo>
                    <a:pt x="82" y="37"/>
                    <a:pt x="81" y="39"/>
                    <a:pt x="82" y="39"/>
                  </a:cubicBezTo>
                  <a:cubicBezTo>
                    <a:pt x="84" y="39"/>
                    <a:pt x="82" y="39"/>
                    <a:pt x="82" y="40"/>
                  </a:cubicBezTo>
                  <a:cubicBezTo>
                    <a:pt x="82" y="41"/>
                    <a:pt x="80" y="41"/>
                    <a:pt x="80"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1" name="Freeform 342">
              <a:extLst>
                <a:ext uri="{FF2B5EF4-FFF2-40B4-BE49-F238E27FC236}">
                  <a16:creationId xmlns:a16="http://schemas.microsoft.com/office/drawing/2014/main" id="{879775F4-1538-42DC-8F55-D76554CF4FF4}"/>
                </a:ext>
              </a:extLst>
            </p:cNvPr>
            <p:cNvSpPr>
              <a:spLocks/>
            </p:cNvSpPr>
            <p:nvPr/>
          </p:nvSpPr>
          <p:spPr bwMode="auto">
            <a:xfrm>
              <a:off x="-3419475" y="2184400"/>
              <a:ext cx="150812" cy="161925"/>
            </a:xfrm>
            <a:custGeom>
              <a:avLst/>
              <a:gdLst>
                <a:gd name="T0" fmla="*/ 38 w 42"/>
                <a:gd name="T1" fmla="*/ 21 h 45"/>
                <a:gd name="T2" fmla="*/ 38 w 42"/>
                <a:gd name="T3" fmla="*/ 19 h 45"/>
                <a:gd name="T4" fmla="*/ 37 w 42"/>
                <a:gd name="T5" fmla="*/ 19 h 45"/>
                <a:gd name="T6" fmla="*/ 38 w 42"/>
                <a:gd name="T7" fmla="*/ 16 h 45"/>
                <a:gd name="T8" fmla="*/ 39 w 42"/>
                <a:gd name="T9" fmla="*/ 14 h 45"/>
                <a:gd name="T10" fmla="*/ 40 w 42"/>
                <a:gd name="T11" fmla="*/ 11 h 45"/>
                <a:gd name="T12" fmla="*/ 41 w 42"/>
                <a:gd name="T13" fmla="*/ 9 h 45"/>
                <a:gd name="T14" fmla="*/ 41 w 42"/>
                <a:gd name="T15" fmla="*/ 7 h 45"/>
                <a:gd name="T16" fmla="*/ 42 w 42"/>
                <a:gd name="T17" fmla="*/ 5 h 45"/>
                <a:gd name="T18" fmla="*/ 38 w 42"/>
                <a:gd name="T19" fmla="*/ 3 h 45"/>
                <a:gd name="T20" fmla="*/ 35 w 42"/>
                <a:gd name="T21" fmla="*/ 2 h 45"/>
                <a:gd name="T22" fmla="*/ 33 w 42"/>
                <a:gd name="T23" fmla="*/ 1 h 45"/>
                <a:gd name="T24" fmla="*/ 32 w 42"/>
                <a:gd name="T25" fmla="*/ 1 h 45"/>
                <a:gd name="T26" fmla="*/ 27 w 42"/>
                <a:gd name="T27" fmla="*/ 1 h 45"/>
                <a:gd name="T28" fmla="*/ 23 w 42"/>
                <a:gd name="T29" fmla="*/ 2 h 45"/>
                <a:gd name="T30" fmla="*/ 18 w 42"/>
                <a:gd name="T31" fmla="*/ 2 h 45"/>
                <a:gd name="T32" fmla="*/ 14 w 42"/>
                <a:gd name="T33" fmla="*/ 3 h 45"/>
                <a:gd name="T34" fmla="*/ 13 w 42"/>
                <a:gd name="T35" fmla="*/ 7 h 45"/>
                <a:gd name="T36" fmla="*/ 11 w 42"/>
                <a:gd name="T37" fmla="*/ 14 h 45"/>
                <a:gd name="T38" fmla="*/ 8 w 42"/>
                <a:gd name="T39" fmla="*/ 21 h 45"/>
                <a:gd name="T40" fmla="*/ 6 w 42"/>
                <a:gd name="T41" fmla="*/ 24 h 45"/>
                <a:gd name="T42" fmla="*/ 3 w 42"/>
                <a:gd name="T43" fmla="*/ 24 h 45"/>
                <a:gd name="T44" fmla="*/ 0 w 42"/>
                <a:gd name="T45" fmla="*/ 25 h 45"/>
                <a:gd name="T46" fmla="*/ 0 w 42"/>
                <a:gd name="T47" fmla="*/ 28 h 45"/>
                <a:gd name="T48" fmla="*/ 9 w 42"/>
                <a:gd name="T49" fmla="*/ 27 h 45"/>
                <a:gd name="T50" fmla="*/ 11 w 42"/>
                <a:gd name="T51" fmla="*/ 31 h 45"/>
                <a:gd name="T52" fmla="*/ 15 w 42"/>
                <a:gd name="T53" fmla="*/ 32 h 45"/>
                <a:gd name="T54" fmla="*/ 18 w 42"/>
                <a:gd name="T55" fmla="*/ 30 h 45"/>
                <a:gd name="T56" fmla="*/ 21 w 42"/>
                <a:gd name="T57" fmla="*/ 30 h 45"/>
                <a:gd name="T58" fmla="*/ 21 w 42"/>
                <a:gd name="T59" fmla="*/ 36 h 45"/>
                <a:gd name="T60" fmla="*/ 22 w 42"/>
                <a:gd name="T61" fmla="*/ 39 h 45"/>
                <a:gd name="T62" fmla="*/ 25 w 42"/>
                <a:gd name="T63" fmla="*/ 38 h 45"/>
                <a:gd name="T64" fmla="*/ 27 w 42"/>
                <a:gd name="T65" fmla="*/ 39 h 45"/>
                <a:gd name="T66" fmla="*/ 29 w 42"/>
                <a:gd name="T67" fmla="*/ 39 h 45"/>
                <a:gd name="T68" fmla="*/ 31 w 42"/>
                <a:gd name="T69" fmla="*/ 41 h 45"/>
                <a:gd name="T70" fmla="*/ 33 w 42"/>
                <a:gd name="T71" fmla="*/ 40 h 45"/>
                <a:gd name="T72" fmla="*/ 36 w 42"/>
                <a:gd name="T73" fmla="*/ 42 h 45"/>
                <a:gd name="T74" fmla="*/ 39 w 42"/>
                <a:gd name="T75" fmla="*/ 44 h 45"/>
                <a:gd name="T76" fmla="*/ 39 w 42"/>
                <a:gd name="T77" fmla="*/ 42 h 45"/>
                <a:gd name="T78" fmla="*/ 36 w 42"/>
                <a:gd name="T79" fmla="*/ 40 h 45"/>
                <a:gd name="T80" fmla="*/ 36 w 42"/>
                <a:gd name="T81" fmla="*/ 35 h 45"/>
                <a:gd name="T82" fmla="*/ 37 w 42"/>
                <a:gd name="T83" fmla="*/ 33 h 45"/>
                <a:gd name="T84" fmla="*/ 40 w 42"/>
                <a:gd name="T85" fmla="*/ 32 h 45"/>
                <a:gd name="T86" fmla="*/ 39 w 42"/>
                <a:gd name="T87" fmla="*/ 29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42" h="45">
                  <a:moveTo>
                    <a:pt x="39" y="29"/>
                  </a:moveTo>
                  <a:cubicBezTo>
                    <a:pt x="37" y="29"/>
                    <a:pt x="37" y="21"/>
                    <a:pt x="38" y="21"/>
                  </a:cubicBezTo>
                  <a:cubicBezTo>
                    <a:pt x="38" y="21"/>
                    <a:pt x="38" y="21"/>
                    <a:pt x="38" y="21"/>
                  </a:cubicBezTo>
                  <a:cubicBezTo>
                    <a:pt x="38" y="19"/>
                    <a:pt x="38" y="19"/>
                    <a:pt x="38" y="19"/>
                  </a:cubicBezTo>
                  <a:cubicBezTo>
                    <a:pt x="38" y="19"/>
                    <a:pt x="38" y="19"/>
                    <a:pt x="37" y="19"/>
                  </a:cubicBezTo>
                  <a:cubicBezTo>
                    <a:pt x="37" y="19"/>
                    <a:pt x="37" y="19"/>
                    <a:pt x="37" y="19"/>
                  </a:cubicBezTo>
                  <a:cubicBezTo>
                    <a:pt x="37" y="18"/>
                    <a:pt x="38" y="18"/>
                    <a:pt x="38" y="18"/>
                  </a:cubicBezTo>
                  <a:cubicBezTo>
                    <a:pt x="38" y="18"/>
                    <a:pt x="37" y="17"/>
                    <a:pt x="38" y="16"/>
                  </a:cubicBezTo>
                  <a:cubicBezTo>
                    <a:pt x="38" y="16"/>
                    <a:pt x="38" y="16"/>
                    <a:pt x="38" y="16"/>
                  </a:cubicBezTo>
                  <a:cubicBezTo>
                    <a:pt x="39" y="16"/>
                    <a:pt x="39" y="15"/>
                    <a:pt x="39" y="14"/>
                  </a:cubicBezTo>
                  <a:cubicBezTo>
                    <a:pt x="39" y="14"/>
                    <a:pt x="39" y="13"/>
                    <a:pt x="39" y="12"/>
                  </a:cubicBezTo>
                  <a:cubicBezTo>
                    <a:pt x="39" y="12"/>
                    <a:pt x="39" y="11"/>
                    <a:pt x="40" y="11"/>
                  </a:cubicBezTo>
                  <a:cubicBezTo>
                    <a:pt x="40" y="10"/>
                    <a:pt x="40" y="10"/>
                    <a:pt x="41" y="10"/>
                  </a:cubicBezTo>
                  <a:cubicBezTo>
                    <a:pt x="41" y="9"/>
                    <a:pt x="41" y="9"/>
                    <a:pt x="41" y="9"/>
                  </a:cubicBezTo>
                  <a:cubicBezTo>
                    <a:pt x="42" y="9"/>
                    <a:pt x="42" y="8"/>
                    <a:pt x="42" y="8"/>
                  </a:cubicBezTo>
                  <a:cubicBezTo>
                    <a:pt x="42" y="7"/>
                    <a:pt x="41" y="7"/>
                    <a:pt x="41" y="7"/>
                  </a:cubicBezTo>
                  <a:cubicBezTo>
                    <a:pt x="41" y="6"/>
                    <a:pt x="42" y="5"/>
                    <a:pt x="42" y="5"/>
                  </a:cubicBezTo>
                  <a:cubicBezTo>
                    <a:pt x="42" y="5"/>
                    <a:pt x="42" y="5"/>
                    <a:pt x="42" y="5"/>
                  </a:cubicBezTo>
                  <a:cubicBezTo>
                    <a:pt x="41" y="3"/>
                    <a:pt x="39" y="2"/>
                    <a:pt x="39" y="2"/>
                  </a:cubicBezTo>
                  <a:cubicBezTo>
                    <a:pt x="39" y="2"/>
                    <a:pt x="38" y="3"/>
                    <a:pt x="38" y="3"/>
                  </a:cubicBezTo>
                  <a:cubicBezTo>
                    <a:pt x="38" y="3"/>
                    <a:pt x="37" y="2"/>
                    <a:pt x="37" y="2"/>
                  </a:cubicBezTo>
                  <a:cubicBezTo>
                    <a:pt x="36" y="3"/>
                    <a:pt x="35" y="2"/>
                    <a:pt x="35" y="2"/>
                  </a:cubicBezTo>
                  <a:cubicBezTo>
                    <a:pt x="35" y="2"/>
                    <a:pt x="34" y="2"/>
                    <a:pt x="34" y="1"/>
                  </a:cubicBezTo>
                  <a:cubicBezTo>
                    <a:pt x="34" y="1"/>
                    <a:pt x="34" y="1"/>
                    <a:pt x="33" y="1"/>
                  </a:cubicBezTo>
                  <a:cubicBezTo>
                    <a:pt x="34" y="1"/>
                    <a:pt x="34" y="1"/>
                    <a:pt x="34" y="1"/>
                  </a:cubicBezTo>
                  <a:cubicBezTo>
                    <a:pt x="32" y="1"/>
                    <a:pt x="32" y="1"/>
                    <a:pt x="32" y="1"/>
                  </a:cubicBezTo>
                  <a:cubicBezTo>
                    <a:pt x="32" y="1"/>
                    <a:pt x="30" y="0"/>
                    <a:pt x="29" y="1"/>
                  </a:cubicBezTo>
                  <a:cubicBezTo>
                    <a:pt x="29" y="2"/>
                    <a:pt x="28" y="1"/>
                    <a:pt x="27" y="1"/>
                  </a:cubicBezTo>
                  <a:cubicBezTo>
                    <a:pt x="26" y="1"/>
                    <a:pt x="25" y="1"/>
                    <a:pt x="25" y="2"/>
                  </a:cubicBezTo>
                  <a:cubicBezTo>
                    <a:pt x="24" y="2"/>
                    <a:pt x="23" y="1"/>
                    <a:pt x="23" y="2"/>
                  </a:cubicBezTo>
                  <a:cubicBezTo>
                    <a:pt x="23" y="2"/>
                    <a:pt x="22" y="3"/>
                    <a:pt x="22" y="3"/>
                  </a:cubicBezTo>
                  <a:cubicBezTo>
                    <a:pt x="18" y="2"/>
                    <a:pt x="18" y="2"/>
                    <a:pt x="18" y="2"/>
                  </a:cubicBezTo>
                  <a:cubicBezTo>
                    <a:pt x="18" y="2"/>
                    <a:pt x="17" y="1"/>
                    <a:pt x="16" y="1"/>
                  </a:cubicBezTo>
                  <a:cubicBezTo>
                    <a:pt x="15" y="1"/>
                    <a:pt x="14" y="3"/>
                    <a:pt x="14" y="3"/>
                  </a:cubicBezTo>
                  <a:cubicBezTo>
                    <a:pt x="14" y="5"/>
                    <a:pt x="14" y="5"/>
                    <a:pt x="14" y="5"/>
                  </a:cubicBezTo>
                  <a:cubicBezTo>
                    <a:pt x="14" y="6"/>
                    <a:pt x="14" y="6"/>
                    <a:pt x="13" y="7"/>
                  </a:cubicBezTo>
                  <a:cubicBezTo>
                    <a:pt x="13" y="8"/>
                    <a:pt x="12" y="8"/>
                    <a:pt x="12" y="9"/>
                  </a:cubicBezTo>
                  <a:cubicBezTo>
                    <a:pt x="12" y="11"/>
                    <a:pt x="11" y="13"/>
                    <a:pt x="11" y="14"/>
                  </a:cubicBezTo>
                  <a:cubicBezTo>
                    <a:pt x="11" y="15"/>
                    <a:pt x="9" y="16"/>
                    <a:pt x="9" y="17"/>
                  </a:cubicBezTo>
                  <a:cubicBezTo>
                    <a:pt x="9" y="18"/>
                    <a:pt x="8" y="19"/>
                    <a:pt x="8" y="21"/>
                  </a:cubicBezTo>
                  <a:cubicBezTo>
                    <a:pt x="8" y="22"/>
                    <a:pt x="8" y="21"/>
                    <a:pt x="8" y="22"/>
                  </a:cubicBezTo>
                  <a:cubicBezTo>
                    <a:pt x="8" y="24"/>
                    <a:pt x="7" y="23"/>
                    <a:pt x="6" y="24"/>
                  </a:cubicBezTo>
                  <a:cubicBezTo>
                    <a:pt x="5" y="25"/>
                    <a:pt x="5" y="25"/>
                    <a:pt x="5" y="24"/>
                  </a:cubicBezTo>
                  <a:cubicBezTo>
                    <a:pt x="5" y="23"/>
                    <a:pt x="4" y="23"/>
                    <a:pt x="3" y="24"/>
                  </a:cubicBezTo>
                  <a:cubicBezTo>
                    <a:pt x="2" y="25"/>
                    <a:pt x="2" y="24"/>
                    <a:pt x="2" y="24"/>
                  </a:cubicBezTo>
                  <a:cubicBezTo>
                    <a:pt x="2" y="24"/>
                    <a:pt x="1" y="24"/>
                    <a:pt x="0" y="25"/>
                  </a:cubicBezTo>
                  <a:cubicBezTo>
                    <a:pt x="0" y="26"/>
                    <a:pt x="0" y="27"/>
                    <a:pt x="0" y="27"/>
                  </a:cubicBezTo>
                  <a:cubicBezTo>
                    <a:pt x="0" y="27"/>
                    <a:pt x="0" y="28"/>
                    <a:pt x="0" y="28"/>
                  </a:cubicBezTo>
                  <a:cubicBezTo>
                    <a:pt x="1" y="27"/>
                    <a:pt x="1" y="27"/>
                    <a:pt x="2" y="27"/>
                  </a:cubicBezTo>
                  <a:cubicBezTo>
                    <a:pt x="2" y="27"/>
                    <a:pt x="9" y="27"/>
                    <a:pt x="9" y="27"/>
                  </a:cubicBezTo>
                  <a:cubicBezTo>
                    <a:pt x="9" y="27"/>
                    <a:pt x="10" y="28"/>
                    <a:pt x="10" y="29"/>
                  </a:cubicBezTo>
                  <a:cubicBezTo>
                    <a:pt x="9" y="30"/>
                    <a:pt x="10" y="29"/>
                    <a:pt x="11" y="31"/>
                  </a:cubicBezTo>
                  <a:cubicBezTo>
                    <a:pt x="11" y="32"/>
                    <a:pt x="12" y="32"/>
                    <a:pt x="13" y="32"/>
                  </a:cubicBezTo>
                  <a:cubicBezTo>
                    <a:pt x="14" y="32"/>
                    <a:pt x="15" y="32"/>
                    <a:pt x="15" y="32"/>
                  </a:cubicBezTo>
                  <a:cubicBezTo>
                    <a:pt x="16" y="32"/>
                    <a:pt x="16" y="30"/>
                    <a:pt x="16" y="30"/>
                  </a:cubicBezTo>
                  <a:cubicBezTo>
                    <a:pt x="17" y="29"/>
                    <a:pt x="18" y="30"/>
                    <a:pt x="18" y="30"/>
                  </a:cubicBezTo>
                  <a:cubicBezTo>
                    <a:pt x="18" y="30"/>
                    <a:pt x="18" y="30"/>
                    <a:pt x="19" y="30"/>
                  </a:cubicBezTo>
                  <a:cubicBezTo>
                    <a:pt x="20" y="30"/>
                    <a:pt x="21" y="30"/>
                    <a:pt x="21" y="30"/>
                  </a:cubicBezTo>
                  <a:cubicBezTo>
                    <a:pt x="21" y="31"/>
                    <a:pt x="21" y="32"/>
                    <a:pt x="21" y="32"/>
                  </a:cubicBezTo>
                  <a:cubicBezTo>
                    <a:pt x="21" y="33"/>
                    <a:pt x="20" y="35"/>
                    <a:pt x="21" y="36"/>
                  </a:cubicBezTo>
                  <a:cubicBezTo>
                    <a:pt x="21" y="36"/>
                    <a:pt x="22" y="37"/>
                    <a:pt x="22" y="37"/>
                  </a:cubicBezTo>
                  <a:cubicBezTo>
                    <a:pt x="22" y="38"/>
                    <a:pt x="22" y="39"/>
                    <a:pt x="22" y="39"/>
                  </a:cubicBezTo>
                  <a:cubicBezTo>
                    <a:pt x="22" y="39"/>
                    <a:pt x="22" y="39"/>
                    <a:pt x="23" y="39"/>
                  </a:cubicBezTo>
                  <a:cubicBezTo>
                    <a:pt x="24" y="39"/>
                    <a:pt x="25" y="39"/>
                    <a:pt x="25" y="38"/>
                  </a:cubicBezTo>
                  <a:cubicBezTo>
                    <a:pt x="26" y="38"/>
                    <a:pt x="26" y="38"/>
                    <a:pt x="26" y="38"/>
                  </a:cubicBezTo>
                  <a:cubicBezTo>
                    <a:pt x="26" y="39"/>
                    <a:pt x="27" y="39"/>
                    <a:pt x="27" y="39"/>
                  </a:cubicBezTo>
                  <a:cubicBezTo>
                    <a:pt x="27" y="39"/>
                    <a:pt x="27" y="40"/>
                    <a:pt x="27" y="40"/>
                  </a:cubicBezTo>
                  <a:cubicBezTo>
                    <a:pt x="28" y="39"/>
                    <a:pt x="29" y="39"/>
                    <a:pt x="29" y="39"/>
                  </a:cubicBezTo>
                  <a:cubicBezTo>
                    <a:pt x="28" y="40"/>
                    <a:pt x="29" y="41"/>
                    <a:pt x="29" y="41"/>
                  </a:cubicBezTo>
                  <a:cubicBezTo>
                    <a:pt x="30" y="40"/>
                    <a:pt x="31" y="41"/>
                    <a:pt x="31" y="41"/>
                  </a:cubicBezTo>
                  <a:cubicBezTo>
                    <a:pt x="32" y="41"/>
                    <a:pt x="32" y="41"/>
                    <a:pt x="32" y="41"/>
                  </a:cubicBezTo>
                  <a:cubicBezTo>
                    <a:pt x="32" y="41"/>
                    <a:pt x="33" y="40"/>
                    <a:pt x="33" y="40"/>
                  </a:cubicBezTo>
                  <a:cubicBezTo>
                    <a:pt x="33" y="41"/>
                    <a:pt x="34" y="42"/>
                    <a:pt x="34" y="42"/>
                  </a:cubicBezTo>
                  <a:cubicBezTo>
                    <a:pt x="35" y="42"/>
                    <a:pt x="36" y="42"/>
                    <a:pt x="36" y="42"/>
                  </a:cubicBezTo>
                  <a:cubicBezTo>
                    <a:pt x="36" y="43"/>
                    <a:pt x="36" y="44"/>
                    <a:pt x="37" y="44"/>
                  </a:cubicBezTo>
                  <a:cubicBezTo>
                    <a:pt x="38" y="45"/>
                    <a:pt x="39" y="44"/>
                    <a:pt x="39" y="44"/>
                  </a:cubicBezTo>
                  <a:cubicBezTo>
                    <a:pt x="39" y="44"/>
                    <a:pt x="39" y="44"/>
                    <a:pt x="39" y="43"/>
                  </a:cubicBezTo>
                  <a:cubicBezTo>
                    <a:pt x="39" y="42"/>
                    <a:pt x="39" y="42"/>
                    <a:pt x="39" y="42"/>
                  </a:cubicBezTo>
                  <a:cubicBezTo>
                    <a:pt x="38" y="42"/>
                    <a:pt x="38" y="42"/>
                    <a:pt x="37" y="42"/>
                  </a:cubicBezTo>
                  <a:cubicBezTo>
                    <a:pt x="36" y="42"/>
                    <a:pt x="36" y="40"/>
                    <a:pt x="36" y="40"/>
                  </a:cubicBezTo>
                  <a:cubicBezTo>
                    <a:pt x="35" y="40"/>
                    <a:pt x="36" y="39"/>
                    <a:pt x="36" y="38"/>
                  </a:cubicBezTo>
                  <a:cubicBezTo>
                    <a:pt x="36" y="37"/>
                    <a:pt x="37" y="36"/>
                    <a:pt x="36" y="35"/>
                  </a:cubicBezTo>
                  <a:cubicBezTo>
                    <a:pt x="36" y="35"/>
                    <a:pt x="36" y="35"/>
                    <a:pt x="37" y="34"/>
                  </a:cubicBezTo>
                  <a:cubicBezTo>
                    <a:pt x="37" y="34"/>
                    <a:pt x="36" y="33"/>
                    <a:pt x="37" y="33"/>
                  </a:cubicBezTo>
                  <a:cubicBezTo>
                    <a:pt x="38" y="33"/>
                    <a:pt x="40" y="33"/>
                    <a:pt x="40" y="32"/>
                  </a:cubicBezTo>
                  <a:cubicBezTo>
                    <a:pt x="40" y="32"/>
                    <a:pt x="40" y="32"/>
                    <a:pt x="40" y="32"/>
                  </a:cubicBezTo>
                  <a:cubicBezTo>
                    <a:pt x="40" y="32"/>
                    <a:pt x="40" y="32"/>
                    <a:pt x="40" y="32"/>
                  </a:cubicBezTo>
                  <a:cubicBezTo>
                    <a:pt x="40" y="31"/>
                    <a:pt x="39" y="30"/>
                    <a:pt x="39"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2" name="Freeform 343">
              <a:extLst>
                <a:ext uri="{FF2B5EF4-FFF2-40B4-BE49-F238E27FC236}">
                  <a16:creationId xmlns:a16="http://schemas.microsoft.com/office/drawing/2014/main" id="{13372613-D0DB-4A98-8B96-81EF423333FA}"/>
                </a:ext>
              </a:extLst>
            </p:cNvPr>
            <p:cNvSpPr>
              <a:spLocks/>
            </p:cNvSpPr>
            <p:nvPr/>
          </p:nvSpPr>
          <p:spPr bwMode="auto">
            <a:xfrm>
              <a:off x="-3286125" y="2252663"/>
              <a:ext cx="14287" cy="14288"/>
            </a:xfrm>
            <a:custGeom>
              <a:avLst/>
              <a:gdLst>
                <a:gd name="T0" fmla="*/ 1 w 4"/>
                <a:gd name="T1" fmla="*/ 2 h 4"/>
                <a:gd name="T2" fmla="*/ 1 w 4"/>
                <a:gd name="T3" fmla="*/ 4 h 4"/>
                <a:gd name="T4" fmla="*/ 2 w 4"/>
                <a:gd name="T5" fmla="*/ 4 h 4"/>
                <a:gd name="T6" fmla="*/ 4 w 4"/>
                <a:gd name="T7" fmla="*/ 1 h 4"/>
                <a:gd name="T8" fmla="*/ 4 w 4"/>
                <a:gd name="T9" fmla="*/ 1 h 4"/>
                <a:gd name="T10" fmla="*/ 4 w 4"/>
                <a:gd name="T11" fmla="*/ 0 h 4"/>
                <a:gd name="T12" fmla="*/ 2 w 4"/>
                <a:gd name="T13" fmla="*/ 0 h 4"/>
                <a:gd name="T14" fmla="*/ 1 w 4"/>
                <a:gd name="T15" fmla="*/ 0 h 4"/>
                <a:gd name="T16" fmla="*/ 0 w 4"/>
                <a:gd name="T17" fmla="*/ 0 h 4"/>
                <a:gd name="T18" fmla="*/ 1 w 4"/>
                <a:gd name="T19" fmla="*/ 0 h 4"/>
                <a:gd name="T20" fmla="*/ 1 w 4"/>
                <a:gd name="T21"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 h="4">
                  <a:moveTo>
                    <a:pt x="1" y="2"/>
                  </a:moveTo>
                  <a:cubicBezTo>
                    <a:pt x="1" y="2"/>
                    <a:pt x="1" y="3"/>
                    <a:pt x="1" y="4"/>
                  </a:cubicBezTo>
                  <a:cubicBezTo>
                    <a:pt x="2" y="4"/>
                    <a:pt x="2" y="4"/>
                    <a:pt x="2" y="4"/>
                  </a:cubicBezTo>
                  <a:cubicBezTo>
                    <a:pt x="3" y="4"/>
                    <a:pt x="4" y="1"/>
                    <a:pt x="4" y="1"/>
                  </a:cubicBezTo>
                  <a:cubicBezTo>
                    <a:pt x="4" y="1"/>
                    <a:pt x="4" y="1"/>
                    <a:pt x="4" y="1"/>
                  </a:cubicBezTo>
                  <a:cubicBezTo>
                    <a:pt x="4" y="1"/>
                    <a:pt x="4" y="0"/>
                    <a:pt x="4" y="0"/>
                  </a:cubicBezTo>
                  <a:cubicBezTo>
                    <a:pt x="3" y="0"/>
                    <a:pt x="2" y="0"/>
                    <a:pt x="2" y="0"/>
                  </a:cubicBezTo>
                  <a:cubicBezTo>
                    <a:pt x="2" y="0"/>
                    <a:pt x="3" y="1"/>
                    <a:pt x="1" y="0"/>
                  </a:cubicBezTo>
                  <a:cubicBezTo>
                    <a:pt x="1" y="0"/>
                    <a:pt x="1" y="0"/>
                    <a:pt x="0" y="0"/>
                  </a:cubicBezTo>
                  <a:cubicBezTo>
                    <a:pt x="1" y="0"/>
                    <a:pt x="1" y="0"/>
                    <a:pt x="1" y="0"/>
                  </a:cubicBezTo>
                  <a:lnTo>
                    <a:pt x="1" y="2"/>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3" name="Freeform 344">
              <a:extLst>
                <a:ext uri="{FF2B5EF4-FFF2-40B4-BE49-F238E27FC236}">
                  <a16:creationId xmlns:a16="http://schemas.microsoft.com/office/drawing/2014/main" id="{0F7C2F8B-9A4C-40A2-B039-27CF51242174}"/>
                </a:ext>
              </a:extLst>
            </p:cNvPr>
            <p:cNvSpPr>
              <a:spLocks/>
            </p:cNvSpPr>
            <p:nvPr/>
          </p:nvSpPr>
          <p:spPr bwMode="auto">
            <a:xfrm>
              <a:off x="-3275013" y="2320925"/>
              <a:ext cx="90487" cy="144463"/>
            </a:xfrm>
            <a:custGeom>
              <a:avLst/>
              <a:gdLst>
                <a:gd name="T0" fmla="*/ 24 w 25"/>
                <a:gd name="T1" fmla="*/ 10 h 40"/>
                <a:gd name="T2" fmla="*/ 24 w 25"/>
                <a:gd name="T3" fmla="*/ 5 h 40"/>
                <a:gd name="T4" fmla="*/ 24 w 25"/>
                <a:gd name="T5" fmla="*/ 0 h 40"/>
                <a:gd name="T6" fmla="*/ 24 w 25"/>
                <a:gd name="T7" fmla="*/ 0 h 40"/>
                <a:gd name="T8" fmla="*/ 21 w 25"/>
                <a:gd name="T9" fmla="*/ 1 h 40"/>
                <a:gd name="T10" fmla="*/ 19 w 25"/>
                <a:gd name="T11" fmla="*/ 1 h 40"/>
                <a:gd name="T12" fmla="*/ 18 w 25"/>
                <a:gd name="T13" fmla="*/ 1 h 40"/>
                <a:gd name="T14" fmla="*/ 17 w 25"/>
                <a:gd name="T15" fmla="*/ 2 h 40"/>
                <a:gd name="T16" fmla="*/ 16 w 25"/>
                <a:gd name="T17" fmla="*/ 2 h 40"/>
                <a:gd name="T18" fmla="*/ 14 w 25"/>
                <a:gd name="T19" fmla="*/ 3 h 40"/>
                <a:gd name="T20" fmla="*/ 13 w 25"/>
                <a:gd name="T21" fmla="*/ 2 h 40"/>
                <a:gd name="T22" fmla="*/ 12 w 25"/>
                <a:gd name="T23" fmla="*/ 2 h 40"/>
                <a:gd name="T24" fmla="*/ 11 w 25"/>
                <a:gd name="T25" fmla="*/ 2 h 40"/>
                <a:gd name="T26" fmla="*/ 10 w 25"/>
                <a:gd name="T27" fmla="*/ 3 h 40"/>
                <a:gd name="T28" fmla="*/ 11 w 25"/>
                <a:gd name="T29" fmla="*/ 8 h 40"/>
                <a:gd name="T30" fmla="*/ 13 w 25"/>
                <a:gd name="T31" fmla="*/ 9 h 40"/>
                <a:gd name="T32" fmla="*/ 13 w 25"/>
                <a:gd name="T33" fmla="*/ 12 h 40"/>
                <a:gd name="T34" fmla="*/ 12 w 25"/>
                <a:gd name="T35" fmla="*/ 13 h 40"/>
                <a:gd name="T36" fmla="*/ 11 w 25"/>
                <a:gd name="T37" fmla="*/ 15 h 40"/>
                <a:gd name="T38" fmla="*/ 9 w 25"/>
                <a:gd name="T39" fmla="*/ 12 h 40"/>
                <a:gd name="T40" fmla="*/ 10 w 25"/>
                <a:gd name="T41" fmla="*/ 9 h 40"/>
                <a:gd name="T42" fmla="*/ 8 w 25"/>
                <a:gd name="T43" fmla="*/ 9 h 40"/>
                <a:gd name="T44" fmla="*/ 6 w 25"/>
                <a:gd name="T45" fmla="*/ 8 h 40"/>
                <a:gd name="T46" fmla="*/ 0 w 25"/>
                <a:gd name="T47" fmla="*/ 10 h 40"/>
                <a:gd name="T48" fmla="*/ 0 w 25"/>
                <a:gd name="T49" fmla="*/ 12 h 40"/>
                <a:gd name="T50" fmla="*/ 0 w 25"/>
                <a:gd name="T51" fmla="*/ 12 h 40"/>
                <a:gd name="T52" fmla="*/ 1 w 25"/>
                <a:gd name="T53" fmla="*/ 13 h 40"/>
                <a:gd name="T54" fmla="*/ 4 w 25"/>
                <a:gd name="T55" fmla="*/ 14 h 40"/>
                <a:gd name="T56" fmla="*/ 6 w 25"/>
                <a:gd name="T57" fmla="*/ 14 h 40"/>
                <a:gd name="T58" fmla="*/ 6 w 25"/>
                <a:gd name="T59" fmla="*/ 18 h 40"/>
                <a:gd name="T60" fmla="*/ 6 w 25"/>
                <a:gd name="T61" fmla="*/ 20 h 40"/>
                <a:gd name="T62" fmla="*/ 6 w 25"/>
                <a:gd name="T63" fmla="*/ 22 h 40"/>
                <a:gd name="T64" fmla="*/ 5 w 25"/>
                <a:gd name="T65" fmla="*/ 24 h 40"/>
                <a:gd name="T66" fmla="*/ 5 w 25"/>
                <a:gd name="T67" fmla="*/ 26 h 40"/>
                <a:gd name="T68" fmla="*/ 2 w 25"/>
                <a:gd name="T69" fmla="*/ 28 h 40"/>
                <a:gd name="T70" fmla="*/ 2 w 25"/>
                <a:gd name="T71" fmla="*/ 28 h 40"/>
                <a:gd name="T72" fmla="*/ 4 w 25"/>
                <a:gd name="T73" fmla="*/ 33 h 40"/>
                <a:gd name="T74" fmla="*/ 4 w 25"/>
                <a:gd name="T75" fmla="*/ 37 h 40"/>
                <a:gd name="T76" fmla="*/ 4 w 25"/>
                <a:gd name="T77" fmla="*/ 40 h 40"/>
                <a:gd name="T78" fmla="*/ 6 w 25"/>
                <a:gd name="T79" fmla="*/ 39 h 40"/>
                <a:gd name="T80" fmla="*/ 6 w 25"/>
                <a:gd name="T81" fmla="*/ 38 h 40"/>
                <a:gd name="T82" fmla="*/ 5 w 25"/>
                <a:gd name="T83" fmla="*/ 37 h 40"/>
                <a:gd name="T84" fmla="*/ 9 w 25"/>
                <a:gd name="T85" fmla="*/ 35 h 40"/>
                <a:gd name="T86" fmla="*/ 12 w 25"/>
                <a:gd name="T87" fmla="*/ 33 h 40"/>
                <a:gd name="T88" fmla="*/ 12 w 25"/>
                <a:gd name="T89" fmla="*/ 29 h 40"/>
                <a:gd name="T90" fmla="*/ 11 w 25"/>
                <a:gd name="T91" fmla="*/ 27 h 40"/>
                <a:gd name="T92" fmla="*/ 10 w 25"/>
                <a:gd name="T93" fmla="*/ 24 h 40"/>
                <a:gd name="T94" fmla="*/ 11 w 25"/>
                <a:gd name="T95" fmla="*/ 22 h 40"/>
                <a:gd name="T96" fmla="*/ 12 w 25"/>
                <a:gd name="T97" fmla="*/ 21 h 40"/>
                <a:gd name="T98" fmla="*/ 14 w 25"/>
                <a:gd name="T99" fmla="*/ 19 h 40"/>
                <a:gd name="T100" fmla="*/ 16 w 25"/>
                <a:gd name="T101" fmla="*/ 17 h 40"/>
                <a:gd name="T102" fmla="*/ 21 w 25"/>
                <a:gd name="T103" fmla="*/ 15 h 40"/>
                <a:gd name="T104" fmla="*/ 24 w 25"/>
                <a:gd name="T105" fmla="*/ 10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25" h="40">
                  <a:moveTo>
                    <a:pt x="24" y="10"/>
                  </a:moveTo>
                  <a:cubicBezTo>
                    <a:pt x="24" y="9"/>
                    <a:pt x="24" y="7"/>
                    <a:pt x="24" y="5"/>
                  </a:cubicBezTo>
                  <a:cubicBezTo>
                    <a:pt x="24" y="4"/>
                    <a:pt x="24" y="1"/>
                    <a:pt x="24" y="0"/>
                  </a:cubicBezTo>
                  <a:cubicBezTo>
                    <a:pt x="24" y="0"/>
                    <a:pt x="24" y="0"/>
                    <a:pt x="24" y="0"/>
                  </a:cubicBezTo>
                  <a:cubicBezTo>
                    <a:pt x="22" y="0"/>
                    <a:pt x="21" y="1"/>
                    <a:pt x="21" y="1"/>
                  </a:cubicBezTo>
                  <a:cubicBezTo>
                    <a:pt x="21" y="1"/>
                    <a:pt x="20" y="1"/>
                    <a:pt x="19" y="1"/>
                  </a:cubicBezTo>
                  <a:cubicBezTo>
                    <a:pt x="19" y="2"/>
                    <a:pt x="19" y="2"/>
                    <a:pt x="18" y="1"/>
                  </a:cubicBezTo>
                  <a:cubicBezTo>
                    <a:pt x="18" y="1"/>
                    <a:pt x="17" y="2"/>
                    <a:pt x="17" y="2"/>
                  </a:cubicBezTo>
                  <a:cubicBezTo>
                    <a:pt x="17" y="3"/>
                    <a:pt x="16" y="2"/>
                    <a:pt x="16" y="2"/>
                  </a:cubicBezTo>
                  <a:cubicBezTo>
                    <a:pt x="16" y="2"/>
                    <a:pt x="15" y="3"/>
                    <a:pt x="14" y="3"/>
                  </a:cubicBezTo>
                  <a:cubicBezTo>
                    <a:pt x="13" y="3"/>
                    <a:pt x="14" y="2"/>
                    <a:pt x="13" y="2"/>
                  </a:cubicBezTo>
                  <a:cubicBezTo>
                    <a:pt x="13" y="2"/>
                    <a:pt x="12" y="2"/>
                    <a:pt x="12" y="2"/>
                  </a:cubicBezTo>
                  <a:cubicBezTo>
                    <a:pt x="12" y="2"/>
                    <a:pt x="11" y="2"/>
                    <a:pt x="11" y="2"/>
                  </a:cubicBezTo>
                  <a:cubicBezTo>
                    <a:pt x="11" y="2"/>
                    <a:pt x="10" y="3"/>
                    <a:pt x="10" y="3"/>
                  </a:cubicBezTo>
                  <a:cubicBezTo>
                    <a:pt x="10" y="4"/>
                    <a:pt x="11" y="7"/>
                    <a:pt x="11" y="8"/>
                  </a:cubicBezTo>
                  <a:cubicBezTo>
                    <a:pt x="12" y="8"/>
                    <a:pt x="13" y="9"/>
                    <a:pt x="13" y="9"/>
                  </a:cubicBezTo>
                  <a:cubicBezTo>
                    <a:pt x="13" y="10"/>
                    <a:pt x="13" y="10"/>
                    <a:pt x="13" y="12"/>
                  </a:cubicBezTo>
                  <a:cubicBezTo>
                    <a:pt x="13" y="13"/>
                    <a:pt x="12" y="13"/>
                    <a:pt x="12" y="13"/>
                  </a:cubicBezTo>
                  <a:cubicBezTo>
                    <a:pt x="11" y="14"/>
                    <a:pt x="12" y="15"/>
                    <a:pt x="11" y="15"/>
                  </a:cubicBezTo>
                  <a:cubicBezTo>
                    <a:pt x="11" y="16"/>
                    <a:pt x="9" y="13"/>
                    <a:pt x="9" y="12"/>
                  </a:cubicBezTo>
                  <a:cubicBezTo>
                    <a:pt x="9" y="12"/>
                    <a:pt x="10" y="10"/>
                    <a:pt x="10" y="9"/>
                  </a:cubicBezTo>
                  <a:cubicBezTo>
                    <a:pt x="10" y="8"/>
                    <a:pt x="8" y="9"/>
                    <a:pt x="8" y="9"/>
                  </a:cubicBezTo>
                  <a:cubicBezTo>
                    <a:pt x="7" y="9"/>
                    <a:pt x="6" y="8"/>
                    <a:pt x="6" y="8"/>
                  </a:cubicBezTo>
                  <a:cubicBezTo>
                    <a:pt x="6" y="8"/>
                    <a:pt x="0" y="10"/>
                    <a:pt x="0" y="10"/>
                  </a:cubicBezTo>
                  <a:cubicBezTo>
                    <a:pt x="0" y="12"/>
                    <a:pt x="0" y="12"/>
                    <a:pt x="0" y="12"/>
                  </a:cubicBezTo>
                  <a:cubicBezTo>
                    <a:pt x="0" y="12"/>
                    <a:pt x="0" y="12"/>
                    <a:pt x="0" y="12"/>
                  </a:cubicBezTo>
                  <a:cubicBezTo>
                    <a:pt x="1" y="13"/>
                    <a:pt x="1" y="13"/>
                    <a:pt x="1" y="13"/>
                  </a:cubicBezTo>
                  <a:cubicBezTo>
                    <a:pt x="1" y="13"/>
                    <a:pt x="3" y="13"/>
                    <a:pt x="4" y="14"/>
                  </a:cubicBezTo>
                  <a:cubicBezTo>
                    <a:pt x="4" y="14"/>
                    <a:pt x="6" y="14"/>
                    <a:pt x="6" y="14"/>
                  </a:cubicBezTo>
                  <a:cubicBezTo>
                    <a:pt x="6" y="15"/>
                    <a:pt x="6" y="17"/>
                    <a:pt x="6" y="18"/>
                  </a:cubicBezTo>
                  <a:cubicBezTo>
                    <a:pt x="6" y="19"/>
                    <a:pt x="5" y="19"/>
                    <a:pt x="6" y="20"/>
                  </a:cubicBezTo>
                  <a:cubicBezTo>
                    <a:pt x="6" y="21"/>
                    <a:pt x="6" y="22"/>
                    <a:pt x="6" y="22"/>
                  </a:cubicBezTo>
                  <a:cubicBezTo>
                    <a:pt x="7" y="22"/>
                    <a:pt x="6" y="23"/>
                    <a:pt x="5" y="24"/>
                  </a:cubicBezTo>
                  <a:cubicBezTo>
                    <a:pt x="5" y="24"/>
                    <a:pt x="5" y="25"/>
                    <a:pt x="5" y="26"/>
                  </a:cubicBezTo>
                  <a:cubicBezTo>
                    <a:pt x="4" y="26"/>
                    <a:pt x="3" y="27"/>
                    <a:pt x="2" y="28"/>
                  </a:cubicBezTo>
                  <a:cubicBezTo>
                    <a:pt x="2" y="28"/>
                    <a:pt x="2" y="28"/>
                    <a:pt x="2" y="28"/>
                  </a:cubicBezTo>
                  <a:cubicBezTo>
                    <a:pt x="2" y="29"/>
                    <a:pt x="3" y="32"/>
                    <a:pt x="4" y="33"/>
                  </a:cubicBezTo>
                  <a:cubicBezTo>
                    <a:pt x="4" y="33"/>
                    <a:pt x="4" y="37"/>
                    <a:pt x="4" y="37"/>
                  </a:cubicBezTo>
                  <a:cubicBezTo>
                    <a:pt x="4" y="37"/>
                    <a:pt x="4" y="40"/>
                    <a:pt x="4" y="40"/>
                  </a:cubicBezTo>
                  <a:cubicBezTo>
                    <a:pt x="4" y="40"/>
                    <a:pt x="5" y="39"/>
                    <a:pt x="6" y="39"/>
                  </a:cubicBezTo>
                  <a:cubicBezTo>
                    <a:pt x="6" y="39"/>
                    <a:pt x="6" y="39"/>
                    <a:pt x="6" y="38"/>
                  </a:cubicBezTo>
                  <a:cubicBezTo>
                    <a:pt x="6" y="37"/>
                    <a:pt x="5" y="38"/>
                    <a:pt x="5" y="37"/>
                  </a:cubicBezTo>
                  <a:cubicBezTo>
                    <a:pt x="5" y="37"/>
                    <a:pt x="7" y="35"/>
                    <a:pt x="9" y="35"/>
                  </a:cubicBezTo>
                  <a:cubicBezTo>
                    <a:pt x="11" y="34"/>
                    <a:pt x="11" y="34"/>
                    <a:pt x="12" y="33"/>
                  </a:cubicBezTo>
                  <a:cubicBezTo>
                    <a:pt x="12" y="32"/>
                    <a:pt x="12" y="30"/>
                    <a:pt x="12" y="29"/>
                  </a:cubicBezTo>
                  <a:cubicBezTo>
                    <a:pt x="12" y="29"/>
                    <a:pt x="12" y="28"/>
                    <a:pt x="11" y="27"/>
                  </a:cubicBezTo>
                  <a:cubicBezTo>
                    <a:pt x="11" y="25"/>
                    <a:pt x="11" y="25"/>
                    <a:pt x="10" y="24"/>
                  </a:cubicBezTo>
                  <a:cubicBezTo>
                    <a:pt x="10" y="23"/>
                    <a:pt x="10" y="22"/>
                    <a:pt x="11" y="22"/>
                  </a:cubicBezTo>
                  <a:cubicBezTo>
                    <a:pt x="11" y="22"/>
                    <a:pt x="11" y="22"/>
                    <a:pt x="12" y="21"/>
                  </a:cubicBezTo>
                  <a:cubicBezTo>
                    <a:pt x="12" y="20"/>
                    <a:pt x="13" y="20"/>
                    <a:pt x="14" y="19"/>
                  </a:cubicBezTo>
                  <a:cubicBezTo>
                    <a:pt x="15" y="19"/>
                    <a:pt x="15" y="18"/>
                    <a:pt x="16" y="17"/>
                  </a:cubicBezTo>
                  <a:cubicBezTo>
                    <a:pt x="18" y="16"/>
                    <a:pt x="19" y="16"/>
                    <a:pt x="21" y="15"/>
                  </a:cubicBezTo>
                  <a:cubicBezTo>
                    <a:pt x="22" y="14"/>
                    <a:pt x="25" y="11"/>
                    <a:pt x="24"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4" name="Freeform 345">
              <a:extLst>
                <a:ext uri="{FF2B5EF4-FFF2-40B4-BE49-F238E27FC236}">
                  <a16:creationId xmlns:a16="http://schemas.microsoft.com/office/drawing/2014/main" id="{A5774B73-4727-4D4D-BC91-A481D1B86BDC}"/>
                </a:ext>
              </a:extLst>
            </p:cNvPr>
            <p:cNvSpPr>
              <a:spLocks/>
            </p:cNvSpPr>
            <p:nvPr/>
          </p:nvSpPr>
          <p:spPr bwMode="auto">
            <a:xfrm>
              <a:off x="-3282950" y="2238375"/>
              <a:ext cx="95250" cy="93663"/>
            </a:xfrm>
            <a:custGeom>
              <a:avLst/>
              <a:gdLst>
                <a:gd name="T0" fmla="*/ 24 w 26"/>
                <a:gd name="T1" fmla="*/ 21 h 26"/>
                <a:gd name="T2" fmla="*/ 23 w 26"/>
                <a:gd name="T3" fmla="*/ 18 h 26"/>
                <a:gd name="T4" fmla="*/ 23 w 26"/>
                <a:gd name="T5" fmla="*/ 16 h 26"/>
                <a:gd name="T6" fmla="*/ 23 w 26"/>
                <a:gd name="T7" fmla="*/ 15 h 26"/>
                <a:gd name="T8" fmla="*/ 22 w 26"/>
                <a:gd name="T9" fmla="*/ 13 h 26"/>
                <a:gd name="T10" fmla="*/ 23 w 26"/>
                <a:gd name="T11" fmla="*/ 9 h 26"/>
                <a:gd name="T12" fmla="*/ 19 w 26"/>
                <a:gd name="T13" fmla="*/ 6 h 26"/>
                <a:gd name="T14" fmla="*/ 19 w 26"/>
                <a:gd name="T15" fmla="*/ 5 h 26"/>
                <a:gd name="T16" fmla="*/ 10 w 26"/>
                <a:gd name="T17" fmla="*/ 0 h 26"/>
                <a:gd name="T18" fmla="*/ 9 w 26"/>
                <a:gd name="T19" fmla="*/ 2 h 26"/>
                <a:gd name="T20" fmla="*/ 10 w 26"/>
                <a:gd name="T21" fmla="*/ 4 h 26"/>
                <a:gd name="T22" fmla="*/ 6 w 26"/>
                <a:gd name="T23" fmla="*/ 4 h 26"/>
                <a:gd name="T24" fmla="*/ 6 w 26"/>
                <a:gd name="T25" fmla="*/ 0 h 26"/>
                <a:gd name="T26" fmla="*/ 4 w 26"/>
                <a:gd name="T27" fmla="*/ 0 h 26"/>
                <a:gd name="T28" fmla="*/ 3 w 26"/>
                <a:gd name="T29" fmla="*/ 1 h 26"/>
                <a:gd name="T30" fmla="*/ 3 w 26"/>
                <a:gd name="T31" fmla="*/ 2 h 26"/>
                <a:gd name="T32" fmla="*/ 3 w 26"/>
                <a:gd name="T33" fmla="*/ 3 h 26"/>
                <a:gd name="T34" fmla="*/ 3 w 26"/>
                <a:gd name="T35" fmla="*/ 4 h 26"/>
                <a:gd name="T36" fmla="*/ 3 w 26"/>
                <a:gd name="T37" fmla="*/ 5 h 26"/>
                <a:gd name="T38" fmla="*/ 3 w 26"/>
                <a:gd name="T39" fmla="*/ 5 h 26"/>
                <a:gd name="T40" fmla="*/ 1 w 26"/>
                <a:gd name="T41" fmla="*/ 8 h 26"/>
                <a:gd name="T42" fmla="*/ 0 w 26"/>
                <a:gd name="T43" fmla="*/ 8 h 26"/>
                <a:gd name="T44" fmla="*/ 2 w 26"/>
                <a:gd name="T45" fmla="*/ 13 h 26"/>
                <a:gd name="T46" fmla="*/ 3 w 26"/>
                <a:gd name="T47" fmla="*/ 16 h 26"/>
                <a:gd name="T48" fmla="*/ 4 w 26"/>
                <a:gd name="T49" fmla="*/ 18 h 26"/>
                <a:gd name="T50" fmla="*/ 2 w 26"/>
                <a:gd name="T51" fmla="*/ 17 h 26"/>
                <a:gd name="T52" fmla="*/ 2 w 26"/>
                <a:gd name="T53" fmla="*/ 17 h 26"/>
                <a:gd name="T54" fmla="*/ 2 w 26"/>
                <a:gd name="T55" fmla="*/ 17 h 26"/>
                <a:gd name="T56" fmla="*/ 4 w 26"/>
                <a:gd name="T57" fmla="*/ 18 h 26"/>
                <a:gd name="T58" fmla="*/ 6 w 26"/>
                <a:gd name="T59" fmla="*/ 19 h 26"/>
                <a:gd name="T60" fmla="*/ 9 w 26"/>
                <a:gd name="T61" fmla="*/ 20 h 26"/>
                <a:gd name="T62" fmla="*/ 9 w 26"/>
                <a:gd name="T63" fmla="*/ 21 h 26"/>
                <a:gd name="T64" fmla="*/ 11 w 26"/>
                <a:gd name="T65" fmla="*/ 21 h 26"/>
                <a:gd name="T66" fmla="*/ 11 w 26"/>
                <a:gd name="T67" fmla="*/ 20 h 26"/>
                <a:gd name="T68" fmla="*/ 13 w 26"/>
                <a:gd name="T69" fmla="*/ 25 h 26"/>
                <a:gd name="T70" fmla="*/ 14 w 26"/>
                <a:gd name="T71" fmla="*/ 25 h 26"/>
                <a:gd name="T72" fmla="*/ 15 w 26"/>
                <a:gd name="T73" fmla="*/ 25 h 26"/>
                <a:gd name="T74" fmla="*/ 16 w 26"/>
                <a:gd name="T75" fmla="*/ 26 h 26"/>
                <a:gd name="T76" fmla="*/ 18 w 26"/>
                <a:gd name="T77" fmla="*/ 25 h 26"/>
                <a:gd name="T78" fmla="*/ 19 w 26"/>
                <a:gd name="T79" fmla="*/ 25 h 26"/>
                <a:gd name="T80" fmla="*/ 20 w 26"/>
                <a:gd name="T81" fmla="*/ 24 h 26"/>
                <a:gd name="T82" fmla="*/ 21 w 26"/>
                <a:gd name="T83" fmla="*/ 24 h 26"/>
                <a:gd name="T84" fmla="*/ 23 w 26"/>
                <a:gd name="T85" fmla="*/ 24 h 26"/>
                <a:gd name="T86" fmla="*/ 26 w 26"/>
                <a:gd name="T87" fmla="*/ 23 h 26"/>
                <a:gd name="T88" fmla="*/ 24 w 26"/>
                <a:gd name="T89" fmla="*/ 21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26" h="26">
                  <a:moveTo>
                    <a:pt x="24" y="21"/>
                  </a:moveTo>
                  <a:cubicBezTo>
                    <a:pt x="24" y="19"/>
                    <a:pt x="23" y="19"/>
                    <a:pt x="23" y="18"/>
                  </a:cubicBezTo>
                  <a:cubicBezTo>
                    <a:pt x="23" y="17"/>
                    <a:pt x="23" y="16"/>
                    <a:pt x="23" y="16"/>
                  </a:cubicBezTo>
                  <a:cubicBezTo>
                    <a:pt x="23" y="16"/>
                    <a:pt x="23" y="15"/>
                    <a:pt x="23" y="15"/>
                  </a:cubicBezTo>
                  <a:cubicBezTo>
                    <a:pt x="24" y="14"/>
                    <a:pt x="22" y="14"/>
                    <a:pt x="22" y="13"/>
                  </a:cubicBezTo>
                  <a:cubicBezTo>
                    <a:pt x="22" y="12"/>
                    <a:pt x="22" y="11"/>
                    <a:pt x="23" y="9"/>
                  </a:cubicBezTo>
                  <a:cubicBezTo>
                    <a:pt x="21" y="8"/>
                    <a:pt x="19" y="6"/>
                    <a:pt x="19" y="6"/>
                  </a:cubicBezTo>
                  <a:cubicBezTo>
                    <a:pt x="19" y="5"/>
                    <a:pt x="19" y="5"/>
                    <a:pt x="19" y="5"/>
                  </a:cubicBezTo>
                  <a:cubicBezTo>
                    <a:pt x="10" y="0"/>
                    <a:pt x="10" y="0"/>
                    <a:pt x="10" y="0"/>
                  </a:cubicBezTo>
                  <a:cubicBezTo>
                    <a:pt x="10" y="1"/>
                    <a:pt x="10" y="2"/>
                    <a:pt x="9" y="2"/>
                  </a:cubicBezTo>
                  <a:cubicBezTo>
                    <a:pt x="9" y="3"/>
                    <a:pt x="10" y="4"/>
                    <a:pt x="10" y="4"/>
                  </a:cubicBezTo>
                  <a:cubicBezTo>
                    <a:pt x="9" y="4"/>
                    <a:pt x="7" y="3"/>
                    <a:pt x="6" y="4"/>
                  </a:cubicBezTo>
                  <a:cubicBezTo>
                    <a:pt x="5" y="4"/>
                    <a:pt x="5" y="2"/>
                    <a:pt x="6" y="0"/>
                  </a:cubicBezTo>
                  <a:cubicBezTo>
                    <a:pt x="4" y="0"/>
                    <a:pt x="4" y="0"/>
                    <a:pt x="4" y="0"/>
                  </a:cubicBezTo>
                  <a:cubicBezTo>
                    <a:pt x="4" y="0"/>
                    <a:pt x="3" y="0"/>
                    <a:pt x="3" y="1"/>
                  </a:cubicBezTo>
                  <a:cubicBezTo>
                    <a:pt x="3" y="2"/>
                    <a:pt x="3" y="2"/>
                    <a:pt x="3" y="2"/>
                  </a:cubicBezTo>
                  <a:cubicBezTo>
                    <a:pt x="3" y="2"/>
                    <a:pt x="4" y="2"/>
                    <a:pt x="3" y="3"/>
                  </a:cubicBezTo>
                  <a:cubicBezTo>
                    <a:pt x="3" y="3"/>
                    <a:pt x="3" y="3"/>
                    <a:pt x="3" y="4"/>
                  </a:cubicBezTo>
                  <a:cubicBezTo>
                    <a:pt x="3" y="4"/>
                    <a:pt x="3" y="5"/>
                    <a:pt x="3" y="5"/>
                  </a:cubicBezTo>
                  <a:cubicBezTo>
                    <a:pt x="3" y="5"/>
                    <a:pt x="3" y="5"/>
                    <a:pt x="3" y="5"/>
                  </a:cubicBezTo>
                  <a:cubicBezTo>
                    <a:pt x="3" y="5"/>
                    <a:pt x="2" y="8"/>
                    <a:pt x="1" y="8"/>
                  </a:cubicBezTo>
                  <a:cubicBezTo>
                    <a:pt x="1" y="8"/>
                    <a:pt x="1" y="8"/>
                    <a:pt x="0" y="8"/>
                  </a:cubicBezTo>
                  <a:cubicBezTo>
                    <a:pt x="1" y="10"/>
                    <a:pt x="1" y="12"/>
                    <a:pt x="2" y="13"/>
                  </a:cubicBezTo>
                  <a:cubicBezTo>
                    <a:pt x="3" y="14"/>
                    <a:pt x="3" y="15"/>
                    <a:pt x="3" y="16"/>
                  </a:cubicBezTo>
                  <a:cubicBezTo>
                    <a:pt x="3" y="17"/>
                    <a:pt x="4" y="17"/>
                    <a:pt x="4" y="18"/>
                  </a:cubicBezTo>
                  <a:cubicBezTo>
                    <a:pt x="3" y="18"/>
                    <a:pt x="3" y="17"/>
                    <a:pt x="2" y="17"/>
                  </a:cubicBezTo>
                  <a:cubicBezTo>
                    <a:pt x="2" y="17"/>
                    <a:pt x="2" y="17"/>
                    <a:pt x="2" y="17"/>
                  </a:cubicBezTo>
                  <a:cubicBezTo>
                    <a:pt x="2" y="17"/>
                    <a:pt x="2" y="17"/>
                    <a:pt x="2" y="17"/>
                  </a:cubicBezTo>
                  <a:cubicBezTo>
                    <a:pt x="3" y="18"/>
                    <a:pt x="3" y="18"/>
                    <a:pt x="4" y="18"/>
                  </a:cubicBezTo>
                  <a:cubicBezTo>
                    <a:pt x="4" y="18"/>
                    <a:pt x="5" y="19"/>
                    <a:pt x="6" y="19"/>
                  </a:cubicBezTo>
                  <a:cubicBezTo>
                    <a:pt x="6" y="19"/>
                    <a:pt x="9" y="20"/>
                    <a:pt x="9" y="20"/>
                  </a:cubicBezTo>
                  <a:cubicBezTo>
                    <a:pt x="9" y="20"/>
                    <a:pt x="9" y="20"/>
                    <a:pt x="9" y="21"/>
                  </a:cubicBezTo>
                  <a:cubicBezTo>
                    <a:pt x="9" y="21"/>
                    <a:pt x="10" y="21"/>
                    <a:pt x="11" y="21"/>
                  </a:cubicBezTo>
                  <a:cubicBezTo>
                    <a:pt x="11" y="20"/>
                    <a:pt x="11" y="20"/>
                    <a:pt x="11" y="20"/>
                  </a:cubicBezTo>
                  <a:cubicBezTo>
                    <a:pt x="12" y="20"/>
                    <a:pt x="13" y="23"/>
                    <a:pt x="13" y="25"/>
                  </a:cubicBezTo>
                  <a:cubicBezTo>
                    <a:pt x="13" y="25"/>
                    <a:pt x="14" y="25"/>
                    <a:pt x="14" y="25"/>
                  </a:cubicBezTo>
                  <a:cubicBezTo>
                    <a:pt x="14" y="25"/>
                    <a:pt x="15" y="25"/>
                    <a:pt x="15" y="25"/>
                  </a:cubicBezTo>
                  <a:cubicBezTo>
                    <a:pt x="16" y="25"/>
                    <a:pt x="15" y="26"/>
                    <a:pt x="16" y="26"/>
                  </a:cubicBezTo>
                  <a:cubicBezTo>
                    <a:pt x="17" y="26"/>
                    <a:pt x="18" y="25"/>
                    <a:pt x="18" y="25"/>
                  </a:cubicBezTo>
                  <a:cubicBezTo>
                    <a:pt x="18" y="25"/>
                    <a:pt x="19" y="26"/>
                    <a:pt x="19" y="25"/>
                  </a:cubicBezTo>
                  <a:cubicBezTo>
                    <a:pt x="19" y="25"/>
                    <a:pt x="20" y="24"/>
                    <a:pt x="20" y="24"/>
                  </a:cubicBezTo>
                  <a:cubicBezTo>
                    <a:pt x="21" y="25"/>
                    <a:pt x="21" y="25"/>
                    <a:pt x="21" y="24"/>
                  </a:cubicBezTo>
                  <a:cubicBezTo>
                    <a:pt x="22" y="24"/>
                    <a:pt x="23" y="24"/>
                    <a:pt x="23" y="24"/>
                  </a:cubicBezTo>
                  <a:cubicBezTo>
                    <a:pt x="23" y="24"/>
                    <a:pt x="24" y="23"/>
                    <a:pt x="26" y="23"/>
                  </a:cubicBezTo>
                  <a:cubicBezTo>
                    <a:pt x="26" y="21"/>
                    <a:pt x="24" y="22"/>
                    <a:pt x="24" y="2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5" name="Freeform 346">
              <a:extLst>
                <a:ext uri="{FF2B5EF4-FFF2-40B4-BE49-F238E27FC236}">
                  <a16:creationId xmlns:a16="http://schemas.microsoft.com/office/drawing/2014/main" id="{2E7B7622-8903-4272-931D-F1E5C596BFE8}"/>
                </a:ext>
              </a:extLst>
            </p:cNvPr>
            <p:cNvSpPr>
              <a:spLocks/>
            </p:cNvSpPr>
            <p:nvPr/>
          </p:nvSpPr>
          <p:spPr bwMode="auto">
            <a:xfrm>
              <a:off x="-3252788" y="2314575"/>
              <a:ext cx="25400" cy="65088"/>
            </a:xfrm>
            <a:custGeom>
              <a:avLst/>
              <a:gdLst>
                <a:gd name="T0" fmla="*/ 7 w 7"/>
                <a:gd name="T1" fmla="*/ 11 h 18"/>
                <a:gd name="T2" fmla="*/ 5 w 7"/>
                <a:gd name="T3" fmla="*/ 10 h 18"/>
                <a:gd name="T4" fmla="*/ 5 w 7"/>
                <a:gd name="T5" fmla="*/ 10 h 18"/>
                <a:gd name="T6" fmla="*/ 3 w 7"/>
                <a:gd name="T7" fmla="*/ 7 h 18"/>
                <a:gd name="T8" fmla="*/ 3 w 7"/>
                <a:gd name="T9" fmla="*/ 3 h 18"/>
                <a:gd name="T10" fmla="*/ 3 w 7"/>
                <a:gd name="T11" fmla="*/ 0 h 18"/>
                <a:gd name="T12" fmla="*/ 1 w 7"/>
                <a:gd name="T13" fmla="*/ 0 h 18"/>
                <a:gd name="T14" fmla="*/ 2 w 7"/>
                <a:gd name="T15" fmla="*/ 2 h 18"/>
                <a:gd name="T16" fmla="*/ 1 w 7"/>
                <a:gd name="T17" fmla="*/ 2 h 18"/>
                <a:gd name="T18" fmla="*/ 1 w 7"/>
                <a:gd name="T19" fmla="*/ 6 h 18"/>
                <a:gd name="T20" fmla="*/ 0 w 7"/>
                <a:gd name="T21" fmla="*/ 7 h 18"/>
                <a:gd name="T22" fmla="*/ 0 w 7"/>
                <a:gd name="T23" fmla="*/ 9 h 18"/>
                <a:gd name="T24" fmla="*/ 0 w 7"/>
                <a:gd name="T25" fmla="*/ 10 h 18"/>
                <a:gd name="T26" fmla="*/ 0 w 7"/>
                <a:gd name="T27" fmla="*/ 10 h 18"/>
                <a:gd name="T28" fmla="*/ 2 w 7"/>
                <a:gd name="T29" fmla="*/ 11 h 18"/>
                <a:gd name="T30" fmla="*/ 4 w 7"/>
                <a:gd name="T31" fmla="*/ 11 h 18"/>
                <a:gd name="T32" fmla="*/ 3 w 7"/>
                <a:gd name="T33" fmla="*/ 14 h 18"/>
                <a:gd name="T34" fmla="*/ 5 w 7"/>
                <a:gd name="T35" fmla="*/ 17 h 18"/>
                <a:gd name="T36" fmla="*/ 6 w 7"/>
                <a:gd name="T37" fmla="*/ 15 h 18"/>
                <a:gd name="T38" fmla="*/ 7 w 7"/>
                <a:gd name="T39" fmla="*/ 14 h 18"/>
                <a:gd name="T40" fmla="*/ 7 w 7"/>
                <a:gd name="T41" fmla="*/ 11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7" h="18">
                  <a:moveTo>
                    <a:pt x="7" y="11"/>
                  </a:moveTo>
                  <a:cubicBezTo>
                    <a:pt x="7" y="11"/>
                    <a:pt x="6" y="10"/>
                    <a:pt x="5" y="10"/>
                  </a:cubicBezTo>
                  <a:cubicBezTo>
                    <a:pt x="5" y="10"/>
                    <a:pt x="5" y="10"/>
                    <a:pt x="5" y="10"/>
                  </a:cubicBezTo>
                  <a:cubicBezTo>
                    <a:pt x="5" y="11"/>
                    <a:pt x="3" y="8"/>
                    <a:pt x="3" y="7"/>
                  </a:cubicBezTo>
                  <a:cubicBezTo>
                    <a:pt x="3" y="5"/>
                    <a:pt x="4" y="4"/>
                    <a:pt x="3" y="3"/>
                  </a:cubicBezTo>
                  <a:cubicBezTo>
                    <a:pt x="2" y="1"/>
                    <a:pt x="2" y="0"/>
                    <a:pt x="3" y="0"/>
                  </a:cubicBezTo>
                  <a:cubicBezTo>
                    <a:pt x="2" y="0"/>
                    <a:pt x="1" y="0"/>
                    <a:pt x="1" y="0"/>
                  </a:cubicBezTo>
                  <a:cubicBezTo>
                    <a:pt x="1" y="0"/>
                    <a:pt x="2" y="1"/>
                    <a:pt x="2" y="2"/>
                  </a:cubicBezTo>
                  <a:cubicBezTo>
                    <a:pt x="2" y="2"/>
                    <a:pt x="1" y="2"/>
                    <a:pt x="1" y="2"/>
                  </a:cubicBezTo>
                  <a:cubicBezTo>
                    <a:pt x="1" y="3"/>
                    <a:pt x="1" y="6"/>
                    <a:pt x="1" y="6"/>
                  </a:cubicBezTo>
                  <a:cubicBezTo>
                    <a:pt x="2" y="7"/>
                    <a:pt x="0" y="6"/>
                    <a:pt x="0" y="7"/>
                  </a:cubicBezTo>
                  <a:cubicBezTo>
                    <a:pt x="0" y="7"/>
                    <a:pt x="0" y="9"/>
                    <a:pt x="0" y="9"/>
                  </a:cubicBezTo>
                  <a:cubicBezTo>
                    <a:pt x="0" y="9"/>
                    <a:pt x="0" y="9"/>
                    <a:pt x="0" y="10"/>
                  </a:cubicBezTo>
                  <a:cubicBezTo>
                    <a:pt x="0" y="10"/>
                    <a:pt x="0" y="10"/>
                    <a:pt x="0" y="10"/>
                  </a:cubicBezTo>
                  <a:cubicBezTo>
                    <a:pt x="0" y="10"/>
                    <a:pt x="1" y="11"/>
                    <a:pt x="2" y="11"/>
                  </a:cubicBezTo>
                  <a:cubicBezTo>
                    <a:pt x="2" y="11"/>
                    <a:pt x="4" y="10"/>
                    <a:pt x="4" y="11"/>
                  </a:cubicBezTo>
                  <a:cubicBezTo>
                    <a:pt x="4" y="12"/>
                    <a:pt x="3" y="14"/>
                    <a:pt x="3" y="14"/>
                  </a:cubicBezTo>
                  <a:cubicBezTo>
                    <a:pt x="3" y="15"/>
                    <a:pt x="5" y="18"/>
                    <a:pt x="5" y="17"/>
                  </a:cubicBezTo>
                  <a:cubicBezTo>
                    <a:pt x="6" y="17"/>
                    <a:pt x="5" y="16"/>
                    <a:pt x="6" y="15"/>
                  </a:cubicBezTo>
                  <a:cubicBezTo>
                    <a:pt x="6" y="15"/>
                    <a:pt x="7" y="15"/>
                    <a:pt x="7" y="14"/>
                  </a:cubicBezTo>
                  <a:cubicBezTo>
                    <a:pt x="7" y="12"/>
                    <a:pt x="7" y="12"/>
                    <a:pt x="7"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6" name="Freeform 347">
              <a:extLst>
                <a:ext uri="{FF2B5EF4-FFF2-40B4-BE49-F238E27FC236}">
                  <a16:creationId xmlns:a16="http://schemas.microsoft.com/office/drawing/2014/main" id="{5FCD628D-2458-4CA5-8CA0-93C001AE133C}"/>
                </a:ext>
              </a:extLst>
            </p:cNvPr>
            <p:cNvSpPr>
              <a:spLocks/>
            </p:cNvSpPr>
            <p:nvPr/>
          </p:nvSpPr>
          <p:spPr bwMode="auto">
            <a:xfrm>
              <a:off x="-2151063" y="2408238"/>
              <a:ext cx="25400" cy="20638"/>
            </a:xfrm>
            <a:custGeom>
              <a:avLst/>
              <a:gdLst>
                <a:gd name="T0" fmla="*/ 0 w 7"/>
                <a:gd name="T1" fmla="*/ 0 h 6"/>
                <a:gd name="T2" fmla="*/ 7 w 7"/>
                <a:gd name="T3" fmla="*/ 5 h 6"/>
                <a:gd name="T4" fmla="*/ 0 w 7"/>
                <a:gd name="T5" fmla="*/ 0 h 6"/>
              </a:gdLst>
              <a:ahLst/>
              <a:cxnLst>
                <a:cxn ang="0">
                  <a:pos x="T0" y="T1"/>
                </a:cxn>
                <a:cxn ang="0">
                  <a:pos x="T2" y="T3"/>
                </a:cxn>
                <a:cxn ang="0">
                  <a:pos x="T4" y="T5"/>
                </a:cxn>
              </a:cxnLst>
              <a:rect l="0" t="0" r="r" b="b"/>
              <a:pathLst>
                <a:path w="7" h="6">
                  <a:moveTo>
                    <a:pt x="0" y="0"/>
                  </a:moveTo>
                  <a:cubicBezTo>
                    <a:pt x="0" y="0"/>
                    <a:pt x="7" y="4"/>
                    <a:pt x="7" y="5"/>
                  </a:cubicBezTo>
                  <a:cubicBezTo>
                    <a:pt x="6" y="6"/>
                    <a:pt x="0" y="1"/>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7" name="Freeform 348">
              <a:extLst>
                <a:ext uri="{FF2B5EF4-FFF2-40B4-BE49-F238E27FC236}">
                  <a16:creationId xmlns:a16="http://schemas.microsoft.com/office/drawing/2014/main" id="{223DC612-BF1A-4B42-8713-0E90D03765FC}"/>
                </a:ext>
              </a:extLst>
            </p:cNvPr>
            <p:cNvSpPr>
              <a:spLocks/>
            </p:cNvSpPr>
            <p:nvPr/>
          </p:nvSpPr>
          <p:spPr bwMode="auto">
            <a:xfrm>
              <a:off x="-2957513" y="1866900"/>
              <a:ext cx="65087" cy="44450"/>
            </a:xfrm>
            <a:custGeom>
              <a:avLst/>
              <a:gdLst>
                <a:gd name="T0" fmla="*/ 15 w 18"/>
                <a:gd name="T1" fmla="*/ 9 h 12"/>
                <a:gd name="T2" fmla="*/ 16 w 18"/>
                <a:gd name="T3" fmla="*/ 10 h 12"/>
                <a:gd name="T4" fmla="*/ 17 w 18"/>
                <a:gd name="T5" fmla="*/ 10 h 12"/>
                <a:gd name="T6" fmla="*/ 18 w 18"/>
                <a:gd name="T7" fmla="*/ 10 h 12"/>
                <a:gd name="T8" fmla="*/ 18 w 18"/>
                <a:gd name="T9" fmla="*/ 7 h 12"/>
                <a:gd name="T10" fmla="*/ 15 w 18"/>
                <a:gd name="T11" fmla="*/ 6 h 12"/>
                <a:gd name="T12" fmla="*/ 15 w 18"/>
                <a:gd name="T13" fmla="*/ 4 h 12"/>
                <a:gd name="T14" fmla="*/ 12 w 18"/>
                <a:gd name="T15" fmla="*/ 4 h 12"/>
                <a:gd name="T16" fmla="*/ 10 w 18"/>
                <a:gd name="T17" fmla="*/ 4 h 12"/>
                <a:gd name="T18" fmla="*/ 8 w 18"/>
                <a:gd name="T19" fmla="*/ 3 h 12"/>
                <a:gd name="T20" fmla="*/ 5 w 18"/>
                <a:gd name="T21" fmla="*/ 3 h 12"/>
                <a:gd name="T22" fmla="*/ 6 w 18"/>
                <a:gd name="T23" fmla="*/ 2 h 12"/>
                <a:gd name="T24" fmla="*/ 7 w 18"/>
                <a:gd name="T25" fmla="*/ 2 h 12"/>
                <a:gd name="T26" fmla="*/ 8 w 18"/>
                <a:gd name="T27" fmla="*/ 0 h 12"/>
                <a:gd name="T28" fmla="*/ 6 w 18"/>
                <a:gd name="T29" fmla="*/ 0 h 12"/>
                <a:gd name="T30" fmla="*/ 4 w 18"/>
                <a:gd name="T31" fmla="*/ 1 h 12"/>
                <a:gd name="T32" fmla="*/ 3 w 18"/>
                <a:gd name="T33" fmla="*/ 2 h 12"/>
                <a:gd name="T34" fmla="*/ 3 w 18"/>
                <a:gd name="T35" fmla="*/ 3 h 12"/>
                <a:gd name="T36" fmla="*/ 0 w 18"/>
                <a:gd name="T37" fmla="*/ 4 h 12"/>
                <a:gd name="T38" fmla="*/ 2 w 18"/>
                <a:gd name="T39" fmla="*/ 6 h 12"/>
                <a:gd name="T40" fmla="*/ 2 w 18"/>
                <a:gd name="T41" fmla="*/ 8 h 12"/>
                <a:gd name="T42" fmla="*/ 1 w 18"/>
                <a:gd name="T43" fmla="*/ 10 h 12"/>
                <a:gd name="T44" fmla="*/ 2 w 18"/>
                <a:gd name="T45" fmla="*/ 10 h 12"/>
                <a:gd name="T46" fmla="*/ 5 w 18"/>
                <a:gd name="T47" fmla="*/ 10 h 12"/>
                <a:gd name="T48" fmla="*/ 7 w 18"/>
                <a:gd name="T49" fmla="*/ 9 h 12"/>
                <a:gd name="T50" fmla="*/ 9 w 18"/>
                <a:gd name="T51" fmla="*/ 7 h 12"/>
                <a:gd name="T52" fmla="*/ 10 w 18"/>
                <a:gd name="T53" fmla="*/ 9 h 12"/>
                <a:gd name="T54" fmla="*/ 10 w 18"/>
                <a:gd name="T55" fmla="*/ 11 h 12"/>
                <a:gd name="T56" fmla="*/ 11 w 18"/>
                <a:gd name="T57" fmla="*/ 11 h 12"/>
                <a:gd name="T58" fmla="*/ 12 w 18"/>
                <a:gd name="T59" fmla="*/ 11 h 12"/>
                <a:gd name="T60" fmla="*/ 15 w 18"/>
                <a:gd name="T61" fmla="*/ 9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8" h="12">
                  <a:moveTo>
                    <a:pt x="15" y="9"/>
                  </a:moveTo>
                  <a:cubicBezTo>
                    <a:pt x="15" y="10"/>
                    <a:pt x="15" y="10"/>
                    <a:pt x="16" y="10"/>
                  </a:cubicBezTo>
                  <a:cubicBezTo>
                    <a:pt x="16" y="10"/>
                    <a:pt x="17" y="10"/>
                    <a:pt x="17" y="10"/>
                  </a:cubicBezTo>
                  <a:cubicBezTo>
                    <a:pt x="18" y="10"/>
                    <a:pt x="18" y="10"/>
                    <a:pt x="18" y="10"/>
                  </a:cubicBezTo>
                  <a:cubicBezTo>
                    <a:pt x="18" y="10"/>
                    <a:pt x="18" y="8"/>
                    <a:pt x="18" y="7"/>
                  </a:cubicBezTo>
                  <a:cubicBezTo>
                    <a:pt x="18" y="6"/>
                    <a:pt x="15" y="6"/>
                    <a:pt x="15" y="6"/>
                  </a:cubicBezTo>
                  <a:cubicBezTo>
                    <a:pt x="15" y="4"/>
                    <a:pt x="15" y="4"/>
                    <a:pt x="15" y="4"/>
                  </a:cubicBezTo>
                  <a:cubicBezTo>
                    <a:pt x="15" y="4"/>
                    <a:pt x="12" y="4"/>
                    <a:pt x="12" y="4"/>
                  </a:cubicBezTo>
                  <a:cubicBezTo>
                    <a:pt x="12" y="4"/>
                    <a:pt x="11" y="4"/>
                    <a:pt x="10" y="4"/>
                  </a:cubicBezTo>
                  <a:cubicBezTo>
                    <a:pt x="10" y="3"/>
                    <a:pt x="9" y="4"/>
                    <a:pt x="8" y="3"/>
                  </a:cubicBezTo>
                  <a:cubicBezTo>
                    <a:pt x="7" y="3"/>
                    <a:pt x="5" y="4"/>
                    <a:pt x="5" y="3"/>
                  </a:cubicBezTo>
                  <a:cubicBezTo>
                    <a:pt x="5" y="3"/>
                    <a:pt x="6" y="2"/>
                    <a:pt x="6" y="2"/>
                  </a:cubicBezTo>
                  <a:cubicBezTo>
                    <a:pt x="6" y="2"/>
                    <a:pt x="7" y="2"/>
                    <a:pt x="7" y="2"/>
                  </a:cubicBezTo>
                  <a:cubicBezTo>
                    <a:pt x="7" y="1"/>
                    <a:pt x="8" y="0"/>
                    <a:pt x="8" y="0"/>
                  </a:cubicBezTo>
                  <a:cubicBezTo>
                    <a:pt x="8" y="0"/>
                    <a:pt x="7" y="0"/>
                    <a:pt x="6" y="0"/>
                  </a:cubicBezTo>
                  <a:cubicBezTo>
                    <a:pt x="6" y="1"/>
                    <a:pt x="5" y="0"/>
                    <a:pt x="4" y="1"/>
                  </a:cubicBezTo>
                  <a:cubicBezTo>
                    <a:pt x="4" y="1"/>
                    <a:pt x="4" y="2"/>
                    <a:pt x="3" y="2"/>
                  </a:cubicBezTo>
                  <a:cubicBezTo>
                    <a:pt x="3" y="2"/>
                    <a:pt x="3" y="3"/>
                    <a:pt x="3" y="3"/>
                  </a:cubicBezTo>
                  <a:cubicBezTo>
                    <a:pt x="2" y="3"/>
                    <a:pt x="1" y="3"/>
                    <a:pt x="0" y="4"/>
                  </a:cubicBezTo>
                  <a:cubicBezTo>
                    <a:pt x="0" y="5"/>
                    <a:pt x="2" y="5"/>
                    <a:pt x="2" y="6"/>
                  </a:cubicBezTo>
                  <a:cubicBezTo>
                    <a:pt x="2" y="7"/>
                    <a:pt x="3" y="7"/>
                    <a:pt x="2" y="8"/>
                  </a:cubicBezTo>
                  <a:cubicBezTo>
                    <a:pt x="2" y="8"/>
                    <a:pt x="1" y="9"/>
                    <a:pt x="1" y="10"/>
                  </a:cubicBezTo>
                  <a:cubicBezTo>
                    <a:pt x="2" y="11"/>
                    <a:pt x="2" y="11"/>
                    <a:pt x="2" y="10"/>
                  </a:cubicBezTo>
                  <a:cubicBezTo>
                    <a:pt x="3" y="10"/>
                    <a:pt x="5" y="10"/>
                    <a:pt x="5" y="10"/>
                  </a:cubicBezTo>
                  <a:cubicBezTo>
                    <a:pt x="5" y="9"/>
                    <a:pt x="7" y="9"/>
                    <a:pt x="7" y="9"/>
                  </a:cubicBezTo>
                  <a:cubicBezTo>
                    <a:pt x="7" y="8"/>
                    <a:pt x="8" y="7"/>
                    <a:pt x="9" y="7"/>
                  </a:cubicBezTo>
                  <a:cubicBezTo>
                    <a:pt x="10" y="7"/>
                    <a:pt x="9" y="8"/>
                    <a:pt x="10" y="9"/>
                  </a:cubicBezTo>
                  <a:cubicBezTo>
                    <a:pt x="11" y="9"/>
                    <a:pt x="9" y="11"/>
                    <a:pt x="10" y="11"/>
                  </a:cubicBezTo>
                  <a:cubicBezTo>
                    <a:pt x="10" y="12"/>
                    <a:pt x="11" y="12"/>
                    <a:pt x="11" y="11"/>
                  </a:cubicBezTo>
                  <a:cubicBezTo>
                    <a:pt x="11" y="11"/>
                    <a:pt x="12" y="11"/>
                    <a:pt x="12" y="11"/>
                  </a:cubicBezTo>
                  <a:cubicBezTo>
                    <a:pt x="13" y="10"/>
                    <a:pt x="14" y="9"/>
                    <a:pt x="15"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8" name="Freeform 349">
              <a:extLst>
                <a:ext uri="{FF2B5EF4-FFF2-40B4-BE49-F238E27FC236}">
                  <a16:creationId xmlns:a16="http://schemas.microsoft.com/office/drawing/2014/main" id="{15502DA8-A57B-4F0C-BC37-7A74C137F20A}"/>
                </a:ext>
              </a:extLst>
            </p:cNvPr>
            <p:cNvSpPr>
              <a:spLocks/>
            </p:cNvSpPr>
            <p:nvPr/>
          </p:nvSpPr>
          <p:spPr bwMode="auto">
            <a:xfrm>
              <a:off x="-4186238" y="2011363"/>
              <a:ext cx="7937" cy="19050"/>
            </a:xfrm>
            <a:custGeom>
              <a:avLst/>
              <a:gdLst>
                <a:gd name="T0" fmla="*/ 1 w 2"/>
                <a:gd name="T1" fmla="*/ 4 h 5"/>
                <a:gd name="T2" fmla="*/ 1 w 2"/>
                <a:gd name="T3" fmla="*/ 3 h 5"/>
                <a:gd name="T4" fmla="*/ 0 w 2"/>
                <a:gd name="T5" fmla="*/ 2 h 5"/>
                <a:gd name="T6" fmla="*/ 1 w 2"/>
                <a:gd name="T7" fmla="*/ 1 h 5"/>
                <a:gd name="T8" fmla="*/ 1 w 2"/>
                <a:gd name="T9" fmla="*/ 3 h 5"/>
                <a:gd name="T10" fmla="*/ 1 w 2"/>
                <a:gd name="T11" fmla="*/ 4 h 5"/>
              </a:gdLst>
              <a:ahLst/>
              <a:cxnLst>
                <a:cxn ang="0">
                  <a:pos x="T0" y="T1"/>
                </a:cxn>
                <a:cxn ang="0">
                  <a:pos x="T2" y="T3"/>
                </a:cxn>
                <a:cxn ang="0">
                  <a:pos x="T4" y="T5"/>
                </a:cxn>
                <a:cxn ang="0">
                  <a:pos x="T6" y="T7"/>
                </a:cxn>
                <a:cxn ang="0">
                  <a:pos x="T8" y="T9"/>
                </a:cxn>
                <a:cxn ang="0">
                  <a:pos x="T10" y="T11"/>
                </a:cxn>
              </a:cxnLst>
              <a:rect l="0" t="0" r="r" b="b"/>
              <a:pathLst>
                <a:path w="2" h="5">
                  <a:moveTo>
                    <a:pt x="1" y="4"/>
                  </a:moveTo>
                  <a:cubicBezTo>
                    <a:pt x="1" y="5"/>
                    <a:pt x="1" y="4"/>
                    <a:pt x="1" y="3"/>
                  </a:cubicBezTo>
                  <a:cubicBezTo>
                    <a:pt x="0" y="3"/>
                    <a:pt x="0" y="3"/>
                    <a:pt x="0" y="2"/>
                  </a:cubicBezTo>
                  <a:cubicBezTo>
                    <a:pt x="0" y="1"/>
                    <a:pt x="0" y="0"/>
                    <a:pt x="1" y="1"/>
                  </a:cubicBezTo>
                  <a:cubicBezTo>
                    <a:pt x="1" y="2"/>
                    <a:pt x="1" y="2"/>
                    <a:pt x="1" y="3"/>
                  </a:cubicBezTo>
                  <a:cubicBezTo>
                    <a:pt x="1" y="3"/>
                    <a:pt x="2" y="4"/>
                    <a:pt x="1"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9" name="Freeform 350">
              <a:extLst>
                <a:ext uri="{FF2B5EF4-FFF2-40B4-BE49-F238E27FC236}">
                  <a16:creationId xmlns:a16="http://schemas.microsoft.com/office/drawing/2014/main" id="{EB5C5955-D9D2-41B1-B112-DC43927A52AC}"/>
                </a:ext>
              </a:extLst>
            </p:cNvPr>
            <p:cNvSpPr>
              <a:spLocks/>
            </p:cNvSpPr>
            <p:nvPr/>
          </p:nvSpPr>
          <p:spPr bwMode="auto">
            <a:xfrm>
              <a:off x="-4048125" y="2141538"/>
              <a:ext cx="11112" cy="6350"/>
            </a:xfrm>
            <a:custGeom>
              <a:avLst/>
              <a:gdLst>
                <a:gd name="T0" fmla="*/ 1 w 3"/>
                <a:gd name="T1" fmla="*/ 2 h 2"/>
                <a:gd name="T2" fmla="*/ 1 w 3"/>
                <a:gd name="T3" fmla="*/ 0 h 2"/>
                <a:gd name="T4" fmla="*/ 2 w 3"/>
                <a:gd name="T5" fmla="*/ 0 h 2"/>
                <a:gd name="T6" fmla="*/ 2 w 3"/>
                <a:gd name="T7" fmla="*/ 1 h 2"/>
                <a:gd name="T8" fmla="*/ 1 w 3"/>
                <a:gd name="T9" fmla="*/ 2 h 2"/>
              </a:gdLst>
              <a:ahLst/>
              <a:cxnLst>
                <a:cxn ang="0">
                  <a:pos x="T0" y="T1"/>
                </a:cxn>
                <a:cxn ang="0">
                  <a:pos x="T2" y="T3"/>
                </a:cxn>
                <a:cxn ang="0">
                  <a:pos x="T4" y="T5"/>
                </a:cxn>
                <a:cxn ang="0">
                  <a:pos x="T6" y="T7"/>
                </a:cxn>
                <a:cxn ang="0">
                  <a:pos x="T8" y="T9"/>
                </a:cxn>
              </a:cxnLst>
              <a:rect l="0" t="0" r="r" b="b"/>
              <a:pathLst>
                <a:path w="3" h="2">
                  <a:moveTo>
                    <a:pt x="1" y="2"/>
                  </a:moveTo>
                  <a:cubicBezTo>
                    <a:pt x="0" y="1"/>
                    <a:pt x="1" y="1"/>
                    <a:pt x="1" y="0"/>
                  </a:cubicBezTo>
                  <a:cubicBezTo>
                    <a:pt x="0" y="0"/>
                    <a:pt x="2" y="0"/>
                    <a:pt x="2" y="0"/>
                  </a:cubicBezTo>
                  <a:cubicBezTo>
                    <a:pt x="3" y="0"/>
                    <a:pt x="3" y="1"/>
                    <a:pt x="2" y="1"/>
                  </a:cubicBezTo>
                  <a:cubicBezTo>
                    <a:pt x="2" y="2"/>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0" name="Freeform 351">
              <a:extLst>
                <a:ext uri="{FF2B5EF4-FFF2-40B4-BE49-F238E27FC236}">
                  <a16:creationId xmlns:a16="http://schemas.microsoft.com/office/drawing/2014/main" id="{E10A20BF-7B06-4CF1-94A7-45EBA9D541AE}"/>
                </a:ext>
              </a:extLst>
            </p:cNvPr>
            <p:cNvSpPr>
              <a:spLocks/>
            </p:cNvSpPr>
            <p:nvPr/>
          </p:nvSpPr>
          <p:spPr bwMode="auto">
            <a:xfrm>
              <a:off x="-3163888" y="1860550"/>
              <a:ext cx="30162" cy="25400"/>
            </a:xfrm>
            <a:custGeom>
              <a:avLst/>
              <a:gdLst>
                <a:gd name="T0" fmla="*/ 7 w 8"/>
                <a:gd name="T1" fmla="*/ 6 h 7"/>
                <a:gd name="T2" fmla="*/ 6 w 8"/>
                <a:gd name="T3" fmla="*/ 4 h 7"/>
                <a:gd name="T4" fmla="*/ 5 w 8"/>
                <a:gd name="T5" fmla="*/ 2 h 7"/>
                <a:gd name="T6" fmla="*/ 4 w 8"/>
                <a:gd name="T7" fmla="*/ 1 h 7"/>
                <a:gd name="T8" fmla="*/ 2 w 8"/>
                <a:gd name="T9" fmla="*/ 0 h 7"/>
                <a:gd name="T10" fmla="*/ 0 w 8"/>
                <a:gd name="T11" fmla="*/ 1 h 7"/>
                <a:gd name="T12" fmla="*/ 1 w 8"/>
                <a:gd name="T13" fmla="*/ 3 h 7"/>
                <a:gd name="T14" fmla="*/ 2 w 8"/>
                <a:gd name="T15" fmla="*/ 4 h 7"/>
                <a:gd name="T16" fmla="*/ 3 w 8"/>
                <a:gd name="T17" fmla="*/ 4 h 7"/>
                <a:gd name="T18" fmla="*/ 3 w 8"/>
                <a:gd name="T19" fmla="*/ 4 h 7"/>
                <a:gd name="T20" fmla="*/ 4 w 8"/>
                <a:gd name="T21" fmla="*/ 5 h 7"/>
                <a:gd name="T22" fmla="*/ 5 w 8"/>
                <a:gd name="T23" fmla="*/ 5 h 7"/>
                <a:gd name="T24" fmla="*/ 6 w 8"/>
                <a:gd name="T25" fmla="*/ 6 h 7"/>
                <a:gd name="T26" fmla="*/ 6 w 8"/>
                <a:gd name="T27" fmla="*/ 7 h 7"/>
                <a:gd name="T28" fmla="*/ 8 w 8"/>
                <a:gd name="T29" fmla="*/ 7 h 7"/>
                <a:gd name="T30" fmla="*/ 7 w 8"/>
                <a:gd name="T31" fmla="*/ 6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8" h="7">
                  <a:moveTo>
                    <a:pt x="7" y="6"/>
                  </a:moveTo>
                  <a:cubicBezTo>
                    <a:pt x="7" y="5"/>
                    <a:pt x="6" y="5"/>
                    <a:pt x="6" y="4"/>
                  </a:cubicBezTo>
                  <a:cubicBezTo>
                    <a:pt x="6" y="3"/>
                    <a:pt x="5" y="3"/>
                    <a:pt x="5" y="2"/>
                  </a:cubicBezTo>
                  <a:cubicBezTo>
                    <a:pt x="5" y="2"/>
                    <a:pt x="5" y="1"/>
                    <a:pt x="4" y="1"/>
                  </a:cubicBezTo>
                  <a:cubicBezTo>
                    <a:pt x="4" y="0"/>
                    <a:pt x="3" y="0"/>
                    <a:pt x="2" y="0"/>
                  </a:cubicBezTo>
                  <a:cubicBezTo>
                    <a:pt x="2" y="1"/>
                    <a:pt x="1" y="1"/>
                    <a:pt x="0" y="1"/>
                  </a:cubicBezTo>
                  <a:cubicBezTo>
                    <a:pt x="1" y="2"/>
                    <a:pt x="0" y="2"/>
                    <a:pt x="1" y="3"/>
                  </a:cubicBezTo>
                  <a:cubicBezTo>
                    <a:pt x="1" y="4"/>
                    <a:pt x="2" y="3"/>
                    <a:pt x="2" y="4"/>
                  </a:cubicBezTo>
                  <a:cubicBezTo>
                    <a:pt x="2" y="4"/>
                    <a:pt x="3" y="4"/>
                    <a:pt x="3" y="4"/>
                  </a:cubicBezTo>
                  <a:cubicBezTo>
                    <a:pt x="3" y="4"/>
                    <a:pt x="3" y="4"/>
                    <a:pt x="3" y="4"/>
                  </a:cubicBezTo>
                  <a:cubicBezTo>
                    <a:pt x="3" y="4"/>
                    <a:pt x="4" y="5"/>
                    <a:pt x="4" y="5"/>
                  </a:cubicBezTo>
                  <a:cubicBezTo>
                    <a:pt x="4" y="5"/>
                    <a:pt x="5" y="5"/>
                    <a:pt x="5" y="5"/>
                  </a:cubicBezTo>
                  <a:cubicBezTo>
                    <a:pt x="5" y="6"/>
                    <a:pt x="5" y="5"/>
                    <a:pt x="6" y="6"/>
                  </a:cubicBezTo>
                  <a:cubicBezTo>
                    <a:pt x="6" y="6"/>
                    <a:pt x="6" y="7"/>
                    <a:pt x="6" y="7"/>
                  </a:cubicBezTo>
                  <a:cubicBezTo>
                    <a:pt x="7" y="7"/>
                    <a:pt x="7" y="7"/>
                    <a:pt x="8" y="7"/>
                  </a:cubicBezTo>
                  <a:cubicBezTo>
                    <a:pt x="8" y="6"/>
                    <a:pt x="7" y="6"/>
                    <a:pt x="7"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1" name="Freeform 352">
              <a:extLst>
                <a:ext uri="{FF2B5EF4-FFF2-40B4-BE49-F238E27FC236}">
                  <a16:creationId xmlns:a16="http://schemas.microsoft.com/office/drawing/2014/main" id="{E2B51A27-6CDA-431D-8F89-907915117AB5}"/>
                </a:ext>
              </a:extLst>
            </p:cNvPr>
            <p:cNvSpPr>
              <a:spLocks noEditPoints="1"/>
            </p:cNvSpPr>
            <p:nvPr/>
          </p:nvSpPr>
          <p:spPr bwMode="auto">
            <a:xfrm>
              <a:off x="-3148013" y="1857375"/>
              <a:ext cx="39687" cy="31750"/>
            </a:xfrm>
            <a:custGeom>
              <a:avLst/>
              <a:gdLst>
                <a:gd name="T0" fmla="*/ 11 w 11"/>
                <a:gd name="T1" fmla="*/ 3 h 9"/>
                <a:gd name="T2" fmla="*/ 8 w 11"/>
                <a:gd name="T3" fmla="*/ 0 h 9"/>
                <a:gd name="T4" fmla="*/ 7 w 11"/>
                <a:gd name="T5" fmla="*/ 1 h 9"/>
                <a:gd name="T6" fmla="*/ 6 w 11"/>
                <a:gd name="T7" fmla="*/ 1 h 9"/>
                <a:gd name="T8" fmla="*/ 4 w 11"/>
                <a:gd name="T9" fmla="*/ 0 h 9"/>
                <a:gd name="T10" fmla="*/ 3 w 11"/>
                <a:gd name="T11" fmla="*/ 0 h 9"/>
                <a:gd name="T12" fmla="*/ 3 w 11"/>
                <a:gd name="T13" fmla="*/ 1 h 9"/>
                <a:gd name="T14" fmla="*/ 4 w 11"/>
                <a:gd name="T15" fmla="*/ 2 h 9"/>
                <a:gd name="T16" fmla="*/ 2 w 11"/>
                <a:gd name="T17" fmla="*/ 2 h 9"/>
                <a:gd name="T18" fmla="*/ 0 w 11"/>
                <a:gd name="T19" fmla="*/ 1 h 9"/>
                <a:gd name="T20" fmla="*/ 1 w 11"/>
                <a:gd name="T21" fmla="*/ 3 h 9"/>
                <a:gd name="T22" fmla="*/ 2 w 11"/>
                <a:gd name="T23" fmla="*/ 5 h 9"/>
                <a:gd name="T24" fmla="*/ 3 w 11"/>
                <a:gd name="T25" fmla="*/ 7 h 9"/>
                <a:gd name="T26" fmla="*/ 4 w 11"/>
                <a:gd name="T27" fmla="*/ 8 h 9"/>
                <a:gd name="T28" fmla="*/ 7 w 11"/>
                <a:gd name="T29" fmla="*/ 6 h 9"/>
                <a:gd name="T30" fmla="*/ 7 w 11"/>
                <a:gd name="T31" fmla="*/ 8 h 9"/>
                <a:gd name="T32" fmla="*/ 9 w 11"/>
                <a:gd name="T33" fmla="*/ 9 h 9"/>
                <a:gd name="T34" fmla="*/ 9 w 11"/>
                <a:gd name="T35" fmla="*/ 8 h 9"/>
                <a:gd name="T36" fmla="*/ 11 w 11"/>
                <a:gd name="T37" fmla="*/ 3 h 9"/>
                <a:gd name="T38" fmla="*/ 1 w 11"/>
                <a:gd name="T39" fmla="*/ 6 h 9"/>
                <a:gd name="T40" fmla="*/ 0 w 11"/>
                <a:gd name="T41" fmla="*/ 6 h 9"/>
                <a:gd name="T42" fmla="*/ 0 w 11"/>
                <a:gd name="T43" fmla="*/ 7 h 9"/>
                <a:gd name="T44" fmla="*/ 2 w 11"/>
                <a:gd name="T45" fmla="*/ 8 h 9"/>
                <a:gd name="T46" fmla="*/ 2 w 11"/>
                <a:gd name="T47" fmla="*/ 8 h 9"/>
                <a:gd name="T48" fmla="*/ 2 w 11"/>
                <a:gd name="T49" fmla="*/ 7 h 9"/>
                <a:gd name="T50" fmla="*/ 1 w 11"/>
                <a:gd name="T51"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1" h="9">
                  <a:moveTo>
                    <a:pt x="11" y="3"/>
                  </a:moveTo>
                  <a:cubicBezTo>
                    <a:pt x="10" y="2"/>
                    <a:pt x="9" y="1"/>
                    <a:pt x="8" y="0"/>
                  </a:cubicBezTo>
                  <a:cubicBezTo>
                    <a:pt x="8" y="1"/>
                    <a:pt x="7" y="1"/>
                    <a:pt x="7" y="1"/>
                  </a:cubicBezTo>
                  <a:cubicBezTo>
                    <a:pt x="7" y="2"/>
                    <a:pt x="6" y="1"/>
                    <a:pt x="6" y="1"/>
                  </a:cubicBezTo>
                  <a:cubicBezTo>
                    <a:pt x="6" y="2"/>
                    <a:pt x="5" y="0"/>
                    <a:pt x="4" y="0"/>
                  </a:cubicBezTo>
                  <a:cubicBezTo>
                    <a:pt x="4" y="0"/>
                    <a:pt x="4" y="0"/>
                    <a:pt x="3" y="0"/>
                  </a:cubicBezTo>
                  <a:cubicBezTo>
                    <a:pt x="3" y="0"/>
                    <a:pt x="3" y="1"/>
                    <a:pt x="3" y="1"/>
                  </a:cubicBezTo>
                  <a:cubicBezTo>
                    <a:pt x="3" y="1"/>
                    <a:pt x="4" y="1"/>
                    <a:pt x="4" y="2"/>
                  </a:cubicBezTo>
                  <a:cubicBezTo>
                    <a:pt x="3" y="2"/>
                    <a:pt x="2" y="2"/>
                    <a:pt x="2" y="2"/>
                  </a:cubicBezTo>
                  <a:cubicBezTo>
                    <a:pt x="2" y="1"/>
                    <a:pt x="1" y="1"/>
                    <a:pt x="0" y="1"/>
                  </a:cubicBezTo>
                  <a:cubicBezTo>
                    <a:pt x="0" y="2"/>
                    <a:pt x="1" y="2"/>
                    <a:pt x="1" y="3"/>
                  </a:cubicBezTo>
                  <a:cubicBezTo>
                    <a:pt x="1" y="4"/>
                    <a:pt x="2" y="4"/>
                    <a:pt x="2" y="5"/>
                  </a:cubicBezTo>
                  <a:cubicBezTo>
                    <a:pt x="2" y="6"/>
                    <a:pt x="3" y="6"/>
                    <a:pt x="3" y="7"/>
                  </a:cubicBezTo>
                  <a:cubicBezTo>
                    <a:pt x="3" y="7"/>
                    <a:pt x="4" y="7"/>
                    <a:pt x="4" y="8"/>
                  </a:cubicBezTo>
                  <a:cubicBezTo>
                    <a:pt x="5" y="7"/>
                    <a:pt x="6" y="6"/>
                    <a:pt x="7" y="6"/>
                  </a:cubicBezTo>
                  <a:cubicBezTo>
                    <a:pt x="8" y="5"/>
                    <a:pt x="7" y="8"/>
                    <a:pt x="7" y="8"/>
                  </a:cubicBezTo>
                  <a:cubicBezTo>
                    <a:pt x="7" y="8"/>
                    <a:pt x="8" y="9"/>
                    <a:pt x="9" y="9"/>
                  </a:cubicBezTo>
                  <a:cubicBezTo>
                    <a:pt x="9" y="9"/>
                    <a:pt x="9" y="8"/>
                    <a:pt x="9" y="8"/>
                  </a:cubicBezTo>
                  <a:cubicBezTo>
                    <a:pt x="10" y="6"/>
                    <a:pt x="11" y="4"/>
                    <a:pt x="11" y="3"/>
                  </a:cubicBezTo>
                  <a:close/>
                  <a:moveTo>
                    <a:pt x="1" y="6"/>
                  </a:moveTo>
                  <a:cubicBezTo>
                    <a:pt x="1" y="6"/>
                    <a:pt x="0" y="6"/>
                    <a:pt x="0" y="6"/>
                  </a:cubicBezTo>
                  <a:cubicBezTo>
                    <a:pt x="0" y="6"/>
                    <a:pt x="0" y="7"/>
                    <a:pt x="0" y="7"/>
                  </a:cubicBezTo>
                  <a:cubicBezTo>
                    <a:pt x="1" y="8"/>
                    <a:pt x="0" y="8"/>
                    <a:pt x="2" y="8"/>
                  </a:cubicBezTo>
                  <a:cubicBezTo>
                    <a:pt x="2" y="8"/>
                    <a:pt x="2" y="8"/>
                    <a:pt x="2" y="8"/>
                  </a:cubicBezTo>
                  <a:cubicBezTo>
                    <a:pt x="2" y="8"/>
                    <a:pt x="2" y="7"/>
                    <a:pt x="2" y="7"/>
                  </a:cubicBezTo>
                  <a:cubicBezTo>
                    <a:pt x="1" y="6"/>
                    <a:pt x="1" y="7"/>
                    <a:pt x="1"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2" name="Freeform 353">
              <a:extLst>
                <a:ext uri="{FF2B5EF4-FFF2-40B4-BE49-F238E27FC236}">
                  <a16:creationId xmlns:a16="http://schemas.microsoft.com/office/drawing/2014/main" id="{4D5DFD27-4780-4514-B5BB-61988559F2E6}"/>
                </a:ext>
              </a:extLst>
            </p:cNvPr>
            <p:cNvSpPr>
              <a:spLocks/>
            </p:cNvSpPr>
            <p:nvPr/>
          </p:nvSpPr>
          <p:spPr bwMode="auto">
            <a:xfrm>
              <a:off x="-3014663" y="1892300"/>
              <a:ext cx="119062" cy="87313"/>
            </a:xfrm>
            <a:custGeom>
              <a:avLst/>
              <a:gdLst>
                <a:gd name="T0" fmla="*/ 32 w 33"/>
                <a:gd name="T1" fmla="*/ 3 h 24"/>
                <a:gd name="T2" fmla="*/ 31 w 33"/>
                <a:gd name="T3" fmla="*/ 2 h 24"/>
                <a:gd name="T4" fmla="*/ 28 w 33"/>
                <a:gd name="T5" fmla="*/ 4 h 24"/>
                <a:gd name="T6" fmla="*/ 27 w 33"/>
                <a:gd name="T7" fmla="*/ 4 h 24"/>
                <a:gd name="T8" fmla="*/ 26 w 33"/>
                <a:gd name="T9" fmla="*/ 4 h 24"/>
                <a:gd name="T10" fmla="*/ 26 w 33"/>
                <a:gd name="T11" fmla="*/ 2 h 24"/>
                <a:gd name="T12" fmla="*/ 25 w 33"/>
                <a:gd name="T13" fmla="*/ 0 h 24"/>
                <a:gd name="T14" fmla="*/ 23 w 33"/>
                <a:gd name="T15" fmla="*/ 2 h 24"/>
                <a:gd name="T16" fmla="*/ 21 w 33"/>
                <a:gd name="T17" fmla="*/ 3 h 24"/>
                <a:gd name="T18" fmla="*/ 18 w 33"/>
                <a:gd name="T19" fmla="*/ 3 h 24"/>
                <a:gd name="T20" fmla="*/ 16 w 33"/>
                <a:gd name="T21" fmla="*/ 3 h 24"/>
                <a:gd name="T22" fmla="*/ 14 w 33"/>
                <a:gd name="T23" fmla="*/ 2 h 24"/>
                <a:gd name="T24" fmla="*/ 12 w 33"/>
                <a:gd name="T25" fmla="*/ 2 h 24"/>
                <a:gd name="T26" fmla="*/ 11 w 33"/>
                <a:gd name="T27" fmla="*/ 3 h 24"/>
                <a:gd name="T28" fmla="*/ 9 w 33"/>
                <a:gd name="T29" fmla="*/ 5 h 24"/>
                <a:gd name="T30" fmla="*/ 6 w 33"/>
                <a:gd name="T31" fmla="*/ 7 h 24"/>
                <a:gd name="T32" fmla="*/ 4 w 33"/>
                <a:gd name="T33" fmla="*/ 8 h 24"/>
                <a:gd name="T34" fmla="*/ 2 w 33"/>
                <a:gd name="T35" fmla="*/ 7 h 24"/>
                <a:gd name="T36" fmla="*/ 1 w 33"/>
                <a:gd name="T37" fmla="*/ 9 h 24"/>
                <a:gd name="T38" fmla="*/ 0 w 33"/>
                <a:gd name="T39" fmla="*/ 10 h 24"/>
                <a:gd name="T40" fmla="*/ 0 w 33"/>
                <a:gd name="T41" fmla="*/ 12 h 24"/>
                <a:gd name="T42" fmla="*/ 0 w 33"/>
                <a:gd name="T43" fmla="*/ 15 h 24"/>
                <a:gd name="T44" fmla="*/ 0 w 33"/>
                <a:gd name="T45" fmla="*/ 18 h 24"/>
                <a:gd name="T46" fmla="*/ 3 w 33"/>
                <a:gd name="T47" fmla="*/ 19 h 24"/>
                <a:gd name="T48" fmla="*/ 0 w 33"/>
                <a:gd name="T49" fmla="*/ 22 h 24"/>
                <a:gd name="T50" fmla="*/ 1 w 33"/>
                <a:gd name="T51" fmla="*/ 23 h 24"/>
                <a:gd name="T52" fmla="*/ 4 w 33"/>
                <a:gd name="T53" fmla="*/ 23 h 24"/>
                <a:gd name="T54" fmla="*/ 14 w 33"/>
                <a:gd name="T55" fmla="*/ 22 h 24"/>
                <a:gd name="T56" fmla="*/ 13 w 33"/>
                <a:gd name="T57" fmla="*/ 20 h 24"/>
                <a:gd name="T58" fmla="*/ 15 w 33"/>
                <a:gd name="T59" fmla="*/ 19 h 24"/>
                <a:gd name="T60" fmla="*/ 17 w 33"/>
                <a:gd name="T61" fmla="*/ 18 h 24"/>
                <a:gd name="T62" fmla="*/ 19 w 33"/>
                <a:gd name="T63" fmla="*/ 17 h 24"/>
                <a:gd name="T64" fmla="*/ 20 w 33"/>
                <a:gd name="T65" fmla="*/ 16 h 24"/>
                <a:gd name="T66" fmla="*/ 21 w 33"/>
                <a:gd name="T67" fmla="*/ 14 h 24"/>
                <a:gd name="T68" fmla="*/ 23 w 33"/>
                <a:gd name="T69" fmla="*/ 13 h 24"/>
                <a:gd name="T70" fmla="*/ 22 w 33"/>
                <a:gd name="T71" fmla="*/ 11 h 24"/>
                <a:gd name="T72" fmla="*/ 25 w 33"/>
                <a:gd name="T73" fmla="*/ 11 h 24"/>
                <a:gd name="T74" fmla="*/ 25 w 33"/>
                <a:gd name="T75" fmla="*/ 10 h 24"/>
                <a:gd name="T76" fmla="*/ 26 w 33"/>
                <a:gd name="T77" fmla="*/ 8 h 24"/>
                <a:gd name="T78" fmla="*/ 26 w 33"/>
                <a:gd name="T79" fmla="*/ 7 h 24"/>
                <a:gd name="T80" fmla="*/ 26 w 33"/>
                <a:gd name="T81" fmla="*/ 5 h 24"/>
                <a:gd name="T82" fmla="*/ 26 w 33"/>
                <a:gd name="T83" fmla="*/ 5 h 24"/>
                <a:gd name="T84" fmla="*/ 27 w 33"/>
                <a:gd name="T85" fmla="*/ 5 h 24"/>
                <a:gd name="T86" fmla="*/ 31 w 33"/>
                <a:gd name="T87" fmla="*/ 4 h 24"/>
                <a:gd name="T88" fmla="*/ 33 w 33"/>
                <a:gd name="T89" fmla="*/ 3 h 24"/>
                <a:gd name="T90" fmla="*/ 32 w 33"/>
                <a:gd name="T91" fmla="*/ 3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33" h="24">
                  <a:moveTo>
                    <a:pt x="32" y="3"/>
                  </a:moveTo>
                  <a:cubicBezTo>
                    <a:pt x="31" y="3"/>
                    <a:pt x="31" y="3"/>
                    <a:pt x="31" y="2"/>
                  </a:cubicBezTo>
                  <a:cubicBezTo>
                    <a:pt x="30" y="2"/>
                    <a:pt x="29" y="3"/>
                    <a:pt x="28" y="4"/>
                  </a:cubicBezTo>
                  <a:cubicBezTo>
                    <a:pt x="28" y="4"/>
                    <a:pt x="27" y="4"/>
                    <a:pt x="27" y="4"/>
                  </a:cubicBezTo>
                  <a:cubicBezTo>
                    <a:pt x="27" y="5"/>
                    <a:pt x="26" y="5"/>
                    <a:pt x="26" y="4"/>
                  </a:cubicBezTo>
                  <a:cubicBezTo>
                    <a:pt x="25" y="4"/>
                    <a:pt x="27" y="2"/>
                    <a:pt x="26" y="2"/>
                  </a:cubicBezTo>
                  <a:cubicBezTo>
                    <a:pt x="25" y="1"/>
                    <a:pt x="26" y="0"/>
                    <a:pt x="25" y="0"/>
                  </a:cubicBezTo>
                  <a:cubicBezTo>
                    <a:pt x="24" y="0"/>
                    <a:pt x="23" y="1"/>
                    <a:pt x="23" y="2"/>
                  </a:cubicBezTo>
                  <a:cubicBezTo>
                    <a:pt x="23" y="2"/>
                    <a:pt x="21" y="2"/>
                    <a:pt x="21" y="3"/>
                  </a:cubicBezTo>
                  <a:cubicBezTo>
                    <a:pt x="21" y="3"/>
                    <a:pt x="19" y="3"/>
                    <a:pt x="18" y="3"/>
                  </a:cubicBezTo>
                  <a:cubicBezTo>
                    <a:pt x="18" y="4"/>
                    <a:pt x="17" y="3"/>
                    <a:pt x="16" y="3"/>
                  </a:cubicBezTo>
                  <a:cubicBezTo>
                    <a:pt x="16" y="3"/>
                    <a:pt x="15" y="2"/>
                    <a:pt x="14" y="2"/>
                  </a:cubicBezTo>
                  <a:cubicBezTo>
                    <a:pt x="13" y="3"/>
                    <a:pt x="13" y="2"/>
                    <a:pt x="12" y="2"/>
                  </a:cubicBezTo>
                  <a:cubicBezTo>
                    <a:pt x="12" y="2"/>
                    <a:pt x="11" y="3"/>
                    <a:pt x="11" y="3"/>
                  </a:cubicBezTo>
                  <a:cubicBezTo>
                    <a:pt x="10" y="3"/>
                    <a:pt x="9" y="4"/>
                    <a:pt x="9" y="5"/>
                  </a:cubicBezTo>
                  <a:cubicBezTo>
                    <a:pt x="9" y="6"/>
                    <a:pt x="6" y="6"/>
                    <a:pt x="6" y="7"/>
                  </a:cubicBezTo>
                  <a:cubicBezTo>
                    <a:pt x="6" y="8"/>
                    <a:pt x="4" y="9"/>
                    <a:pt x="4" y="8"/>
                  </a:cubicBezTo>
                  <a:cubicBezTo>
                    <a:pt x="4" y="7"/>
                    <a:pt x="2" y="8"/>
                    <a:pt x="2" y="7"/>
                  </a:cubicBezTo>
                  <a:cubicBezTo>
                    <a:pt x="2" y="7"/>
                    <a:pt x="1" y="8"/>
                    <a:pt x="1" y="9"/>
                  </a:cubicBezTo>
                  <a:cubicBezTo>
                    <a:pt x="1" y="9"/>
                    <a:pt x="0" y="10"/>
                    <a:pt x="0" y="10"/>
                  </a:cubicBezTo>
                  <a:cubicBezTo>
                    <a:pt x="0" y="11"/>
                    <a:pt x="0" y="12"/>
                    <a:pt x="0" y="12"/>
                  </a:cubicBezTo>
                  <a:cubicBezTo>
                    <a:pt x="0" y="13"/>
                    <a:pt x="0" y="14"/>
                    <a:pt x="0" y="15"/>
                  </a:cubicBezTo>
                  <a:cubicBezTo>
                    <a:pt x="0" y="16"/>
                    <a:pt x="0" y="17"/>
                    <a:pt x="0" y="18"/>
                  </a:cubicBezTo>
                  <a:cubicBezTo>
                    <a:pt x="1" y="18"/>
                    <a:pt x="2" y="18"/>
                    <a:pt x="3" y="19"/>
                  </a:cubicBezTo>
                  <a:cubicBezTo>
                    <a:pt x="3" y="20"/>
                    <a:pt x="0" y="22"/>
                    <a:pt x="0" y="22"/>
                  </a:cubicBezTo>
                  <a:cubicBezTo>
                    <a:pt x="0" y="22"/>
                    <a:pt x="0" y="23"/>
                    <a:pt x="1" y="23"/>
                  </a:cubicBezTo>
                  <a:cubicBezTo>
                    <a:pt x="2" y="23"/>
                    <a:pt x="3" y="23"/>
                    <a:pt x="4" y="23"/>
                  </a:cubicBezTo>
                  <a:cubicBezTo>
                    <a:pt x="6" y="24"/>
                    <a:pt x="14" y="22"/>
                    <a:pt x="14" y="22"/>
                  </a:cubicBezTo>
                  <a:cubicBezTo>
                    <a:pt x="14" y="22"/>
                    <a:pt x="13" y="20"/>
                    <a:pt x="13" y="20"/>
                  </a:cubicBezTo>
                  <a:cubicBezTo>
                    <a:pt x="14" y="19"/>
                    <a:pt x="14" y="19"/>
                    <a:pt x="15" y="19"/>
                  </a:cubicBezTo>
                  <a:cubicBezTo>
                    <a:pt x="16" y="19"/>
                    <a:pt x="17" y="19"/>
                    <a:pt x="17" y="18"/>
                  </a:cubicBezTo>
                  <a:cubicBezTo>
                    <a:pt x="17" y="18"/>
                    <a:pt x="19" y="17"/>
                    <a:pt x="19" y="17"/>
                  </a:cubicBezTo>
                  <a:cubicBezTo>
                    <a:pt x="20" y="18"/>
                    <a:pt x="20" y="18"/>
                    <a:pt x="20" y="16"/>
                  </a:cubicBezTo>
                  <a:cubicBezTo>
                    <a:pt x="21" y="15"/>
                    <a:pt x="20" y="14"/>
                    <a:pt x="21" y="14"/>
                  </a:cubicBezTo>
                  <a:cubicBezTo>
                    <a:pt x="22" y="14"/>
                    <a:pt x="23" y="13"/>
                    <a:pt x="23" y="13"/>
                  </a:cubicBezTo>
                  <a:cubicBezTo>
                    <a:pt x="23" y="13"/>
                    <a:pt x="22" y="12"/>
                    <a:pt x="22" y="11"/>
                  </a:cubicBezTo>
                  <a:cubicBezTo>
                    <a:pt x="22" y="11"/>
                    <a:pt x="24" y="12"/>
                    <a:pt x="25" y="11"/>
                  </a:cubicBezTo>
                  <a:cubicBezTo>
                    <a:pt x="25" y="11"/>
                    <a:pt x="25" y="10"/>
                    <a:pt x="25" y="10"/>
                  </a:cubicBezTo>
                  <a:cubicBezTo>
                    <a:pt x="25" y="9"/>
                    <a:pt x="26" y="9"/>
                    <a:pt x="26" y="8"/>
                  </a:cubicBezTo>
                  <a:cubicBezTo>
                    <a:pt x="26" y="7"/>
                    <a:pt x="26" y="7"/>
                    <a:pt x="26" y="7"/>
                  </a:cubicBezTo>
                  <a:cubicBezTo>
                    <a:pt x="25" y="6"/>
                    <a:pt x="25" y="5"/>
                    <a:pt x="26" y="5"/>
                  </a:cubicBezTo>
                  <a:cubicBezTo>
                    <a:pt x="26" y="5"/>
                    <a:pt x="26" y="5"/>
                    <a:pt x="26" y="5"/>
                  </a:cubicBezTo>
                  <a:cubicBezTo>
                    <a:pt x="27" y="5"/>
                    <a:pt x="27" y="5"/>
                    <a:pt x="27" y="5"/>
                  </a:cubicBezTo>
                  <a:cubicBezTo>
                    <a:pt x="28" y="4"/>
                    <a:pt x="30" y="4"/>
                    <a:pt x="31" y="4"/>
                  </a:cubicBezTo>
                  <a:cubicBezTo>
                    <a:pt x="31" y="4"/>
                    <a:pt x="32" y="4"/>
                    <a:pt x="33" y="3"/>
                  </a:cubicBezTo>
                  <a:cubicBezTo>
                    <a:pt x="33" y="3"/>
                    <a:pt x="32" y="3"/>
                    <a:pt x="3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3" name="Freeform 354">
              <a:extLst>
                <a:ext uri="{FF2B5EF4-FFF2-40B4-BE49-F238E27FC236}">
                  <a16:creationId xmlns:a16="http://schemas.microsoft.com/office/drawing/2014/main" id="{1F0EA801-DD6C-4033-900A-4DFA7CB58D40}"/>
                </a:ext>
              </a:extLst>
            </p:cNvPr>
            <p:cNvSpPr>
              <a:spLocks/>
            </p:cNvSpPr>
            <p:nvPr/>
          </p:nvSpPr>
          <p:spPr bwMode="auto">
            <a:xfrm>
              <a:off x="-3011488" y="1903413"/>
              <a:ext cx="138112" cy="127000"/>
            </a:xfrm>
            <a:custGeom>
              <a:avLst/>
              <a:gdLst>
                <a:gd name="T0" fmla="*/ 35 w 38"/>
                <a:gd name="T1" fmla="*/ 2 h 35"/>
                <a:gd name="T2" fmla="*/ 32 w 38"/>
                <a:gd name="T3" fmla="*/ 0 h 35"/>
                <a:gd name="T4" fmla="*/ 30 w 38"/>
                <a:gd name="T5" fmla="*/ 1 h 35"/>
                <a:gd name="T6" fmla="*/ 25 w 38"/>
                <a:gd name="T7" fmla="*/ 2 h 35"/>
                <a:gd name="T8" fmla="*/ 25 w 38"/>
                <a:gd name="T9" fmla="*/ 4 h 35"/>
                <a:gd name="T10" fmla="*/ 24 w 38"/>
                <a:gd name="T11" fmla="*/ 7 h 35"/>
                <a:gd name="T12" fmla="*/ 21 w 38"/>
                <a:gd name="T13" fmla="*/ 8 h 35"/>
                <a:gd name="T14" fmla="*/ 20 w 38"/>
                <a:gd name="T15" fmla="*/ 11 h 35"/>
                <a:gd name="T16" fmla="*/ 18 w 38"/>
                <a:gd name="T17" fmla="*/ 14 h 35"/>
                <a:gd name="T18" fmla="*/ 14 w 38"/>
                <a:gd name="T19" fmla="*/ 16 h 35"/>
                <a:gd name="T20" fmla="*/ 13 w 38"/>
                <a:gd name="T21" fmla="*/ 19 h 35"/>
                <a:gd name="T22" fmla="*/ 0 w 38"/>
                <a:gd name="T23" fmla="*/ 20 h 35"/>
                <a:gd name="T24" fmla="*/ 3 w 38"/>
                <a:gd name="T25" fmla="*/ 23 h 35"/>
                <a:gd name="T26" fmla="*/ 5 w 38"/>
                <a:gd name="T27" fmla="*/ 27 h 35"/>
                <a:gd name="T28" fmla="*/ 1 w 38"/>
                <a:gd name="T29" fmla="*/ 30 h 35"/>
                <a:gd name="T30" fmla="*/ 6 w 38"/>
                <a:gd name="T31" fmla="*/ 31 h 35"/>
                <a:gd name="T32" fmla="*/ 11 w 38"/>
                <a:gd name="T33" fmla="*/ 30 h 35"/>
                <a:gd name="T34" fmla="*/ 14 w 38"/>
                <a:gd name="T35" fmla="*/ 32 h 35"/>
                <a:gd name="T36" fmla="*/ 17 w 38"/>
                <a:gd name="T37" fmla="*/ 35 h 35"/>
                <a:gd name="T38" fmla="*/ 17 w 38"/>
                <a:gd name="T39" fmla="*/ 35 h 35"/>
                <a:gd name="T40" fmla="*/ 21 w 38"/>
                <a:gd name="T41" fmla="*/ 33 h 35"/>
                <a:gd name="T42" fmla="*/ 22 w 38"/>
                <a:gd name="T43" fmla="*/ 31 h 35"/>
                <a:gd name="T44" fmla="*/ 20 w 38"/>
                <a:gd name="T45" fmla="*/ 27 h 35"/>
                <a:gd name="T46" fmla="*/ 23 w 38"/>
                <a:gd name="T47" fmla="*/ 25 h 35"/>
                <a:gd name="T48" fmla="*/ 26 w 38"/>
                <a:gd name="T49" fmla="*/ 23 h 35"/>
                <a:gd name="T50" fmla="*/ 29 w 38"/>
                <a:gd name="T51" fmla="*/ 19 h 35"/>
                <a:gd name="T52" fmla="*/ 32 w 38"/>
                <a:gd name="T53" fmla="*/ 17 h 35"/>
                <a:gd name="T54" fmla="*/ 33 w 38"/>
                <a:gd name="T55" fmla="*/ 13 h 35"/>
                <a:gd name="T56" fmla="*/ 31 w 38"/>
                <a:gd name="T57" fmla="*/ 10 h 35"/>
                <a:gd name="T58" fmla="*/ 32 w 38"/>
                <a:gd name="T59" fmla="*/ 6 h 35"/>
                <a:gd name="T60" fmla="*/ 37 w 38"/>
                <a:gd name="T61" fmla="*/ 6 h 35"/>
                <a:gd name="T62" fmla="*/ 36 w 38"/>
                <a:gd name="T63" fmla="*/ 4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38" h="35">
                  <a:moveTo>
                    <a:pt x="36" y="4"/>
                  </a:moveTo>
                  <a:cubicBezTo>
                    <a:pt x="35" y="3"/>
                    <a:pt x="35" y="2"/>
                    <a:pt x="35" y="2"/>
                  </a:cubicBezTo>
                  <a:cubicBezTo>
                    <a:pt x="35" y="2"/>
                    <a:pt x="34" y="1"/>
                    <a:pt x="33" y="0"/>
                  </a:cubicBezTo>
                  <a:cubicBezTo>
                    <a:pt x="33" y="0"/>
                    <a:pt x="33" y="0"/>
                    <a:pt x="32" y="0"/>
                  </a:cubicBezTo>
                  <a:cubicBezTo>
                    <a:pt x="32" y="0"/>
                    <a:pt x="32" y="0"/>
                    <a:pt x="32" y="0"/>
                  </a:cubicBezTo>
                  <a:cubicBezTo>
                    <a:pt x="31" y="1"/>
                    <a:pt x="30" y="1"/>
                    <a:pt x="30" y="1"/>
                  </a:cubicBezTo>
                  <a:cubicBezTo>
                    <a:pt x="29" y="1"/>
                    <a:pt x="27" y="1"/>
                    <a:pt x="26" y="2"/>
                  </a:cubicBezTo>
                  <a:cubicBezTo>
                    <a:pt x="26" y="2"/>
                    <a:pt x="26" y="2"/>
                    <a:pt x="25" y="2"/>
                  </a:cubicBezTo>
                  <a:cubicBezTo>
                    <a:pt x="25" y="2"/>
                    <a:pt x="25" y="2"/>
                    <a:pt x="25" y="2"/>
                  </a:cubicBezTo>
                  <a:cubicBezTo>
                    <a:pt x="24" y="2"/>
                    <a:pt x="24" y="3"/>
                    <a:pt x="25" y="4"/>
                  </a:cubicBezTo>
                  <a:cubicBezTo>
                    <a:pt x="25" y="4"/>
                    <a:pt x="25" y="4"/>
                    <a:pt x="25" y="5"/>
                  </a:cubicBezTo>
                  <a:cubicBezTo>
                    <a:pt x="25" y="6"/>
                    <a:pt x="24" y="6"/>
                    <a:pt x="24" y="7"/>
                  </a:cubicBezTo>
                  <a:cubicBezTo>
                    <a:pt x="24" y="7"/>
                    <a:pt x="24" y="8"/>
                    <a:pt x="24" y="8"/>
                  </a:cubicBezTo>
                  <a:cubicBezTo>
                    <a:pt x="23" y="9"/>
                    <a:pt x="21" y="8"/>
                    <a:pt x="21" y="8"/>
                  </a:cubicBezTo>
                  <a:cubicBezTo>
                    <a:pt x="21" y="9"/>
                    <a:pt x="22" y="10"/>
                    <a:pt x="22" y="10"/>
                  </a:cubicBezTo>
                  <a:cubicBezTo>
                    <a:pt x="22" y="10"/>
                    <a:pt x="21" y="11"/>
                    <a:pt x="20" y="11"/>
                  </a:cubicBezTo>
                  <a:cubicBezTo>
                    <a:pt x="19" y="11"/>
                    <a:pt x="20" y="12"/>
                    <a:pt x="19" y="13"/>
                  </a:cubicBezTo>
                  <a:cubicBezTo>
                    <a:pt x="19" y="15"/>
                    <a:pt x="19" y="15"/>
                    <a:pt x="18" y="14"/>
                  </a:cubicBezTo>
                  <a:cubicBezTo>
                    <a:pt x="18" y="14"/>
                    <a:pt x="16" y="15"/>
                    <a:pt x="16" y="15"/>
                  </a:cubicBezTo>
                  <a:cubicBezTo>
                    <a:pt x="16" y="16"/>
                    <a:pt x="15" y="16"/>
                    <a:pt x="14" y="16"/>
                  </a:cubicBezTo>
                  <a:cubicBezTo>
                    <a:pt x="13" y="16"/>
                    <a:pt x="13" y="16"/>
                    <a:pt x="12" y="17"/>
                  </a:cubicBezTo>
                  <a:cubicBezTo>
                    <a:pt x="12" y="17"/>
                    <a:pt x="13" y="19"/>
                    <a:pt x="13" y="19"/>
                  </a:cubicBezTo>
                  <a:cubicBezTo>
                    <a:pt x="13" y="19"/>
                    <a:pt x="5" y="21"/>
                    <a:pt x="3" y="20"/>
                  </a:cubicBezTo>
                  <a:cubicBezTo>
                    <a:pt x="2" y="20"/>
                    <a:pt x="1" y="20"/>
                    <a:pt x="0" y="20"/>
                  </a:cubicBezTo>
                  <a:cubicBezTo>
                    <a:pt x="0" y="20"/>
                    <a:pt x="1" y="21"/>
                    <a:pt x="1" y="21"/>
                  </a:cubicBezTo>
                  <a:cubicBezTo>
                    <a:pt x="1" y="22"/>
                    <a:pt x="2" y="23"/>
                    <a:pt x="3" y="23"/>
                  </a:cubicBezTo>
                  <a:cubicBezTo>
                    <a:pt x="4" y="24"/>
                    <a:pt x="4" y="25"/>
                    <a:pt x="4" y="26"/>
                  </a:cubicBezTo>
                  <a:cubicBezTo>
                    <a:pt x="5" y="26"/>
                    <a:pt x="6" y="27"/>
                    <a:pt x="5" y="27"/>
                  </a:cubicBezTo>
                  <a:cubicBezTo>
                    <a:pt x="4" y="28"/>
                    <a:pt x="3" y="28"/>
                    <a:pt x="3" y="28"/>
                  </a:cubicBezTo>
                  <a:cubicBezTo>
                    <a:pt x="2" y="28"/>
                    <a:pt x="1" y="29"/>
                    <a:pt x="1" y="30"/>
                  </a:cubicBezTo>
                  <a:cubicBezTo>
                    <a:pt x="1" y="31"/>
                    <a:pt x="1" y="31"/>
                    <a:pt x="1" y="31"/>
                  </a:cubicBezTo>
                  <a:cubicBezTo>
                    <a:pt x="3" y="31"/>
                    <a:pt x="5" y="31"/>
                    <a:pt x="6" y="31"/>
                  </a:cubicBezTo>
                  <a:cubicBezTo>
                    <a:pt x="6" y="30"/>
                    <a:pt x="7" y="30"/>
                    <a:pt x="7" y="30"/>
                  </a:cubicBezTo>
                  <a:cubicBezTo>
                    <a:pt x="8" y="31"/>
                    <a:pt x="10" y="31"/>
                    <a:pt x="11" y="30"/>
                  </a:cubicBezTo>
                  <a:cubicBezTo>
                    <a:pt x="12" y="30"/>
                    <a:pt x="13" y="30"/>
                    <a:pt x="13" y="31"/>
                  </a:cubicBezTo>
                  <a:cubicBezTo>
                    <a:pt x="13" y="31"/>
                    <a:pt x="14" y="32"/>
                    <a:pt x="14" y="32"/>
                  </a:cubicBezTo>
                  <a:cubicBezTo>
                    <a:pt x="15" y="33"/>
                    <a:pt x="14" y="33"/>
                    <a:pt x="15" y="34"/>
                  </a:cubicBezTo>
                  <a:cubicBezTo>
                    <a:pt x="15" y="34"/>
                    <a:pt x="16" y="34"/>
                    <a:pt x="17" y="35"/>
                  </a:cubicBezTo>
                  <a:cubicBezTo>
                    <a:pt x="17" y="35"/>
                    <a:pt x="17" y="35"/>
                    <a:pt x="17" y="35"/>
                  </a:cubicBezTo>
                  <a:cubicBezTo>
                    <a:pt x="17" y="35"/>
                    <a:pt x="17" y="35"/>
                    <a:pt x="17" y="35"/>
                  </a:cubicBezTo>
                  <a:cubicBezTo>
                    <a:pt x="18" y="34"/>
                    <a:pt x="18" y="33"/>
                    <a:pt x="19" y="33"/>
                  </a:cubicBezTo>
                  <a:cubicBezTo>
                    <a:pt x="21" y="34"/>
                    <a:pt x="21" y="33"/>
                    <a:pt x="21" y="33"/>
                  </a:cubicBezTo>
                  <a:cubicBezTo>
                    <a:pt x="22" y="33"/>
                    <a:pt x="23" y="33"/>
                    <a:pt x="23" y="33"/>
                  </a:cubicBezTo>
                  <a:cubicBezTo>
                    <a:pt x="24" y="32"/>
                    <a:pt x="23" y="31"/>
                    <a:pt x="22" y="31"/>
                  </a:cubicBezTo>
                  <a:cubicBezTo>
                    <a:pt x="22" y="30"/>
                    <a:pt x="21" y="29"/>
                    <a:pt x="21" y="28"/>
                  </a:cubicBezTo>
                  <a:cubicBezTo>
                    <a:pt x="21" y="27"/>
                    <a:pt x="20" y="27"/>
                    <a:pt x="20" y="27"/>
                  </a:cubicBezTo>
                  <a:cubicBezTo>
                    <a:pt x="20" y="26"/>
                    <a:pt x="21" y="25"/>
                    <a:pt x="22" y="24"/>
                  </a:cubicBezTo>
                  <a:cubicBezTo>
                    <a:pt x="22" y="24"/>
                    <a:pt x="23" y="25"/>
                    <a:pt x="23" y="25"/>
                  </a:cubicBezTo>
                  <a:cubicBezTo>
                    <a:pt x="24" y="24"/>
                    <a:pt x="25" y="24"/>
                    <a:pt x="25" y="24"/>
                  </a:cubicBezTo>
                  <a:cubicBezTo>
                    <a:pt x="25" y="25"/>
                    <a:pt x="26" y="24"/>
                    <a:pt x="26" y="23"/>
                  </a:cubicBezTo>
                  <a:cubicBezTo>
                    <a:pt x="26" y="22"/>
                    <a:pt x="28" y="22"/>
                    <a:pt x="28" y="22"/>
                  </a:cubicBezTo>
                  <a:cubicBezTo>
                    <a:pt x="28" y="21"/>
                    <a:pt x="29" y="19"/>
                    <a:pt x="29" y="19"/>
                  </a:cubicBezTo>
                  <a:cubicBezTo>
                    <a:pt x="29" y="19"/>
                    <a:pt x="30" y="19"/>
                    <a:pt x="30" y="18"/>
                  </a:cubicBezTo>
                  <a:cubicBezTo>
                    <a:pt x="30" y="17"/>
                    <a:pt x="31" y="17"/>
                    <a:pt x="32" y="17"/>
                  </a:cubicBezTo>
                  <a:cubicBezTo>
                    <a:pt x="32" y="17"/>
                    <a:pt x="32" y="16"/>
                    <a:pt x="32" y="15"/>
                  </a:cubicBezTo>
                  <a:cubicBezTo>
                    <a:pt x="32" y="14"/>
                    <a:pt x="32" y="13"/>
                    <a:pt x="33" y="13"/>
                  </a:cubicBezTo>
                  <a:cubicBezTo>
                    <a:pt x="34" y="13"/>
                    <a:pt x="33" y="12"/>
                    <a:pt x="32" y="12"/>
                  </a:cubicBezTo>
                  <a:cubicBezTo>
                    <a:pt x="31" y="12"/>
                    <a:pt x="31" y="10"/>
                    <a:pt x="31" y="10"/>
                  </a:cubicBezTo>
                  <a:cubicBezTo>
                    <a:pt x="31" y="10"/>
                    <a:pt x="31" y="8"/>
                    <a:pt x="30" y="8"/>
                  </a:cubicBezTo>
                  <a:cubicBezTo>
                    <a:pt x="30" y="8"/>
                    <a:pt x="31" y="6"/>
                    <a:pt x="32" y="6"/>
                  </a:cubicBezTo>
                  <a:cubicBezTo>
                    <a:pt x="33" y="6"/>
                    <a:pt x="34" y="8"/>
                    <a:pt x="35" y="7"/>
                  </a:cubicBezTo>
                  <a:cubicBezTo>
                    <a:pt x="36" y="7"/>
                    <a:pt x="37" y="6"/>
                    <a:pt x="37" y="6"/>
                  </a:cubicBezTo>
                  <a:cubicBezTo>
                    <a:pt x="38" y="6"/>
                    <a:pt x="38" y="5"/>
                    <a:pt x="38" y="5"/>
                  </a:cubicBezTo>
                  <a:cubicBezTo>
                    <a:pt x="38" y="4"/>
                    <a:pt x="37" y="4"/>
                    <a:pt x="36"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4" name="Freeform 355">
              <a:extLst>
                <a:ext uri="{FF2B5EF4-FFF2-40B4-BE49-F238E27FC236}">
                  <a16:creationId xmlns:a16="http://schemas.microsoft.com/office/drawing/2014/main" id="{40541609-6031-4F6C-BEEC-2739F3AFDE5A}"/>
                </a:ext>
              </a:extLst>
            </p:cNvPr>
            <p:cNvSpPr>
              <a:spLocks noEditPoints="1"/>
            </p:cNvSpPr>
            <p:nvPr/>
          </p:nvSpPr>
          <p:spPr bwMode="auto">
            <a:xfrm>
              <a:off x="-2733675" y="2184400"/>
              <a:ext cx="387350" cy="136525"/>
            </a:xfrm>
            <a:custGeom>
              <a:avLst/>
              <a:gdLst>
                <a:gd name="T0" fmla="*/ 8 w 107"/>
                <a:gd name="T1" fmla="*/ 16 h 38"/>
                <a:gd name="T2" fmla="*/ 30 w 107"/>
                <a:gd name="T3" fmla="*/ 20 h 38"/>
                <a:gd name="T4" fmla="*/ 4 w 107"/>
                <a:gd name="T5" fmla="*/ 10 h 38"/>
                <a:gd name="T6" fmla="*/ 57 w 107"/>
                <a:gd name="T7" fmla="*/ 27 h 38"/>
                <a:gd name="T8" fmla="*/ 59 w 107"/>
                <a:gd name="T9" fmla="*/ 22 h 38"/>
                <a:gd name="T10" fmla="*/ 63 w 107"/>
                <a:gd name="T11" fmla="*/ 22 h 38"/>
                <a:gd name="T12" fmla="*/ 65 w 107"/>
                <a:gd name="T13" fmla="*/ 15 h 38"/>
                <a:gd name="T14" fmla="*/ 65 w 107"/>
                <a:gd name="T15" fmla="*/ 13 h 38"/>
                <a:gd name="T16" fmla="*/ 61 w 107"/>
                <a:gd name="T17" fmla="*/ 11 h 38"/>
                <a:gd name="T18" fmla="*/ 55 w 107"/>
                <a:gd name="T19" fmla="*/ 20 h 38"/>
                <a:gd name="T20" fmla="*/ 25 w 107"/>
                <a:gd name="T21" fmla="*/ 21 h 38"/>
                <a:gd name="T22" fmla="*/ 24 w 107"/>
                <a:gd name="T23" fmla="*/ 17 h 38"/>
                <a:gd name="T24" fmla="*/ 23 w 107"/>
                <a:gd name="T25" fmla="*/ 19 h 38"/>
                <a:gd name="T26" fmla="*/ 19 w 107"/>
                <a:gd name="T27" fmla="*/ 14 h 38"/>
                <a:gd name="T28" fmla="*/ 16 w 107"/>
                <a:gd name="T29" fmla="*/ 10 h 38"/>
                <a:gd name="T30" fmla="*/ 10 w 107"/>
                <a:gd name="T31" fmla="*/ 6 h 38"/>
                <a:gd name="T32" fmla="*/ 0 w 107"/>
                <a:gd name="T33" fmla="*/ 0 h 38"/>
                <a:gd name="T34" fmla="*/ 9 w 107"/>
                <a:gd name="T35" fmla="*/ 13 h 38"/>
                <a:gd name="T36" fmla="*/ 20 w 107"/>
                <a:gd name="T37" fmla="*/ 26 h 38"/>
                <a:gd name="T38" fmla="*/ 25 w 107"/>
                <a:gd name="T39" fmla="*/ 24 h 38"/>
                <a:gd name="T40" fmla="*/ 77 w 107"/>
                <a:gd name="T41" fmla="*/ 10 h 38"/>
                <a:gd name="T42" fmla="*/ 77 w 107"/>
                <a:gd name="T43" fmla="*/ 13 h 38"/>
                <a:gd name="T44" fmla="*/ 72 w 107"/>
                <a:gd name="T45" fmla="*/ 21 h 38"/>
                <a:gd name="T46" fmla="*/ 57 w 107"/>
                <a:gd name="T47" fmla="*/ 34 h 38"/>
                <a:gd name="T48" fmla="*/ 66 w 107"/>
                <a:gd name="T49" fmla="*/ 33 h 38"/>
                <a:gd name="T50" fmla="*/ 79 w 107"/>
                <a:gd name="T51" fmla="*/ 22 h 38"/>
                <a:gd name="T52" fmla="*/ 45 w 107"/>
                <a:gd name="T53" fmla="*/ 32 h 38"/>
                <a:gd name="T54" fmla="*/ 40 w 107"/>
                <a:gd name="T55" fmla="*/ 30 h 38"/>
                <a:gd name="T56" fmla="*/ 25 w 107"/>
                <a:gd name="T57" fmla="*/ 28 h 38"/>
                <a:gd name="T58" fmla="*/ 27 w 107"/>
                <a:gd name="T59" fmla="*/ 31 h 38"/>
                <a:gd name="T60" fmla="*/ 41 w 107"/>
                <a:gd name="T61" fmla="*/ 33 h 38"/>
                <a:gd name="T62" fmla="*/ 45 w 107"/>
                <a:gd name="T63" fmla="*/ 32 h 38"/>
                <a:gd name="T64" fmla="*/ 93 w 107"/>
                <a:gd name="T65" fmla="*/ 21 h 38"/>
                <a:gd name="T66" fmla="*/ 83 w 107"/>
                <a:gd name="T67" fmla="*/ 17 h 38"/>
                <a:gd name="T68" fmla="*/ 89 w 107"/>
                <a:gd name="T69" fmla="*/ 19 h 38"/>
                <a:gd name="T70" fmla="*/ 86 w 107"/>
                <a:gd name="T71" fmla="*/ 20 h 38"/>
                <a:gd name="T72" fmla="*/ 91 w 107"/>
                <a:gd name="T73" fmla="*/ 23 h 38"/>
                <a:gd name="T74" fmla="*/ 101 w 107"/>
                <a:gd name="T75" fmla="*/ 29 h 38"/>
                <a:gd name="T76" fmla="*/ 104 w 107"/>
                <a:gd name="T77" fmla="*/ 33 h 38"/>
                <a:gd name="T78" fmla="*/ 99 w 107"/>
                <a:gd name="T79" fmla="*/ 17 h 38"/>
                <a:gd name="T80" fmla="*/ 68 w 107"/>
                <a:gd name="T81" fmla="*/ 36 h 38"/>
                <a:gd name="T82" fmla="*/ 69 w 107"/>
                <a:gd name="T83" fmla="*/ 36 h 38"/>
                <a:gd name="T84" fmla="*/ 70 w 107"/>
                <a:gd name="T85" fmla="*/ 35 h 38"/>
                <a:gd name="T86" fmla="*/ 51 w 107"/>
                <a:gd name="T87" fmla="*/ 13 h 38"/>
                <a:gd name="T88" fmla="*/ 52 w 107"/>
                <a:gd name="T89" fmla="*/ 8 h 38"/>
                <a:gd name="T90" fmla="*/ 52 w 107"/>
                <a:gd name="T91" fmla="*/ 4 h 38"/>
                <a:gd name="T92" fmla="*/ 46 w 107"/>
                <a:gd name="T93" fmla="*/ 7 h 38"/>
                <a:gd name="T94" fmla="*/ 41 w 107"/>
                <a:gd name="T95" fmla="*/ 10 h 38"/>
                <a:gd name="T96" fmla="*/ 34 w 107"/>
                <a:gd name="T97" fmla="*/ 10 h 38"/>
                <a:gd name="T98" fmla="*/ 31 w 107"/>
                <a:gd name="T99" fmla="*/ 12 h 38"/>
                <a:gd name="T100" fmla="*/ 37 w 107"/>
                <a:gd name="T101" fmla="*/ 21 h 38"/>
                <a:gd name="T102" fmla="*/ 45 w 107"/>
                <a:gd name="T103" fmla="*/ 23 h 38"/>
                <a:gd name="T104" fmla="*/ 55 w 107"/>
                <a:gd name="T105" fmla="*/ 36 h 38"/>
                <a:gd name="T106" fmla="*/ 55 w 107"/>
                <a:gd name="T107" fmla="*/ 36 h 38"/>
                <a:gd name="T108" fmla="*/ 48 w 107"/>
                <a:gd name="T109" fmla="*/ 34 h 38"/>
                <a:gd name="T110" fmla="*/ 52 w 107"/>
                <a:gd name="T111" fmla="*/ 33 h 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07" h="38">
                  <a:moveTo>
                    <a:pt x="8" y="16"/>
                  </a:moveTo>
                  <a:cubicBezTo>
                    <a:pt x="7" y="16"/>
                    <a:pt x="8" y="18"/>
                    <a:pt x="9" y="17"/>
                  </a:cubicBezTo>
                  <a:cubicBezTo>
                    <a:pt x="9" y="17"/>
                    <a:pt x="8" y="15"/>
                    <a:pt x="8" y="16"/>
                  </a:cubicBezTo>
                  <a:close/>
                  <a:moveTo>
                    <a:pt x="30" y="20"/>
                  </a:moveTo>
                  <a:cubicBezTo>
                    <a:pt x="30" y="20"/>
                    <a:pt x="28" y="20"/>
                    <a:pt x="29" y="21"/>
                  </a:cubicBezTo>
                  <a:cubicBezTo>
                    <a:pt x="29" y="22"/>
                    <a:pt x="30" y="21"/>
                    <a:pt x="30" y="20"/>
                  </a:cubicBezTo>
                  <a:close/>
                  <a:moveTo>
                    <a:pt x="4" y="10"/>
                  </a:moveTo>
                  <a:cubicBezTo>
                    <a:pt x="4" y="11"/>
                    <a:pt x="5" y="13"/>
                    <a:pt x="6" y="12"/>
                  </a:cubicBezTo>
                  <a:cubicBezTo>
                    <a:pt x="6" y="11"/>
                    <a:pt x="4" y="10"/>
                    <a:pt x="4" y="10"/>
                  </a:cubicBezTo>
                  <a:close/>
                  <a:moveTo>
                    <a:pt x="56" y="22"/>
                  </a:moveTo>
                  <a:cubicBezTo>
                    <a:pt x="57" y="22"/>
                    <a:pt x="57" y="24"/>
                    <a:pt x="57" y="24"/>
                  </a:cubicBezTo>
                  <a:cubicBezTo>
                    <a:pt x="57" y="25"/>
                    <a:pt x="56" y="27"/>
                    <a:pt x="57" y="27"/>
                  </a:cubicBezTo>
                  <a:cubicBezTo>
                    <a:pt x="58" y="27"/>
                    <a:pt x="59" y="25"/>
                    <a:pt x="58" y="25"/>
                  </a:cubicBezTo>
                  <a:cubicBezTo>
                    <a:pt x="58" y="24"/>
                    <a:pt x="58" y="21"/>
                    <a:pt x="58" y="21"/>
                  </a:cubicBezTo>
                  <a:cubicBezTo>
                    <a:pt x="58" y="20"/>
                    <a:pt x="60" y="20"/>
                    <a:pt x="59" y="22"/>
                  </a:cubicBezTo>
                  <a:cubicBezTo>
                    <a:pt x="59" y="23"/>
                    <a:pt x="61" y="23"/>
                    <a:pt x="61" y="24"/>
                  </a:cubicBezTo>
                  <a:cubicBezTo>
                    <a:pt x="61" y="25"/>
                    <a:pt x="62" y="24"/>
                    <a:pt x="63" y="24"/>
                  </a:cubicBezTo>
                  <a:cubicBezTo>
                    <a:pt x="64" y="24"/>
                    <a:pt x="64" y="23"/>
                    <a:pt x="63" y="22"/>
                  </a:cubicBezTo>
                  <a:cubicBezTo>
                    <a:pt x="62" y="22"/>
                    <a:pt x="63" y="20"/>
                    <a:pt x="62" y="20"/>
                  </a:cubicBezTo>
                  <a:cubicBezTo>
                    <a:pt x="61" y="19"/>
                    <a:pt x="61" y="18"/>
                    <a:pt x="62" y="18"/>
                  </a:cubicBezTo>
                  <a:cubicBezTo>
                    <a:pt x="63" y="18"/>
                    <a:pt x="65" y="16"/>
                    <a:pt x="65" y="15"/>
                  </a:cubicBezTo>
                  <a:cubicBezTo>
                    <a:pt x="65" y="15"/>
                    <a:pt x="61" y="15"/>
                    <a:pt x="60" y="17"/>
                  </a:cubicBezTo>
                  <a:cubicBezTo>
                    <a:pt x="60" y="18"/>
                    <a:pt x="57" y="16"/>
                    <a:pt x="57" y="14"/>
                  </a:cubicBezTo>
                  <a:cubicBezTo>
                    <a:pt x="58" y="12"/>
                    <a:pt x="64" y="12"/>
                    <a:pt x="65" y="13"/>
                  </a:cubicBezTo>
                  <a:cubicBezTo>
                    <a:pt x="67" y="13"/>
                    <a:pt x="69" y="11"/>
                    <a:pt x="69" y="10"/>
                  </a:cubicBezTo>
                  <a:cubicBezTo>
                    <a:pt x="70" y="9"/>
                    <a:pt x="68" y="10"/>
                    <a:pt x="67" y="11"/>
                  </a:cubicBezTo>
                  <a:cubicBezTo>
                    <a:pt x="66" y="12"/>
                    <a:pt x="63" y="11"/>
                    <a:pt x="61" y="11"/>
                  </a:cubicBezTo>
                  <a:cubicBezTo>
                    <a:pt x="59" y="10"/>
                    <a:pt x="59" y="11"/>
                    <a:pt x="58" y="12"/>
                  </a:cubicBezTo>
                  <a:cubicBezTo>
                    <a:pt x="57" y="12"/>
                    <a:pt x="57" y="15"/>
                    <a:pt x="56" y="15"/>
                  </a:cubicBezTo>
                  <a:cubicBezTo>
                    <a:pt x="56" y="15"/>
                    <a:pt x="56" y="18"/>
                    <a:pt x="55" y="20"/>
                  </a:cubicBezTo>
                  <a:cubicBezTo>
                    <a:pt x="53" y="22"/>
                    <a:pt x="55" y="22"/>
                    <a:pt x="56" y="22"/>
                  </a:cubicBezTo>
                  <a:close/>
                  <a:moveTo>
                    <a:pt x="25" y="24"/>
                  </a:moveTo>
                  <a:cubicBezTo>
                    <a:pt x="25" y="23"/>
                    <a:pt x="25" y="22"/>
                    <a:pt x="25" y="21"/>
                  </a:cubicBezTo>
                  <a:cubicBezTo>
                    <a:pt x="25" y="21"/>
                    <a:pt x="25" y="21"/>
                    <a:pt x="26" y="21"/>
                  </a:cubicBezTo>
                  <a:cubicBezTo>
                    <a:pt x="27" y="21"/>
                    <a:pt x="27" y="19"/>
                    <a:pt x="26" y="19"/>
                  </a:cubicBezTo>
                  <a:cubicBezTo>
                    <a:pt x="26" y="19"/>
                    <a:pt x="25" y="17"/>
                    <a:pt x="24" y="17"/>
                  </a:cubicBezTo>
                  <a:cubicBezTo>
                    <a:pt x="23" y="17"/>
                    <a:pt x="23" y="18"/>
                    <a:pt x="24" y="19"/>
                  </a:cubicBezTo>
                  <a:cubicBezTo>
                    <a:pt x="25" y="19"/>
                    <a:pt x="25" y="19"/>
                    <a:pt x="25" y="20"/>
                  </a:cubicBezTo>
                  <a:cubicBezTo>
                    <a:pt x="25" y="20"/>
                    <a:pt x="24" y="19"/>
                    <a:pt x="23" y="19"/>
                  </a:cubicBezTo>
                  <a:cubicBezTo>
                    <a:pt x="22" y="19"/>
                    <a:pt x="23" y="18"/>
                    <a:pt x="22" y="18"/>
                  </a:cubicBezTo>
                  <a:cubicBezTo>
                    <a:pt x="21" y="18"/>
                    <a:pt x="21" y="16"/>
                    <a:pt x="20" y="16"/>
                  </a:cubicBezTo>
                  <a:cubicBezTo>
                    <a:pt x="19" y="16"/>
                    <a:pt x="19" y="15"/>
                    <a:pt x="19" y="14"/>
                  </a:cubicBezTo>
                  <a:cubicBezTo>
                    <a:pt x="20" y="14"/>
                    <a:pt x="18" y="13"/>
                    <a:pt x="18" y="12"/>
                  </a:cubicBezTo>
                  <a:cubicBezTo>
                    <a:pt x="18" y="11"/>
                    <a:pt x="17" y="12"/>
                    <a:pt x="17" y="11"/>
                  </a:cubicBezTo>
                  <a:cubicBezTo>
                    <a:pt x="17" y="10"/>
                    <a:pt x="16" y="11"/>
                    <a:pt x="16" y="10"/>
                  </a:cubicBezTo>
                  <a:cubicBezTo>
                    <a:pt x="15" y="9"/>
                    <a:pt x="15" y="10"/>
                    <a:pt x="14" y="9"/>
                  </a:cubicBezTo>
                  <a:cubicBezTo>
                    <a:pt x="14" y="9"/>
                    <a:pt x="13" y="8"/>
                    <a:pt x="12" y="8"/>
                  </a:cubicBezTo>
                  <a:cubicBezTo>
                    <a:pt x="12" y="9"/>
                    <a:pt x="11" y="8"/>
                    <a:pt x="10" y="6"/>
                  </a:cubicBezTo>
                  <a:cubicBezTo>
                    <a:pt x="10" y="6"/>
                    <a:pt x="7" y="4"/>
                    <a:pt x="7" y="3"/>
                  </a:cubicBezTo>
                  <a:cubicBezTo>
                    <a:pt x="6" y="2"/>
                    <a:pt x="5" y="1"/>
                    <a:pt x="3" y="1"/>
                  </a:cubicBezTo>
                  <a:cubicBezTo>
                    <a:pt x="1" y="1"/>
                    <a:pt x="1" y="0"/>
                    <a:pt x="0" y="0"/>
                  </a:cubicBezTo>
                  <a:cubicBezTo>
                    <a:pt x="0" y="2"/>
                    <a:pt x="2" y="4"/>
                    <a:pt x="3" y="5"/>
                  </a:cubicBezTo>
                  <a:cubicBezTo>
                    <a:pt x="5" y="6"/>
                    <a:pt x="5" y="8"/>
                    <a:pt x="7" y="8"/>
                  </a:cubicBezTo>
                  <a:cubicBezTo>
                    <a:pt x="8" y="8"/>
                    <a:pt x="8" y="13"/>
                    <a:pt x="9" y="13"/>
                  </a:cubicBezTo>
                  <a:cubicBezTo>
                    <a:pt x="10" y="13"/>
                    <a:pt x="12" y="17"/>
                    <a:pt x="13" y="18"/>
                  </a:cubicBezTo>
                  <a:cubicBezTo>
                    <a:pt x="13" y="20"/>
                    <a:pt x="15" y="21"/>
                    <a:pt x="16" y="22"/>
                  </a:cubicBezTo>
                  <a:cubicBezTo>
                    <a:pt x="17" y="24"/>
                    <a:pt x="20" y="25"/>
                    <a:pt x="20" y="26"/>
                  </a:cubicBezTo>
                  <a:cubicBezTo>
                    <a:pt x="21" y="26"/>
                    <a:pt x="21" y="28"/>
                    <a:pt x="21" y="27"/>
                  </a:cubicBezTo>
                  <a:cubicBezTo>
                    <a:pt x="22" y="26"/>
                    <a:pt x="23" y="27"/>
                    <a:pt x="24" y="27"/>
                  </a:cubicBezTo>
                  <a:cubicBezTo>
                    <a:pt x="25" y="27"/>
                    <a:pt x="25" y="25"/>
                    <a:pt x="25" y="24"/>
                  </a:cubicBezTo>
                  <a:close/>
                  <a:moveTo>
                    <a:pt x="77" y="13"/>
                  </a:moveTo>
                  <a:cubicBezTo>
                    <a:pt x="79" y="13"/>
                    <a:pt x="78" y="12"/>
                    <a:pt x="78" y="11"/>
                  </a:cubicBezTo>
                  <a:cubicBezTo>
                    <a:pt x="78" y="10"/>
                    <a:pt x="77" y="11"/>
                    <a:pt x="77" y="10"/>
                  </a:cubicBezTo>
                  <a:cubicBezTo>
                    <a:pt x="77" y="10"/>
                    <a:pt x="76" y="8"/>
                    <a:pt x="75" y="10"/>
                  </a:cubicBezTo>
                  <a:cubicBezTo>
                    <a:pt x="74" y="11"/>
                    <a:pt x="75" y="15"/>
                    <a:pt x="76" y="15"/>
                  </a:cubicBezTo>
                  <a:cubicBezTo>
                    <a:pt x="77" y="14"/>
                    <a:pt x="76" y="13"/>
                    <a:pt x="77" y="13"/>
                  </a:cubicBezTo>
                  <a:close/>
                  <a:moveTo>
                    <a:pt x="72" y="21"/>
                  </a:moveTo>
                  <a:cubicBezTo>
                    <a:pt x="72" y="22"/>
                    <a:pt x="74" y="23"/>
                    <a:pt x="74" y="22"/>
                  </a:cubicBezTo>
                  <a:cubicBezTo>
                    <a:pt x="75" y="21"/>
                    <a:pt x="71" y="20"/>
                    <a:pt x="72" y="21"/>
                  </a:cubicBezTo>
                  <a:close/>
                  <a:moveTo>
                    <a:pt x="66" y="33"/>
                  </a:moveTo>
                  <a:cubicBezTo>
                    <a:pt x="64" y="33"/>
                    <a:pt x="63" y="34"/>
                    <a:pt x="61" y="33"/>
                  </a:cubicBezTo>
                  <a:cubicBezTo>
                    <a:pt x="59" y="33"/>
                    <a:pt x="57" y="33"/>
                    <a:pt x="57" y="34"/>
                  </a:cubicBezTo>
                  <a:cubicBezTo>
                    <a:pt x="57" y="35"/>
                    <a:pt x="59" y="35"/>
                    <a:pt x="61" y="35"/>
                  </a:cubicBezTo>
                  <a:cubicBezTo>
                    <a:pt x="62" y="35"/>
                    <a:pt x="64" y="34"/>
                    <a:pt x="65" y="34"/>
                  </a:cubicBezTo>
                  <a:cubicBezTo>
                    <a:pt x="67" y="34"/>
                    <a:pt x="68" y="33"/>
                    <a:pt x="66" y="33"/>
                  </a:cubicBezTo>
                  <a:close/>
                  <a:moveTo>
                    <a:pt x="81" y="20"/>
                  </a:moveTo>
                  <a:cubicBezTo>
                    <a:pt x="79" y="20"/>
                    <a:pt x="76" y="20"/>
                    <a:pt x="76" y="21"/>
                  </a:cubicBezTo>
                  <a:cubicBezTo>
                    <a:pt x="77" y="22"/>
                    <a:pt x="78" y="22"/>
                    <a:pt x="79" y="22"/>
                  </a:cubicBezTo>
                  <a:cubicBezTo>
                    <a:pt x="81" y="22"/>
                    <a:pt x="82" y="23"/>
                    <a:pt x="82" y="23"/>
                  </a:cubicBezTo>
                  <a:cubicBezTo>
                    <a:pt x="83" y="23"/>
                    <a:pt x="83" y="21"/>
                    <a:pt x="81" y="20"/>
                  </a:cubicBezTo>
                  <a:close/>
                  <a:moveTo>
                    <a:pt x="45" y="32"/>
                  </a:moveTo>
                  <a:cubicBezTo>
                    <a:pt x="45" y="31"/>
                    <a:pt x="42" y="32"/>
                    <a:pt x="41" y="32"/>
                  </a:cubicBezTo>
                  <a:cubicBezTo>
                    <a:pt x="39" y="31"/>
                    <a:pt x="42" y="31"/>
                    <a:pt x="43" y="30"/>
                  </a:cubicBezTo>
                  <a:cubicBezTo>
                    <a:pt x="44" y="29"/>
                    <a:pt x="42" y="29"/>
                    <a:pt x="40" y="30"/>
                  </a:cubicBezTo>
                  <a:cubicBezTo>
                    <a:pt x="38" y="31"/>
                    <a:pt x="35" y="28"/>
                    <a:pt x="35" y="29"/>
                  </a:cubicBezTo>
                  <a:cubicBezTo>
                    <a:pt x="35" y="30"/>
                    <a:pt x="31" y="29"/>
                    <a:pt x="30" y="28"/>
                  </a:cubicBezTo>
                  <a:cubicBezTo>
                    <a:pt x="29" y="28"/>
                    <a:pt x="26" y="27"/>
                    <a:pt x="25" y="28"/>
                  </a:cubicBezTo>
                  <a:cubicBezTo>
                    <a:pt x="24" y="29"/>
                    <a:pt x="24" y="28"/>
                    <a:pt x="24" y="29"/>
                  </a:cubicBezTo>
                  <a:cubicBezTo>
                    <a:pt x="24" y="30"/>
                    <a:pt x="25" y="30"/>
                    <a:pt x="26" y="30"/>
                  </a:cubicBezTo>
                  <a:cubicBezTo>
                    <a:pt x="26" y="30"/>
                    <a:pt x="26" y="31"/>
                    <a:pt x="27" y="31"/>
                  </a:cubicBezTo>
                  <a:cubicBezTo>
                    <a:pt x="28" y="31"/>
                    <a:pt x="31" y="32"/>
                    <a:pt x="31" y="31"/>
                  </a:cubicBezTo>
                  <a:cubicBezTo>
                    <a:pt x="31" y="31"/>
                    <a:pt x="34" y="31"/>
                    <a:pt x="35" y="32"/>
                  </a:cubicBezTo>
                  <a:cubicBezTo>
                    <a:pt x="37" y="34"/>
                    <a:pt x="40" y="34"/>
                    <a:pt x="41" y="33"/>
                  </a:cubicBezTo>
                  <a:cubicBezTo>
                    <a:pt x="42" y="33"/>
                    <a:pt x="44" y="34"/>
                    <a:pt x="44" y="34"/>
                  </a:cubicBezTo>
                  <a:cubicBezTo>
                    <a:pt x="45" y="33"/>
                    <a:pt x="46" y="35"/>
                    <a:pt x="47" y="34"/>
                  </a:cubicBezTo>
                  <a:cubicBezTo>
                    <a:pt x="48" y="33"/>
                    <a:pt x="45" y="33"/>
                    <a:pt x="45" y="32"/>
                  </a:cubicBezTo>
                  <a:close/>
                  <a:moveTo>
                    <a:pt x="99" y="17"/>
                  </a:moveTo>
                  <a:cubicBezTo>
                    <a:pt x="98" y="17"/>
                    <a:pt x="97" y="19"/>
                    <a:pt x="97" y="19"/>
                  </a:cubicBezTo>
                  <a:cubicBezTo>
                    <a:pt x="96" y="19"/>
                    <a:pt x="94" y="21"/>
                    <a:pt x="93" y="21"/>
                  </a:cubicBezTo>
                  <a:cubicBezTo>
                    <a:pt x="91" y="22"/>
                    <a:pt x="91" y="17"/>
                    <a:pt x="90" y="16"/>
                  </a:cubicBezTo>
                  <a:cubicBezTo>
                    <a:pt x="90" y="15"/>
                    <a:pt x="85" y="14"/>
                    <a:pt x="85" y="15"/>
                  </a:cubicBezTo>
                  <a:cubicBezTo>
                    <a:pt x="85" y="16"/>
                    <a:pt x="83" y="16"/>
                    <a:pt x="83" y="17"/>
                  </a:cubicBezTo>
                  <a:cubicBezTo>
                    <a:pt x="83" y="17"/>
                    <a:pt x="83" y="17"/>
                    <a:pt x="84" y="17"/>
                  </a:cubicBezTo>
                  <a:cubicBezTo>
                    <a:pt x="85" y="17"/>
                    <a:pt x="85" y="18"/>
                    <a:pt x="86" y="19"/>
                  </a:cubicBezTo>
                  <a:cubicBezTo>
                    <a:pt x="86" y="20"/>
                    <a:pt x="88" y="19"/>
                    <a:pt x="89" y="19"/>
                  </a:cubicBezTo>
                  <a:cubicBezTo>
                    <a:pt x="90" y="19"/>
                    <a:pt x="90" y="20"/>
                    <a:pt x="89" y="20"/>
                  </a:cubicBezTo>
                  <a:cubicBezTo>
                    <a:pt x="88" y="19"/>
                    <a:pt x="88" y="20"/>
                    <a:pt x="87" y="20"/>
                  </a:cubicBezTo>
                  <a:cubicBezTo>
                    <a:pt x="86" y="20"/>
                    <a:pt x="85" y="20"/>
                    <a:pt x="86" y="20"/>
                  </a:cubicBezTo>
                  <a:cubicBezTo>
                    <a:pt x="86" y="21"/>
                    <a:pt x="87" y="21"/>
                    <a:pt x="87" y="22"/>
                  </a:cubicBezTo>
                  <a:cubicBezTo>
                    <a:pt x="87" y="23"/>
                    <a:pt x="89" y="23"/>
                    <a:pt x="89" y="22"/>
                  </a:cubicBezTo>
                  <a:cubicBezTo>
                    <a:pt x="89" y="21"/>
                    <a:pt x="90" y="23"/>
                    <a:pt x="91" y="23"/>
                  </a:cubicBezTo>
                  <a:cubicBezTo>
                    <a:pt x="93" y="23"/>
                    <a:pt x="92" y="24"/>
                    <a:pt x="93" y="24"/>
                  </a:cubicBezTo>
                  <a:cubicBezTo>
                    <a:pt x="95" y="24"/>
                    <a:pt x="98" y="25"/>
                    <a:pt x="100" y="26"/>
                  </a:cubicBezTo>
                  <a:cubicBezTo>
                    <a:pt x="101" y="27"/>
                    <a:pt x="100" y="28"/>
                    <a:pt x="101" y="29"/>
                  </a:cubicBezTo>
                  <a:cubicBezTo>
                    <a:pt x="102" y="30"/>
                    <a:pt x="102" y="31"/>
                    <a:pt x="101" y="31"/>
                  </a:cubicBezTo>
                  <a:cubicBezTo>
                    <a:pt x="100" y="31"/>
                    <a:pt x="98" y="32"/>
                    <a:pt x="99" y="33"/>
                  </a:cubicBezTo>
                  <a:cubicBezTo>
                    <a:pt x="99" y="34"/>
                    <a:pt x="103" y="33"/>
                    <a:pt x="104" y="33"/>
                  </a:cubicBezTo>
                  <a:cubicBezTo>
                    <a:pt x="105" y="33"/>
                    <a:pt x="105" y="34"/>
                    <a:pt x="107" y="35"/>
                  </a:cubicBezTo>
                  <a:cubicBezTo>
                    <a:pt x="107" y="20"/>
                    <a:pt x="107" y="20"/>
                    <a:pt x="107" y="20"/>
                  </a:cubicBezTo>
                  <a:cubicBezTo>
                    <a:pt x="104" y="19"/>
                    <a:pt x="99" y="17"/>
                    <a:pt x="99" y="17"/>
                  </a:cubicBezTo>
                  <a:close/>
                  <a:moveTo>
                    <a:pt x="69" y="35"/>
                  </a:moveTo>
                  <a:cubicBezTo>
                    <a:pt x="69" y="35"/>
                    <a:pt x="68" y="35"/>
                    <a:pt x="68" y="35"/>
                  </a:cubicBezTo>
                  <a:cubicBezTo>
                    <a:pt x="68" y="35"/>
                    <a:pt x="68" y="35"/>
                    <a:pt x="68" y="36"/>
                  </a:cubicBezTo>
                  <a:cubicBezTo>
                    <a:pt x="68" y="36"/>
                    <a:pt x="67" y="35"/>
                    <a:pt x="67" y="35"/>
                  </a:cubicBezTo>
                  <a:cubicBezTo>
                    <a:pt x="66" y="36"/>
                    <a:pt x="65" y="37"/>
                    <a:pt x="66" y="38"/>
                  </a:cubicBezTo>
                  <a:cubicBezTo>
                    <a:pt x="67" y="38"/>
                    <a:pt x="68" y="37"/>
                    <a:pt x="69" y="36"/>
                  </a:cubicBezTo>
                  <a:cubicBezTo>
                    <a:pt x="69" y="36"/>
                    <a:pt x="69" y="36"/>
                    <a:pt x="69" y="36"/>
                  </a:cubicBezTo>
                  <a:cubicBezTo>
                    <a:pt x="69" y="36"/>
                    <a:pt x="69" y="36"/>
                    <a:pt x="69" y="36"/>
                  </a:cubicBezTo>
                  <a:cubicBezTo>
                    <a:pt x="69" y="35"/>
                    <a:pt x="70" y="35"/>
                    <a:pt x="70" y="35"/>
                  </a:cubicBezTo>
                  <a:cubicBezTo>
                    <a:pt x="69" y="35"/>
                    <a:pt x="69" y="35"/>
                    <a:pt x="69" y="35"/>
                  </a:cubicBezTo>
                  <a:close/>
                  <a:moveTo>
                    <a:pt x="50" y="17"/>
                  </a:moveTo>
                  <a:cubicBezTo>
                    <a:pt x="51" y="16"/>
                    <a:pt x="51" y="15"/>
                    <a:pt x="51" y="13"/>
                  </a:cubicBezTo>
                  <a:cubicBezTo>
                    <a:pt x="51" y="12"/>
                    <a:pt x="54" y="12"/>
                    <a:pt x="55" y="11"/>
                  </a:cubicBezTo>
                  <a:cubicBezTo>
                    <a:pt x="55" y="11"/>
                    <a:pt x="54" y="10"/>
                    <a:pt x="53" y="10"/>
                  </a:cubicBezTo>
                  <a:cubicBezTo>
                    <a:pt x="52" y="9"/>
                    <a:pt x="53" y="8"/>
                    <a:pt x="52" y="8"/>
                  </a:cubicBezTo>
                  <a:cubicBezTo>
                    <a:pt x="52" y="7"/>
                    <a:pt x="51" y="6"/>
                    <a:pt x="52" y="6"/>
                  </a:cubicBezTo>
                  <a:cubicBezTo>
                    <a:pt x="52" y="6"/>
                    <a:pt x="51" y="4"/>
                    <a:pt x="52" y="4"/>
                  </a:cubicBezTo>
                  <a:cubicBezTo>
                    <a:pt x="52" y="4"/>
                    <a:pt x="52" y="4"/>
                    <a:pt x="52" y="4"/>
                  </a:cubicBezTo>
                  <a:cubicBezTo>
                    <a:pt x="52" y="3"/>
                    <a:pt x="51" y="3"/>
                    <a:pt x="51" y="3"/>
                  </a:cubicBezTo>
                  <a:cubicBezTo>
                    <a:pt x="50" y="3"/>
                    <a:pt x="47" y="3"/>
                    <a:pt x="47" y="5"/>
                  </a:cubicBezTo>
                  <a:cubicBezTo>
                    <a:pt x="48" y="7"/>
                    <a:pt x="46" y="6"/>
                    <a:pt x="46" y="7"/>
                  </a:cubicBezTo>
                  <a:cubicBezTo>
                    <a:pt x="46" y="8"/>
                    <a:pt x="45" y="8"/>
                    <a:pt x="45" y="9"/>
                  </a:cubicBezTo>
                  <a:cubicBezTo>
                    <a:pt x="45" y="10"/>
                    <a:pt x="45" y="10"/>
                    <a:pt x="43" y="10"/>
                  </a:cubicBezTo>
                  <a:cubicBezTo>
                    <a:pt x="42" y="11"/>
                    <a:pt x="42" y="10"/>
                    <a:pt x="41" y="10"/>
                  </a:cubicBezTo>
                  <a:cubicBezTo>
                    <a:pt x="40" y="10"/>
                    <a:pt x="40" y="11"/>
                    <a:pt x="39" y="11"/>
                  </a:cubicBezTo>
                  <a:cubicBezTo>
                    <a:pt x="38" y="11"/>
                    <a:pt x="36" y="11"/>
                    <a:pt x="36" y="11"/>
                  </a:cubicBezTo>
                  <a:cubicBezTo>
                    <a:pt x="35" y="12"/>
                    <a:pt x="34" y="10"/>
                    <a:pt x="34" y="10"/>
                  </a:cubicBezTo>
                  <a:cubicBezTo>
                    <a:pt x="34" y="10"/>
                    <a:pt x="33" y="10"/>
                    <a:pt x="33" y="9"/>
                  </a:cubicBezTo>
                  <a:cubicBezTo>
                    <a:pt x="33" y="9"/>
                    <a:pt x="33" y="9"/>
                    <a:pt x="33" y="9"/>
                  </a:cubicBezTo>
                  <a:cubicBezTo>
                    <a:pt x="32" y="9"/>
                    <a:pt x="30" y="11"/>
                    <a:pt x="31" y="12"/>
                  </a:cubicBezTo>
                  <a:cubicBezTo>
                    <a:pt x="32" y="13"/>
                    <a:pt x="32" y="15"/>
                    <a:pt x="33" y="15"/>
                  </a:cubicBezTo>
                  <a:cubicBezTo>
                    <a:pt x="33" y="16"/>
                    <a:pt x="35" y="16"/>
                    <a:pt x="35" y="18"/>
                  </a:cubicBezTo>
                  <a:cubicBezTo>
                    <a:pt x="35" y="19"/>
                    <a:pt x="36" y="21"/>
                    <a:pt x="37" y="21"/>
                  </a:cubicBezTo>
                  <a:cubicBezTo>
                    <a:pt x="38" y="20"/>
                    <a:pt x="38" y="21"/>
                    <a:pt x="39" y="22"/>
                  </a:cubicBezTo>
                  <a:cubicBezTo>
                    <a:pt x="39" y="22"/>
                    <a:pt x="41" y="21"/>
                    <a:pt x="42" y="21"/>
                  </a:cubicBezTo>
                  <a:cubicBezTo>
                    <a:pt x="42" y="21"/>
                    <a:pt x="45" y="22"/>
                    <a:pt x="45" y="23"/>
                  </a:cubicBezTo>
                  <a:cubicBezTo>
                    <a:pt x="45" y="23"/>
                    <a:pt x="47" y="23"/>
                    <a:pt x="48" y="22"/>
                  </a:cubicBezTo>
                  <a:cubicBezTo>
                    <a:pt x="49" y="22"/>
                    <a:pt x="49" y="18"/>
                    <a:pt x="50" y="17"/>
                  </a:cubicBezTo>
                  <a:close/>
                  <a:moveTo>
                    <a:pt x="55" y="36"/>
                  </a:moveTo>
                  <a:cubicBezTo>
                    <a:pt x="55" y="37"/>
                    <a:pt x="57" y="37"/>
                    <a:pt x="57" y="37"/>
                  </a:cubicBezTo>
                  <a:cubicBezTo>
                    <a:pt x="57" y="38"/>
                    <a:pt x="59" y="38"/>
                    <a:pt x="59" y="37"/>
                  </a:cubicBezTo>
                  <a:cubicBezTo>
                    <a:pt x="59" y="36"/>
                    <a:pt x="54" y="35"/>
                    <a:pt x="55" y="36"/>
                  </a:cubicBezTo>
                  <a:close/>
                  <a:moveTo>
                    <a:pt x="52" y="33"/>
                  </a:moveTo>
                  <a:cubicBezTo>
                    <a:pt x="51" y="33"/>
                    <a:pt x="50" y="34"/>
                    <a:pt x="49" y="33"/>
                  </a:cubicBezTo>
                  <a:cubicBezTo>
                    <a:pt x="49" y="33"/>
                    <a:pt x="48" y="34"/>
                    <a:pt x="48" y="34"/>
                  </a:cubicBezTo>
                  <a:cubicBezTo>
                    <a:pt x="48" y="35"/>
                    <a:pt x="50" y="36"/>
                    <a:pt x="52" y="35"/>
                  </a:cubicBezTo>
                  <a:cubicBezTo>
                    <a:pt x="53" y="34"/>
                    <a:pt x="55" y="35"/>
                    <a:pt x="55" y="34"/>
                  </a:cubicBezTo>
                  <a:cubicBezTo>
                    <a:pt x="55" y="33"/>
                    <a:pt x="52" y="32"/>
                    <a:pt x="52" y="3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5" name="Freeform 356">
              <a:extLst>
                <a:ext uri="{FF2B5EF4-FFF2-40B4-BE49-F238E27FC236}">
                  <a16:creationId xmlns:a16="http://schemas.microsoft.com/office/drawing/2014/main" id="{27B094F9-C745-4055-A7EE-7E461634F8CF}"/>
                </a:ext>
              </a:extLst>
            </p:cNvPr>
            <p:cNvSpPr>
              <a:spLocks noEditPoints="1"/>
            </p:cNvSpPr>
            <p:nvPr/>
          </p:nvSpPr>
          <p:spPr bwMode="auto">
            <a:xfrm>
              <a:off x="-2490788" y="2303463"/>
              <a:ext cx="28575" cy="11113"/>
            </a:xfrm>
            <a:custGeom>
              <a:avLst/>
              <a:gdLst>
                <a:gd name="T0" fmla="*/ 1 w 8"/>
                <a:gd name="T1" fmla="*/ 2 h 3"/>
                <a:gd name="T2" fmla="*/ 0 w 8"/>
                <a:gd name="T3" fmla="*/ 2 h 3"/>
                <a:gd name="T4" fmla="*/ 1 w 8"/>
                <a:gd name="T5" fmla="*/ 3 h 3"/>
                <a:gd name="T6" fmla="*/ 1 w 8"/>
                <a:gd name="T7" fmla="*/ 2 h 3"/>
                <a:gd name="T8" fmla="*/ 1 w 8"/>
                <a:gd name="T9" fmla="*/ 2 h 3"/>
                <a:gd name="T10" fmla="*/ 1 w 8"/>
                <a:gd name="T11" fmla="*/ 2 h 3"/>
                <a:gd name="T12" fmla="*/ 4 w 8"/>
                <a:gd name="T13" fmla="*/ 0 h 3"/>
                <a:gd name="T14" fmla="*/ 2 w 8"/>
                <a:gd name="T15" fmla="*/ 1 h 3"/>
                <a:gd name="T16" fmla="*/ 2 w 8"/>
                <a:gd name="T17" fmla="*/ 2 h 3"/>
                <a:gd name="T18" fmla="*/ 3 w 8"/>
                <a:gd name="T19" fmla="*/ 2 h 3"/>
                <a:gd name="T20" fmla="*/ 8 w 8"/>
                <a:gd name="T21" fmla="*/ 0 h 3"/>
                <a:gd name="T22" fmla="*/ 4 w 8"/>
                <a:gd name="T23"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8" h="3">
                  <a:moveTo>
                    <a:pt x="1" y="2"/>
                  </a:moveTo>
                  <a:cubicBezTo>
                    <a:pt x="1" y="2"/>
                    <a:pt x="0" y="2"/>
                    <a:pt x="0" y="2"/>
                  </a:cubicBezTo>
                  <a:cubicBezTo>
                    <a:pt x="0" y="2"/>
                    <a:pt x="1" y="3"/>
                    <a:pt x="1" y="3"/>
                  </a:cubicBezTo>
                  <a:cubicBezTo>
                    <a:pt x="1" y="2"/>
                    <a:pt x="1" y="2"/>
                    <a:pt x="1" y="2"/>
                  </a:cubicBezTo>
                  <a:cubicBezTo>
                    <a:pt x="1" y="2"/>
                    <a:pt x="1" y="2"/>
                    <a:pt x="1" y="2"/>
                  </a:cubicBezTo>
                  <a:cubicBezTo>
                    <a:pt x="1" y="2"/>
                    <a:pt x="1" y="2"/>
                    <a:pt x="1" y="2"/>
                  </a:cubicBezTo>
                  <a:close/>
                  <a:moveTo>
                    <a:pt x="4" y="0"/>
                  </a:moveTo>
                  <a:cubicBezTo>
                    <a:pt x="3" y="0"/>
                    <a:pt x="3" y="1"/>
                    <a:pt x="2" y="1"/>
                  </a:cubicBezTo>
                  <a:cubicBezTo>
                    <a:pt x="2" y="2"/>
                    <a:pt x="2" y="2"/>
                    <a:pt x="2" y="2"/>
                  </a:cubicBezTo>
                  <a:cubicBezTo>
                    <a:pt x="2" y="2"/>
                    <a:pt x="2" y="2"/>
                    <a:pt x="3" y="2"/>
                  </a:cubicBezTo>
                  <a:cubicBezTo>
                    <a:pt x="4" y="2"/>
                    <a:pt x="7" y="1"/>
                    <a:pt x="8" y="0"/>
                  </a:cubicBezTo>
                  <a:cubicBezTo>
                    <a:pt x="8" y="0"/>
                    <a:pt x="5" y="0"/>
                    <a:pt x="4"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6" name="Freeform 357">
              <a:extLst>
                <a:ext uri="{FF2B5EF4-FFF2-40B4-BE49-F238E27FC236}">
                  <a16:creationId xmlns:a16="http://schemas.microsoft.com/office/drawing/2014/main" id="{ED25A7F9-CAC1-4F40-8C41-B2A3B0D21CBE}"/>
                </a:ext>
              </a:extLst>
            </p:cNvPr>
            <p:cNvSpPr>
              <a:spLocks noEditPoints="1"/>
            </p:cNvSpPr>
            <p:nvPr/>
          </p:nvSpPr>
          <p:spPr bwMode="auto">
            <a:xfrm>
              <a:off x="-3467100" y="1803400"/>
              <a:ext cx="98425" cy="103188"/>
            </a:xfrm>
            <a:custGeom>
              <a:avLst/>
              <a:gdLst>
                <a:gd name="T0" fmla="*/ 18 w 27"/>
                <a:gd name="T1" fmla="*/ 25 h 29"/>
                <a:gd name="T2" fmla="*/ 16 w 27"/>
                <a:gd name="T3" fmla="*/ 25 h 29"/>
                <a:gd name="T4" fmla="*/ 14 w 27"/>
                <a:gd name="T5" fmla="*/ 26 h 29"/>
                <a:gd name="T6" fmla="*/ 16 w 27"/>
                <a:gd name="T7" fmla="*/ 27 h 29"/>
                <a:gd name="T8" fmla="*/ 19 w 27"/>
                <a:gd name="T9" fmla="*/ 29 h 29"/>
                <a:gd name="T10" fmla="*/ 19 w 27"/>
                <a:gd name="T11" fmla="*/ 27 h 29"/>
                <a:gd name="T12" fmla="*/ 20 w 27"/>
                <a:gd name="T13" fmla="*/ 25 h 29"/>
                <a:gd name="T14" fmla="*/ 18 w 27"/>
                <a:gd name="T15" fmla="*/ 25 h 29"/>
                <a:gd name="T16" fmla="*/ 5 w 27"/>
                <a:gd name="T17" fmla="*/ 17 h 29"/>
                <a:gd name="T18" fmla="*/ 3 w 27"/>
                <a:gd name="T19" fmla="*/ 18 h 29"/>
                <a:gd name="T20" fmla="*/ 4 w 27"/>
                <a:gd name="T21" fmla="*/ 21 h 29"/>
                <a:gd name="T22" fmla="*/ 5 w 27"/>
                <a:gd name="T23" fmla="*/ 23 h 29"/>
                <a:gd name="T24" fmla="*/ 7 w 27"/>
                <a:gd name="T25" fmla="*/ 22 h 29"/>
                <a:gd name="T26" fmla="*/ 7 w 27"/>
                <a:gd name="T27" fmla="*/ 18 h 29"/>
                <a:gd name="T28" fmla="*/ 5 w 27"/>
                <a:gd name="T29" fmla="*/ 17 h 29"/>
                <a:gd name="T30" fmla="*/ 22 w 27"/>
                <a:gd name="T31" fmla="*/ 16 h 29"/>
                <a:gd name="T32" fmla="*/ 20 w 27"/>
                <a:gd name="T33" fmla="*/ 15 h 29"/>
                <a:gd name="T34" fmla="*/ 17 w 27"/>
                <a:gd name="T35" fmla="*/ 11 h 29"/>
                <a:gd name="T36" fmla="*/ 13 w 27"/>
                <a:gd name="T37" fmla="*/ 8 h 29"/>
                <a:gd name="T38" fmla="*/ 13 w 27"/>
                <a:gd name="T39" fmla="*/ 5 h 29"/>
                <a:gd name="T40" fmla="*/ 14 w 27"/>
                <a:gd name="T41" fmla="*/ 4 h 29"/>
                <a:gd name="T42" fmla="*/ 15 w 27"/>
                <a:gd name="T43" fmla="*/ 1 h 29"/>
                <a:gd name="T44" fmla="*/ 13 w 27"/>
                <a:gd name="T45" fmla="*/ 1 h 29"/>
                <a:gd name="T46" fmla="*/ 13 w 27"/>
                <a:gd name="T47" fmla="*/ 0 h 29"/>
                <a:gd name="T48" fmla="*/ 11 w 27"/>
                <a:gd name="T49" fmla="*/ 0 h 29"/>
                <a:gd name="T50" fmla="*/ 10 w 27"/>
                <a:gd name="T51" fmla="*/ 0 h 29"/>
                <a:gd name="T52" fmla="*/ 9 w 27"/>
                <a:gd name="T53" fmla="*/ 0 h 29"/>
                <a:gd name="T54" fmla="*/ 9 w 27"/>
                <a:gd name="T55" fmla="*/ 1 h 29"/>
                <a:gd name="T56" fmla="*/ 9 w 27"/>
                <a:gd name="T57" fmla="*/ 1 h 29"/>
                <a:gd name="T58" fmla="*/ 8 w 27"/>
                <a:gd name="T59" fmla="*/ 2 h 29"/>
                <a:gd name="T60" fmla="*/ 7 w 27"/>
                <a:gd name="T61" fmla="*/ 2 h 29"/>
                <a:gd name="T62" fmla="*/ 6 w 27"/>
                <a:gd name="T63" fmla="*/ 2 h 29"/>
                <a:gd name="T64" fmla="*/ 5 w 27"/>
                <a:gd name="T65" fmla="*/ 3 h 29"/>
                <a:gd name="T66" fmla="*/ 4 w 27"/>
                <a:gd name="T67" fmla="*/ 2 h 29"/>
                <a:gd name="T68" fmla="*/ 3 w 27"/>
                <a:gd name="T69" fmla="*/ 3 h 29"/>
                <a:gd name="T70" fmla="*/ 1 w 27"/>
                <a:gd name="T71" fmla="*/ 3 h 29"/>
                <a:gd name="T72" fmla="*/ 1 w 27"/>
                <a:gd name="T73" fmla="*/ 4 h 29"/>
                <a:gd name="T74" fmla="*/ 1 w 27"/>
                <a:gd name="T75" fmla="*/ 5 h 29"/>
                <a:gd name="T76" fmla="*/ 0 w 27"/>
                <a:gd name="T77" fmla="*/ 6 h 29"/>
                <a:gd name="T78" fmla="*/ 1 w 27"/>
                <a:gd name="T79" fmla="*/ 7 h 29"/>
                <a:gd name="T80" fmla="*/ 1 w 27"/>
                <a:gd name="T81" fmla="*/ 8 h 29"/>
                <a:gd name="T82" fmla="*/ 2 w 27"/>
                <a:gd name="T83" fmla="*/ 9 h 29"/>
                <a:gd name="T84" fmla="*/ 2 w 27"/>
                <a:gd name="T85" fmla="*/ 9 h 29"/>
                <a:gd name="T86" fmla="*/ 3 w 27"/>
                <a:gd name="T87" fmla="*/ 9 h 29"/>
                <a:gd name="T88" fmla="*/ 5 w 27"/>
                <a:gd name="T89" fmla="*/ 8 h 29"/>
                <a:gd name="T90" fmla="*/ 8 w 27"/>
                <a:gd name="T91" fmla="*/ 9 h 29"/>
                <a:gd name="T92" fmla="*/ 9 w 27"/>
                <a:gd name="T93" fmla="*/ 10 h 29"/>
                <a:gd name="T94" fmla="*/ 11 w 27"/>
                <a:gd name="T95" fmla="*/ 13 h 29"/>
                <a:gd name="T96" fmla="*/ 14 w 27"/>
                <a:gd name="T97" fmla="*/ 16 h 29"/>
                <a:gd name="T98" fmla="*/ 17 w 27"/>
                <a:gd name="T99" fmla="*/ 17 h 29"/>
                <a:gd name="T100" fmla="*/ 19 w 27"/>
                <a:gd name="T101" fmla="*/ 18 h 29"/>
                <a:gd name="T102" fmla="*/ 20 w 27"/>
                <a:gd name="T103" fmla="*/ 20 h 29"/>
                <a:gd name="T104" fmla="*/ 21 w 27"/>
                <a:gd name="T105" fmla="*/ 21 h 29"/>
                <a:gd name="T106" fmla="*/ 21 w 27"/>
                <a:gd name="T107" fmla="*/ 24 h 29"/>
                <a:gd name="T108" fmla="*/ 21 w 27"/>
                <a:gd name="T109" fmla="*/ 25 h 29"/>
                <a:gd name="T110" fmla="*/ 22 w 27"/>
                <a:gd name="T111" fmla="*/ 23 h 29"/>
                <a:gd name="T112" fmla="*/ 24 w 27"/>
                <a:gd name="T113" fmla="*/ 22 h 29"/>
                <a:gd name="T114" fmla="*/ 23 w 27"/>
                <a:gd name="T115" fmla="*/ 20 h 29"/>
                <a:gd name="T116" fmla="*/ 25 w 27"/>
                <a:gd name="T117" fmla="*/ 19 h 29"/>
                <a:gd name="T118" fmla="*/ 27 w 27"/>
                <a:gd name="T119" fmla="*/ 19 h 29"/>
                <a:gd name="T120" fmla="*/ 22 w 27"/>
                <a:gd name="T121" fmla="*/ 16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7" h="29">
                  <a:moveTo>
                    <a:pt x="18" y="25"/>
                  </a:moveTo>
                  <a:cubicBezTo>
                    <a:pt x="17" y="25"/>
                    <a:pt x="16" y="25"/>
                    <a:pt x="16" y="25"/>
                  </a:cubicBezTo>
                  <a:cubicBezTo>
                    <a:pt x="15" y="25"/>
                    <a:pt x="13" y="25"/>
                    <a:pt x="14" y="26"/>
                  </a:cubicBezTo>
                  <a:cubicBezTo>
                    <a:pt x="14" y="26"/>
                    <a:pt x="14" y="27"/>
                    <a:pt x="16" y="27"/>
                  </a:cubicBezTo>
                  <a:cubicBezTo>
                    <a:pt x="18" y="28"/>
                    <a:pt x="18" y="29"/>
                    <a:pt x="19" y="29"/>
                  </a:cubicBezTo>
                  <a:cubicBezTo>
                    <a:pt x="19" y="29"/>
                    <a:pt x="20" y="28"/>
                    <a:pt x="19" y="27"/>
                  </a:cubicBezTo>
                  <a:cubicBezTo>
                    <a:pt x="19" y="26"/>
                    <a:pt x="20" y="25"/>
                    <a:pt x="20" y="25"/>
                  </a:cubicBezTo>
                  <a:cubicBezTo>
                    <a:pt x="20" y="25"/>
                    <a:pt x="20" y="25"/>
                    <a:pt x="18" y="25"/>
                  </a:cubicBezTo>
                  <a:close/>
                  <a:moveTo>
                    <a:pt x="5" y="17"/>
                  </a:moveTo>
                  <a:cubicBezTo>
                    <a:pt x="4" y="18"/>
                    <a:pt x="4" y="17"/>
                    <a:pt x="3" y="18"/>
                  </a:cubicBezTo>
                  <a:cubicBezTo>
                    <a:pt x="3" y="18"/>
                    <a:pt x="5" y="19"/>
                    <a:pt x="4" y="21"/>
                  </a:cubicBezTo>
                  <a:cubicBezTo>
                    <a:pt x="4" y="22"/>
                    <a:pt x="5" y="24"/>
                    <a:pt x="5" y="23"/>
                  </a:cubicBezTo>
                  <a:cubicBezTo>
                    <a:pt x="6" y="22"/>
                    <a:pt x="6" y="22"/>
                    <a:pt x="7" y="22"/>
                  </a:cubicBezTo>
                  <a:cubicBezTo>
                    <a:pt x="7" y="21"/>
                    <a:pt x="7" y="19"/>
                    <a:pt x="7" y="18"/>
                  </a:cubicBezTo>
                  <a:cubicBezTo>
                    <a:pt x="8" y="17"/>
                    <a:pt x="6" y="17"/>
                    <a:pt x="5" y="17"/>
                  </a:cubicBezTo>
                  <a:close/>
                  <a:moveTo>
                    <a:pt x="22" y="16"/>
                  </a:moveTo>
                  <a:cubicBezTo>
                    <a:pt x="21" y="16"/>
                    <a:pt x="22" y="15"/>
                    <a:pt x="20" y="15"/>
                  </a:cubicBezTo>
                  <a:cubicBezTo>
                    <a:pt x="19" y="15"/>
                    <a:pt x="17" y="13"/>
                    <a:pt x="17" y="11"/>
                  </a:cubicBezTo>
                  <a:cubicBezTo>
                    <a:pt x="16" y="9"/>
                    <a:pt x="14" y="9"/>
                    <a:pt x="13" y="8"/>
                  </a:cubicBezTo>
                  <a:cubicBezTo>
                    <a:pt x="13" y="7"/>
                    <a:pt x="14" y="6"/>
                    <a:pt x="13" y="5"/>
                  </a:cubicBezTo>
                  <a:cubicBezTo>
                    <a:pt x="13" y="5"/>
                    <a:pt x="14" y="4"/>
                    <a:pt x="14" y="4"/>
                  </a:cubicBezTo>
                  <a:cubicBezTo>
                    <a:pt x="14" y="3"/>
                    <a:pt x="15" y="2"/>
                    <a:pt x="15" y="1"/>
                  </a:cubicBezTo>
                  <a:cubicBezTo>
                    <a:pt x="14" y="1"/>
                    <a:pt x="14" y="1"/>
                    <a:pt x="13" y="1"/>
                  </a:cubicBezTo>
                  <a:cubicBezTo>
                    <a:pt x="13" y="1"/>
                    <a:pt x="13" y="0"/>
                    <a:pt x="13" y="0"/>
                  </a:cubicBezTo>
                  <a:cubicBezTo>
                    <a:pt x="13" y="0"/>
                    <a:pt x="11" y="0"/>
                    <a:pt x="11" y="0"/>
                  </a:cubicBezTo>
                  <a:cubicBezTo>
                    <a:pt x="11" y="0"/>
                    <a:pt x="10" y="1"/>
                    <a:pt x="10" y="0"/>
                  </a:cubicBezTo>
                  <a:cubicBezTo>
                    <a:pt x="10" y="0"/>
                    <a:pt x="9" y="0"/>
                    <a:pt x="9" y="0"/>
                  </a:cubicBezTo>
                  <a:cubicBezTo>
                    <a:pt x="9" y="1"/>
                    <a:pt x="9" y="1"/>
                    <a:pt x="9" y="1"/>
                  </a:cubicBezTo>
                  <a:cubicBezTo>
                    <a:pt x="9" y="1"/>
                    <a:pt x="9" y="1"/>
                    <a:pt x="9" y="1"/>
                  </a:cubicBezTo>
                  <a:cubicBezTo>
                    <a:pt x="8" y="1"/>
                    <a:pt x="8" y="1"/>
                    <a:pt x="8" y="2"/>
                  </a:cubicBezTo>
                  <a:cubicBezTo>
                    <a:pt x="8" y="2"/>
                    <a:pt x="7" y="2"/>
                    <a:pt x="7" y="2"/>
                  </a:cubicBezTo>
                  <a:cubicBezTo>
                    <a:pt x="6" y="2"/>
                    <a:pt x="6" y="2"/>
                    <a:pt x="6" y="2"/>
                  </a:cubicBezTo>
                  <a:cubicBezTo>
                    <a:pt x="6" y="3"/>
                    <a:pt x="6" y="4"/>
                    <a:pt x="5" y="3"/>
                  </a:cubicBezTo>
                  <a:cubicBezTo>
                    <a:pt x="5" y="3"/>
                    <a:pt x="4" y="1"/>
                    <a:pt x="4" y="2"/>
                  </a:cubicBezTo>
                  <a:cubicBezTo>
                    <a:pt x="4" y="2"/>
                    <a:pt x="3" y="3"/>
                    <a:pt x="3" y="3"/>
                  </a:cubicBezTo>
                  <a:cubicBezTo>
                    <a:pt x="3" y="3"/>
                    <a:pt x="2" y="3"/>
                    <a:pt x="1" y="3"/>
                  </a:cubicBezTo>
                  <a:cubicBezTo>
                    <a:pt x="1" y="4"/>
                    <a:pt x="1" y="4"/>
                    <a:pt x="1" y="4"/>
                  </a:cubicBezTo>
                  <a:cubicBezTo>
                    <a:pt x="1" y="5"/>
                    <a:pt x="1" y="5"/>
                    <a:pt x="1" y="5"/>
                  </a:cubicBezTo>
                  <a:cubicBezTo>
                    <a:pt x="0" y="6"/>
                    <a:pt x="0" y="5"/>
                    <a:pt x="0" y="6"/>
                  </a:cubicBezTo>
                  <a:cubicBezTo>
                    <a:pt x="1" y="7"/>
                    <a:pt x="1" y="7"/>
                    <a:pt x="1" y="7"/>
                  </a:cubicBezTo>
                  <a:cubicBezTo>
                    <a:pt x="1" y="8"/>
                    <a:pt x="1" y="8"/>
                    <a:pt x="1" y="8"/>
                  </a:cubicBezTo>
                  <a:cubicBezTo>
                    <a:pt x="2" y="8"/>
                    <a:pt x="3" y="8"/>
                    <a:pt x="2" y="9"/>
                  </a:cubicBezTo>
                  <a:cubicBezTo>
                    <a:pt x="2" y="9"/>
                    <a:pt x="2" y="9"/>
                    <a:pt x="2" y="9"/>
                  </a:cubicBezTo>
                  <a:cubicBezTo>
                    <a:pt x="3" y="9"/>
                    <a:pt x="3" y="9"/>
                    <a:pt x="3" y="9"/>
                  </a:cubicBezTo>
                  <a:cubicBezTo>
                    <a:pt x="4" y="9"/>
                    <a:pt x="4" y="8"/>
                    <a:pt x="5" y="8"/>
                  </a:cubicBezTo>
                  <a:cubicBezTo>
                    <a:pt x="6" y="7"/>
                    <a:pt x="8" y="8"/>
                    <a:pt x="8" y="9"/>
                  </a:cubicBezTo>
                  <a:cubicBezTo>
                    <a:pt x="9" y="10"/>
                    <a:pt x="9" y="10"/>
                    <a:pt x="9" y="10"/>
                  </a:cubicBezTo>
                  <a:cubicBezTo>
                    <a:pt x="9" y="11"/>
                    <a:pt x="10" y="12"/>
                    <a:pt x="11" y="13"/>
                  </a:cubicBezTo>
                  <a:cubicBezTo>
                    <a:pt x="13" y="14"/>
                    <a:pt x="13" y="16"/>
                    <a:pt x="14" y="16"/>
                  </a:cubicBezTo>
                  <a:cubicBezTo>
                    <a:pt x="15" y="16"/>
                    <a:pt x="16" y="16"/>
                    <a:pt x="17" y="17"/>
                  </a:cubicBezTo>
                  <a:cubicBezTo>
                    <a:pt x="17" y="18"/>
                    <a:pt x="18" y="18"/>
                    <a:pt x="19" y="18"/>
                  </a:cubicBezTo>
                  <a:cubicBezTo>
                    <a:pt x="19" y="19"/>
                    <a:pt x="19" y="20"/>
                    <a:pt x="20" y="20"/>
                  </a:cubicBezTo>
                  <a:cubicBezTo>
                    <a:pt x="21" y="20"/>
                    <a:pt x="21" y="20"/>
                    <a:pt x="21" y="21"/>
                  </a:cubicBezTo>
                  <a:cubicBezTo>
                    <a:pt x="21" y="22"/>
                    <a:pt x="22" y="23"/>
                    <a:pt x="21" y="24"/>
                  </a:cubicBezTo>
                  <a:cubicBezTo>
                    <a:pt x="21" y="24"/>
                    <a:pt x="21" y="25"/>
                    <a:pt x="21" y="25"/>
                  </a:cubicBezTo>
                  <a:cubicBezTo>
                    <a:pt x="22" y="25"/>
                    <a:pt x="22" y="24"/>
                    <a:pt x="22" y="23"/>
                  </a:cubicBezTo>
                  <a:cubicBezTo>
                    <a:pt x="22" y="23"/>
                    <a:pt x="23" y="23"/>
                    <a:pt x="24" y="22"/>
                  </a:cubicBezTo>
                  <a:cubicBezTo>
                    <a:pt x="24" y="21"/>
                    <a:pt x="23" y="21"/>
                    <a:pt x="23" y="20"/>
                  </a:cubicBezTo>
                  <a:cubicBezTo>
                    <a:pt x="22" y="19"/>
                    <a:pt x="24" y="19"/>
                    <a:pt x="25" y="19"/>
                  </a:cubicBezTo>
                  <a:cubicBezTo>
                    <a:pt x="26" y="20"/>
                    <a:pt x="27" y="21"/>
                    <a:pt x="27" y="19"/>
                  </a:cubicBezTo>
                  <a:cubicBezTo>
                    <a:pt x="27" y="18"/>
                    <a:pt x="23" y="17"/>
                    <a:pt x="22" y="1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7" name="Freeform 358">
              <a:extLst>
                <a:ext uri="{FF2B5EF4-FFF2-40B4-BE49-F238E27FC236}">
                  <a16:creationId xmlns:a16="http://schemas.microsoft.com/office/drawing/2014/main" id="{49F35DE2-CA3B-44C2-A0A3-041FC803540F}"/>
                </a:ext>
              </a:extLst>
            </p:cNvPr>
            <p:cNvSpPr>
              <a:spLocks/>
            </p:cNvSpPr>
            <p:nvPr/>
          </p:nvSpPr>
          <p:spPr bwMode="auto">
            <a:xfrm>
              <a:off x="-3368675" y="1838325"/>
              <a:ext cx="6350" cy="14288"/>
            </a:xfrm>
            <a:custGeom>
              <a:avLst/>
              <a:gdLst>
                <a:gd name="T0" fmla="*/ 1 w 2"/>
                <a:gd name="T1" fmla="*/ 0 h 4"/>
                <a:gd name="T2" fmla="*/ 0 w 2"/>
                <a:gd name="T3" fmla="*/ 2 h 4"/>
                <a:gd name="T4" fmla="*/ 0 w 2"/>
                <a:gd name="T5" fmla="*/ 3 h 4"/>
                <a:gd name="T6" fmla="*/ 1 w 2"/>
                <a:gd name="T7" fmla="*/ 4 h 4"/>
                <a:gd name="T8" fmla="*/ 1 w 2"/>
                <a:gd name="T9" fmla="*/ 4 h 4"/>
                <a:gd name="T10" fmla="*/ 2 w 2"/>
                <a:gd name="T11" fmla="*/ 3 h 4"/>
                <a:gd name="T12" fmla="*/ 1 w 2"/>
                <a:gd name="T13" fmla="*/ 0 h 4"/>
              </a:gdLst>
              <a:ahLst/>
              <a:cxnLst>
                <a:cxn ang="0">
                  <a:pos x="T0" y="T1"/>
                </a:cxn>
                <a:cxn ang="0">
                  <a:pos x="T2" y="T3"/>
                </a:cxn>
                <a:cxn ang="0">
                  <a:pos x="T4" y="T5"/>
                </a:cxn>
                <a:cxn ang="0">
                  <a:pos x="T6" y="T7"/>
                </a:cxn>
                <a:cxn ang="0">
                  <a:pos x="T8" y="T9"/>
                </a:cxn>
                <a:cxn ang="0">
                  <a:pos x="T10" y="T11"/>
                </a:cxn>
                <a:cxn ang="0">
                  <a:pos x="T12" y="T13"/>
                </a:cxn>
              </a:cxnLst>
              <a:rect l="0" t="0" r="r" b="b"/>
              <a:pathLst>
                <a:path w="2" h="4">
                  <a:moveTo>
                    <a:pt x="1" y="0"/>
                  </a:moveTo>
                  <a:cubicBezTo>
                    <a:pt x="0" y="1"/>
                    <a:pt x="0" y="2"/>
                    <a:pt x="0" y="2"/>
                  </a:cubicBezTo>
                  <a:cubicBezTo>
                    <a:pt x="0" y="2"/>
                    <a:pt x="0" y="3"/>
                    <a:pt x="0" y="3"/>
                  </a:cubicBezTo>
                  <a:cubicBezTo>
                    <a:pt x="0" y="3"/>
                    <a:pt x="1" y="4"/>
                    <a:pt x="1" y="4"/>
                  </a:cubicBezTo>
                  <a:cubicBezTo>
                    <a:pt x="1" y="4"/>
                    <a:pt x="1" y="4"/>
                    <a:pt x="1" y="4"/>
                  </a:cubicBezTo>
                  <a:cubicBezTo>
                    <a:pt x="2" y="3"/>
                    <a:pt x="2" y="3"/>
                    <a:pt x="2" y="3"/>
                  </a:cubicBezTo>
                  <a:cubicBezTo>
                    <a:pt x="2" y="2"/>
                    <a:pt x="1" y="1"/>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8" name="Freeform 359">
              <a:extLst>
                <a:ext uri="{FF2B5EF4-FFF2-40B4-BE49-F238E27FC236}">
                  <a16:creationId xmlns:a16="http://schemas.microsoft.com/office/drawing/2014/main" id="{9F5BD751-D699-42FD-A600-1A14D2FA8B87}"/>
                </a:ext>
              </a:extLst>
            </p:cNvPr>
            <p:cNvSpPr>
              <a:spLocks/>
            </p:cNvSpPr>
            <p:nvPr/>
          </p:nvSpPr>
          <p:spPr bwMode="auto">
            <a:xfrm>
              <a:off x="-3368675" y="1809750"/>
              <a:ext cx="36512" cy="42863"/>
            </a:xfrm>
            <a:custGeom>
              <a:avLst/>
              <a:gdLst>
                <a:gd name="T0" fmla="*/ 9 w 10"/>
                <a:gd name="T1" fmla="*/ 8 h 12"/>
                <a:gd name="T2" fmla="*/ 9 w 10"/>
                <a:gd name="T3" fmla="*/ 6 h 12"/>
                <a:gd name="T4" fmla="*/ 9 w 10"/>
                <a:gd name="T5" fmla="*/ 5 h 12"/>
                <a:gd name="T6" fmla="*/ 6 w 10"/>
                <a:gd name="T7" fmla="*/ 4 h 12"/>
                <a:gd name="T8" fmla="*/ 6 w 10"/>
                <a:gd name="T9" fmla="*/ 3 h 12"/>
                <a:gd name="T10" fmla="*/ 5 w 10"/>
                <a:gd name="T11" fmla="*/ 2 h 12"/>
                <a:gd name="T12" fmla="*/ 4 w 10"/>
                <a:gd name="T13" fmla="*/ 1 h 12"/>
                <a:gd name="T14" fmla="*/ 4 w 10"/>
                <a:gd name="T15" fmla="*/ 1 h 12"/>
                <a:gd name="T16" fmla="*/ 4 w 10"/>
                <a:gd name="T17" fmla="*/ 0 h 12"/>
                <a:gd name="T18" fmla="*/ 3 w 10"/>
                <a:gd name="T19" fmla="*/ 0 h 12"/>
                <a:gd name="T20" fmla="*/ 0 w 10"/>
                <a:gd name="T21" fmla="*/ 1 h 12"/>
                <a:gd name="T22" fmla="*/ 1 w 10"/>
                <a:gd name="T23" fmla="*/ 2 h 12"/>
                <a:gd name="T24" fmla="*/ 2 w 10"/>
                <a:gd name="T25" fmla="*/ 4 h 12"/>
                <a:gd name="T26" fmla="*/ 2 w 10"/>
                <a:gd name="T27" fmla="*/ 8 h 12"/>
                <a:gd name="T28" fmla="*/ 1 w 10"/>
                <a:gd name="T29" fmla="*/ 8 h 12"/>
                <a:gd name="T30" fmla="*/ 2 w 10"/>
                <a:gd name="T31" fmla="*/ 11 h 12"/>
                <a:gd name="T32" fmla="*/ 3 w 10"/>
                <a:gd name="T33" fmla="*/ 11 h 12"/>
                <a:gd name="T34" fmla="*/ 5 w 10"/>
                <a:gd name="T35" fmla="*/ 12 h 12"/>
                <a:gd name="T36" fmla="*/ 9 w 10"/>
                <a:gd name="T37" fmla="*/ 11 h 12"/>
                <a:gd name="T38" fmla="*/ 9 w 10"/>
                <a:gd name="T39" fmla="*/ 10 h 12"/>
                <a:gd name="T40" fmla="*/ 10 w 10"/>
                <a:gd name="T41" fmla="*/ 9 h 12"/>
                <a:gd name="T42" fmla="*/ 9 w 10"/>
                <a:gd name="T43" fmla="*/ 8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0" h="12">
                  <a:moveTo>
                    <a:pt x="9" y="8"/>
                  </a:moveTo>
                  <a:cubicBezTo>
                    <a:pt x="8" y="7"/>
                    <a:pt x="8" y="7"/>
                    <a:pt x="9" y="6"/>
                  </a:cubicBezTo>
                  <a:cubicBezTo>
                    <a:pt x="9" y="6"/>
                    <a:pt x="9" y="6"/>
                    <a:pt x="9" y="5"/>
                  </a:cubicBezTo>
                  <a:cubicBezTo>
                    <a:pt x="9" y="5"/>
                    <a:pt x="7" y="4"/>
                    <a:pt x="6" y="4"/>
                  </a:cubicBezTo>
                  <a:cubicBezTo>
                    <a:pt x="6" y="4"/>
                    <a:pt x="7" y="3"/>
                    <a:pt x="6" y="3"/>
                  </a:cubicBezTo>
                  <a:cubicBezTo>
                    <a:pt x="5" y="3"/>
                    <a:pt x="5" y="2"/>
                    <a:pt x="5" y="2"/>
                  </a:cubicBezTo>
                  <a:cubicBezTo>
                    <a:pt x="5" y="2"/>
                    <a:pt x="4" y="1"/>
                    <a:pt x="4" y="1"/>
                  </a:cubicBezTo>
                  <a:cubicBezTo>
                    <a:pt x="4" y="1"/>
                    <a:pt x="4" y="1"/>
                    <a:pt x="4" y="1"/>
                  </a:cubicBezTo>
                  <a:cubicBezTo>
                    <a:pt x="4" y="1"/>
                    <a:pt x="4" y="1"/>
                    <a:pt x="4" y="0"/>
                  </a:cubicBezTo>
                  <a:cubicBezTo>
                    <a:pt x="3" y="0"/>
                    <a:pt x="3" y="0"/>
                    <a:pt x="3" y="0"/>
                  </a:cubicBezTo>
                  <a:cubicBezTo>
                    <a:pt x="3" y="0"/>
                    <a:pt x="1" y="1"/>
                    <a:pt x="0" y="1"/>
                  </a:cubicBezTo>
                  <a:cubicBezTo>
                    <a:pt x="0" y="2"/>
                    <a:pt x="1" y="2"/>
                    <a:pt x="1" y="2"/>
                  </a:cubicBezTo>
                  <a:cubicBezTo>
                    <a:pt x="2" y="3"/>
                    <a:pt x="1" y="3"/>
                    <a:pt x="2" y="4"/>
                  </a:cubicBezTo>
                  <a:cubicBezTo>
                    <a:pt x="2" y="5"/>
                    <a:pt x="2" y="8"/>
                    <a:pt x="2" y="8"/>
                  </a:cubicBezTo>
                  <a:cubicBezTo>
                    <a:pt x="1" y="8"/>
                    <a:pt x="1" y="8"/>
                    <a:pt x="1" y="8"/>
                  </a:cubicBezTo>
                  <a:cubicBezTo>
                    <a:pt x="1" y="9"/>
                    <a:pt x="2" y="10"/>
                    <a:pt x="2" y="11"/>
                  </a:cubicBezTo>
                  <a:cubicBezTo>
                    <a:pt x="2" y="11"/>
                    <a:pt x="3" y="11"/>
                    <a:pt x="3" y="11"/>
                  </a:cubicBezTo>
                  <a:cubicBezTo>
                    <a:pt x="3" y="11"/>
                    <a:pt x="5" y="12"/>
                    <a:pt x="5" y="12"/>
                  </a:cubicBezTo>
                  <a:cubicBezTo>
                    <a:pt x="5" y="12"/>
                    <a:pt x="7" y="11"/>
                    <a:pt x="9" y="11"/>
                  </a:cubicBezTo>
                  <a:cubicBezTo>
                    <a:pt x="9" y="11"/>
                    <a:pt x="9" y="11"/>
                    <a:pt x="9" y="10"/>
                  </a:cubicBezTo>
                  <a:cubicBezTo>
                    <a:pt x="9" y="10"/>
                    <a:pt x="9" y="9"/>
                    <a:pt x="10" y="9"/>
                  </a:cubicBezTo>
                  <a:cubicBezTo>
                    <a:pt x="10" y="9"/>
                    <a:pt x="9" y="8"/>
                    <a:pt x="9"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319" name="Group 318">
            <a:extLst>
              <a:ext uri="{FF2B5EF4-FFF2-40B4-BE49-F238E27FC236}">
                <a16:creationId xmlns:a16="http://schemas.microsoft.com/office/drawing/2014/main" id="{36AF5C9E-0E27-4B46-BF7E-D98DAECD7C96}"/>
              </a:ext>
            </a:extLst>
          </p:cNvPr>
          <p:cNvGrpSpPr/>
          <p:nvPr/>
        </p:nvGrpSpPr>
        <p:grpSpPr>
          <a:xfrm>
            <a:off x="4805361" y="2399238"/>
            <a:ext cx="2581278" cy="1572780"/>
            <a:chOff x="-2347914" y="639763"/>
            <a:chExt cx="1023937" cy="623888"/>
          </a:xfrm>
          <a:solidFill>
            <a:schemeClr val="accent3"/>
          </a:solidFill>
        </p:grpSpPr>
        <p:sp>
          <p:nvSpPr>
            <p:cNvPr id="320" name="Freeform 363">
              <a:extLst>
                <a:ext uri="{FF2B5EF4-FFF2-40B4-BE49-F238E27FC236}">
                  <a16:creationId xmlns:a16="http://schemas.microsoft.com/office/drawing/2014/main" id="{6D65C4C8-BBFD-4F15-AAAD-BE9724846844}"/>
                </a:ext>
              </a:extLst>
            </p:cNvPr>
            <p:cNvSpPr>
              <a:spLocks/>
            </p:cNvSpPr>
            <p:nvPr/>
          </p:nvSpPr>
          <p:spPr bwMode="auto">
            <a:xfrm>
              <a:off x="-2219327" y="1089026"/>
              <a:ext cx="180975" cy="166688"/>
            </a:xfrm>
            <a:custGeom>
              <a:avLst/>
              <a:gdLst>
                <a:gd name="T0" fmla="*/ 32 w 50"/>
                <a:gd name="T1" fmla="*/ 6 h 46"/>
                <a:gd name="T2" fmla="*/ 28 w 50"/>
                <a:gd name="T3" fmla="*/ 4 h 46"/>
                <a:gd name="T4" fmla="*/ 23 w 50"/>
                <a:gd name="T5" fmla="*/ 2 h 46"/>
                <a:gd name="T6" fmla="*/ 21 w 50"/>
                <a:gd name="T7" fmla="*/ 0 h 46"/>
                <a:gd name="T8" fmla="*/ 14 w 50"/>
                <a:gd name="T9" fmla="*/ 2 h 46"/>
                <a:gd name="T10" fmla="*/ 11 w 50"/>
                <a:gd name="T11" fmla="*/ 3 h 46"/>
                <a:gd name="T12" fmla="*/ 12 w 50"/>
                <a:gd name="T13" fmla="*/ 9 h 46"/>
                <a:gd name="T14" fmla="*/ 12 w 50"/>
                <a:gd name="T15" fmla="*/ 11 h 46"/>
                <a:gd name="T16" fmla="*/ 11 w 50"/>
                <a:gd name="T17" fmla="*/ 11 h 46"/>
                <a:gd name="T18" fmla="*/ 5 w 50"/>
                <a:gd name="T19" fmla="*/ 10 h 46"/>
                <a:gd name="T20" fmla="*/ 7 w 50"/>
                <a:gd name="T21" fmla="*/ 14 h 46"/>
                <a:gd name="T22" fmla="*/ 9 w 50"/>
                <a:gd name="T23" fmla="*/ 15 h 46"/>
                <a:gd name="T24" fmla="*/ 11 w 50"/>
                <a:gd name="T25" fmla="*/ 15 h 46"/>
                <a:gd name="T26" fmla="*/ 10 w 50"/>
                <a:gd name="T27" fmla="*/ 18 h 46"/>
                <a:gd name="T28" fmla="*/ 5 w 50"/>
                <a:gd name="T29" fmla="*/ 19 h 46"/>
                <a:gd name="T30" fmla="*/ 3 w 50"/>
                <a:gd name="T31" fmla="*/ 20 h 46"/>
                <a:gd name="T32" fmla="*/ 1 w 50"/>
                <a:gd name="T33" fmla="*/ 21 h 46"/>
                <a:gd name="T34" fmla="*/ 3 w 50"/>
                <a:gd name="T35" fmla="*/ 24 h 46"/>
                <a:gd name="T36" fmla="*/ 3 w 50"/>
                <a:gd name="T37" fmla="*/ 25 h 46"/>
                <a:gd name="T38" fmla="*/ 3 w 50"/>
                <a:gd name="T39" fmla="*/ 27 h 46"/>
                <a:gd name="T40" fmla="*/ 4 w 50"/>
                <a:gd name="T41" fmla="*/ 30 h 46"/>
                <a:gd name="T42" fmla="*/ 4 w 50"/>
                <a:gd name="T43" fmla="*/ 31 h 46"/>
                <a:gd name="T44" fmla="*/ 6 w 50"/>
                <a:gd name="T45" fmla="*/ 31 h 46"/>
                <a:gd name="T46" fmla="*/ 9 w 50"/>
                <a:gd name="T47" fmla="*/ 33 h 46"/>
                <a:gd name="T48" fmla="*/ 10 w 50"/>
                <a:gd name="T49" fmla="*/ 33 h 46"/>
                <a:gd name="T50" fmla="*/ 7 w 50"/>
                <a:gd name="T51" fmla="*/ 36 h 46"/>
                <a:gd name="T52" fmla="*/ 3 w 50"/>
                <a:gd name="T53" fmla="*/ 38 h 46"/>
                <a:gd name="T54" fmla="*/ 1 w 50"/>
                <a:gd name="T55" fmla="*/ 39 h 46"/>
                <a:gd name="T56" fmla="*/ 4 w 50"/>
                <a:gd name="T57" fmla="*/ 39 h 46"/>
                <a:gd name="T58" fmla="*/ 7 w 50"/>
                <a:gd name="T59" fmla="*/ 38 h 46"/>
                <a:gd name="T60" fmla="*/ 8 w 50"/>
                <a:gd name="T61" fmla="*/ 37 h 46"/>
                <a:gd name="T62" fmla="*/ 10 w 50"/>
                <a:gd name="T63" fmla="*/ 37 h 46"/>
                <a:gd name="T64" fmla="*/ 11 w 50"/>
                <a:gd name="T65" fmla="*/ 36 h 46"/>
                <a:gd name="T66" fmla="*/ 13 w 50"/>
                <a:gd name="T67" fmla="*/ 36 h 46"/>
                <a:gd name="T68" fmla="*/ 15 w 50"/>
                <a:gd name="T69" fmla="*/ 34 h 46"/>
                <a:gd name="T70" fmla="*/ 15 w 50"/>
                <a:gd name="T71" fmla="*/ 31 h 46"/>
                <a:gd name="T72" fmla="*/ 19 w 50"/>
                <a:gd name="T73" fmla="*/ 29 h 46"/>
                <a:gd name="T74" fmla="*/ 22 w 50"/>
                <a:gd name="T75" fmla="*/ 28 h 46"/>
                <a:gd name="T76" fmla="*/ 21 w 50"/>
                <a:gd name="T77" fmla="*/ 29 h 46"/>
                <a:gd name="T78" fmla="*/ 18 w 50"/>
                <a:gd name="T79" fmla="*/ 31 h 46"/>
                <a:gd name="T80" fmla="*/ 18 w 50"/>
                <a:gd name="T81" fmla="*/ 33 h 46"/>
                <a:gd name="T82" fmla="*/ 20 w 50"/>
                <a:gd name="T83" fmla="*/ 32 h 46"/>
                <a:gd name="T84" fmla="*/ 22 w 50"/>
                <a:gd name="T85" fmla="*/ 32 h 46"/>
                <a:gd name="T86" fmla="*/ 24 w 50"/>
                <a:gd name="T87" fmla="*/ 31 h 46"/>
                <a:gd name="T88" fmla="*/ 25 w 50"/>
                <a:gd name="T89" fmla="*/ 29 h 46"/>
                <a:gd name="T90" fmla="*/ 27 w 50"/>
                <a:gd name="T91" fmla="*/ 30 h 46"/>
                <a:gd name="T92" fmla="*/ 29 w 50"/>
                <a:gd name="T93" fmla="*/ 32 h 46"/>
                <a:gd name="T94" fmla="*/ 34 w 50"/>
                <a:gd name="T95" fmla="*/ 34 h 46"/>
                <a:gd name="T96" fmla="*/ 37 w 50"/>
                <a:gd name="T97" fmla="*/ 36 h 46"/>
                <a:gd name="T98" fmla="*/ 40 w 50"/>
                <a:gd name="T99" fmla="*/ 38 h 46"/>
                <a:gd name="T100" fmla="*/ 41 w 50"/>
                <a:gd name="T101" fmla="*/ 35 h 46"/>
                <a:gd name="T102" fmla="*/ 45 w 50"/>
                <a:gd name="T103" fmla="*/ 41 h 46"/>
                <a:gd name="T104" fmla="*/ 48 w 50"/>
                <a:gd name="T105" fmla="*/ 44 h 46"/>
                <a:gd name="T106" fmla="*/ 50 w 50"/>
                <a:gd name="T107" fmla="*/ 45 h 46"/>
                <a:gd name="T108" fmla="*/ 44 w 50"/>
                <a:gd name="T109" fmla="*/ 37 h 46"/>
                <a:gd name="T110" fmla="*/ 37 w 50"/>
                <a:gd name="T111" fmla="*/ 35 h 46"/>
                <a:gd name="T112" fmla="*/ 34 w 50"/>
                <a:gd name="T113" fmla="*/ 33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50" h="46">
                  <a:moveTo>
                    <a:pt x="33" y="32"/>
                  </a:moveTo>
                  <a:cubicBezTo>
                    <a:pt x="35" y="7"/>
                    <a:pt x="35" y="7"/>
                    <a:pt x="35" y="7"/>
                  </a:cubicBezTo>
                  <a:cubicBezTo>
                    <a:pt x="35" y="7"/>
                    <a:pt x="34" y="6"/>
                    <a:pt x="33" y="6"/>
                  </a:cubicBezTo>
                  <a:cubicBezTo>
                    <a:pt x="33" y="6"/>
                    <a:pt x="34" y="5"/>
                    <a:pt x="33" y="5"/>
                  </a:cubicBezTo>
                  <a:cubicBezTo>
                    <a:pt x="33" y="5"/>
                    <a:pt x="33" y="5"/>
                    <a:pt x="32" y="6"/>
                  </a:cubicBezTo>
                  <a:cubicBezTo>
                    <a:pt x="32" y="6"/>
                    <a:pt x="32" y="6"/>
                    <a:pt x="31" y="6"/>
                  </a:cubicBezTo>
                  <a:cubicBezTo>
                    <a:pt x="31" y="6"/>
                    <a:pt x="30" y="5"/>
                    <a:pt x="29" y="5"/>
                  </a:cubicBezTo>
                  <a:cubicBezTo>
                    <a:pt x="29" y="5"/>
                    <a:pt x="29" y="5"/>
                    <a:pt x="29" y="5"/>
                  </a:cubicBezTo>
                  <a:cubicBezTo>
                    <a:pt x="28" y="5"/>
                    <a:pt x="28" y="5"/>
                    <a:pt x="28" y="5"/>
                  </a:cubicBezTo>
                  <a:cubicBezTo>
                    <a:pt x="28" y="5"/>
                    <a:pt x="28" y="4"/>
                    <a:pt x="28" y="4"/>
                  </a:cubicBezTo>
                  <a:cubicBezTo>
                    <a:pt x="27" y="4"/>
                    <a:pt x="27" y="4"/>
                    <a:pt x="27" y="4"/>
                  </a:cubicBezTo>
                  <a:cubicBezTo>
                    <a:pt x="26" y="5"/>
                    <a:pt x="26" y="4"/>
                    <a:pt x="26" y="4"/>
                  </a:cubicBezTo>
                  <a:cubicBezTo>
                    <a:pt x="26" y="4"/>
                    <a:pt x="26" y="4"/>
                    <a:pt x="25" y="4"/>
                  </a:cubicBezTo>
                  <a:cubicBezTo>
                    <a:pt x="24" y="4"/>
                    <a:pt x="26" y="3"/>
                    <a:pt x="25" y="3"/>
                  </a:cubicBezTo>
                  <a:cubicBezTo>
                    <a:pt x="24" y="3"/>
                    <a:pt x="23" y="3"/>
                    <a:pt x="23" y="2"/>
                  </a:cubicBezTo>
                  <a:cubicBezTo>
                    <a:pt x="23" y="1"/>
                    <a:pt x="23" y="1"/>
                    <a:pt x="23" y="1"/>
                  </a:cubicBezTo>
                  <a:cubicBezTo>
                    <a:pt x="24" y="1"/>
                    <a:pt x="23" y="1"/>
                    <a:pt x="22" y="1"/>
                  </a:cubicBezTo>
                  <a:cubicBezTo>
                    <a:pt x="22" y="1"/>
                    <a:pt x="23" y="1"/>
                    <a:pt x="22" y="1"/>
                  </a:cubicBezTo>
                  <a:cubicBezTo>
                    <a:pt x="22" y="0"/>
                    <a:pt x="22" y="0"/>
                    <a:pt x="22" y="0"/>
                  </a:cubicBezTo>
                  <a:cubicBezTo>
                    <a:pt x="21" y="0"/>
                    <a:pt x="21" y="0"/>
                    <a:pt x="21" y="0"/>
                  </a:cubicBezTo>
                  <a:cubicBezTo>
                    <a:pt x="21" y="0"/>
                    <a:pt x="20" y="1"/>
                    <a:pt x="20" y="1"/>
                  </a:cubicBezTo>
                  <a:cubicBezTo>
                    <a:pt x="19" y="1"/>
                    <a:pt x="19" y="1"/>
                    <a:pt x="19" y="0"/>
                  </a:cubicBezTo>
                  <a:cubicBezTo>
                    <a:pt x="19" y="0"/>
                    <a:pt x="19" y="0"/>
                    <a:pt x="18" y="1"/>
                  </a:cubicBezTo>
                  <a:cubicBezTo>
                    <a:pt x="18" y="1"/>
                    <a:pt x="18" y="1"/>
                    <a:pt x="17" y="1"/>
                  </a:cubicBezTo>
                  <a:cubicBezTo>
                    <a:pt x="16" y="1"/>
                    <a:pt x="15" y="1"/>
                    <a:pt x="14" y="2"/>
                  </a:cubicBezTo>
                  <a:cubicBezTo>
                    <a:pt x="13" y="3"/>
                    <a:pt x="14" y="3"/>
                    <a:pt x="14" y="3"/>
                  </a:cubicBezTo>
                  <a:cubicBezTo>
                    <a:pt x="13" y="3"/>
                    <a:pt x="13" y="3"/>
                    <a:pt x="13" y="3"/>
                  </a:cubicBezTo>
                  <a:cubicBezTo>
                    <a:pt x="13" y="3"/>
                    <a:pt x="12" y="4"/>
                    <a:pt x="12" y="4"/>
                  </a:cubicBezTo>
                  <a:cubicBezTo>
                    <a:pt x="12" y="3"/>
                    <a:pt x="12" y="3"/>
                    <a:pt x="11" y="3"/>
                  </a:cubicBezTo>
                  <a:cubicBezTo>
                    <a:pt x="11" y="3"/>
                    <a:pt x="11" y="3"/>
                    <a:pt x="11" y="3"/>
                  </a:cubicBezTo>
                  <a:cubicBezTo>
                    <a:pt x="10" y="3"/>
                    <a:pt x="10" y="4"/>
                    <a:pt x="10" y="4"/>
                  </a:cubicBezTo>
                  <a:cubicBezTo>
                    <a:pt x="10" y="4"/>
                    <a:pt x="9" y="4"/>
                    <a:pt x="10" y="5"/>
                  </a:cubicBezTo>
                  <a:cubicBezTo>
                    <a:pt x="10" y="5"/>
                    <a:pt x="11" y="6"/>
                    <a:pt x="11" y="7"/>
                  </a:cubicBezTo>
                  <a:cubicBezTo>
                    <a:pt x="11" y="8"/>
                    <a:pt x="11" y="8"/>
                    <a:pt x="11" y="8"/>
                  </a:cubicBezTo>
                  <a:cubicBezTo>
                    <a:pt x="12" y="9"/>
                    <a:pt x="12" y="9"/>
                    <a:pt x="12" y="9"/>
                  </a:cubicBezTo>
                  <a:cubicBezTo>
                    <a:pt x="12" y="9"/>
                    <a:pt x="12" y="9"/>
                    <a:pt x="12" y="9"/>
                  </a:cubicBezTo>
                  <a:cubicBezTo>
                    <a:pt x="12" y="9"/>
                    <a:pt x="12" y="9"/>
                    <a:pt x="12" y="9"/>
                  </a:cubicBezTo>
                  <a:cubicBezTo>
                    <a:pt x="12" y="9"/>
                    <a:pt x="13" y="9"/>
                    <a:pt x="13" y="10"/>
                  </a:cubicBezTo>
                  <a:cubicBezTo>
                    <a:pt x="13" y="10"/>
                    <a:pt x="12" y="9"/>
                    <a:pt x="12" y="10"/>
                  </a:cubicBezTo>
                  <a:cubicBezTo>
                    <a:pt x="12" y="10"/>
                    <a:pt x="12" y="11"/>
                    <a:pt x="12" y="11"/>
                  </a:cubicBezTo>
                  <a:cubicBezTo>
                    <a:pt x="13" y="11"/>
                    <a:pt x="13" y="12"/>
                    <a:pt x="13" y="12"/>
                  </a:cubicBezTo>
                  <a:cubicBezTo>
                    <a:pt x="13" y="13"/>
                    <a:pt x="13" y="13"/>
                    <a:pt x="13" y="12"/>
                  </a:cubicBezTo>
                  <a:cubicBezTo>
                    <a:pt x="13" y="12"/>
                    <a:pt x="12" y="12"/>
                    <a:pt x="12" y="12"/>
                  </a:cubicBezTo>
                  <a:cubicBezTo>
                    <a:pt x="12" y="12"/>
                    <a:pt x="11" y="12"/>
                    <a:pt x="11" y="12"/>
                  </a:cubicBezTo>
                  <a:cubicBezTo>
                    <a:pt x="11" y="11"/>
                    <a:pt x="12" y="12"/>
                    <a:pt x="11" y="11"/>
                  </a:cubicBezTo>
                  <a:cubicBezTo>
                    <a:pt x="10" y="11"/>
                    <a:pt x="10" y="11"/>
                    <a:pt x="10" y="10"/>
                  </a:cubicBezTo>
                  <a:cubicBezTo>
                    <a:pt x="10" y="10"/>
                    <a:pt x="10" y="9"/>
                    <a:pt x="10" y="9"/>
                  </a:cubicBezTo>
                  <a:cubicBezTo>
                    <a:pt x="7" y="9"/>
                    <a:pt x="7" y="9"/>
                    <a:pt x="7" y="9"/>
                  </a:cubicBezTo>
                  <a:cubicBezTo>
                    <a:pt x="7" y="9"/>
                    <a:pt x="7" y="9"/>
                    <a:pt x="6" y="9"/>
                  </a:cubicBezTo>
                  <a:cubicBezTo>
                    <a:pt x="6" y="9"/>
                    <a:pt x="5" y="9"/>
                    <a:pt x="5" y="10"/>
                  </a:cubicBezTo>
                  <a:cubicBezTo>
                    <a:pt x="5" y="10"/>
                    <a:pt x="4" y="10"/>
                    <a:pt x="5" y="11"/>
                  </a:cubicBezTo>
                  <a:cubicBezTo>
                    <a:pt x="6" y="11"/>
                    <a:pt x="6" y="12"/>
                    <a:pt x="6" y="12"/>
                  </a:cubicBezTo>
                  <a:cubicBezTo>
                    <a:pt x="6" y="12"/>
                    <a:pt x="5" y="12"/>
                    <a:pt x="5" y="12"/>
                  </a:cubicBezTo>
                  <a:cubicBezTo>
                    <a:pt x="5" y="12"/>
                    <a:pt x="5" y="13"/>
                    <a:pt x="5" y="13"/>
                  </a:cubicBezTo>
                  <a:cubicBezTo>
                    <a:pt x="5" y="13"/>
                    <a:pt x="6" y="14"/>
                    <a:pt x="7" y="14"/>
                  </a:cubicBezTo>
                  <a:cubicBezTo>
                    <a:pt x="7" y="14"/>
                    <a:pt x="8" y="15"/>
                    <a:pt x="8" y="15"/>
                  </a:cubicBezTo>
                  <a:cubicBezTo>
                    <a:pt x="8" y="15"/>
                    <a:pt x="8" y="16"/>
                    <a:pt x="8" y="16"/>
                  </a:cubicBezTo>
                  <a:cubicBezTo>
                    <a:pt x="9" y="15"/>
                    <a:pt x="9" y="15"/>
                    <a:pt x="9" y="15"/>
                  </a:cubicBezTo>
                  <a:cubicBezTo>
                    <a:pt x="9" y="15"/>
                    <a:pt x="9" y="16"/>
                    <a:pt x="9" y="16"/>
                  </a:cubicBezTo>
                  <a:cubicBezTo>
                    <a:pt x="9" y="16"/>
                    <a:pt x="9" y="15"/>
                    <a:pt x="9" y="15"/>
                  </a:cubicBezTo>
                  <a:cubicBezTo>
                    <a:pt x="9" y="15"/>
                    <a:pt x="10" y="15"/>
                    <a:pt x="10" y="15"/>
                  </a:cubicBezTo>
                  <a:cubicBezTo>
                    <a:pt x="10" y="15"/>
                    <a:pt x="10" y="15"/>
                    <a:pt x="10" y="15"/>
                  </a:cubicBezTo>
                  <a:cubicBezTo>
                    <a:pt x="11" y="14"/>
                    <a:pt x="11" y="14"/>
                    <a:pt x="11" y="14"/>
                  </a:cubicBezTo>
                  <a:cubicBezTo>
                    <a:pt x="11" y="14"/>
                    <a:pt x="11" y="14"/>
                    <a:pt x="11" y="15"/>
                  </a:cubicBezTo>
                  <a:cubicBezTo>
                    <a:pt x="11" y="15"/>
                    <a:pt x="11" y="15"/>
                    <a:pt x="11" y="15"/>
                  </a:cubicBezTo>
                  <a:cubicBezTo>
                    <a:pt x="11" y="15"/>
                    <a:pt x="11" y="16"/>
                    <a:pt x="10" y="16"/>
                  </a:cubicBezTo>
                  <a:cubicBezTo>
                    <a:pt x="10" y="16"/>
                    <a:pt x="10" y="16"/>
                    <a:pt x="10" y="16"/>
                  </a:cubicBezTo>
                  <a:cubicBezTo>
                    <a:pt x="11" y="16"/>
                    <a:pt x="11" y="16"/>
                    <a:pt x="11" y="17"/>
                  </a:cubicBezTo>
                  <a:cubicBezTo>
                    <a:pt x="11" y="17"/>
                    <a:pt x="10" y="17"/>
                    <a:pt x="10" y="18"/>
                  </a:cubicBezTo>
                  <a:cubicBezTo>
                    <a:pt x="11" y="18"/>
                    <a:pt x="11" y="18"/>
                    <a:pt x="10" y="18"/>
                  </a:cubicBezTo>
                  <a:cubicBezTo>
                    <a:pt x="9" y="19"/>
                    <a:pt x="9" y="19"/>
                    <a:pt x="8" y="19"/>
                  </a:cubicBezTo>
                  <a:cubicBezTo>
                    <a:pt x="8" y="18"/>
                    <a:pt x="8" y="18"/>
                    <a:pt x="7" y="18"/>
                  </a:cubicBezTo>
                  <a:cubicBezTo>
                    <a:pt x="7" y="19"/>
                    <a:pt x="6" y="19"/>
                    <a:pt x="6" y="19"/>
                  </a:cubicBezTo>
                  <a:cubicBezTo>
                    <a:pt x="6" y="22"/>
                    <a:pt x="6" y="22"/>
                    <a:pt x="6" y="22"/>
                  </a:cubicBezTo>
                  <a:cubicBezTo>
                    <a:pt x="6" y="22"/>
                    <a:pt x="6" y="20"/>
                    <a:pt x="5" y="19"/>
                  </a:cubicBezTo>
                  <a:cubicBezTo>
                    <a:pt x="5" y="19"/>
                    <a:pt x="5" y="19"/>
                    <a:pt x="5" y="19"/>
                  </a:cubicBezTo>
                  <a:cubicBezTo>
                    <a:pt x="5" y="19"/>
                    <a:pt x="5" y="19"/>
                    <a:pt x="4" y="20"/>
                  </a:cubicBezTo>
                  <a:cubicBezTo>
                    <a:pt x="4" y="20"/>
                    <a:pt x="4" y="20"/>
                    <a:pt x="4" y="20"/>
                  </a:cubicBezTo>
                  <a:cubicBezTo>
                    <a:pt x="4" y="19"/>
                    <a:pt x="4" y="19"/>
                    <a:pt x="4" y="19"/>
                  </a:cubicBezTo>
                  <a:cubicBezTo>
                    <a:pt x="4" y="19"/>
                    <a:pt x="3" y="20"/>
                    <a:pt x="3" y="20"/>
                  </a:cubicBezTo>
                  <a:cubicBezTo>
                    <a:pt x="3" y="20"/>
                    <a:pt x="3" y="20"/>
                    <a:pt x="3" y="20"/>
                  </a:cubicBezTo>
                  <a:cubicBezTo>
                    <a:pt x="3" y="19"/>
                    <a:pt x="3" y="19"/>
                    <a:pt x="3" y="19"/>
                  </a:cubicBezTo>
                  <a:cubicBezTo>
                    <a:pt x="2" y="20"/>
                    <a:pt x="2" y="20"/>
                    <a:pt x="2" y="20"/>
                  </a:cubicBezTo>
                  <a:cubicBezTo>
                    <a:pt x="2" y="20"/>
                    <a:pt x="1" y="20"/>
                    <a:pt x="1" y="20"/>
                  </a:cubicBezTo>
                  <a:cubicBezTo>
                    <a:pt x="1" y="20"/>
                    <a:pt x="2" y="21"/>
                    <a:pt x="1" y="21"/>
                  </a:cubicBezTo>
                  <a:cubicBezTo>
                    <a:pt x="1" y="21"/>
                    <a:pt x="1" y="21"/>
                    <a:pt x="2" y="21"/>
                  </a:cubicBezTo>
                  <a:cubicBezTo>
                    <a:pt x="2" y="21"/>
                    <a:pt x="2" y="22"/>
                    <a:pt x="2" y="22"/>
                  </a:cubicBezTo>
                  <a:cubicBezTo>
                    <a:pt x="2" y="22"/>
                    <a:pt x="2" y="22"/>
                    <a:pt x="2" y="22"/>
                  </a:cubicBezTo>
                  <a:cubicBezTo>
                    <a:pt x="2" y="22"/>
                    <a:pt x="2" y="23"/>
                    <a:pt x="2" y="23"/>
                  </a:cubicBezTo>
                  <a:cubicBezTo>
                    <a:pt x="3" y="23"/>
                    <a:pt x="3" y="24"/>
                    <a:pt x="3" y="24"/>
                  </a:cubicBezTo>
                  <a:cubicBezTo>
                    <a:pt x="2" y="24"/>
                    <a:pt x="2" y="24"/>
                    <a:pt x="2" y="24"/>
                  </a:cubicBezTo>
                  <a:cubicBezTo>
                    <a:pt x="2" y="24"/>
                    <a:pt x="2" y="24"/>
                    <a:pt x="2" y="24"/>
                  </a:cubicBezTo>
                  <a:cubicBezTo>
                    <a:pt x="2" y="24"/>
                    <a:pt x="1" y="24"/>
                    <a:pt x="1" y="24"/>
                  </a:cubicBezTo>
                  <a:cubicBezTo>
                    <a:pt x="1" y="25"/>
                    <a:pt x="1" y="25"/>
                    <a:pt x="2" y="25"/>
                  </a:cubicBezTo>
                  <a:cubicBezTo>
                    <a:pt x="2" y="25"/>
                    <a:pt x="2" y="25"/>
                    <a:pt x="3" y="25"/>
                  </a:cubicBezTo>
                  <a:cubicBezTo>
                    <a:pt x="3" y="25"/>
                    <a:pt x="3" y="25"/>
                    <a:pt x="3" y="25"/>
                  </a:cubicBezTo>
                  <a:cubicBezTo>
                    <a:pt x="3" y="26"/>
                    <a:pt x="3" y="26"/>
                    <a:pt x="3" y="26"/>
                  </a:cubicBezTo>
                  <a:cubicBezTo>
                    <a:pt x="2" y="26"/>
                    <a:pt x="3" y="26"/>
                    <a:pt x="2" y="26"/>
                  </a:cubicBezTo>
                  <a:cubicBezTo>
                    <a:pt x="2" y="26"/>
                    <a:pt x="2" y="27"/>
                    <a:pt x="2" y="27"/>
                  </a:cubicBezTo>
                  <a:cubicBezTo>
                    <a:pt x="3" y="27"/>
                    <a:pt x="3" y="27"/>
                    <a:pt x="3" y="27"/>
                  </a:cubicBezTo>
                  <a:cubicBezTo>
                    <a:pt x="3" y="27"/>
                    <a:pt x="4" y="28"/>
                    <a:pt x="4" y="27"/>
                  </a:cubicBezTo>
                  <a:cubicBezTo>
                    <a:pt x="4" y="27"/>
                    <a:pt x="5" y="27"/>
                    <a:pt x="5" y="27"/>
                  </a:cubicBezTo>
                  <a:cubicBezTo>
                    <a:pt x="5" y="27"/>
                    <a:pt x="5" y="27"/>
                    <a:pt x="5" y="27"/>
                  </a:cubicBezTo>
                  <a:cubicBezTo>
                    <a:pt x="5" y="27"/>
                    <a:pt x="4" y="29"/>
                    <a:pt x="4" y="29"/>
                  </a:cubicBezTo>
                  <a:cubicBezTo>
                    <a:pt x="4" y="29"/>
                    <a:pt x="4" y="30"/>
                    <a:pt x="4" y="30"/>
                  </a:cubicBezTo>
                  <a:cubicBezTo>
                    <a:pt x="4" y="30"/>
                    <a:pt x="4" y="30"/>
                    <a:pt x="4" y="30"/>
                  </a:cubicBezTo>
                  <a:cubicBezTo>
                    <a:pt x="4" y="30"/>
                    <a:pt x="3" y="30"/>
                    <a:pt x="3" y="30"/>
                  </a:cubicBezTo>
                  <a:cubicBezTo>
                    <a:pt x="3" y="30"/>
                    <a:pt x="3" y="31"/>
                    <a:pt x="3" y="31"/>
                  </a:cubicBezTo>
                  <a:cubicBezTo>
                    <a:pt x="3" y="31"/>
                    <a:pt x="3" y="31"/>
                    <a:pt x="3" y="31"/>
                  </a:cubicBezTo>
                  <a:cubicBezTo>
                    <a:pt x="3" y="31"/>
                    <a:pt x="4" y="31"/>
                    <a:pt x="4" y="31"/>
                  </a:cubicBezTo>
                  <a:cubicBezTo>
                    <a:pt x="4" y="31"/>
                    <a:pt x="5" y="31"/>
                    <a:pt x="5" y="31"/>
                  </a:cubicBezTo>
                  <a:cubicBezTo>
                    <a:pt x="5" y="31"/>
                    <a:pt x="4" y="30"/>
                    <a:pt x="5" y="30"/>
                  </a:cubicBezTo>
                  <a:cubicBezTo>
                    <a:pt x="5" y="30"/>
                    <a:pt x="5" y="30"/>
                    <a:pt x="6" y="30"/>
                  </a:cubicBezTo>
                  <a:cubicBezTo>
                    <a:pt x="6" y="30"/>
                    <a:pt x="6" y="30"/>
                    <a:pt x="6" y="30"/>
                  </a:cubicBezTo>
                  <a:cubicBezTo>
                    <a:pt x="6" y="30"/>
                    <a:pt x="6" y="31"/>
                    <a:pt x="6" y="31"/>
                  </a:cubicBezTo>
                  <a:cubicBezTo>
                    <a:pt x="7" y="31"/>
                    <a:pt x="8" y="32"/>
                    <a:pt x="8" y="32"/>
                  </a:cubicBezTo>
                  <a:cubicBezTo>
                    <a:pt x="7" y="33"/>
                    <a:pt x="8" y="34"/>
                    <a:pt x="8" y="33"/>
                  </a:cubicBezTo>
                  <a:cubicBezTo>
                    <a:pt x="8" y="32"/>
                    <a:pt x="8" y="32"/>
                    <a:pt x="8" y="32"/>
                  </a:cubicBezTo>
                  <a:cubicBezTo>
                    <a:pt x="9" y="31"/>
                    <a:pt x="9" y="32"/>
                    <a:pt x="9" y="32"/>
                  </a:cubicBezTo>
                  <a:cubicBezTo>
                    <a:pt x="9" y="32"/>
                    <a:pt x="8" y="33"/>
                    <a:pt x="9" y="33"/>
                  </a:cubicBezTo>
                  <a:cubicBezTo>
                    <a:pt x="9" y="33"/>
                    <a:pt x="9" y="32"/>
                    <a:pt x="10" y="32"/>
                  </a:cubicBezTo>
                  <a:cubicBezTo>
                    <a:pt x="10" y="32"/>
                    <a:pt x="10" y="32"/>
                    <a:pt x="10" y="32"/>
                  </a:cubicBezTo>
                  <a:cubicBezTo>
                    <a:pt x="10" y="32"/>
                    <a:pt x="11" y="32"/>
                    <a:pt x="11" y="32"/>
                  </a:cubicBezTo>
                  <a:cubicBezTo>
                    <a:pt x="12" y="32"/>
                    <a:pt x="11" y="32"/>
                    <a:pt x="10" y="32"/>
                  </a:cubicBezTo>
                  <a:cubicBezTo>
                    <a:pt x="10" y="33"/>
                    <a:pt x="10" y="33"/>
                    <a:pt x="10" y="33"/>
                  </a:cubicBezTo>
                  <a:cubicBezTo>
                    <a:pt x="9" y="33"/>
                    <a:pt x="10" y="34"/>
                    <a:pt x="9" y="34"/>
                  </a:cubicBezTo>
                  <a:cubicBezTo>
                    <a:pt x="9" y="34"/>
                    <a:pt x="9" y="34"/>
                    <a:pt x="9" y="34"/>
                  </a:cubicBezTo>
                  <a:cubicBezTo>
                    <a:pt x="9" y="34"/>
                    <a:pt x="8" y="35"/>
                    <a:pt x="8" y="35"/>
                  </a:cubicBezTo>
                  <a:cubicBezTo>
                    <a:pt x="8" y="36"/>
                    <a:pt x="8" y="36"/>
                    <a:pt x="8" y="36"/>
                  </a:cubicBezTo>
                  <a:cubicBezTo>
                    <a:pt x="8" y="36"/>
                    <a:pt x="7" y="35"/>
                    <a:pt x="7" y="36"/>
                  </a:cubicBezTo>
                  <a:cubicBezTo>
                    <a:pt x="7" y="36"/>
                    <a:pt x="7" y="36"/>
                    <a:pt x="6" y="36"/>
                  </a:cubicBezTo>
                  <a:cubicBezTo>
                    <a:pt x="6" y="36"/>
                    <a:pt x="6" y="37"/>
                    <a:pt x="6" y="37"/>
                  </a:cubicBezTo>
                  <a:cubicBezTo>
                    <a:pt x="6" y="37"/>
                    <a:pt x="5" y="37"/>
                    <a:pt x="5" y="37"/>
                  </a:cubicBezTo>
                  <a:cubicBezTo>
                    <a:pt x="4" y="37"/>
                    <a:pt x="4" y="38"/>
                    <a:pt x="3" y="38"/>
                  </a:cubicBezTo>
                  <a:cubicBezTo>
                    <a:pt x="3" y="38"/>
                    <a:pt x="3" y="38"/>
                    <a:pt x="3" y="38"/>
                  </a:cubicBezTo>
                  <a:cubicBezTo>
                    <a:pt x="3" y="38"/>
                    <a:pt x="2" y="37"/>
                    <a:pt x="2" y="38"/>
                  </a:cubicBezTo>
                  <a:cubicBezTo>
                    <a:pt x="1" y="38"/>
                    <a:pt x="2" y="38"/>
                    <a:pt x="2" y="38"/>
                  </a:cubicBezTo>
                  <a:cubicBezTo>
                    <a:pt x="2" y="38"/>
                    <a:pt x="1" y="38"/>
                    <a:pt x="1" y="38"/>
                  </a:cubicBezTo>
                  <a:cubicBezTo>
                    <a:pt x="0" y="38"/>
                    <a:pt x="0" y="38"/>
                    <a:pt x="0" y="39"/>
                  </a:cubicBezTo>
                  <a:cubicBezTo>
                    <a:pt x="0" y="39"/>
                    <a:pt x="0" y="40"/>
                    <a:pt x="1" y="39"/>
                  </a:cubicBezTo>
                  <a:cubicBezTo>
                    <a:pt x="1" y="39"/>
                    <a:pt x="1" y="38"/>
                    <a:pt x="1" y="39"/>
                  </a:cubicBezTo>
                  <a:cubicBezTo>
                    <a:pt x="1" y="39"/>
                    <a:pt x="1" y="39"/>
                    <a:pt x="2" y="39"/>
                  </a:cubicBezTo>
                  <a:cubicBezTo>
                    <a:pt x="2" y="39"/>
                    <a:pt x="2" y="39"/>
                    <a:pt x="2" y="39"/>
                  </a:cubicBezTo>
                  <a:cubicBezTo>
                    <a:pt x="2" y="39"/>
                    <a:pt x="3" y="39"/>
                    <a:pt x="3" y="39"/>
                  </a:cubicBezTo>
                  <a:cubicBezTo>
                    <a:pt x="3" y="39"/>
                    <a:pt x="4" y="38"/>
                    <a:pt x="4" y="39"/>
                  </a:cubicBezTo>
                  <a:cubicBezTo>
                    <a:pt x="4" y="39"/>
                    <a:pt x="4" y="40"/>
                    <a:pt x="4" y="40"/>
                  </a:cubicBezTo>
                  <a:cubicBezTo>
                    <a:pt x="4" y="40"/>
                    <a:pt x="5" y="39"/>
                    <a:pt x="5" y="39"/>
                  </a:cubicBezTo>
                  <a:cubicBezTo>
                    <a:pt x="5" y="39"/>
                    <a:pt x="5" y="39"/>
                    <a:pt x="5" y="39"/>
                  </a:cubicBezTo>
                  <a:cubicBezTo>
                    <a:pt x="5" y="39"/>
                    <a:pt x="6" y="39"/>
                    <a:pt x="6" y="39"/>
                  </a:cubicBezTo>
                  <a:cubicBezTo>
                    <a:pt x="7" y="39"/>
                    <a:pt x="7" y="39"/>
                    <a:pt x="7" y="38"/>
                  </a:cubicBezTo>
                  <a:cubicBezTo>
                    <a:pt x="7" y="38"/>
                    <a:pt x="6" y="38"/>
                    <a:pt x="7" y="38"/>
                  </a:cubicBezTo>
                  <a:cubicBezTo>
                    <a:pt x="7" y="38"/>
                    <a:pt x="7" y="38"/>
                    <a:pt x="7" y="38"/>
                  </a:cubicBezTo>
                  <a:cubicBezTo>
                    <a:pt x="8" y="38"/>
                    <a:pt x="8" y="38"/>
                    <a:pt x="8" y="38"/>
                  </a:cubicBezTo>
                  <a:cubicBezTo>
                    <a:pt x="8" y="38"/>
                    <a:pt x="8" y="38"/>
                    <a:pt x="8" y="38"/>
                  </a:cubicBezTo>
                  <a:cubicBezTo>
                    <a:pt x="8" y="38"/>
                    <a:pt x="8" y="37"/>
                    <a:pt x="8" y="37"/>
                  </a:cubicBezTo>
                  <a:cubicBezTo>
                    <a:pt x="8" y="37"/>
                    <a:pt x="9" y="37"/>
                    <a:pt x="9" y="38"/>
                  </a:cubicBezTo>
                  <a:cubicBezTo>
                    <a:pt x="9" y="38"/>
                    <a:pt x="9" y="38"/>
                    <a:pt x="9" y="38"/>
                  </a:cubicBezTo>
                  <a:cubicBezTo>
                    <a:pt x="9" y="38"/>
                    <a:pt x="9" y="37"/>
                    <a:pt x="9" y="37"/>
                  </a:cubicBezTo>
                  <a:cubicBezTo>
                    <a:pt x="10" y="37"/>
                    <a:pt x="9" y="37"/>
                    <a:pt x="9" y="37"/>
                  </a:cubicBezTo>
                  <a:cubicBezTo>
                    <a:pt x="10" y="37"/>
                    <a:pt x="10" y="37"/>
                    <a:pt x="10" y="37"/>
                  </a:cubicBezTo>
                  <a:cubicBezTo>
                    <a:pt x="10" y="36"/>
                    <a:pt x="10" y="36"/>
                    <a:pt x="10" y="36"/>
                  </a:cubicBezTo>
                  <a:cubicBezTo>
                    <a:pt x="10" y="37"/>
                    <a:pt x="10" y="37"/>
                    <a:pt x="10" y="37"/>
                  </a:cubicBezTo>
                  <a:cubicBezTo>
                    <a:pt x="11" y="36"/>
                    <a:pt x="11" y="36"/>
                    <a:pt x="11" y="36"/>
                  </a:cubicBezTo>
                  <a:cubicBezTo>
                    <a:pt x="11" y="37"/>
                    <a:pt x="11" y="37"/>
                    <a:pt x="11" y="37"/>
                  </a:cubicBezTo>
                  <a:cubicBezTo>
                    <a:pt x="11" y="37"/>
                    <a:pt x="12" y="36"/>
                    <a:pt x="11" y="36"/>
                  </a:cubicBezTo>
                  <a:cubicBezTo>
                    <a:pt x="11" y="36"/>
                    <a:pt x="11" y="35"/>
                    <a:pt x="11" y="35"/>
                  </a:cubicBezTo>
                  <a:cubicBezTo>
                    <a:pt x="12" y="35"/>
                    <a:pt x="12" y="35"/>
                    <a:pt x="12" y="35"/>
                  </a:cubicBezTo>
                  <a:cubicBezTo>
                    <a:pt x="12" y="36"/>
                    <a:pt x="12" y="36"/>
                    <a:pt x="12" y="36"/>
                  </a:cubicBezTo>
                  <a:cubicBezTo>
                    <a:pt x="12" y="36"/>
                    <a:pt x="13" y="35"/>
                    <a:pt x="13" y="35"/>
                  </a:cubicBezTo>
                  <a:cubicBezTo>
                    <a:pt x="13" y="35"/>
                    <a:pt x="13" y="36"/>
                    <a:pt x="13" y="36"/>
                  </a:cubicBezTo>
                  <a:cubicBezTo>
                    <a:pt x="14" y="35"/>
                    <a:pt x="13" y="35"/>
                    <a:pt x="13" y="35"/>
                  </a:cubicBezTo>
                  <a:cubicBezTo>
                    <a:pt x="13" y="35"/>
                    <a:pt x="14" y="35"/>
                    <a:pt x="14" y="35"/>
                  </a:cubicBezTo>
                  <a:cubicBezTo>
                    <a:pt x="14" y="35"/>
                    <a:pt x="14" y="34"/>
                    <a:pt x="14" y="34"/>
                  </a:cubicBezTo>
                  <a:cubicBezTo>
                    <a:pt x="15" y="34"/>
                    <a:pt x="15" y="34"/>
                    <a:pt x="15" y="34"/>
                  </a:cubicBezTo>
                  <a:cubicBezTo>
                    <a:pt x="15" y="34"/>
                    <a:pt x="15" y="34"/>
                    <a:pt x="15" y="34"/>
                  </a:cubicBezTo>
                  <a:cubicBezTo>
                    <a:pt x="15" y="34"/>
                    <a:pt x="15" y="34"/>
                    <a:pt x="16" y="34"/>
                  </a:cubicBezTo>
                  <a:cubicBezTo>
                    <a:pt x="16" y="34"/>
                    <a:pt x="16" y="33"/>
                    <a:pt x="15" y="33"/>
                  </a:cubicBezTo>
                  <a:cubicBezTo>
                    <a:pt x="15" y="33"/>
                    <a:pt x="15" y="33"/>
                    <a:pt x="15" y="33"/>
                  </a:cubicBezTo>
                  <a:cubicBezTo>
                    <a:pt x="15" y="33"/>
                    <a:pt x="15" y="32"/>
                    <a:pt x="15" y="32"/>
                  </a:cubicBezTo>
                  <a:cubicBezTo>
                    <a:pt x="15" y="32"/>
                    <a:pt x="15" y="32"/>
                    <a:pt x="15" y="31"/>
                  </a:cubicBezTo>
                  <a:cubicBezTo>
                    <a:pt x="15" y="31"/>
                    <a:pt x="16" y="31"/>
                    <a:pt x="16" y="31"/>
                  </a:cubicBezTo>
                  <a:cubicBezTo>
                    <a:pt x="16" y="31"/>
                    <a:pt x="17" y="31"/>
                    <a:pt x="17" y="31"/>
                  </a:cubicBezTo>
                  <a:cubicBezTo>
                    <a:pt x="17" y="31"/>
                    <a:pt x="17" y="31"/>
                    <a:pt x="17" y="30"/>
                  </a:cubicBezTo>
                  <a:cubicBezTo>
                    <a:pt x="18" y="30"/>
                    <a:pt x="18" y="30"/>
                    <a:pt x="18" y="29"/>
                  </a:cubicBezTo>
                  <a:cubicBezTo>
                    <a:pt x="18" y="29"/>
                    <a:pt x="18" y="29"/>
                    <a:pt x="19" y="29"/>
                  </a:cubicBezTo>
                  <a:cubicBezTo>
                    <a:pt x="19" y="29"/>
                    <a:pt x="19" y="29"/>
                    <a:pt x="20" y="28"/>
                  </a:cubicBezTo>
                  <a:cubicBezTo>
                    <a:pt x="20" y="28"/>
                    <a:pt x="20" y="28"/>
                    <a:pt x="21" y="28"/>
                  </a:cubicBezTo>
                  <a:cubicBezTo>
                    <a:pt x="21" y="28"/>
                    <a:pt x="21" y="27"/>
                    <a:pt x="21" y="27"/>
                  </a:cubicBezTo>
                  <a:cubicBezTo>
                    <a:pt x="21" y="28"/>
                    <a:pt x="21" y="28"/>
                    <a:pt x="21" y="28"/>
                  </a:cubicBezTo>
                  <a:cubicBezTo>
                    <a:pt x="21" y="28"/>
                    <a:pt x="22" y="27"/>
                    <a:pt x="22" y="28"/>
                  </a:cubicBezTo>
                  <a:cubicBezTo>
                    <a:pt x="23" y="28"/>
                    <a:pt x="22" y="29"/>
                    <a:pt x="22" y="29"/>
                  </a:cubicBezTo>
                  <a:cubicBezTo>
                    <a:pt x="22" y="29"/>
                    <a:pt x="22" y="29"/>
                    <a:pt x="22" y="29"/>
                  </a:cubicBezTo>
                  <a:cubicBezTo>
                    <a:pt x="22" y="29"/>
                    <a:pt x="23" y="29"/>
                    <a:pt x="23" y="30"/>
                  </a:cubicBezTo>
                  <a:cubicBezTo>
                    <a:pt x="22" y="30"/>
                    <a:pt x="22" y="30"/>
                    <a:pt x="22" y="29"/>
                  </a:cubicBezTo>
                  <a:cubicBezTo>
                    <a:pt x="22" y="29"/>
                    <a:pt x="21" y="29"/>
                    <a:pt x="21" y="29"/>
                  </a:cubicBezTo>
                  <a:cubicBezTo>
                    <a:pt x="21" y="29"/>
                    <a:pt x="21" y="29"/>
                    <a:pt x="21" y="29"/>
                  </a:cubicBezTo>
                  <a:cubicBezTo>
                    <a:pt x="21" y="29"/>
                    <a:pt x="20" y="29"/>
                    <a:pt x="20" y="29"/>
                  </a:cubicBezTo>
                  <a:cubicBezTo>
                    <a:pt x="20" y="29"/>
                    <a:pt x="19" y="29"/>
                    <a:pt x="19" y="29"/>
                  </a:cubicBezTo>
                  <a:cubicBezTo>
                    <a:pt x="19" y="29"/>
                    <a:pt x="20" y="30"/>
                    <a:pt x="19" y="30"/>
                  </a:cubicBezTo>
                  <a:cubicBezTo>
                    <a:pt x="19" y="30"/>
                    <a:pt x="19" y="30"/>
                    <a:pt x="18" y="31"/>
                  </a:cubicBezTo>
                  <a:cubicBezTo>
                    <a:pt x="18" y="32"/>
                    <a:pt x="19" y="32"/>
                    <a:pt x="19" y="32"/>
                  </a:cubicBezTo>
                  <a:cubicBezTo>
                    <a:pt x="19" y="31"/>
                    <a:pt x="19" y="31"/>
                    <a:pt x="19" y="31"/>
                  </a:cubicBezTo>
                  <a:cubicBezTo>
                    <a:pt x="20" y="32"/>
                    <a:pt x="19" y="32"/>
                    <a:pt x="19" y="32"/>
                  </a:cubicBezTo>
                  <a:cubicBezTo>
                    <a:pt x="18" y="32"/>
                    <a:pt x="18" y="32"/>
                    <a:pt x="18" y="32"/>
                  </a:cubicBezTo>
                  <a:cubicBezTo>
                    <a:pt x="18" y="33"/>
                    <a:pt x="18" y="33"/>
                    <a:pt x="18" y="33"/>
                  </a:cubicBezTo>
                  <a:cubicBezTo>
                    <a:pt x="18" y="33"/>
                    <a:pt x="18" y="33"/>
                    <a:pt x="18" y="33"/>
                  </a:cubicBezTo>
                  <a:cubicBezTo>
                    <a:pt x="19" y="33"/>
                    <a:pt x="19" y="33"/>
                    <a:pt x="19" y="33"/>
                  </a:cubicBezTo>
                  <a:cubicBezTo>
                    <a:pt x="19" y="34"/>
                    <a:pt x="19" y="34"/>
                    <a:pt x="19" y="34"/>
                  </a:cubicBezTo>
                  <a:cubicBezTo>
                    <a:pt x="19" y="34"/>
                    <a:pt x="20" y="33"/>
                    <a:pt x="20" y="33"/>
                  </a:cubicBezTo>
                  <a:cubicBezTo>
                    <a:pt x="20" y="33"/>
                    <a:pt x="20" y="32"/>
                    <a:pt x="20" y="32"/>
                  </a:cubicBezTo>
                  <a:cubicBezTo>
                    <a:pt x="20" y="32"/>
                    <a:pt x="21" y="32"/>
                    <a:pt x="21" y="32"/>
                  </a:cubicBezTo>
                  <a:cubicBezTo>
                    <a:pt x="20" y="32"/>
                    <a:pt x="21" y="33"/>
                    <a:pt x="21" y="33"/>
                  </a:cubicBezTo>
                  <a:cubicBezTo>
                    <a:pt x="21" y="32"/>
                    <a:pt x="21" y="32"/>
                    <a:pt x="21" y="32"/>
                  </a:cubicBezTo>
                  <a:cubicBezTo>
                    <a:pt x="21" y="32"/>
                    <a:pt x="21" y="33"/>
                    <a:pt x="22" y="32"/>
                  </a:cubicBezTo>
                  <a:cubicBezTo>
                    <a:pt x="22" y="32"/>
                    <a:pt x="22" y="32"/>
                    <a:pt x="22" y="32"/>
                  </a:cubicBezTo>
                  <a:cubicBezTo>
                    <a:pt x="22" y="32"/>
                    <a:pt x="22" y="32"/>
                    <a:pt x="23" y="32"/>
                  </a:cubicBezTo>
                  <a:cubicBezTo>
                    <a:pt x="23" y="32"/>
                    <a:pt x="23" y="32"/>
                    <a:pt x="23" y="32"/>
                  </a:cubicBezTo>
                  <a:cubicBezTo>
                    <a:pt x="23" y="32"/>
                    <a:pt x="23" y="32"/>
                    <a:pt x="24" y="32"/>
                  </a:cubicBezTo>
                  <a:cubicBezTo>
                    <a:pt x="24" y="32"/>
                    <a:pt x="24" y="31"/>
                    <a:pt x="24" y="31"/>
                  </a:cubicBezTo>
                  <a:cubicBezTo>
                    <a:pt x="24" y="31"/>
                    <a:pt x="24" y="31"/>
                    <a:pt x="24" y="31"/>
                  </a:cubicBezTo>
                  <a:cubicBezTo>
                    <a:pt x="24" y="31"/>
                    <a:pt x="25" y="31"/>
                    <a:pt x="24" y="31"/>
                  </a:cubicBezTo>
                  <a:cubicBezTo>
                    <a:pt x="24" y="30"/>
                    <a:pt x="23" y="30"/>
                    <a:pt x="23" y="30"/>
                  </a:cubicBezTo>
                  <a:cubicBezTo>
                    <a:pt x="25" y="29"/>
                    <a:pt x="25" y="29"/>
                    <a:pt x="25" y="29"/>
                  </a:cubicBezTo>
                  <a:cubicBezTo>
                    <a:pt x="25" y="29"/>
                    <a:pt x="24" y="30"/>
                    <a:pt x="25" y="30"/>
                  </a:cubicBezTo>
                  <a:cubicBezTo>
                    <a:pt x="25" y="30"/>
                    <a:pt x="25" y="29"/>
                    <a:pt x="25" y="29"/>
                  </a:cubicBezTo>
                  <a:cubicBezTo>
                    <a:pt x="25" y="29"/>
                    <a:pt x="25" y="30"/>
                    <a:pt x="26" y="30"/>
                  </a:cubicBezTo>
                  <a:cubicBezTo>
                    <a:pt x="26" y="30"/>
                    <a:pt x="26" y="29"/>
                    <a:pt x="27" y="29"/>
                  </a:cubicBezTo>
                  <a:cubicBezTo>
                    <a:pt x="27" y="29"/>
                    <a:pt x="26" y="30"/>
                    <a:pt x="26" y="30"/>
                  </a:cubicBezTo>
                  <a:cubicBezTo>
                    <a:pt x="26" y="30"/>
                    <a:pt x="28" y="29"/>
                    <a:pt x="28" y="30"/>
                  </a:cubicBezTo>
                  <a:cubicBezTo>
                    <a:pt x="28" y="30"/>
                    <a:pt x="27" y="30"/>
                    <a:pt x="27" y="30"/>
                  </a:cubicBezTo>
                  <a:cubicBezTo>
                    <a:pt x="27" y="30"/>
                    <a:pt x="26" y="30"/>
                    <a:pt x="26" y="31"/>
                  </a:cubicBezTo>
                  <a:cubicBezTo>
                    <a:pt x="26" y="31"/>
                    <a:pt x="26" y="31"/>
                    <a:pt x="26" y="31"/>
                  </a:cubicBezTo>
                  <a:cubicBezTo>
                    <a:pt x="27" y="31"/>
                    <a:pt x="27" y="31"/>
                    <a:pt x="28" y="31"/>
                  </a:cubicBezTo>
                  <a:cubicBezTo>
                    <a:pt x="28" y="31"/>
                    <a:pt x="28" y="32"/>
                    <a:pt x="28" y="32"/>
                  </a:cubicBezTo>
                  <a:cubicBezTo>
                    <a:pt x="28" y="32"/>
                    <a:pt x="29" y="32"/>
                    <a:pt x="29" y="32"/>
                  </a:cubicBezTo>
                  <a:cubicBezTo>
                    <a:pt x="29" y="33"/>
                    <a:pt x="29" y="33"/>
                    <a:pt x="29" y="33"/>
                  </a:cubicBezTo>
                  <a:cubicBezTo>
                    <a:pt x="30" y="33"/>
                    <a:pt x="31" y="32"/>
                    <a:pt x="31" y="33"/>
                  </a:cubicBezTo>
                  <a:cubicBezTo>
                    <a:pt x="31" y="33"/>
                    <a:pt x="31" y="33"/>
                    <a:pt x="32" y="33"/>
                  </a:cubicBezTo>
                  <a:cubicBezTo>
                    <a:pt x="32" y="33"/>
                    <a:pt x="32" y="33"/>
                    <a:pt x="33" y="33"/>
                  </a:cubicBezTo>
                  <a:cubicBezTo>
                    <a:pt x="33" y="33"/>
                    <a:pt x="33" y="34"/>
                    <a:pt x="34" y="34"/>
                  </a:cubicBezTo>
                  <a:cubicBezTo>
                    <a:pt x="34" y="34"/>
                    <a:pt x="34" y="34"/>
                    <a:pt x="34" y="34"/>
                  </a:cubicBezTo>
                  <a:cubicBezTo>
                    <a:pt x="35" y="35"/>
                    <a:pt x="35" y="35"/>
                    <a:pt x="35" y="35"/>
                  </a:cubicBezTo>
                  <a:cubicBezTo>
                    <a:pt x="35" y="35"/>
                    <a:pt x="35" y="35"/>
                    <a:pt x="36" y="35"/>
                  </a:cubicBezTo>
                  <a:cubicBezTo>
                    <a:pt x="36" y="36"/>
                    <a:pt x="36" y="35"/>
                    <a:pt x="36" y="35"/>
                  </a:cubicBezTo>
                  <a:cubicBezTo>
                    <a:pt x="36" y="35"/>
                    <a:pt x="36" y="36"/>
                    <a:pt x="37" y="36"/>
                  </a:cubicBezTo>
                  <a:cubicBezTo>
                    <a:pt x="37" y="36"/>
                    <a:pt x="37" y="36"/>
                    <a:pt x="38" y="36"/>
                  </a:cubicBezTo>
                  <a:cubicBezTo>
                    <a:pt x="38" y="37"/>
                    <a:pt x="38" y="37"/>
                    <a:pt x="38" y="37"/>
                  </a:cubicBezTo>
                  <a:cubicBezTo>
                    <a:pt x="39" y="38"/>
                    <a:pt x="39" y="38"/>
                    <a:pt x="39" y="38"/>
                  </a:cubicBezTo>
                  <a:cubicBezTo>
                    <a:pt x="39" y="38"/>
                    <a:pt x="39" y="38"/>
                    <a:pt x="39" y="38"/>
                  </a:cubicBezTo>
                  <a:cubicBezTo>
                    <a:pt x="39" y="38"/>
                    <a:pt x="40" y="38"/>
                    <a:pt x="40" y="38"/>
                  </a:cubicBezTo>
                  <a:cubicBezTo>
                    <a:pt x="40" y="38"/>
                    <a:pt x="40" y="38"/>
                    <a:pt x="40" y="38"/>
                  </a:cubicBezTo>
                  <a:cubicBezTo>
                    <a:pt x="41" y="38"/>
                    <a:pt x="41" y="38"/>
                    <a:pt x="41" y="38"/>
                  </a:cubicBezTo>
                  <a:cubicBezTo>
                    <a:pt x="42" y="38"/>
                    <a:pt x="41" y="38"/>
                    <a:pt x="41" y="38"/>
                  </a:cubicBezTo>
                  <a:cubicBezTo>
                    <a:pt x="41" y="37"/>
                    <a:pt x="41" y="37"/>
                    <a:pt x="41" y="36"/>
                  </a:cubicBezTo>
                  <a:cubicBezTo>
                    <a:pt x="41" y="36"/>
                    <a:pt x="41" y="35"/>
                    <a:pt x="41" y="35"/>
                  </a:cubicBezTo>
                  <a:cubicBezTo>
                    <a:pt x="41" y="35"/>
                    <a:pt x="41" y="36"/>
                    <a:pt x="41" y="36"/>
                  </a:cubicBezTo>
                  <a:cubicBezTo>
                    <a:pt x="41" y="36"/>
                    <a:pt x="42" y="38"/>
                    <a:pt x="43" y="38"/>
                  </a:cubicBezTo>
                  <a:cubicBezTo>
                    <a:pt x="43" y="39"/>
                    <a:pt x="44" y="40"/>
                    <a:pt x="44" y="40"/>
                  </a:cubicBezTo>
                  <a:cubicBezTo>
                    <a:pt x="44" y="40"/>
                    <a:pt x="44" y="41"/>
                    <a:pt x="44" y="41"/>
                  </a:cubicBezTo>
                  <a:cubicBezTo>
                    <a:pt x="44" y="41"/>
                    <a:pt x="44" y="41"/>
                    <a:pt x="45" y="41"/>
                  </a:cubicBezTo>
                  <a:cubicBezTo>
                    <a:pt x="45" y="41"/>
                    <a:pt x="46" y="41"/>
                    <a:pt x="46" y="41"/>
                  </a:cubicBezTo>
                  <a:cubicBezTo>
                    <a:pt x="46" y="41"/>
                    <a:pt x="46" y="42"/>
                    <a:pt x="46" y="42"/>
                  </a:cubicBezTo>
                  <a:cubicBezTo>
                    <a:pt x="47" y="43"/>
                    <a:pt x="47" y="44"/>
                    <a:pt x="47" y="44"/>
                  </a:cubicBezTo>
                  <a:cubicBezTo>
                    <a:pt x="47" y="44"/>
                    <a:pt x="46" y="44"/>
                    <a:pt x="46" y="44"/>
                  </a:cubicBezTo>
                  <a:cubicBezTo>
                    <a:pt x="47" y="44"/>
                    <a:pt x="47" y="44"/>
                    <a:pt x="48" y="44"/>
                  </a:cubicBezTo>
                  <a:cubicBezTo>
                    <a:pt x="48" y="44"/>
                    <a:pt x="48" y="45"/>
                    <a:pt x="48" y="45"/>
                  </a:cubicBezTo>
                  <a:cubicBezTo>
                    <a:pt x="48" y="45"/>
                    <a:pt x="48" y="46"/>
                    <a:pt x="48" y="46"/>
                  </a:cubicBezTo>
                  <a:cubicBezTo>
                    <a:pt x="48" y="46"/>
                    <a:pt x="48" y="46"/>
                    <a:pt x="48" y="46"/>
                  </a:cubicBezTo>
                  <a:cubicBezTo>
                    <a:pt x="49" y="46"/>
                    <a:pt x="49" y="46"/>
                    <a:pt x="49" y="46"/>
                  </a:cubicBezTo>
                  <a:cubicBezTo>
                    <a:pt x="49" y="46"/>
                    <a:pt x="49" y="45"/>
                    <a:pt x="50" y="45"/>
                  </a:cubicBezTo>
                  <a:cubicBezTo>
                    <a:pt x="50" y="45"/>
                    <a:pt x="49" y="44"/>
                    <a:pt x="49" y="43"/>
                  </a:cubicBezTo>
                  <a:cubicBezTo>
                    <a:pt x="48" y="43"/>
                    <a:pt x="48" y="43"/>
                    <a:pt x="48" y="42"/>
                  </a:cubicBezTo>
                  <a:cubicBezTo>
                    <a:pt x="48" y="42"/>
                    <a:pt x="48" y="41"/>
                    <a:pt x="46" y="41"/>
                  </a:cubicBezTo>
                  <a:cubicBezTo>
                    <a:pt x="45" y="41"/>
                    <a:pt x="45" y="40"/>
                    <a:pt x="45" y="39"/>
                  </a:cubicBezTo>
                  <a:cubicBezTo>
                    <a:pt x="45" y="38"/>
                    <a:pt x="44" y="38"/>
                    <a:pt x="44" y="37"/>
                  </a:cubicBezTo>
                  <a:cubicBezTo>
                    <a:pt x="43" y="37"/>
                    <a:pt x="43" y="36"/>
                    <a:pt x="42" y="36"/>
                  </a:cubicBezTo>
                  <a:cubicBezTo>
                    <a:pt x="42" y="35"/>
                    <a:pt x="41" y="34"/>
                    <a:pt x="41" y="34"/>
                  </a:cubicBezTo>
                  <a:cubicBezTo>
                    <a:pt x="40" y="34"/>
                    <a:pt x="40" y="34"/>
                    <a:pt x="39" y="35"/>
                  </a:cubicBezTo>
                  <a:cubicBezTo>
                    <a:pt x="39" y="36"/>
                    <a:pt x="39" y="37"/>
                    <a:pt x="39" y="36"/>
                  </a:cubicBezTo>
                  <a:cubicBezTo>
                    <a:pt x="37" y="35"/>
                    <a:pt x="37" y="35"/>
                    <a:pt x="37" y="35"/>
                  </a:cubicBezTo>
                  <a:cubicBezTo>
                    <a:pt x="37" y="35"/>
                    <a:pt x="37" y="34"/>
                    <a:pt x="37" y="34"/>
                  </a:cubicBezTo>
                  <a:cubicBezTo>
                    <a:pt x="37" y="33"/>
                    <a:pt x="37" y="34"/>
                    <a:pt x="37" y="33"/>
                  </a:cubicBezTo>
                  <a:cubicBezTo>
                    <a:pt x="37" y="33"/>
                    <a:pt x="36" y="33"/>
                    <a:pt x="36" y="33"/>
                  </a:cubicBezTo>
                  <a:cubicBezTo>
                    <a:pt x="36" y="33"/>
                    <a:pt x="35" y="33"/>
                    <a:pt x="35" y="33"/>
                  </a:cubicBezTo>
                  <a:cubicBezTo>
                    <a:pt x="35" y="33"/>
                    <a:pt x="35" y="33"/>
                    <a:pt x="34" y="33"/>
                  </a:cubicBezTo>
                  <a:cubicBezTo>
                    <a:pt x="34" y="33"/>
                    <a:pt x="34" y="32"/>
                    <a:pt x="33" y="3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1" name="Freeform 364">
              <a:extLst>
                <a:ext uri="{FF2B5EF4-FFF2-40B4-BE49-F238E27FC236}">
                  <a16:creationId xmlns:a16="http://schemas.microsoft.com/office/drawing/2014/main" id="{FEF43ECD-E381-49E0-86BB-4407C819C87F}"/>
                </a:ext>
              </a:extLst>
            </p:cNvPr>
            <p:cNvSpPr>
              <a:spLocks/>
            </p:cNvSpPr>
            <p:nvPr/>
          </p:nvSpPr>
          <p:spPr bwMode="auto">
            <a:xfrm>
              <a:off x="-2074864" y="1238251"/>
              <a:ext cx="11113" cy="11113"/>
            </a:xfrm>
            <a:custGeom>
              <a:avLst/>
              <a:gdLst>
                <a:gd name="T0" fmla="*/ 3 w 3"/>
                <a:gd name="T1" fmla="*/ 2 h 3"/>
                <a:gd name="T2" fmla="*/ 2 w 3"/>
                <a:gd name="T3" fmla="*/ 3 h 3"/>
                <a:gd name="T4" fmla="*/ 2 w 3"/>
                <a:gd name="T5" fmla="*/ 2 h 3"/>
                <a:gd name="T6" fmla="*/ 1 w 3"/>
                <a:gd name="T7" fmla="*/ 1 h 3"/>
                <a:gd name="T8" fmla="*/ 0 w 3"/>
                <a:gd name="T9" fmla="*/ 1 h 3"/>
                <a:gd name="T10" fmla="*/ 1 w 3"/>
                <a:gd name="T11" fmla="*/ 0 h 3"/>
                <a:gd name="T12" fmla="*/ 2 w 3"/>
                <a:gd name="T13" fmla="*/ 0 h 3"/>
                <a:gd name="T14" fmla="*/ 2 w 3"/>
                <a:gd name="T15" fmla="*/ 0 h 3"/>
                <a:gd name="T16" fmla="*/ 2 w 3"/>
                <a:gd name="T17" fmla="*/ 1 h 3"/>
                <a:gd name="T18" fmla="*/ 3 w 3"/>
                <a:gd name="T19"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3">
                  <a:moveTo>
                    <a:pt x="3" y="2"/>
                  </a:moveTo>
                  <a:cubicBezTo>
                    <a:pt x="3" y="2"/>
                    <a:pt x="3" y="3"/>
                    <a:pt x="2" y="3"/>
                  </a:cubicBezTo>
                  <a:cubicBezTo>
                    <a:pt x="2" y="2"/>
                    <a:pt x="2" y="2"/>
                    <a:pt x="2" y="2"/>
                  </a:cubicBezTo>
                  <a:cubicBezTo>
                    <a:pt x="2" y="1"/>
                    <a:pt x="2" y="1"/>
                    <a:pt x="1" y="1"/>
                  </a:cubicBezTo>
                  <a:cubicBezTo>
                    <a:pt x="1" y="1"/>
                    <a:pt x="0" y="1"/>
                    <a:pt x="0" y="1"/>
                  </a:cubicBezTo>
                  <a:cubicBezTo>
                    <a:pt x="1" y="0"/>
                    <a:pt x="1" y="0"/>
                    <a:pt x="1" y="0"/>
                  </a:cubicBezTo>
                  <a:cubicBezTo>
                    <a:pt x="1" y="0"/>
                    <a:pt x="2" y="0"/>
                    <a:pt x="2" y="0"/>
                  </a:cubicBezTo>
                  <a:cubicBezTo>
                    <a:pt x="2" y="0"/>
                    <a:pt x="2" y="0"/>
                    <a:pt x="2" y="0"/>
                  </a:cubicBezTo>
                  <a:cubicBezTo>
                    <a:pt x="2" y="1"/>
                    <a:pt x="2" y="1"/>
                    <a:pt x="2" y="1"/>
                  </a:cubicBezTo>
                  <a:cubicBezTo>
                    <a:pt x="2" y="2"/>
                    <a:pt x="3" y="2"/>
                    <a:pt x="3"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2" name="Freeform 365">
              <a:extLst>
                <a:ext uri="{FF2B5EF4-FFF2-40B4-BE49-F238E27FC236}">
                  <a16:creationId xmlns:a16="http://schemas.microsoft.com/office/drawing/2014/main" id="{A3BDAAE9-EC7A-41DB-9D22-7762E109B783}"/>
                </a:ext>
              </a:extLst>
            </p:cNvPr>
            <p:cNvSpPr>
              <a:spLocks/>
            </p:cNvSpPr>
            <p:nvPr/>
          </p:nvSpPr>
          <p:spPr bwMode="auto">
            <a:xfrm>
              <a:off x="-2063752" y="1238251"/>
              <a:ext cx="7938" cy="11113"/>
            </a:xfrm>
            <a:custGeom>
              <a:avLst/>
              <a:gdLst>
                <a:gd name="T0" fmla="*/ 0 w 2"/>
                <a:gd name="T1" fmla="*/ 2 h 3"/>
                <a:gd name="T2" fmla="*/ 0 w 2"/>
                <a:gd name="T3" fmla="*/ 2 h 3"/>
                <a:gd name="T4" fmla="*/ 0 w 2"/>
                <a:gd name="T5" fmla="*/ 1 h 3"/>
                <a:gd name="T6" fmla="*/ 0 w 2"/>
                <a:gd name="T7" fmla="*/ 1 h 3"/>
                <a:gd name="T8" fmla="*/ 0 w 2"/>
                <a:gd name="T9" fmla="*/ 1 h 3"/>
                <a:gd name="T10" fmla="*/ 1 w 2"/>
                <a:gd name="T11" fmla="*/ 0 h 3"/>
                <a:gd name="T12" fmla="*/ 2 w 2"/>
                <a:gd name="T13" fmla="*/ 1 h 3"/>
                <a:gd name="T14" fmla="*/ 1 w 2"/>
                <a:gd name="T15" fmla="*/ 1 h 3"/>
                <a:gd name="T16" fmla="*/ 1 w 2"/>
                <a:gd name="T17" fmla="*/ 0 h 3"/>
                <a:gd name="T18" fmla="*/ 1 w 2"/>
                <a:gd name="T19" fmla="*/ 1 h 3"/>
                <a:gd name="T20" fmla="*/ 0 w 2"/>
                <a:gd name="T21" fmla="*/ 1 h 3"/>
                <a:gd name="T22" fmla="*/ 1 w 2"/>
                <a:gd name="T23" fmla="*/ 1 h 3"/>
                <a:gd name="T24" fmla="*/ 0 w 2"/>
                <a:gd name="T25" fmla="*/ 1 h 3"/>
                <a:gd name="T26" fmla="*/ 0 w 2"/>
                <a:gd name="T27"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 h="3">
                  <a:moveTo>
                    <a:pt x="0" y="2"/>
                  </a:moveTo>
                  <a:cubicBezTo>
                    <a:pt x="0" y="2"/>
                    <a:pt x="0" y="3"/>
                    <a:pt x="0" y="2"/>
                  </a:cubicBezTo>
                  <a:cubicBezTo>
                    <a:pt x="0" y="1"/>
                    <a:pt x="0" y="1"/>
                    <a:pt x="0" y="1"/>
                  </a:cubicBezTo>
                  <a:cubicBezTo>
                    <a:pt x="0" y="1"/>
                    <a:pt x="0" y="1"/>
                    <a:pt x="0" y="1"/>
                  </a:cubicBezTo>
                  <a:cubicBezTo>
                    <a:pt x="0" y="0"/>
                    <a:pt x="0" y="1"/>
                    <a:pt x="0" y="1"/>
                  </a:cubicBezTo>
                  <a:cubicBezTo>
                    <a:pt x="0" y="1"/>
                    <a:pt x="1" y="0"/>
                    <a:pt x="1" y="0"/>
                  </a:cubicBezTo>
                  <a:cubicBezTo>
                    <a:pt x="1" y="0"/>
                    <a:pt x="2" y="0"/>
                    <a:pt x="2" y="1"/>
                  </a:cubicBezTo>
                  <a:cubicBezTo>
                    <a:pt x="2" y="1"/>
                    <a:pt x="1" y="1"/>
                    <a:pt x="1" y="1"/>
                  </a:cubicBezTo>
                  <a:cubicBezTo>
                    <a:pt x="1" y="0"/>
                    <a:pt x="1" y="0"/>
                    <a:pt x="1" y="0"/>
                  </a:cubicBezTo>
                  <a:cubicBezTo>
                    <a:pt x="1" y="0"/>
                    <a:pt x="1" y="1"/>
                    <a:pt x="1" y="1"/>
                  </a:cubicBezTo>
                  <a:cubicBezTo>
                    <a:pt x="1" y="1"/>
                    <a:pt x="0" y="1"/>
                    <a:pt x="0" y="1"/>
                  </a:cubicBezTo>
                  <a:cubicBezTo>
                    <a:pt x="0" y="1"/>
                    <a:pt x="1" y="1"/>
                    <a:pt x="1" y="1"/>
                  </a:cubicBezTo>
                  <a:cubicBezTo>
                    <a:pt x="0" y="1"/>
                    <a:pt x="0" y="1"/>
                    <a:pt x="0" y="1"/>
                  </a:cubicBezTo>
                  <a:cubicBezTo>
                    <a:pt x="0" y="1"/>
                    <a:pt x="1" y="1"/>
                    <a:pt x="0"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3" name="Freeform 366">
              <a:extLst>
                <a:ext uri="{FF2B5EF4-FFF2-40B4-BE49-F238E27FC236}">
                  <a16:creationId xmlns:a16="http://schemas.microsoft.com/office/drawing/2014/main" id="{590CFA4B-8368-4B53-AF48-9B84056FA204}"/>
                </a:ext>
              </a:extLst>
            </p:cNvPr>
            <p:cNvSpPr>
              <a:spLocks/>
            </p:cNvSpPr>
            <p:nvPr/>
          </p:nvSpPr>
          <p:spPr bwMode="auto">
            <a:xfrm>
              <a:off x="-2063752" y="1241426"/>
              <a:ext cx="7938" cy="3175"/>
            </a:xfrm>
            <a:custGeom>
              <a:avLst/>
              <a:gdLst>
                <a:gd name="T0" fmla="*/ 1 w 2"/>
                <a:gd name="T1" fmla="*/ 1 h 1"/>
                <a:gd name="T2" fmla="*/ 1 w 2"/>
                <a:gd name="T3" fmla="*/ 1 h 1"/>
                <a:gd name="T4" fmla="*/ 1 w 2"/>
                <a:gd name="T5" fmla="*/ 0 h 1"/>
                <a:gd name="T6" fmla="*/ 1 w 2"/>
                <a:gd name="T7" fmla="*/ 1 h 1"/>
              </a:gdLst>
              <a:ahLst/>
              <a:cxnLst>
                <a:cxn ang="0">
                  <a:pos x="T0" y="T1"/>
                </a:cxn>
                <a:cxn ang="0">
                  <a:pos x="T2" y="T3"/>
                </a:cxn>
                <a:cxn ang="0">
                  <a:pos x="T4" y="T5"/>
                </a:cxn>
                <a:cxn ang="0">
                  <a:pos x="T6" y="T7"/>
                </a:cxn>
              </a:cxnLst>
              <a:rect l="0" t="0" r="r" b="b"/>
              <a:pathLst>
                <a:path w="2" h="1">
                  <a:moveTo>
                    <a:pt x="1" y="1"/>
                  </a:moveTo>
                  <a:cubicBezTo>
                    <a:pt x="1" y="1"/>
                    <a:pt x="1" y="1"/>
                    <a:pt x="1" y="1"/>
                  </a:cubicBezTo>
                  <a:cubicBezTo>
                    <a:pt x="2" y="0"/>
                    <a:pt x="1" y="0"/>
                    <a:pt x="1" y="0"/>
                  </a:cubicBezTo>
                  <a:cubicBezTo>
                    <a:pt x="1" y="0"/>
                    <a:pt x="0" y="0"/>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4" name="Freeform 367">
              <a:extLst>
                <a:ext uri="{FF2B5EF4-FFF2-40B4-BE49-F238E27FC236}">
                  <a16:creationId xmlns:a16="http://schemas.microsoft.com/office/drawing/2014/main" id="{99EB0637-04DA-42C8-B1C5-4FB7FEDE3BF9}"/>
                </a:ext>
              </a:extLst>
            </p:cNvPr>
            <p:cNvSpPr>
              <a:spLocks/>
            </p:cNvSpPr>
            <p:nvPr/>
          </p:nvSpPr>
          <p:spPr bwMode="auto">
            <a:xfrm>
              <a:off x="-2058989" y="1244601"/>
              <a:ext cx="9525" cy="19050"/>
            </a:xfrm>
            <a:custGeom>
              <a:avLst/>
              <a:gdLst>
                <a:gd name="T0" fmla="*/ 0 w 3"/>
                <a:gd name="T1" fmla="*/ 1 h 5"/>
                <a:gd name="T2" fmla="*/ 0 w 3"/>
                <a:gd name="T3" fmla="*/ 2 h 5"/>
                <a:gd name="T4" fmla="*/ 0 w 3"/>
                <a:gd name="T5" fmla="*/ 2 h 5"/>
                <a:gd name="T6" fmla="*/ 1 w 3"/>
                <a:gd name="T7" fmla="*/ 3 h 5"/>
                <a:gd name="T8" fmla="*/ 1 w 3"/>
                <a:gd name="T9" fmla="*/ 3 h 5"/>
                <a:gd name="T10" fmla="*/ 0 w 3"/>
                <a:gd name="T11" fmla="*/ 3 h 5"/>
                <a:gd name="T12" fmla="*/ 1 w 3"/>
                <a:gd name="T13" fmla="*/ 4 h 5"/>
                <a:gd name="T14" fmla="*/ 2 w 3"/>
                <a:gd name="T15" fmla="*/ 4 h 5"/>
                <a:gd name="T16" fmla="*/ 1 w 3"/>
                <a:gd name="T17" fmla="*/ 4 h 5"/>
                <a:gd name="T18" fmla="*/ 1 w 3"/>
                <a:gd name="T19" fmla="*/ 3 h 5"/>
                <a:gd name="T20" fmla="*/ 2 w 3"/>
                <a:gd name="T21" fmla="*/ 4 h 5"/>
                <a:gd name="T22" fmla="*/ 3 w 3"/>
                <a:gd name="T23" fmla="*/ 4 h 5"/>
                <a:gd name="T24" fmla="*/ 3 w 3"/>
                <a:gd name="T25" fmla="*/ 4 h 5"/>
                <a:gd name="T26" fmla="*/ 3 w 3"/>
                <a:gd name="T27" fmla="*/ 3 h 5"/>
                <a:gd name="T28" fmla="*/ 2 w 3"/>
                <a:gd name="T29" fmla="*/ 3 h 5"/>
                <a:gd name="T30" fmla="*/ 3 w 3"/>
                <a:gd name="T31" fmla="*/ 2 h 5"/>
                <a:gd name="T32" fmla="*/ 2 w 3"/>
                <a:gd name="T33" fmla="*/ 2 h 5"/>
                <a:gd name="T34" fmla="*/ 2 w 3"/>
                <a:gd name="T35" fmla="*/ 2 h 5"/>
                <a:gd name="T36" fmla="*/ 2 w 3"/>
                <a:gd name="T37" fmla="*/ 2 h 5"/>
                <a:gd name="T38" fmla="*/ 1 w 3"/>
                <a:gd name="T39" fmla="*/ 2 h 5"/>
                <a:gd name="T40" fmla="*/ 1 w 3"/>
                <a:gd name="T41" fmla="*/ 1 h 5"/>
                <a:gd name="T42" fmla="*/ 1 w 3"/>
                <a:gd name="T43" fmla="*/ 1 h 5"/>
                <a:gd name="T44" fmla="*/ 0 w 3"/>
                <a:gd name="T45"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 h="5">
                  <a:moveTo>
                    <a:pt x="0" y="1"/>
                  </a:moveTo>
                  <a:cubicBezTo>
                    <a:pt x="0" y="1"/>
                    <a:pt x="0" y="1"/>
                    <a:pt x="0" y="2"/>
                  </a:cubicBezTo>
                  <a:cubicBezTo>
                    <a:pt x="0" y="2"/>
                    <a:pt x="0" y="2"/>
                    <a:pt x="0" y="2"/>
                  </a:cubicBezTo>
                  <a:cubicBezTo>
                    <a:pt x="0" y="3"/>
                    <a:pt x="1" y="3"/>
                    <a:pt x="1" y="3"/>
                  </a:cubicBezTo>
                  <a:cubicBezTo>
                    <a:pt x="1" y="3"/>
                    <a:pt x="1" y="3"/>
                    <a:pt x="1" y="3"/>
                  </a:cubicBezTo>
                  <a:cubicBezTo>
                    <a:pt x="1" y="3"/>
                    <a:pt x="0" y="3"/>
                    <a:pt x="0" y="3"/>
                  </a:cubicBezTo>
                  <a:cubicBezTo>
                    <a:pt x="0" y="4"/>
                    <a:pt x="0" y="3"/>
                    <a:pt x="1" y="4"/>
                  </a:cubicBezTo>
                  <a:cubicBezTo>
                    <a:pt x="1" y="4"/>
                    <a:pt x="1" y="5"/>
                    <a:pt x="2" y="4"/>
                  </a:cubicBezTo>
                  <a:cubicBezTo>
                    <a:pt x="2" y="4"/>
                    <a:pt x="2" y="4"/>
                    <a:pt x="1" y="4"/>
                  </a:cubicBezTo>
                  <a:cubicBezTo>
                    <a:pt x="1" y="3"/>
                    <a:pt x="1" y="3"/>
                    <a:pt x="1" y="3"/>
                  </a:cubicBezTo>
                  <a:cubicBezTo>
                    <a:pt x="1" y="3"/>
                    <a:pt x="2" y="3"/>
                    <a:pt x="2" y="4"/>
                  </a:cubicBezTo>
                  <a:cubicBezTo>
                    <a:pt x="2" y="4"/>
                    <a:pt x="2" y="5"/>
                    <a:pt x="3" y="4"/>
                  </a:cubicBezTo>
                  <a:cubicBezTo>
                    <a:pt x="3" y="4"/>
                    <a:pt x="3" y="4"/>
                    <a:pt x="3" y="4"/>
                  </a:cubicBezTo>
                  <a:cubicBezTo>
                    <a:pt x="2" y="3"/>
                    <a:pt x="3" y="3"/>
                    <a:pt x="3" y="3"/>
                  </a:cubicBezTo>
                  <a:cubicBezTo>
                    <a:pt x="3" y="3"/>
                    <a:pt x="2" y="3"/>
                    <a:pt x="2" y="3"/>
                  </a:cubicBezTo>
                  <a:cubicBezTo>
                    <a:pt x="2" y="2"/>
                    <a:pt x="3" y="2"/>
                    <a:pt x="3" y="2"/>
                  </a:cubicBezTo>
                  <a:cubicBezTo>
                    <a:pt x="2" y="2"/>
                    <a:pt x="2" y="2"/>
                    <a:pt x="2" y="2"/>
                  </a:cubicBezTo>
                  <a:cubicBezTo>
                    <a:pt x="2" y="2"/>
                    <a:pt x="2" y="2"/>
                    <a:pt x="2" y="2"/>
                  </a:cubicBezTo>
                  <a:cubicBezTo>
                    <a:pt x="2" y="2"/>
                    <a:pt x="2" y="2"/>
                    <a:pt x="2" y="2"/>
                  </a:cubicBezTo>
                  <a:cubicBezTo>
                    <a:pt x="2" y="2"/>
                    <a:pt x="1" y="2"/>
                    <a:pt x="1" y="2"/>
                  </a:cubicBezTo>
                  <a:cubicBezTo>
                    <a:pt x="1" y="1"/>
                    <a:pt x="1" y="1"/>
                    <a:pt x="1" y="1"/>
                  </a:cubicBezTo>
                  <a:cubicBezTo>
                    <a:pt x="1" y="1"/>
                    <a:pt x="1" y="1"/>
                    <a:pt x="1" y="1"/>
                  </a:cubicBezTo>
                  <a:cubicBezTo>
                    <a:pt x="1" y="1"/>
                    <a:pt x="0"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5" name="Freeform 368">
              <a:extLst>
                <a:ext uri="{FF2B5EF4-FFF2-40B4-BE49-F238E27FC236}">
                  <a16:creationId xmlns:a16="http://schemas.microsoft.com/office/drawing/2014/main" id="{8A18399F-A37F-48B9-A7D2-2127054AEB3A}"/>
                </a:ext>
              </a:extLst>
            </p:cNvPr>
            <p:cNvSpPr>
              <a:spLocks/>
            </p:cNvSpPr>
            <p:nvPr/>
          </p:nvSpPr>
          <p:spPr bwMode="auto">
            <a:xfrm>
              <a:off x="-2058989" y="1241426"/>
              <a:ext cx="6350" cy="7938"/>
            </a:xfrm>
            <a:custGeom>
              <a:avLst/>
              <a:gdLst>
                <a:gd name="T0" fmla="*/ 1 w 2"/>
                <a:gd name="T1" fmla="*/ 1 h 2"/>
                <a:gd name="T2" fmla="*/ 1 w 2"/>
                <a:gd name="T3" fmla="*/ 1 h 2"/>
                <a:gd name="T4" fmla="*/ 2 w 2"/>
                <a:gd name="T5" fmla="*/ 1 h 2"/>
                <a:gd name="T6" fmla="*/ 2 w 2"/>
                <a:gd name="T7" fmla="*/ 2 h 2"/>
                <a:gd name="T8" fmla="*/ 1 w 2"/>
                <a:gd name="T9" fmla="*/ 1 h 2"/>
              </a:gdLst>
              <a:ahLst/>
              <a:cxnLst>
                <a:cxn ang="0">
                  <a:pos x="T0" y="T1"/>
                </a:cxn>
                <a:cxn ang="0">
                  <a:pos x="T2" y="T3"/>
                </a:cxn>
                <a:cxn ang="0">
                  <a:pos x="T4" y="T5"/>
                </a:cxn>
                <a:cxn ang="0">
                  <a:pos x="T6" y="T7"/>
                </a:cxn>
                <a:cxn ang="0">
                  <a:pos x="T8" y="T9"/>
                </a:cxn>
              </a:cxnLst>
              <a:rect l="0" t="0" r="r" b="b"/>
              <a:pathLst>
                <a:path w="2" h="2">
                  <a:moveTo>
                    <a:pt x="1" y="1"/>
                  </a:moveTo>
                  <a:cubicBezTo>
                    <a:pt x="1" y="1"/>
                    <a:pt x="0" y="1"/>
                    <a:pt x="1" y="1"/>
                  </a:cubicBezTo>
                  <a:cubicBezTo>
                    <a:pt x="1" y="0"/>
                    <a:pt x="1" y="1"/>
                    <a:pt x="2" y="1"/>
                  </a:cubicBezTo>
                  <a:cubicBezTo>
                    <a:pt x="2" y="1"/>
                    <a:pt x="2" y="2"/>
                    <a:pt x="2" y="2"/>
                  </a:cubicBezTo>
                  <a:cubicBezTo>
                    <a:pt x="2" y="2"/>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6" name="Freeform 369">
              <a:extLst>
                <a:ext uri="{FF2B5EF4-FFF2-40B4-BE49-F238E27FC236}">
                  <a16:creationId xmlns:a16="http://schemas.microsoft.com/office/drawing/2014/main" id="{E8B5F31D-26F8-4B21-8359-CA125657611F}"/>
                </a:ext>
              </a:extLst>
            </p:cNvPr>
            <p:cNvSpPr>
              <a:spLocks/>
            </p:cNvSpPr>
            <p:nvPr/>
          </p:nvSpPr>
          <p:spPr bwMode="auto">
            <a:xfrm>
              <a:off x="-2049464" y="1249363"/>
              <a:ext cx="4763" cy="9525"/>
            </a:xfrm>
            <a:custGeom>
              <a:avLst/>
              <a:gdLst>
                <a:gd name="T0" fmla="*/ 0 w 1"/>
                <a:gd name="T1" fmla="*/ 0 h 3"/>
                <a:gd name="T2" fmla="*/ 0 w 1"/>
                <a:gd name="T3" fmla="*/ 2 h 3"/>
                <a:gd name="T4" fmla="*/ 0 w 1"/>
                <a:gd name="T5" fmla="*/ 3 h 3"/>
                <a:gd name="T6" fmla="*/ 1 w 1"/>
                <a:gd name="T7" fmla="*/ 2 h 3"/>
                <a:gd name="T8" fmla="*/ 1 w 1"/>
                <a:gd name="T9" fmla="*/ 1 h 3"/>
                <a:gd name="T10" fmla="*/ 0 w 1"/>
                <a:gd name="T11" fmla="*/ 0 h 3"/>
                <a:gd name="T12" fmla="*/ 0 w 1"/>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1" h="3">
                  <a:moveTo>
                    <a:pt x="0" y="0"/>
                  </a:moveTo>
                  <a:cubicBezTo>
                    <a:pt x="0" y="2"/>
                    <a:pt x="0" y="2"/>
                    <a:pt x="0" y="2"/>
                  </a:cubicBezTo>
                  <a:cubicBezTo>
                    <a:pt x="0" y="2"/>
                    <a:pt x="0" y="3"/>
                    <a:pt x="0" y="3"/>
                  </a:cubicBezTo>
                  <a:cubicBezTo>
                    <a:pt x="1" y="3"/>
                    <a:pt x="1" y="2"/>
                    <a:pt x="1" y="2"/>
                  </a:cubicBezTo>
                  <a:cubicBezTo>
                    <a:pt x="1" y="2"/>
                    <a:pt x="1" y="1"/>
                    <a:pt x="1" y="1"/>
                  </a:cubicBezTo>
                  <a:cubicBezTo>
                    <a:pt x="1" y="1"/>
                    <a:pt x="0" y="1"/>
                    <a:pt x="0" y="0"/>
                  </a:cubicBezTo>
                  <a:cubicBezTo>
                    <a:pt x="1"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7" name="Freeform 370">
              <a:extLst>
                <a:ext uri="{FF2B5EF4-FFF2-40B4-BE49-F238E27FC236}">
                  <a16:creationId xmlns:a16="http://schemas.microsoft.com/office/drawing/2014/main" id="{F483044D-7F52-4CA3-B944-F3A42A7783DD}"/>
                </a:ext>
              </a:extLst>
            </p:cNvPr>
            <p:cNvSpPr>
              <a:spLocks/>
            </p:cNvSpPr>
            <p:nvPr/>
          </p:nvSpPr>
          <p:spPr bwMode="auto">
            <a:xfrm>
              <a:off x="-2041527" y="1255713"/>
              <a:ext cx="0" cy="3175"/>
            </a:xfrm>
            <a:custGeom>
              <a:avLst/>
              <a:gdLst>
                <a:gd name="T0" fmla="*/ 0 h 1"/>
                <a:gd name="T1" fmla="*/ 1 h 1"/>
                <a:gd name="T2" fmla="*/ 1 h 1"/>
                <a:gd name="T3" fmla="*/ 0 h 1"/>
                <a:gd name="T4" fmla="*/ 0 h 1"/>
              </a:gdLst>
              <a:ahLst/>
              <a:cxnLst>
                <a:cxn ang="0">
                  <a:pos x="0" y="T0"/>
                </a:cxn>
                <a:cxn ang="0">
                  <a:pos x="0" y="T1"/>
                </a:cxn>
                <a:cxn ang="0">
                  <a:pos x="0" y="T2"/>
                </a:cxn>
                <a:cxn ang="0">
                  <a:pos x="0" y="T3"/>
                </a:cxn>
                <a:cxn ang="0">
                  <a:pos x="0" y="T4"/>
                </a:cxn>
              </a:cxnLst>
              <a:rect l="0" t="0" r="r" b="b"/>
              <a:pathLst>
                <a:path h="1">
                  <a:moveTo>
                    <a:pt x="0" y="0"/>
                  </a:moveTo>
                  <a:cubicBezTo>
                    <a:pt x="0" y="1"/>
                    <a:pt x="0" y="1"/>
                    <a:pt x="0" y="1"/>
                  </a:cubicBezTo>
                  <a:cubicBezTo>
                    <a:pt x="0" y="1"/>
                    <a:pt x="0" y="1"/>
                    <a:pt x="0" y="1"/>
                  </a:cubicBezTo>
                  <a:cubicBezTo>
                    <a:pt x="0" y="1"/>
                    <a:pt x="0"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8" name="Freeform 371">
              <a:extLst>
                <a:ext uri="{FF2B5EF4-FFF2-40B4-BE49-F238E27FC236}">
                  <a16:creationId xmlns:a16="http://schemas.microsoft.com/office/drawing/2014/main" id="{00CBB3B7-252D-4B61-8609-BF1A77EC198A}"/>
                </a:ext>
              </a:extLst>
            </p:cNvPr>
            <p:cNvSpPr>
              <a:spLocks/>
            </p:cNvSpPr>
            <p:nvPr/>
          </p:nvSpPr>
          <p:spPr bwMode="auto">
            <a:xfrm>
              <a:off x="-2078039" y="1227138"/>
              <a:ext cx="11113" cy="6350"/>
            </a:xfrm>
            <a:custGeom>
              <a:avLst/>
              <a:gdLst>
                <a:gd name="T0" fmla="*/ 1 w 3"/>
                <a:gd name="T1" fmla="*/ 1 h 2"/>
                <a:gd name="T2" fmla="*/ 1 w 3"/>
                <a:gd name="T3" fmla="*/ 2 h 2"/>
                <a:gd name="T4" fmla="*/ 2 w 3"/>
                <a:gd name="T5" fmla="*/ 2 h 2"/>
                <a:gd name="T6" fmla="*/ 2 w 3"/>
                <a:gd name="T7" fmla="*/ 2 h 2"/>
                <a:gd name="T8" fmla="*/ 3 w 3"/>
                <a:gd name="T9" fmla="*/ 2 h 2"/>
                <a:gd name="T10" fmla="*/ 2 w 3"/>
                <a:gd name="T11" fmla="*/ 1 h 2"/>
                <a:gd name="T12" fmla="*/ 2 w 3"/>
                <a:gd name="T13" fmla="*/ 0 h 2"/>
                <a:gd name="T14" fmla="*/ 1 w 3"/>
                <a:gd name="T15" fmla="*/ 1 h 2"/>
                <a:gd name="T16" fmla="*/ 0 w 3"/>
                <a:gd name="T17" fmla="*/ 1 h 2"/>
                <a:gd name="T18" fmla="*/ 1 w 3"/>
                <a:gd name="T19"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2">
                  <a:moveTo>
                    <a:pt x="1" y="1"/>
                  </a:moveTo>
                  <a:cubicBezTo>
                    <a:pt x="1" y="2"/>
                    <a:pt x="1" y="2"/>
                    <a:pt x="1" y="2"/>
                  </a:cubicBezTo>
                  <a:cubicBezTo>
                    <a:pt x="2" y="2"/>
                    <a:pt x="2" y="2"/>
                    <a:pt x="2" y="2"/>
                  </a:cubicBezTo>
                  <a:cubicBezTo>
                    <a:pt x="2" y="2"/>
                    <a:pt x="2" y="2"/>
                    <a:pt x="2" y="2"/>
                  </a:cubicBezTo>
                  <a:cubicBezTo>
                    <a:pt x="2" y="2"/>
                    <a:pt x="3" y="2"/>
                    <a:pt x="3" y="2"/>
                  </a:cubicBezTo>
                  <a:cubicBezTo>
                    <a:pt x="2" y="1"/>
                    <a:pt x="2" y="1"/>
                    <a:pt x="2" y="1"/>
                  </a:cubicBezTo>
                  <a:cubicBezTo>
                    <a:pt x="2" y="1"/>
                    <a:pt x="2" y="0"/>
                    <a:pt x="2" y="0"/>
                  </a:cubicBezTo>
                  <a:cubicBezTo>
                    <a:pt x="2" y="0"/>
                    <a:pt x="1" y="0"/>
                    <a:pt x="1" y="1"/>
                  </a:cubicBezTo>
                  <a:cubicBezTo>
                    <a:pt x="1" y="1"/>
                    <a:pt x="0" y="1"/>
                    <a:pt x="0" y="1"/>
                  </a:cubicBezTo>
                  <a:cubicBezTo>
                    <a:pt x="1" y="1"/>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9" name="Freeform 372">
              <a:extLst>
                <a:ext uri="{FF2B5EF4-FFF2-40B4-BE49-F238E27FC236}">
                  <a16:creationId xmlns:a16="http://schemas.microsoft.com/office/drawing/2014/main" id="{C6329F85-359E-43CC-9EF0-B9ED039BA648}"/>
                </a:ext>
              </a:extLst>
            </p:cNvPr>
            <p:cNvSpPr>
              <a:spLocks/>
            </p:cNvSpPr>
            <p:nvPr/>
          </p:nvSpPr>
          <p:spPr bwMode="auto">
            <a:xfrm>
              <a:off x="-2066927" y="1227138"/>
              <a:ext cx="7938" cy="11113"/>
            </a:xfrm>
            <a:custGeom>
              <a:avLst/>
              <a:gdLst>
                <a:gd name="T0" fmla="*/ 0 w 2"/>
                <a:gd name="T1" fmla="*/ 0 h 3"/>
                <a:gd name="T2" fmla="*/ 0 w 2"/>
                <a:gd name="T3" fmla="*/ 3 h 3"/>
                <a:gd name="T4" fmla="*/ 1 w 2"/>
                <a:gd name="T5" fmla="*/ 3 h 3"/>
                <a:gd name="T6" fmla="*/ 1 w 2"/>
                <a:gd name="T7" fmla="*/ 3 h 3"/>
                <a:gd name="T8" fmla="*/ 1 w 2"/>
                <a:gd name="T9" fmla="*/ 2 h 3"/>
                <a:gd name="T10" fmla="*/ 1 w 2"/>
                <a:gd name="T11" fmla="*/ 2 h 3"/>
                <a:gd name="T12" fmla="*/ 0 w 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2" h="3">
                  <a:moveTo>
                    <a:pt x="0" y="0"/>
                  </a:moveTo>
                  <a:cubicBezTo>
                    <a:pt x="0" y="3"/>
                    <a:pt x="0" y="3"/>
                    <a:pt x="0" y="3"/>
                  </a:cubicBezTo>
                  <a:cubicBezTo>
                    <a:pt x="0" y="3"/>
                    <a:pt x="0" y="3"/>
                    <a:pt x="1" y="3"/>
                  </a:cubicBezTo>
                  <a:cubicBezTo>
                    <a:pt x="1" y="3"/>
                    <a:pt x="1" y="3"/>
                    <a:pt x="1" y="3"/>
                  </a:cubicBezTo>
                  <a:cubicBezTo>
                    <a:pt x="1" y="2"/>
                    <a:pt x="1" y="2"/>
                    <a:pt x="1" y="2"/>
                  </a:cubicBezTo>
                  <a:cubicBezTo>
                    <a:pt x="1" y="2"/>
                    <a:pt x="2" y="2"/>
                    <a:pt x="1" y="2"/>
                  </a:cubicBezTo>
                  <a:cubicBezTo>
                    <a:pt x="1" y="1"/>
                    <a:pt x="1"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0" name="Freeform 373">
              <a:extLst>
                <a:ext uri="{FF2B5EF4-FFF2-40B4-BE49-F238E27FC236}">
                  <a16:creationId xmlns:a16="http://schemas.microsoft.com/office/drawing/2014/main" id="{A4915882-E6D7-424C-938A-55256210093D}"/>
                </a:ext>
              </a:extLst>
            </p:cNvPr>
            <p:cNvSpPr>
              <a:spLocks/>
            </p:cNvSpPr>
            <p:nvPr/>
          </p:nvSpPr>
          <p:spPr bwMode="auto">
            <a:xfrm>
              <a:off x="-2176464" y="1219201"/>
              <a:ext cx="19050" cy="11113"/>
            </a:xfrm>
            <a:custGeom>
              <a:avLst/>
              <a:gdLst>
                <a:gd name="T0" fmla="*/ 1 w 5"/>
                <a:gd name="T1" fmla="*/ 2 h 3"/>
                <a:gd name="T2" fmla="*/ 0 w 5"/>
                <a:gd name="T3" fmla="*/ 2 h 3"/>
                <a:gd name="T4" fmla="*/ 1 w 5"/>
                <a:gd name="T5" fmla="*/ 2 h 3"/>
                <a:gd name="T6" fmla="*/ 1 w 5"/>
                <a:gd name="T7" fmla="*/ 2 h 3"/>
                <a:gd name="T8" fmla="*/ 0 w 5"/>
                <a:gd name="T9" fmla="*/ 1 h 3"/>
                <a:gd name="T10" fmla="*/ 0 w 5"/>
                <a:gd name="T11" fmla="*/ 1 h 3"/>
                <a:gd name="T12" fmla="*/ 1 w 5"/>
                <a:gd name="T13" fmla="*/ 1 h 3"/>
                <a:gd name="T14" fmla="*/ 2 w 5"/>
                <a:gd name="T15" fmla="*/ 1 h 3"/>
                <a:gd name="T16" fmla="*/ 2 w 5"/>
                <a:gd name="T17" fmla="*/ 1 h 3"/>
                <a:gd name="T18" fmla="*/ 2 w 5"/>
                <a:gd name="T19" fmla="*/ 1 h 3"/>
                <a:gd name="T20" fmla="*/ 2 w 5"/>
                <a:gd name="T21" fmla="*/ 0 h 3"/>
                <a:gd name="T22" fmla="*/ 3 w 5"/>
                <a:gd name="T23" fmla="*/ 0 h 3"/>
                <a:gd name="T24" fmla="*/ 3 w 5"/>
                <a:gd name="T25" fmla="*/ 0 h 3"/>
                <a:gd name="T26" fmla="*/ 4 w 5"/>
                <a:gd name="T27" fmla="*/ 0 h 3"/>
                <a:gd name="T28" fmla="*/ 4 w 5"/>
                <a:gd name="T29" fmla="*/ 1 h 3"/>
                <a:gd name="T30" fmla="*/ 5 w 5"/>
                <a:gd name="T31" fmla="*/ 1 h 3"/>
                <a:gd name="T32" fmla="*/ 4 w 5"/>
                <a:gd name="T33" fmla="*/ 1 h 3"/>
                <a:gd name="T34" fmla="*/ 4 w 5"/>
                <a:gd name="T35" fmla="*/ 2 h 3"/>
                <a:gd name="T36" fmla="*/ 4 w 5"/>
                <a:gd name="T37" fmla="*/ 2 h 3"/>
                <a:gd name="T38" fmla="*/ 3 w 5"/>
                <a:gd name="T39" fmla="*/ 2 h 3"/>
                <a:gd name="T40" fmla="*/ 3 w 5"/>
                <a:gd name="T41" fmla="*/ 2 h 3"/>
                <a:gd name="T42" fmla="*/ 2 w 5"/>
                <a:gd name="T43" fmla="*/ 3 h 3"/>
                <a:gd name="T44" fmla="*/ 2 w 5"/>
                <a:gd name="T45" fmla="*/ 2 h 3"/>
                <a:gd name="T46" fmla="*/ 2 w 5"/>
                <a:gd name="T47" fmla="*/ 3 h 3"/>
                <a:gd name="T48" fmla="*/ 1 w 5"/>
                <a:gd name="T49" fmla="*/ 3 h 3"/>
                <a:gd name="T50" fmla="*/ 1 w 5"/>
                <a:gd name="T51" fmla="*/ 2 h 3"/>
                <a:gd name="T52" fmla="*/ 1 w 5"/>
                <a:gd name="T53"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5" h="3">
                  <a:moveTo>
                    <a:pt x="1" y="2"/>
                  </a:moveTo>
                  <a:cubicBezTo>
                    <a:pt x="1" y="2"/>
                    <a:pt x="1" y="3"/>
                    <a:pt x="0" y="2"/>
                  </a:cubicBezTo>
                  <a:cubicBezTo>
                    <a:pt x="0" y="2"/>
                    <a:pt x="0" y="2"/>
                    <a:pt x="1" y="2"/>
                  </a:cubicBezTo>
                  <a:cubicBezTo>
                    <a:pt x="1" y="2"/>
                    <a:pt x="1" y="2"/>
                    <a:pt x="1" y="2"/>
                  </a:cubicBezTo>
                  <a:cubicBezTo>
                    <a:pt x="0" y="1"/>
                    <a:pt x="0" y="1"/>
                    <a:pt x="0" y="1"/>
                  </a:cubicBezTo>
                  <a:cubicBezTo>
                    <a:pt x="0" y="1"/>
                    <a:pt x="0" y="1"/>
                    <a:pt x="0" y="1"/>
                  </a:cubicBezTo>
                  <a:cubicBezTo>
                    <a:pt x="1" y="1"/>
                    <a:pt x="1" y="1"/>
                    <a:pt x="1" y="1"/>
                  </a:cubicBezTo>
                  <a:cubicBezTo>
                    <a:pt x="1" y="0"/>
                    <a:pt x="2" y="0"/>
                    <a:pt x="2" y="1"/>
                  </a:cubicBezTo>
                  <a:cubicBezTo>
                    <a:pt x="2" y="1"/>
                    <a:pt x="2" y="1"/>
                    <a:pt x="2" y="1"/>
                  </a:cubicBezTo>
                  <a:cubicBezTo>
                    <a:pt x="3" y="1"/>
                    <a:pt x="3" y="1"/>
                    <a:pt x="2" y="1"/>
                  </a:cubicBezTo>
                  <a:cubicBezTo>
                    <a:pt x="2" y="0"/>
                    <a:pt x="2" y="0"/>
                    <a:pt x="2" y="0"/>
                  </a:cubicBezTo>
                  <a:cubicBezTo>
                    <a:pt x="2" y="0"/>
                    <a:pt x="3" y="0"/>
                    <a:pt x="3" y="0"/>
                  </a:cubicBezTo>
                  <a:cubicBezTo>
                    <a:pt x="3" y="0"/>
                    <a:pt x="3" y="0"/>
                    <a:pt x="3" y="0"/>
                  </a:cubicBezTo>
                  <a:cubicBezTo>
                    <a:pt x="3" y="0"/>
                    <a:pt x="3" y="0"/>
                    <a:pt x="4" y="0"/>
                  </a:cubicBezTo>
                  <a:cubicBezTo>
                    <a:pt x="4" y="1"/>
                    <a:pt x="4" y="1"/>
                    <a:pt x="4" y="1"/>
                  </a:cubicBezTo>
                  <a:cubicBezTo>
                    <a:pt x="4" y="1"/>
                    <a:pt x="5" y="1"/>
                    <a:pt x="5" y="1"/>
                  </a:cubicBezTo>
                  <a:cubicBezTo>
                    <a:pt x="5" y="2"/>
                    <a:pt x="4" y="1"/>
                    <a:pt x="4" y="1"/>
                  </a:cubicBezTo>
                  <a:cubicBezTo>
                    <a:pt x="4" y="1"/>
                    <a:pt x="5" y="2"/>
                    <a:pt x="4" y="2"/>
                  </a:cubicBezTo>
                  <a:cubicBezTo>
                    <a:pt x="4" y="2"/>
                    <a:pt x="4" y="2"/>
                    <a:pt x="4" y="2"/>
                  </a:cubicBezTo>
                  <a:cubicBezTo>
                    <a:pt x="3" y="2"/>
                    <a:pt x="3" y="2"/>
                    <a:pt x="3" y="2"/>
                  </a:cubicBezTo>
                  <a:cubicBezTo>
                    <a:pt x="3" y="2"/>
                    <a:pt x="3" y="2"/>
                    <a:pt x="3" y="2"/>
                  </a:cubicBezTo>
                  <a:cubicBezTo>
                    <a:pt x="3" y="2"/>
                    <a:pt x="2" y="3"/>
                    <a:pt x="2" y="3"/>
                  </a:cubicBezTo>
                  <a:cubicBezTo>
                    <a:pt x="2" y="2"/>
                    <a:pt x="2" y="2"/>
                    <a:pt x="2" y="2"/>
                  </a:cubicBezTo>
                  <a:cubicBezTo>
                    <a:pt x="2" y="2"/>
                    <a:pt x="2" y="2"/>
                    <a:pt x="2" y="3"/>
                  </a:cubicBezTo>
                  <a:cubicBezTo>
                    <a:pt x="1" y="3"/>
                    <a:pt x="1" y="3"/>
                    <a:pt x="1" y="3"/>
                  </a:cubicBezTo>
                  <a:cubicBezTo>
                    <a:pt x="1" y="3"/>
                    <a:pt x="1" y="3"/>
                    <a:pt x="1" y="2"/>
                  </a:cubicBezTo>
                  <a:cubicBezTo>
                    <a:pt x="1" y="2"/>
                    <a:pt x="1" y="2"/>
                    <a:pt x="1"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1" name="Freeform 374">
              <a:extLst>
                <a:ext uri="{FF2B5EF4-FFF2-40B4-BE49-F238E27FC236}">
                  <a16:creationId xmlns:a16="http://schemas.microsoft.com/office/drawing/2014/main" id="{CDA733AA-9880-4C09-ADC4-E4CD9655D813}"/>
                </a:ext>
              </a:extLst>
            </p:cNvPr>
            <p:cNvSpPr>
              <a:spLocks/>
            </p:cNvSpPr>
            <p:nvPr/>
          </p:nvSpPr>
          <p:spPr bwMode="auto">
            <a:xfrm>
              <a:off x="-2179639" y="1230313"/>
              <a:ext cx="6350" cy="3175"/>
            </a:xfrm>
            <a:custGeom>
              <a:avLst/>
              <a:gdLst>
                <a:gd name="T0" fmla="*/ 1 w 2"/>
                <a:gd name="T1" fmla="*/ 0 h 1"/>
                <a:gd name="T2" fmla="*/ 1 w 2"/>
                <a:gd name="T3" fmla="*/ 1 h 1"/>
                <a:gd name="T4" fmla="*/ 2 w 2"/>
                <a:gd name="T5" fmla="*/ 0 h 1"/>
                <a:gd name="T6" fmla="*/ 1 w 2"/>
                <a:gd name="T7" fmla="*/ 0 h 1"/>
              </a:gdLst>
              <a:ahLst/>
              <a:cxnLst>
                <a:cxn ang="0">
                  <a:pos x="T0" y="T1"/>
                </a:cxn>
                <a:cxn ang="0">
                  <a:pos x="T2" y="T3"/>
                </a:cxn>
                <a:cxn ang="0">
                  <a:pos x="T4" y="T5"/>
                </a:cxn>
                <a:cxn ang="0">
                  <a:pos x="T6" y="T7"/>
                </a:cxn>
              </a:cxnLst>
              <a:rect l="0" t="0" r="r" b="b"/>
              <a:pathLst>
                <a:path w="2" h="1">
                  <a:moveTo>
                    <a:pt x="1" y="0"/>
                  </a:moveTo>
                  <a:cubicBezTo>
                    <a:pt x="1" y="0"/>
                    <a:pt x="0" y="0"/>
                    <a:pt x="1" y="1"/>
                  </a:cubicBezTo>
                  <a:cubicBezTo>
                    <a:pt x="1" y="1"/>
                    <a:pt x="2" y="0"/>
                    <a:pt x="2"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2" name="Freeform 375">
              <a:extLst>
                <a:ext uri="{FF2B5EF4-FFF2-40B4-BE49-F238E27FC236}">
                  <a16:creationId xmlns:a16="http://schemas.microsoft.com/office/drawing/2014/main" id="{FF0E11BF-638A-4C70-B8A5-28303FFB5EE0}"/>
                </a:ext>
              </a:extLst>
            </p:cNvPr>
            <p:cNvSpPr>
              <a:spLocks/>
            </p:cNvSpPr>
            <p:nvPr/>
          </p:nvSpPr>
          <p:spPr bwMode="auto">
            <a:xfrm>
              <a:off x="-2187577" y="1233488"/>
              <a:ext cx="4763" cy="7938"/>
            </a:xfrm>
            <a:custGeom>
              <a:avLst/>
              <a:gdLst>
                <a:gd name="T0" fmla="*/ 1 w 1"/>
                <a:gd name="T1" fmla="*/ 0 h 2"/>
                <a:gd name="T2" fmla="*/ 1 w 1"/>
                <a:gd name="T3" fmla="*/ 1 h 2"/>
                <a:gd name="T4" fmla="*/ 0 w 1"/>
                <a:gd name="T5" fmla="*/ 1 h 2"/>
                <a:gd name="T6" fmla="*/ 1 w 1"/>
                <a:gd name="T7" fmla="*/ 0 h 2"/>
              </a:gdLst>
              <a:ahLst/>
              <a:cxnLst>
                <a:cxn ang="0">
                  <a:pos x="T0" y="T1"/>
                </a:cxn>
                <a:cxn ang="0">
                  <a:pos x="T2" y="T3"/>
                </a:cxn>
                <a:cxn ang="0">
                  <a:pos x="T4" y="T5"/>
                </a:cxn>
                <a:cxn ang="0">
                  <a:pos x="T6" y="T7"/>
                </a:cxn>
              </a:cxnLst>
              <a:rect l="0" t="0" r="r" b="b"/>
              <a:pathLst>
                <a:path w="1" h="2">
                  <a:moveTo>
                    <a:pt x="1" y="0"/>
                  </a:moveTo>
                  <a:cubicBezTo>
                    <a:pt x="1" y="0"/>
                    <a:pt x="1" y="1"/>
                    <a:pt x="1" y="1"/>
                  </a:cubicBezTo>
                  <a:cubicBezTo>
                    <a:pt x="0" y="1"/>
                    <a:pt x="0" y="1"/>
                    <a:pt x="0" y="1"/>
                  </a:cubicBezTo>
                  <a:cubicBezTo>
                    <a:pt x="1" y="1"/>
                    <a:pt x="1" y="2"/>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3" name="Freeform 376">
              <a:extLst>
                <a:ext uri="{FF2B5EF4-FFF2-40B4-BE49-F238E27FC236}">
                  <a16:creationId xmlns:a16="http://schemas.microsoft.com/office/drawing/2014/main" id="{4AC1ECC2-7AD1-4D41-B6DB-50AA1AA40D5C}"/>
                </a:ext>
              </a:extLst>
            </p:cNvPr>
            <p:cNvSpPr>
              <a:spLocks/>
            </p:cNvSpPr>
            <p:nvPr/>
          </p:nvSpPr>
          <p:spPr bwMode="auto">
            <a:xfrm>
              <a:off x="-2165352" y="1216026"/>
              <a:ext cx="7938" cy="3175"/>
            </a:xfrm>
            <a:custGeom>
              <a:avLst/>
              <a:gdLst>
                <a:gd name="T0" fmla="*/ 1 w 2"/>
                <a:gd name="T1" fmla="*/ 0 h 1"/>
                <a:gd name="T2" fmla="*/ 0 w 2"/>
                <a:gd name="T3" fmla="*/ 0 h 1"/>
                <a:gd name="T4" fmla="*/ 1 w 2"/>
                <a:gd name="T5" fmla="*/ 1 h 1"/>
                <a:gd name="T6" fmla="*/ 2 w 2"/>
                <a:gd name="T7" fmla="*/ 1 h 1"/>
                <a:gd name="T8" fmla="*/ 1 w 2"/>
                <a:gd name="T9" fmla="*/ 0 h 1"/>
              </a:gdLst>
              <a:ahLst/>
              <a:cxnLst>
                <a:cxn ang="0">
                  <a:pos x="T0" y="T1"/>
                </a:cxn>
                <a:cxn ang="0">
                  <a:pos x="T2" y="T3"/>
                </a:cxn>
                <a:cxn ang="0">
                  <a:pos x="T4" y="T5"/>
                </a:cxn>
                <a:cxn ang="0">
                  <a:pos x="T6" y="T7"/>
                </a:cxn>
                <a:cxn ang="0">
                  <a:pos x="T8" y="T9"/>
                </a:cxn>
              </a:cxnLst>
              <a:rect l="0" t="0" r="r" b="b"/>
              <a:pathLst>
                <a:path w="2" h="1">
                  <a:moveTo>
                    <a:pt x="1" y="0"/>
                  </a:moveTo>
                  <a:cubicBezTo>
                    <a:pt x="0" y="0"/>
                    <a:pt x="0" y="0"/>
                    <a:pt x="0" y="0"/>
                  </a:cubicBezTo>
                  <a:cubicBezTo>
                    <a:pt x="0" y="0"/>
                    <a:pt x="0" y="1"/>
                    <a:pt x="1" y="1"/>
                  </a:cubicBezTo>
                  <a:cubicBezTo>
                    <a:pt x="1" y="1"/>
                    <a:pt x="2" y="0"/>
                    <a:pt x="2" y="1"/>
                  </a:cubicBezTo>
                  <a:cubicBezTo>
                    <a:pt x="2" y="1"/>
                    <a:pt x="2"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4" name="Freeform 377">
              <a:extLst>
                <a:ext uri="{FF2B5EF4-FFF2-40B4-BE49-F238E27FC236}">
                  <a16:creationId xmlns:a16="http://schemas.microsoft.com/office/drawing/2014/main" id="{D8C6C660-D8B3-4BE7-AF5B-4942990FF820}"/>
                </a:ext>
              </a:extLst>
            </p:cNvPr>
            <p:cNvSpPr>
              <a:spLocks/>
            </p:cNvSpPr>
            <p:nvPr/>
          </p:nvSpPr>
          <p:spPr bwMode="auto">
            <a:xfrm>
              <a:off x="-2227264" y="1227138"/>
              <a:ext cx="7938" cy="6350"/>
            </a:xfrm>
            <a:custGeom>
              <a:avLst/>
              <a:gdLst>
                <a:gd name="T0" fmla="*/ 1 w 2"/>
                <a:gd name="T1" fmla="*/ 1 h 2"/>
                <a:gd name="T2" fmla="*/ 0 w 2"/>
                <a:gd name="T3" fmla="*/ 1 h 2"/>
                <a:gd name="T4" fmla="*/ 0 w 2"/>
                <a:gd name="T5" fmla="*/ 1 h 2"/>
                <a:gd name="T6" fmla="*/ 0 w 2"/>
                <a:gd name="T7" fmla="*/ 1 h 2"/>
                <a:gd name="T8" fmla="*/ 1 w 2"/>
                <a:gd name="T9" fmla="*/ 2 h 2"/>
                <a:gd name="T10" fmla="*/ 1 w 2"/>
                <a:gd name="T11" fmla="*/ 1 h 2"/>
                <a:gd name="T12" fmla="*/ 1 w 2"/>
                <a:gd name="T13" fmla="*/ 1 h 2"/>
                <a:gd name="T14" fmla="*/ 1 w 2"/>
                <a:gd name="T15" fmla="*/ 1 h 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2">
                  <a:moveTo>
                    <a:pt x="1" y="1"/>
                  </a:moveTo>
                  <a:cubicBezTo>
                    <a:pt x="1" y="1"/>
                    <a:pt x="1" y="1"/>
                    <a:pt x="0" y="1"/>
                  </a:cubicBezTo>
                  <a:cubicBezTo>
                    <a:pt x="0" y="0"/>
                    <a:pt x="0" y="1"/>
                    <a:pt x="0" y="1"/>
                  </a:cubicBezTo>
                  <a:cubicBezTo>
                    <a:pt x="0" y="1"/>
                    <a:pt x="0" y="1"/>
                    <a:pt x="0" y="1"/>
                  </a:cubicBezTo>
                  <a:cubicBezTo>
                    <a:pt x="0" y="2"/>
                    <a:pt x="1" y="2"/>
                    <a:pt x="1" y="2"/>
                  </a:cubicBezTo>
                  <a:cubicBezTo>
                    <a:pt x="1" y="2"/>
                    <a:pt x="1" y="1"/>
                    <a:pt x="1" y="1"/>
                  </a:cubicBezTo>
                  <a:cubicBezTo>
                    <a:pt x="1" y="1"/>
                    <a:pt x="2" y="1"/>
                    <a:pt x="1" y="1"/>
                  </a:cubicBezTo>
                  <a:cubicBezTo>
                    <a:pt x="1" y="0"/>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5" name="Freeform 378">
              <a:extLst>
                <a:ext uri="{FF2B5EF4-FFF2-40B4-BE49-F238E27FC236}">
                  <a16:creationId xmlns:a16="http://schemas.microsoft.com/office/drawing/2014/main" id="{B15B8FFC-2AA3-4300-81F9-B703DE50B5F1}"/>
                </a:ext>
              </a:extLst>
            </p:cNvPr>
            <p:cNvSpPr>
              <a:spLocks/>
            </p:cNvSpPr>
            <p:nvPr/>
          </p:nvSpPr>
          <p:spPr bwMode="auto">
            <a:xfrm>
              <a:off x="-2238377" y="1230313"/>
              <a:ext cx="11113" cy="3175"/>
            </a:xfrm>
            <a:custGeom>
              <a:avLst/>
              <a:gdLst>
                <a:gd name="T0" fmla="*/ 3 w 3"/>
                <a:gd name="T1" fmla="*/ 0 h 1"/>
                <a:gd name="T2" fmla="*/ 2 w 3"/>
                <a:gd name="T3" fmla="*/ 0 h 1"/>
                <a:gd name="T4" fmla="*/ 1 w 3"/>
                <a:gd name="T5" fmla="*/ 0 h 1"/>
                <a:gd name="T6" fmla="*/ 1 w 3"/>
                <a:gd name="T7" fmla="*/ 0 h 1"/>
                <a:gd name="T8" fmla="*/ 1 w 3"/>
                <a:gd name="T9" fmla="*/ 0 h 1"/>
                <a:gd name="T10" fmla="*/ 2 w 3"/>
                <a:gd name="T11" fmla="*/ 1 h 1"/>
                <a:gd name="T12" fmla="*/ 2 w 3"/>
                <a:gd name="T13" fmla="*/ 1 h 1"/>
                <a:gd name="T14" fmla="*/ 3 w 3"/>
                <a:gd name="T15" fmla="*/ 0 h 1"/>
                <a:gd name="T16" fmla="*/ 3 w 3"/>
                <a:gd name="T17"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1">
                  <a:moveTo>
                    <a:pt x="3" y="0"/>
                  </a:moveTo>
                  <a:cubicBezTo>
                    <a:pt x="3" y="0"/>
                    <a:pt x="2" y="0"/>
                    <a:pt x="2" y="0"/>
                  </a:cubicBezTo>
                  <a:cubicBezTo>
                    <a:pt x="1" y="0"/>
                    <a:pt x="1" y="0"/>
                    <a:pt x="1" y="0"/>
                  </a:cubicBezTo>
                  <a:cubicBezTo>
                    <a:pt x="1" y="0"/>
                    <a:pt x="0" y="0"/>
                    <a:pt x="1" y="0"/>
                  </a:cubicBezTo>
                  <a:cubicBezTo>
                    <a:pt x="1" y="0"/>
                    <a:pt x="1" y="0"/>
                    <a:pt x="1" y="0"/>
                  </a:cubicBezTo>
                  <a:cubicBezTo>
                    <a:pt x="1" y="0"/>
                    <a:pt x="2" y="1"/>
                    <a:pt x="2" y="1"/>
                  </a:cubicBezTo>
                  <a:cubicBezTo>
                    <a:pt x="2" y="1"/>
                    <a:pt x="2" y="1"/>
                    <a:pt x="2" y="1"/>
                  </a:cubicBezTo>
                  <a:cubicBezTo>
                    <a:pt x="2" y="1"/>
                    <a:pt x="2" y="0"/>
                    <a:pt x="3" y="0"/>
                  </a:cubicBezTo>
                  <a:cubicBezTo>
                    <a:pt x="3" y="0"/>
                    <a:pt x="3" y="0"/>
                    <a:pt x="3"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6" name="Freeform 379">
              <a:extLst>
                <a:ext uri="{FF2B5EF4-FFF2-40B4-BE49-F238E27FC236}">
                  <a16:creationId xmlns:a16="http://schemas.microsoft.com/office/drawing/2014/main" id="{C7DC4BEB-5B23-4B6D-87D4-FD7DBB4B986A}"/>
                </a:ext>
              </a:extLst>
            </p:cNvPr>
            <p:cNvSpPr>
              <a:spLocks/>
            </p:cNvSpPr>
            <p:nvPr/>
          </p:nvSpPr>
          <p:spPr bwMode="auto">
            <a:xfrm>
              <a:off x="-2241552" y="1230313"/>
              <a:ext cx="7938" cy="3175"/>
            </a:xfrm>
            <a:custGeom>
              <a:avLst/>
              <a:gdLst>
                <a:gd name="T0" fmla="*/ 2 w 2"/>
                <a:gd name="T1" fmla="*/ 0 h 1"/>
                <a:gd name="T2" fmla="*/ 1 w 2"/>
                <a:gd name="T3" fmla="*/ 0 h 1"/>
                <a:gd name="T4" fmla="*/ 1 w 2"/>
                <a:gd name="T5" fmla="*/ 1 h 1"/>
                <a:gd name="T6" fmla="*/ 1 w 2"/>
                <a:gd name="T7" fmla="*/ 1 h 1"/>
                <a:gd name="T8" fmla="*/ 2 w 2"/>
                <a:gd name="T9" fmla="*/ 1 h 1"/>
                <a:gd name="T10" fmla="*/ 2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2" y="0"/>
                  </a:moveTo>
                  <a:cubicBezTo>
                    <a:pt x="2" y="0"/>
                    <a:pt x="2" y="0"/>
                    <a:pt x="1" y="0"/>
                  </a:cubicBezTo>
                  <a:cubicBezTo>
                    <a:pt x="1" y="0"/>
                    <a:pt x="0" y="0"/>
                    <a:pt x="1" y="1"/>
                  </a:cubicBezTo>
                  <a:cubicBezTo>
                    <a:pt x="1" y="1"/>
                    <a:pt x="1" y="1"/>
                    <a:pt x="1" y="1"/>
                  </a:cubicBezTo>
                  <a:cubicBezTo>
                    <a:pt x="1" y="1"/>
                    <a:pt x="1" y="1"/>
                    <a:pt x="2" y="1"/>
                  </a:cubicBezTo>
                  <a:cubicBezTo>
                    <a:pt x="2" y="1"/>
                    <a:pt x="2" y="0"/>
                    <a:pt x="2"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7" name="Freeform 380">
              <a:extLst>
                <a:ext uri="{FF2B5EF4-FFF2-40B4-BE49-F238E27FC236}">
                  <a16:creationId xmlns:a16="http://schemas.microsoft.com/office/drawing/2014/main" id="{1A2CC06C-032C-4807-BB98-7A6CC527D56D}"/>
                </a:ext>
              </a:extLst>
            </p:cNvPr>
            <p:cNvSpPr>
              <a:spLocks/>
            </p:cNvSpPr>
            <p:nvPr/>
          </p:nvSpPr>
          <p:spPr bwMode="auto">
            <a:xfrm>
              <a:off x="-2244727" y="1233488"/>
              <a:ext cx="3175" cy="0"/>
            </a:xfrm>
            <a:custGeom>
              <a:avLst/>
              <a:gdLst>
                <a:gd name="T0" fmla="*/ 0 w 1"/>
                <a:gd name="T1" fmla="*/ 1 w 1"/>
                <a:gd name="T2" fmla="*/ 1 w 1"/>
                <a:gd name="T3" fmla="*/ 0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1" y="0"/>
                    <a:pt x="1" y="0"/>
                  </a:cubicBezTo>
                  <a:cubicBezTo>
                    <a:pt x="1" y="0"/>
                    <a:pt x="1" y="0"/>
                    <a:pt x="1" y="0"/>
                  </a:cubicBezTo>
                  <a:cubicBezTo>
                    <a:pt x="0" y="0"/>
                    <a:pt x="0"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8" name="Freeform 381">
              <a:extLst>
                <a:ext uri="{FF2B5EF4-FFF2-40B4-BE49-F238E27FC236}">
                  <a16:creationId xmlns:a16="http://schemas.microsoft.com/office/drawing/2014/main" id="{1BDA1548-7EDF-4F43-8466-6D20C23E5E6A}"/>
                </a:ext>
              </a:extLst>
            </p:cNvPr>
            <p:cNvSpPr>
              <a:spLocks/>
            </p:cNvSpPr>
            <p:nvPr/>
          </p:nvSpPr>
          <p:spPr bwMode="auto">
            <a:xfrm>
              <a:off x="-2249489" y="1233488"/>
              <a:ext cx="4763" cy="0"/>
            </a:xfrm>
            <a:custGeom>
              <a:avLst/>
              <a:gdLst>
                <a:gd name="T0" fmla="*/ 1 w 1"/>
                <a:gd name="T1" fmla="*/ 0 w 1"/>
                <a:gd name="T2" fmla="*/ 1 w 1"/>
                <a:gd name="T3" fmla="*/ 1 w 1"/>
              </a:gdLst>
              <a:ahLst/>
              <a:cxnLst>
                <a:cxn ang="0">
                  <a:pos x="T0" y="0"/>
                </a:cxn>
                <a:cxn ang="0">
                  <a:pos x="T1" y="0"/>
                </a:cxn>
                <a:cxn ang="0">
                  <a:pos x="T2" y="0"/>
                </a:cxn>
                <a:cxn ang="0">
                  <a:pos x="T3" y="0"/>
                </a:cxn>
              </a:cxnLst>
              <a:rect l="0" t="0" r="r" b="b"/>
              <a:pathLst>
                <a:path w="1">
                  <a:moveTo>
                    <a:pt x="1" y="0"/>
                  </a:moveTo>
                  <a:cubicBezTo>
                    <a:pt x="0" y="0"/>
                    <a:pt x="0" y="0"/>
                    <a:pt x="0" y="0"/>
                  </a:cubicBezTo>
                  <a:cubicBezTo>
                    <a:pt x="0" y="0"/>
                    <a:pt x="0" y="0"/>
                    <a:pt x="1"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9" name="Freeform 382">
              <a:extLst>
                <a:ext uri="{FF2B5EF4-FFF2-40B4-BE49-F238E27FC236}">
                  <a16:creationId xmlns:a16="http://schemas.microsoft.com/office/drawing/2014/main" id="{752F0C9C-F134-4A5C-BC3B-9788E0A022D0}"/>
                </a:ext>
              </a:extLst>
            </p:cNvPr>
            <p:cNvSpPr>
              <a:spLocks/>
            </p:cNvSpPr>
            <p:nvPr/>
          </p:nvSpPr>
          <p:spPr bwMode="auto">
            <a:xfrm>
              <a:off x="-2260602" y="1230313"/>
              <a:ext cx="11113" cy="7938"/>
            </a:xfrm>
            <a:custGeom>
              <a:avLst/>
              <a:gdLst>
                <a:gd name="T0" fmla="*/ 3 w 3"/>
                <a:gd name="T1" fmla="*/ 1 h 2"/>
                <a:gd name="T2" fmla="*/ 3 w 3"/>
                <a:gd name="T3" fmla="*/ 2 h 2"/>
                <a:gd name="T4" fmla="*/ 2 w 3"/>
                <a:gd name="T5" fmla="*/ 2 h 2"/>
                <a:gd name="T6" fmla="*/ 1 w 3"/>
                <a:gd name="T7" fmla="*/ 2 h 2"/>
                <a:gd name="T8" fmla="*/ 1 w 3"/>
                <a:gd name="T9" fmla="*/ 2 h 2"/>
                <a:gd name="T10" fmla="*/ 1 w 3"/>
                <a:gd name="T11" fmla="*/ 2 h 2"/>
                <a:gd name="T12" fmla="*/ 1 w 3"/>
                <a:gd name="T13" fmla="*/ 2 h 2"/>
                <a:gd name="T14" fmla="*/ 1 w 3"/>
                <a:gd name="T15" fmla="*/ 2 h 2"/>
                <a:gd name="T16" fmla="*/ 2 w 3"/>
                <a:gd name="T17" fmla="*/ 2 h 2"/>
                <a:gd name="T18" fmla="*/ 2 w 3"/>
                <a:gd name="T19" fmla="*/ 1 h 2"/>
                <a:gd name="T20" fmla="*/ 2 w 3"/>
                <a:gd name="T21" fmla="*/ 1 h 2"/>
                <a:gd name="T22" fmla="*/ 2 w 3"/>
                <a:gd name="T23" fmla="*/ 1 h 2"/>
                <a:gd name="T24" fmla="*/ 3 w 3"/>
                <a:gd name="T25" fmla="*/ 1 h 2"/>
                <a:gd name="T26" fmla="*/ 3 w 3"/>
                <a:gd name="T27" fmla="*/ 1 h 2"/>
                <a:gd name="T28" fmla="*/ 3 w 3"/>
                <a:gd name="T29"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 h="2">
                  <a:moveTo>
                    <a:pt x="3" y="1"/>
                  </a:moveTo>
                  <a:cubicBezTo>
                    <a:pt x="3" y="1"/>
                    <a:pt x="3" y="2"/>
                    <a:pt x="3" y="2"/>
                  </a:cubicBezTo>
                  <a:cubicBezTo>
                    <a:pt x="2" y="2"/>
                    <a:pt x="2" y="2"/>
                    <a:pt x="2" y="2"/>
                  </a:cubicBezTo>
                  <a:cubicBezTo>
                    <a:pt x="2" y="2"/>
                    <a:pt x="2" y="2"/>
                    <a:pt x="1" y="2"/>
                  </a:cubicBezTo>
                  <a:cubicBezTo>
                    <a:pt x="1" y="2"/>
                    <a:pt x="1" y="2"/>
                    <a:pt x="1" y="2"/>
                  </a:cubicBezTo>
                  <a:cubicBezTo>
                    <a:pt x="1" y="2"/>
                    <a:pt x="0" y="2"/>
                    <a:pt x="1" y="2"/>
                  </a:cubicBezTo>
                  <a:cubicBezTo>
                    <a:pt x="1" y="2"/>
                    <a:pt x="1" y="2"/>
                    <a:pt x="1" y="2"/>
                  </a:cubicBezTo>
                  <a:cubicBezTo>
                    <a:pt x="1" y="2"/>
                    <a:pt x="1" y="2"/>
                    <a:pt x="1" y="2"/>
                  </a:cubicBezTo>
                  <a:cubicBezTo>
                    <a:pt x="1" y="2"/>
                    <a:pt x="2" y="2"/>
                    <a:pt x="2" y="2"/>
                  </a:cubicBezTo>
                  <a:cubicBezTo>
                    <a:pt x="2" y="1"/>
                    <a:pt x="1" y="1"/>
                    <a:pt x="2" y="1"/>
                  </a:cubicBezTo>
                  <a:cubicBezTo>
                    <a:pt x="2" y="1"/>
                    <a:pt x="2" y="1"/>
                    <a:pt x="2" y="1"/>
                  </a:cubicBezTo>
                  <a:cubicBezTo>
                    <a:pt x="2" y="1"/>
                    <a:pt x="1" y="1"/>
                    <a:pt x="2" y="1"/>
                  </a:cubicBezTo>
                  <a:cubicBezTo>
                    <a:pt x="2" y="0"/>
                    <a:pt x="3" y="0"/>
                    <a:pt x="3" y="1"/>
                  </a:cubicBezTo>
                  <a:cubicBezTo>
                    <a:pt x="3" y="1"/>
                    <a:pt x="3" y="1"/>
                    <a:pt x="3" y="1"/>
                  </a:cubicBezTo>
                  <a:cubicBezTo>
                    <a:pt x="3" y="1"/>
                    <a:pt x="3" y="1"/>
                    <a:pt x="3"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0" name="Freeform 383">
              <a:extLst>
                <a:ext uri="{FF2B5EF4-FFF2-40B4-BE49-F238E27FC236}">
                  <a16:creationId xmlns:a16="http://schemas.microsoft.com/office/drawing/2014/main" id="{DF54ED86-7859-49CC-8D1A-FD395FB412F3}"/>
                </a:ext>
              </a:extLst>
            </p:cNvPr>
            <p:cNvSpPr>
              <a:spLocks/>
            </p:cNvSpPr>
            <p:nvPr/>
          </p:nvSpPr>
          <p:spPr bwMode="auto">
            <a:xfrm>
              <a:off x="-2270127" y="1233488"/>
              <a:ext cx="14288" cy="4763"/>
            </a:xfrm>
            <a:custGeom>
              <a:avLst/>
              <a:gdLst>
                <a:gd name="T0" fmla="*/ 3 w 4"/>
                <a:gd name="T1" fmla="*/ 0 h 1"/>
                <a:gd name="T2" fmla="*/ 3 w 4"/>
                <a:gd name="T3" fmla="*/ 1 h 1"/>
                <a:gd name="T4" fmla="*/ 2 w 4"/>
                <a:gd name="T5" fmla="*/ 1 h 1"/>
                <a:gd name="T6" fmla="*/ 1 w 4"/>
                <a:gd name="T7" fmla="*/ 1 h 1"/>
                <a:gd name="T8" fmla="*/ 1 w 4"/>
                <a:gd name="T9" fmla="*/ 1 h 1"/>
                <a:gd name="T10" fmla="*/ 2 w 4"/>
                <a:gd name="T11" fmla="*/ 1 h 1"/>
                <a:gd name="T12" fmla="*/ 3 w 4"/>
                <a:gd name="T13" fmla="*/ 0 h 1"/>
                <a:gd name="T14" fmla="*/ 3 w 4"/>
                <a:gd name="T15" fmla="*/ 0 h 1"/>
                <a:gd name="T16" fmla="*/ 3 w 4"/>
                <a:gd name="T17"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1">
                  <a:moveTo>
                    <a:pt x="3" y="0"/>
                  </a:moveTo>
                  <a:cubicBezTo>
                    <a:pt x="3" y="0"/>
                    <a:pt x="3" y="1"/>
                    <a:pt x="3" y="1"/>
                  </a:cubicBezTo>
                  <a:cubicBezTo>
                    <a:pt x="2" y="1"/>
                    <a:pt x="2" y="1"/>
                    <a:pt x="2" y="1"/>
                  </a:cubicBezTo>
                  <a:cubicBezTo>
                    <a:pt x="2" y="1"/>
                    <a:pt x="1" y="1"/>
                    <a:pt x="1" y="1"/>
                  </a:cubicBezTo>
                  <a:cubicBezTo>
                    <a:pt x="1" y="1"/>
                    <a:pt x="0" y="1"/>
                    <a:pt x="1" y="1"/>
                  </a:cubicBezTo>
                  <a:cubicBezTo>
                    <a:pt x="1" y="1"/>
                    <a:pt x="1" y="1"/>
                    <a:pt x="2" y="1"/>
                  </a:cubicBezTo>
                  <a:cubicBezTo>
                    <a:pt x="2" y="0"/>
                    <a:pt x="2" y="0"/>
                    <a:pt x="3" y="0"/>
                  </a:cubicBezTo>
                  <a:cubicBezTo>
                    <a:pt x="3" y="0"/>
                    <a:pt x="3" y="0"/>
                    <a:pt x="3" y="0"/>
                  </a:cubicBezTo>
                  <a:cubicBezTo>
                    <a:pt x="3" y="0"/>
                    <a:pt x="4" y="0"/>
                    <a:pt x="3"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1" name="Freeform 384">
              <a:extLst>
                <a:ext uri="{FF2B5EF4-FFF2-40B4-BE49-F238E27FC236}">
                  <a16:creationId xmlns:a16="http://schemas.microsoft.com/office/drawing/2014/main" id="{C1E1B2A1-E730-4BBC-9174-40CAE4447E79}"/>
                </a:ext>
              </a:extLst>
            </p:cNvPr>
            <p:cNvSpPr>
              <a:spLocks/>
            </p:cNvSpPr>
            <p:nvPr/>
          </p:nvSpPr>
          <p:spPr bwMode="auto">
            <a:xfrm>
              <a:off x="-2274889" y="1238251"/>
              <a:ext cx="4763" cy="3175"/>
            </a:xfrm>
            <a:custGeom>
              <a:avLst/>
              <a:gdLst>
                <a:gd name="T0" fmla="*/ 0 w 1"/>
                <a:gd name="T1" fmla="*/ 0 h 1"/>
                <a:gd name="T2" fmla="*/ 0 w 1"/>
                <a:gd name="T3" fmla="*/ 0 h 1"/>
                <a:gd name="T4" fmla="*/ 1 w 1"/>
                <a:gd name="T5" fmla="*/ 0 h 1"/>
                <a:gd name="T6" fmla="*/ 1 w 1"/>
                <a:gd name="T7" fmla="*/ 1 h 1"/>
                <a:gd name="T8" fmla="*/ 0 w 1"/>
                <a:gd name="T9" fmla="*/ 0 h 1"/>
              </a:gdLst>
              <a:ahLst/>
              <a:cxnLst>
                <a:cxn ang="0">
                  <a:pos x="T0" y="T1"/>
                </a:cxn>
                <a:cxn ang="0">
                  <a:pos x="T2" y="T3"/>
                </a:cxn>
                <a:cxn ang="0">
                  <a:pos x="T4" y="T5"/>
                </a:cxn>
                <a:cxn ang="0">
                  <a:pos x="T6" y="T7"/>
                </a:cxn>
                <a:cxn ang="0">
                  <a:pos x="T8" y="T9"/>
                </a:cxn>
              </a:cxnLst>
              <a:rect l="0" t="0" r="r" b="b"/>
              <a:pathLst>
                <a:path w="1" h="1">
                  <a:moveTo>
                    <a:pt x="0" y="0"/>
                  </a:moveTo>
                  <a:cubicBezTo>
                    <a:pt x="0" y="0"/>
                    <a:pt x="0" y="0"/>
                    <a:pt x="0" y="0"/>
                  </a:cubicBezTo>
                  <a:cubicBezTo>
                    <a:pt x="0" y="0"/>
                    <a:pt x="1" y="0"/>
                    <a:pt x="1" y="0"/>
                  </a:cubicBezTo>
                  <a:cubicBezTo>
                    <a:pt x="1" y="1"/>
                    <a:pt x="1" y="1"/>
                    <a:pt x="1" y="1"/>
                  </a:cubicBez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2" name="Freeform 385">
              <a:extLst>
                <a:ext uri="{FF2B5EF4-FFF2-40B4-BE49-F238E27FC236}">
                  <a16:creationId xmlns:a16="http://schemas.microsoft.com/office/drawing/2014/main" id="{CCAE1550-5167-4E8C-9BC3-86D1413B4DBD}"/>
                </a:ext>
              </a:extLst>
            </p:cNvPr>
            <p:cNvSpPr>
              <a:spLocks/>
            </p:cNvSpPr>
            <p:nvPr/>
          </p:nvSpPr>
          <p:spPr bwMode="auto">
            <a:xfrm>
              <a:off x="-2281239" y="1238251"/>
              <a:ext cx="3175" cy="0"/>
            </a:xfrm>
            <a:custGeom>
              <a:avLst/>
              <a:gdLst>
                <a:gd name="T0" fmla="*/ 1 w 1"/>
                <a:gd name="T1" fmla="*/ 1 w 1"/>
                <a:gd name="T2" fmla="*/ 0 w 1"/>
                <a:gd name="T3" fmla="*/ 1 w 1"/>
              </a:gdLst>
              <a:ahLst/>
              <a:cxnLst>
                <a:cxn ang="0">
                  <a:pos x="T0" y="0"/>
                </a:cxn>
                <a:cxn ang="0">
                  <a:pos x="T1" y="0"/>
                </a:cxn>
                <a:cxn ang="0">
                  <a:pos x="T2" y="0"/>
                </a:cxn>
                <a:cxn ang="0">
                  <a:pos x="T3" y="0"/>
                </a:cxn>
              </a:cxnLst>
              <a:rect l="0" t="0" r="r" b="b"/>
              <a:pathLst>
                <a:path w="1">
                  <a:moveTo>
                    <a:pt x="1" y="0"/>
                  </a:moveTo>
                  <a:cubicBezTo>
                    <a:pt x="1" y="0"/>
                    <a:pt x="1" y="0"/>
                    <a:pt x="1" y="0"/>
                  </a:cubicBezTo>
                  <a:cubicBezTo>
                    <a:pt x="0" y="0"/>
                    <a:pt x="0" y="0"/>
                    <a:pt x="0" y="0"/>
                  </a:cubicBezTo>
                  <a:cubicBezTo>
                    <a:pt x="0"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3" name="Freeform 386">
              <a:extLst>
                <a:ext uri="{FF2B5EF4-FFF2-40B4-BE49-F238E27FC236}">
                  <a16:creationId xmlns:a16="http://schemas.microsoft.com/office/drawing/2014/main" id="{0EC928B6-32D9-4B86-80C5-C0CD71FA24DA}"/>
                </a:ext>
              </a:extLst>
            </p:cNvPr>
            <p:cNvSpPr>
              <a:spLocks/>
            </p:cNvSpPr>
            <p:nvPr/>
          </p:nvSpPr>
          <p:spPr bwMode="auto">
            <a:xfrm>
              <a:off x="-2292352" y="1233488"/>
              <a:ext cx="3175" cy="4763"/>
            </a:xfrm>
            <a:custGeom>
              <a:avLst/>
              <a:gdLst>
                <a:gd name="T0" fmla="*/ 1 w 1"/>
                <a:gd name="T1" fmla="*/ 0 h 1"/>
                <a:gd name="T2" fmla="*/ 0 w 1"/>
                <a:gd name="T3" fmla="*/ 1 h 1"/>
                <a:gd name="T4" fmla="*/ 1 w 1"/>
                <a:gd name="T5" fmla="*/ 0 h 1"/>
              </a:gdLst>
              <a:ahLst/>
              <a:cxnLst>
                <a:cxn ang="0">
                  <a:pos x="T0" y="T1"/>
                </a:cxn>
                <a:cxn ang="0">
                  <a:pos x="T2" y="T3"/>
                </a:cxn>
                <a:cxn ang="0">
                  <a:pos x="T4" y="T5"/>
                </a:cxn>
              </a:cxnLst>
              <a:rect l="0" t="0" r="r" b="b"/>
              <a:pathLst>
                <a:path w="1" h="1">
                  <a:moveTo>
                    <a:pt x="1" y="0"/>
                  </a:moveTo>
                  <a:cubicBezTo>
                    <a:pt x="1" y="0"/>
                    <a:pt x="0" y="0"/>
                    <a:pt x="0" y="1"/>
                  </a:cubicBezTo>
                  <a:cubicBezTo>
                    <a:pt x="1" y="1"/>
                    <a:pt x="1" y="1"/>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4" name="Freeform 387">
              <a:extLst>
                <a:ext uri="{FF2B5EF4-FFF2-40B4-BE49-F238E27FC236}">
                  <a16:creationId xmlns:a16="http://schemas.microsoft.com/office/drawing/2014/main" id="{7EA47045-5120-4712-A915-88740D42773D}"/>
                </a:ext>
              </a:extLst>
            </p:cNvPr>
            <p:cNvSpPr>
              <a:spLocks/>
            </p:cNvSpPr>
            <p:nvPr/>
          </p:nvSpPr>
          <p:spPr bwMode="auto">
            <a:xfrm>
              <a:off x="-2300289" y="1233488"/>
              <a:ext cx="7938" cy="4763"/>
            </a:xfrm>
            <a:custGeom>
              <a:avLst/>
              <a:gdLst>
                <a:gd name="T0" fmla="*/ 1 w 2"/>
                <a:gd name="T1" fmla="*/ 0 h 1"/>
                <a:gd name="T2" fmla="*/ 1 w 2"/>
                <a:gd name="T3" fmla="*/ 1 h 1"/>
                <a:gd name="T4" fmla="*/ 0 w 2"/>
                <a:gd name="T5" fmla="*/ 0 h 1"/>
                <a:gd name="T6" fmla="*/ 1 w 2"/>
                <a:gd name="T7" fmla="*/ 0 h 1"/>
              </a:gdLst>
              <a:ahLst/>
              <a:cxnLst>
                <a:cxn ang="0">
                  <a:pos x="T0" y="T1"/>
                </a:cxn>
                <a:cxn ang="0">
                  <a:pos x="T2" y="T3"/>
                </a:cxn>
                <a:cxn ang="0">
                  <a:pos x="T4" y="T5"/>
                </a:cxn>
                <a:cxn ang="0">
                  <a:pos x="T6" y="T7"/>
                </a:cxn>
              </a:cxnLst>
              <a:rect l="0" t="0" r="r" b="b"/>
              <a:pathLst>
                <a:path w="2" h="1">
                  <a:moveTo>
                    <a:pt x="1" y="0"/>
                  </a:moveTo>
                  <a:cubicBezTo>
                    <a:pt x="1" y="0"/>
                    <a:pt x="2" y="1"/>
                    <a:pt x="1" y="1"/>
                  </a:cubicBezTo>
                  <a:cubicBezTo>
                    <a:pt x="1" y="0"/>
                    <a:pt x="0" y="0"/>
                    <a:pt x="0" y="0"/>
                  </a:cubicBezTo>
                  <a:cubicBezTo>
                    <a:pt x="0"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5" name="Freeform 388">
              <a:extLst>
                <a:ext uri="{FF2B5EF4-FFF2-40B4-BE49-F238E27FC236}">
                  <a16:creationId xmlns:a16="http://schemas.microsoft.com/office/drawing/2014/main" id="{484E26DD-1E99-48B3-96A4-A9EBC9B63D08}"/>
                </a:ext>
              </a:extLst>
            </p:cNvPr>
            <p:cNvSpPr>
              <a:spLocks/>
            </p:cNvSpPr>
            <p:nvPr/>
          </p:nvSpPr>
          <p:spPr bwMode="auto">
            <a:xfrm>
              <a:off x="-2306639" y="1227138"/>
              <a:ext cx="11113" cy="3175"/>
            </a:xfrm>
            <a:custGeom>
              <a:avLst/>
              <a:gdLst>
                <a:gd name="T0" fmla="*/ 0 w 3"/>
                <a:gd name="T1" fmla="*/ 1 h 1"/>
                <a:gd name="T2" fmla="*/ 1 w 3"/>
                <a:gd name="T3" fmla="*/ 1 h 1"/>
                <a:gd name="T4" fmla="*/ 1 w 3"/>
                <a:gd name="T5" fmla="*/ 1 h 1"/>
                <a:gd name="T6" fmla="*/ 2 w 3"/>
                <a:gd name="T7" fmla="*/ 1 h 1"/>
                <a:gd name="T8" fmla="*/ 2 w 3"/>
                <a:gd name="T9" fmla="*/ 1 h 1"/>
                <a:gd name="T10" fmla="*/ 3 w 3"/>
                <a:gd name="T11" fmla="*/ 1 h 1"/>
                <a:gd name="T12" fmla="*/ 2 w 3"/>
                <a:gd name="T13" fmla="*/ 1 h 1"/>
                <a:gd name="T14" fmla="*/ 2 w 3"/>
                <a:gd name="T15" fmla="*/ 1 h 1"/>
                <a:gd name="T16" fmla="*/ 1 w 3"/>
                <a:gd name="T17" fmla="*/ 1 h 1"/>
                <a:gd name="T18" fmla="*/ 1 w 3"/>
                <a:gd name="T19" fmla="*/ 0 h 1"/>
                <a:gd name="T20" fmla="*/ 0 w 3"/>
                <a:gd name="T21"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1">
                  <a:moveTo>
                    <a:pt x="0" y="1"/>
                  </a:moveTo>
                  <a:cubicBezTo>
                    <a:pt x="0" y="1"/>
                    <a:pt x="1" y="1"/>
                    <a:pt x="1" y="1"/>
                  </a:cubicBezTo>
                  <a:cubicBezTo>
                    <a:pt x="1" y="1"/>
                    <a:pt x="1" y="1"/>
                    <a:pt x="1" y="1"/>
                  </a:cubicBezTo>
                  <a:cubicBezTo>
                    <a:pt x="2" y="1"/>
                    <a:pt x="2" y="1"/>
                    <a:pt x="2" y="1"/>
                  </a:cubicBezTo>
                  <a:cubicBezTo>
                    <a:pt x="2" y="1"/>
                    <a:pt x="2" y="1"/>
                    <a:pt x="2" y="1"/>
                  </a:cubicBezTo>
                  <a:cubicBezTo>
                    <a:pt x="3" y="1"/>
                    <a:pt x="3" y="1"/>
                    <a:pt x="3" y="1"/>
                  </a:cubicBezTo>
                  <a:cubicBezTo>
                    <a:pt x="3" y="1"/>
                    <a:pt x="2" y="0"/>
                    <a:pt x="2" y="1"/>
                  </a:cubicBezTo>
                  <a:cubicBezTo>
                    <a:pt x="2" y="1"/>
                    <a:pt x="2" y="1"/>
                    <a:pt x="2" y="1"/>
                  </a:cubicBezTo>
                  <a:cubicBezTo>
                    <a:pt x="1" y="1"/>
                    <a:pt x="1" y="1"/>
                    <a:pt x="1" y="1"/>
                  </a:cubicBezTo>
                  <a:cubicBezTo>
                    <a:pt x="1" y="0"/>
                    <a:pt x="1" y="0"/>
                    <a:pt x="1" y="0"/>
                  </a:cubicBezTo>
                  <a:cubicBezTo>
                    <a:pt x="1" y="0"/>
                    <a:pt x="0"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6" name="Freeform 389">
              <a:extLst>
                <a:ext uri="{FF2B5EF4-FFF2-40B4-BE49-F238E27FC236}">
                  <a16:creationId xmlns:a16="http://schemas.microsoft.com/office/drawing/2014/main" id="{DEF8CA7A-462A-44BF-AAE0-617B5CED029C}"/>
                </a:ext>
              </a:extLst>
            </p:cNvPr>
            <p:cNvSpPr>
              <a:spLocks/>
            </p:cNvSpPr>
            <p:nvPr/>
          </p:nvSpPr>
          <p:spPr bwMode="auto">
            <a:xfrm>
              <a:off x="-2311402" y="1223963"/>
              <a:ext cx="4763" cy="3175"/>
            </a:xfrm>
            <a:custGeom>
              <a:avLst/>
              <a:gdLst>
                <a:gd name="T0" fmla="*/ 0 w 1"/>
                <a:gd name="T1" fmla="*/ 1 h 1"/>
                <a:gd name="T2" fmla="*/ 0 w 1"/>
                <a:gd name="T3" fmla="*/ 1 h 1"/>
                <a:gd name="T4" fmla="*/ 0 w 1"/>
                <a:gd name="T5" fmla="*/ 1 h 1"/>
                <a:gd name="T6" fmla="*/ 0 w 1"/>
                <a:gd name="T7" fmla="*/ 1 h 1"/>
              </a:gdLst>
              <a:ahLst/>
              <a:cxnLst>
                <a:cxn ang="0">
                  <a:pos x="T0" y="T1"/>
                </a:cxn>
                <a:cxn ang="0">
                  <a:pos x="T2" y="T3"/>
                </a:cxn>
                <a:cxn ang="0">
                  <a:pos x="T4" y="T5"/>
                </a:cxn>
                <a:cxn ang="0">
                  <a:pos x="T6" y="T7"/>
                </a:cxn>
              </a:cxnLst>
              <a:rect l="0" t="0" r="r" b="b"/>
              <a:pathLst>
                <a:path w="1" h="1">
                  <a:moveTo>
                    <a:pt x="0" y="1"/>
                  </a:moveTo>
                  <a:cubicBezTo>
                    <a:pt x="0" y="1"/>
                    <a:pt x="0" y="1"/>
                    <a:pt x="0" y="1"/>
                  </a:cubicBezTo>
                  <a:cubicBezTo>
                    <a:pt x="0" y="1"/>
                    <a:pt x="0" y="1"/>
                    <a:pt x="0" y="1"/>
                  </a:cubicBezTo>
                  <a:cubicBezTo>
                    <a:pt x="0" y="1"/>
                    <a:pt x="1"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7" name="Freeform 390">
              <a:extLst>
                <a:ext uri="{FF2B5EF4-FFF2-40B4-BE49-F238E27FC236}">
                  <a16:creationId xmlns:a16="http://schemas.microsoft.com/office/drawing/2014/main" id="{44FDBFBF-67D8-43AC-9D53-2B2E351E5B70}"/>
                </a:ext>
              </a:extLst>
            </p:cNvPr>
            <p:cNvSpPr>
              <a:spLocks/>
            </p:cNvSpPr>
            <p:nvPr/>
          </p:nvSpPr>
          <p:spPr bwMode="auto">
            <a:xfrm>
              <a:off x="-2317752" y="1223963"/>
              <a:ext cx="3175" cy="3175"/>
            </a:xfrm>
            <a:custGeom>
              <a:avLst/>
              <a:gdLst>
                <a:gd name="T0" fmla="*/ 1 w 1"/>
                <a:gd name="T1" fmla="*/ 0 h 1"/>
                <a:gd name="T2" fmla="*/ 1 w 1"/>
                <a:gd name="T3" fmla="*/ 1 h 1"/>
                <a:gd name="T4" fmla="*/ 0 w 1"/>
                <a:gd name="T5" fmla="*/ 1 h 1"/>
                <a:gd name="T6" fmla="*/ 1 w 1"/>
                <a:gd name="T7" fmla="*/ 0 h 1"/>
                <a:gd name="T8" fmla="*/ 1 w 1"/>
                <a:gd name="T9" fmla="*/ 0 h 1"/>
              </a:gdLst>
              <a:ahLst/>
              <a:cxnLst>
                <a:cxn ang="0">
                  <a:pos x="T0" y="T1"/>
                </a:cxn>
                <a:cxn ang="0">
                  <a:pos x="T2" y="T3"/>
                </a:cxn>
                <a:cxn ang="0">
                  <a:pos x="T4" y="T5"/>
                </a:cxn>
                <a:cxn ang="0">
                  <a:pos x="T6" y="T7"/>
                </a:cxn>
                <a:cxn ang="0">
                  <a:pos x="T8" y="T9"/>
                </a:cxn>
              </a:cxnLst>
              <a:rect l="0" t="0" r="r" b="b"/>
              <a:pathLst>
                <a:path w="1" h="1">
                  <a:moveTo>
                    <a:pt x="1" y="0"/>
                  </a:moveTo>
                  <a:cubicBezTo>
                    <a:pt x="1" y="1"/>
                    <a:pt x="1" y="1"/>
                    <a:pt x="1" y="1"/>
                  </a:cubicBezTo>
                  <a:cubicBezTo>
                    <a:pt x="0" y="1"/>
                    <a:pt x="0" y="1"/>
                    <a:pt x="0" y="1"/>
                  </a:cubicBezTo>
                  <a:cubicBezTo>
                    <a:pt x="0" y="1"/>
                    <a:pt x="1" y="0"/>
                    <a:pt x="1"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8" name="Freeform 391">
              <a:extLst>
                <a:ext uri="{FF2B5EF4-FFF2-40B4-BE49-F238E27FC236}">
                  <a16:creationId xmlns:a16="http://schemas.microsoft.com/office/drawing/2014/main" id="{FA8CF511-05EB-4276-84FF-4591A0948B07}"/>
                </a:ext>
              </a:extLst>
            </p:cNvPr>
            <p:cNvSpPr>
              <a:spLocks/>
            </p:cNvSpPr>
            <p:nvPr/>
          </p:nvSpPr>
          <p:spPr bwMode="auto">
            <a:xfrm>
              <a:off x="-2317752" y="1223963"/>
              <a:ext cx="3175" cy="0"/>
            </a:xfrm>
            <a:custGeom>
              <a:avLst/>
              <a:gdLst>
                <a:gd name="T0" fmla="*/ 0 w 2"/>
                <a:gd name="T1" fmla="*/ 0 w 2"/>
                <a:gd name="T2" fmla="*/ 0 w 2"/>
                <a:gd name="T3" fmla="*/ 2 w 2"/>
                <a:gd name="T4" fmla="*/ 0 w 2"/>
                <a:gd name="T5" fmla="*/ 0 w 2"/>
                <a:gd name="T6" fmla="*/ 0 w 2"/>
              </a:gdLst>
              <a:ahLst/>
              <a:cxnLst>
                <a:cxn ang="0">
                  <a:pos x="T0" y="0"/>
                </a:cxn>
                <a:cxn ang="0">
                  <a:pos x="T1" y="0"/>
                </a:cxn>
                <a:cxn ang="0">
                  <a:pos x="T2" y="0"/>
                </a:cxn>
                <a:cxn ang="0">
                  <a:pos x="T3" y="0"/>
                </a:cxn>
                <a:cxn ang="0">
                  <a:pos x="T4" y="0"/>
                </a:cxn>
                <a:cxn ang="0">
                  <a:pos x="T5" y="0"/>
                </a:cxn>
                <a:cxn ang="0">
                  <a:pos x="T6" y="0"/>
                </a:cxn>
              </a:cxnLst>
              <a:rect l="0" t="0" r="r" b="b"/>
              <a:pathLst>
                <a:path w="2">
                  <a:moveTo>
                    <a:pt x="0" y="0"/>
                  </a:moveTo>
                  <a:lnTo>
                    <a:pt x="0" y="0"/>
                  </a:lnTo>
                  <a:lnTo>
                    <a:pt x="0" y="0"/>
                  </a:lnTo>
                  <a:lnTo>
                    <a:pt x="2" y="0"/>
                  </a:lnTo>
                  <a:lnTo>
                    <a:pt x="0" y="0"/>
                  </a:lnTo>
                  <a:lnTo>
                    <a:pt x="0" y="0"/>
                  </a:ln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9" name="Freeform 392">
              <a:extLst>
                <a:ext uri="{FF2B5EF4-FFF2-40B4-BE49-F238E27FC236}">
                  <a16:creationId xmlns:a16="http://schemas.microsoft.com/office/drawing/2014/main" id="{7752FBA5-2C6B-40AC-8935-C875DCEBAEA4}"/>
                </a:ext>
              </a:extLst>
            </p:cNvPr>
            <p:cNvSpPr>
              <a:spLocks/>
            </p:cNvSpPr>
            <p:nvPr/>
          </p:nvSpPr>
          <p:spPr bwMode="auto">
            <a:xfrm>
              <a:off x="-2325689" y="1219201"/>
              <a:ext cx="7938" cy="4763"/>
            </a:xfrm>
            <a:custGeom>
              <a:avLst/>
              <a:gdLst>
                <a:gd name="T0" fmla="*/ 1 w 2"/>
                <a:gd name="T1" fmla="*/ 0 h 1"/>
                <a:gd name="T2" fmla="*/ 1 w 2"/>
                <a:gd name="T3" fmla="*/ 0 h 1"/>
                <a:gd name="T4" fmla="*/ 1 w 2"/>
                <a:gd name="T5" fmla="*/ 0 h 1"/>
                <a:gd name="T6" fmla="*/ 1 w 2"/>
                <a:gd name="T7" fmla="*/ 1 h 1"/>
                <a:gd name="T8" fmla="*/ 1 w 2"/>
                <a:gd name="T9" fmla="*/ 1 h 1"/>
                <a:gd name="T10" fmla="*/ 2 w 2"/>
                <a:gd name="T11" fmla="*/ 1 h 1"/>
                <a:gd name="T12" fmla="*/ 1 w 2"/>
                <a:gd name="T13" fmla="*/ 1 h 1"/>
                <a:gd name="T14" fmla="*/ 1 w 2"/>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1">
                  <a:moveTo>
                    <a:pt x="1" y="0"/>
                  </a:moveTo>
                  <a:cubicBezTo>
                    <a:pt x="1" y="0"/>
                    <a:pt x="1" y="0"/>
                    <a:pt x="1" y="0"/>
                  </a:cubicBezTo>
                  <a:cubicBezTo>
                    <a:pt x="1" y="0"/>
                    <a:pt x="1" y="0"/>
                    <a:pt x="1" y="0"/>
                  </a:cubicBezTo>
                  <a:cubicBezTo>
                    <a:pt x="1" y="0"/>
                    <a:pt x="0" y="1"/>
                    <a:pt x="1" y="1"/>
                  </a:cubicBezTo>
                  <a:cubicBezTo>
                    <a:pt x="1" y="1"/>
                    <a:pt x="1" y="1"/>
                    <a:pt x="1" y="1"/>
                  </a:cubicBezTo>
                  <a:cubicBezTo>
                    <a:pt x="2" y="1"/>
                    <a:pt x="2" y="1"/>
                    <a:pt x="2" y="1"/>
                  </a:cubicBezTo>
                  <a:cubicBezTo>
                    <a:pt x="1" y="1"/>
                    <a:pt x="1" y="1"/>
                    <a:pt x="1" y="1"/>
                  </a:cubicBezTo>
                  <a:lnTo>
                    <a:pt x="1"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0" name="Freeform 393">
              <a:extLst>
                <a:ext uri="{FF2B5EF4-FFF2-40B4-BE49-F238E27FC236}">
                  <a16:creationId xmlns:a16="http://schemas.microsoft.com/office/drawing/2014/main" id="{5E2F5E6D-DD3D-4918-82F8-45A951B76694}"/>
                </a:ext>
              </a:extLst>
            </p:cNvPr>
            <p:cNvSpPr>
              <a:spLocks/>
            </p:cNvSpPr>
            <p:nvPr/>
          </p:nvSpPr>
          <p:spPr bwMode="auto">
            <a:xfrm>
              <a:off x="-2332039" y="1208088"/>
              <a:ext cx="3175" cy="4763"/>
            </a:xfrm>
            <a:custGeom>
              <a:avLst/>
              <a:gdLst>
                <a:gd name="T0" fmla="*/ 0 w 1"/>
                <a:gd name="T1" fmla="*/ 1 h 1"/>
                <a:gd name="T2" fmla="*/ 0 w 1"/>
                <a:gd name="T3" fmla="*/ 1 h 1"/>
                <a:gd name="T4" fmla="*/ 1 w 1"/>
                <a:gd name="T5" fmla="*/ 1 h 1"/>
                <a:gd name="T6" fmla="*/ 0 w 1"/>
                <a:gd name="T7" fmla="*/ 0 h 1"/>
                <a:gd name="T8" fmla="*/ 0 w 1"/>
                <a:gd name="T9" fmla="*/ 1 h 1"/>
              </a:gdLst>
              <a:ahLst/>
              <a:cxnLst>
                <a:cxn ang="0">
                  <a:pos x="T0" y="T1"/>
                </a:cxn>
                <a:cxn ang="0">
                  <a:pos x="T2" y="T3"/>
                </a:cxn>
                <a:cxn ang="0">
                  <a:pos x="T4" y="T5"/>
                </a:cxn>
                <a:cxn ang="0">
                  <a:pos x="T6" y="T7"/>
                </a:cxn>
                <a:cxn ang="0">
                  <a:pos x="T8" y="T9"/>
                </a:cxn>
              </a:cxnLst>
              <a:rect l="0" t="0" r="r" b="b"/>
              <a:pathLst>
                <a:path w="1" h="1">
                  <a:moveTo>
                    <a:pt x="0" y="1"/>
                  </a:moveTo>
                  <a:cubicBezTo>
                    <a:pt x="0" y="1"/>
                    <a:pt x="0" y="1"/>
                    <a:pt x="0" y="1"/>
                  </a:cubicBezTo>
                  <a:cubicBezTo>
                    <a:pt x="1" y="1"/>
                    <a:pt x="1" y="1"/>
                    <a:pt x="1" y="1"/>
                  </a:cubicBezTo>
                  <a:cubicBezTo>
                    <a:pt x="0" y="0"/>
                    <a:pt x="0" y="0"/>
                    <a:pt x="0" y="0"/>
                  </a:cubicBezTo>
                  <a:lnTo>
                    <a:pt x="0"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1" name="Freeform 394">
              <a:extLst>
                <a:ext uri="{FF2B5EF4-FFF2-40B4-BE49-F238E27FC236}">
                  <a16:creationId xmlns:a16="http://schemas.microsoft.com/office/drawing/2014/main" id="{D3EDB705-8F80-4D2C-8A85-E10CFC83E9EA}"/>
                </a:ext>
              </a:extLst>
            </p:cNvPr>
            <p:cNvSpPr>
              <a:spLocks/>
            </p:cNvSpPr>
            <p:nvPr/>
          </p:nvSpPr>
          <p:spPr bwMode="auto">
            <a:xfrm>
              <a:off x="-2339977" y="1208088"/>
              <a:ext cx="3175" cy="7938"/>
            </a:xfrm>
            <a:custGeom>
              <a:avLst/>
              <a:gdLst>
                <a:gd name="T0" fmla="*/ 0 w 2"/>
                <a:gd name="T1" fmla="*/ 0 h 5"/>
                <a:gd name="T2" fmla="*/ 2 w 2"/>
                <a:gd name="T3" fmla="*/ 5 h 5"/>
                <a:gd name="T4" fmla="*/ 2 w 2"/>
                <a:gd name="T5" fmla="*/ 5 h 5"/>
                <a:gd name="T6" fmla="*/ 0 w 2"/>
                <a:gd name="T7" fmla="*/ 0 h 5"/>
                <a:gd name="T8" fmla="*/ 0 w 2"/>
                <a:gd name="T9" fmla="*/ 0 h 5"/>
              </a:gdLst>
              <a:ahLst/>
              <a:cxnLst>
                <a:cxn ang="0">
                  <a:pos x="T0" y="T1"/>
                </a:cxn>
                <a:cxn ang="0">
                  <a:pos x="T2" y="T3"/>
                </a:cxn>
                <a:cxn ang="0">
                  <a:pos x="T4" y="T5"/>
                </a:cxn>
                <a:cxn ang="0">
                  <a:pos x="T6" y="T7"/>
                </a:cxn>
                <a:cxn ang="0">
                  <a:pos x="T8" y="T9"/>
                </a:cxn>
              </a:cxnLst>
              <a:rect l="0" t="0" r="r" b="b"/>
              <a:pathLst>
                <a:path w="2" h="5">
                  <a:moveTo>
                    <a:pt x="0" y="0"/>
                  </a:moveTo>
                  <a:lnTo>
                    <a:pt x="2" y="5"/>
                  </a:lnTo>
                  <a:lnTo>
                    <a:pt x="2" y="5"/>
                  </a:lnTo>
                  <a:lnTo>
                    <a:pt x="0" y="0"/>
                  </a:ln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2" name="Freeform 395">
              <a:extLst>
                <a:ext uri="{FF2B5EF4-FFF2-40B4-BE49-F238E27FC236}">
                  <a16:creationId xmlns:a16="http://schemas.microsoft.com/office/drawing/2014/main" id="{C328C2A7-5B55-460F-A1A6-97B6666790D8}"/>
                </a:ext>
              </a:extLst>
            </p:cNvPr>
            <p:cNvSpPr>
              <a:spLocks/>
            </p:cNvSpPr>
            <p:nvPr/>
          </p:nvSpPr>
          <p:spPr bwMode="auto">
            <a:xfrm>
              <a:off x="-2347914" y="1201738"/>
              <a:ext cx="7938" cy="3175"/>
            </a:xfrm>
            <a:custGeom>
              <a:avLst/>
              <a:gdLst>
                <a:gd name="T0" fmla="*/ 1 w 2"/>
                <a:gd name="T1" fmla="*/ 0 h 1"/>
                <a:gd name="T2" fmla="*/ 1 w 2"/>
                <a:gd name="T3" fmla="*/ 1 h 1"/>
                <a:gd name="T4" fmla="*/ 2 w 2"/>
                <a:gd name="T5" fmla="*/ 1 h 1"/>
                <a:gd name="T6" fmla="*/ 2 w 2"/>
                <a:gd name="T7" fmla="*/ 0 h 1"/>
                <a:gd name="T8" fmla="*/ 2 w 2"/>
                <a:gd name="T9" fmla="*/ 0 h 1"/>
                <a:gd name="T10" fmla="*/ 0 w 2"/>
                <a:gd name="T11" fmla="*/ 0 h 1"/>
                <a:gd name="T12" fmla="*/ 1 w 2"/>
                <a:gd name="T13" fmla="*/ 0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1" y="0"/>
                  </a:moveTo>
                  <a:cubicBezTo>
                    <a:pt x="1" y="0"/>
                    <a:pt x="1" y="1"/>
                    <a:pt x="1" y="1"/>
                  </a:cubicBezTo>
                  <a:cubicBezTo>
                    <a:pt x="2" y="1"/>
                    <a:pt x="2" y="1"/>
                    <a:pt x="2" y="1"/>
                  </a:cubicBezTo>
                  <a:cubicBezTo>
                    <a:pt x="2" y="0"/>
                    <a:pt x="2" y="0"/>
                    <a:pt x="2" y="0"/>
                  </a:cubicBezTo>
                  <a:cubicBezTo>
                    <a:pt x="2" y="0"/>
                    <a:pt x="2" y="0"/>
                    <a:pt x="2" y="0"/>
                  </a:cubicBezTo>
                  <a:cubicBezTo>
                    <a:pt x="0" y="0"/>
                    <a:pt x="0" y="0"/>
                    <a:pt x="0" y="0"/>
                  </a:cubicBezTo>
                  <a:lnTo>
                    <a:pt x="1"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3" name="Freeform 396">
              <a:extLst>
                <a:ext uri="{FF2B5EF4-FFF2-40B4-BE49-F238E27FC236}">
                  <a16:creationId xmlns:a16="http://schemas.microsoft.com/office/drawing/2014/main" id="{AEECCFC3-B7A1-4BBD-8434-601354D5BA79}"/>
                </a:ext>
              </a:extLst>
            </p:cNvPr>
            <p:cNvSpPr>
              <a:spLocks/>
            </p:cNvSpPr>
            <p:nvPr/>
          </p:nvSpPr>
          <p:spPr bwMode="auto">
            <a:xfrm>
              <a:off x="-1957389" y="1212851"/>
              <a:ext cx="31750" cy="36513"/>
            </a:xfrm>
            <a:custGeom>
              <a:avLst/>
              <a:gdLst>
                <a:gd name="T0" fmla="*/ 1 w 9"/>
                <a:gd name="T1" fmla="*/ 1 h 10"/>
                <a:gd name="T2" fmla="*/ 1 w 9"/>
                <a:gd name="T3" fmla="*/ 1 h 10"/>
                <a:gd name="T4" fmla="*/ 1 w 9"/>
                <a:gd name="T5" fmla="*/ 2 h 10"/>
                <a:gd name="T6" fmla="*/ 1 w 9"/>
                <a:gd name="T7" fmla="*/ 3 h 10"/>
                <a:gd name="T8" fmla="*/ 0 w 9"/>
                <a:gd name="T9" fmla="*/ 3 h 10"/>
                <a:gd name="T10" fmla="*/ 0 w 9"/>
                <a:gd name="T11" fmla="*/ 5 h 10"/>
                <a:gd name="T12" fmla="*/ 1 w 9"/>
                <a:gd name="T13" fmla="*/ 5 h 10"/>
                <a:gd name="T14" fmla="*/ 1 w 9"/>
                <a:gd name="T15" fmla="*/ 6 h 10"/>
                <a:gd name="T16" fmla="*/ 1 w 9"/>
                <a:gd name="T17" fmla="*/ 7 h 10"/>
                <a:gd name="T18" fmla="*/ 1 w 9"/>
                <a:gd name="T19" fmla="*/ 9 h 10"/>
                <a:gd name="T20" fmla="*/ 2 w 9"/>
                <a:gd name="T21" fmla="*/ 10 h 10"/>
                <a:gd name="T22" fmla="*/ 3 w 9"/>
                <a:gd name="T23" fmla="*/ 10 h 10"/>
                <a:gd name="T24" fmla="*/ 5 w 9"/>
                <a:gd name="T25" fmla="*/ 8 h 10"/>
                <a:gd name="T26" fmla="*/ 7 w 9"/>
                <a:gd name="T27" fmla="*/ 7 h 10"/>
                <a:gd name="T28" fmla="*/ 9 w 9"/>
                <a:gd name="T29" fmla="*/ 6 h 10"/>
                <a:gd name="T30" fmla="*/ 8 w 9"/>
                <a:gd name="T31" fmla="*/ 6 h 10"/>
                <a:gd name="T32" fmla="*/ 7 w 9"/>
                <a:gd name="T33" fmla="*/ 4 h 10"/>
                <a:gd name="T34" fmla="*/ 7 w 9"/>
                <a:gd name="T35" fmla="*/ 3 h 10"/>
                <a:gd name="T36" fmla="*/ 6 w 9"/>
                <a:gd name="T37" fmla="*/ 2 h 10"/>
                <a:gd name="T38" fmla="*/ 5 w 9"/>
                <a:gd name="T39" fmla="*/ 1 h 10"/>
                <a:gd name="T40" fmla="*/ 4 w 9"/>
                <a:gd name="T41" fmla="*/ 1 h 10"/>
                <a:gd name="T42" fmla="*/ 3 w 9"/>
                <a:gd name="T43" fmla="*/ 1 h 10"/>
                <a:gd name="T44" fmla="*/ 3 w 9"/>
                <a:gd name="T45" fmla="*/ 0 h 10"/>
                <a:gd name="T46" fmla="*/ 1 w 9"/>
                <a:gd name="T47" fmla="*/ 1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9" h="10">
                  <a:moveTo>
                    <a:pt x="1" y="1"/>
                  </a:moveTo>
                  <a:cubicBezTo>
                    <a:pt x="1" y="1"/>
                    <a:pt x="1" y="1"/>
                    <a:pt x="1" y="1"/>
                  </a:cubicBezTo>
                  <a:cubicBezTo>
                    <a:pt x="1" y="2"/>
                    <a:pt x="2" y="2"/>
                    <a:pt x="1" y="2"/>
                  </a:cubicBezTo>
                  <a:cubicBezTo>
                    <a:pt x="1" y="3"/>
                    <a:pt x="1" y="3"/>
                    <a:pt x="1" y="3"/>
                  </a:cubicBezTo>
                  <a:cubicBezTo>
                    <a:pt x="1" y="3"/>
                    <a:pt x="0" y="3"/>
                    <a:pt x="0" y="3"/>
                  </a:cubicBezTo>
                  <a:cubicBezTo>
                    <a:pt x="0" y="4"/>
                    <a:pt x="0" y="4"/>
                    <a:pt x="0" y="5"/>
                  </a:cubicBezTo>
                  <a:cubicBezTo>
                    <a:pt x="0" y="5"/>
                    <a:pt x="1" y="5"/>
                    <a:pt x="1" y="5"/>
                  </a:cubicBezTo>
                  <a:cubicBezTo>
                    <a:pt x="1" y="5"/>
                    <a:pt x="1" y="6"/>
                    <a:pt x="1" y="6"/>
                  </a:cubicBezTo>
                  <a:cubicBezTo>
                    <a:pt x="1" y="6"/>
                    <a:pt x="1" y="7"/>
                    <a:pt x="1" y="7"/>
                  </a:cubicBezTo>
                  <a:cubicBezTo>
                    <a:pt x="1" y="8"/>
                    <a:pt x="1" y="9"/>
                    <a:pt x="1" y="9"/>
                  </a:cubicBezTo>
                  <a:cubicBezTo>
                    <a:pt x="2" y="9"/>
                    <a:pt x="2" y="10"/>
                    <a:pt x="2" y="10"/>
                  </a:cubicBezTo>
                  <a:cubicBezTo>
                    <a:pt x="3" y="10"/>
                    <a:pt x="3" y="10"/>
                    <a:pt x="3" y="10"/>
                  </a:cubicBezTo>
                  <a:cubicBezTo>
                    <a:pt x="3" y="9"/>
                    <a:pt x="5" y="8"/>
                    <a:pt x="5" y="8"/>
                  </a:cubicBezTo>
                  <a:cubicBezTo>
                    <a:pt x="6" y="8"/>
                    <a:pt x="7" y="7"/>
                    <a:pt x="7" y="7"/>
                  </a:cubicBezTo>
                  <a:cubicBezTo>
                    <a:pt x="8" y="7"/>
                    <a:pt x="9" y="6"/>
                    <a:pt x="9" y="6"/>
                  </a:cubicBezTo>
                  <a:cubicBezTo>
                    <a:pt x="9" y="6"/>
                    <a:pt x="9" y="6"/>
                    <a:pt x="8" y="6"/>
                  </a:cubicBezTo>
                  <a:cubicBezTo>
                    <a:pt x="8" y="6"/>
                    <a:pt x="8" y="4"/>
                    <a:pt x="7" y="4"/>
                  </a:cubicBezTo>
                  <a:cubicBezTo>
                    <a:pt x="7" y="4"/>
                    <a:pt x="7" y="4"/>
                    <a:pt x="7" y="3"/>
                  </a:cubicBezTo>
                  <a:cubicBezTo>
                    <a:pt x="7" y="3"/>
                    <a:pt x="6" y="3"/>
                    <a:pt x="6" y="2"/>
                  </a:cubicBezTo>
                  <a:cubicBezTo>
                    <a:pt x="5" y="2"/>
                    <a:pt x="5" y="1"/>
                    <a:pt x="5" y="1"/>
                  </a:cubicBezTo>
                  <a:cubicBezTo>
                    <a:pt x="4" y="1"/>
                    <a:pt x="4" y="1"/>
                    <a:pt x="4" y="1"/>
                  </a:cubicBezTo>
                  <a:cubicBezTo>
                    <a:pt x="4" y="1"/>
                    <a:pt x="3" y="1"/>
                    <a:pt x="3" y="1"/>
                  </a:cubicBezTo>
                  <a:cubicBezTo>
                    <a:pt x="3" y="1"/>
                    <a:pt x="3" y="1"/>
                    <a:pt x="3" y="0"/>
                  </a:cubicBezTo>
                  <a:cubicBezTo>
                    <a:pt x="2" y="0"/>
                    <a:pt x="1" y="0"/>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4" name="Freeform 397">
              <a:extLst>
                <a:ext uri="{FF2B5EF4-FFF2-40B4-BE49-F238E27FC236}">
                  <a16:creationId xmlns:a16="http://schemas.microsoft.com/office/drawing/2014/main" id="{FC1B458F-9E57-4A43-B5A3-100014ECADAE}"/>
                </a:ext>
              </a:extLst>
            </p:cNvPr>
            <p:cNvSpPr>
              <a:spLocks/>
            </p:cNvSpPr>
            <p:nvPr/>
          </p:nvSpPr>
          <p:spPr bwMode="auto">
            <a:xfrm>
              <a:off x="-1976439" y="1190626"/>
              <a:ext cx="19050" cy="14288"/>
            </a:xfrm>
            <a:custGeom>
              <a:avLst/>
              <a:gdLst>
                <a:gd name="T0" fmla="*/ 2 w 5"/>
                <a:gd name="T1" fmla="*/ 2 h 4"/>
                <a:gd name="T2" fmla="*/ 3 w 5"/>
                <a:gd name="T3" fmla="*/ 3 h 4"/>
                <a:gd name="T4" fmla="*/ 4 w 5"/>
                <a:gd name="T5" fmla="*/ 3 h 4"/>
                <a:gd name="T6" fmla="*/ 5 w 5"/>
                <a:gd name="T7" fmla="*/ 3 h 4"/>
                <a:gd name="T8" fmla="*/ 5 w 5"/>
                <a:gd name="T9" fmla="*/ 2 h 4"/>
                <a:gd name="T10" fmla="*/ 4 w 5"/>
                <a:gd name="T11" fmla="*/ 1 h 4"/>
                <a:gd name="T12" fmla="*/ 3 w 5"/>
                <a:gd name="T13" fmla="*/ 1 h 4"/>
                <a:gd name="T14" fmla="*/ 2 w 5"/>
                <a:gd name="T15" fmla="*/ 1 h 4"/>
                <a:gd name="T16" fmla="*/ 1 w 5"/>
                <a:gd name="T17" fmla="*/ 0 h 4"/>
                <a:gd name="T18" fmla="*/ 1 w 5"/>
                <a:gd name="T19" fmla="*/ 2 h 4"/>
                <a:gd name="T20" fmla="*/ 2 w 5"/>
                <a:gd name="T21" fmla="*/ 2 h 4"/>
                <a:gd name="T22" fmla="*/ 2 w 5"/>
                <a:gd name="T23"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4">
                  <a:moveTo>
                    <a:pt x="2" y="2"/>
                  </a:moveTo>
                  <a:cubicBezTo>
                    <a:pt x="2" y="2"/>
                    <a:pt x="2" y="3"/>
                    <a:pt x="3" y="3"/>
                  </a:cubicBezTo>
                  <a:cubicBezTo>
                    <a:pt x="4" y="4"/>
                    <a:pt x="4" y="3"/>
                    <a:pt x="4" y="3"/>
                  </a:cubicBezTo>
                  <a:cubicBezTo>
                    <a:pt x="5" y="3"/>
                    <a:pt x="5" y="3"/>
                    <a:pt x="5" y="3"/>
                  </a:cubicBezTo>
                  <a:cubicBezTo>
                    <a:pt x="5" y="2"/>
                    <a:pt x="5" y="2"/>
                    <a:pt x="5" y="2"/>
                  </a:cubicBezTo>
                  <a:cubicBezTo>
                    <a:pt x="4" y="1"/>
                    <a:pt x="4" y="1"/>
                    <a:pt x="4" y="1"/>
                  </a:cubicBezTo>
                  <a:cubicBezTo>
                    <a:pt x="3" y="1"/>
                    <a:pt x="3" y="1"/>
                    <a:pt x="3" y="1"/>
                  </a:cubicBezTo>
                  <a:cubicBezTo>
                    <a:pt x="2" y="1"/>
                    <a:pt x="2" y="1"/>
                    <a:pt x="2" y="1"/>
                  </a:cubicBezTo>
                  <a:cubicBezTo>
                    <a:pt x="2" y="0"/>
                    <a:pt x="1" y="0"/>
                    <a:pt x="1" y="0"/>
                  </a:cubicBezTo>
                  <a:cubicBezTo>
                    <a:pt x="1" y="1"/>
                    <a:pt x="0" y="1"/>
                    <a:pt x="1" y="2"/>
                  </a:cubicBezTo>
                  <a:cubicBezTo>
                    <a:pt x="1" y="2"/>
                    <a:pt x="2" y="2"/>
                    <a:pt x="2" y="2"/>
                  </a:cubicBezTo>
                  <a:cubicBezTo>
                    <a:pt x="2" y="2"/>
                    <a:pt x="2" y="2"/>
                    <a:pt x="2"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5" name="Freeform 398">
              <a:extLst>
                <a:ext uri="{FF2B5EF4-FFF2-40B4-BE49-F238E27FC236}">
                  <a16:creationId xmlns:a16="http://schemas.microsoft.com/office/drawing/2014/main" id="{8DE2784D-3FEF-4257-B52A-2038AB5A653A}"/>
                </a:ext>
              </a:extLst>
            </p:cNvPr>
            <p:cNvSpPr>
              <a:spLocks/>
            </p:cNvSpPr>
            <p:nvPr/>
          </p:nvSpPr>
          <p:spPr bwMode="auto">
            <a:xfrm>
              <a:off x="-1982789" y="1193801"/>
              <a:ext cx="6350" cy="7938"/>
            </a:xfrm>
            <a:custGeom>
              <a:avLst/>
              <a:gdLst>
                <a:gd name="T0" fmla="*/ 0 w 2"/>
                <a:gd name="T1" fmla="*/ 0 h 2"/>
                <a:gd name="T2" fmla="*/ 1 w 2"/>
                <a:gd name="T3" fmla="*/ 1 h 2"/>
                <a:gd name="T4" fmla="*/ 1 w 2"/>
                <a:gd name="T5" fmla="*/ 2 h 2"/>
                <a:gd name="T6" fmla="*/ 2 w 2"/>
                <a:gd name="T7" fmla="*/ 1 h 2"/>
                <a:gd name="T8" fmla="*/ 1 w 2"/>
                <a:gd name="T9" fmla="*/ 0 h 2"/>
                <a:gd name="T10" fmla="*/ 0 w 2"/>
                <a:gd name="T11" fmla="*/ 0 h 2"/>
              </a:gdLst>
              <a:ahLst/>
              <a:cxnLst>
                <a:cxn ang="0">
                  <a:pos x="T0" y="T1"/>
                </a:cxn>
                <a:cxn ang="0">
                  <a:pos x="T2" y="T3"/>
                </a:cxn>
                <a:cxn ang="0">
                  <a:pos x="T4" y="T5"/>
                </a:cxn>
                <a:cxn ang="0">
                  <a:pos x="T6" y="T7"/>
                </a:cxn>
                <a:cxn ang="0">
                  <a:pos x="T8" y="T9"/>
                </a:cxn>
                <a:cxn ang="0">
                  <a:pos x="T10" y="T11"/>
                </a:cxn>
              </a:cxnLst>
              <a:rect l="0" t="0" r="r" b="b"/>
              <a:pathLst>
                <a:path w="2" h="2">
                  <a:moveTo>
                    <a:pt x="0" y="0"/>
                  </a:moveTo>
                  <a:cubicBezTo>
                    <a:pt x="0" y="0"/>
                    <a:pt x="1" y="1"/>
                    <a:pt x="1" y="1"/>
                  </a:cubicBezTo>
                  <a:cubicBezTo>
                    <a:pt x="1" y="1"/>
                    <a:pt x="1" y="2"/>
                    <a:pt x="1" y="2"/>
                  </a:cubicBezTo>
                  <a:cubicBezTo>
                    <a:pt x="2" y="1"/>
                    <a:pt x="2" y="1"/>
                    <a:pt x="2" y="1"/>
                  </a:cubicBezTo>
                  <a:cubicBezTo>
                    <a:pt x="1" y="0"/>
                    <a:pt x="2" y="0"/>
                    <a:pt x="1" y="0"/>
                  </a:cubicBezTo>
                  <a:cubicBezTo>
                    <a:pt x="1"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6" name="Freeform 399">
              <a:extLst>
                <a:ext uri="{FF2B5EF4-FFF2-40B4-BE49-F238E27FC236}">
                  <a16:creationId xmlns:a16="http://schemas.microsoft.com/office/drawing/2014/main" id="{E039D160-25B9-47A2-BB98-3C22F3B18CE9}"/>
                </a:ext>
              </a:extLst>
            </p:cNvPr>
            <p:cNvSpPr>
              <a:spLocks/>
            </p:cNvSpPr>
            <p:nvPr/>
          </p:nvSpPr>
          <p:spPr bwMode="auto">
            <a:xfrm>
              <a:off x="-1990727" y="1187451"/>
              <a:ext cx="19050" cy="3175"/>
            </a:xfrm>
            <a:custGeom>
              <a:avLst/>
              <a:gdLst>
                <a:gd name="T0" fmla="*/ 0 w 5"/>
                <a:gd name="T1" fmla="*/ 1 h 1"/>
                <a:gd name="T2" fmla="*/ 1 w 5"/>
                <a:gd name="T3" fmla="*/ 1 h 1"/>
                <a:gd name="T4" fmla="*/ 2 w 5"/>
                <a:gd name="T5" fmla="*/ 1 h 1"/>
                <a:gd name="T6" fmla="*/ 3 w 5"/>
                <a:gd name="T7" fmla="*/ 1 h 1"/>
                <a:gd name="T8" fmla="*/ 4 w 5"/>
                <a:gd name="T9" fmla="*/ 1 h 1"/>
                <a:gd name="T10" fmla="*/ 4 w 5"/>
                <a:gd name="T11" fmla="*/ 1 h 1"/>
                <a:gd name="T12" fmla="*/ 4 w 5"/>
                <a:gd name="T13" fmla="*/ 0 h 1"/>
                <a:gd name="T14" fmla="*/ 3 w 5"/>
                <a:gd name="T15" fmla="*/ 0 h 1"/>
                <a:gd name="T16" fmla="*/ 2 w 5"/>
                <a:gd name="T17" fmla="*/ 0 h 1"/>
                <a:gd name="T18" fmla="*/ 1 w 5"/>
                <a:gd name="T19" fmla="*/ 0 h 1"/>
                <a:gd name="T20" fmla="*/ 1 w 5"/>
                <a:gd name="T21" fmla="*/ 0 h 1"/>
                <a:gd name="T22" fmla="*/ 0 w 5"/>
                <a:gd name="T23" fmla="*/ 0 h 1"/>
                <a:gd name="T24" fmla="*/ 0 w 5"/>
                <a:gd name="T25"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5" h="1">
                  <a:moveTo>
                    <a:pt x="0" y="1"/>
                  </a:moveTo>
                  <a:cubicBezTo>
                    <a:pt x="0" y="1"/>
                    <a:pt x="0" y="1"/>
                    <a:pt x="1" y="1"/>
                  </a:cubicBezTo>
                  <a:cubicBezTo>
                    <a:pt x="1" y="1"/>
                    <a:pt x="2" y="1"/>
                    <a:pt x="2" y="1"/>
                  </a:cubicBezTo>
                  <a:cubicBezTo>
                    <a:pt x="2" y="1"/>
                    <a:pt x="2" y="1"/>
                    <a:pt x="3" y="1"/>
                  </a:cubicBezTo>
                  <a:cubicBezTo>
                    <a:pt x="3" y="1"/>
                    <a:pt x="4" y="1"/>
                    <a:pt x="4" y="1"/>
                  </a:cubicBezTo>
                  <a:cubicBezTo>
                    <a:pt x="4" y="1"/>
                    <a:pt x="4" y="1"/>
                    <a:pt x="4" y="1"/>
                  </a:cubicBezTo>
                  <a:cubicBezTo>
                    <a:pt x="5" y="0"/>
                    <a:pt x="5" y="0"/>
                    <a:pt x="4" y="0"/>
                  </a:cubicBezTo>
                  <a:cubicBezTo>
                    <a:pt x="4" y="0"/>
                    <a:pt x="3" y="0"/>
                    <a:pt x="3" y="0"/>
                  </a:cubicBezTo>
                  <a:cubicBezTo>
                    <a:pt x="3" y="0"/>
                    <a:pt x="2" y="0"/>
                    <a:pt x="2" y="0"/>
                  </a:cubicBezTo>
                  <a:cubicBezTo>
                    <a:pt x="2" y="0"/>
                    <a:pt x="2" y="0"/>
                    <a:pt x="1" y="0"/>
                  </a:cubicBezTo>
                  <a:cubicBezTo>
                    <a:pt x="1" y="0"/>
                    <a:pt x="1" y="0"/>
                    <a:pt x="1" y="0"/>
                  </a:cubicBezTo>
                  <a:cubicBezTo>
                    <a:pt x="0" y="0"/>
                    <a:pt x="0" y="0"/>
                    <a:pt x="0" y="0"/>
                  </a:cubicBezTo>
                  <a:cubicBezTo>
                    <a:pt x="0" y="0"/>
                    <a:pt x="0" y="1"/>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7" name="Freeform 400">
              <a:extLst>
                <a:ext uri="{FF2B5EF4-FFF2-40B4-BE49-F238E27FC236}">
                  <a16:creationId xmlns:a16="http://schemas.microsoft.com/office/drawing/2014/main" id="{6F27351D-2E7E-4543-ABED-2C80E9B6E01C}"/>
                </a:ext>
              </a:extLst>
            </p:cNvPr>
            <p:cNvSpPr>
              <a:spLocks/>
            </p:cNvSpPr>
            <p:nvPr/>
          </p:nvSpPr>
          <p:spPr bwMode="auto">
            <a:xfrm>
              <a:off x="-2016127" y="1173163"/>
              <a:ext cx="19050" cy="14288"/>
            </a:xfrm>
            <a:custGeom>
              <a:avLst/>
              <a:gdLst>
                <a:gd name="T0" fmla="*/ 4 w 5"/>
                <a:gd name="T1" fmla="*/ 2 h 4"/>
                <a:gd name="T2" fmla="*/ 4 w 5"/>
                <a:gd name="T3" fmla="*/ 2 h 4"/>
                <a:gd name="T4" fmla="*/ 5 w 5"/>
                <a:gd name="T5" fmla="*/ 3 h 4"/>
                <a:gd name="T6" fmla="*/ 4 w 5"/>
                <a:gd name="T7" fmla="*/ 3 h 4"/>
                <a:gd name="T8" fmla="*/ 3 w 5"/>
                <a:gd name="T9" fmla="*/ 3 h 4"/>
                <a:gd name="T10" fmla="*/ 3 w 5"/>
                <a:gd name="T11" fmla="*/ 3 h 4"/>
                <a:gd name="T12" fmla="*/ 2 w 5"/>
                <a:gd name="T13" fmla="*/ 3 h 4"/>
                <a:gd name="T14" fmla="*/ 2 w 5"/>
                <a:gd name="T15" fmla="*/ 3 h 4"/>
                <a:gd name="T16" fmla="*/ 1 w 5"/>
                <a:gd name="T17" fmla="*/ 2 h 4"/>
                <a:gd name="T18" fmla="*/ 1 w 5"/>
                <a:gd name="T19" fmla="*/ 2 h 4"/>
                <a:gd name="T20" fmla="*/ 1 w 5"/>
                <a:gd name="T21" fmla="*/ 1 h 4"/>
                <a:gd name="T22" fmla="*/ 1 w 5"/>
                <a:gd name="T23" fmla="*/ 1 h 4"/>
                <a:gd name="T24" fmla="*/ 2 w 5"/>
                <a:gd name="T25" fmla="*/ 0 h 4"/>
                <a:gd name="T26" fmla="*/ 3 w 5"/>
                <a:gd name="T27" fmla="*/ 1 h 4"/>
                <a:gd name="T28" fmla="*/ 3 w 5"/>
                <a:gd name="T29" fmla="*/ 2 h 4"/>
                <a:gd name="T30" fmla="*/ 4 w 5"/>
                <a:gd name="T31"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4">
                  <a:moveTo>
                    <a:pt x="4" y="2"/>
                  </a:moveTo>
                  <a:cubicBezTo>
                    <a:pt x="4" y="2"/>
                    <a:pt x="4" y="2"/>
                    <a:pt x="4" y="2"/>
                  </a:cubicBezTo>
                  <a:cubicBezTo>
                    <a:pt x="4" y="3"/>
                    <a:pt x="5" y="3"/>
                    <a:pt x="5" y="3"/>
                  </a:cubicBezTo>
                  <a:cubicBezTo>
                    <a:pt x="5" y="3"/>
                    <a:pt x="4" y="3"/>
                    <a:pt x="4" y="3"/>
                  </a:cubicBezTo>
                  <a:cubicBezTo>
                    <a:pt x="4" y="3"/>
                    <a:pt x="3" y="4"/>
                    <a:pt x="3" y="3"/>
                  </a:cubicBezTo>
                  <a:cubicBezTo>
                    <a:pt x="3" y="3"/>
                    <a:pt x="3" y="3"/>
                    <a:pt x="3" y="3"/>
                  </a:cubicBezTo>
                  <a:cubicBezTo>
                    <a:pt x="3" y="3"/>
                    <a:pt x="2" y="3"/>
                    <a:pt x="2" y="3"/>
                  </a:cubicBezTo>
                  <a:cubicBezTo>
                    <a:pt x="2" y="3"/>
                    <a:pt x="2" y="3"/>
                    <a:pt x="2" y="3"/>
                  </a:cubicBezTo>
                  <a:cubicBezTo>
                    <a:pt x="1" y="3"/>
                    <a:pt x="1" y="2"/>
                    <a:pt x="1" y="2"/>
                  </a:cubicBezTo>
                  <a:cubicBezTo>
                    <a:pt x="1" y="2"/>
                    <a:pt x="1" y="2"/>
                    <a:pt x="1" y="2"/>
                  </a:cubicBezTo>
                  <a:cubicBezTo>
                    <a:pt x="1" y="2"/>
                    <a:pt x="0" y="2"/>
                    <a:pt x="1" y="1"/>
                  </a:cubicBezTo>
                  <a:cubicBezTo>
                    <a:pt x="1" y="1"/>
                    <a:pt x="1" y="1"/>
                    <a:pt x="1" y="1"/>
                  </a:cubicBezTo>
                  <a:cubicBezTo>
                    <a:pt x="2" y="1"/>
                    <a:pt x="2" y="0"/>
                    <a:pt x="2" y="0"/>
                  </a:cubicBezTo>
                  <a:cubicBezTo>
                    <a:pt x="3" y="0"/>
                    <a:pt x="3" y="0"/>
                    <a:pt x="3" y="1"/>
                  </a:cubicBezTo>
                  <a:cubicBezTo>
                    <a:pt x="3" y="1"/>
                    <a:pt x="3" y="1"/>
                    <a:pt x="3" y="2"/>
                  </a:cubicBezTo>
                  <a:cubicBezTo>
                    <a:pt x="3" y="2"/>
                    <a:pt x="4" y="2"/>
                    <a:pt x="4"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8" name="Freeform 401">
              <a:extLst>
                <a:ext uri="{FF2B5EF4-FFF2-40B4-BE49-F238E27FC236}">
                  <a16:creationId xmlns:a16="http://schemas.microsoft.com/office/drawing/2014/main" id="{B6EBF924-1960-49A6-9039-7E0C49C1D670}"/>
                </a:ext>
              </a:extLst>
            </p:cNvPr>
            <p:cNvSpPr>
              <a:spLocks/>
            </p:cNvSpPr>
            <p:nvPr/>
          </p:nvSpPr>
          <p:spPr bwMode="auto">
            <a:xfrm>
              <a:off x="-2055814" y="1157288"/>
              <a:ext cx="17463" cy="11113"/>
            </a:xfrm>
            <a:custGeom>
              <a:avLst/>
              <a:gdLst>
                <a:gd name="T0" fmla="*/ 4 w 5"/>
                <a:gd name="T1" fmla="*/ 2 h 3"/>
                <a:gd name="T2" fmla="*/ 4 w 5"/>
                <a:gd name="T3" fmla="*/ 3 h 3"/>
                <a:gd name="T4" fmla="*/ 2 w 5"/>
                <a:gd name="T5" fmla="*/ 3 h 3"/>
                <a:gd name="T6" fmla="*/ 2 w 5"/>
                <a:gd name="T7" fmla="*/ 2 h 3"/>
                <a:gd name="T8" fmla="*/ 1 w 5"/>
                <a:gd name="T9" fmla="*/ 2 h 3"/>
                <a:gd name="T10" fmla="*/ 1 w 5"/>
                <a:gd name="T11" fmla="*/ 1 h 3"/>
                <a:gd name="T12" fmla="*/ 2 w 5"/>
                <a:gd name="T13" fmla="*/ 1 h 3"/>
                <a:gd name="T14" fmla="*/ 2 w 5"/>
                <a:gd name="T15" fmla="*/ 0 h 3"/>
                <a:gd name="T16" fmla="*/ 4 w 5"/>
                <a:gd name="T17" fmla="*/ 0 h 3"/>
                <a:gd name="T18" fmla="*/ 4 w 5"/>
                <a:gd name="T19" fmla="*/ 0 h 3"/>
                <a:gd name="T20" fmla="*/ 4 w 5"/>
                <a:gd name="T21"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 h="3">
                  <a:moveTo>
                    <a:pt x="4" y="2"/>
                  </a:moveTo>
                  <a:cubicBezTo>
                    <a:pt x="4" y="2"/>
                    <a:pt x="4" y="3"/>
                    <a:pt x="4" y="3"/>
                  </a:cubicBezTo>
                  <a:cubicBezTo>
                    <a:pt x="3" y="3"/>
                    <a:pt x="2" y="3"/>
                    <a:pt x="2" y="3"/>
                  </a:cubicBezTo>
                  <a:cubicBezTo>
                    <a:pt x="2" y="3"/>
                    <a:pt x="2" y="3"/>
                    <a:pt x="2" y="2"/>
                  </a:cubicBezTo>
                  <a:cubicBezTo>
                    <a:pt x="1" y="2"/>
                    <a:pt x="2" y="2"/>
                    <a:pt x="1" y="2"/>
                  </a:cubicBezTo>
                  <a:cubicBezTo>
                    <a:pt x="0" y="2"/>
                    <a:pt x="1" y="2"/>
                    <a:pt x="1" y="1"/>
                  </a:cubicBezTo>
                  <a:cubicBezTo>
                    <a:pt x="1" y="1"/>
                    <a:pt x="2" y="1"/>
                    <a:pt x="2" y="1"/>
                  </a:cubicBezTo>
                  <a:cubicBezTo>
                    <a:pt x="2" y="0"/>
                    <a:pt x="2" y="0"/>
                    <a:pt x="2" y="0"/>
                  </a:cubicBezTo>
                  <a:cubicBezTo>
                    <a:pt x="3" y="0"/>
                    <a:pt x="3" y="0"/>
                    <a:pt x="4" y="0"/>
                  </a:cubicBezTo>
                  <a:cubicBezTo>
                    <a:pt x="4" y="0"/>
                    <a:pt x="4" y="0"/>
                    <a:pt x="4" y="0"/>
                  </a:cubicBezTo>
                  <a:cubicBezTo>
                    <a:pt x="4" y="1"/>
                    <a:pt x="5" y="1"/>
                    <a:pt x="4"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9" name="Freeform 402">
              <a:extLst>
                <a:ext uri="{FF2B5EF4-FFF2-40B4-BE49-F238E27FC236}">
                  <a16:creationId xmlns:a16="http://schemas.microsoft.com/office/drawing/2014/main" id="{A8A1FFCE-E20C-4BD1-8625-B4202986E4F1}"/>
                </a:ext>
              </a:extLst>
            </p:cNvPr>
            <p:cNvSpPr>
              <a:spLocks/>
            </p:cNvSpPr>
            <p:nvPr/>
          </p:nvSpPr>
          <p:spPr bwMode="auto">
            <a:xfrm>
              <a:off x="-2063752" y="1162051"/>
              <a:ext cx="4763" cy="6350"/>
            </a:xfrm>
            <a:custGeom>
              <a:avLst/>
              <a:gdLst>
                <a:gd name="T0" fmla="*/ 1 w 1"/>
                <a:gd name="T1" fmla="*/ 1 h 2"/>
                <a:gd name="T2" fmla="*/ 1 w 1"/>
                <a:gd name="T3" fmla="*/ 2 h 2"/>
                <a:gd name="T4" fmla="*/ 0 w 1"/>
                <a:gd name="T5" fmla="*/ 2 h 2"/>
                <a:gd name="T6" fmla="*/ 0 w 1"/>
                <a:gd name="T7" fmla="*/ 2 h 2"/>
                <a:gd name="T8" fmla="*/ 1 w 1"/>
                <a:gd name="T9" fmla="*/ 1 h 2"/>
                <a:gd name="T10" fmla="*/ 1 w 1"/>
                <a:gd name="T11" fmla="*/ 0 h 2"/>
                <a:gd name="T12" fmla="*/ 1 w 1"/>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1" h="2">
                  <a:moveTo>
                    <a:pt x="1" y="1"/>
                  </a:moveTo>
                  <a:cubicBezTo>
                    <a:pt x="1" y="1"/>
                    <a:pt x="1" y="2"/>
                    <a:pt x="1" y="2"/>
                  </a:cubicBezTo>
                  <a:cubicBezTo>
                    <a:pt x="0" y="2"/>
                    <a:pt x="1" y="2"/>
                    <a:pt x="0" y="2"/>
                  </a:cubicBezTo>
                  <a:cubicBezTo>
                    <a:pt x="0" y="2"/>
                    <a:pt x="0" y="2"/>
                    <a:pt x="0" y="2"/>
                  </a:cubicBezTo>
                  <a:cubicBezTo>
                    <a:pt x="0" y="1"/>
                    <a:pt x="1" y="1"/>
                    <a:pt x="1" y="1"/>
                  </a:cubicBezTo>
                  <a:cubicBezTo>
                    <a:pt x="1" y="1"/>
                    <a:pt x="1" y="0"/>
                    <a:pt x="1" y="0"/>
                  </a:cubicBezTo>
                  <a:cubicBezTo>
                    <a:pt x="1" y="1"/>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0" name="Freeform 403">
              <a:extLst>
                <a:ext uri="{FF2B5EF4-FFF2-40B4-BE49-F238E27FC236}">
                  <a16:creationId xmlns:a16="http://schemas.microsoft.com/office/drawing/2014/main" id="{2F1CC5FC-7B48-4220-9F5A-62C8BE055D61}"/>
                </a:ext>
              </a:extLst>
            </p:cNvPr>
            <p:cNvSpPr>
              <a:spLocks/>
            </p:cNvSpPr>
            <p:nvPr/>
          </p:nvSpPr>
          <p:spPr bwMode="auto">
            <a:xfrm>
              <a:off x="-2255839" y="1201738"/>
              <a:ext cx="6350" cy="3175"/>
            </a:xfrm>
            <a:custGeom>
              <a:avLst/>
              <a:gdLst>
                <a:gd name="T0" fmla="*/ 1 w 2"/>
                <a:gd name="T1" fmla="*/ 0 h 1"/>
                <a:gd name="T2" fmla="*/ 1 w 2"/>
                <a:gd name="T3" fmla="*/ 0 h 1"/>
                <a:gd name="T4" fmla="*/ 1 w 2"/>
                <a:gd name="T5" fmla="*/ 0 h 1"/>
                <a:gd name="T6" fmla="*/ 1 w 2"/>
                <a:gd name="T7" fmla="*/ 0 h 1"/>
                <a:gd name="T8" fmla="*/ 1 w 2"/>
                <a:gd name="T9" fmla="*/ 1 h 1"/>
                <a:gd name="T10" fmla="*/ 1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1" y="0"/>
                  </a:moveTo>
                  <a:cubicBezTo>
                    <a:pt x="1" y="0"/>
                    <a:pt x="1" y="0"/>
                    <a:pt x="1" y="0"/>
                  </a:cubicBezTo>
                  <a:cubicBezTo>
                    <a:pt x="1" y="0"/>
                    <a:pt x="1" y="0"/>
                    <a:pt x="1" y="0"/>
                  </a:cubicBezTo>
                  <a:cubicBezTo>
                    <a:pt x="1" y="0"/>
                    <a:pt x="0" y="0"/>
                    <a:pt x="1" y="0"/>
                  </a:cubicBezTo>
                  <a:cubicBezTo>
                    <a:pt x="1" y="1"/>
                    <a:pt x="1" y="1"/>
                    <a:pt x="1" y="1"/>
                  </a:cubicBezTo>
                  <a:cubicBezTo>
                    <a:pt x="1" y="1"/>
                    <a:pt x="2"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1" name="Freeform 404">
              <a:extLst>
                <a:ext uri="{FF2B5EF4-FFF2-40B4-BE49-F238E27FC236}">
                  <a16:creationId xmlns:a16="http://schemas.microsoft.com/office/drawing/2014/main" id="{05FD8AC7-0F62-4EB0-82AF-075B897C35B0}"/>
                </a:ext>
              </a:extLst>
            </p:cNvPr>
            <p:cNvSpPr>
              <a:spLocks/>
            </p:cNvSpPr>
            <p:nvPr/>
          </p:nvSpPr>
          <p:spPr bwMode="auto">
            <a:xfrm>
              <a:off x="-2255839" y="1190626"/>
              <a:ext cx="6350" cy="3175"/>
            </a:xfrm>
            <a:custGeom>
              <a:avLst/>
              <a:gdLst>
                <a:gd name="T0" fmla="*/ 0 w 2"/>
                <a:gd name="T1" fmla="*/ 1 h 1"/>
                <a:gd name="T2" fmla="*/ 1 w 2"/>
                <a:gd name="T3" fmla="*/ 1 h 1"/>
                <a:gd name="T4" fmla="*/ 1 w 2"/>
                <a:gd name="T5" fmla="*/ 1 h 1"/>
                <a:gd name="T6" fmla="*/ 2 w 2"/>
                <a:gd name="T7" fmla="*/ 0 h 1"/>
                <a:gd name="T8" fmla="*/ 1 w 2"/>
                <a:gd name="T9" fmla="*/ 0 h 1"/>
                <a:gd name="T10" fmla="*/ 0 w 2"/>
                <a:gd name="T11" fmla="*/ 0 h 1"/>
                <a:gd name="T12" fmla="*/ 0 w 2"/>
                <a:gd name="T13" fmla="*/ 1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0" y="1"/>
                  </a:moveTo>
                  <a:cubicBezTo>
                    <a:pt x="0" y="1"/>
                    <a:pt x="0" y="1"/>
                    <a:pt x="1" y="1"/>
                  </a:cubicBezTo>
                  <a:cubicBezTo>
                    <a:pt x="1" y="1"/>
                    <a:pt x="1" y="1"/>
                    <a:pt x="1" y="1"/>
                  </a:cubicBezTo>
                  <a:cubicBezTo>
                    <a:pt x="2" y="0"/>
                    <a:pt x="2" y="0"/>
                    <a:pt x="2" y="0"/>
                  </a:cubicBezTo>
                  <a:cubicBezTo>
                    <a:pt x="1" y="0"/>
                    <a:pt x="1" y="0"/>
                    <a:pt x="1" y="0"/>
                  </a:cubicBezTo>
                  <a:cubicBezTo>
                    <a:pt x="1" y="0"/>
                    <a:pt x="0" y="0"/>
                    <a:pt x="0" y="0"/>
                  </a:cubicBezTo>
                  <a:cubicBezTo>
                    <a:pt x="0" y="0"/>
                    <a:pt x="0" y="1"/>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2" name="Freeform 405">
              <a:extLst>
                <a:ext uri="{FF2B5EF4-FFF2-40B4-BE49-F238E27FC236}">
                  <a16:creationId xmlns:a16="http://schemas.microsoft.com/office/drawing/2014/main" id="{0E484E22-A3DC-48B1-AE54-26C01BB86FCE}"/>
                </a:ext>
              </a:extLst>
            </p:cNvPr>
            <p:cNvSpPr>
              <a:spLocks/>
            </p:cNvSpPr>
            <p:nvPr/>
          </p:nvSpPr>
          <p:spPr bwMode="auto">
            <a:xfrm>
              <a:off x="-2227264" y="1176338"/>
              <a:ext cx="11113" cy="6350"/>
            </a:xfrm>
            <a:custGeom>
              <a:avLst/>
              <a:gdLst>
                <a:gd name="T0" fmla="*/ 3 w 3"/>
                <a:gd name="T1" fmla="*/ 1 h 2"/>
                <a:gd name="T2" fmla="*/ 2 w 3"/>
                <a:gd name="T3" fmla="*/ 0 h 2"/>
                <a:gd name="T4" fmla="*/ 2 w 3"/>
                <a:gd name="T5" fmla="*/ 0 h 2"/>
                <a:gd name="T6" fmla="*/ 1 w 3"/>
                <a:gd name="T7" fmla="*/ 0 h 2"/>
                <a:gd name="T8" fmla="*/ 0 w 3"/>
                <a:gd name="T9" fmla="*/ 0 h 2"/>
                <a:gd name="T10" fmla="*/ 1 w 3"/>
                <a:gd name="T11" fmla="*/ 0 h 2"/>
                <a:gd name="T12" fmla="*/ 1 w 3"/>
                <a:gd name="T13" fmla="*/ 1 h 2"/>
                <a:gd name="T14" fmla="*/ 1 w 3"/>
                <a:gd name="T15" fmla="*/ 1 h 2"/>
                <a:gd name="T16" fmla="*/ 1 w 3"/>
                <a:gd name="T17" fmla="*/ 1 h 2"/>
                <a:gd name="T18" fmla="*/ 2 w 3"/>
                <a:gd name="T19" fmla="*/ 1 h 2"/>
                <a:gd name="T20" fmla="*/ 3 w 3"/>
                <a:gd name="T21"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2">
                  <a:moveTo>
                    <a:pt x="3" y="1"/>
                  </a:moveTo>
                  <a:cubicBezTo>
                    <a:pt x="3" y="1"/>
                    <a:pt x="2" y="1"/>
                    <a:pt x="2" y="0"/>
                  </a:cubicBezTo>
                  <a:cubicBezTo>
                    <a:pt x="2" y="0"/>
                    <a:pt x="2" y="0"/>
                    <a:pt x="2" y="0"/>
                  </a:cubicBezTo>
                  <a:cubicBezTo>
                    <a:pt x="2" y="0"/>
                    <a:pt x="2" y="0"/>
                    <a:pt x="1" y="0"/>
                  </a:cubicBezTo>
                  <a:cubicBezTo>
                    <a:pt x="1" y="0"/>
                    <a:pt x="0" y="0"/>
                    <a:pt x="0" y="0"/>
                  </a:cubicBezTo>
                  <a:cubicBezTo>
                    <a:pt x="0" y="0"/>
                    <a:pt x="1" y="0"/>
                    <a:pt x="1" y="0"/>
                  </a:cubicBezTo>
                  <a:cubicBezTo>
                    <a:pt x="1" y="0"/>
                    <a:pt x="1" y="0"/>
                    <a:pt x="1" y="1"/>
                  </a:cubicBezTo>
                  <a:cubicBezTo>
                    <a:pt x="1" y="1"/>
                    <a:pt x="1" y="1"/>
                    <a:pt x="1" y="1"/>
                  </a:cubicBezTo>
                  <a:cubicBezTo>
                    <a:pt x="1" y="1"/>
                    <a:pt x="1" y="2"/>
                    <a:pt x="1" y="1"/>
                  </a:cubicBezTo>
                  <a:cubicBezTo>
                    <a:pt x="2" y="1"/>
                    <a:pt x="2" y="1"/>
                    <a:pt x="2" y="1"/>
                  </a:cubicBezTo>
                  <a:cubicBezTo>
                    <a:pt x="2" y="1"/>
                    <a:pt x="3" y="1"/>
                    <a:pt x="3"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3" name="Freeform 406">
              <a:extLst>
                <a:ext uri="{FF2B5EF4-FFF2-40B4-BE49-F238E27FC236}">
                  <a16:creationId xmlns:a16="http://schemas.microsoft.com/office/drawing/2014/main" id="{A740C388-261F-459F-B551-93F64C51E0C1}"/>
                </a:ext>
              </a:extLst>
            </p:cNvPr>
            <p:cNvSpPr>
              <a:spLocks/>
            </p:cNvSpPr>
            <p:nvPr/>
          </p:nvSpPr>
          <p:spPr bwMode="auto">
            <a:xfrm>
              <a:off x="-2249489" y="1154113"/>
              <a:ext cx="4763" cy="11113"/>
            </a:xfrm>
            <a:custGeom>
              <a:avLst/>
              <a:gdLst>
                <a:gd name="T0" fmla="*/ 0 w 1"/>
                <a:gd name="T1" fmla="*/ 0 h 3"/>
                <a:gd name="T2" fmla="*/ 0 w 1"/>
                <a:gd name="T3" fmla="*/ 1 h 3"/>
                <a:gd name="T4" fmla="*/ 0 w 1"/>
                <a:gd name="T5" fmla="*/ 1 h 3"/>
                <a:gd name="T6" fmla="*/ 1 w 1"/>
                <a:gd name="T7" fmla="*/ 2 h 3"/>
                <a:gd name="T8" fmla="*/ 1 w 1"/>
                <a:gd name="T9" fmla="*/ 2 h 3"/>
                <a:gd name="T10" fmla="*/ 1 w 1"/>
                <a:gd name="T11" fmla="*/ 1 h 3"/>
                <a:gd name="T12" fmla="*/ 0 w 1"/>
                <a:gd name="T13" fmla="*/ 1 h 3"/>
                <a:gd name="T14" fmla="*/ 0 w 1"/>
                <a:gd name="T15" fmla="*/ 0 h 3"/>
                <a:gd name="T16" fmla="*/ 0 w 1"/>
                <a:gd name="T17"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 h="3">
                  <a:moveTo>
                    <a:pt x="0" y="0"/>
                  </a:moveTo>
                  <a:cubicBezTo>
                    <a:pt x="0" y="0"/>
                    <a:pt x="0" y="0"/>
                    <a:pt x="0" y="1"/>
                  </a:cubicBezTo>
                  <a:cubicBezTo>
                    <a:pt x="0" y="1"/>
                    <a:pt x="0" y="1"/>
                    <a:pt x="0" y="1"/>
                  </a:cubicBezTo>
                  <a:cubicBezTo>
                    <a:pt x="0" y="2"/>
                    <a:pt x="1" y="2"/>
                    <a:pt x="1" y="2"/>
                  </a:cubicBezTo>
                  <a:cubicBezTo>
                    <a:pt x="1" y="2"/>
                    <a:pt x="1" y="3"/>
                    <a:pt x="1" y="2"/>
                  </a:cubicBezTo>
                  <a:cubicBezTo>
                    <a:pt x="1" y="2"/>
                    <a:pt x="1" y="2"/>
                    <a:pt x="1" y="1"/>
                  </a:cubicBezTo>
                  <a:cubicBezTo>
                    <a:pt x="1" y="1"/>
                    <a:pt x="0" y="1"/>
                    <a:pt x="0" y="1"/>
                  </a:cubicBezTo>
                  <a:cubicBezTo>
                    <a:pt x="1" y="0"/>
                    <a:pt x="1"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4" name="Line 407">
              <a:extLst>
                <a:ext uri="{FF2B5EF4-FFF2-40B4-BE49-F238E27FC236}">
                  <a16:creationId xmlns:a16="http://schemas.microsoft.com/office/drawing/2014/main" id="{C0DC6454-FA90-42E1-85A2-D3D1221099DA}"/>
                </a:ext>
              </a:extLst>
            </p:cNvPr>
            <p:cNvSpPr>
              <a:spLocks noChangeShapeType="1"/>
            </p:cNvSpPr>
            <p:nvPr/>
          </p:nvSpPr>
          <p:spPr bwMode="auto">
            <a:xfrm>
              <a:off x="-2224089" y="1176338"/>
              <a:ext cx="0" cy="0"/>
            </a:xfrm>
            <a:prstGeom prst="lin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5" name="Line 408">
              <a:extLst>
                <a:ext uri="{FF2B5EF4-FFF2-40B4-BE49-F238E27FC236}">
                  <a16:creationId xmlns:a16="http://schemas.microsoft.com/office/drawing/2014/main" id="{24822AD0-E4A9-4261-A2E2-9484D9865BEE}"/>
                </a:ext>
              </a:extLst>
            </p:cNvPr>
            <p:cNvSpPr>
              <a:spLocks noChangeShapeType="1"/>
            </p:cNvSpPr>
            <p:nvPr/>
          </p:nvSpPr>
          <p:spPr bwMode="auto">
            <a:xfrm>
              <a:off x="-2224089" y="1176338"/>
              <a:ext cx="0" cy="0"/>
            </a:xfrm>
            <a:prstGeom prst="line">
              <a:avLst/>
            </a:pr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366" name="Freeform 409">
              <a:extLst>
                <a:ext uri="{FF2B5EF4-FFF2-40B4-BE49-F238E27FC236}">
                  <a16:creationId xmlns:a16="http://schemas.microsoft.com/office/drawing/2014/main" id="{48CDE9AE-0D3D-4D30-BE99-7D54F96CA220}"/>
                </a:ext>
              </a:extLst>
            </p:cNvPr>
            <p:cNvSpPr>
              <a:spLocks/>
            </p:cNvSpPr>
            <p:nvPr/>
          </p:nvSpPr>
          <p:spPr bwMode="auto">
            <a:xfrm>
              <a:off x="-2230439" y="1131888"/>
              <a:ext cx="14288" cy="15875"/>
            </a:xfrm>
            <a:custGeom>
              <a:avLst/>
              <a:gdLst>
                <a:gd name="T0" fmla="*/ 2 w 4"/>
                <a:gd name="T1" fmla="*/ 0 h 4"/>
                <a:gd name="T2" fmla="*/ 1 w 4"/>
                <a:gd name="T3" fmla="*/ 1 h 4"/>
                <a:gd name="T4" fmla="*/ 0 w 4"/>
                <a:gd name="T5" fmla="*/ 1 h 4"/>
                <a:gd name="T6" fmla="*/ 1 w 4"/>
                <a:gd name="T7" fmla="*/ 2 h 4"/>
                <a:gd name="T8" fmla="*/ 2 w 4"/>
                <a:gd name="T9" fmla="*/ 2 h 4"/>
                <a:gd name="T10" fmla="*/ 2 w 4"/>
                <a:gd name="T11" fmla="*/ 3 h 4"/>
                <a:gd name="T12" fmla="*/ 3 w 4"/>
                <a:gd name="T13" fmla="*/ 4 h 4"/>
                <a:gd name="T14" fmla="*/ 3 w 4"/>
                <a:gd name="T15" fmla="*/ 3 h 4"/>
                <a:gd name="T16" fmla="*/ 3 w 4"/>
                <a:gd name="T17" fmla="*/ 4 h 4"/>
                <a:gd name="T18" fmla="*/ 4 w 4"/>
                <a:gd name="T19" fmla="*/ 3 h 4"/>
                <a:gd name="T20" fmla="*/ 4 w 4"/>
                <a:gd name="T21" fmla="*/ 3 h 4"/>
                <a:gd name="T22" fmla="*/ 3 w 4"/>
                <a:gd name="T23" fmla="*/ 3 h 4"/>
                <a:gd name="T24" fmla="*/ 3 w 4"/>
                <a:gd name="T25" fmla="*/ 2 h 4"/>
                <a:gd name="T26" fmla="*/ 3 w 4"/>
                <a:gd name="T27" fmla="*/ 2 h 4"/>
                <a:gd name="T28" fmla="*/ 3 w 4"/>
                <a:gd name="T29" fmla="*/ 2 h 4"/>
                <a:gd name="T30" fmla="*/ 3 w 4"/>
                <a:gd name="T31" fmla="*/ 1 h 4"/>
                <a:gd name="T32" fmla="*/ 2 w 4"/>
                <a:gd name="T33" fmla="*/ 1 h 4"/>
                <a:gd name="T34" fmla="*/ 2 w 4"/>
                <a:gd name="T35" fmla="*/ 1 h 4"/>
                <a:gd name="T36" fmla="*/ 2 w 4"/>
                <a:gd name="T37" fmla="*/ 0 h 4"/>
                <a:gd name="T38" fmla="*/ 2 w 4"/>
                <a:gd name="T39"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4" h="4">
                  <a:moveTo>
                    <a:pt x="2" y="0"/>
                  </a:moveTo>
                  <a:cubicBezTo>
                    <a:pt x="2" y="0"/>
                    <a:pt x="1" y="0"/>
                    <a:pt x="1" y="1"/>
                  </a:cubicBezTo>
                  <a:cubicBezTo>
                    <a:pt x="1" y="1"/>
                    <a:pt x="1" y="1"/>
                    <a:pt x="0" y="1"/>
                  </a:cubicBezTo>
                  <a:cubicBezTo>
                    <a:pt x="0" y="2"/>
                    <a:pt x="0" y="2"/>
                    <a:pt x="1" y="2"/>
                  </a:cubicBezTo>
                  <a:cubicBezTo>
                    <a:pt x="1" y="2"/>
                    <a:pt x="1" y="1"/>
                    <a:pt x="2" y="2"/>
                  </a:cubicBezTo>
                  <a:cubicBezTo>
                    <a:pt x="2" y="2"/>
                    <a:pt x="2" y="2"/>
                    <a:pt x="2" y="3"/>
                  </a:cubicBezTo>
                  <a:cubicBezTo>
                    <a:pt x="2" y="3"/>
                    <a:pt x="2" y="4"/>
                    <a:pt x="3" y="4"/>
                  </a:cubicBezTo>
                  <a:cubicBezTo>
                    <a:pt x="3" y="3"/>
                    <a:pt x="3" y="3"/>
                    <a:pt x="3" y="3"/>
                  </a:cubicBezTo>
                  <a:cubicBezTo>
                    <a:pt x="3" y="3"/>
                    <a:pt x="3" y="3"/>
                    <a:pt x="3" y="4"/>
                  </a:cubicBezTo>
                  <a:cubicBezTo>
                    <a:pt x="3" y="4"/>
                    <a:pt x="4" y="4"/>
                    <a:pt x="4" y="3"/>
                  </a:cubicBezTo>
                  <a:cubicBezTo>
                    <a:pt x="4" y="3"/>
                    <a:pt x="4" y="3"/>
                    <a:pt x="4" y="3"/>
                  </a:cubicBezTo>
                  <a:cubicBezTo>
                    <a:pt x="4" y="3"/>
                    <a:pt x="4" y="3"/>
                    <a:pt x="3" y="3"/>
                  </a:cubicBezTo>
                  <a:cubicBezTo>
                    <a:pt x="3" y="2"/>
                    <a:pt x="3" y="2"/>
                    <a:pt x="3" y="2"/>
                  </a:cubicBezTo>
                  <a:cubicBezTo>
                    <a:pt x="3" y="2"/>
                    <a:pt x="3" y="2"/>
                    <a:pt x="3" y="2"/>
                  </a:cubicBezTo>
                  <a:cubicBezTo>
                    <a:pt x="3" y="2"/>
                    <a:pt x="3" y="2"/>
                    <a:pt x="3" y="2"/>
                  </a:cubicBezTo>
                  <a:cubicBezTo>
                    <a:pt x="3" y="1"/>
                    <a:pt x="3" y="1"/>
                    <a:pt x="3" y="1"/>
                  </a:cubicBezTo>
                  <a:cubicBezTo>
                    <a:pt x="3" y="1"/>
                    <a:pt x="3" y="1"/>
                    <a:pt x="2" y="1"/>
                  </a:cubicBezTo>
                  <a:cubicBezTo>
                    <a:pt x="2" y="1"/>
                    <a:pt x="2" y="1"/>
                    <a:pt x="2" y="1"/>
                  </a:cubicBezTo>
                  <a:cubicBezTo>
                    <a:pt x="2" y="1"/>
                    <a:pt x="2" y="1"/>
                    <a:pt x="2" y="0"/>
                  </a:cubicBezTo>
                  <a:cubicBezTo>
                    <a:pt x="2" y="0"/>
                    <a:pt x="2" y="0"/>
                    <a:pt x="2"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7" name="Freeform 411">
              <a:extLst>
                <a:ext uri="{FF2B5EF4-FFF2-40B4-BE49-F238E27FC236}">
                  <a16:creationId xmlns:a16="http://schemas.microsoft.com/office/drawing/2014/main" id="{A59EF3C1-F38B-49C1-AC98-627931BEB755}"/>
                </a:ext>
              </a:extLst>
            </p:cNvPr>
            <p:cNvSpPr>
              <a:spLocks/>
            </p:cNvSpPr>
            <p:nvPr/>
          </p:nvSpPr>
          <p:spPr bwMode="auto">
            <a:xfrm>
              <a:off x="-1393827" y="687388"/>
              <a:ext cx="69850" cy="107950"/>
            </a:xfrm>
            <a:custGeom>
              <a:avLst/>
              <a:gdLst>
                <a:gd name="T0" fmla="*/ 18 w 19"/>
                <a:gd name="T1" fmla="*/ 13 h 30"/>
                <a:gd name="T2" fmla="*/ 18 w 19"/>
                <a:gd name="T3" fmla="*/ 12 h 30"/>
                <a:gd name="T4" fmla="*/ 18 w 19"/>
                <a:gd name="T5" fmla="*/ 11 h 30"/>
                <a:gd name="T6" fmla="*/ 16 w 19"/>
                <a:gd name="T7" fmla="*/ 10 h 30"/>
                <a:gd name="T8" fmla="*/ 15 w 19"/>
                <a:gd name="T9" fmla="*/ 10 h 30"/>
                <a:gd name="T10" fmla="*/ 14 w 19"/>
                <a:gd name="T11" fmla="*/ 10 h 30"/>
                <a:gd name="T12" fmla="*/ 12 w 19"/>
                <a:gd name="T13" fmla="*/ 6 h 30"/>
                <a:gd name="T14" fmla="*/ 10 w 19"/>
                <a:gd name="T15" fmla="*/ 1 h 30"/>
                <a:gd name="T16" fmla="*/ 9 w 19"/>
                <a:gd name="T17" fmla="*/ 1 h 30"/>
                <a:gd name="T18" fmla="*/ 8 w 19"/>
                <a:gd name="T19" fmla="*/ 0 h 30"/>
                <a:gd name="T20" fmla="*/ 6 w 19"/>
                <a:gd name="T21" fmla="*/ 0 h 30"/>
                <a:gd name="T22" fmla="*/ 5 w 19"/>
                <a:gd name="T23" fmla="*/ 1 h 30"/>
                <a:gd name="T24" fmla="*/ 4 w 19"/>
                <a:gd name="T25" fmla="*/ 1 h 30"/>
                <a:gd name="T26" fmla="*/ 1 w 19"/>
                <a:gd name="T27" fmla="*/ 6 h 30"/>
                <a:gd name="T28" fmla="*/ 2 w 19"/>
                <a:gd name="T29" fmla="*/ 11 h 30"/>
                <a:gd name="T30" fmla="*/ 1 w 19"/>
                <a:gd name="T31" fmla="*/ 13 h 30"/>
                <a:gd name="T32" fmla="*/ 0 w 19"/>
                <a:gd name="T33" fmla="*/ 15 h 30"/>
                <a:gd name="T34" fmla="*/ 4 w 19"/>
                <a:gd name="T35" fmla="*/ 28 h 30"/>
                <a:gd name="T36" fmla="*/ 6 w 19"/>
                <a:gd name="T37" fmla="*/ 28 h 30"/>
                <a:gd name="T38" fmla="*/ 8 w 19"/>
                <a:gd name="T39" fmla="*/ 26 h 30"/>
                <a:gd name="T40" fmla="*/ 7 w 19"/>
                <a:gd name="T41" fmla="*/ 25 h 30"/>
                <a:gd name="T42" fmla="*/ 7 w 19"/>
                <a:gd name="T43" fmla="*/ 24 h 30"/>
                <a:gd name="T44" fmla="*/ 8 w 19"/>
                <a:gd name="T45" fmla="*/ 23 h 30"/>
                <a:gd name="T46" fmla="*/ 9 w 19"/>
                <a:gd name="T47" fmla="*/ 24 h 30"/>
                <a:gd name="T48" fmla="*/ 9 w 19"/>
                <a:gd name="T49" fmla="*/ 22 h 30"/>
                <a:gd name="T50" fmla="*/ 10 w 19"/>
                <a:gd name="T51" fmla="*/ 21 h 30"/>
                <a:gd name="T52" fmla="*/ 11 w 19"/>
                <a:gd name="T53" fmla="*/ 22 h 30"/>
                <a:gd name="T54" fmla="*/ 11 w 19"/>
                <a:gd name="T55" fmla="*/ 20 h 30"/>
                <a:gd name="T56" fmla="*/ 11 w 19"/>
                <a:gd name="T57" fmla="*/ 17 h 30"/>
                <a:gd name="T58" fmla="*/ 12 w 19"/>
                <a:gd name="T59" fmla="*/ 18 h 30"/>
                <a:gd name="T60" fmla="*/ 13 w 19"/>
                <a:gd name="T61" fmla="*/ 17 h 30"/>
                <a:gd name="T62" fmla="*/ 14 w 19"/>
                <a:gd name="T63" fmla="*/ 18 h 30"/>
                <a:gd name="T64" fmla="*/ 14 w 19"/>
                <a:gd name="T65" fmla="*/ 17 h 30"/>
                <a:gd name="T66" fmla="*/ 15 w 19"/>
                <a:gd name="T67" fmla="*/ 18 h 30"/>
                <a:gd name="T68" fmla="*/ 16 w 19"/>
                <a:gd name="T69" fmla="*/ 17 h 30"/>
                <a:gd name="T70" fmla="*/ 16 w 19"/>
                <a:gd name="T71" fmla="*/ 16 h 30"/>
                <a:gd name="T72" fmla="*/ 16 w 19"/>
                <a:gd name="T73" fmla="*/ 16 h 30"/>
                <a:gd name="T74" fmla="*/ 17 w 19"/>
                <a:gd name="T75" fmla="*/ 15 h 30"/>
                <a:gd name="T76" fmla="*/ 19 w 19"/>
                <a:gd name="T77" fmla="*/ 14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19" h="30">
                  <a:moveTo>
                    <a:pt x="18" y="13"/>
                  </a:moveTo>
                  <a:cubicBezTo>
                    <a:pt x="18" y="13"/>
                    <a:pt x="18" y="13"/>
                    <a:pt x="18" y="13"/>
                  </a:cubicBezTo>
                  <a:cubicBezTo>
                    <a:pt x="18" y="12"/>
                    <a:pt x="18" y="12"/>
                    <a:pt x="18" y="12"/>
                  </a:cubicBezTo>
                  <a:cubicBezTo>
                    <a:pt x="18" y="12"/>
                    <a:pt x="18" y="12"/>
                    <a:pt x="18" y="12"/>
                  </a:cubicBezTo>
                  <a:cubicBezTo>
                    <a:pt x="18" y="12"/>
                    <a:pt x="18" y="12"/>
                    <a:pt x="18" y="12"/>
                  </a:cubicBezTo>
                  <a:cubicBezTo>
                    <a:pt x="18" y="12"/>
                    <a:pt x="18" y="12"/>
                    <a:pt x="18" y="11"/>
                  </a:cubicBezTo>
                  <a:cubicBezTo>
                    <a:pt x="18" y="11"/>
                    <a:pt x="17" y="11"/>
                    <a:pt x="17" y="10"/>
                  </a:cubicBezTo>
                  <a:cubicBezTo>
                    <a:pt x="17" y="10"/>
                    <a:pt x="16" y="10"/>
                    <a:pt x="16" y="10"/>
                  </a:cubicBezTo>
                  <a:cubicBezTo>
                    <a:pt x="16" y="10"/>
                    <a:pt x="15" y="10"/>
                    <a:pt x="15" y="10"/>
                  </a:cubicBezTo>
                  <a:cubicBezTo>
                    <a:pt x="15" y="10"/>
                    <a:pt x="15" y="10"/>
                    <a:pt x="15" y="10"/>
                  </a:cubicBezTo>
                  <a:cubicBezTo>
                    <a:pt x="15" y="10"/>
                    <a:pt x="15" y="10"/>
                    <a:pt x="14" y="10"/>
                  </a:cubicBezTo>
                  <a:cubicBezTo>
                    <a:pt x="14" y="10"/>
                    <a:pt x="14" y="10"/>
                    <a:pt x="14" y="10"/>
                  </a:cubicBezTo>
                  <a:cubicBezTo>
                    <a:pt x="14" y="10"/>
                    <a:pt x="13" y="10"/>
                    <a:pt x="13" y="9"/>
                  </a:cubicBezTo>
                  <a:cubicBezTo>
                    <a:pt x="13" y="9"/>
                    <a:pt x="12" y="6"/>
                    <a:pt x="12" y="6"/>
                  </a:cubicBezTo>
                  <a:cubicBezTo>
                    <a:pt x="11" y="3"/>
                    <a:pt x="11" y="3"/>
                    <a:pt x="11" y="3"/>
                  </a:cubicBezTo>
                  <a:cubicBezTo>
                    <a:pt x="10" y="1"/>
                    <a:pt x="10" y="1"/>
                    <a:pt x="10" y="1"/>
                  </a:cubicBezTo>
                  <a:cubicBezTo>
                    <a:pt x="10" y="1"/>
                    <a:pt x="10" y="1"/>
                    <a:pt x="10" y="1"/>
                  </a:cubicBezTo>
                  <a:cubicBezTo>
                    <a:pt x="10" y="1"/>
                    <a:pt x="9" y="1"/>
                    <a:pt x="9" y="1"/>
                  </a:cubicBezTo>
                  <a:cubicBezTo>
                    <a:pt x="9" y="1"/>
                    <a:pt x="9" y="1"/>
                    <a:pt x="8" y="0"/>
                  </a:cubicBezTo>
                  <a:cubicBezTo>
                    <a:pt x="8" y="0"/>
                    <a:pt x="8" y="0"/>
                    <a:pt x="8" y="0"/>
                  </a:cubicBezTo>
                  <a:cubicBezTo>
                    <a:pt x="8" y="0"/>
                    <a:pt x="7" y="0"/>
                    <a:pt x="7" y="0"/>
                  </a:cubicBezTo>
                  <a:cubicBezTo>
                    <a:pt x="7" y="0"/>
                    <a:pt x="7" y="0"/>
                    <a:pt x="6" y="0"/>
                  </a:cubicBezTo>
                  <a:cubicBezTo>
                    <a:pt x="6" y="0"/>
                    <a:pt x="6" y="0"/>
                    <a:pt x="6" y="0"/>
                  </a:cubicBezTo>
                  <a:cubicBezTo>
                    <a:pt x="6" y="0"/>
                    <a:pt x="6" y="0"/>
                    <a:pt x="5" y="1"/>
                  </a:cubicBezTo>
                  <a:cubicBezTo>
                    <a:pt x="5" y="1"/>
                    <a:pt x="4" y="1"/>
                    <a:pt x="4" y="1"/>
                  </a:cubicBezTo>
                  <a:cubicBezTo>
                    <a:pt x="4" y="1"/>
                    <a:pt x="4" y="1"/>
                    <a:pt x="4" y="1"/>
                  </a:cubicBezTo>
                  <a:cubicBezTo>
                    <a:pt x="4" y="0"/>
                    <a:pt x="3" y="0"/>
                    <a:pt x="3" y="0"/>
                  </a:cubicBezTo>
                  <a:cubicBezTo>
                    <a:pt x="1" y="6"/>
                    <a:pt x="1" y="6"/>
                    <a:pt x="1" y="6"/>
                  </a:cubicBezTo>
                  <a:cubicBezTo>
                    <a:pt x="1" y="6"/>
                    <a:pt x="0" y="7"/>
                    <a:pt x="1" y="8"/>
                  </a:cubicBezTo>
                  <a:cubicBezTo>
                    <a:pt x="2" y="10"/>
                    <a:pt x="2" y="10"/>
                    <a:pt x="2" y="11"/>
                  </a:cubicBezTo>
                  <a:cubicBezTo>
                    <a:pt x="1" y="11"/>
                    <a:pt x="1" y="12"/>
                    <a:pt x="2" y="12"/>
                  </a:cubicBezTo>
                  <a:cubicBezTo>
                    <a:pt x="2" y="12"/>
                    <a:pt x="1" y="13"/>
                    <a:pt x="1" y="13"/>
                  </a:cubicBezTo>
                  <a:cubicBezTo>
                    <a:pt x="1" y="13"/>
                    <a:pt x="1" y="13"/>
                    <a:pt x="1" y="14"/>
                  </a:cubicBezTo>
                  <a:cubicBezTo>
                    <a:pt x="1" y="14"/>
                    <a:pt x="1" y="15"/>
                    <a:pt x="0" y="15"/>
                  </a:cubicBezTo>
                  <a:cubicBezTo>
                    <a:pt x="0" y="15"/>
                    <a:pt x="0" y="15"/>
                    <a:pt x="0" y="15"/>
                  </a:cubicBezTo>
                  <a:cubicBezTo>
                    <a:pt x="4" y="28"/>
                    <a:pt x="4" y="28"/>
                    <a:pt x="4" y="28"/>
                  </a:cubicBezTo>
                  <a:cubicBezTo>
                    <a:pt x="4" y="28"/>
                    <a:pt x="5" y="30"/>
                    <a:pt x="6" y="29"/>
                  </a:cubicBezTo>
                  <a:cubicBezTo>
                    <a:pt x="6" y="29"/>
                    <a:pt x="6" y="29"/>
                    <a:pt x="6" y="28"/>
                  </a:cubicBezTo>
                  <a:cubicBezTo>
                    <a:pt x="7" y="28"/>
                    <a:pt x="7" y="27"/>
                    <a:pt x="6" y="27"/>
                  </a:cubicBezTo>
                  <a:cubicBezTo>
                    <a:pt x="6" y="27"/>
                    <a:pt x="8" y="27"/>
                    <a:pt x="8" y="26"/>
                  </a:cubicBezTo>
                  <a:cubicBezTo>
                    <a:pt x="8" y="26"/>
                    <a:pt x="7" y="26"/>
                    <a:pt x="7" y="26"/>
                  </a:cubicBezTo>
                  <a:cubicBezTo>
                    <a:pt x="7" y="26"/>
                    <a:pt x="7" y="26"/>
                    <a:pt x="7" y="25"/>
                  </a:cubicBezTo>
                  <a:cubicBezTo>
                    <a:pt x="8" y="25"/>
                    <a:pt x="8" y="25"/>
                    <a:pt x="8" y="25"/>
                  </a:cubicBezTo>
                  <a:cubicBezTo>
                    <a:pt x="8" y="24"/>
                    <a:pt x="8" y="24"/>
                    <a:pt x="7" y="24"/>
                  </a:cubicBezTo>
                  <a:cubicBezTo>
                    <a:pt x="7" y="24"/>
                    <a:pt x="7" y="23"/>
                    <a:pt x="7" y="23"/>
                  </a:cubicBezTo>
                  <a:cubicBezTo>
                    <a:pt x="8" y="23"/>
                    <a:pt x="8" y="23"/>
                    <a:pt x="8" y="23"/>
                  </a:cubicBezTo>
                  <a:cubicBezTo>
                    <a:pt x="8" y="23"/>
                    <a:pt x="8" y="23"/>
                    <a:pt x="8" y="23"/>
                  </a:cubicBezTo>
                  <a:cubicBezTo>
                    <a:pt x="9" y="23"/>
                    <a:pt x="9" y="24"/>
                    <a:pt x="9" y="24"/>
                  </a:cubicBezTo>
                  <a:cubicBezTo>
                    <a:pt x="10" y="24"/>
                    <a:pt x="10" y="24"/>
                    <a:pt x="9" y="23"/>
                  </a:cubicBezTo>
                  <a:cubicBezTo>
                    <a:pt x="9" y="23"/>
                    <a:pt x="9" y="23"/>
                    <a:pt x="9" y="22"/>
                  </a:cubicBezTo>
                  <a:cubicBezTo>
                    <a:pt x="9" y="22"/>
                    <a:pt x="10" y="22"/>
                    <a:pt x="10" y="22"/>
                  </a:cubicBezTo>
                  <a:cubicBezTo>
                    <a:pt x="10" y="21"/>
                    <a:pt x="10" y="21"/>
                    <a:pt x="10" y="21"/>
                  </a:cubicBezTo>
                  <a:cubicBezTo>
                    <a:pt x="10" y="21"/>
                    <a:pt x="10" y="21"/>
                    <a:pt x="11" y="21"/>
                  </a:cubicBezTo>
                  <a:cubicBezTo>
                    <a:pt x="11" y="21"/>
                    <a:pt x="11" y="22"/>
                    <a:pt x="11" y="22"/>
                  </a:cubicBezTo>
                  <a:cubicBezTo>
                    <a:pt x="11" y="21"/>
                    <a:pt x="11" y="21"/>
                    <a:pt x="11" y="21"/>
                  </a:cubicBezTo>
                  <a:cubicBezTo>
                    <a:pt x="11" y="21"/>
                    <a:pt x="11" y="20"/>
                    <a:pt x="11" y="20"/>
                  </a:cubicBezTo>
                  <a:cubicBezTo>
                    <a:pt x="11" y="20"/>
                    <a:pt x="11" y="19"/>
                    <a:pt x="11" y="19"/>
                  </a:cubicBezTo>
                  <a:cubicBezTo>
                    <a:pt x="11" y="18"/>
                    <a:pt x="11" y="17"/>
                    <a:pt x="11" y="17"/>
                  </a:cubicBezTo>
                  <a:cubicBezTo>
                    <a:pt x="11" y="17"/>
                    <a:pt x="12" y="17"/>
                    <a:pt x="12" y="18"/>
                  </a:cubicBezTo>
                  <a:cubicBezTo>
                    <a:pt x="12" y="18"/>
                    <a:pt x="12" y="19"/>
                    <a:pt x="12" y="18"/>
                  </a:cubicBezTo>
                  <a:cubicBezTo>
                    <a:pt x="12" y="18"/>
                    <a:pt x="12" y="18"/>
                    <a:pt x="12" y="18"/>
                  </a:cubicBezTo>
                  <a:cubicBezTo>
                    <a:pt x="12" y="18"/>
                    <a:pt x="13" y="17"/>
                    <a:pt x="13" y="17"/>
                  </a:cubicBezTo>
                  <a:cubicBezTo>
                    <a:pt x="13" y="17"/>
                    <a:pt x="14" y="18"/>
                    <a:pt x="14" y="18"/>
                  </a:cubicBezTo>
                  <a:cubicBezTo>
                    <a:pt x="14" y="18"/>
                    <a:pt x="14" y="18"/>
                    <a:pt x="14" y="18"/>
                  </a:cubicBezTo>
                  <a:cubicBezTo>
                    <a:pt x="15" y="18"/>
                    <a:pt x="14" y="18"/>
                    <a:pt x="14" y="18"/>
                  </a:cubicBezTo>
                  <a:cubicBezTo>
                    <a:pt x="14" y="17"/>
                    <a:pt x="14" y="17"/>
                    <a:pt x="14" y="17"/>
                  </a:cubicBezTo>
                  <a:cubicBezTo>
                    <a:pt x="14" y="17"/>
                    <a:pt x="14" y="17"/>
                    <a:pt x="14" y="17"/>
                  </a:cubicBezTo>
                  <a:cubicBezTo>
                    <a:pt x="15" y="17"/>
                    <a:pt x="15" y="18"/>
                    <a:pt x="15" y="18"/>
                  </a:cubicBezTo>
                  <a:cubicBezTo>
                    <a:pt x="15" y="18"/>
                    <a:pt x="15" y="17"/>
                    <a:pt x="15" y="17"/>
                  </a:cubicBezTo>
                  <a:cubicBezTo>
                    <a:pt x="15" y="17"/>
                    <a:pt x="15" y="16"/>
                    <a:pt x="16" y="17"/>
                  </a:cubicBezTo>
                  <a:cubicBezTo>
                    <a:pt x="16" y="17"/>
                    <a:pt x="16" y="17"/>
                    <a:pt x="16" y="17"/>
                  </a:cubicBezTo>
                  <a:cubicBezTo>
                    <a:pt x="16" y="17"/>
                    <a:pt x="16" y="16"/>
                    <a:pt x="16" y="16"/>
                  </a:cubicBezTo>
                  <a:cubicBezTo>
                    <a:pt x="16" y="16"/>
                    <a:pt x="16" y="16"/>
                    <a:pt x="16" y="16"/>
                  </a:cubicBezTo>
                  <a:cubicBezTo>
                    <a:pt x="16" y="16"/>
                    <a:pt x="16" y="16"/>
                    <a:pt x="16" y="16"/>
                  </a:cubicBezTo>
                  <a:cubicBezTo>
                    <a:pt x="16" y="16"/>
                    <a:pt x="17" y="16"/>
                    <a:pt x="17" y="16"/>
                  </a:cubicBezTo>
                  <a:cubicBezTo>
                    <a:pt x="17" y="15"/>
                    <a:pt x="17" y="15"/>
                    <a:pt x="17" y="15"/>
                  </a:cubicBezTo>
                  <a:cubicBezTo>
                    <a:pt x="17" y="15"/>
                    <a:pt x="18" y="15"/>
                    <a:pt x="18" y="15"/>
                  </a:cubicBezTo>
                  <a:cubicBezTo>
                    <a:pt x="19" y="14"/>
                    <a:pt x="19" y="14"/>
                    <a:pt x="19" y="14"/>
                  </a:cubicBezTo>
                  <a:cubicBezTo>
                    <a:pt x="19" y="14"/>
                    <a:pt x="19" y="13"/>
                    <a:pt x="18"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8" name="Freeform 412">
              <a:extLst>
                <a:ext uri="{FF2B5EF4-FFF2-40B4-BE49-F238E27FC236}">
                  <a16:creationId xmlns:a16="http://schemas.microsoft.com/office/drawing/2014/main" id="{D7944812-B68F-4FF3-9518-7E3F809E6DCE}"/>
                </a:ext>
              </a:extLst>
            </p:cNvPr>
            <p:cNvSpPr>
              <a:spLocks/>
            </p:cNvSpPr>
            <p:nvPr/>
          </p:nvSpPr>
          <p:spPr bwMode="auto">
            <a:xfrm>
              <a:off x="-2041527" y="868363"/>
              <a:ext cx="134938" cy="107950"/>
            </a:xfrm>
            <a:custGeom>
              <a:avLst/>
              <a:gdLst>
                <a:gd name="T0" fmla="*/ 37 w 37"/>
                <a:gd name="T1" fmla="*/ 10 h 30"/>
                <a:gd name="T2" fmla="*/ 37 w 37"/>
                <a:gd name="T3" fmla="*/ 5 h 30"/>
                <a:gd name="T4" fmla="*/ 27 w 37"/>
                <a:gd name="T5" fmla="*/ 3 h 30"/>
                <a:gd name="T6" fmla="*/ 4 w 37"/>
                <a:gd name="T7" fmla="*/ 1 h 30"/>
                <a:gd name="T8" fmla="*/ 4 w 37"/>
                <a:gd name="T9" fmla="*/ 0 h 30"/>
                <a:gd name="T10" fmla="*/ 0 w 37"/>
                <a:gd name="T11" fmla="*/ 25 h 30"/>
                <a:gd name="T12" fmla="*/ 35 w 37"/>
                <a:gd name="T13" fmla="*/ 30 h 30"/>
                <a:gd name="T14" fmla="*/ 35 w 37"/>
                <a:gd name="T15" fmla="*/ 30 h 30"/>
                <a:gd name="T16" fmla="*/ 35 w 37"/>
                <a:gd name="T17" fmla="*/ 30 h 30"/>
                <a:gd name="T18" fmla="*/ 35 w 37"/>
                <a:gd name="T19" fmla="*/ 30 h 30"/>
                <a:gd name="T20" fmla="*/ 37 w 37"/>
                <a:gd name="T21" fmla="*/ 10 h 30"/>
                <a:gd name="T22" fmla="*/ 37 w 37"/>
                <a:gd name="T23" fmla="*/ 10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 h="30">
                  <a:moveTo>
                    <a:pt x="37" y="10"/>
                  </a:moveTo>
                  <a:cubicBezTo>
                    <a:pt x="37" y="5"/>
                    <a:pt x="37" y="5"/>
                    <a:pt x="37" y="5"/>
                  </a:cubicBezTo>
                  <a:cubicBezTo>
                    <a:pt x="27" y="3"/>
                    <a:pt x="27" y="3"/>
                    <a:pt x="27" y="3"/>
                  </a:cubicBezTo>
                  <a:cubicBezTo>
                    <a:pt x="4" y="1"/>
                    <a:pt x="4" y="1"/>
                    <a:pt x="4" y="1"/>
                  </a:cubicBezTo>
                  <a:cubicBezTo>
                    <a:pt x="4" y="0"/>
                    <a:pt x="4" y="0"/>
                    <a:pt x="4" y="0"/>
                  </a:cubicBezTo>
                  <a:cubicBezTo>
                    <a:pt x="0" y="25"/>
                    <a:pt x="0" y="25"/>
                    <a:pt x="0" y="25"/>
                  </a:cubicBezTo>
                  <a:cubicBezTo>
                    <a:pt x="2" y="26"/>
                    <a:pt x="23" y="29"/>
                    <a:pt x="35" y="30"/>
                  </a:cubicBezTo>
                  <a:cubicBezTo>
                    <a:pt x="35" y="30"/>
                    <a:pt x="35" y="30"/>
                    <a:pt x="35" y="30"/>
                  </a:cubicBezTo>
                  <a:cubicBezTo>
                    <a:pt x="35" y="30"/>
                    <a:pt x="35" y="30"/>
                    <a:pt x="35" y="30"/>
                  </a:cubicBezTo>
                  <a:cubicBezTo>
                    <a:pt x="35" y="30"/>
                    <a:pt x="35" y="30"/>
                    <a:pt x="35" y="30"/>
                  </a:cubicBezTo>
                  <a:cubicBezTo>
                    <a:pt x="37" y="10"/>
                    <a:pt x="37" y="10"/>
                    <a:pt x="37" y="10"/>
                  </a:cubicBezTo>
                  <a:cubicBezTo>
                    <a:pt x="37" y="10"/>
                    <a:pt x="37" y="10"/>
                    <a:pt x="37" y="1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9" name="Freeform 413">
              <a:extLst>
                <a:ext uri="{FF2B5EF4-FFF2-40B4-BE49-F238E27FC236}">
                  <a16:creationId xmlns:a16="http://schemas.microsoft.com/office/drawing/2014/main" id="{15D7AE84-C7FF-4328-8F98-D72151B54E5F}"/>
                </a:ext>
              </a:extLst>
            </p:cNvPr>
            <p:cNvSpPr>
              <a:spLocks/>
            </p:cNvSpPr>
            <p:nvPr/>
          </p:nvSpPr>
          <p:spPr bwMode="auto">
            <a:xfrm>
              <a:off x="-2136777" y="831851"/>
              <a:ext cx="109538" cy="127000"/>
            </a:xfrm>
            <a:custGeom>
              <a:avLst/>
              <a:gdLst>
                <a:gd name="T0" fmla="*/ 20 w 30"/>
                <a:gd name="T1" fmla="*/ 9 h 35"/>
                <a:gd name="T2" fmla="*/ 21 w 30"/>
                <a:gd name="T3" fmla="*/ 2 h 35"/>
                <a:gd name="T4" fmla="*/ 7 w 30"/>
                <a:gd name="T5" fmla="*/ 0 h 35"/>
                <a:gd name="T6" fmla="*/ 0 w 30"/>
                <a:gd name="T7" fmla="*/ 31 h 35"/>
                <a:gd name="T8" fmla="*/ 26 w 30"/>
                <a:gd name="T9" fmla="*/ 35 h 35"/>
                <a:gd name="T10" fmla="*/ 26 w 30"/>
                <a:gd name="T11" fmla="*/ 35 h 35"/>
                <a:gd name="T12" fmla="*/ 26 w 30"/>
                <a:gd name="T13" fmla="*/ 35 h 35"/>
                <a:gd name="T14" fmla="*/ 30 w 30"/>
                <a:gd name="T15" fmla="*/ 10 h 35"/>
                <a:gd name="T16" fmla="*/ 20 w 30"/>
                <a:gd name="T17" fmla="*/ 9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0" h="35">
                  <a:moveTo>
                    <a:pt x="20" y="9"/>
                  </a:moveTo>
                  <a:cubicBezTo>
                    <a:pt x="21" y="2"/>
                    <a:pt x="21" y="2"/>
                    <a:pt x="21" y="2"/>
                  </a:cubicBezTo>
                  <a:cubicBezTo>
                    <a:pt x="7" y="0"/>
                    <a:pt x="7" y="0"/>
                    <a:pt x="7" y="0"/>
                  </a:cubicBezTo>
                  <a:cubicBezTo>
                    <a:pt x="0" y="31"/>
                    <a:pt x="0" y="31"/>
                    <a:pt x="0" y="31"/>
                  </a:cubicBezTo>
                  <a:cubicBezTo>
                    <a:pt x="26" y="35"/>
                    <a:pt x="26" y="35"/>
                    <a:pt x="26" y="35"/>
                  </a:cubicBezTo>
                  <a:cubicBezTo>
                    <a:pt x="26" y="35"/>
                    <a:pt x="26" y="35"/>
                    <a:pt x="26" y="35"/>
                  </a:cubicBezTo>
                  <a:cubicBezTo>
                    <a:pt x="26" y="35"/>
                    <a:pt x="26" y="35"/>
                    <a:pt x="26" y="35"/>
                  </a:cubicBezTo>
                  <a:cubicBezTo>
                    <a:pt x="30" y="10"/>
                    <a:pt x="30" y="10"/>
                    <a:pt x="30" y="10"/>
                  </a:cubicBezTo>
                  <a:lnTo>
                    <a:pt x="20" y="9"/>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0" name="Freeform 414">
              <a:extLst>
                <a:ext uri="{FF2B5EF4-FFF2-40B4-BE49-F238E27FC236}">
                  <a16:creationId xmlns:a16="http://schemas.microsoft.com/office/drawing/2014/main" id="{9E8EB5AC-83EA-4DDA-B2AD-56EE0AF8EB03}"/>
                </a:ext>
              </a:extLst>
            </p:cNvPr>
            <p:cNvSpPr>
              <a:spLocks/>
            </p:cNvSpPr>
            <p:nvPr/>
          </p:nvSpPr>
          <p:spPr bwMode="auto">
            <a:xfrm>
              <a:off x="-1644652" y="769938"/>
              <a:ext cx="76200" cy="95250"/>
            </a:xfrm>
            <a:custGeom>
              <a:avLst/>
              <a:gdLst>
                <a:gd name="T0" fmla="*/ 19 w 21"/>
                <a:gd name="T1" fmla="*/ 26 h 26"/>
                <a:gd name="T2" fmla="*/ 20 w 21"/>
                <a:gd name="T3" fmla="*/ 23 h 26"/>
                <a:gd name="T4" fmla="*/ 20 w 21"/>
                <a:gd name="T5" fmla="*/ 21 h 26"/>
                <a:gd name="T6" fmla="*/ 21 w 21"/>
                <a:gd name="T7" fmla="*/ 20 h 26"/>
                <a:gd name="T8" fmla="*/ 21 w 21"/>
                <a:gd name="T9" fmla="*/ 18 h 26"/>
                <a:gd name="T10" fmla="*/ 21 w 21"/>
                <a:gd name="T11" fmla="*/ 16 h 26"/>
                <a:gd name="T12" fmla="*/ 19 w 21"/>
                <a:gd name="T13" fmla="*/ 11 h 26"/>
                <a:gd name="T14" fmla="*/ 17 w 21"/>
                <a:gd name="T15" fmla="*/ 11 h 26"/>
                <a:gd name="T16" fmla="*/ 16 w 21"/>
                <a:gd name="T17" fmla="*/ 12 h 26"/>
                <a:gd name="T18" fmla="*/ 15 w 21"/>
                <a:gd name="T19" fmla="*/ 13 h 26"/>
                <a:gd name="T20" fmla="*/ 14 w 21"/>
                <a:gd name="T21" fmla="*/ 14 h 26"/>
                <a:gd name="T22" fmla="*/ 14 w 21"/>
                <a:gd name="T23" fmla="*/ 11 h 26"/>
                <a:gd name="T24" fmla="*/ 15 w 21"/>
                <a:gd name="T25" fmla="*/ 11 h 26"/>
                <a:gd name="T26" fmla="*/ 16 w 21"/>
                <a:gd name="T27" fmla="*/ 8 h 26"/>
                <a:gd name="T28" fmla="*/ 15 w 21"/>
                <a:gd name="T29" fmla="*/ 5 h 26"/>
                <a:gd name="T30" fmla="*/ 15 w 21"/>
                <a:gd name="T31" fmla="*/ 4 h 26"/>
                <a:gd name="T32" fmla="*/ 15 w 21"/>
                <a:gd name="T33" fmla="*/ 3 h 26"/>
                <a:gd name="T34" fmla="*/ 13 w 21"/>
                <a:gd name="T35" fmla="*/ 2 h 26"/>
                <a:gd name="T36" fmla="*/ 12 w 21"/>
                <a:gd name="T37" fmla="*/ 2 h 26"/>
                <a:gd name="T38" fmla="*/ 10 w 21"/>
                <a:gd name="T39" fmla="*/ 1 h 26"/>
                <a:gd name="T40" fmla="*/ 9 w 21"/>
                <a:gd name="T41" fmla="*/ 0 h 26"/>
                <a:gd name="T42" fmla="*/ 7 w 21"/>
                <a:gd name="T43" fmla="*/ 0 h 26"/>
                <a:gd name="T44" fmla="*/ 7 w 21"/>
                <a:gd name="T45" fmla="*/ 2 h 26"/>
                <a:gd name="T46" fmla="*/ 6 w 21"/>
                <a:gd name="T47" fmla="*/ 5 h 26"/>
                <a:gd name="T48" fmla="*/ 5 w 21"/>
                <a:gd name="T49" fmla="*/ 6 h 26"/>
                <a:gd name="T50" fmla="*/ 5 w 21"/>
                <a:gd name="T51" fmla="*/ 4 h 26"/>
                <a:gd name="T52" fmla="*/ 3 w 21"/>
                <a:gd name="T53" fmla="*/ 6 h 26"/>
                <a:gd name="T54" fmla="*/ 1 w 21"/>
                <a:gd name="T55" fmla="*/ 9 h 26"/>
                <a:gd name="T56" fmla="*/ 1 w 21"/>
                <a:gd name="T57" fmla="*/ 13 h 26"/>
                <a:gd name="T58" fmla="*/ 2 w 21"/>
                <a:gd name="T59" fmla="*/ 16 h 26"/>
                <a:gd name="T60" fmla="*/ 3 w 21"/>
                <a:gd name="T61" fmla="*/ 19 h 26"/>
                <a:gd name="T62" fmla="*/ 2 w 21"/>
                <a:gd name="T63" fmla="*/ 25 h 26"/>
                <a:gd name="T64" fmla="*/ 10 w 21"/>
                <a:gd name="T65" fmla="*/ 26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21" h="26">
                  <a:moveTo>
                    <a:pt x="11" y="26"/>
                  </a:moveTo>
                  <a:cubicBezTo>
                    <a:pt x="19" y="26"/>
                    <a:pt x="19" y="26"/>
                    <a:pt x="19" y="26"/>
                  </a:cubicBezTo>
                  <a:cubicBezTo>
                    <a:pt x="19" y="25"/>
                    <a:pt x="19" y="25"/>
                    <a:pt x="19" y="24"/>
                  </a:cubicBezTo>
                  <a:cubicBezTo>
                    <a:pt x="19" y="24"/>
                    <a:pt x="20" y="24"/>
                    <a:pt x="20" y="23"/>
                  </a:cubicBezTo>
                  <a:cubicBezTo>
                    <a:pt x="20" y="23"/>
                    <a:pt x="20" y="23"/>
                    <a:pt x="20" y="22"/>
                  </a:cubicBezTo>
                  <a:cubicBezTo>
                    <a:pt x="20" y="22"/>
                    <a:pt x="20" y="21"/>
                    <a:pt x="20" y="21"/>
                  </a:cubicBezTo>
                  <a:cubicBezTo>
                    <a:pt x="20" y="21"/>
                    <a:pt x="20" y="20"/>
                    <a:pt x="20" y="20"/>
                  </a:cubicBezTo>
                  <a:cubicBezTo>
                    <a:pt x="20" y="20"/>
                    <a:pt x="20" y="20"/>
                    <a:pt x="21" y="20"/>
                  </a:cubicBezTo>
                  <a:cubicBezTo>
                    <a:pt x="21" y="20"/>
                    <a:pt x="21" y="20"/>
                    <a:pt x="21" y="20"/>
                  </a:cubicBezTo>
                  <a:cubicBezTo>
                    <a:pt x="21" y="19"/>
                    <a:pt x="21" y="19"/>
                    <a:pt x="21" y="18"/>
                  </a:cubicBezTo>
                  <a:cubicBezTo>
                    <a:pt x="21" y="18"/>
                    <a:pt x="21" y="17"/>
                    <a:pt x="21" y="17"/>
                  </a:cubicBezTo>
                  <a:cubicBezTo>
                    <a:pt x="21" y="17"/>
                    <a:pt x="21" y="16"/>
                    <a:pt x="21" y="16"/>
                  </a:cubicBezTo>
                  <a:cubicBezTo>
                    <a:pt x="21" y="16"/>
                    <a:pt x="21" y="15"/>
                    <a:pt x="21" y="14"/>
                  </a:cubicBezTo>
                  <a:cubicBezTo>
                    <a:pt x="20" y="13"/>
                    <a:pt x="20" y="12"/>
                    <a:pt x="19" y="11"/>
                  </a:cubicBezTo>
                  <a:cubicBezTo>
                    <a:pt x="19" y="11"/>
                    <a:pt x="18" y="10"/>
                    <a:pt x="17" y="11"/>
                  </a:cubicBezTo>
                  <a:cubicBezTo>
                    <a:pt x="17" y="11"/>
                    <a:pt x="17" y="11"/>
                    <a:pt x="17" y="11"/>
                  </a:cubicBezTo>
                  <a:cubicBezTo>
                    <a:pt x="17" y="11"/>
                    <a:pt x="16" y="11"/>
                    <a:pt x="16" y="11"/>
                  </a:cubicBezTo>
                  <a:cubicBezTo>
                    <a:pt x="16" y="11"/>
                    <a:pt x="16" y="11"/>
                    <a:pt x="16" y="12"/>
                  </a:cubicBezTo>
                  <a:cubicBezTo>
                    <a:pt x="16" y="12"/>
                    <a:pt x="16" y="12"/>
                    <a:pt x="16" y="12"/>
                  </a:cubicBezTo>
                  <a:cubicBezTo>
                    <a:pt x="16" y="12"/>
                    <a:pt x="15" y="13"/>
                    <a:pt x="15" y="13"/>
                  </a:cubicBezTo>
                  <a:cubicBezTo>
                    <a:pt x="15" y="13"/>
                    <a:pt x="15" y="13"/>
                    <a:pt x="15" y="13"/>
                  </a:cubicBezTo>
                  <a:cubicBezTo>
                    <a:pt x="15" y="13"/>
                    <a:pt x="15" y="14"/>
                    <a:pt x="14" y="14"/>
                  </a:cubicBezTo>
                  <a:cubicBezTo>
                    <a:pt x="14" y="13"/>
                    <a:pt x="13" y="13"/>
                    <a:pt x="13" y="12"/>
                  </a:cubicBezTo>
                  <a:cubicBezTo>
                    <a:pt x="13" y="11"/>
                    <a:pt x="14" y="11"/>
                    <a:pt x="14" y="11"/>
                  </a:cubicBezTo>
                  <a:cubicBezTo>
                    <a:pt x="14" y="11"/>
                    <a:pt x="14" y="11"/>
                    <a:pt x="14" y="11"/>
                  </a:cubicBezTo>
                  <a:cubicBezTo>
                    <a:pt x="15" y="11"/>
                    <a:pt x="15" y="11"/>
                    <a:pt x="15" y="11"/>
                  </a:cubicBezTo>
                  <a:cubicBezTo>
                    <a:pt x="15" y="11"/>
                    <a:pt x="15" y="10"/>
                    <a:pt x="15" y="10"/>
                  </a:cubicBezTo>
                  <a:cubicBezTo>
                    <a:pt x="15" y="9"/>
                    <a:pt x="16" y="8"/>
                    <a:pt x="16" y="8"/>
                  </a:cubicBezTo>
                  <a:cubicBezTo>
                    <a:pt x="15" y="7"/>
                    <a:pt x="15" y="7"/>
                    <a:pt x="15" y="6"/>
                  </a:cubicBezTo>
                  <a:cubicBezTo>
                    <a:pt x="15" y="6"/>
                    <a:pt x="15" y="5"/>
                    <a:pt x="15" y="5"/>
                  </a:cubicBezTo>
                  <a:cubicBezTo>
                    <a:pt x="14" y="5"/>
                    <a:pt x="14" y="4"/>
                    <a:pt x="15" y="4"/>
                  </a:cubicBezTo>
                  <a:cubicBezTo>
                    <a:pt x="15" y="4"/>
                    <a:pt x="15" y="5"/>
                    <a:pt x="15" y="4"/>
                  </a:cubicBezTo>
                  <a:cubicBezTo>
                    <a:pt x="15" y="3"/>
                    <a:pt x="15" y="3"/>
                    <a:pt x="15" y="3"/>
                  </a:cubicBezTo>
                  <a:cubicBezTo>
                    <a:pt x="15" y="3"/>
                    <a:pt x="15" y="3"/>
                    <a:pt x="15" y="3"/>
                  </a:cubicBezTo>
                  <a:cubicBezTo>
                    <a:pt x="14" y="2"/>
                    <a:pt x="14" y="2"/>
                    <a:pt x="14" y="2"/>
                  </a:cubicBezTo>
                  <a:cubicBezTo>
                    <a:pt x="14" y="2"/>
                    <a:pt x="14" y="2"/>
                    <a:pt x="13" y="2"/>
                  </a:cubicBezTo>
                  <a:cubicBezTo>
                    <a:pt x="13" y="2"/>
                    <a:pt x="13" y="2"/>
                    <a:pt x="13" y="2"/>
                  </a:cubicBezTo>
                  <a:cubicBezTo>
                    <a:pt x="12" y="2"/>
                    <a:pt x="12" y="2"/>
                    <a:pt x="12" y="2"/>
                  </a:cubicBezTo>
                  <a:cubicBezTo>
                    <a:pt x="11" y="2"/>
                    <a:pt x="11" y="1"/>
                    <a:pt x="11" y="1"/>
                  </a:cubicBezTo>
                  <a:cubicBezTo>
                    <a:pt x="11" y="1"/>
                    <a:pt x="11" y="1"/>
                    <a:pt x="10" y="1"/>
                  </a:cubicBezTo>
                  <a:cubicBezTo>
                    <a:pt x="10" y="1"/>
                    <a:pt x="10" y="1"/>
                    <a:pt x="10" y="1"/>
                  </a:cubicBezTo>
                  <a:cubicBezTo>
                    <a:pt x="9" y="1"/>
                    <a:pt x="9" y="0"/>
                    <a:pt x="9" y="0"/>
                  </a:cubicBezTo>
                  <a:cubicBezTo>
                    <a:pt x="8" y="0"/>
                    <a:pt x="8" y="0"/>
                    <a:pt x="8" y="0"/>
                  </a:cubicBezTo>
                  <a:cubicBezTo>
                    <a:pt x="8" y="0"/>
                    <a:pt x="7" y="0"/>
                    <a:pt x="7" y="0"/>
                  </a:cubicBezTo>
                  <a:cubicBezTo>
                    <a:pt x="7" y="0"/>
                    <a:pt x="8" y="1"/>
                    <a:pt x="7" y="1"/>
                  </a:cubicBezTo>
                  <a:cubicBezTo>
                    <a:pt x="7" y="1"/>
                    <a:pt x="7" y="1"/>
                    <a:pt x="7" y="2"/>
                  </a:cubicBezTo>
                  <a:cubicBezTo>
                    <a:pt x="7" y="2"/>
                    <a:pt x="8" y="2"/>
                    <a:pt x="7" y="3"/>
                  </a:cubicBezTo>
                  <a:cubicBezTo>
                    <a:pt x="7" y="3"/>
                    <a:pt x="6" y="3"/>
                    <a:pt x="6" y="5"/>
                  </a:cubicBezTo>
                  <a:cubicBezTo>
                    <a:pt x="6" y="6"/>
                    <a:pt x="6" y="7"/>
                    <a:pt x="6" y="7"/>
                  </a:cubicBezTo>
                  <a:cubicBezTo>
                    <a:pt x="6" y="7"/>
                    <a:pt x="5" y="7"/>
                    <a:pt x="5" y="6"/>
                  </a:cubicBezTo>
                  <a:cubicBezTo>
                    <a:pt x="5" y="6"/>
                    <a:pt x="5" y="7"/>
                    <a:pt x="5" y="6"/>
                  </a:cubicBezTo>
                  <a:cubicBezTo>
                    <a:pt x="5" y="6"/>
                    <a:pt x="5" y="4"/>
                    <a:pt x="5" y="4"/>
                  </a:cubicBezTo>
                  <a:cubicBezTo>
                    <a:pt x="5" y="4"/>
                    <a:pt x="5" y="5"/>
                    <a:pt x="4" y="5"/>
                  </a:cubicBezTo>
                  <a:cubicBezTo>
                    <a:pt x="4" y="5"/>
                    <a:pt x="4" y="6"/>
                    <a:pt x="3" y="6"/>
                  </a:cubicBezTo>
                  <a:cubicBezTo>
                    <a:pt x="3" y="6"/>
                    <a:pt x="3" y="7"/>
                    <a:pt x="2" y="7"/>
                  </a:cubicBezTo>
                  <a:cubicBezTo>
                    <a:pt x="2" y="7"/>
                    <a:pt x="1" y="8"/>
                    <a:pt x="1" y="9"/>
                  </a:cubicBezTo>
                  <a:cubicBezTo>
                    <a:pt x="2" y="10"/>
                    <a:pt x="2" y="11"/>
                    <a:pt x="1" y="11"/>
                  </a:cubicBezTo>
                  <a:cubicBezTo>
                    <a:pt x="1" y="12"/>
                    <a:pt x="1" y="12"/>
                    <a:pt x="1" y="13"/>
                  </a:cubicBezTo>
                  <a:cubicBezTo>
                    <a:pt x="1" y="13"/>
                    <a:pt x="1" y="14"/>
                    <a:pt x="1" y="14"/>
                  </a:cubicBezTo>
                  <a:cubicBezTo>
                    <a:pt x="1" y="14"/>
                    <a:pt x="1" y="15"/>
                    <a:pt x="2" y="16"/>
                  </a:cubicBezTo>
                  <a:cubicBezTo>
                    <a:pt x="2" y="16"/>
                    <a:pt x="3" y="17"/>
                    <a:pt x="3" y="17"/>
                  </a:cubicBezTo>
                  <a:cubicBezTo>
                    <a:pt x="3" y="18"/>
                    <a:pt x="3" y="18"/>
                    <a:pt x="3" y="19"/>
                  </a:cubicBezTo>
                  <a:cubicBezTo>
                    <a:pt x="3" y="20"/>
                    <a:pt x="3" y="21"/>
                    <a:pt x="3" y="22"/>
                  </a:cubicBezTo>
                  <a:cubicBezTo>
                    <a:pt x="3" y="23"/>
                    <a:pt x="3" y="24"/>
                    <a:pt x="2" y="25"/>
                  </a:cubicBezTo>
                  <a:cubicBezTo>
                    <a:pt x="1" y="26"/>
                    <a:pt x="1" y="26"/>
                    <a:pt x="0" y="26"/>
                  </a:cubicBezTo>
                  <a:cubicBezTo>
                    <a:pt x="10" y="26"/>
                    <a:pt x="10" y="26"/>
                    <a:pt x="10" y="26"/>
                  </a:cubicBezTo>
                  <a:lnTo>
                    <a:pt x="11" y="26"/>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1" name="Freeform 415">
              <a:extLst>
                <a:ext uri="{FF2B5EF4-FFF2-40B4-BE49-F238E27FC236}">
                  <a16:creationId xmlns:a16="http://schemas.microsoft.com/office/drawing/2014/main" id="{274E4137-F42B-4628-8A2B-83F5C6CB0EE8}"/>
                </a:ext>
              </a:extLst>
            </p:cNvPr>
            <p:cNvSpPr>
              <a:spLocks/>
            </p:cNvSpPr>
            <p:nvPr/>
          </p:nvSpPr>
          <p:spPr bwMode="auto">
            <a:xfrm>
              <a:off x="-2233614" y="803276"/>
              <a:ext cx="122238" cy="184150"/>
            </a:xfrm>
            <a:custGeom>
              <a:avLst/>
              <a:gdLst>
                <a:gd name="T0" fmla="*/ 21 w 34"/>
                <a:gd name="T1" fmla="*/ 4 h 51"/>
                <a:gd name="T2" fmla="*/ 6 w 34"/>
                <a:gd name="T3" fmla="*/ 0 h 51"/>
                <a:gd name="T4" fmla="*/ 1 w 34"/>
                <a:gd name="T5" fmla="*/ 16 h 51"/>
                <a:gd name="T6" fmla="*/ 2 w 34"/>
                <a:gd name="T7" fmla="*/ 17 h 51"/>
                <a:gd name="T8" fmla="*/ 1 w 34"/>
                <a:gd name="T9" fmla="*/ 18 h 51"/>
                <a:gd name="T10" fmla="*/ 1 w 34"/>
                <a:gd name="T11" fmla="*/ 19 h 51"/>
                <a:gd name="T12" fmla="*/ 21 w 34"/>
                <a:gd name="T13" fmla="*/ 50 h 51"/>
                <a:gd name="T14" fmla="*/ 22 w 34"/>
                <a:gd name="T15" fmla="*/ 50 h 51"/>
                <a:gd name="T16" fmla="*/ 21 w 34"/>
                <a:gd name="T17" fmla="*/ 47 h 51"/>
                <a:gd name="T18" fmla="*/ 22 w 34"/>
                <a:gd name="T19" fmla="*/ 46 h 51"/>
                <a:gd name="T20" fmla="*/ 22 w 34"/>
                <a:gd name="T21" fmla="*/ 44 h 51"/>
                <a:gd name="T22" fmla="*/ 24 w 34"/>
                <a:gd name="T23" fmla="*/ 43 h 51"/>
                <a:gd name="T24" fmla="*/ 25 w 34"/>
                <a:gd name="T25" fmla="*/ 43 h 51"/>
                <a:gd name="T26" fmla="*/ 26 w 34"/>
                <a:gd name="T27" fmla="*/ 44 h 51"/>
                <a:gd name="T28" fmla="*/ 27 w 34"/>
                <a:gd name="T29" fmla="*/ 39 h 51"/>
                <a:gd name="T30" fmla="*/ 34 w 34"/>
                <a:gd name="T31" fmla="*/ 8 h 51"/>
                <a:gd name="T32" fmla="*/ 21 w 34"/>
                <a:gd name="T33" fmla="*/ 4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4" h="51">
                  <a:moveTo>
                    <a:pt x="21" y="4"/>
                  </a:moveTo>
                  <a:cubicBezTo>
                    <a:pt x="6" y="0"/>
                    <a:pt x="6" y="0"/>
                    <a:pt x="6" y="0"/>
                  </a:cubicBezTo>
                  <a:cubicBezTo>
                    <a:pt x="1" y="16"/>
                    <a:pt x="1" y="16"/>
                    <a:pt x="1" y="16"/>
                  </a:cubicBezTo>
                  <a:cubicBezTo>
                    <a:pt x="1" y="16"/>
                    <a:pt x="1" y="17"/>
                    <a:pt x="2" y="17"/>
                  </a:cubicBezTo>
                  <a:cubicBezTo>
                    <a:pt x="2" y="17"/>
                    <a:pt x="1" y="18"/>
                    <a:pt x="1" y="18"/>
                  </a:cubicBezTo>
                  <a:cubicBezTo>
                    <a:pt x="1" y="19"/>
                    <a:pt x="1" y="19"/>
                    <a:pt x="1" y="19"/>
                  </a:cubicBezTo>
                  <a:cubicBezTo>
                    <a:pt x="0" y="19"/>
                    <a:pt x="21" y="50"/>
                    <a:pt x="21" y="50"/>
                  </a:cubicBezTo>
                  <a:cubicBezTo>
                    <a:pt x="21" y="50"/>
                    <a:pt x="22" y="51"/>
                    <a:pt x="22" y="50"/>
                  </a:cubicBezTo>
                  <a:cubicBezTo>
                    <a:pt x="22" y="49"/>
                    <a:pt x="22" y="48"/>
                    <a:pt x="21" y="47"/>
                  </a:cubicBezTo>
                  <a:cubicBezTo>
                    <a:pt x="21" y="47"/>
                    <a:pt x="21" y="46"/>
                    <a:pt x="22" y="46"/>
                  </a:cubicBezTo>
                  <a:cubicBezTo>
                    <a:pt x="22" y="45"/>
                    <a:pt x="22" y="45"/>
                    <a:pt x="22" y="44"/>
                  </a:cubicBezTo>
                  <a:cubicBezTo>
                    <a:pt x="22" y="44"/>
                    <a:pt x="22" y="43"/>
                    <a:pt x="24" y="43"/>
                  </a:cubicBezTo>
                  <a:cubicBezTo>
                    <a:pt x="25" y="43"/>
                    <a:pt x="25" y="43"/>
                    <a:pt x="25" y="43"/>
                  </a:cubicBezTo>
                  <a:cubicBezTo>
                    <a:pt x="25" y="44"/>
                    <a:pt x="26" y="44"/>
                    <a:pt x="26" y="44"/>
                  </a:cubicBezTo>
                  <a:cubicBezTo>
                    <a:pt x="27" y="39"/>
                    <a:pt x="27" y="39"/>
                    <a:pt x="27" y="39"/>
                  </a:cubicBezTo>
                  <a:cubicBezTo>
                    <a:pt x="34" y="8"/>
                    <a:pt x="34" y="8"/>
                    <a:pt x="34" y="8"/>
                  </a:cubicBezTo>
                  <a:lnTo>
                    <a:pt x="21" y="4"/>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2" name="Freeform 416">
              <a:extLst>
                <a:ext uri="{FF2B5EF4-FFF2-40B4-BE49-F238E27FC236}">
                  <a16:creationId xmlns:a16="http://schemas.microsoft.com/office/drawing/2014/main" id="{7FAD14C9-FDDB-4DBF-83FA-F419E633461A}"/>
                </a:ext>
              </a:extLst>
            </p:cNvPr>
            <p:cNvSpPr>
              <a:spLocks/>
            </p:cNvSpPr>
            <p:nvPr/>
          </p:nvSpPr>
          <p:spPr bwMode="auto">
            <a:xfrm>
              <a:off x="-1914527" y="904876"/>
              <a:ext cx="138113" cy="76200"/>
            </a:xfrm>
            <a:custGeom>
              <a:avLst/>
              <a:gdLst>
                <a:gd name="T0" fmla="*/ 36 w 38"/>
                <a:gd name="T1" fmla="*/ 6 h 21"/>
                <a:gd name="T2" fmla="*/ 37 w 38"/>
                <a:gd name="T3" fmla="*/ 4 h 21"/>
                <a:gd name="T4" fmla="*/ 34 w 38"/>
                <a:gd name="T5" fmla="*/ 2 h 21"/>
                <a:gd name="T6" fmla="*/ 2 w 38"/>
                <a:gd name="T7" fmla="*/ 0 h 21"/>
                <a:gd name="T8" fmla="*/ 0 w 38"/>
                <a:gd name="T9" fmla="*/ 20 h 21"/>
                <a:gd name="T10" fmla="*/ 38 w 38"/>
                <a:gd name="T11" fmla="*/ 21 h 21"/>
                <a:gd name="T12" fmla="*/ 37 w 38"/>
                <a:gd name="T13" fmla="*/ 8 h 21"/>
                <a:gd name="T14" fmla="*/ 36 w 38"/>
                <a:gd name="T15" fmla="*/ 6 h 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8" h="21">
                  <a:moveTo>
                    <a:pt x="36" y="6"/>
                  </a:moveTo>
                  <a:cubicBezTo>
                    <a:pt x="36" y="4"/>
                    <a:pt x="37" y="5"/>
                    <a:pt x="37" y="4"/>
                  </a:cubicBezTo>
                  <a:cubicBezTo>
                    <a:pt x="37" y="3"/>
                    <a:pt x="34" y="2"/>
                    <a:pt x="34" y="2"/>
                  </a:cubicBezTo>
                  <a:cubicBezTo>
                    <a:pt x="26" y="2"/>
                    <a:pt x="2" y="0"/>
                    <a:pt x="2" y="0"/>
                  </a:cubicBezTo>
                  <a:cubicBezTo>
                    <a:pt x="0" y="20"/>
                    <a:pt x="0" y="20"/>
                    <a:pt x="0" y="20"/>
                  </a:cubicBezTo>
                  <a:cubicBezTo>
                    <a:pt x="38" y="21"/>
                    <a:pt x="38" y="21"/>
                    <a:pt x="38" y="21"/>
                  </a:cubicBezTo>
                  <a:cubicBezTo>
                    <a:pt x="37" y="8"/>
                    <a:pt x="37" y="8"/>
                    <a:pt x="37" y="8"/>
                  </a:cubicBezTo>
                  <a:cubicBezTo>
                    <a:pt x="37" y="8"/>
                    <a:pt x="36" y="7"/>
                    <a:pt x="36" y="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3" name="Freeform 417">
              <a:extLst>
                <a:ext uri="{FF2B5EF4-FFF2-40B4-BE49-F238E27FC236}">
                  <a16:creationId xmlns:a16="http://schemas.microsoft.com/office/drawing/2014/main" id="{DABD40FC-2D3A-4E50-8263-F6B093A59153}"/>
                </a:ext>
              </a:extLst>
            </p:cNvPr>
            <p:cNvSpPr>
              <a:spLocks/>
            </p:cNvSpPr>
            <p:nvPr/>
          </p:nvSpPr>
          <p:spPr bwMode="auto">
            <a:xfrm>
              <a:off x="-2063752" y="774701"/>
              <a:ext cx="131763" cy="104775"/>
            </a:xfrm>
            <a:custGeom>
              <a:avLst/>
              <a:gdLst>
                <a:gd name="T0" fmla="*/ 36 w 36"/>
                <a:gd name="T1" fmla="*/ 4 h 29"/>
                <a:gd name="T2" fmla="*/ 5 w 36"/>
                <a:gd name="T3" fmla="*/ 0 h 29"/>
                <a:gd name="T4" fmla="*/ 5 w 36"/>
                <a:gd name="T5" fmla="*/ 3 h 29"/>
                <a:gd name="T6" fmla="*/ 5 w 36"/>
                <a:gd name="T7" fmla="*/ 3 h 29"/>
                <a:gd name="T8" fmla="*/ 1 w 36"/>
                <a:gd name="T9" fmla="*/ 18 h 29"/>
                <a:gd name="T10" fmla="*/ 0 w 36"/>
                <a:gd name="T11" fmla="*/ 25 h 29"/>
                <a:gd name="T12" fmla="*/ 10 w 36"/>
                <a:gd name="T13" fmla="*/ 26 h 29"/>
                <a:gd name="T14" fmla="*/ 10 w 36"/>
                <a:gd name="T15" fmla="*/ 26 h 29"/>
                <a:gd name="T16" fmla="*/ 10 w 36"/>
                <a:gd name="T17" fmla="*/ 26 h 29"/>
                <a:gd name="T18" fmla="*/ 10 w 36"/>
                <a:gd name="T19" fmla="*/ 27 h 29"/>
                <a:gd name="T20" fmla="*/ 33 w 36"/>
                <a:gd name="T21" fmla="*/ 29 h 29"/>
                <a:gd name="T22" fmla="*/ 33 w 36"/>
                <a:gd name="T23" fmla="*/ 29 h 29"/>
                <a:gd name="T24" fmla="*/ 35 w 36"/>
                <a:gd name="T25" fmla="*/ 17 h 29"/>
                <a:gd name="T26" fmla="*/ 36 w 36"/>
                <a:gd name="T27" fmla="*/ 4 h 29"/>
                <a:gd name="T28" fmla="*/ 36 w 36"/>
                <a:gd name="T29" fmla="*/ 4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 h="29">
                  <a:moveTo>
                    <a:pt x="36" y="4"/>
                  </a:moveTo>
                  <a:cubicBezTo>
                    <a:pt x="5" y="0"/>
                    <a:pt x="5" y="0"/>
                    <a:pt x="5" y="0"/>
                  </a:cubicBezTo>
                  <a:cubicBezTo>
                    <a:pt x="5" y="3"/>
                    <a:pt x="5" y="3"/>
                    <a:pt x="5" y="3"/>
                  </a:cubicBezTo>
                  <a:cubicBezTo>
                    <a:pt x="5" y="3"/>
                    <a:pt x="5" y="3"/>
                    <a:pt x="5" y="3"/>
                  </a:cubicBezTo>
                  <a:cubicBezTo>
                    <a:pt x="1" y="18"/>
                    <a:pt x="1" y="18"/>
                    <a:pt x="1" y="18"/>
                  </a:cubicBezTo>
                  <a:cubicBezTo>
                    <a:pt x="0" y="25"/>
                    <a:pt x="0" y="25"/>
                    <a:pt x="0" y="25"/>
                  </a:cubicBezTo>
                  <a:cubicBezTo>
                    <a:pt x="10" y="26"/>
                    <a:pt x="10" y="26"/>
                    <a:pt x="10" y="26"/>
                  </a:cubicBezTo>
                  <a:cubicBezTo>
                    <a:pt x="10" y="26"/>
                    <a:pt x="10" y="26"/>
                    <a:pt x="10" y="26"/>
                  </a:cubicBezTo>
                  <a:cubicBezTo>
                    <a:pt x="10" y="26"/>
                    <a:pt x="10" y="26"/>
                    <a:pt x="10" y="26"/>
                  </a:cubicBezTo>
                  <a:cubicBezTo>
                    <a:pt x="10" y="27"/>
                    <a:pt x="10" y="27"/>
                    <a:pt x="10" y="27"/>
                  </a:cubicBezTo>
                  <a:cubicBezTo>
                    <a:pt x="33" y="29"/>
                    <a:pt x="33" y="29"/>
                    <a:pt x="33" y="29"/>
                  </a:cubicBezTo>
                  <a:cubicBezTo>
                    <a:pt x="33" y="29"/>
                    <a:pt x="33" y="29"/>
                    <a:pt x="33" y="29"/>
                  </a:cubicBezTo>
                  <a:cubicBezTo>
                    <a:pt x="33" y="28"/>
                    <a:pt x="35" y="17"/>
                    <a:pt x="35" y="17"/>
                  </a:cubicBezTo>
                  <a:cubicBezTo>
                    <a:pt x="36" y="4"/>
                    <a:pt x="36" y="4"/>
                    <a:pt x="36" y="4"/>
                  </a:cubicBezTo>
                  <a:cubicBezTo>
                    <a:pt x="36" y="5"/>
                    <a:pt x="36" y="4"/>
                    <a:pt x="36"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4" name="Freeform 418">
              <a:extLst>
                <a:ext uri="{FF2B5EF4-FFF2-40B4-BE49-F238E27FC236}">
                  <a16:creationId xmlns:a16="http://schemas.microsoft.com/office/drawing/2014/main" id="{C7B8439F-E453-49DD-B946-D357D863D522}"/>
                </a:ext>
              </a:extLst>
            </p:cNvPr>
            <p:cNvSpPr>
              <a:spLocks/>
            </p:cNvSpPr>
            <p:nvPr/>
          </p:nvSpPr>
          <p:spPr bwMode="auto">
            <a:xfrm>
              <a:off x="-2063752" y="774701"/>
              <a:ext cx="131763" cy="104775"/>
            </a:xfrm>
            <a:custGeom>
              <a:avLst/>
              <a:gdLst>
                <a:gd name="T0" fmla="*/ 36 w 36"/>
                <a:gd name="T1" fmla="*/ 4 h 29"/>
                <a:gd name="T2" fmla="*/ 5 w 36"/>
                <a:gd name="T3" fmla="*/ 0 h 29"/>
                <a:gd name="T4" fmla="*/ 5 w 36"/>
                <a:gd name="T5" fmla="*/ 3 h 29"/>
                <a:gd name="T6" fmla="*/ 5 w 36"/>
                <a:gd name="T7" fmla="*/ 3 h 29"/>
                <a:gd name="T8" fmla="*/ 1 w 36"/>
                <a:gd name="T9" fmla="*/ 18 h 29"/>
                <a:gd name="T10" fmla="*/ 0 w 36"/>
                <a:gd name="T11" fmla="*/ 25 h 29"/>
                <a:gd name="T12" fmla="*/ 10 w 36"/>
                <a:gd name="T13" fmla="*/ 26 h 29"/>
                <a:gd name="T14" fmla="*/ 10 w 36"/>
                <a:gd name="T15" fmla="*/ 26 h 29"/>
                <a:gd name="T16" fmla="*/ 10 w 36"/>
                <a:gd name="T17" fmla="*/ 26 h 29"/>
                <a:gd name="T18" fmla="*/ 10 w 36"/>
                <a:gd name="T19" fmla="*/ 27 h 29"/>
                <a:gd name="T20" fmla="*/ 33 w 36"/>
                <a:gd name="T21" fmla="*/ 29 h 29"/>
                <a:gd name="T22" fmla="*/ 33 w 36"/>
                <a:gd name="T23" fmla="*/ 29 h 29"/>
                <a:gd name="T24" fmla="*/ 35 w 36"/>
                <a:gd name="T25" fmla="*/ 17 h 29"/>
                <a:gd name="T26" fmla="*/ 36 w 36"/>
                <a:gd name="T27" fmla="*/ 4 h 29"/>
                <a:gd name="T28" fmla="*/ 36 w 36"/>
                <a:gd name="T29" fmla="*/ 4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 h="29">
                  <a:moveTo>
                    <a:pt x="36" y="4"/>
                  </a:moveTo>
                  <a:cubicBezTo>
                    <a:pt x="5" y="0"/>
                    <a:pt x="5" y="0"/>
                    <a:pt x="5" y="0"/>
                  </a:cubicBezTo>
                  <a:cubicBezTo>
                    <a:pt x="5" y="3"/>
                    <a:pt x="5" y="3"/>
                    <a:pt x="5" y="3"/>
                  </a:cubicBezTo>
                  <a:cubicBezTo>
                    <a:pt x="5" y="3"/>
                    <a:pt x="5" y="3"/>
                    <a:pt x="5" y="3"/>
                  </a:cubicBezTo>
                  <a:cubicBezTo>
                    <a:pt x="1" y="18"/>
                    <a:pt x="1" y="18"/>
                    <a:pt x="1" y="18"/>
                  </a:cubicBezTo>
                  <a:cubicBezTo>
                    <a:pt x="0" y="25"/>
                    <a:pt x="0" y="25"/>
                    <a:pt x="0" y="25"/>
                  </a:cubicBezTo>
                  <a:cubicBezTo>
                    <a:pt x="10" y="26"/>
                    <a:pt x="10" y="26"/>
                    <a:pt x="10" y="26"/>
                  </a:cubicBezTo>
                  <a:cubicBezTo>
                    <a:pt x="10" y="26"/>
                    <a:pt x="10" y="26"/>
                    <a:pt x="10" y="26"/>
                  </a:cubicBezTo>
                  <a:cubicBezTo>
                    <a:pt x="10" y="26"/>
                    <a:pt x="10" y="26"/>
                    <a:pt x="10" y="26"/>
                  </a:cubicBezTo>
                  <a:cubicBezTo>
                    <a:pt x="10" y="27"/>
                    <a:pt x="10" y="27"/>
                    <a:pt x="10" y="27"/>
                  </a:cubicBezTo>
                  <a:cubicBezTo>
                    <a:pt x="33" y="29"/>
                    <a:pt x="33" y="29"/>
                    <a:pt x="33" y="29"/>
                  </a:cubicBezTo>
                  <a:cubicBezTo>
                    <a:pt x="33" y="29"/>
                    <a:pt x="33" y="29"/>
                    <a:pt x="33" y="29"/>
                  </a:cubicBezTo>
                  <a:cubicBezTo>
                    <a:pt x="33" y="28"/>
                    <a:pt x="35" y="17"/>
                    <a:pt x="35" y="17"/>
                  </a:cubicBezTo>
                  <a:cubicBezTo>
                    <a:pt x="36" y="4"/>
                    <a:pt x="36" y="4"/>
                    <a:pt x="36" y="4"/>
                  </a:cubicBezTo>
                  <a:cubicBezTo>
                    <a:pt x="36" y="5"/>
                    <a:pt x="36" y="4"/>
                    <a:pt x="36" y="4"/>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375" name="Freeform 419">
              <a:extLst>
                <a:ext uri="{FF2B5EF4-FFF2-40B4-BE49-F238E27FC236}">
                  <a16:creationId xmlns:a16="http://schemas.microsoft.com/office/drawing/2014/main" id="{C5D30539-CE17-4E99-BA9D-D59319294749}"/>
                </a:ext>
              </a:extLst>
            </p:cNvPr>
            <p:cNvSpPr>
              <a:spLocks/>
            </p:cNvSpPr>
            <p:nvPr/>
          </p:nvSpPr>
          <p:spPr bwMode="auto">
            <a:xfrm>
              <a:off x="-1793877" y="896938"/>
              <a:ext cx="120650" cy="101600"/>
            </a:xfrm>
            <a:custGeom>
              <a:avLst/>
              <a:gdLst>
                <a:gd name="T0" fmla="*/ 0 w 33"/>
                <a:gd name="T1" fmla="*/ 2 h 28"/>
                <a:gd name="T2" fmla="*/ 1 w 33"/>
                <a:gd name="T3" fmla="*/ 3 h 28"/>
                <a:gd name="T4" fmla="*/ 1 w 33"/>
                <a:gd name="T5" fmla="*/ 4 h 28"/>
                <a:gd name="T6" fmla="*/ 4 w 33"/>
                <a:gd name="T7" fmla="*/ 6 h 28"/>
                <a:gd name="T8" fmla="*/ 3 w 33"/>
                <a:gd name="T9" fmla="*/ 8 h 28"/>
                <a:gd name="T10" fmla="*/ 4 w 33"/>
                <a:gd name="T11" fmla="*/ 10 h 28"/>
                <a:gd name="T12" fmla="*/ 5 w 33"/>
                <a:gd name="T13" fmla="*/ 23 h 28"/>
                <a:gd name="T14" fmla="*/ 5 w 33"/>
                <a:gd name="T15" fmla="*/ 27 h 28"/>
                <a:gd name="T16" fmla="*/ 28 w 33"/>
                <a:gd name="T17" fmla="*/ 26 h 28"/>
                <a:gd name="T18" fmla="*/ 28 w 33"/>
                <a:gd name="T19" fmla="*/ 26 h 28"/>
                <a:gd name="T20" fmla="*/ 28 w 33"/>
                <a:gd name="T21" fmla="*/ 27 h 28"/>
                <a:gd name="T22" fmla="*/ 28 w 33"/>
                <a:gd name="T23" fmla="*/ 28 h 28"/>
                <a:gd name="T24" fmla="*/ 30 w 33"/>
                <a:gd name="T25" fmla="*/ 28 h 28"/>
                <a:gd name="T26" fmla="*/ 31 w 33"/>
                <a:gd name="T27" fmla="*/ 27 h 28"/>
                <a:gd name="T28" fmla="*/ 31 w 33"/>
                <a:gd name="T29" fmla="*/ 26 h 28"/>
                <a:gd name="T30" fmla="*/ 31 w 33"/>
                <a:gd name="T31" fmla="*/ 26 h 28"/>
                <a:gd name="T32" fmla="*/ 31 w 33"/>
                <a:gd name="T33" fmla="*/ 25 h 28"/>
                <a:gd name="T34" fmla="*/ 32 w 33"/>
                <a:gd name="T35" fmla="*/ 25 h 28"/>
                <a:gd name="T36" fmla="*/ 33 w 33"/>
                <a:gd name="T37" fmla="*/ 23 h 28"/>
                <a:gd name="T38" fmla="*/ 31 w 33"/>
                <a:gd name="T39" fmla="*/ 21 h 28"/>
                <a:gd name="T40" fmla="*/ 31 w 33"/>
                <a:gd name="T41" fmla="*/ 19 h 28"/>
                <a:gd name="T42" fmla="*/ 30 w 33"/>
                <a:gd name="T43" fmla="*/ 18 h 28"/>
                <a:gd name="T44" fmla="*/ 29 w 33"/>
                <a:gd name="T45" fmla="*/ 17 h 28"/>
                <a:gd name="T46" fmla="*/ 27 w 33"/>
                <a:gd name="T47" fmla="*/ 15 h 28"/>
                <a:gd name="T48" fmla="*/ 27 w 33"/>
                <a:gd name="T49" fmla="*/ 14 h 28"/>
                <a:gd name="T50" fmla="*/ 27 w 33"/>
                <a:gd name="T51" fmla="*/ 12 h 28"/>
                <a:gd name="T52" fmla="*/ 26 w 33"/>
                <a:gd name="T53" fmla="*/ 11 h 28"/>
                <a:gd name="T54" fmla="*/ 24 w 33"/>
                <a:gd name="T55" fmla="*/ 10 h 28"/>
                <a:gd name="T56" fmla="*/ 24 w 33"/>
                <a:gd name="T57" fmla="*/ 9 h 28"/>
                <a:gd name="T58" fmla="*/ 23 w 33"/>
                <a:gd name="T59" fmla="*/ 8 h 28"/>
                <a:gd name="T60" fmla="*/ 22 w 33"/>
                <a:gd name="T61" fmla="*/ 7 h 28"/>
                <a:gd name="T62" fmla="*/ 21 w 33"/>
                <a:gd name="T63" fmla="*/ 6 h 28"/>
                <a:gd name="T64" fmla="*/ 21 w 33"/>
                <a:gd name="T65" fmla="*/ 4 h 28"/>
                <a:gd name="T66" fmla="*/ 20 w 33"/>
                <a:gd name="T67" fmla="*/ 2 h 28"/>
                <a:gd name="T68" fmla="*/ 20 w 33"/>
                <a:gd name="T69" fmla="*/ 2 h 28"/>
                <a:gd name="T70" fmla="*/ 19 w 33"/>
                <a:gd name="T71" fmla="*/ 1 h 28"/>
                <a:gd name="T72" fmla="*/ 19 w 33"/>
                <a:gd name="T73" fmla="*/ 1 h 28"/>
                <a:gd name="T74" fmla="*/ 18 w 33"/>
                <a:gd name="T75" fmla="*/ 1 h 28"/>
                <a:gd name="T76" fmla="*/ 0 w 33"/>
                <a:gd name="T77" fmla="*/ 1 h 28"/>
                <a:gd name="T78" fmla="*/ 0 w 33"/>
                <a:gd name="T79" fmla="*/ 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33" h="28">
                  <a:moveTo>
                    <a:pt x="0" y="2"/>
                  </a:moveTo>
                  <a:cubicBezTo>
                    <a:pt x="0" y="2"/>
                    <a:pt x="0" y="2"/>
                    <a:pt x="1" y="3"/>
                  </a:cubicBezTo>
                  <a:cubicBezTo>
                    <a:pt x="1" y="3"/>
                    <a:pt x="1" y="4"/>
                    <a:pt x="1" y="4"/>
                  </a:cubicBezTo>
                  <a:cubicBezTo>
                    <a:pt x="1" y="4"/>
                    <a:pt x="4" y="5"/>
                    <a:pt x="4" y="6"/>
                  </a:cubicBezTo>
                  <a:cubicBezTo>
                    <a:pt x="4" y="7"/>
                    <a:pt x="3" y="6"/>
                    <a:pt x="3" y="8"/>
                  </a:cubicBezTo>
                  <a:cubicBezTo>
                    <a:pt x="3" y="9"/>
                    <a:pt x="4" y="10"/>
                    <a:pt x="4" y="10"/>
                  </a:cubicBezTo>
                  <a:cubicBezTo>
                    <a:pt x="5" y="23"/>
                    <a:pt x="5" y="23"/>
                    <a:pt x="5" y="23"/>
                  </a:cubicBezTo>
                  <a:cubicBezTo>
                    <a:pt x="5" y="27"/>
                    <a:pt x="5" y="27"/>
                    <a:pt x="5" y="27"/>
                  </a:cubicBezTo>
                  <a:cubicBezTo>
                    <a:pt x="28" y="26"/>
                    <a:pt x="28" y="26"/>
                    <a:pt x="28" y="26"/>
                  </a:cubicBezTo>
                  <a:cubicBezTo>
                    <a:pt x="28" y="26"/>
                    <a:pt x="28" y="26"/>
                    <a:pt x="28" y="26"/>
                  </a:cubicBezTo>
                  <a:cubicBezTo>
                    <a:pt x="28" y="27"/>
                    <a:pt x="28" y="27"/>
                    <a:pt x="28" y="27"/>
                  </a:cubicBezTo>
                  <a:cubicBezTo>
                    <a:pt x="28" y="28"/>
                    <a:pt x="28" y="28"/>
                    <a:pt x="28" y="28"/>
                  </a:cubicBezTo>
                  <a:cubicBezTo>
                    <a:pt x="29" y="28"/>
                    <a:pt x="30" y="28"/>
                    <a:pt x="30" y="28"/>
                  </a:cubicBezTo>
                  <a:cubicBezTo>
                    <a:pt x="30" y="28"/>
                    <a:pt x="31" y="28"/>
                    <a:pt x="31" y="27"/>
                  </a:cubicBezTo>
                  <a:cubicBezTo>
                    <a:pt x="31" y="27"/>
                    <a:pt x="31" y="26"/>
                    <a:pt x="31" y="26"/>
                  </a:cubicBezTo>
                  <a:cubicBezTo>
                    <a:pt x="31" y="26"/>
                    <a:pt x="31" y="26"/>
                    <a:pt x="31" y="26"/>
                  </a:cubicBezTo>
                  <a:cubicBezTo>
                    <a:pt x="31" y="25"/>
                    <a:pt x="31" y="25"/>
                    <a:pt x="31" y="25"/>
                  </a:cubicBezTo>
                  <a:cubicBezTo>
                    <a:pt x="32" y="25"/>
                    <a:pt x="32" y="25"/>
                    <a:pt x="32" y="25"/>
                  </a:cubicBezTo>
                  <a:cubicBezTo>
                    <a:pt x="33" y="25"/>
                    <a:pt x="33" y="23"/>
                    <a:pt x="33" y="23"/>
                  </a:cubicBezTo>
                  <a:cubicBezTo>
                    <a:pt x="32" y="23"/>
                    <a:pt x="31" y="22"/>
                    <a:pt x="31" y="21"/>
                  </a:cubicBezTo>
                  <a:cubicBezTo>
                    <a:pt x="31" y="20"/>
                    <a:pt x="31" y="19"/>
                    <a:pt x="31" y="19"/>
                  </a:cubicBezTo>
                  <a:cubicBezTo>
                    <a:pt x="30" y="18"/>
                    <a:pt x="30" y="18"/>
                    <a:pt x="30" y="18"/>
                  </a:cubicBezTo>
                  <a:cubicBezTo>
                    <a:pt x="29" y="18"/>
                    <a:pt x="29" y="17"/>
                    <a:pt x="29" y="17"/>
                  </a:cubicBezTo>
                  <a:cubicBezTo>
                    <a:pt x="29" y="17"/>
                    <a:pt x="27" y="15"/>
                    <a:pt x="27" y="15"/>
                  </a:cubicBezTo>
                  <a:cubicBezTo>
                    <a:pt x="26" y="14"/>
                    <a:pt x="27" y="14"/>
                    <a:pt x="27" y="14"/>
                  </a:cubicBezTo>
                  <a:cubicBezTo>
                    <a:pt x="27" y="14"/>
                    <a:pt x="27" y="13"/>
                    <a:pt x="27" y="12"/>
                  </a:cubicBezTo>
                  <a:cubicBezTo>
                    <a:pt x="27" y="11"/>
                    <a:pt x="26" y="11"/>
                    <a:pt x="26" y="11"/>
                  </a:cubicBezTo>
                  <a:cubicBezTo>
                    <a:pt x="25" y="11"/>
                    <a:pt x="24" y="10"/>
                    <a:pt x="24" y="10"/>
                  </a:cubicBezTo>
                  <a:cubicBezTo>
                    <a:pt x="24" y="9"/>
                    <a:pt x="24" y="9"/>
                    <a:pt x="24" y="9"/>
                  </a:cubicBezTo>
                  <a:cubicBezTo>
                    <a:pt x="23" y="8"/>
                    <a:pt x="23" y="8"/>
                    <a:pt x="23" y="8"/>
                  </a:cubicBezTo>
                  <a:cubicBezTo>
                    <a:pt x="23" y="8"/>
                    <a:pt x="22" y="7"/>
                    <a:pt x="22" y="7"/>
                  </a:cubicBezTo>
                  <a:cubicBezTo>
                    <a:pt x="22" y="7"/>
                    <a:pt x="21" y="7"/>
                    <a:pt x="21" y="6"/>
                  </a:cubicBezTo>
                  <a:cubicBezTo>
                    <a:pt x="20" y="6"/>
                    <a:pt x="21" y="5"/>
                    <a:pt x="21" y="4"/>
                  </a:cubicBezTo>
                  <a:cubicBezTo>
                    <a:pt x="21" y="4"/>
                    <a:pt x="20" y="2"/>
                    <a:pt x="20" y="2"/>
                  </a:cubicBezTo>
                  <a:cubicBezTo>
                    <a:pt x="20" y="2"/>
                    <a:pt x="20" y="2"/>
                    <a:pt x="20" y="2"/>
                  </a:cubicBezTo>
                  <a:cubicBezTo>
                    <a:pt x="20" y="2"/>
                    <a:pt x="20" y="1"/>
                    <a:pt x="19" y="1"/>
                  </a:cubicBezTo>
                  <a:cubicBezTo>
                    <a:pt x="19" y="1"/>
                    <a:pt x="19" y="1"/>
                    <a:pt x="19" y="1"/>
                  </a:cubicBezTo>
                  <a:cubicBezTo>
                    <a:pt x="19" y="0"/>
                    <a:pt x="18" y="1"/>
                    <a:pt x="18" y="1"/>
                  </a:cubicBezTo>
                  <a:cubicBezTo>
                    <a:pt x="0" y="1"/>
                    <a:pt x="0" y="1"/>
                    <a:pt x="0" y="1"/>
                  </a:cubicBezTo>
                  <a:cubicBezTo>
                    <a:pt x="1" y="1"/>
                    <a:pt x="0" y="1"/>
                    <a:pt x="0"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6" name="Freeform 420">
              <a:extLst>
                <a:ext uri="{FF2B5EF4-FFF2-40B4-BE49-F238E27FC236}">
                  <a16:creationId xmlns:a16="http://schemas.microsoft.com/office/drawing/2014/main" id="{C4A3DF05-7F51-4E0E-970A-CB831EBBD23B}"/>
                </a:ext>
              </a:extLst>
            </p:cNvPr>
            <p:cNvSpPr>
              <a:spLocks/>
            </p:cNvSpPr>
            <p:nvPr/>
          </p:nvSpPr>
          <p:spPr bwMode="auto">
            <a:xfrm>
              <a:off x="-1943102" y="835026"/>
              <a:ext cx="152400" cy="76200"/>
            </a:xfrm>
            <a:custGeom>
              <a:avLst/>
              <a:gdLst>
                <a:gd name="T0" fmla="*/ 0 w 42"/>
                <a:gd name="T1" fmla="*/ 12 h 21"/>
                <a:gd name="T2" fmla="*/ 0 w 42"/>
                <a:gd name="T3" fmla="*/ 12 h 21"/>
                <a:gd name="T4" fmla="*/ 10 w 42"/>
                <a:gd name="T5" fmla="*/ 14 h 21"/>
                <a:gd name="T6" fmla="*/ 10 w 42"/>
                <a:gd name="T7" fmla="*/ 19 h 21"/>
                <a:gd name="T8" fmla="*/ 10 w 42"/>
                <a:gd name="T9" fmla="*/ 19 h 21"/>
                <a:gd name="T10" fmla="*/ 10 w 42"/>
                <a:gd name="T11" fmla="*/ 19 h 21"/>
                <a:gd name="T12" fmla="*/ 10 w 42"/>
                <a:gd name="T13" fmla="*/ 19 h 21"/>
                <a:gd name="T14" fmla="*/ 42 w 42"/>
                <a:gd name="T15" fmla="*/ 21 h 21"/>
                <a:gd name="T16" fmla="*/ 42 w 42"/>
                <a:gd name="T17" fmla="*/ 20 h 21"/>
                <a:gd name="T18" fmla="*/ 41 w 42"/>
                <a:gd name="T19" fmla="*/ 19 h 21"/>
                <a:gd name="T20" fmla="*/ 41 w 42"/>
                <a:gd name="T21" fmla="*/ 18 h 21"/>
                <a:gd name="T22" fmla="*/ 41 w 42"/>
                <a:gd name="T23" fmla="*/ 18 h 21"/>
                <a:gd name="T24" fmla="*/ 41 w 42"/>
                <a:gd name="T25" fmla="*/ 18 h 21"/>
                <a:gd name="T26" fmla="*/ 41 w 42"/>
                <a:gd name="T27" fmla="*/ 18 h 21"/>
                <a:gd name="T28" fmla="*/ 40 w 42"/>
                <a:gd name="T29" fmla="*/ 15 h 21"/>
                <a:gd name="T30" fmla="*/ 40 w 42"/>
                <a:gd name="T31" fmla="*/ 12 h 21"/>
                <a:gd name="T32" fmla="*/ 39 w 42"/>
                <a:gd name="T33" fmla="*/ 10 h 21"/>
                <a:gd name="T34" fmla="*/ 38 w 42"/>
                <a:gd name="T35" fmla="*/ 9 h 21"/>
                <a:gd name="T36" fmla="*/ 38 w 42"/>
                <a:gd name="T37" fmla="*/ 8 h 21"/>
                <a:gd name="T38" fmla="*/ 37 w 42"/>
                <a:gd name="T39" fmla="*/ 6 h 21"/>
                <a:gd name="T40" fmla="*/ 37 w 42"/>
                <a:gd name="T41" fmla="*/ 5 h 21"/>
                <a:gd name="T42" fmla="*/ 34 w 42"/>
                <a:gd name="T43" fmla="*/ 4 h 21"/>
                <a:gd name="T44" fmla="*/ 33 w 42"/>
                <a:gd name="T45" fmla="*/ 4 h 21"/>
                <a:gd name="T46" fmla="*/ 31 w 42"/>
                <a:gd name="T47" fmla="*/ 4 h 21"/>
                <a:gd name="T48" fmla="*/ 29 w 42"/>
                <a:gd name="T49" fmla="*/ 4 h 21"/>
                <a:gd name="T50" fmla="*/ 27 w 42"/>
                <a:gd name="T51" fmla="*/ 3 h 21"/>
                <a:gd name="T52" fmla="*/ 25 w 42"/>
                <a:gd name="T53" fmla="*/ 3 h 21"/>
                <a:gd name="T54" fmla="*/ 24 w 42"/>
                <a:gd name="T55" fmla="*/ 2 h 21"/>
                <a:gd name="T56" fmla="*/ 23 w 42"/>
                <a:gd name="T57" fmla="*/ 2 h 21"/>
                <a:gd name="T58" fmla="*/ 21 w 42"/>
                <a:gd name="T59" fmla="*/ 2 h 21"/>
                <a:gd name="T60" fmla="*/ 2 w 42"/>
                <a:gd name="T61" fmla="*/ 0 h 21"/>
                <a:gd name="T62" fmla="*/ 0 w 42"/>
                <a:gd name="T63" fmla="*/ 1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2" h="21">
                  <a:moveTo>
                    <a:pt x="0" y="12"/>
                  </a:moveTo>
                  <a:cubicBezTo>
                    <a:pt x="0" y="12"/>
                    <a:pt x="0" y="12"/>
                    <a:pt x="0" y="12"/>
                  </a:cubicBezTo>
                  <a:cubicBezTo>
                    <a:pt x="10" y="14"/>
                    <a:pt x="10" y="14"/>
                    <a:pt x="10" y="14"/>
                  </a:cubicBezTo>
                  <a:cubicBezTo>
                    <a:pt x="10" y="19"/>
                    <a:pt x="10" y="19"/>
                    <a:pt x="10" y="19"/>
                  </a:cubicBezTo>
                  <a:cubicBezTo>
                    <a:pt x="10" y="19"/>
                    <a:pt x="10" y="19"/>
                    <a:pt x="10" y="19"/>
                  </a:cubicBezTo>
                  <a:cubicBezTo>
                    <a:pt x="10" y="19"/>
                    <a:pt x="10" y="19"/>
                    <a:pt x="10" y="19"/>
                  </a:cubicBezTo>
                  <a:cubicBezTo>
                    <a:pt x="10" y="19"/>
                    <a:pt x="10" y="19"/>
                    <a:pt x="10" y="19"/>
                  </a:cubicBezTo>
                  <a:cubicBezTo>
                    <a:pt x="10" y="19"/>
                    <a:pt x="34" y="21"/>
                    <a:pt x="42" y="21"/>
                  </a:cubicBezTo>
                  <a:cubicBezTo>
                    <a:pt x="42" y="21"/>
                    <a:pt x="42" y="20"/>
                    <a:pt x="42" y="20"/>
                  </a:cubicBezTo>
                  <a:cubicBezTo>
                    <a:pt x="41" y="19"/>
                    <a:pt x="41" y="19"/>
                    <a:pt x="41" y="19"/>
                  </a:cubicBezTo>
                  <a:cubicBezTo>
                    <a:pt x="41" y="18"/>
                    <a:pt x="42" y="18"/>
                    <a:pt x="41" y="18"/>
                  </a:cubicBezTo>
                  <a:cubicBezTo>
                    <a:pt x="41" y="18"/>
                    <a:pt x="41" y="18"/>
                    <a:pt x="41" y="18"/>
                  </a:cubicBezTo>
                  <a:cubicBezTo>
                    <a:pt x="41" y="18"/>
                    <a:pt x="41" y="18"/>
                    <a:pt x="41" y="18"/>
                  </a:cubicBezTo>
                  <a:cubicBezTo>
                    <a:pt x="41" y="18"/>
                    <a:pt x="41" y="18"/>
                    <a:pt x="41" y="18"/>
                  </a:cubicBezTo>
                  <a:cubicBezTo>
                    <a:pt x="41" y="17"/>
                    <a:pt x="40" y="17"/>
                    <a:pt x="40" y="15"/>
                  </a:cubicBezTo>
                  <a:cubicBezTo>
                    <a:pt x="40" y="14"/>
                    <a:pt x="40" y="13"/>
                    <a:pt x="40" y="12"/>
                  </a:cubicBezTo>
                  <a:cubicBezTo>
                    <a:pt x="39" y="12"/>
                    <a:pt x="39" y="10"/>
                    <a:pt x="39" y="10"/>
                  </a:cubicBezTo>
                  <a:cubicBezTo>
                    <a:pt x="39" y="10"/>
                    <a:pt x="39" y="9"/>
                    <a:pt x="38" y="9"/>
                  </a:cubicBezTo>
                  <a:cubicBezTo>
                    <a:pt x="38" y="9"/>
                    <a:pt x="38" y="9"/>
                    <a:pt x="38" y="8"/>
                  </a:cubicBezTo>
                  <a:cubicBezTo>
                    <a:pt x="38" y="7"/>
                    <a:pt x="37" y="6"/>
                    <a:pt x="37" y="6"/>
                  </a:cubicBezTo>
                  <a:cubicBezTo>
                    <a:pt x="37" y="6"/>
                    <a:pt x="38" y="6"/>
                    <a:pt x="37" y="5"/>
                  </a:cubicBezTo>
                  <a:cubicBezTo>
                    <a:pt x="37" y="5"/>
                    <a:pt x="34" y="4"/>
                    <a:pt x="34" y="4"/>
                  </a:cubicBezTo>
                  <a:cubicBezTo>
                    <a:pt x="34" y="4"/>
                    <a:pt x="34" y="4"/>
                    <a:pt x="33" y="4"/>
                  </a:cubicBezTo>
                  <a:cubicBezTo>
                    <a:pt x="33" y="4"/>
                    <a:pt x="32" y="3"/>
                    <a:pt x="31" y="4"/>
                  </a:cubicBezTo>
                  <a:cubicBezTo>
                    <a:pt x="30" y="4"/>
                    <a:pt x="29" y="5"/>
                    <a:pt x="29" y="4"/>
                  </a:cubicBezTo>
                  <a:cubicBezTo>
                    <a:pt x="28" y="4"/>
                    <a:pt x="27" y="3"/>
                    <a:pt x="27" y="3"/>
                  </a:cubicBezTo>
                  <a:cubicBezTo>
                    <a:pt x="27" y="3"/>
                    <a:pt x="26" y="3"/>
                    <a:pt x="25" y="3"/>
                  </a:cubicBezTo>
                  <a:cubicBezTo>
                    <a:pt x="25" y="3"/>
                    <a:pt x="24" y="3"/>
                    <a:pt x="24" y="2"/>
                  </a:cubicBezTo>
                  <a:cubicBezTo>
                    <a:pt x="23" y="2"/>
                    <a:pt x="23" y="2"/>
                    <a:pt x="23" y="2"/>
                  </a:cubicBezTo>
                  <a:cubicBezTo>
                    <a:pt x="22" y="2"/>
                    <a:pt x="21" y="2"/>
                    <a:pt x="21" y="2"/>
                  </a:cubicBezTo>
                  <a:cubicBezTo>
                    <a:pt x="2" y="0"/>
                    <a:pt x="2" y="0"/>
                    <a:pt x="2" y="0"/>
                  </a:cubicBezTo>
                  <a:cubicBezTo>
                    <a:pt x="2" y="0"/>
                    <a:pt x="0" y="11"/>
                    <a:pt x="0" y="1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7" name="Freeform 421">
              <a:extLst>
                <a:ext uri="{FF2B5EF4-FFF2-40B4-BE49-F238E27FC236}">
                  <a16:creationId xmlns:a16="http://schemas.microsoft.com/office/drawing/2014/main" id="{FEAE1962-1337-4D4D-A09E-F77DD9E6C336}"/>
                </a:ext>
              </a:extLst>
            </p:cNvPr>
            <p:cNvSpPr>
              <a:spLocks/>
            </p:cNvSpPr>
            <p:nvPr/>
          </p:nvSpPr>
          <p:spPr bwMode="auto">
            <a:xfrm>
              <a:off x="-1943102" y="835026"/>
              <a:ext cx="152400" cy="76200"/>
            </a:xfrm>
            <a:custGeom>
              <a:avLst/>
              <a:gdLst>
                <a:gd name="T0" fmla="*/ 0 w 42"/>
                <a:gd name="T1" fmla="*/ 12 h 21"/>
                <a:gd name="T2" fmla="*/ 0 w 42"/>
                <a:gd name="T3" fmla="*/ 12 h 21"/>
                <a:gd name="T4" fmla="*/ 10 w 42"/>
                <a:gd name="T5" fmla="*/ 14 h 21"/>
                <a:gd name="T6" fmla="*/ 10 w 42"/>
                <a:gd name="T7" fmla="*/ 19 h 21"/>
                <a:gd name="T8" fmla="*/ 10 w 42"/>
                <a:gd name="T9" fmla="*/ 19 h 21"/>
                <a:gd name="T10" fmla="*/ 10 w 42"/>
                <a:gd name="T11" fmla="*/ 19 h 21"/>
                <a:gd name="T12" fmla="*/ 10 w 42"/>
                <a:gd name="T13" fmla="*/ 19 h 21"/>
                <a:gd name="T14" fmla="*/ 42 w 42"/>
                <a:gd name="T15" fmla="*/ 21 h 21"/>
                <a:gd name="T16" fmla="*/ 42 w 42"/>
                <a:gd name="T17" fmla="*/ 20 h 21"/>
                <a:gd name="T18" fmla="*/ 41 w 42"/>
                <a:gd name="T19" fmla="*/ 19 h 21"/>
                <a:gd name="T20" fmla="*/ 41 w 42"/>
                <a:gd name="T21" fmla="*/ 18 h 21"/>
                <a:gd name="T22" fmla="*/ 41 w 42"/>
                <a:gd name="T23" fmla="*/ 18 h 21"/>
                <a:gd name="T24" fmla="*/ 41 w 42"/>
                <a:gd name="T25" fmla="*/ 18 h 21"/>
                <a:gd name="T26" fmla="*/ 41 w 42"/>
                <a:gd name="T27" fmla="*/ 18 h 21"/>
                <a:gd name="T28" fmla="*/ 40 w 42"/>
                <a:gd name="T29" fmla="*/ 15 h 21"/>
                <a:gd name="T30" fmla="*/ 40 w 42"/>
                <a:gd name="T31" fmla="*/ 12 h 21"/>
                <a:gd name="T32" fmla="*/ 39 w 42"/>
                <a:gd name="T33" fmla="*/ 10 h 21"/>
                <a:gd name="T34" fmla="*/ 38 w 42"/>
                <a:gd name="T35" fmla="*/ 9 h 21"/>
                <a:gd name="T36" fmla="*/ 38 w 42"/>
                <a:gd name="T37" fmla="*/ 8 h 21"/>
                <a:gd name="T38" fmla="*/ 37 w 42"/>
                <a:gd name="T39" fmla="*/ 6 h 21"/>
                <a:gd name="T40" fmla="*/ 37 w 42"/>
                <a:gd name="T41" fmla="*/ 5 h 21"/>
                <a:gd name="T42" fmla="*/ 34 w 42"/>
                <a:gd name="T43" fmla="*/ 4 h 21"/>
                <a:gd name="T44" fmla="*/ 33 w 42"/>
                <a:gd name="T45" fmla="*/ 4 h 21"/>
                <a:gd name="T46" fmla="*/ 31 w 42"/>
                <a:gd name="T47" fmla="*/ 4 h 21"/>
                <a:gd name="T48" fmla="*/ 29 w 42"/>
                <a:gd name="T49" fmla="*/ 4 h 21"/>
                <a:gd name="T50" fmla="*/ 27 w 42"/>
                <a:gd name="T51" fmla="*/ 3 h 21"/>
                <a:gd name="T52" fmla="*/ 25 w 42"/>
                <a:gd name="T53" fmla="*/ 3 h 21"/>
                <a:gd name="T54" fmla="*/ 24 w 42"/>
                <a:gd name="T55" fmla="*/ 2 h 21"/>
                <a:gd name="T56" fmla="*/ 23 w 42"/>
                <a:gd name="T57" fmla="*/ 2 h 21"/>
                <a:gd name="T58" fmla="*/ 21 w 42"/>
                <a:gd name="T59" fmla="*/ 2 h 21"/>
                <a:gd name="T60" fmla="*/ 2 w 42"/>
                <a:gd name="T61" fmla="*/ 0 h 21"/>
                <a:gd name="T62" fmla="*/ 0 w 42"/>
                <a:gd name="T63" fmla="*/ 1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2" h="21">
                  <a:moveTo>
                    <a:pt x="0" y="12"/>
                  </a:moveTo>
                  <a:cubicBezTo>
                    <a:pt x="0" y="12"/>
                    <a:pt x="0" y="12"/>
                    <a:pt x="0" y="12"/>
                  </a:cubicBezTo>
                  <a:cubicBezTo>
                    <a:pt x="10" y="14"/>
                    <a:pt x="10" y="14"/>
                    <a:pt x="10" y="14"/>
                  </a:cubicBezTo>
                  <a:cubicBezTo>
                    <a:pt x="10" y="19"/>
                    <a:pt x="10" y="19"/>
                    <a:pt x="10" y="19"/>
                  </a:cubicBezTo>
                  <a:cubicBezTo>
                    <a:pt x="10" y="19"/>
                    <a:pt x="10" y="19"/>
                    <a:pt x="10" y="19"/>
                  </a:cubicBezTo>
                  <a:cubicBezTo>
                    <a:pt x="10" y="19"/>
                    <a:pt x="10" y="19"/>
                    <a:pt x="10" y="19"/>
                  </a:cubicBezTo>
                  <a:cubicBezTo>
                    <a:pt x="10" y="19"/>
                    <a:pt x="10" y="19"/>
                    <a:pt x="10" y="19"/>
                  </a:cubicBezTo>
                  <a:cubicBezTo>
                    <a:pt x="10" y="19"/>
                    <a:pt x="34" y="21"/>
                    <a:pt x="42" y="21"/>
                  </a:cubicBezTo>
                  <a:cubicBezTo>
                    <a:pt x="42" y="21"/>
                    <a:pt x="42" y="20"/>
                    <a:pt x="42" y="20"/>
                  </a:cubicBezTo>
                  <a:cubicBezTo>
                    <a:pt x="41" y="19"/>
                    <a:pt x="41" y="19"/>
                    <a:pt x="41" y="19"/>
                  </a:cubicBezTo>
                  <a:cubicBezTo>
                    <a:pt x="41" y="18"/>
                    <a:pt x="42" y="18"/>
                    <a:pt x="41" y="18"/>
                  </a:cubicBezTo>
                  <a:cubicBezTo>
                    <a:pt x="41" y="18"/>
                    <a:pt x="41" y="18"/>
                    <a:pt x="41" y="18"/>
                  </a:cubicBezTo>
                  <a:cubicBezTo>
                    <a:pt x="41" y="18"/>
                    <a:pt x="41" y="18"/>
                    <a:pt x="41" y="18"/>
                  </a:cubicBezTo>
                  <a:cubicBezTo>
                    <a:pt x="41" y="18"/>
                    <a:pt x="41" y="18"/>
                    <a:pt x="41" y="18"/>
                  </a:cubicBezTo>
                  <a:cubicBezTo>
                    <a:pt x="41" y="17"/>
                    <a:pt x="40" y="17"/>
                    <a:pt x="40" y="15"/>
                  </a:cubicBezTo>
                  <a:cubicBezTo>
                    <a:pt x="40" y="14"/>
                    <a:pt x="40" y="13"/>
                    <a:pt x="40" y="12"/>
                  </a:cubicBezTo>
                  <a:cubicBezTo>
                    <a:pt x="39" y="12"/>
                    <a:pt x="39" y="10"/>
                    <a:pt x="39" y="10"/>
                  </a:cubicBezTo>
                  <a:cubicBezTo>
                    <a:pt x="39" y="10"/>
                    <a:pt x="39" y="9"/>
                    <a:pt x="38" y="9"/>
                  </a:cubicBezTo>
                  <a:cubicBezTo>
                    <a:pt x="38" y="9"/>
                    <a:pt x="38" y="9"/>
                    <a:pt x="38" y="8"/>
                  </a:cubicBezTo>
                  <a:cubicBezTo>
                    <a:pt x="38" y="7"/>
                    <a:pt x="37" y="6"/>
                    <a:pt x="37" y="6"/>
                  </a:cubicBezTo>
                  <a:cubicBezTo>
                    <a:pt x="37" y="6"/>
                    <a:pt x="38" y="6"/>
                    <a:pt x="37" y="5"/>
                  </a:cubicBezTo>
                  <a:cubicBezTo>
                    <a:pt x="37" y="5"/>
                    <a:pt x="34" y="4"/>
                    <a:pt x="34" y="4"/>
                  </a:cubicBezTo>
                  <a:cubicBezTo>
                    <a:pt x="34" y="4"/>
                    <a:pt x="34" y="4"/>
                    <a:pt x="33" y="4"/>
                  </a:cubicBezTo>
                  <a:cubicBezTo>
                    <a:pt x="33" y="4"/>
                    <a:pt x="32" y="3"/>
                    <a:pt x="31" y="4"/>
                  </a:cubicBezTo>
                  <a:cubicBezTo>
                    <a:pt x="30" y="4"/>
                    <a:pt x="29" y="5"/>
                    <a:pt x="29" y="4"/>
                  </a:cubicBezTo>
                  <a:cubicBezTo>
                    <a:pt x="28" y="4"/>
                    <a:pt x="27" y="3"/>
                    <a:pt x="27" y="3"/>
                  </a:cubicBezTo>
                  <a:cubicBezTo>
                    <a:pt x="27" y="3"/>
                    <a:pt x="26" y="3"/>
                    <a:pt x="25" y="3"/>
                  </a:cubicBezTo>
                  <a:cubicBezTo>
                    <a:pt x="25" y="3"/>
                    <a:pt x="24" y="3"/>
                    <a:pt x="24" y="2"/>
                  </a:cubicBezTo>
                  <a:cubicBezTo>
                    <a:pt x="23" y="2"/>
                    <a:pt x="23" y="2"/>
                    <a:pt x="23" y="2"/>
                  </a:cubicBezTo>
                  <a:cubicBezTo>
                    <a:pt x="22" y="2"/>
                    <a:pt x="21" y="2"/>
                    <a:pt x="21" y="2"/>
                  </a:cubicBezTo>
                  <a:cubicBezTo>
                    <a:pt x="2" y="0"/>
                    <a:pt x="2" y="0"/>
                    <a:pt x="2" y="0"/>
                  </a:cubicBezTo>
                  <a:cubicBezTo>
                    <a:pt x="2" y="0"/>
                    <a:pt x="0" y="11"/>
                    <a:pt x="0" y="12"/>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378" name="Freeform 422">
              <a:extLst>
                <a:ext uri="{FF2B5EF4-FFF2-40B4-BE49-F238E27FC236}">
                  <a16:creationId xmlns:a16="http://schemas.microsoft.com/office/drawing/2014/main" id="{8A6BBF11-CC19-4331-929F-B09659C1E7FC}"/>
                </a:ext>
              </a:extLst>
            </p:cNvPr>
            <p:cNvSpPr>
              <a:spLocks/>
            </p:cNvSpPr>
            <p:nvPr/>
          </p:nvSpPr>
          <p:spPr bwMode="auto">
            <a:xfrm>
              <a:off x="-1655764" y="1020763"/>
              <a:ext cx="69850" cy="115888"/>
            </a:xfrm>
            <a:custGeom>
              <a:avLst/>
              <a:gdLst>
                <a:gd name="T0" fmla="*/ 5 w 19"/>
                <a:gd name="T1" fmla="*/ 30 h 32"/>
                <a:gd name="T2" fmla="*/ 6 w 19"/>
                <a:gd name="T3" fmla="*/ 30 h 32"/>
                <a:gd name="T4" fmla="*/ 6 w 19"/>
                <a:gd name="T5" fmla="*/ 29 h 32"/>
                <a:gd name="T6" fmla="*/ 5 w 19"/>
                <a:gd name="T7" fmla="*/ 26 h 32"/>
                <a:gd name="T8" fmla="*/ 19 w 19"/>
                <a:gd name="T9" fmla="*/ 26 h 32"/>
                <a:gd name="T10" fmla="*/ 18 w 19"/>
                <a:gd name="T11" fmla="*/ 22 h 32"/>
                <a:gd name="T12" fmla="*/ 19 w 19"/>
                <a:gd name="T13" fmla="*/ 18 h 32"/>
                <a:gd name="T14" fmla="*/ 19 w 19"/>
                <a:gd name="T15" fmla="*/ 16 h 32"/>
                <a:gd name="T16" fmla="*/ 17 w 19"/>
                <a:gd name="T17" fmla="*/ 13 h 32"/>
                <a:gd name="T18" fmla="*/ 14 w 19"/>
                <a:gd name="T19" fmla="*/ 0 h 32"/>
                <a:gd name="T20" fmla="*/ 0 w 19"/>
                <a:gd name="T21" fmla="*/ 1 h 32"/>
                <a:gd name="T22" fmla="*/ 1 w 19"/>
                <a:gd name="T23" fmla="*/ 2 h 32"/>
                <a:gd name="T24" fmla="*/ 0 w 19"/>
                <a:gd name="T25" fmla="*/ 22 h 32"/>
                <a:gd name="T26" fmla="*/ 1 w 19"/>
                <a:gd name="T27" fmla="*/ 31 h 32"/>
                <a:gd name="T28" fmla="*/ 2 w 19"/>
                <a:gd name="T29" fmla="*/ 31 h 32"/>
                <a:gd name="T30" fmla="*/ 2 w 19"/>
                <a:gd name="T31" fmla="*/ 31 h 32"/>
                <a:gd name="T32" fmla="*/ 3 w 19"/>
                <a:gd name="T33" fmla="*/ 31 h 32"/>
                <a:gd name="T34" fmla="*/ 3 w 19"/>
                <a:gd name="T35" fmla="*/ 30 h 32"/>
                <a:gd name="T36" fmla="*/ 2 w 19"/>
                <a:gd name="T37" fmla="*/ 29 h 32"/>
                <a:gd name="T38" fmla="*/ 3 w 19"/>
                <a:gd name="T39" fmla="*/ 29 h 32"/>
                <a:gd name="T40" fmla="*/ 2 w 19"/>
                <a:gd name="T41" fmla="*/ 28 h 32"/>
                <a:gd name="T42" fmla="*/ 3 w 19"/>
                <a:gd name="T43" fmla="*/ 26 h 32"/>
                <a:gd name="T44" fmla="*/ 3 w 19"/>
                <a:gd name="T45" fmla="*/ 26 h 32"/>
                <a:gd name="T46" fmla="*/ 3 w 19"/>
                <a:gd name="T47" fmla="*/ 27 h 32"/>
                <a:gd name="T48" fmla="*/ 3 w 19"/>
                <a:gd name="T49" fmla="*/ 28 h 32"/>
                <a:gd name="T50" fmla="*/ 3 w 19"/>
                <a:gd name="T51" fmla="*/ 28 h 32"/>
                <a:gd name="T52" fmla="*/ 4 w 19"/>
                <a:gd name="T53" fmla="*/ 30 h 32"/>
                <a:gd name="T54" fmla="*/ 4 w 19"/>
                <a:gd name="T55" fmla="*/ 30 h 32"/>
                <a:gd name="T56" fmla="*/ 4 w 19"/>
                <a:gd name="T57" fmla="*/ 31 h 32"/>
                <a:gd name="T58" fmla="*/ 3 w 19"/>
                <a:gd name="T59" fmla="*/ 32 h 32"/>
                <a:gd name="T60" fmla="*/ 3 w 19"/>
                <a:gd name="T61" fmla="*/ 32 h 32"/>
                <a:gd name="T62" fmla="*/ 4 w 19"/>
                <a:gd name="T63" fmla="*/ 32 h 32"/>
                <a:gd name="T64" fmla="*/ 6 w 19"/>
                <a:gd name="T65" fmla="*/ 31 h 32"/>
                <a:gd name="T66" fmla="*/ 5 w 19"/>
                <a:gd name="T67" fmla="*/ 30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9" h="32">
                  <a:moveTo>
                    <a:pt x="5" y="30"/>
                  </a:moveTo>
                  <a:cubicBezTo>
                    <a:pt x="5" y="30"/>
                    <a:pt x="6" y="30"/>
                    <a:pt x="6" y="30"/>
                  </a:cubicBezTo>
                  <a:cubicBezTo>
                    <a:pt x="6" y="29"/>
                    <a:pt x="6" y="29"/>
                    <a:pt x="6" y="29"/>
                  </a:cubicBezTo>
                  <a:cubicBezTo>
                    <a:pt x="6" y="28"/>
                    <a:pt x="6" y="27"/>
                    <a:pt x="5" y="26"/>
                  </a:cubicBezTo>
                  <a:cubicBezTo>
                    <a:pt x="19" y="26"/>
                    <a:pt x="19" y="26"/>
                    <a:pt x="19" y="26"/>
                  </a:cubicBezTo>
                  <a:cubicBezTo>
                    <a:pt x="19" y="24"/>
                    <a:pt x="18" y="23"/>
                    <a:pt x="18" y="22"/>
                  </a:cubicBezTo>
                  <a:cubicBezTo>
                    <a:pt x="18" y="20"/>
                    <a:pt x="18" y="18"/>
                    <a:pt x="19" y="18"/>
                  </a:cubicBezTo>
                  <a:cubicBezTo>
                    <a:pt x="19" y="17"/>
                    <a:pt x="19" y="16"/>
                    <a:pt x="19" y="16"/>
                  </a:cubicBezTo>
                  <a:cubicBezTo>
                    <a:pt x="17" y="13"/>
                    <a:pt x="17" y="13"/>
                    <a:pt x="17" y="13"/>
                  </a:cubicBezTo>
                  <a:cubicBezTo>
                    <a:pt x="14" y="0"/>
                    <a:pt x="14" y="0"/>
                    <a:pt x="14" y="0"/>
                  </a:cubicBezTo>
                  <a:cubicBezTo>
                    <a:pt x="9" y="1"/>
                    <a:pt x="0" y="1"/>
                    <a:pt x="0" y="1"/>
                  </a:cubicBezTo>
                  <a:cubicBezTo>
                    <a:pt x="0" y="2"/>
                    <a:pt x="1" y="2"/>
                    <a:pt x="1" y="2"/>
                  </a:cubicBezTo>
                  <a:cubicBezTo>
                    <a:pt x="0" y="22"/>
                    <a:pt x="0" y="22"/>
                    <a:pt x="0" y="22"/>
                  </a:cubicBezTo>
                  <a:cubicBezTo>
                    <a:pt x="1" y="31"/>
                    <a:pt x="1" y="31"/>
                    <a:pt x="1" y="31"/>
                  </a:cubicBezTo>
                  <a:cubicBezTo>
                    <a:pt x="1" y="31"/>
                    <a:pt x="1" y="31"/>
                    <a:pt x="2" y="31"/>
                  </a:cubicBezTo>
                  <a:cubicBezTo>
                    <a:pt x="2" y="31"/>
                    <a:pt x="2" y="31"/>
                    <a:pt x="2" y="31"/>
                  </a:cubicBezTo>
                  <a:cubicBezTo>
                    <a:pt x="2" y="31"/>
                    <a:pt x="3" y="31"/>
                    <a:pt x="3" y="31"/>
                  </a:cubicBezTo>
                  <a:cubicBezTo>
                    <a:pt x="3" y="30"/>
                    <a:pt x="3" y="30"/>
                    <a:pt x="3" y="30"/>
                  </a:cubicBezTo>
                  <a:cubicBezTo>
                    <a:pt x="2" y="30"/>
                    <a:pt x="2" y="29"/>
                    <a:pt x="2" y="29"/>
                  </a:cubicBezTo>
                  <a:cubicBezTo>
                    <a:pt x="2" y="29"/>
                    <a:pt x="2" y="29"/>
                    <a:pt x="3" y="29"/>
                  </a:cubicBezTo>
                  <a:cubicBezTo>
                    <a:pt x="3" y="29"/>
                    <a:pt x="3" y="28"/>
                    <a:pt x="2" y="28"/>
                  </a:cubicBezTo>
                  <a:cubicBezTo>
                    <a:pt x="2" y="27"/>
                    <a:pt x="2" y="27"/>
                    <a:pt x="3" y="26"/>
                  </a:cubicBezTo>
                  <a:cubicBezTo>
                    <a:pt x="3" y="26"/>
                    <a:pt x="3" y="26"/>
                    <a:pt x="3" y="26"/>
                  </a:cubicBezTo>
                  <a:cubicBezTo>
                    <a:pt x="3" y="26"/>
                    <a:pt x="3" y="26"/>
                    <a:pt x="3" y="27"/>
                  </a:cubicBezTo>
                  <a:cubicBezTo>
                    <a:pt x="3" y="27"/>
                    <a:pt x="3" y="27"/>
                    <a:pt x="3" y="28"/>
                  </a:cubicBezTo>
                  <a:cubicBezTo>
                    <a:pt x="3" y="28"/>
                    <a:pt x="3" y="28"/>
                    <a:pt x="3" y="28"/>
                  </a:cubicBezTo>
                  <a:cubicBezTo>
                    <a:pt x="3" y="29"/>
                    <a:pt x="4" y="29"/>
                    <a:pt x="4" y="30"/>
                  </a:cubicBezTo>
                  <a:cubicBezTo>
                    <a:pt x="4" y="30"/>
                    <a:pt x="4" y="30"/>
                    <a:pt x="4" y="30"/>
                  </a:cubicBezTo>
                  <a:cubicBezTo>
                    <a:pt x="4" y="31"/>
                    <a:pt x="5" y="31"/>
                    <a:pt x="4" y="31"/>
                  </a:cubicBezTo>
                  <a:cubicBezTo>
                    <a:pt x="3" y="31"/>
                    <a:pt x="3" y="32"/>
                    <a:pt x="3" y="32"/>
                  </a:cubicBezTo>
                  <a:cubicBezTo>
                    <a:pt x="3" y="32"/>
                    <a:pt x="3" y="32"/>
                    <a:pt x="3" y="32"/>
                  </a:cubicBezTo>
                  <a:cubicBezTo>
                    <a:pt x="4" y="32"/>
                    <a:pt x="4" y="32"/>
                    <a:pt x="4" y="32"/>
                  </a:cubicBezTo>
                  <a:cubicBezTo>
                    <a:pt x="5" y="31"/>
                    <a:pt x="6" y="31"/>
                    <a:pt x="6" y="31"/>
                  </a:cubicBezTo>
                  <a:cubicBezTo>
                    <a:pt x="6" y="31"/>
                    <a:pt x="5" y="31"/>
                    <a:pt x="5" y="3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9" name="Freeform 423">
              <a:extLst>
                <a:ext uri="{FF2B5EF4-FFF2-40B4-BE49-F238E27FC236}">
                  <a16:creationId xmlns:a16="http://schemas.microsoft.com/office/drawing/2014/main" id="{9BBE2221-8D06-414F-B0C0-EB2EB9C51D69}"/>
                </a:ext>
              </a:extLst>
            </p:cNvPr>
            <p:cNvSpPr>
              <a:spLocks/>
            </p:cNvSpPr>
            <p:nvPr/>
          </p:nvSpPr>
          <p:spPr bwMode="auto">
            <a:xfrm>
              <a:off x="-1638302" y="1111251"/>
              <a:ext cx="165100" cy="130175"/>
            </a:xfrm>
            <a:custGeom>
              <a:avLst/>
              <a:gdLst>
                <a:gd name="T0" fmla="*/ 30 w 45"/>
                <a:gd name="T1" fmla="*/ 1 h 36"/>
                <a:gd name="T2" fmla="*/ 1 w 45"/>
                <a:gd name="T3" fmla="*/ 4 h 36"/>
                <a:gd name="T4" fmla="*/ 2 w 45"/>
                <a:gd name="T5" fmla="*/ 5 h 36"/>
                <a:gd name="T6" fmla="*/ 3 w 45"/>
                <a:gd name="T7" fmla="*/ 4 h 36"/>
                <a:gd name="T8" fmla="*/ 5 w 45"/>
                <a:gd name="T9" fmla="*/ 5 h 36"/>
                <a:gd name="T10" fmla="*/ 5 w 45"/>
                <a:gd name="T11" fmla="*/ 5 h 36"/>
                <a:gd name="T12" fmla="*/ 6 w 45"/>
                <a:gd name="T13" fmla="*/ 5 h 36"/>
                <a:gd name="T14" fmla="*/ 10 w 45"/>
                <a:gd name="T15" fmla="*/ 6 h 36"/>
                <a:gd name="T16" fmla="*/ 12 w 45"/>
                <a:gd name="T17" fmla="*/ 6 h 36"/>
                <a:gd name="T18" fmla="*/ 12 w 45"/>
                <a:gd name="T19" fmla="*/ 8 h 36"/>
                <a:gd name="T20" fmla="*/ 14 w 45"/>
                <a:gd name="T21" fmla="*/ 8 h 36"/>
                <a:gd name="T22" fmla="*/ 16 w 45"/>
                <a:gd name="T23" fmla="*/ 9 h 36"/>
                <a:gd name="T24" fmla="*/ 17 w 45"/>
                <a:gd name="T25" fmla="*/ 8 h 36"/>
                <a:gd name="T26" fmla="*/ 19 w 45"/>
                <a:gd name="T27" fmla="*/ 6 h 36"/>
                <a:gd name="T28" fmla="*/ 22 w 45"/>
                <a:gd name="T29" fmla="*/ 7 h 36"/>
                <a:gd name="T30" fmla="*/ 24 w 45"/>
                <a:gd name="T31" fmla="*/ 9 h 36"/>
                <a:gd name="T32" fmla="*/ 27 w 45"/>
                <a:gd name="T33" fmla="*/ 11 h 36"/>
                <a:gd name="T34" fmla="*/ 28 w 45"/>
                <a:gd name="T35" fmla="*/ 15 h 36"/>
                <a:gd name="T36" fmla="*/ 28 w 45"/>
                <a:gd name="T37" fmla="*/ 19 h 36"/>
                <a:gd name="T38" fmla="*/ 28 w 45"/>
                <a:gd name="T39" fmla="*/ 18 h 36"/>
                <a:gd name="T40" fmla="*/ 30 w 45"/>
                <a:gd name="T41" fmla="*/ 18 h 36"/>
                <a:gd name="T42" fmla="*/ 30 w 45"/>
                <a:gd name="T43" fmla="*/ 21 h 36"/>
                <a:gd name="T44" fmla="*/ 29 w 45"/>
                <a:gd name="T45" fmla="*/ 22 h 36"/>
                <a:gd name="T46" fmla="*/ 30 w 45"/>
                <a:gd name="T47" fmla="*/ 24 h 36"/>
                <a:gd name="T48" fmla="*/ 32 w 45"/>
                <a:gd name="T49" fmla="*/ 25 h 36"/>
                <a:gd name="T50" fmla="*/ 33 w 45"/>
                <a:gd name="T51" fmla="*/ 26 h 36"/>
                <a:gd name="T52" fmla="*/ 32 w 45"/>
                <a:gd name="T53" fmla="*/ 27 h 36"/>
                <a:gd name="T54" fmla="*/ 34 w 45"/>
                <a:gd name="T55" fmla="*/ 28 h 36"/>
                <a:gd name="T56" fmla="*/ 36 w 45"/>
                <a:gd name="T57" fmla="*/ 30 h 36"/>
                <a:gd name="T58" fmla="*/ 37 w 45"/>
                <a:gd name="T59" fmla="*/ 31 h 36"/>
                <a:gd name="T60" fmla="*/ 39 w 45"/>
                <a:gd name="T61" fmla="*/ 33 h 36"/>
                <a:gd name="T62" fmla="*/ 39 w 45"/>
                <a:gd name="T63" fmla="*/ 34 h 36"/>
                <a:gd name="T64" fmla="*/ 39 w 45"/>
                <a:gd name="T65" fmla="*/ 35 h 36"/>
                <a:gd name="T66" fmla="*/ 40 w 45"/>
                <a:gd name="T67" fmla="*/ 35 h 36"/>
                <a:gd name="T68" fmla="*/ 43 w 45"/>
                <a:gd name="T69" fmla="*/ 34 h 36"/>
                <a:gd name="T70" fmla="*/ 44 w 45"/>
                <a:gd name="T71" fmla="*/ 30 h 36"/>
                <a:gd name="T72" fmla="*/ 44 w 45"/>
                <a:gd name="T73" fmla="*/ 26 h 36"/>
                <a:gd name="T74" fmla="*/ 44 w 45"/>
                <a:gd name="T75" fmla="*/ 24 h 36"/>
                <a:gd name="T76" fmla="*/ 42 w 45"/>
                <a:gd name="T77" fmla="*/ 21 h 36"/>
                <a:gd name="T78" fmla="*/ 43 w 45"/>
                <a:gd name="T79" fmla="*/ 21 h 36"/>
                <a:gd name="T80" fmla="*/ 41 w 45"/>
                <a:gd name="T81" fmla="*/ 18 h 36"/>
                <a:gd name="T82" fmla="*/ 41 w 45"/>
                <a:gd name="T83" fmla="*/ 17 h 36"/>
                <a:gd name="T84" fmla="*/ 40 w 45"/>
                <a:gd name="T85" fmla="*/ 16 h 36"/>
                <a:gd name="T86" fmla="*/ 38 w 45"/>
                <a:gd name="T87" fmla="*/ 13 h 36"/>
                <a:gd name="T88" fmla="*/ 39 w 45"/>
                <a:gd name="T89" fmla="*/ 12 h 36"/>
                <a:gd name="T90" fmla="*/ 37 w 45"/>
                <a:gd name="T91" fmla="*/ 11 h 36"/>
                <a:gd name="T92" fmla="*/ 37 w 45"/>
                <a:gd name="T93" fmla="*/ 10 h 36"/>
                <a:gd name="T94" fmla="*/ 36 w 45"/>
                <a:gd name="T95" fmla="*/ 7 h 36"/>
                <a:gd name="T96" fmla="*/ 34 w 45"/>
                <a:gd name="T97" fmla="*/ 3 h 36"/>
                <a:gd name="T98" fmla="*/ 34 w 45"/>
                <a:gd name="T99" fmla="*/ 0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45" h="36">
                  <a:moveTo>
                    <a:pt x="31" y="0"/>
                  </a:moveTo>
                  <a:cubicBezTo>
                    <a:pt x="31" y="0"/>
                    <a:pt x="31" y="1"/>
                    <a:pt x="31" y="1"/>
                  </a:cubicBezTo>
                  <a:cubicBezTo>
                    <a:pt x="31" y="1"/>
                    <a:pt x="31" y="2"/>
                    <a:pt x="30" y="2"/>
                  </a:cubicBezTo>
                  <a:cubicBezTo>
                    <a:pt x="30" y="2"/>
                    <a:pt x="30" y="1"/>
                    <a:pt x="30" y="1"/>
                  </a:cubicBezTo>
                  <a:cubicBezTo>
                    <a:pt x="15" y="2"/>
                    <a:pt x="15" y="2"/>
                    <a:pt x="15" y="2"/>
                  </a:cubicBezTo>
                  <a:cubicBezTo>
                    <a:pt x="14" y="1"/>
                    <a:pt x="14" y="1"/>
                    <a:pt x="14" y="1"/>
                  </a:cubicBezTo>
                  <a:cubicBezTo>
                    <a:pt x="0" y="1"/>
                    <a:pt x="0" y="1"/>
                    <a:pt x="0" y="1"/>
                  </a:cubicBezTo>
                  <a:cubicBezTo>
                    <a:pt x="1" y="2"/>
                    <a:pt x="1" y="3"/>
                    <a:pt x="1" y="4"/>
                  </a:cubicBezTo>
                  <a:cubicBezTo>
                    <a:pt x="1" y="4"/>
                    <a:pt x="1" y="4"/>
                    <a:pt x="1" y="5"/>
                  </a:cubicBezTo>
                  <a:cubicBezTo>
                    <a:pt x="1" y="5"/>
                    <a:pt x="0" y="5"/>
                    <a:pt x="0" y="5"/>
                  </a:cubicBezTo>
                  <a:cubicBezTo>
                    <a:pt x="0" y="6"/>
                    <a:pt x="1" y="6"/>
                    <a:pt x="1" y="6"/>
                  </a:cubicBezTo>
                  <a:cubicBezTo>
                    <a:pt x="1" y="6"/>
                    <a:pt x="2" y="6"/>
                    <a:pt x="2" y="5"/>
                  </a:cubicBezTo>
                  <a:cubicBezTo>
                    <a:pt x="2" y="4"/>
                    <a:pt x="2" y="4"/>
                    <a:pt x="2" y="4"/>
                  </a:cubicBezTo>
                  <a:cubicBezTo>
                    <a:pt x="2" y="4"/>
                    <a:pt x="2" y="5"/>
                    <a:pt x="2" y="5"/>
                  </a:cubicBezTo>
                  <a:cubicBezTo>
                    <a:pt x="3" y="5"/>
                    <a:pt x="3" y="4"/>
                    <a:pt x="3" y="4"/>
                  </a:cubicBezTo>
                  <a:cubicBezTo>
                    <a:pt x="3" y="4"/>
                    <a:pt x="3" y="4"/>
                    <a:pt x="3" y="4"/>
                  </a:cubicBezTo>
                  <a:cubicBezTo>
                    <a:pt x="3" y="4"/>
                    <a:pt x="4" y="4"/>
                    <a:pt x="3" y="4"/>
                  </a:cubicBezTo>
                  <a:cubicBezTo>
                    <a:pt x="3" y="5"/>
                    <a:pt x="3" y="5"/>
                    <a:pt x="3" y="5"/>
                  </a:cubicBezTo>
                  <a:cubicBezTo>
                    <a:pt x="3" y="6"/>
                    <a:pt x="3" y="6"/>
                    <a:pt x="4" y="6"/>
                  </a:cubicBezTo>
                  <a:cubicBezTo>
                    <a:pt x="4" y="6"/>
                    <a:pt x="5" y="6"/>
                    <a:pt x="5" y="5"/>
                  </a:cubicBezTo>
                  <a:cubicBezTo>
                    <a:pt x="5" y="5"/>
                    <a:pt x="5" y="5"/>
                    <a:pt x="4" y="5"/>
                  </a:cubicBezTo>
                  <a:cubicBezTo>
                    <a:pt x="4" y="5"/>
                    <a:pt x="3" y="5"/>
                    <a:pt x="3" y="5"/>
                  </a:cubicBezTo>
                  <a:cubicBezTo>
                    <a:pt x="3" y="5"/>
                    <a:pt x="4" y="5"/>
                    <a:pt x="4" y="5"/>
                  </a:cubicBezTo>
                  <a:cubicBezTo>
                    <a:pt x="5" y="5"/>
                    <a:pt x="5" y="5"/>
                    <a:pt x="5" y="5"/>
                  </a:cubicBezTo>
                  <a:cubicBezTo>
                    <a:pt x="5" y="5"/>
                    <a:pt x="6" y="4"/>
                    <a:pt x="6" y="4"/>
                  </a:cubicBezTo>
                  <a:cubicBezTo>
                    <a:pt x="7" y="4"/>
                    <a:pt x="8" y="4"/>
                    <a:pt x="8" y="4"/>
                  </a:cubicBezTo>
                  <a:cubicBezTo>
                    <a:pt x="8" y="5"/>
                    <a:pt x="7" y="5"/>
                    <a:pt x="7" y="5"/>
                  </a:cubicBezTo>
                  <a:cubicBezTo>
                    <a:pt x="7" y="5"/>
                    <a:pt x="6" y="5"/>
                    <a:pt x="6" y="5"/>
                  </a:cubicBezTo>
                  <a:cubicBezTo>
                    <a:pt x="6" y="5"/>
                    <a:pt x="7" y="5"/>
                    <a:pt x="7" y="5"/>
                  </a:cubicBezTo>
                  <a:cubicBezTo>
                    <a:pt x="7" y="5"/>
                    <a:pt x="8" y="5"/>
                    <a:pt x="9" y="5"/>
                  </a:cubicBezTo>
                  <a:cubicBezTo>
                    <a:pt x="9" y="5"/>
                    <a:pt x="10" y="6"/>
                    <a:pt x="10" y="6"/>
                  </a:cubicBezTo>
                  <a:cubicBezTo>
                    <a:pt x="10" y="6"/>
                    <a:pt x="11" y="6"/>
                    <a:pt x="10" y="6"/>
                  </a:cubicBezTo>
                  <a:cubicBezTo>
                    <a:pt x="10" y="5"/>
                    <a:pt x="10" y="5"/>
                    <a:pt x="11" y="5"/>
                  </a:cubicBezTo>
                  <a:cubicBezTo>
                    <a:pt x="12" y="5"/>
                    <a:pt x="11" y="5"/>
                    <a:pt x="11" y="5"/>
                  </a:cubicBezTo>
                  <a:cubicBezTo>
                    <a:pt x="11" y="5"/>
                    <a:pt x="11" y="6"/>
                    <a:pt x="12" y="6"/>
                  </a:cubicBezTo>
                  <a:cubicBezTo>
                    <a:pt x="12" y="6"/>
                    <a:pt x="12" y="6"/>
                    <a:pt x="12" y="6"/>
                  </a:cubicBezTo>
                  <a:cubicBezTo>
                    <a:pt x="12" y="6"/>
                    <a:pt x="12" y="7"/>
                    <a:pt x="12" y="6"/>
                  </a:cubicBezTo>
                  <a:cubicBezTo>
                    <a:pt x="11" y="6"/>
                    <a:pt x="11" y="6"/>
                    <a:pt x="11" y="6"/>
                  </a:cubicBezTo>
                  <a:cubicBezTo>
                    <a:pt x="11" y="6"/>
                    <a:pt x="11" y="6"/>
                    <a:pt x="11" y="7"/>
                  </a:cubicBezTo>
                  <a:cubicBezTo>
                    <a:pt x="11" y="7"/>
                    <a:pt x="12" y="7"/>
                    <a:pt x="12" y="8"/>
                  </a:cubicBezTo>
                  <a:cubicBezTo>
                    <a:pt x="12" y="8"/>
                    <a:pt x="12" y="9"/>
                    <a:pt x="12" y="9"/>
                  </a:cubicBezTo>
                  <a:cubicBezTo>
                    <a:pt x="12" y="9"/>
                    <a:pt x="12" y="9"/>
                    <a:pt x="13" y="9"/>
                  </a:cubicBezTo>
                  <a:cubicBezTo>
                    <a:pt x="13" y="9"/>
                    <a:pt x="13" y="9"/>
                    <a:pt x="14" y="9"/>
                  </a:cubicBezTo>
                  <a:cubicBezTo>
                    <a:pt x="14" y="9"/>
                    <a:pt x="14" y="8"/>
                    <a:pt x="14" y="8"/>
                  </a:cubicBezTo>
                  <a:cubicBezTo>
                    <a:pt x="14" y="8"/>
                    <a:pt x="14" y="8"/>
                    <a:pt x="15" y="8"/>
                  </a:cubicBezTo>
                  <a:cubicBezTo>
                    <a:pt x="15" y="8"/>
                    <a:pt x="15" y="8"/>
                    <a:pt x="15" y="8"/>
                  </a:cubicBezTo>
                  <a:cubicBezTo>
                    <a:pt x="15" y="8"/>
                    <a:pt x="16" y="8"/>
                    <a:pt x="16" y="8"/>
                  </a:cubicBezTo>
                  <a:cubicBezTo>
                    <a:pt x="16" y="8"/>
                    <a:pt x="16" y="8"/>
                    <a:pt x="16" y="9"/>
                  </a:cubicBezTo>
                  <a:cubicBezTo>
                    <a:pt x="15" y="9"/>
                    <a:pt x="15" y="9"/>
                    <a:pt x="15" y="9"/>
                  </a:cubicBezTo>
                  <a:cubicBezTo>
                    <a:pt x="15" y="9"/>
                    <a:pt x="16" y="9"/>
                    <a:pt x="16" y="9"/>
                  </a:cubicBezTo>
                  <a:cubicBezTo>
                    <a:pt x="17" y="9"/>
                    <a:pt x="17" y="8"/>
                    <a:pt x="17" y="8"/>
                  </a:cubicBezTo>
                  <a:cubicBezTo>
                    <a:pt x="17" y="8"/>
                    <a:pt x="17" y="8"/>
                    <a:pt x="17" y="8"/>
                  </a:cubicBezTo>
                  <a:cubicBezTo>
                    <a:pt x="17" y="7"/>
                    <a:pt x="17" y="7"/>
                    <a:pt x="18" y="7"/>
                  </a:cubicBezTo>
                  <a:cubicBezTo>
                    <a:pt x="18" y="7"/>
                    <a:pt x="18" y="7"/>
                    <a:pt x="18" y="7"/>
                  </a:cubicBezTo>
                  <a:cubicBezTo>
                    <a:pt x="18" y="6"/>
                    <a:pt x="18" y="6"/>
                    <a:pt x="19" y="6"/>
                  </a:cubicBezTo>
                  <a:cubicBezTo>
                    <a:pt x="19" y="6"/>
                    <a:pt x="19" y="6"/>
                    <a:pt x="19" y="6"/>
                  </a:cubicBezTo>
                  <a:cubicBezTo>
                    <a:pt x="19" y="5"/>
                    <a:pt x="20" y="5"/>
                    <a:pt x="20" y="6"/>
                  </a:cubicBezTo>
                  <a:cubicBezTo>
                    <a:pt x="20" y="6"/>
                    <a:pt x="20" y="6"/>
                    <a:pt x="21" y="6"/>
                  </a:cubicBezTo>
                  <a:cubicBezTo>
                    <a:pt x="21" y="6"/>
                    <a:pt x="21" y="6"/>
                    <a:pt x="21" y="6"/>
                  </a:cubicBezTo>
                  <a:cubicBezTo>
                    <a:pt x="21" y="7"/>
                    <a:pt x="21" y="7"/>
                    <a:pt x="22" y="7"/>
                  </a:cubicBezTo>
                  <a:cubicBezTo>
                    <a:pt x="22" y="7"/>
                    <a:pt x="22" y="7"/>
                    <a:pt x="23" y="8"/>
                  </a:cubicBezTo>
                  <a:cubicBezTo>
                    <a:pt x="23" y="8"/>
                    <a:pt x="23" y="8"/>
                    <a:pt x="23" y="8"/>
                  </a:cubicBezTo>
                  <a:cubicBezTo>
                    <a:pt x="23" y="7"/>
                    <a:pt x="24" y="8"/>
                    <a:pt x="24" y="8"/>
                  </a:cubicBezTo>
                  <a:cubicBezTo>
                    <a:pt x="23" y="8"/>
                    <a:pt x="23" y="9"/>
                    <a:pt x="24" y="9"/>
                  </a:cubicBezTo>
                  <a:cubicBezTo>
                    <a:pt x="24" y="9"/>
                    <a:pt x="25" y="9"/>
                    <a:pt x="25" y="10"/>
                  </a:cubicBezTo>
                  <a:cubicBezTo>
                    <a:pt x="25" y="11"/>
                    <a:pt x="25" y="11"/>
                    <a:pt x="25" y="11"/>
                  </a:cubicBezTo>
                  <a:cubicBezTo>
                    <a:pt x="25" y="11"/>
                    <a:pt x="26" y="11"/>
                    <a:pt x="27" y="11"/>
                  </a:cubicBezTo>
                  <a:cubicBezTo>
                    <a:pt x="27" y="11"/>
                    <a:pt x="27" y="11"/>
                    <a:pt x="27" y="11"/>
                  </a:cubicBezTo>
                  <a:cubicBezTo>
                    <a:pt x="27" y="11"/>
                    <a:pt x="28" y="11"/>
                    <a:pt x="27" y="11"/>
                  </a:cubicBezTo>
                  <a:cubicBezTo>
                    <a:pt x="27" y="12"/>
                    <a:pt x="27" y="12"/>
                    <a:pt x="28" y="12"/>
                  </a:cubicBezTo>
                  <a:cubicBezTo>
                    <a:pt x="28" y="12"/>
                    <a:pt x="28" y="13"/>
                    <a:pt x="28" y="13"/>
                  </a:cubicBezTo>
                  <a:cubicBezTo>
                    <a:pt x="28" y="14"/>
                    <a:pt x="29" y="14"/>
                    <a:pt x="28" y="15"/>
                  </a:cubicBezTo>
                  <a:cubicBezTo>
                    <a:pt x="28" y="15"/>
                    <a:pt x="28" y="16"/>
                    <a:pt x="28" y="16"/>
                  </a:cubicBezTo>
                  <a:cubicBezTo>
                    <a:pt x="28" y="17"/>
                    <a:pt x="28" y="17"/>
                    <a:pt x="28" y="17"/>
                  </a:cubicBezTo>
                  <a:cubicBezTo>
                    <a:pt x="27" y="18"/>
                    <a:pt x="27" y="18"/>
                    <a:pt x="27" y="18"/>
                  </a:cubicBezTo>
                  <a:cubicBezTo>
                    <a:pt x="27" y="19"/>
                    <a:pt x="27" y="19"/>
                    <a:pt x="28" y="19"/>
                  </a:cubicBezTo>
                  <a:cubicBezTo>
                    <a:pt x="28" y="19"/>
                    <a:pt x="28" y="20"/>
                    <a:pt x="28" y="20"/>
                  </a:cubicBezTo>
                  <a:cubicBezTo>
                    <a:pt x="28" y="20"/>
                    <a:pt x="29" y="20"/>
                    <a:pt x="29" y="20"/>
                  </a:cubicBezTo>
                  <a:cubicBezTo>
                    <a:pt x="29" y="20"/>
                    <a:pt x="29" y="20"/>
                    <a:pt x="29" y="19"/>
                  </a:cubicBezTo>
                  <a:cubicBezTo>
                    <a:pt x="29" y="19"/>
                    <a:pt x="29" y="18"/>
                    <a:pt x="28" y="18"/>
                  </a:cubicBezTo>
                  <a:cubicBezTo>
                    <a:pt x="28" y="18"/>
                    <a:pt x="29" y="18"/>
                    <a:pt x="29" y="18"/>
                  </a:cubicBezTo>
                  <a:cubicBezTo>
                    <a:pt x="29" y="18"/>
                    <a:pt x="29" y="19"/>
                    <a:pt x="29" y="19"/>
                  </a:cubicBezTo>
                  <a:cubicBezTo>
                    <a:pt x="30" y="19"/>
                    <a:pt x="30" y="19"/>
                    <a:pt x="30" y="19"/>
                  </a:cubicBezTo>
                  <a:cubicBezTo>
                    <a:pt x="30" y="19"/>
                    <a:pt x="30" y="18"/>
                    <a:pt x="30" y="18"/>
                  </a:cubicBezTo>
                  <a:cubicBezTo>
                    <a:pt x="30" y="18"/>
                    <a:pt x="31" y="19"/>
                    <a:pt x="30" y="19"/>
                  </a:cubicBezTo>
                  <a:cubicBezTo>
                    <a:pt x="30" y="20"/>
                    <a:pt x="30" y="20"/>
                    <a:pt x="30" y="20"/>
                  </a:cubicBezTo>
                  <a:cubicBezTo>
                    <a:pt x="30" y="20"/>
                    <a:pt x="30" y="21"/>
                    <a:pt x="30" y="21"/>
                  </a:cubicBezTo>
                  <a:cubicBezTo>
                    <a:pt x="31" y="21"/>
                    <a:pt x="31" y="21"/>
                    <a:pt x="30" y="21"/>
                  </a:cubicBezTo>
                  <a:cubicBezTo>
                    <a:pt x="30" y="21"/>
                    <a:pt x="30" y="21"/>
                    <a:pt x="30" y="21"/>
                  </a:cubicBezTo>
                  <a:cubicBezTo>
                    <a:pt x="30" y="22"/>
                    <a:pt x="30" y="22"/>
                    <a:pt x="30" y="22"/>
                  </a:cubicBezTo>
                  <a:cubicBezTo>
                    <a:pt x="29" y="22"/>
                    <a:pt x="29" y="21"/>
                    <a:pt x="29" y="21"/>
                  </a:cubicBezTo>
                  <a:cubicBezTo>
                    <a:pt x="29" y="22"/>
                    <a:pt x="29" y="22"/>
                    <a:pt x="29" y="22"/>
                  </a:cubicBezTo>
                  <a:cubicBezTo>
                    <a:pt x="29" y="22"/>
                    <a:pt x="29" y="22"/>
                    <a:pt x="29" y="22"/>
                  </a:cubicBezTo>
                  <a:cubicBezTo>
                    <a:pt x="29" y="23"/>
                    <a:pt x="29" y="23"/>
                    <a:pt x="29" y="23"/>
                  </a:cubicBezTo>
                  <a:cubicBezTo>
                    <a:pt x="29" y="23"/>
                    <a:pt x="29" y="23"/>
                    <a:pt x="29" y="23"/>
                  </a:cubicBezTo>
                  <a:cubicBezTo>
                    <a:pt x="29" y="24"/>
                    <a:pt x="29" y="24"/>
                    <a:pt x="30" y="24"/>
                  </a:cubicBezTo>
                  <a:cubicBezTo>
                    <a:pt x="30" y="24"/>
                    <a:pt x="30" y="24"/>
                    <a:pt x="30" y="24"/>
                  </a:cubicBezTo>
                  <a:cubicBezTo>
                    <a:pt x="30" y="25"/>
                    <a:pt x="30" y="25"/>
                    <a:pt x="31" y="25"/>
                  </a:cubicBezTo>
                  <a:cubicBezTo>
                    <a:pt x="31" y="25"/>
                    <a:pt x="31" y="24"/>
                    <a:pt x="31" y="25"/>
                  </a:cubicBezTo>
                  <a:cubicBezTo>
                    <a:pt x="31" y="25"/>
                    <a:pt x="31" y="25"/>
                    <a:pt x="32" y="25"/>
                  </a:cubicBezTo>
                  <a:cubicBezTo>
                    <a:pt x="32" y="25"/>
                    <a:pt x="32" y="25"/>
                    <a:pt x="32" y="25"/>
                  </a:cubicBezTo>
                  <a:cubicBezTo>
                    <a:pt x="32" y="25"/>
                    <a:pt x="32" y="24"/>
                    <a:pt x="33" y="24"/>
                  </a:cubicBezTo>
                  <a:cubicBezTo>
                    <a:pt x="33" y="24"/>
                    <a:pt x="33" y="25"/>
                    <a:pt x="33" y="25"/>
                  </a:cubicBezTo>
                  <a:cubicBezTo>
                    <a:pt x="33" y="25"/>
                    <a:pt x="32" y="25"/>
                    <a:pt x="33" y="26"/>
                  </a:cubicBezTo>
                  <a:cubicBezTo>
                    <a:pt x="33" y="26"/>
                    <a:pt x="33" y="26"/>
                    <a:pt x="33" y="26"/>
                  </a:cubicBezTo>
                  <a:cubicBezTo>
                    <a:pt x="33" y="27"/>
                    <a:pt x="32" y="27"/>
                    <a:pt x="32" y="26"/>
                  </a:cubicBezTo>
                  <a:cubicBezTo>
                    <a:pt x="32" y="26"/>
                    <a:pt x="32" y="26"/>
                    <a:pt x="31" y="26"/>
                  </a:cubicBezTo>
                  <a:cubicBezTo>
                    <a:pt x="31" y="26"/>
                    <a:pt x="32" y="27"/>
                    <a:pt x="32" y="27"/>
                  </a:cubicBezTo>
                  <a:cubicBezTo>
                    <a:pt x="32" y="27"/>
                    <a:pt x="32" y="28"/>
                    <a:pt x="32" y="28"/>
                  </a:cubicBezTo>
                  <a:cubicBezTo>
                    <a:pt x="32" y="28"/>
                    <a:pt x="33" y="28"/>
                    <a:pt x="33" y="28"/>
                  </a:cubicBezTo>
                  <a:cubicBezTo>
                    <a:pt x="33" y="28"/>
                    <a:pt x="33" y="28"/>
                    <a:pt x="33" y="28"/>
                  </a:cubicBezTo>
                  <a:cubicBezTo>
                    <a:pt x="33" y="28"/>
                    <a:pt x="34" y="28"/>
                    <a:pt x="34" y="28"/>
                  </a:cubicBezTo>
                  <a:cubicBezTo>
                    <a:pt x="34" y="27"/>
                    <a:pt x="34" y="27"/>
                    <a:pt x="34" y="27"/>
                  </a:cubicBezTo>
                  <a:cubicBezTo>
                    <a:pt x="35" y="27"/>
                    <a:pt x="35" y="27"/>
                    <a:pt x="35" y="28"/>
                  </a:cubicBezTo>
                  <a:cubicBezTo>
                    <a:pt x="35" y="28"/>
                    <a:pt x="35" y="29"/>
                    <a:pt x="35" y="29"/>
                  </a:cubicBezTo>
                  <a:cubicBezTo>
                    <a:pt x="35" y="30"/>
                    <a:pt x="36" y="30"/>
                    <a:pt x="36" y="30"/>
                  </a:cubicBezTo>
                  <a:cubicBezTo>
                    <a:pt x="36" y="30"/>
                    <a:pt x="36" y="30"/>
                    <a:pt x="36" y="30"/>
                  </a:cubicBezTo>
                  <a:cubicBezTo>
                    <a:pt x="36" y="31"/>
                    <a:pt x="36" y="31"/>
                    <a:pt x="36" y="31"/>
                  </a:cubicBezTo>
                  <a:cubicBezTo>
                    <a:pt x="37" y="30"/>
                    <a:pt x="37" y="30"/>
                    <a:pt x="37" y="31"/>
                  </a:cubicBezTo>
                  <a:cubicBezTo>
                    <a:pt x="37" y="31"/>
                    <a:pt x="37" y="31"/>
                    <a:pt x="37" y="31"/>
                  </a:cubicBezTo>
                  <a:cubicBezTo>
                    <a:pt x="37" y="31"/>
                    <a:pt x="38" y="31"/>
                    <a:pt x="38" y="31"/>
                  </a:cubicBezTo>
                  <a:cubicBezTo>
                    <a:pt x="38" y="31"/>
                    <a:pt x="39" y="31"/>
                    <a:pt x="39" y="31"/>
                  </a:cubicBezTo>
                  <a:cubicBezTo>
                    <a:pt x="39" y="31"/>
                    <a:pt x="39" y="32"/>
                    <a:pt x="39" y="32"/>
                  </a:cubicBezTo>
                  <a:cubicBezTo>
                    <a:pt x="39" y="32"/>
                    <a:pt x="39" y="32"/>
                    <a:pt x="39" y="33"/>
                  </a:cubicBezTo>
                  <a:cubicBezTo>
                    <a:pt x="38" y="33"/>
                    <a:pt x="38" y="33"/>
                    <a:pt x="38" y="33"/>
                  </a:cubicBezTo>
                  <a:cubicBezTo>
                    <a:pt x="38" y="34"/>
                    <a:pt x="39" y="33"/>
                    <a:pt x="39" y="33"/>
                  </a:cubicBezTo>
                  <a:cubicBezTo>
                    <a:pt x="39" y="33"/>
                    <a:pt x="39" y="33"/>
                    <a:pt x="39" y="33"/>
                  </a:cubicBezTo>
                  <a:cubicBezTo>
                    <a:pt x="39" y="33"/>
                    <a:pt x="39" y="33"/>
                    <a:pt x="39" y="34"/>
                  </a:cubicBezTo>
                  <a:cubicBezTo>
                    <a:pt x="38" y="34"/>
                    <a:pt x="39" y="34"/>
                    <a:pt x="39" y="34"/>
                  </a:cubicBezTo>
                  <a:cubicBezTo>
                    <a:pt x="40" y="34"/>
                    <a:pt x="40" y="34"/>
                    <a:pt x="40" y="34"/>
                  </a:cubicBezTo>
                  <a:cubicBezTo>
                    <a:pt x="41" y="34"/>
                    <a:pt x="41" y="34"/>
                    <a:pt x="40" y="35"/>
                  </a:cubicBezTo>
                  <a:cubicBezTo>
                    <a:pt x="40" y="35"/>
                    <a:pt x="39" y="35"/>
                    <a:pt x="39" y="35"/>
                  </a:cubicBezTo>
                  <a:cubicBezTo>
                    <a:pt x="38" y="35"/>
                    <a:pt x="38" y="35"/>
                    <a:pt x="38" y="35"/>
                  </a:cubicBezTo>
                  <a:cubicBezTo>
                    <a:pt x="38" y="35"/>
                    <a:pt x="39" y="35"/>
                    <a:pt x="39" y="36"/>
                  </a:cubicBezTo>
                  <a:cubicBezTo>
                    <a:pt x="39" y="36"/>
                    <a:pt x="39" y="36"/>
                    <a:pt x="40" y="36"/>
                  </a:cubicBezTo>
                  <a:cubicBezTo>
                    <a:pt x="40" y="36"/>
                    <a:pt x="40" y="35"/>
                    <a:pt x="40" y="35"/>
                  </a:cubicBezTo>
                  <a:cubicBezTo>
                    <a:pt x="41" y="35"/>
                    <a:pt x="41" y="36"/>
                    <a:pt x="41" y="36"/>
                  </a:cubicBezTo>
                  <a:cubicBezTo>
                    <a:pt x="42" y="36"/>
                    <a:pt x="41" y="35"/>
                    <a:pt x="41" y="35"/>
                  </a:cubicBezTo>
                  <a:cubicBezTo>
                    <a:pt x="41" y="35"/>
                    <a:pt x="41" y="35"/>
                    <a:pt x="42" y="35"/>
                  </a:cubicBezTo>
                  <a:cubicBezTo>
                    <a:pt x="43" y="34"/>
                    <a:pt x="43" y="34"/>
                    <a:pt x="43" y="34"/>
                  </a:cubicBezTo>
                  <a:cubicBezTo>
                    <a:pt x="43" y="34"/>
                    <a:pt x="44" y="34"/>
                    <a:pt x="43" y="33"/>
                  </a:cubicBezTo>
                  <a:cubicBezTo>
                    <a:pt x="43" y="33"/>
                    <a:pt x="43" y="33"/>
                    <a:pt x="43" y="32"/>
                  </a:cubicBezTo>
                  <a:cubicBezTo>
                    <a:pt x="43" y="32"/>
                    <a:pt x="43" y="32"/>
                    <a:pt x="43" y="31"/>
                  </a:cubicBezTo>
                  <a:cubicBezTo>
                    <a:pt x="43" y="31"/>
                    <a:pt x="43" y="30"/>
                    <a:pt x="44" y="30"/>
                  </a:cubicBezTo>
                  <a:cubicBezTo>
                    <a:pt x="44" y="29"/>
                    <a:pt x="44" y="30"/>
                    <a:pt x="44" y="29"/>
                  </a:cubicBezTo>
                  <a:cubicBezTo>
                    <a:pt x="45" y="29"/>
                    <a:pt x="44" y="28"/>
                    <a:pt x="44" y="28"/>
                  </a:cubicBezTo>
                  <a:cubicBezTo>
                    <a:pt x="44" y="27"/>
                    <a:pt x="44" y="27"/>
                    <a:pt x="44" y="27"/>
                  </a:cubicBezTo>
                  <a:cubicBezTo>
                    <a:pt x="44" y="27"/>
                    <a:pt x="44" y="26"/>
                    <a:pt x="44" y="26"/>
                  </a:cubicBezTo>
                  <a:cubicBezTo>
                    <a:pt x="44" y="26"/>
                    <a:pt x="44" y="26"/>
                    <a:pt x="44" y="26"/>
                  </a:cubicBezTo>
                  <a:cubicBezTo>
                    <a:pt x="44" y="26"/>
                    <a:pt x="44" y="26"/>
                    <a:pt x="44" y="25"/>
                  </a:cubicBezTo>
                  <a:cubicBezTo>
                    <a:pt x="44" y="25"/>
                    <a:pt x="44" y="25"/>
                    <a:pt x="44" y="25"/>
                  </a:cubicBezTo>
                  <a:cubicBezTo>
                    <a:pt x="44" y="25"/>
                    <a:pt x="44" y="24"/>
                    <a:pt x="44" y="24"/>
                  </a:cubicBezTo>
                  <a:cubicBezTo>
                    <a:pt x="43" y="24"/>
                    <a:pt x="43" y="24"/>
                    <a:pt x="43" y="24"/>
                  </a:cubicBezTo>
                  <a:cubicBezTo>
                    <a:pt x="43" y="23"/>
                    <a:pt x="43" y="23"/>
                    <a:pt x="43" y="22"/>
                  </a:cubicBezTo>
                  <a:cubicBezTo>
                    <a:pt x="43" y="22"/>
                    <a:pt x="43" y="22"/>
                    <a:pt x="42" y="21"/>
                  </a:cubicBezTo>
                  <a:cubicBezTo>
                    <a:pt x="42" y="21"/>
                    <a:pt x="42" y="21"/>
                    <a:pt x="42" y="21"/>
                  </a:cubicBezTo>
                  <a:cubicBezTo>
                    <a:pt x="42" y="20"/>
                    <a:pt x="42" y="20"/>
                    <a:pt x="42" y="21"/>
                  </a:cubicBezTo>
                  <a:cubicBezTo>
                    <a:pt x="42" y="21"/>
                    <a:pt x="43" y="21"/>
                    <a:pt x="43" y="22"/>
                  </a:cubicBezTo>
                  <a:cubicBezTo>
                    <a:pt x="43" y="22"/>
                    <a:pt x="43" y="24"/>
                    <a:pt x="44" y="23"/>
                  </a:cubicBezTo>
                  <a:cubicBezTo>
                    <a:pt x="44" y="23"/>
                    <a:pt x="43" y="22"/>
                    <a:pt x="43" y="21"/>
                  </a:cubicBezTo>
                  <a:cubicBezTo>
                    <a:pt x="43" y="21"/>
                    <a:pt x="43" y="20"/>
                    <a:pt x="42" y="19"/>
                  </a:cubicBezTo>
                  <a:cubicBezTo>
                    <a:pt x="42" y="19"/>
                    <a:pt x="42" y="18"/>
                    <a:pt x="42" y="18"/>
                  </a:cubicBezTo>
                  <a:cubicBezTo>
                    <a:pt x="41" y="17"/>
                    <a:pt x="41" y="17"/>
                    <a:pt x="41" y="17"/>
                  </a:cubicBezTo>
                  <a:cubicBezTo>
                    <a:pt x="41" y="17"/>
                    <a:pt x="41" y="18"/>
                    <a:pt x="41" y="18"/>
                  </a:cubicBezTo>
                  <a:cubicBezTo>
                    <a:pt x="41" y="18"/>
                    <a:pt x="41" y="19"/>
                    <a:pt x="41" y="19"/>
                  </a:cubicBezTo>
                  <a:cubicBezTo>
                    <a:pt x="41" y="19"/>
                    <a:pt x="41" y="18"/>
                    <a:pt x="41" y="18"/>
                  </a:cubicBezTo>
                  <a:cubicBezTo>
                    <a:pt x="40" y="17"/>
                    <a:pt x="40" y="17"/>
                    <a:pt x="40" y="17"/>
                  </a:cubicBezTo>
                  <a:cubicBezTo>
                    <a:pt x="40" y="17"/>
                    <a:pt x="40" y="17"/>
                    <a:pt x="41" y="17"/>
                  </a:cubicBezTo>
                  <a:cubicBezTo>
                    <a:pt x="41" y="17"/>
                    <a:pt x="41" y="16"/>
                    <a:pt x="41" y="16"/>
                  </a:cubicBezTo>
                  <a:cubicBezTo>
                    <a:pt x="41" y="16"/>
                    <a:pt x="40" y="15"/>
                    <a:pt x="40" y="15"/>
                  </a:cubicBezTo>
                  <a:cubicBezTo>
                    <a:pt x="40" y="15"/>
                    <a:pt x="40" y="15"/>
                    <a:pt x="40" y="15"/>
                  </a:cubicBezTo>
                  <a:cubicBezTo>
                    <a:pt x="40" y="15"/>
                    <a:pt x="40" y="16"/>
                    <a:pt x="40" y="16"/>
                  </a:cubicBezTo>
                  <a:cubicBezTo>
                    <a:pt x="40" y="16"/>
                    <a:pt x="40" y="16"/>
                    <a:pt x="40" y="16"/>
                  </a:cubicBezTo>
                  <a:cubicBezTo>
                    <a:pt x="40" y="16"/>
                    <a:pt x="39" y="16"/>
                    <a:pt x="39" y="16"/>
                  </a:cubicBezTo>
                  <a:cubicBezTo>
                    <a:pt x="39" y="15"/>
                    <a:pt x="39" y="15"/>
                    <a:pt x="39" y="14"/>
                  </a:cubicBezTo>
                  <a:cubicBezTo>
                    <a:pt x="38" y="14"/>
                    <a:pt x="38" y="13"/>
                    <a:pt x="38" y="13"/>
                  </a:cubicBezTo>
                  <a:cubicBezTo>
                    <a:pt x="38" y="13"/>
                    <a:pt x="38" y="12"/>
                    <a:pt x="38" y="13"/>
                  </a:cubicBezTo>
                  <a:cubicBezTo>
                    <a:pt x="38" y="13"/>
                    <a:pt x="39" y="13"/>
                    <a:pt x="39" y="13"/>
                  </a:cubicBezTo>
                  <a:cubicBezTo>
                    <a:pt x="39" y="13"/>
                    <a:pt x="39" y="14"/>
                    <a:pt x="39" y="13"/>
                  </a:cubicBezTo>
                  <a:cubicBezTo>
                    <a:pt x="40" y="13"/>
                    <a:pt x="39" y="13"/>
                    <a:pt x="39" y="12"/>
                  </a:cubicBezTo>
                  <a:cubicBezTo>
                    <a:pt x="38" y="11"/>
                    <a:pt x="38" y="11"/>
                    <a:pt x="38" y="11"/>
                  </a:cubicBezTo>
                  <a:cubicBezTo>
                    <a:pt x="38" y="11"/>
                    <a:pt x="38" y="11"/>
                    <a:pt x="38" y="11"/>
                  </a:cubicBezTo>
                  <a:cubicBezTo>
                    <a:pt x="38" y="11"/>
                    <a:pt x="38" y="11"/>
                    <a:pt x="37" y="11"/>
                  </a:cubicBezTo>
                  <a:cubicBezTo>
                    <a:pt x="37" y="11"/>
                    <a:pt x="37" y="11"/>
                    <a:pt x="37" y="11"/>
                  </a:cubicBezTo>
                  <a:cubicBezTo>
                    <a:pt x="36" y="10"/>
                    <a:pt x="36" y="10"/>
                    <a:pt x="36" y="10"/>
                  </a:cubicBezTo>
                  <a:cubicBezTo>
                    <a:pt x="36" y="10"/>
                    <a:pt x="36" y="10"/>
                    <a:pt x="36" y="10"/>
                  </a:cubicBezTo>
                  <a:cubicBezTo>
                    <a:pt x="36" y="10"/>
                    <a:pt x="37" y="10"/>
                    <a:pt x="37" y="10"/>
                  </a:cubicBezTo>
                  <a:cubicBezTo>
                    <a:pt x="37" y="10"/>
                    <a:pt x="37" y="10"/>
                    <a:pt x="37" y="10"/>
                  </a:cubicBezTo>
                  <a:cubicBezTo>
                    <a:pt x="37" y="10"/>
                    <a:pt x="37" y="9"/>
                    <a:pt x="37" y="9"/>
                  </a:cubicBezTo>
                  <a:cubicBezTo>
                    <a:pt x="37" y="9"/>
                    <a:pt x="37" y="9"/>
                    <a:pt x="37" y="9"/>
                  </a:cubicBezTo>
                  <a:cubicBezTo>
                    <a:pt x="37" y="9"/>
                    <a:pt x="36" y="9"/>
                    <a:pt x="36" y="8"/>
                  </a:cubicBezTo>
                  <a:cubicBezTo>
                    <a:pt x="36" y="8"/>
                    <a:pt x="36" y="8"/>
                    <a:pt x="36" y="7"/>
                  </a:cubicBezTo>
                  <a:cubicBezTo>
                    <a:pt x="35" y="7"/>
                    <a:pt x="35" y="6"/>
                    <a:pt x="35" y="6"/>
                  </a:cubicBezTo>
                  <a:cubicBezTo>
                    <a:pt x="35" y="6"/>
                    <a:pt x="35" y="5"/>
                    <a:pt x="35" y="5"/>
                  </a:cubicBezTo>
                  <a:cubicBezTo>
                    <a:pt x="35" y="5"/>
                    <a:pt x="35" y="4"/>
                    <a:pt x="35" y="4"/>
                  </a:cubicBezTo>
                  <a:cubicBezTo>
                    <a:pt x="35" y="4"/>
                    <a:pt x="35" y="3"/>
                    <a:pt x="34" y="3"/>
                  </a:cubicBezTo>
                  <a:cubicBezTo>
                    <a:pt x="34" y="2"/>
                    <a:pt x="34" y="2"/>
                    <a:pt x="34" y="2"/>
                  </a:cubicBezTo>
                  <a:cubicBezTo>
                    <a:pt x="34" y="2"/>
                    <a:pt x="34" y="1"/>
                    <a:pt x="34" y="1"/>
                  </a:cubicBezTo>
                  <a:cubicBezTo>
                    <a:pt x="34" y="1"/>
                    <a:pt x="34" y="0"/>
                    <a:pt x="34" y="0"/>
                  </a:cubicBezTo>
                  <a:cubicBezTo>
                    <a:pt x="34" y="0"/>
                    <a:pt x="34" y="0"/>
                    <a:pt x="34" y="0"/>
                  </a:cubicBezTo>
                  <a:cubicBezTo>
                    <a:pt x="33" y="1"/>
                    <a:pt x="32" y="0"/>
                    <a:pt x="3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0" name="Freeform 424">
              <a:extLst>
                <a:ext uri="{FF2B5EF4-FFF2-40B4-BE49-F238E27FC236}">
                  <a16:creationId xmlns:a16="http://schemas.microsoft.com/office/drawing/2014/main" id="{740B296F-1985-4915-9E09-041B9E100C4F}"/>
                </a:ext>
              </a:extLst>
            </p:cNvPr>
            <p:cNvSpPr>
              <a:spLocks/>
            </p:cNvSpPr>
            <p:nvPr/>
          </p:nvSpPr>
          <p:spPr bwMode="auto">
            <a:xfrm>
              <a:off x="-1604964" y="1016001"/>
              <a:ext cx="98425" cy="101600"/>
            </a:xfrm>
            <a:custGeom>
              <a:avLst/>
              <a:gdLst>
                <a:gd name="T0" fmla="*/ 23 w 27"/>
                <a:gd name="T1" fmla="*/ 12 h 28"/>
                <a:gd name="T2" fmla="*/ 21 w 27"/>
                <a:gd name="T3" fmla="*/ 10 h 28"/>
                <a:gd name="T4" fmla="*/ 20 w 27"/>
                <a:gd name="T5" fmla="*/ 9 h 28"/>
                <a:gd name="T6" fmla="*/ 13 w 27"/>
                <a:gd name="T7" fmla="*/ 2 h 28"/>
                <a:gd name="T8" fmla="*/ 13 w 27"/>
                <a:gd name="T9" fmla="*/ 1 h 28"/>
                <a:gd name="T10" fmla="*/ 13 w 27"/>
                <a:gd name="T11" fmla="*/ 0 h 28"/>
                <a:gd name="T12" fmla="*/ 0 w 27"/>
                <a:gd name="T13" fmla="*/ 1 h 28"/>
                <a:gd name="T14" fmla="*/ 3 w 27"/>
                <a:gd name="T15" fmla="*/ 14 h 28"/>
                <a:gd name="T16" fmla="*/ 5 w 27"/>
                <a:gd name="T17" fmla="*/ 17 h 28"/>
                <a:gd name="T18" fmla="*/ 5 w 27"/>
                <a:gd name="T19" fmla="*/ 19 h 28"/>
                <a:gd name="T20" fmla="*/ 4 w 27"/>
                <a:gd name="T21" fmla="*/ 23 h 28"/>
                <a:gd name="T22" fmla="*/ 5 w 27"/>
                <a:gd name="T23" fmla="*/ 27 h 28"/>
                <a:gd name="T24" fmla="*/ 6 w 27"/>
                <a:gd name="T25" fmla="*/ 28 h 28"/>
                <a:gd name="T26" fmla="*/ 21 w 27"/>
                <a:gd name="T27" fmla="*/ 27 h 28"/>
                <a:gd name="T28" fmla="*/ 21 w 27"/>
                <a:gd name="T29" fmla="*/ 28 h 28"/>
                <a:gd name="T30" fmla="*/ 22 w 27"/>
                <a:gd name="T31" fmla="*/ 27 h 28"/>
                <a:gd name="T32" fmla="*/ 22 w 27"/>
                <a:gd name="T33" fmla="*/ 26 h 28"/>
                <a:gd name="T34" fmla="*/ 25 w 27"/>
                <a:gd name="T35" fmla="*/ 26 h 28"/>
                <a:gd name="T36" fmla="*/ 25 w 27"/>
                <a:gd name="T37" fmla="*/ 26 h 28"/>
                <a:gd name="T38" fmla="*/ 24 w 27"/>
                <a:gd name="T39" fmla="*/ 26 h 28"/>
                <a:gd name="T40" fmla="*/ 24 w 27"/>
                <a:gd name="T41" fmla="*/ 24 h 28"/>
                <a:gd name="T42" fmla="*/ 25 w 27"/>
                <a:gd name="T43" fmla="*/ 23 h 28"/>
                <a:gd name="T44" fmla="*/ 25 w 27"/>
                <a:gd name="T45" fmla="*/ 22 h 28"/>
                <a:gd name="T46" fmla="*/ 25 w 27"/>
                <a:gd name="T47" fmla="*/ 22 h 28"/>
                <a:gd name="T48" fmla="*/ 26 w 27"/>
                <a:gd name="T49" fmla="*/ 20 h 28"/>
                <a:gd name="T50" fmla="*/ 26 w 27"/>
                <a:gd name="T51" fmla="*/ 20 h 28"/>
                <a:gd name="T52" fmla="*/ 26 w 27"/>
                <a:gd name="T53" fmla="*/ 19 h 28"/>
                <a:gd name="T54" fmla="*/ 27 w 27"/>
                <a:gd name="T55" fmla="*/ 17 h 28"/>
                <a:gd name="T56" fmla="*/ 25 w 27"/>
                <a:gd name="T57" fmla="*/ 17 h 28"/>
                <a:gd name="T58" fmla="*/ 25 w 27"/>
                <a:gd name="T59" fmla="*/ 16 h 28"/>
                <a:gd name="T60" fmla="*/ 25 w 27"/>
                <a:gd name="T61" fmla="*/ 15 h 28"/>
                <a:gd name="T62" fmla="*/ 25 w 27"/>
                <a:gd name="T63" fmla="*/ 14 h 28"/>
                <a:gd name="T64" fmla="*/ 24 w 27"/>
                <a:gd name="T65" fmla="*/ 13 h 28"/>
                <a:gd name="T66" fmla="*/ 23 w 27"/>
                <a:gd name="T67" fmla="*/ 1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7" h="28">
                  <a:moveTo>
                    <a:pt x="23" y="12"/>
                  </a:moveTo>
                  <a:cubicBezTo>
                    <a:pt x="23" y="11"/>
                    <a:pt x="22" y="11"/>
                    <a:pt x="21" y="10"/>
                  </a:cubicBezTo>
                  <a:cubicBezTo>
                    <a:pt x="20" y="10"/>
                    <a:pt x="20" y="9"/>
                    <a:pt x="20" y="9"/>
                  </a:cubicBezTo>
                  <a:cubicBezTo>
                    <a:pt x="20" y="9"/>
                    <a:pt x="13" y="3"/>
                    <a:pt x="13" y="2"/>
                  </a:cubicBezTo>
                  <a:cubicBezTo>
                    <a:pt x="12" y="1"/>
                    <a:pt x="13" y="1"/>
                    <a:pt x="13" y="1"/>
                  </a:cubicBezTo>
                  <a:cubicBezTo>
                    <a:pt x="13" y="0"/>
                    <a:pt x="13" y="0"/>
                    <a:pt x="13" y="0"/>
                  </a:cubicBezTo>
                  <a:cubicBezTo>
                    <a:pt x="0" y="1"/>
                    <a:pt x="0" y="1"/>
                    <a:pt x="0" y="1"/>
                  </a:cubicBezTo>
                  <a:cubicBezTo>
                    <a:pt x="3" y="14"/>
                    <a:pt x="3" y="14"/>
                    <a:pt x="3" y="14"/>
                  </a:cubicBezTo>
                  <a:cubicBezTo>
                    <a:pt x="5" y="17"/>
                    <a:pt x="5" y="17"/>
                    <a:pt x="5" y="17"/>
                  </a:cubicBezTo>
                  <a:cubicBezTo>
                    <a:pt x="5" y="17"/>
                    <a:pt x="5" y="18"/>
                    <a:pt x="5" y="19"/>
                  </a:cubicBezTo>
                  <a:cubicBezTo>
                    <a:pt x="4" y="19"/>
                    <a:pt x="4" y="21"/>
                    <a:pt x="4" y="23"/>
                  </a:cubicBezTo>
                  <a:cubicBezTo>
                    <a:pt x="4" y="24"/>
                    <a:pt x="5" y="25"/>
                    <a:pt x="5" y="27"/>
                  </a:cubicBezTo>
                  <a:cubicBezTo>
                    <a:pt x="6" y="28"/>
                    <a:pt x="6" y="28"/>
                    <a:pt x="6" y="28"/>
                  </a:cubicBezTo>
                  <a:cubicBezTo>
                    <a:pt x="21" y="27"/>
                    <a:pt x="21" y="27"/>
                    <a:pt x="21" y="27"/>
                  </a:cubicBezTo>
                  <a:cubicBezTo>
                    <a:pt x="21" y="27"/>
                    <a:pt x="21" y="28"/>
                    <a:pt x="21" y="28"/>
                  </a:cubicBezTo>
                  <a:cubicBezTo>
                    <a:pt x="22" y="28"/>
                    <a:pt x="22" y="27"/>
                    <a:pt x="22" y="27"/>
                  </a:cubicBezTo>
                  <a:cubicBezTo>
                    <a:pt x="22" y="27"/>
                    <a:pt x="22" y="26"/>
                    <a:pt x="22" y="26"/>
                  </a:cubicBezTo>
                  <a:cubicBezTo>
                    <a:pt x="23" y="26"/>
                    <a:pt x="24" y="27"/>
                    <a:pt x="25" y="26"/>
                  </a:cubicBezTo>
                  <a:cubicBezTo>
                    <a:pt x="25" y="26"/>
                    <a:pt x="25" y="26"/>
                    <a:pt x="25" y="26"/>
                  </a:cubicBezTo>
                  <a:cubicBezTo>
                    <a:pt x="25" y="26"/>
                    <a:pt x="25" y="26"/>
                    <a:pt x="24" y="26"/>
                  </a:cubicBezTo>
                  <a:cubicBezTo>
                    <a:pt x="24" y="25"/>
                    <a:pt x="24" y="25"/>
                    <a:pt x="24" y="24"/>
                  </a:cubicBezTo>
                  <a:cubicBezTo>
                    <a:pt x="25" y="24"/>
                    <a:pt x="25" y="23"/>
                    <a:pt x="25" y="23"/>
                  </a:cubicBezTo>
                  <a:cubicBezTo>
                    <a:pt x="25" y="23"/>
                    <a:pt x="24" y="23"/>
                    <a:pt x="25" y="22"/>
                  </a:cubicBezTo>
                  <a:cubicBezTo>
                    <a:pt x="25" y="22"/>
                    <a:pt x="25" y="22"/>
                    <a:pt x="25" y="22"/>
                  </a:cubicBezTo>
                  <a:cubicBezTo>
                    <a:pt x="25" y="21"/>
                    <a:pt x="25" y="20"/>
                    <a:pt x="26" y="20"/>
                  </a:cubicBezTo>
                  <a:cubicBezTo>
                    <a:pt x="26" y="20"/>
                    <a:pt x="26" y="20"/>
                    <a:pt x="26" y="20"/>
                  </a:cubicBezTo>
                  <a:cubicBezTo>
                    <a:pt x="26" y="19"/>
                    <a:pt x="26" y="19"/>
                    <a:pt x="26" y="19"/>
                  </a:cubicBezTo>
                  <a:cubicBezTo>
                    <a:pt x="26" y="18"/>
                    <a:pt x="27" y="18"/>
                    <a:pt x="27" y="17"/>
                  </a:cubicBezTo>
                  <a:cubicBezTo>
                    <a:pt x="27" y="17"/>
                    <a:pt x="27" y="16"/>
                    <a:pt x="25" y="17"/>
                  </a:cubicBezTo>
                  <a:cubicBezTo>
                    <a:pt x="25" y="17"/>
                    <a:pt x="25" y="17"/>
                    <a:pt x="25" y="16"/>
                  </a:cubicBezTo>
                  <a:cubicBezTo>
                    <a:pt x="25" y="16"/>
                    <a:pt x="25" y="15"/>
                    <a:pt x="25" y="15"/>
                  </a:cubicBezTo>
                  <a:cubicBezTo>
                    <a:pt x="25" y="15"/>
                    <a:pt x="25" y="14"/>
                    <a:pt x="25" y="14"/>
                  </a:cubicBezTo>
                  <a:cubicBezTo>
                    <a:pt x="25" y="14"/>
                    <a:pt x="24" y="14"/>
                    <a:pt x="24" y="13"/>
                  </a:cubicBezTo>
                  <a:cubicBezTo>
                    <a:pt x="23" y="13"/>
                    <a:pt x="23" y="12"/>
                    <a:pt x="23"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1" name="Freeform 425">
              <a:extLst>
                <a:ext uri="{FF2B5EF4-FFF2-40B4-BE49-F238E27FC236}">
                  <a16:creationId xmlns:a16="http://schemas.microsoft.com/office/drawing/2014/main" id="{BC6600FA-214A-4D19-B6F4-DA8156A8442F}"/>
                </a:ext>
              </a:extLst>
            </p:cNvPr>
            <p:cNvSpPr>
              <a:spLocks/>
            </p:cNvSpPr>
            <p:nvPr/>
          </p:nvSpPr>
          <p:spPr bwMode="auto">
            <a:xfrm>
              <a:off x="-1768477" y="1071563"/>
              <a:ext cx="101600" cy="93663"/>
            </a:xfrm>
            <a:custGeom>
              <a:avLst/>
              <a:gdLst>
                <a:gd name="T0" fmla="*/ 25 w 28"/>
                <a:gd name="T1" fmla="*/ 17 h 26"/>
                <a:gd name="T2" fmla="*/ 24 w 28"/>
                <a:gd name="T3" fmla="*/ 14 h 26"/>
                <a:gd name="T4" fmla="*/ 14 w 28"/>
                <a:gd name="T5" fmla="*/ 13 h 26"/>
                <a:gd name="T6" fmla="*/ 15 w 28"/>
                <a:gd name="T7" fmla="*/ 11 h 26"/>
                <a:gd name="T8" fmla="*/ 16 w 28"/>
                <a:gd name="T9" fmla="*/ 8 h 26"/>
                <a:gd name="T10" fmla="*/ 18 w 28"/>
                <a:gd name="T11" fmla="*/ 5 h 26"/>
                <a:gd name="T12" fmla="*/ 17 w 28"/>
                <a:gd name="T13" fmla="*/ 3 h 26"/>
                <a:gd name="T14" fmla="*/ 17 w 28"/>
                <a:gd name="T15" fmla="*/ 0 h 26"/>
                <a:gd name="T16" fmla="*/ 0 w 28"/>
                <a:gd name="T17" fmla="*/ 6 h 26"/>
                <a:gd name="T18" fmla="*/ 2 w 28"/>
                <a:gd name="T19" fmla="*/ 9 h 26"/>
                <a:gd name="T20" fmla="*/ 3 w 28"/>
                <a:gd name="T21" fmla="*/ 13 h 26"/>
                <a:gd name="T22" fmla="*/ 3 w 28"/>
                <a:gd name="T23" fmla="*/ 17 h 26"/>
                <a:gd name="T24" fmla="*/ 3 w 28"/>
                <a:gd name="T25" fmla="*/ 20 h 26"/>
                <a:gd name="T26" fmla="*/ 2 w 28"/>
                <a:gd name="T27" fmla="*/ 22 h 26"/>
                <a:gd name="T28" fmla="*/ 4 w 28"/>
                <a:gd name="T29" fmla="*/ 21 h 26"/>
                <a:gd name="T30" fmla="*/ 5 w 28"/>
                <a:gd name="T31" fmla="*/ 20 h 26"/>
                <a:gd name="T32" fmla="*/ 6 w 28"/>
                <a:gd name="T33" fmla="*/ 20 h 26"/>
                <a:gd name="T34" fmla="*/ 6 w 28"/>
                <a:gd name="T35" fmla="*/ 21 h 26"/>
                <a:gd name="T36" fmla="*/ 7 w 28"/>
                <a:gd name="T37" fmla="*/ 22 h 26"/>
                <a:gd name="T38" fmla="*/ 10 w 28"/>
                <a:gd name="T39" fmla="*/ 22 h 26"/>
                <a:gd name="T40" fmla="*/ 12 w 28"/>
                <a:gd name="T41" fmla="*/ 22 h 26"/>
                <a:gd name="T42" fmla="*/ 12 w 28"/>
                <a:gd name="T43" fmla="*/ 22 h 26"/>
                <a:gd name="T44" fmla="*/ 12 w 28"/>
                <a:gd name="T45" fmla="*/ 20 h 26"/>
                <a:gd name="T46" fmla="*/ 14 w 28"/>
                <a:gd name="T47" fmla="*/ 21 h 26"/>
                <a:gd name="T48" fmla="*/ 15 w 28"/>
                <a:gd name="T49" fmla="*/ 22 h 26"/>
                <a:gd name="T50" fmla="*/ 16 w 28"/>
                <a:gd name="T51" fmla="*/ 22 h 26"/>
                <a:gd name="T52" fmla="*/ 17 w 28"/>
                <a:gd name="T53" fmla="*/ 22 h 26"/>
                <a:gd name="T54" fmla="*/ 16 w 28"/>
                <a:gd name="T55" fmla="*/ 24 h 26"/>
                <a:gd name="T56" fmla="*/ 18 w 28"/>
                <a:gd name="T57" fmla="*/ 24 h 26"/>
                <a:gd name="T58" fmla="*/ 20 w 28"/>
                <a:gd name="T59" fmla="*/ 25 h 26"/>
                <a:gd name="T60" fmla="*/ 20 w 28"/>
                <a:gd name="T61" fmla="*/ 23 h 26"/>
                <a:gd name="T62" fmla="*/ 22 w 28"/>
                <a:gd name="T63" fmla="*/ 24 h 26"/>
                <a:gd name="T64" fmla="*/ 22 w 28"/>
                <a:gd name="T65" fmla="*/ 25 h 26"/>
                <a:gd name="T66" fmla="*/ 23 w 28"/>
                <a:gd name="T67" fmla="*/ 25 h 26"/>
                <a:gd name="T68" fmla="*/ 23 w 28"/>
                <a:gd name="T69" fmla="*/ 23 h 26"/>
                <a:gd name="T70" fmla="*/ 25 w 28"/>
                <a:gd name="T71" fmla="*/ 23 h 26"/>
                <a:gd name="T72" fmla="*/ 25 w 28"/>
                <a:gd name="T73" fmla="*/ 24 h 26"/>
                <a:gd name="T74" fmla="*/ 26 w 28"/>
                <a:gd name="T75" fmla="*/ 26 h 26"/>
                <a:gd name="T76" fmla="*/ 26 w 28"/>
                <a:gd name="T77" fmla="*/ 26 h 26"/>
                <a:gd name="T78" fmla="*/ 27 w 28"/>
                <a:gd name="T79" fmla="*/ 26 h 26"/>
                <a:gd name="T80" fmla="*/ 27 w 28"/>
                <a:gd name="T81" fmla="*/ 25 h 26"/>
                <a:gd name="T82" fmla="*/ 27 w 28"/>
                <a:gd name="T83" fmla="*/ 24 h 26"/>
                <a:gd name="T84" fmla="*/ 28 w 28"/>
                <a:gd name="T85" fmla="*/ 24 h 26"/>
                <a:gd name="T86" fmla="*/ 26 w 28"/>
                <a:gd name="T87" fmla="*/ 23 h 26"/>
                <a:gd name="T88" fmla="*/ 26 w 28"/>
                <a:gd name="T89" fmla="*/ 22 h 26"/>
                <a:gd name="T90" fmla="*/ 26 w 28"/>
                <a:gd name="T91" fmla="*/ 21 h 26"/>
                <a:gd name="T92" fmla="*/ 26 w 28"/>
                <a:gd name="T93" fmla="*/ 21 h 26"/>
                <a:gd name="T94" fmla="*/ 27 w 28"/>
                <a:gd name="T95" fmla="*/ 21 h 26"/>
                <a:gd name="T96" fmla="*/ 27 w 28"/>
                <a:gd name="T97" fmla="*/ 19 h 26"/>
                <a:gd name="T98" fmla="*/ 26 w 28"/>
                <a:gd name="T99" fmla="*/ 20 h 26"/>
                <a:gd name="T100" fmla="*/ 25 w 28"/>
                <a:gd name="T101" fmla="*/ 20 h 26"/>
                <a:gd name="T102" fmla="*/ 24 w 28"/>
                <a:gd name="T103" fmla="*/ 20 h 26"/>
                <a:gd name="T104" fmla="*/ 24 w 28"/>
                <a:gd name="T105" fmla="*/ 19 h 26"/>
                <a:gd name="T106" fmla="*/ 26 w 28"/>
                <a:gd name="T107" fmla="*/ 19 h 26"/>
                <a:gd name="T108" fmla="*/ 23 w 28"/>
                <a:gd name="T109" fmla="*/ 19 h 26"/>
                <a:gd name="T110" fmla="*/ 20 w 28"/>
                <a:gd name="T111" fmla="*/ 19 h 26"/>
                <a:gd name="T112" fmla="*/ 20 w 28"/>
                <a:gd name="T113" fmla="*/ 18 h 26"/>
                <a:gd name="T114" fmla="*/ 21 w 28"/>
                <a:gd name="T115" fmla="*/ 17 h 26"/>
                <a:gd name="T116" fmla="*/ 24 w 28"/>
                <a:gd name="T117" fmla="*/ 17 h 26"/>
                <a:gd name="T118" fmla="*/ 25 w 28"/>
                <a:gd name="T119" fmla="*/ 17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8" h="26">
                  <a:moveTo>
                    <a:pt x="25" y="17"/>
                  </a:moveTo>
                  <a:cubicBezTo>
                    <a:pt x="25" y="17"/>
                    <a:pt x="25" y="17"/>
                    <a:pt x="25" y="17"/>
                  </a:cubicBezTo>
                  <a:cubicBezTo>
                    <a:pt x="25" y="16"/>
                    <a:pt x="25" y="16"/>
                    <a:pt x="24" y="16"/>
                  </a:cubicBezTo>
                  <a:cubicBezTo>
                    <a:pt x="24" y="15"/>
                    <a:pt x="24" y="15"/>
                    <a:pt x="24" y="14"/>
                  </a:cubicBezTo>
                  <a:cubicBezTo>
                    <a:pt x="24" y="14"/>
                    <a:pt x="24" y="13"/>
                    <a:pt x="24" y="13"/>
                  </a:cubicBezTo>
                  <a:cubicBezTo>
                    <a:pt x="24" y="13"/>
                    <a:pt x="14" y="14"/>
                    <a:pt x="14" y="13"/>
                  </a:cubicBezTo>
                  <a:cubicBezTo>
                    <a:pt x="14" y="13"/>
                    <a:pt x="15" y="13"/>
                    <a:pt x="15" y="12"/>
                  </a:cubicBezTo>
                  <a:cubicBezTo>
                    <a:pt x="15" y="12"/>
                    <a:pt x="15" y="11"/>
                    <a:pt x="15" y="11"/>
                  </a:cubicBezTo>
                  <a:cubicBezTo>
                    <a:pt x="16" y="10"/>
                    <a:pt x="16" y="10"/>
                    <a:pt x="16" y="9"/>
                  </a:cubicBezTo>
                  <a:cubicBezTo>
                    <a:pt x="16" y="9"/>
                    <a:pt x="16" y="9"/>
                    <a:pt x="16" y="8"/>
                  </a:cubicBezTo>
                  <a:cubicBezTo>
                    <a:pt x="17" y="8"/>
                    <a:pt x="17" y="7"/>
                    <a:pt x="17" y="6"/>
                  </a:cubicBezTo>
                  <a:cubicBezTo>
                    <a:pt x="17" y="6"/>
                    <a:pt x="18" y="5"/>
                    <a:pt x="18" y="5"/>
                  </a:cubicBezTo>
                  <a:cubicBezTo>
                    <a:pt x="18" y="4"/>
                    <a:pt x="17" y="4"/>
                    <a:pt x="17" y="4"/>
                  </a:cubicBezTo>
                  <a:cubicBezTo>
                    <a:pt x="17" y="3"/>
                    <a:pt x="17" y="3"/>
                    <a:pt x="17" y="3"/>
                  </a:cubicBezTo>
                  <a:cubicBezTo>
                    <a:pt x="17" y="2"/>
                    <a:pt x="17" y="2"/>
                    <a:pt x="17" y="1"/>
                  </a:cubicBezTo>
                  <a:cubicBezTo>
                    <a:pt x="17" y="1"/>
                    <a:pt x="17" y="0"/>
                    <a:pt x="17" y="0"/>
                  </a:cubicBezTo>
                  <a:cubicBezTo>
                    <a:pt x="1" y="1"/>
                    <a:pt x="1" y="1"/>
                    <a:pt x="1" y="1"/>
                  </a:cubicBezTo>
                  <a:cubicBezTo>
                    <a:pt x="0" y="6"/>
                    <a:pt x="0" y="6"/>
                    <a:pt x="0" y="6"/>
                  </a:cubicBezTo>
                  <a:cubicBezTo>
                    <a:pt x="0" y="6"/>
                    <a:pt x="1" y="7"/>
                    <a:pt x="1" y="8"/>
                  </a:cubicBezTo>
                  <a:cubicBezTo>
                    <a:pt x="1" y="9"/>
                    <a:pt x="2" y="9"/>
                    <a:pt x="2" y="9"/>
                  </a:cubicBezTo>
                  <a:cubicBezTo>
                    <a:pt x="2" y="9"/>
                    <a:pt x="2" y="10"/>
                    <a:pt x="2" y="11"/>
                  </a:cubicBezTo>
                  <a:cubicBezTo>
                    <a:pt x="2" y="12"/>
                    <a:pt x="2" y="12"/>
                    <a:pt x="3" y="13"/>
                  </a:cubicBezTo>
                  <a:cubicBezTo>
                    <a:pt x="3" y="13"/>
                    <a:pt x="4" y="13"/>
                    <a:pt x="3" y="14"/>
                  </a:cubicBezTo>
                  <a:cubicBezTo>
                    <a:pt x="3" y="15"/>
                    <a:pt x="3" y="16"/>
                    <a:pt x="3" y="17"/>
                  </a:cubicBezTo>
                  <a:cubicBezTo>
                    <a:pt x="3" y="18"/>
                    <a:pt x="3" y="19"/>
                    <a:pt x="3" y="19"/>
                  </a:cubicBezTo>
                  <a:cubicBezTo>
                    <a:pt x="3" y="20"/>
                    <a:pt x="3" y="20"/>
                    <a:pt x="3" y="20"/>
                  </a:cubicBezTo>
                  <a:cubicBezTo>
                    <a:pt x="3" y="20"/>
                    <a:pt x="3" y="20"/>
                    <a:pt x="3" y="20"/>
                  </a:cubicBezTo>
                  <a:cubicBezTo>
                    <a:pt x="2" y="21"/>
                    <a:pt x="2" y="21"/>
                    <a:pt x="2" y="22"/>
                  </a:cubicBezTo>
                  <a:cubicBezTo>
                    <a:pt x="2" y="22"/>
                    <a:pt x="3" y="22"/>
                    <a:pt x="3" y="22"/>
                  </a:cubicBezTo>
                  <a:cubicBezTo>
                    <a:pt x="4" y="21"/>
                    <a:pt x="4" y="21"/>
                    <a:pt x="4" y="21"/>
                  </a:cubicBezTo>
                  <a:cubicBezTo>
                    <a:pt x="5" y="21"/>
                    <a:pt x="6" y="21"/>
                    <a:pt x="5" y="21"/>
                  </a:cubicBezTo>
                  <a:cubicBezTo>
                    <a:pt x="5" y="20"/>
                    <a:pt x="5" y="20"/>
                    <a:pt x="5" y="20"/>
                  </a:cubicBezTo>
                  <a:cubicBezTo>
                    <a:pt x="5" y="20"/>
                    <a:pt x="5" y="19"/>
                    <a:pt x="5" y="19"/>
                  </a:cubicBezTo>
                  <a:cubicBezTo>
                    <a:pt x="5" y="19"/>
                    <a:pt x="6" y="20"/>
                    <a:pt x="6" y="20"/>
                  </a:cubicBezTo>
                  <a:cubicBezTo>
                    <a:pt x="6" y="20"/>
                    <a:pt x="5" y="21"/>
                    <a:pt x="5" y="21"/>
                  </a:cubicBezTo>
                  <a:cubicBezTo>
                    <a:pt x="5" y="21"/>
                    <a:pt x="6" y="21"/>
                    <a:pt x="6" y="21"/>
                  </a:cubicBezTo>
                  <a:cubicBezTo>
                    <a:pt x="6" y="21"/>
                    <a:pt x="7" y="21"/>
                    <a:pt x="7" y="22"/>
                  </a:cubicBezTo>
                  <a:cubicBezTo>
                    <a:pt x="7" y="22"/>
                    <a:pt x="7" y="22"/>
                    <a:pt x="7" y="22"/>
                  </a:cubicBezTo>
                  <a:cubicBezTo>
                    <a:pt x="8" y="22"/>
                    <a:pt x="8" y="22"/>
                    <a:pt x="8" y="22"/>
                  </a:cubicBezTo>
                  <a:cubicBezTo>
                    <a:pt x="9" y="22"/>
                    <a:pt x="9" y="22"/>
                    <a:pt x="10" y="22"/>
                  </a:cubicBezTo>
                  <a:cubicBezTo>
                    <a:pt x="11" y="23"/>
                    <a:pt x="11" y="23"/>
                    <a:pt x="12" y="22"/>
                  </a:cubicBezTo>
                  <a:cubicBezTo>
                    <a:pt x="12" y="22"/>
                    <a:pt x="12" y="22"/>
                    <a:pt x="12" y="22"/>
                  </a:cubicBezTo>
                  <a:cubicBezTo>
                    <a:pt x="12" y="22"/>
                    <a:pt x="13" y="22"/>
                    <a:pt x="13" y="22"/>
                  </a:cubicBezTo>
                  <a:cubicBezTo>
                    <a:pt x="13" y="22"/>
                    <a:pt x="12" y="22"/>
                    <a:pt x="12" y="22"/>
                  </a:cubicBezTo>
                  <a:cubicBezTo>
                    <a:pt x="12" y="22"/>
                    <a:pt x="11" y="21"/>
                    <a:pt x="11" y="21"/>
                  </a:cubicBezTo>
                  <a:cubicBezTo>
                    <a:pt x="11" y="21"/>
                    <a:pt x="12" y="20"/>
                    <a:pt x="12" y="20"/>
                  </a:cubicBezTo>
                  <a:cubicBezTo>
                    <a:pt x="13" y="20"/>
                    <a:pt x="13" y="20"/>
                    <a:pt x="13" y="21"/>
                  </a:cubicBezTo>
                  <a:cubicBezTo>
                    <a:pt x="14" y="21"/>
                    <a:pt x="14" y="21"/>
                    <a:pt x="14" y="21"/>
                  </a:cubicBezTo>
                  <a:cubicBezTo>
                    <a:pt x="14" y="21"/>
                    <a:pt x="14" y="20"/>
                    <a:pt x="15" y="20"/>
                  </a:cubicBezTo>
                  <a:cubicBezTo>
                    <a:pt x="15" y="21"/>
                    <a:pt x="15" y="22"/>
                    <a:pt x="15" y="22"/>
                  </a:cubicBezTo>
                  <a:cubicBezTo>
                    <a:pt x="15" y="22"/>
                    <a:pt x="14" y="22"/>
                    <a:pt x="15" y="22"/>
                  </a:cubicBezTo>
                  <a:cubicBezTo>
                    <a:pt x="15" y="23"/>
                    <a:pt x="16" y="22"/>
                    <a:pt x="16" y="22"/>
                  </a:cubicBezTo>
                  <a:cubicBezTo>
                    <a:pt x="16" y="21"/>
                    <a:pt x="16" y="21"/>
                    <a:pt x="16" y="21"/>
                  </a:cubicBezTo>
                  <a:cubicBezTo>
                    <a:pt x="17" y="21"/>
                    <a:pt x="17" y="21"/>
                    <a:pt x="17" y="22"/>
                  </a:cubicBezTo>
                  <a:cubicBezTo>
                    <a:pt x="16" y="22"/>
                    <a:pt x="16" y="23"/>
                    <a:pt x="17" y="23"/>
                  </a:cubicBezTo>
                  <a:cubicBezTo>
                    <a:pt x="17" y="23"/>
                    <a:pt x="16" y="24"/>
                    <a:pt x="16" y="24"/>
                  </a:cubicBezTo>
                  <a:cubicBezTo>
                    <a:pt x="16" y="24"/>
                    <a:pt x="16" y="25"/>
                    <a:pt x="17" y="24"/>
                  </a:cubicBezTo>
                  <a:cubicBezTo>
                    <a:pt x="18" y="24"/>
                    <a:pt x="18" y="24"/>
                    <a:pt x="18" y="24"/>
                  </a:cubicBezTo>
                  <a:cubicBezTo>
                    <a:pt x="18" y="25"/>
                    <a:pt x="18" y="25"/>
                    <a:pt x="18" y="25"/>
                  </a:cubicBezTo>
                  <a:cubicBezTo>
                    <a:pt x="19" y="25"/>
                    <a:pt x="19" y="25"/>
                    <a:pt x="20" y="25"/>
                  </a:cubicBezTo>
                  <a:cubicBezTo>
                    <a:pt x="20" y="26"/>
                    <a:pt x="21" y="25"/>
                    <a:pt x="21" y="25"/>
                  </a:cubicBezTo>
                  <a:cubicBezTo>
                    <a:pt x="21" y="24"/>
                    <a:pt x="20" y="24"/>
                    <a:pt x="20" y="23"/>
                  </a:cubicBezTo>
                  <a:cubicBezTo>
                    <a:pt x="21" y="23"/>
                    <a:pt x="21" y="24"/>
                    <a:pt x="21" y="24"/>
                  </a:cubicBezTo>
                  <a:cubicBezTo>
                    <a:pt x="21" y="24"/>
                    <a:pt x="21" y="24"/>
                    <a:pt x="22" y="24"/>
                  </a:cubicBezTo>
                  <a:cubicBezTo>
                    <a:pt x="22" y="24"/>
                    <a:pt x="22" y="24"/>
                    <a:pt x="22" y="24"/>
                  </a:cubicBezTo>
                  <a:cubicBezTo>
                    <a:pt x="22" y="24"/>
                    <a:pt x="22" y="24"/>
                    <a:pt x="22" y="25"/>
                  </a:cubicBezTo>
                  <a:cubicBezTo>
                    <a:pt x="22" y="25"/>
                    <a:pt x="22" y="25"/>
                    <a:pt x="22" y="25"/>
                  </a:cubicBezTo>
                  <a:cubicBezTo>
                    <a:pt x="23" y="25"/>
                    <a:pt x="23" y="25"/>
                    <a:pt x="23" y="25"/>
                  </a:cubicBezTo>
                  <a:cubicBezTo>
                    <a:pt x="23" y="25"/>
                    <a:pt x="24" y="24"/>
                    <a:pt x="23" y="24"/>
                  </a:cubicBezTo>
                  <a:cubicBezTo>
                    <a:pt x="23" y="23"/>
                    <a:pt x="23" y="23"/>
                    <a:pt x="23" y="23"/>
                  </a:cubicBezTo>
                  <a:cubicBezTo>
                    <a:pt x="23" y="22"/>
                    <a:pt x="24" y="23"/>
                    <a:pt x="24" y="23"/>
                  </a:cubicBezTo>
                  <a:cubicBezTo>
                    <a:pt x="24" y="23"/>
                    <a:pt x="24" y="23"/>
                    <a:pt x="25" y="23"/>
                  </a:cubicBezTo>
                  <a:cubicBezTo>
                    <a:pt x="25" y="23"/>
                    <a:pt x="25" y="24"/>
                    <a:pt x="25" y="24"/>
                  </a:cubicBezTo>
                  <a:cubicBezTo>
                    <a:pt x="25" y="24"/>
                    <a:pt x="25" y="24"/>
                    <a:pt x="25" y="24"/>
                  </a:cubicBezTo>
                  <a:cubicBezTo>
                    <a:pt x="26" y="24"/>
                    <a:pt x="26" y="25"/>
                    <a:pt x="25" y="25"/>
                  </a:cubicBezTo>
                  <a:cubicBezTo>
                    <a:pt x="25" y="26"/>
                    <a:pt x="26" y="26"/>
                    <a:pt x="26" y="26"/>
                  </a:cubicBezTo>
                  <a:cubicBezTo>
                    <a:pt x="26" y="25"/>
                    <a:pt x="26" y="25"/>
                    <a:pt x="26" y="25"/>
                  </a:cubicBezTo>
                  <a:cubicBezTo>
                    <a:pt x="26" y="25"/>
                    <a:pt x="26" y="26"/>
                    <a:pt x="26" y="26"/>
                  </a:cubicBezTo>
                  <a:cubicBezTo>
                    <a:pt x="27" y="26"/>
                    <a:pt x="27" y="25"/>
                    <a:pt x="27" y="25"/>
                  </a:cubicBezTo>
                  <a:cubicBezTo>
                    <a:pt x="27" y="25"/>
                    <a:pt x="27" y="26"/>
                    <a:pt x="27" y="26"/>
                  </a:cubicBezTo>
                  <a:cubicBezTo>
                    <a:pt x="27" y="26"/>
                    <a:pt x="28" y="26"/>
                    <a:pt x="28" y="25"/>
                  </a:cubicBezTo>
                  <a:cubicBezTo>
                    <a:pt x="28" y="24"/>
                    <a:pt x="27" y="25"/>
                    <a:pt x="27" y="25"/>
                  </a:cubicBezTo>
                  <a:cubicBezTo>
                    <a:pt x="27" y="25"/>
                    <a:pt x="27" y="25"/>
                    <a:pt x="26" y="24"/>
                  </a:cubicBezTo>
                  <a:cubicBezTo>
                    <a:pt x="26" y="24"/>
                    <a:pt x="26" y="24"/>
                    <a:pt x="27" y="24"/>
                  </a:cubicBezTo>
                  <a:cubicBezTo>
                    <a:pt x="27" y="24"/>
                    <a:pt x="27" y="24"/>
                    <a:pt x="28" y="24"/>
                  </a:cubicBezTo>
                  <a:cubicBezTo>
                    <a:pt x="28" y="24"/>
                    <a:pt x="28" y="24"/>
                    <a:pt x="28" y="24"/>
                  </a:cubicBezTo>
                  <a:cubicBezTo>
                    <a:pt x="28" y="24"/>
                    <a:pt x="28" y="24"/>
                    <a:pt x="28" y="24"/>
                  </a:cubicBezTo>
                  <a:cubicBezTo>
                    <a:pt x="27" y="24"/>
                    <a:pt x="27" y="23"/>
                    <a:pt x="26" y="23"/>
                  </a:cubicBezTo>
                  <a:cubicBezTo>
                    <a:pt x="26" y="23"/>
                    <a:pt x="25" y="23"/>
                    <a:pt x="25" y="22"/>
                  </a:cubicBezTo>
                  <a:cubicBezTo>
                    <a:pt x="25" y="22"/>
                    <a:pt x="25" y="22"/>
                    <a:pt x="26" y="22"/>
                  </a:cubicBezTo>
                  <a:cubicBezTo>
                    <a:pt x="26" y="22"/>
                    <a:pt x="26" y="22"/>
                    <a:pt x="26" y="22"/>
                  </a:cubicBezTo>
                  <a:cubicBezTo>
                    <a:pt x="26" y="22"/>
                    <a:pt x="26" y="21"/>
                    <a:pt x="26" y="21"/>
                  </a:cubicBezTo>
                  <a:cubicBezTo>
                    <a:pt x="25" y="21"/>
                    <a:pt x="25" y="21"/>
                    <a:pt x="25" y="21"/>
                  </a:cubicBezTo>
                  <a:cubicBezTo>
                    <a:pt x="25" y="21"/>
                    <a:pt x="25" y="21"/>
                    <a:pt x="26" y="21"/>
                  </a:cubicBezTo>
                  <a:cubicBezTo>
                    <a:pt x="26" y="21"/>
                    <a:pt x="26" y="21"/>
                    <a:pt x="26" y="21"/>
                  </a:cubicBezTo>
                  <a:cubicBezTo>
                    <a:pt x="26" y="21"/>
                    <a:pt x="27" y="21"/>
                    <a:pt x="27" y="21"/>
                  </a:cubicBezTo>
                  <a:cubicBezTo>
                    <a:pt x="26" y="21"/>
                    <a:pt x="26" y="20"/>
                    <a:pt x="26" y="20"/>
                  </a:cubicBezTo>
                  <a:cubicBezTo>
                    <a:pt x="26" y="20"/>
                    <a:pt x="27" y="20"/>
                    <a:pt x="27" y="19"/>
                  </a:cubicBezTo>
                  <a:cubicBezTo>
                    <a:pt x="27" y="19"/>
                    <a:pt x="27" y="19"/>
                    <a:pt x="26" y="19"/>
                  </a:cubicBezTo>
                  <a:cubicBezTo>
                    <a:pt x="26" y="19"/>
                    <a:pt x="26" y="19"/>
                    <a:pt x="26" y="20"/>
                  </a:cubicBezTo>
                  <a:cubicBezTo>
                    <a:pt x="26" y="20"/>
                    <a:pt x="25" y="21"/>
                    <a:pt x="25" y="20"/>
                  </a:cubicBezTo>
                  <a:cubicBezTo>
                    <a:pt x="25" y="20"/>
                    <a:pt x="25" y="20"/>
                    <a:pt x="25" y="20"/>
                  </a:cubicBezTo>
                  <a:cubicBezTo>
                    <a:pt x="24" y="20"/>
                    <a:pt x="24" y="21"/>
                    <a:pt x="24" y="20"/>
                  </a:cubicBezTo>
                  <a:cubicBezTo>
                    <a:pt x="24" y="20"/>
                    <a:pt x="24" y="19"/>
                    <a:pt x="24" y="20"/>
                  </a:cubicBezTo>
                  <a:cubicBezTo>
                    <a:pt x="24" y="20"/>
                    <a:pt x="24" y="20"/>
                    <a:pt x="24" y="20"/>
                  </a:cubicBezTo>
                  <a:cubicBezTo>
                    <a:pt x="24" y="19"/>
                    <a:pt x="24" y="19"/>
                    <a:pt x="24" y="19"/>
                  </a:cubicBezTo>
                  <a:cubicBezTo>
                    <a:pt x="24" y="19"/>
                    <a:pt x="24" y="19"/>
                    <a:pt x="24" y="19"/>
                  </a:cubicBezTo>
                  <a:cubicBezTo>
                    <a:pt x="24" y="19"/>
                    <a:pt x="26" y="19"/>
                    <a:pt x="26" y="19"/>
                  </a:cubicBezTo>
                  <a:cubicBezTo>
                    <a:pt x="24" y="18"/>
                    <a:pt x="24" y="18"/>
                    <a:pt x="24" y="18"/>
                  </a:cubicBezTo>
                  <a:cubicBezTo>
                    <a:pt x="24" y="18"/>
                    <a:pt x="23" y="19"/>
                    <a:pt x="23" y="19"/>
                  </a:cubicBezTo>
                  <a:cubicBezTo>
                    <a:pt x="22" y="19"/>
                    <a:pt x="22" y="20"/>
                    <a:pt x="21" y="19"/>
                  </a:cubicBezTo>
                  <a:cubicBezTo>
                    <a:pt x="21" y="19"/>
                    <a:pt x="20" y="18"/>
                    <a:pt x="20" y="19"/>
                  </a:cubicBezTo>
                  <a:cubicBezTo>
                    <a:pt x="20" y="19"/>
                    <a:pt x="19" y="19"/>
                    <a:pt x="19" y="18"/>
                  </a:cubicBezTo>
                  <a:cubicBezTo>
                    <a:pt x="19" y="18"/>
                    <a:pt x="19" y="18"/>
                    <a:pt x="20" y="18"/>
                  </a:cubicBezTo>
                  <a:cubicBezTo>
                    <a:pt x="20" y="18"/>
                    <a:pt x="21" y="18"/>
                    <a:pt x="21" y="18"/>
                  </a:cubicBezTo>
                  <a:cubicBezTo>
                    <a:pt x="21" y="17"/>
                    <a:pt x="20" y="17"/>
                    <a:pt x="21" y="17"/>
                  </a:cubicBezTo>
                  <a:cubicBezTo>
                    <a:pt x="22" y="17"/>
                    <a:pt x="23" y="17"/>
                    <a:pt x="23" y="17"/>
                  </a:cubicBezTo>
                  <a:cubicBezTo>
                    <a:pt x="23" y="17"/>
                    <a:pt x="23" y="17"/>
                    <a:pt x="24" y="17"/>
                  </a:cubicBezTo>
                  <a:cubicBezTo>
                    <a:pt x="24" y="18"/>
                    <a:pt x="25" y="18"/>
                    <a:pt x="26" y="18"/>
                  </a:cubicBezTo>
                  <a:cubicBezTo>
                    <a:pt x="26" y="18"/>
                    <a:pt x="26" y="17"/>
                    <a:pt x="25" y="17"/>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2" name="Freeform 426">
              <a:extLst>
                <a:ext uri="{FF2B5EF4-FFF2-40B4-BE49-F238E27FC236}">
                  <a16:creationId xmlns:a16="http://schemas.microsoft.com/office/drawing/2014/main" id="{7BF79414-A882-4A89-964F-B42F45B2C4A2}"/>
                </a:ext>
              </a:extLst>
            </p:cNvPr>
            <p:cNvSpPr>
              <a:spLocks/>
            </p:cNvSpPr>
            <p:nvPr/>
          </p:nvSpPr>
          <p:spPr bwMode="auto">
            <a:xfrm>
              <a:off x="-1560514" y="1009651"/>
              <a:ext cx="93663" cy="65088"/>
            </a:xfrm>
            <a:custGeom>
              <a:avLst/>
              <a:gdLst>
                <a:gd name="T0" fmla="*/ 14 w 26"/>
                <a:gd name="T1" fmla="*/ 1 h 18"/>
                <a:gd name="T2" fmla="*/ 11 w 26"/>
                <a:gd name="T3" fmla="*/ 0 h 18"/>
                <a:gd name="T4" fmla="*/ 5 w 26"/>
                <a:gd name="T5" fmla="*/ 0 h 18"/>
                <a:gd name="T6" fmla="*/ 1 w 26"/>
                <a:gd name="T7" fmla="*/ 2 h 18"/>
                <a:gd name="T8" fmla="*/ 1 w 26"/>
                <a:gd name="T9" fmla="*/ 3 h 18"/>
                <a:gd name="T10" fmla="*/ 1 w 26"/>
                <a:gd name="T11" fmla="*/ 4 h 18"/>
                <a:gd name="T12" fmla="*/ 8 w 26"/>
                <a:gd name="T13" fmla="*/ 11 h 18"/>
                <a:gd name="T14" fmla="*/ 9 w 26"/>
                <a:gd name="T15" fmla="*/ 12 h 18"/>
                <a:gd name="T16" fmla="*/ 11 w 26"/>
                <a:gd name="T17" fmla="*/ 14 h 18"/>
                <a:gd name="T18" fmla="*/ 12 w 26"/>
                <a:gd name="T19" fmla="*/ 15 h 18"/>
                <a:gd name="T20" fmla="*/ 13 w 26"/>
                <a:gd name="T21" fmla="*/ 16 h 18"/>
                <a:gd name="T22" fmla="*/ 13 w 26"/>
                <a:gd name="T23" fmla="*/ 17 h 18"/>
                <a:gd name="T24" fmla="*/ 14 w 26"/>
                <a:gd name="T25" fmla="*/ 18 h 18"/>
                <a:gd name="T26" fmla="*/ 15 w 26"/>
                <a:gd name="T27" fmla="*/ 18 h 18"/>
                <a:gd name="T28" fmla="*/ 15 w 26"/>
                <a:gd name="T29" fmla="*/ 18 h 18"/>
                <a:gd name="T30" fmla="*/ 16 w 26"/>
                <a:gd name="T31" fmla="*/ 18 h 18"/>
                <a:gd name="T32" fmla="*/ 16 w 26"/>
                <a:gd name="T33" fmla="*/ 18 h 18"/>
                <a:gd name="T34" fmla="*/ 16 w 26"/>
                <a:gd name="T35" fmla="*/ 18 h 18"/>
                <a:gd name="T36" fmla="*/ 17 w 26"/>
                <a:gd name="T37" fmla="*/ 17 h 18"/>
                <a:gd name="T38" fmla="*/ 16 w 26"/>
                <a:gd name="T39" fmla="*/ 17 h 18"/>
                <a:gd name="T40" fmla="*/ 15 w 26"/>
                <a:gd name="T41" fmla="*/ 16 h 18"/>
                <a:gd name="T42" fmla="*/ 16 w 26"/>
                <a:gd name="T43" fmla="*/ 16 h 18"/>
                <a:gd name="T44" fmla="*/ 17 w 26"/>
                <a:gd name="T45" fmla="*/ 16 h 18"/>
                <a:gd name="T46" fmla="*/ 17 w 26"/>
                <a:gd name="T47" fmla="*/ 16 h 18"/>
                <a:gd name="T48" fmla="*/ 18 w 26"/>
                <a:gd name="T49" fmla="*/ 16 h 18"/>
                <a:gd name="T50" fmla="*/ 19 w 26"/>
                <a:gd name="T51" fmla="*/ 15 h 18"/>
                <a:gd name="T52" fmla="*/ 21 w 26"/>
                <a:gd name="T53" fmla="*/ 14 h 18"/>
                <a:gd name="T54" fmla="*/ 21 w 26"/>
                <a:gd name="T55" fmla="*/ 13 h 18"/>
                <a:gd name="T56" fmla="*/ 21 w 26"/>
                <a:gd name="T57" fmla="*/ 12 h 18"/>
                <a:gd name="T58" fmla="*/ 22 w 26"/>
                <a:gd name="T59" fmla="*/ 12 h 18"/>
                <a:gd name="T60" fmla="*/ 22 w 26"/>
                <a:gd name="T61" fmla="*/ 12 h 18"/>
                <a:gd name="T62" fmla="*/ 23 w 26"/>
                <a:gd name="T63" fmla="*/ 11 h 18"/>
                <a:gd name="T64" fmla="*/ 23 w 26"/>
                <a:gd name="T65" fmla="*/ 10 h 18"/>
                <a:gd name="T66" fmla="*/ 23 w 26"/>
                <a:gd name="T67" fmla="*/ 9 h 18"/>
                <a:gd name="T68" fmla="*/ 24 w 26"/>
                <a:gd name="T69" fmla="*/ 9 h 18"/>
                <a:gd name="T70" fmla="*/ 24 w 26"/>
                <a:gd name="T71" fmla="*/ 8 h 18"/>
                <a:gd name="T72" fmla="*/ 25 w 26"/>
                <a:gd name="T73" fmla="*/ 7 h 18"/>
                <a:gd name="T74" fmla="*/ 26 w 26"/>
                <a:gd name="T75" fmla="*/ 6 h 18"/>
                <a:gd name="T76" fmla="*/ 19 w 26"/>
                <a:gd name="T77" fmla="*/ 0 h 18"/>
                <a:gd name="T78" fmla="*/ 14 w 26"/>
                <a:gd name="T79" fmla="*/ 1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26" h="18">
                  <a:moveTo>
                    <a:pt x="14" y="1"/>
                  </a:moveTo>
                  <a:cubicBezTo>
                    <a:pt x="11" y="0"/>
                    <a:pt x="11" y="0"/>
                    <a:pt x="11" y="0"/>
                  </a:cubicBezTo>
                  <a:cubicBezTo>
                    <a:pt x="5" y="0"/>
                    <a:pt x="5" y="0"/>
                    <a:pt x="5" y="0"/>
                  </a:cubicBezTo>
                  <a:cubicBezTo>
                    <a:pt x="1" y="2"/>
                    <a:pt x="1" y="2"/>
                    <a:pt x="1" y="2"/>
                  </a:cubicBezTo>
                  <a:cubicBezTo>
                    <a:pt x="1" y="3"/>
                    <a:pt x="1" y="3"/>
                    <a:pt x="1" y="3"/>
                  </a:cubicBezTo>
                  <a:cubicBezTo>
                    <a:pt x="1" y="3"/>
                    <a:pt x="0" y="3"/>
                    <a:pt x="1" y="4"/>
                  </a:cubicBezTo>
                  <a:cubicBezTo>
                    <a:pt x="1" y="5"/>
                    <a:pt x="8" y="11"/>
                    <a:pt x="8" y="11"/>
                  </a:cubicBezTo>
                  <a:cubicBezTo>
                    <a:pt x="8" y="11"/>
                    <a:pt x="8" y="12"/>
                    <a:pt x="9" y="12"/>
                  </a:cubicBezTo>
                  <a:cubicBezTo>
                    <a:pt x="10" y="13"/>
                    <a:pt x="11" y="13"/>
                    <a:pt x="11" y="14"/>
                  </a:cubicBezTo>
                  <a:cubicBezTo>
                    <a:pt x="11" y="14"/>
                    <a:pt x="11" y="15"/>
                    <a:pt x="12" y="15"/>
                  </a:cubicBezTo>
                  <a:cubicBezTo>
                    <a:pt x="12" y="16"/>
                    <a:pt x="13" y="16"/>
                    <a:pt x="13" y="16"/>
                  </a:cubicBezTo>
                  <a:cubicBezTo>
                    <a:pt x="13" y="16"/>
                    <a:pt x="13" y="17"/>
                    <a:pt x="13" y="17"/>
                  </a:cubicBezTo>
                  <a:cubicBezTo>
                    <a:pt x="13" y="17"/>
                    <a:pt x="13" y="17"/>
                    <a:pt x="14" y="18"/>
                  </a:cubicBezTo>
                  <a:cubicBezTo>
                    <a:pt x="14" y="18"/>
                    <a:pt x="14" y="18"/>
                    <a:pt x="15" y="18"/>
                  </a:cubicBezTo>
                  <a:cubicBezTo>
                    <a:pt x="15" y="18"/>
                    <a:pt x="15" y="18"/>
                    <a:pt x="15" y="18"/>
                  </a:cubicBezTo>
                  <a:cubicBezTo>
                    <a:pt x="15" y="18"/>
                    <a:pt x="16" y="18"/>
                    <a:pt x="16" y="18"/>
                  </a:cubicBezTo>
                  <a:cubicBezTo>
                    <a:pt x="16" y="18"/>
                    <a:pt x="16" y="18"/>
                    <a:pt x="16" y="18"/>
                  </a:cubicBezTo>
                  <a:cubicBezTo>
                    <a:pt x="16" y="18"/>
                    <a:pt x="16" y="18"/>
                    <a:pt x="16" y="18"/>
                  </a:cubicBezTo>
                  <a:cubicBezTo>
                    <a:pt x="16" y="18"/>
                    <a:pt x="17" y="18"/>
                    <a:pt x="17" y="17"/>
                  </a:cubicBezTo>
                  <a:cubicBezTo>
                    <a:pt x="17" y="17"/>
                    <a:pt x="17" y="17"/>
                    <a:pt x="16" y="17"/>
                  </a:cubicBezTo>
                  <a:cubicBezTo>
                    <a:pt x="15" y="17"/>
                    <a:pt x="15" y="16"/>
                    <a:pt x="15" y="16"/>
                  </a:cubicBezTo>
                  <a:cubicBezTo>
                    <a:pt x="15" y="16"/>
                    <a:pt x="15" y="16"/>
                    <a:pt x="16" y="16"/>
                  </a:cubicBezTo>
                  <a:cubicBezTo>
                    <a:pt x="16" y="16"/>
                    <a:pt x="17" y="16"/>
                    <a:pt x="17" y="16"/>
                  </a:cubicBezTo>
                  <a:cubicBezTo>
                    <a:pt x="17" y="16"/>
                    <a:pt x="17" y="16"/>
                    <a:pt x="17" y="16"/>
                  </a:cubicBezTo>
                  <a:cubicBezTo>
                    <a:pt x="17" y="16"/>
                    <a:pt x="17" y="16"/>
                    <a:pt x="18" y="16"/>
                  </a:cubicBezTo>
                  <a:cubicBezTo>
                    <a:pt x="18" y="16"/>
                    <a:pt x="19" y="16"/>
                    <a:pt x="19" y="15"/>
                  </a:cubicBezTo>
                  <a:cubicBezTo>
                    <a:pt x="20" y="14"/>
                    <a:pt x="20" y="14"/>
                    <a:pt x="21" y="14"/>
                  </a:cubicBezTo>
                  <a:cubicBezTo>
                    <a:pt x="21" y="14"/>
                    <a:pt x="21" y="13"/>
                    <a:pt x="21" y="13"/>
                  </a:cubicBezTo>
                  <a:cubicBezTo>
                    <a:pt x="21" y="12"/>
                    <a:pt x="21" y="12"/>
                    <a:pt x="21" y="12"/>
                  </a:cubicBezTo>
                  <a:cubicBezTo>
                    <a:pt x="22" y="11"/>
                    <a:pt x="22" y="12"/>
                    <a:pt x="22" y="12"/>
                  </a:cubicBezTo>
                  <a:cubicBezTo>
                    <a:pt x="22" y="12"/>
                    <a:pt x="22" y="12"/>
                    <a:pt x="22" y="12"/>
                  </a:cubicBezTo>
                  <a:cubicBezTo>
                    <a:pt x="22" y="11"/>
                    <a:pt x="22" y="11"/>
                    <a:pt x="23" y="11"/>
                  </a:cubicBezTo>
                  <a:cubicBezTo>
                    <a:pt x="23" y="11"/>
                    <a:pt x="23" y="10"/>
                    <a:pt x="23" y="10"/>
                  </a:cubicBezTo>
                  <a:cubicBezTo>
                    <a:pt x="23" y="10"/>
                    <a:pt x="23" y="10"/>
                    <a:pt x="23" y="9"/>
                  </a:cubicBezTo>
                  <a:cubicBezTo>
                    <a:pt x="23" y="9"/>
                    <a:pt x="24" y="9"/>
                    <a:pt x="24" y="9"/>
                  </a:cubicBezTo>
                  <a:cubicBezTo>
                    <a:pt x="24" y="9"/>
                    <a:pt x="24" y="8"/>
                    <a:pt x="24" y="8"/>
                  </a:cubicBezTo>
                  <a:cubicBezTo>
                    <a:pt x="24" y="8"/>
                    <a:pt x="24" y="8"/>
                    <a:pt x="25" y="7"/>
                  </a:cubicBezTo>
                  <a:cubicBezTo>
                    <a:pt x="25" y="7"/>
                    <a:pt x="26" y="6"/>
                    <a:pt x="26" y="6"/>
                  </a:cubicBezTo>
                  <a:cubicBezTo>
                    <a:pt x="19" y="0"/>
                    <a:pt x="19" y="0"/>
                    <a:pt x="19" y="0"/>
                  </a:cubicBezTo>
                  <a:lnTo>
                    <a:pt x="14"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3" name="Freeform 427">
              <a:extLst>
                <a:ext uri="{FF2B5EF4-FFF2-40B4-BE49-F238E27FC236}">
                  <a16:creationId xmlns:a16="http://schemas.microsoft.com/office/drawing/2014/main" id="{03B2F6C0-8A11-445B-8BC7-C994F709961F}"/>
                </a:ext>
              </a:extLst>
            </p:cNvPr>
            <p:cNvSpPr>
              <a:spLocks/>
            </p:cNvSpPr>
            <p:nvPr/>
          </p:nvSpPr>
          <p:spPr bwMode="auto">
            <a:xfrm>
              <a:off x="-1717677" y="1023938"/>
              <a:ext cx="65088" cy="112713"/>
            </a:xfrm>
            <a:custGeom>
              <a:avLst/>
              <a:gdLst>
                <a:gd name="T0" fmla="*/ 18 w 18"/>
                <a:gd name="T1" fmla="*/ 1 h 31"/>
                <a:gd name="T2" fmla="*/ 17 w 18"/>
                <a:gd name="T3" fmla="*/ 0 h 31"/>
                <a:gd name="T4" fmla="*/ 7 w 18"/>
                <a:gd name="T5" fmla="*/ 0 h 31"/>
                <a:gd name="T6" fmla="*/ 7 w 18"/>
                <a:gd name="T7" fmla="*/ 0 h 31"/>
                <a:gd name="T8" fmla="*/ 7 w 18"/>
                <a:gd name="T9" fmla="*/ 1 h 31"/>
                <a:gd name="T10" fmla="*/ 6 w 18"/>
                <a:gd name="T11" fmla="*/ 2 h 31"/>
                <a:gd name="T12" fmla="*/ 6 w 18"/>
                <a:gd name="T13" fmla="*/ 2 h 31"/>
                <a:gd name="T14" fmla="*/ 6 w 18"/>
                <a:gd name="T15" fmla="*/ 3 h 31"/>
                <a:gd name="T16" fmla="*/ 4 w 18"/>
                <a:gd name="T17" fmla="*/ 5 h 31"/>
                <a:gd name="T18" fmla="*/ 3 w 18"/>
                <a:gd name="T19" fmla="*/ 9 h 31"/>
                <a:gd name="T20" fmla="*/ 3 w 18"/>
                <a:gd name="T21" fmla="*/ 10 h 31"/>
                <a:gd name="T22" fmla="*/ 4 w 18"/>
                <a:gd name="T23" fmla="*/ 11 h 31"/>
                <a:gd name="T24" fmla="*/ 3 w 18"/>
                <a:gd name="T25" fmla="*/ 13 h 31"/>
                <a:gd name="T26" fmla="*/ 3 w 18"/>
                <a:gd name="T27" fmla="*/ 14 h 31"/>
                <a:gd name="T28" fmla="*/ 3 w 18"/>
                <a:gd name="T29" fmla="*/ 16 h 31"/>
                <a:gd name="T30" fmla="*/ 3 w 18"/>
                <a:gd name="T31" fmla="*/ 17 h 31"/>
                <a:gd name="T32" fmla="*/ 4 w 18"/>
                <a:gd name="T33" fmla="*/ 18 h 31"/>
                <a:gd name="T34" fmla="*/ 3 w 18"/>
                <a:gd name="T35" fmla="*/ 19 h 31"/>
                <a:gd name="T36" fmla="*/ 2 w 18"/>
                <a:gd name="T37" fmla="*/ 21 h 31"/>
                <a:gd name="T38" fmla="*/ 2 w 18"/>
                <a:gd name="T39" fmla="*/ 22 h 31"/>
                <a:gd name="T40" fmla="*/ 1 w 18"/>
                <a:gd name="T41" fmla="*/ 24 h 31"/>
                <a:gd name="T42" fmla="*/ 1 w 18"/>
                <a:gd name="T43" fmla="*/ 25 h 31"/>
                <a:gd name="T44" fmla="*/ 0 w 18"/>
                <a:gd name="T45" fmla="*/ 26 h 31"/>
                <a:gd name="T46" fmla="*/ 10 w 18"/>
                <a:gd name="T47" fmla="*/ 26 h 31"/>
                <a:gd name="T48" fmla="*/ 10 w 18"/>
                <a:gd name="T49" fmla="*/ 27 h 31"/>
                <a:gd name="T50" fmla="*/ 10 w 18"/>
                <a:gd name="T51" fmla="*/ 29 h 31"/>
                <a:gd name="T52" fmla="*/ 11 w 18"/>
                <a:gd name="T53" fmla="*/ 30 h 31"/>
                <a:gd name="T54" fmla="*/ 11 w 18"/>
                <a:gd name="T55" fmla="*/ 30 h 31"/>
                <a:gd name="T56" fmla="*/ 12 w 18"/>
                <a:gd name="T57" fmla="*/ 31 h 31"/>
                <a:gd name="T58" fmla="*/ 13 w 18"/>
                <a:gd name="T59" fmla="*/ 31 h 31"/>
                <a:gd name="T60" fmla="*/ 14 w 18"/>
                <a:gd name="T61" fmla="*/ 30 h 31"/>
                <a:gd name="T62" fmla="*/ 15 w 18"/>
                <a:gd name="T63" fmla="*/ 30 h 31"/>
                <a:gd name="T64" fmla="*/ 16 w 18"/>
                <a:gd name="T65" fmla="*/ 30 h 31"/>
                <a:gd name="T66" fmla="*/ 18 w 18"/>
                <a:gd name="T67" fmla="*/ 30 h 31"/>
                <a:gd name="T68" fmla="*/ 17 w 18"/>
                <a:gd name="T69" fmla="*/ 21 h 31"/>
                <a:gd name="T70" fmla="*/ 18 w 18"/>
                <a:gd name="T71" fmla="*/ 1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8" h="31">
                  <a:moveTo>
                    <a:pt x="18" y="1"/>
                  </a:moveTo>
                  <a:cubicBezTo>
                    <a:pt x="18" y="1"/>
                    <a:pt x="17" y="1"/>
                    <a:pt x="17" y="0"/>
                  </a:cubicBezTo>
                  <a:cubicBezTo>
                    <a:pt x="7" y="0"/>
                    <a:pt x="7" y="0"/>
                    <a:pt x="7" y="0"/>
                  </a:cubicBezTo>
                  <a:cubicBezTo>
                    <a:pt x="7" y="0"/>
                    <a:pt x="7" y="0"/>
                    <a:pt x="7" y="0"/>
                  </a:cubicBezTo>
                  <a:cubicBezTo>
                    <a:pt x="7" y="1"/>
                    <a:pt x="7" y="1"/>
                    <a:pt x="7" y="1"/>
                  </a:cubicBezTo>
                  <a:cubicBezTo>
                    <a:pt x="7" y="1"/>
                    <a:pt x="6" y="2"/>
                    <a:pt x="6" y="2"/>
                  </a:cubicBezTo>
                  <a:cubicBezTo>
                    <a:pt x="6" y="2"/>
                    <a:pt x="6" y="2"/>
                    <a:pt x="6" y="2"/>
                  </a:cubicBezTo>
                  <a:cubicBezTo>
                    <a:pt x="6" y="3"/>
                    <a:pt x="6" y="3"/>
                    <a:pt x="6" y="3"/>
                  </a:cubicBezTo>
                  <a:cubicBezTo>
                    <a:pt x="6" y="4"/>
                    <a:pt x="5" y="5"/>
                    <a:pt x="4" y="5"/>
                  </a:cubicBezTo>
                  <a:cubicBezTo>
                    <a:pt x="4" y="6"/>
                    <a:pt x="3" y="7"/>
                    <a:pt x="3" y="9"/>
                  </a:cubicBezTo>
                  <a:cubicBezTo>
                    <a:pt x="3" y="10"/>
                    <a:pt x="4" y="10"/>
                    <a:pt x="3" y="10"/>
                  </a:cubicBezTo>
                  <a:cubicBezTo>
                    <a:pt x="3" y="11"/>
                    <a:pt x="4" y="11"/>
                    <a:pt x="4" y="11"/>
                  </a:cubicBezTo>
                  <a:cubicBezTo>
                    <a:pt x="4" y="12"/>
                    <a:pt x="3" y="12"/>
                    <a:pt x="3" y="13"/>
                  </a:cubicBezTo>
                  <a:cubicBezTo>
                    <a:pt x="3" y="13"/>
                    <a:pt x="3" y="14"/>
                    <a:pt x="3" y="14"/>
                  </a:cubicBezTo>
                  <a:cubicBezTo>
                    <a:pt x="3" y="15"/>
                    <a:pt x="3" y="15"/>
                    <a:pt x="3" y="16"/>
                  </a:cubicBezTo>
                  <a:cubicBezTo>
                    <a:pt x="3" y="16"/>
                    <a:pt x="3" y="16"/>
                    <a:pt x="3" y="17"/>
                  </a:cubicBezTo>
                  <a:cubicBezTo>
                    <a:pt x="3" y="17"/>
                    <a:pt x="4" y="17"/>
                    <a:pt x="4" y="18"/>
                  </a:cubicBezTo>
                  <a:cubicBezTo>
                    <a:pt x="4" y="18"/>
                    <a:pt x="3" y="19"/>
                    <a:pt x="3" y="19"/>
                  </a:cubicBezTo>
                  <a:cubicBezTo>
                    <a:pt x="3" y="20"/>
                    <a:pt x="3" y="21"/>
                    <a:pt x="2" y="21"/>
                  </a:cubicBezTo>
                  <a:cubicBezTo>
                    <a:pt x="2" y="22"/>
                    <a:pt x="2" y="22"/>
                    <a:pt x="2" y="22"/>
                  </a:cubicBezTo>
                  <a:cubicBezTo>
                    <a:pt x="2" y="23"/>
                    <a:pt x="2" y="23"/>
                    <a:pt x="1" y="24"/>
                  </a:cubicBezTo>
                  <a:cubicBezTo>
                    <a:pt x="1" y="24"/>
                    <a:pt x="1" y="25"/>
                    <a:pt x="1" y="25"/>
                  </a:cubicBezTo>
                  <a:cubicBezTo>
                    <a:pt x="1" y="26"/>
                    <a:pt x="0" y="26"/>
                    <a:pt x="0" y="26"/>
                  </a:cubicBezTo>
                  <a:cubicBezTo>
                    <a:pt x="0" y="27"/>
                    <a:pt x="10" y="26"/>
                    <a:pt x="10" y="26"/>
                  </a:cubicBezTo>
                  <a:cubicBezTo>
                    <a:pt x="10" y="26"/>
                    <a:pt x="10" y="27"/>
                    <a:pt x="10" y="27"/>
                  </a:cubicBezTo>
                  <a:cubicBezTo>
                    <a:pt x="10" y="28"/>
                    <a:pt x="10" y="28"/>
                    <a:pt x="10" y="29"/>
                  </a:cubicBezTo>
                  <a:cubicBezTo>
                    <a:pt x="11" y="29"/>
                    <a:pt x="11" y="29"/>
                    <a:pt x="11" y="30"/>
                  </a:cubicBezTo>
                  <a:cubicBezTo>
                    <a:pt x="11" y="30"/>
                    <a:pt x="11" y="30"/>
                    <a:pt x="11" y="30"/>
                  </a:cubicBezTo>
                  <a:cubicBezTo>
                    <a:pt x="12" y="30"/>
                    <a:pt x="12" y="31"/>
                    <a:pt x="12" y="31"/>
                  </a:cubicBezTo>
                  <a:cubicBezTo>
                    <a:pt x="12" y="31"/>
                    <a:pt x="12" y="31"/>
                    <a:pt x="13" y="31"/>
                  </a:cubicBezTo>
                  <a:cubicBezTo>
                    <a:pt x="13" y="31"/>
                    <a:pt x="13" y="30"/>
                    <a:pt x="14" y="30"/>
                  </a:cubicBezTo>
                  <a:cubicBezTo>
                    <a:pt x="14" y="30"/>
                    <a:pt x="15" y="30"/>
                    <a:pt x="15" y="30"/>
                  </a:cubicBezTo>
                  <a:cubicBezTo>
                    <a:pt x="16" y="30"/>
                    <a:pt x="16" y="30"/>
                    <a:pt x="16" y="30"/>
                  </a:cubicBezTo>
                  <a:cubicBezTo>
                    <a:pt x="17" y="30"/>
                    <a:pt x="17" y="30"/>
                    <a:pt x="18" y="30"/>
                  </a:cubicBezTo>
                  <a:cubicBezTo>
                    <a:pt x="17" y="21"/>
                    <a:pt x="17" y="21"/>
                    <a:pt x="17" y="21"/>
                  </a:cubicBezTo>
                  <a:lnTo>
                    <a:pt x="18"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4" name="Freeform 428">
              <a:extLst>
                <a:ext uri="{FF2B5EF4-FFF2-40B4-BE49-F238E27FC236}">
                  <a16:creationId xmlns:a16="http://schemas.microsoft.com/office/drawing/2014/main" id="{7BB641CE-4E0F-4B40-9D45-180BC442C35D}"/>
                </a:ext>
              </a:extLst>
            </p:cNvPr>
            <p:cNvSpPr>
              <a:spLocks/>
            </p:cNvSpPr>
            <p:nvPr/>
          </p:nvSpPr>
          <p:spPr bwMode="auto">
            <a:xfrm>
              <a:off x="-2303464" y="784226"/>
              <a:ext cx="152400" cy="254000"/>
            </a:xfrm>
            <a:custGeom>
              <a:avLst/>
              <a:gdLst>
                <a:gd name="T0" fmla="*/ 39 w 42"/>
                <a:gd name="T1" fmla="*/ 69 h 70"/>
                <a:gd name="T2" fmla="*/ 39 w 42"/>
                <a:gd name="T3" fmla="*/ 64 h 70"/>
                <a:gd name="T4" fmla="*/ 40 w 42"/>
                <a:gd name="T5" fmla="*/ 62 h 70"/>
                <a:gd name="T6" fmla="*/ 41 w 42"/>
                <a:gd name="T7" fmla="*/ 59 h 70"/>
                <a:gd name="T8" fmla="*/ 41 w 42"/>
                <a:gd name="T9" fmla="*/ 56 h 70"/>
                <a:gd name="T10" fmla="*/ 20 w 42"/>
                <a:gd name="T11" fmla="*/ 24 h 70"/>
                <a:gd name="T12" fmla="*/ 21 w 42"/>
                <a:gd name="T13" fmla="*/ 22 h 70"/>
                <a:gd name="T14" fmla="*/ 25 w 42"/>
                <a:gd name="T15" fmla="*/ 5 h 70"/>
                <a:gd name="T16" fmla="*/ 5 w 42"/>
                <a:gd name="T17" fmla="*/ 0 h 70"/>
                <a:gd name="T18" fmla="*/ 5 w 42"/>
                <a:gd name="T19" fmla="*/ 1 h 70"/>
                <a:gd name="T20" fmla="*/ 5 w 42"/>
                <a:gd name="T21" fmla="*/ 3 h 70"/>
                <a:gd name="T22" fmla="*/ 4 w 42"/>
                <a:gd name="T23" fmla="*/ 4 h 70"/>
                <a:gd name="T24" fmla="*/ 3 w 42"/>
                <a:gd name="T25" fmla="*/ 7 h 70"/>
                <a:gd name="T26" fmla="*/ 1 w 42"/>
                <a:gd name="T27" fmla="*/ 9 h 70"/>
                <a:gd name="T28" fmla="*/ 2 w 42"/>
                <a:gd name="T29" fmla="*/ 11 h 70"/>
                <a:gd name="T30" fmla="*/ 2 w 42"/>
                <a:gd name="T31" fmla="*/ 12 h 70"/>
                <a:gd name="T32" fmla="*/ 2 w 42"/>
                <a:gd name="T33" fmla="*/ 15 h 70"/>
                <a:gd name="T34" fmla="*/ 2 w 42"/>
                <a:gd name="T35" fmla="*/ 17 h 70"/>
                <a:gd name="T36" fmla="*/ 1 w 42"/>
                <a:gd name="T37" fmla="*/ 18 h 70"/>
                <a:gd name="T38" fmla="*/ 0 w 42"/>
                <a:gd name="T39" fmla="*/ 19 h 70"/>
                <a:gd name="T40" fmla="*/ 1 w 42"/>
                <a:gd name="T41" fmla="*/ 20 h 70"/>
                <a:gd name="T42" fmla="*/ 2 w 42"/>
                <a:gd name="T43" fmla="*/ 20 h 70"/>
                <a:gd name="T44" fmla="*/ 3 w 42"/>
                <a:gd name="T45" fmla="*/ 22 h 70"/>
                <a:gd name="T46" fmla="*/ 3 w 42"/>
                <a:gd name="T47" fmla="*/ 23 h 70"/>
                <a:gd name="T48" fmla="*/ 3 w 42"/>
                <a:gd name="T49" fmla="*/ 24 h 70"/>
                <a:gd name="T50" fmla="*/ 3 w 42"/>
                <a:gd name="T51" fmla="*/ 26 h 70"/>
                <a:gd name="T52" fmla="*/ 4 w 42"/>
                <a:gd name="T53" fmla="*/ 26 h 70"/>
                <a:gd name="T54" fmla="*/ 6 w 42"/>
                <a:gd name="T55" fmla="*/ 26 h 70"/>
                <a:gd name="T56" fmla="*/ 9 w 42"/>
                <a:gd name="T57" fmla="*/ 26 h 70"/>
                <a:gd name="T58" fmla="*/ 9 w 42"/>
                <a:gd name="T59" fmla="*/ 27 h 70"/>
                <a:gd name="T60" fmla="*/ 6 w 42"/>
                <a:gd name="T61" fmla="*/ 26 h 70"/>
                <a:gd name="T62" fmla="*/ 6 w 42"/>
                <a:gd name="T63" fmla="*/ 27 h 70"/>
                <a:gd name="T64" fmla="*/ 7 w 42"/>
                <a:gd name="T65" fmla="*/ 30 h 70"/>
                <a:gd name="T66" fmla="*/ 6 w 42"/>
                <a:gd name="T67" fmla="*/ 31 h 70"/>
                <a:gd name="T68" fmla="*/ 6 w 42"/>
                <a:gd name="T69" fmla="*/ 30 h 70"/>
                <a:gd name="T70" fmla="*/ 5 w 42"/>
                <a:gd name="T71" fmla="*/ 28 h 70"/>
                <a:gd name="T72" fmla="*/ 4 w 42"/>
                <a:gd name="T73" fmla="*/ 30 h 70"/>
                <a:gd name="T74" fmla="*/ 4 w 42"/>
                <a:gd name="T75" fmla="*/ 33 h 70"/>
                <a:gd name="T76" fmla="*/ 4 w 42"/>
                <a:gd name="T77" fmla="*/ 35 h 70"/>
                <a:gd name="T78" fmla="*/ 5 w 42"/>
                <a:gd name="T79" fmla="*/ 37 h 70"/>
                <a:gd name="T80" fmla="*/ 6 w 42"/>
                <a:gd name="T81" fmla="*/ 40 h 70"/>
                <a:gd name="T82" fmla="*/ 7 w 42"/>
                <a:gd name="T83" fmla="*/ 42 h 70"/>
                <a:gd name="T84" fmla="*/ 8 w 42"/>
                <a:gd name="T85" fmla="*/ 44 h 70"/>
                <a:gd name="T86" fmla="*/ 9 w 42"/>
                <a:gd name="T87" fmla="*/ 45 h 70"/>
                <a:gd name="T88" fmla="*/ 9 w 42"/>
                <a:gd name="T89" fmla="*/ 48 h 70"/>
                <a:gd name="T90" fmla="*/ 8 w 42"/>
                <a:gd name="T91" fmla="*/ 50 h 70"/>
                <a:gd name="T92" fmla="*/ 10 w 42"/>
                <a:gd name="T93" fmla="*/ 52 h 70"/>
                <a:gd name="T94" fmla="*/ 12 w 42"/>
                <a:gd name="T95" fmla="*/ 53 h 70"/>
                <a:gd name="T96" fmla="*/ 14 w 42"/>
                <a:gd name="T97" fmla="*/ 54 h 70"/>
                <a:gd name="T98" fmla="*/ 16 w 42"/>
                <a:gd name="T99" fmla="*/ 55 h 70"/>
                <a:gd name="T100" fmla="*/ 17 w 42"/>
                <a:gd name="T101" fmla="*/ 56 h 70"/>
                <a:gd name="T102" fmla="*/ 19 w 42"/>
                <a:gd name="T103" fmla="*/ 58 h 70"/>
                <a:gd name="T104" fmla="*/ 19 w 42"/>
                <a:gd name="T105" fmla="*/ 59 h 70"/>
                <a:gd name="T106" fmla="*/ 20 w 42"/>
                <a:gd name="T107" fmla="*/ 60 h 70"/>
                <a:gd name="T108" fmla="*/ 22 w 42"/>
                <a:gd name="T109" fmla="*/ 60 h 70"/>
                <a:gd name="T110" fmla="*/ 22 w 42"/>
                <a:gd name="T111" fmla="*/ 62 h 70"/>
                <a:gd name="T112" fmla="*/ 24 w 42"/>
                <a:gd name="T113" fmla="*/ 65 h 70"/>
                <a:gd name="T114" fmla="*/ 23 w 42"/>
                <a:gd name="T115" fmla="*/ 67 h 70"/>
                <a:gd name="T116" fmla="*/ 24 w 42"/>
                <a:gd name="T117" fmla="*/ 67 h 70"/>
                <a:gd name="T118" fmla="*/ 24 w 42"/>
                <a:gd name="T119" fmla="*/ 68 h 70"/>
                <a:gd name="T120" fmla="*/ 27 w 42"/>
                <a:gd name="T121" fmla="*/ 69 h 70"/>
                <a:gd name="T122" fmla="*/ 37 w 42"/>
                <a:gd name="T123" fmla="*/ 70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42" h="70">
                  <a:moveTo>
                    <a:pt x="38" y="69"/>
                  </a:moveTo>
                  <a:cubicBezTo>
                    <a:pt x="39" y="70"/>
                    <a:pt x="39" y="69"/>
                    <a:pt x="39" y="69"/>
                  </a:cubicBezTo>
                  <a:cubicBezTo>
                    <a:pt x="39" y="69"/>
                    <a:pt x="38" y="68"/>
                    <a:pt x="38" y="67"/>
                  </a:cubicBezTo>
                  <a:cubicBezTo>
                    <a:pt x="37" y="66"/>
                    <a:pt x="39" y="64"/>
                    <a:pt x="39" y="64"/>
                  </a:cubicBezTo>
                  <a:cubicBezTo>
                    <a:pt x="39" y="63"/>
                    <a:pt x="39" y="63"/>
                    <a:pt x="39" y="63"/>
                  </a:cubicBezTo>
                  <a:cubicBezTo>
                    <a:pt x="39" y="63"/>
                    <a:pt x="40" y="63"/>
                    <a:pt x="40" y="62"/>
                  </a:cubicBezTo>
                  <a:cubicBezTo>
                    <a:pt x="40" y="62"/>
                    <a:pt x="40" y="61"/>
                    <a:pt x="41" y="61"/>
                  </a:cubicBezTo>
                  <a:cubicBezTo>
                    <a:pt x="42" y="60"/>
                    <a:pt x="42" y="59"/>
                    <a:pt x="41" y="59"/>
                  </a:cubicBezTo>
                  <a:cubicBezTo>
                    <a:pt x="41" y="59"/>
                    <a:pt x="41" y="59"/>
                    <a:pt x="41" y="58"/>
                  </a:cubicBezTo>
                  <a:cubicBezTo>
                    <a:pt x="40" y="57"/>
                    <a:pt x="41" y="57"/>
                    <a:pt x="41" y="56"/>
                  </a:cubicBezTo>
                  <a:cubicBezTo>
                    <a:pt x="41" y="56"/>
                    <a:pt x="40" y="55"/>
                    <a:pt x="40" y="55"/>
                  </a:cubicBezTo>
                  <a:cubicBezTo>
                    <a:pt x="40" y="55"/>
                    <a:pt x="19" y="24"/>
                    <a:pt x="20" y="24"/>
                  </a:cubicBezTo>
                  <a:cubicBezTo>
                    <a:pt x="20" y="24"/>
                    <a:pt x="20" y="24"/>
                    <a:pt x="20" y="23"/>
                  </a:cubicBezTo>
                  <a:cubicBezTo>
                    <a:pt x="20" y="23"/>
                    <a:pt x="21" y="22"/>
                    <a:pt x="21" y="22"/>
                  </a:cubicBezTo>
                  <a:cubicBezTo>
                    <a:pt x="20" y="22"/>
                    <a:pt x="20" y="21"/>
                    <a:pt x="20" y="21"/>
                  </a:cubicBezTo>
                  <a:cubicBezTo>
                    <a:pt x="25" y="5"/>
                    <a:pt x="25" y="5"/>
                    <a:pt x="25" y="5"/>
                  </a:cubicBezTo>
                  <a:cubicBezTo>
                    <a:pt x="5" y="0"/>
                    <a:pt x="5" y="0"/>
                    <a:pt x="5" y="0"/>
                  </a:cubicBezTo>
                  <a:cubicBezTo>
                    <a:pt x="5" y="0"/>
                    <a:pt x="5" y="0"/>
                    <a:pt x="5" y="0"/>
                  </a:cubicBezTo>
                  <a:cubicBezTo>
                    <a:pt x="5" y="0"/>
                    <a:pt x="4" y="0"/>
                    <a:pt x="4" y="0"/>
                  </a:cubicBezTo>
                  <a:cubicBezTo>
                    <a:pt x="4" y="0"/>
                    <a:pt x="5" y="1"/>
                    <a:pt x="5" y="1"/>
                  </a:cubicBezTo>
                  <a:cubicBezTo>
                    <a:pt x="5" y="1"/>
                    <a:pt x="5" y="1"/>
                    <a:pt x="5" y="2"/>
                  </a:cubicBezTo>
                  <a:cubicBezTo>
                    <a:pt x="5" y="2"/>
                    <a:pt x="5" y="3"/>
                    <a:pt x="5" y="3"/>
                  </a:cubicBezTo>
                  <a:cubicBezTo>
                    <a:pt x="5" y="3"/>
                    <a:pt x="4" y="4"/>
                    <a:pt x="4" y="4"/>
                  </a:cubicBezTo>
                  <a:cubicBezTo>
                    <a:pt x="4" y="4"/>
                    <a:pt x="4" y="4"/>
                    <a:pt x="4" y="4"/>
                  </a:cubicBezTo>
                  <a:cubicBezTo>
                    <a:pt x="4" y="4"/>
                    <a:pt x="4" y="6"/>
                    <a:pt x="4" y="6"/>
                  </a:cubicBezTo>
                  <a:cubicBezTo>
                    <a:pt x="4" y="6"/>
                    <a:pt x="4" y="6"/>
                    <a:pt x="3" y="7"/>
                  </a:cubicBezTo>
                  <a:cubicBezTo>
                    <a:pt x="3" y="7"/>
                    <a:pt x="2" y="7"/>
                    <a:pt x="2" y="8"/>
                  </a:cubicBezTo>
                  <a:cubicBezTo>
                    <a:pt x="1" y="8"/>
                    <a:pt x="1" y="9"/>
                    <a:pt x="1" y="9"/>
                  </a:cubicBezTo>
                  <a:cubicBezTo>
                    <a:pt x="1" y="9"/>
                    <a:pt x="1" y="10"/>
                    <a:pt x="1" y="10"/>
                  </a:cubicBezTo>
                  <a:cubicBezTo>
                    <a:pt x="1" y="11"/>
                    <a:pt x="2" y="11"/>
                    <a:pt x="2" y="11"/>
                  </a:cubicBezTo>
                  <a:cubicBezTo>
                    <a:pt x="2" y="12"/>
                    <a:pt x="2" y="12"/>
                    <a:pt x="2" y="12"/>
                  </a:cubicBezTo>
                  <a:cubicBezTo>
                    <a:pt x="2" y="12"/>
                    <a:pt x="2" y="12"/>
                    <a:pt x="2" y="12"/>
                  </a:cubicBezTo>
                  <a:cubicBezTo>
                    <a:pt x="2" y="12"/>
                    <a:pt x="2" y="13"/>
                    <a:pt x="2" y="14"/>
                  </a:cubicBezTo>
                  <a:cubicBezTo>
                    <a:pt x="2" y="14"/>
                    <a:pt x="2" y="15"/>
                    <a:pt x="2" y="15"/>
                  </a:cubicBezTo>
                  <a:cubicBezTo>
                    <a:pt x="2" y="16"/>
                    <a:pt x="1" y="16"/>
                    <a:pt x="1" y="16"/>
                  </a:cubicBezTo>
                  <a:cubicBezTo>
                    <a:pt x="1" y="16"/>
                    <a:pt x="2" y="17"/>
                    <a:pt x="2" y="17"/>
                  </a:cubicBezTo>
                  <a:cubicBezTo>
                    <a:pt x="2" y="17"/>
                    <a:pt x="1" y="17"/>
                    <a:pt x="1" y="18"/>
                  </a:cubicBezTo>
                  <a:cubicBezTo>
                    <a:pt x="1" y="18"/>
                    <a:pt x="1" y="18"/>
                    <a:pt x="1" y="18"/>
                  </a:cubicBezTo>
                  <a:cubicBezTo>
                    <a:pt x="1" y="18"/>
                    <a:pt x="1" y="18"/>
                    <a:pt x="1" y="18"/>
                  </a:cubicBezTo>
                  <a:cubicBezTo>
                    <a:pt x="0" y="19"/>
                    <a:pt x="0" y="19"/>
                    <a:pt x="0" y="19"/>
                  </a:cubicBezTo>
                  <a:cubicBezTo>
                    <a:pt x="0" y="19"/>
                    <a:pt x="0" y="19"/>
                    <a:pt x="0" y="19"/>
                  </a:cubicBezTo>
                  <a:cubicBezTo>
                    <a:pt x="0" y="19"/>
                    <a:pt x="1" y="20"/>
                    <a:pt x="1" y="20"/>
                  </a:cubicBezTo>
                  <a:cubicBezTo>
                    <a:pt x="1" y="20"/>
                    <a:pt x="1" y="19"/>
                    <a:pt x="1" y="19"/>
                  </a:cubicBezTo>
                  <a:cubicBezTo>
                    <a:pt x="1" y="19"/>
                    <a:pt x="2" y="20"/>
                    <a:pt x="2" y="20"/>
                  </a:cubicBezTo>
                  <a:cubicBezTo>
                    <a:pt x="2" y="20"/>
                    <a:pt x="2" y="21"/>
                    <a:pt x="2" y="21"/>
                  </a:cubicBezTo>
                  <a:cubicBezTo>
                    <a:pt x="2" y="21"/>
                    <a:pt x="3" y="22"/>
                    <a:pt x="3" y="22"/>
                  </a:cubicBezTo>
                  <a:cubicBezTo>
                    <a:pt x="3" y="22"/>
                    <a:pt x="3" y="23"/>
                    <a:pt x="3" y="23"/>
                  </a:cubicBezTo>
                  <a:cubicBezTo>
                    <a:pt x="3" y="23"/>
                    <a:pt x="3" y="23"/>
                    <a:pt x="3" y="23"/>
                  </a:cubicBezTo>
                  <a:cubicBezTo>
                    <a:pt x="3" y="23"/>
                    <a:pt x="4" y="24"/>
                    <a:pt x="4" y="24"/>
                  </a:cubicBezTo>
                  <a:cubicBezTo>
                    <a:pt x="4" y="24"/>
                    <a:pt x="3" y="24"/>
                    <a:pt x="3" y="24"/>
                  </a:cubicBezTo>
                  <a:cubicBezTo>
                    <a:pt x="2" y="25"/>
                    <a:pt x="2" y="26"/>
                    <a:pt x="3" y="26"/>
                  </a:cubicBezTo>
                  <a:cubicBezTo>
                    <a:pt x="3" y="26"/>
                    <a:pt x="3" y="26"/>
                    <a:pt x="3" y="26"/>
                  </a:cubicBezTo>
                  <a:cubicBezTo>
                    <a:pt x="3" y="26"/>
                    <a:pt x="3" y="26"/>
                    <a:pt x="4" y="26"/>
                  </a:cubicBezTo>
                  <a:cubicBezTo>
                    <a:pt x="4" y="26"/>
                    <a:pt x="4" y="26"/>
                    <a:pt x="4" y="26"/>
                  </a:cubicBezTo>
                  <a:cubicBezTo>
                    <a:pt x="4" y="27"/>
                    <a:pt x="4" y="27"/>
                    <a:pt x="5" y="27"/>
                  </a:cubicBezTo>
                  <a:cubicBezTo>
                    <a:pt x="5" y="27"/>
                    <a:pt x="5" y="27"/>
                    <a:pt x="6" y="26"/>
                  </a:cubicBezTo>
                  <a:cubicBezTo>
                    <a:pt x="6" y="26"/>
                    <a:pt x="6" y="25"/>
                    <a:pt x="7" y="26"/>
                  </a:cubicBezTo>
                  <a:cubicBezTo>
                    <a:pt x="7" y="26"/>
                    <a:pt x="8" y="26"/>
                    <a:pt x="9" y="26"/>
                  </a:cubicBezTo>
                  <a:cubicBezTo>
                    <a:pt x="9" y="26"/>
                    <a:pt x="11" y="25"/>
                    <a:pt x="10" y="26"/>
                  </a:cubicBezTo>
                  <a:cubicBezTo>
                    <a:pt x="10" y="27"/>
                    <a:pt x="10" y="27"/>
                    <a:pt x="9" y="27"/>
                  </a:cubicBezTo>
                  <a:cubicBezTo>
                    <a:pt x="9" y="27"/>
                    <a:pt x="9" y="26"/>
                    <a:pt x="8" y="26"/>
                  </a:cubicBezTo>
                  <a:cubicBezTo>
                    <a:pt x="7" y="26"/>
                    <a:pt x="6" y="26"/>
                    <a:pt x="6" y="26"/>
                  </a:cubicBezTo>
                  <a:cubicBezTo>
                    <a:pt x="6" y="27"/>
                    <a:pt x="6" y="27"/>
                    <a:pt x="6" y="27"/>
                  </a:cubicBezTo>
                  <a:cubicBezTo>
                    <a:pt x="6" y="27"/>
                    <a:pt x="6" y="27"/>
                    <a:pt x="6" y="27"/>
                  </a:cubicBezTo>
                  <a:cubicBezTo>
                    <a:pt x="6" y="28"/>
                    <a:pt x="6" y="28"/>
                    <a:pt x="6" y="29"/>
                  </a:cubicBezTo>
                  <a:cubicBezTo>
                    <a:pt x="6" y="29"/>
                    <a:pt x="7" y="29"/>
                    <a:pt x="7" y="30"/>
                  </a:cubicBezTo>
                  <a:cubicBezTo>
                    <a:pt x="7" y="30"/>
                    <a:pt x="7" y="31"/>
                    <a:pt x="7" y="31"/>
                  </a:cubicBezTo>
                  <a:cubicBezTo>
                    <a:pt x="7" y="31"/>
                    <a:pt x="6" y="31"/>
                    <a:pt x="6" y="31"/>
                  </a:cubicBezTo>
                  <a:cubicBezTo>
                    <a:pt x="6" y="31"/>
                    <a:pt x="6" y="31"/>
                    <a:pt x="6" y="31"/>
                  </a:cubicBezTo>
                  <a:cubicBezTo>
                    <a:pt x="6" y="30"/>
                    <a:pt x="6" y="30"/>
                    <a:pt x="6" y="30"/>
                  </a:cubicBezTo>
                  <a:cubicBezTo>
                    <a:pt x="6" y="29"/>
                    <a:pt x="6" y="28"/>
                    <a:pt x="6" y="28"/>
                  </a:cubicBezTo>
                  <a:cubicBezTo>
                    <a:pt x="6" y="28"/>
                    <a:pt x="5" y="28"/>
                    <a:pt x="5" y="28"/>
                  </a:cubicBezTo>
                  <a:cubicBezTo>
                    <a:pt x="5" y="28"/>
                    <a:pt x="4" y="28"/>
                    <a:pt x="4" y="29"/>
                  </a:cubicBezTo>
                  <a:cubicBezTo>
                    <a:pt x="4" y="29"/>
                    <a:pt x="4" y="30"/>
                    <a:pt x="4" y="30"/>
                  </a:cubicBezTo>
                  <a:cubicBezTo>
                    <a:pt x="4" y="31"/>
                    <a:pt x="4" y="31"/>
                    <a:pt x="4" y="32"/>
                  </a:cubicBezTo>
                  <a:cubicBezTo>
                    <a:pt x="4" y="32"/>
                    <a:pt x="4" y="32"/>
                    <a:pt x="4" y="33"/>
                  </a:cubicBezTo>
                  <a:cubicBezTo>
                    <a:pt x="4" y="33"/>
                    <a:pt x="4" y="34"/>
                    <a:pt x="4" y="34"/>
                  </a:cubicBezTo>
                  <a:cubicBezTo>
                    <a:pt x="4" y="34"/>
                    <a:pt x="4" y="35"/>
                    <a:pt x="4" y="35"/>
                  </a:cubicBezTo>
                  <a:cubicBezTo>
                    <a:pt x="4" y="35"/>
                    <a:pt x="5" y="35"/>
                    <a:pt x="5" y="36"/>
                  </a:cubicBezTo>
                  <a:cubicBezTo>
                    <a:pt x="5" y="36"/>
                    <a:pt x="5" y="36"/>
                    <a:pt x="5" y="37"/>
                  </a:cubicBezTo>
                  <a:cubicBezTo>
                    <a:pt x="5" y="37"/>
                    <a:pt x="5" y="38"/>
                    <a:pt x="5" y="38"/>
                  </a:cubicBezTo>
                  <a:cubicBezTo>
                    <a:pt x="6" y="39"/>
                    <a:pt x="6" y="39"/>
                    <a:pt x="6" y="40"/>
                  </a:cubicBezTo>
                  <a:cubicBezTo>
                    <a:pt x="6" y="40"/>
                    <a:pt x="7" y="41"/>
                    <a:pt x="7" y="41"/>
                  </a:cubicBezTo>
                  <a:cubicBezTo>
                    <a:pt x="7" y="41"/>
                    <a:pt x="7" y="42"/>
                    <a:pt x="7" y="42"/>
                  </a:cubicBezTo>
                  <a:cubicBezTo>
                    <a:pt x="8" y="42"/>
                    <a:pt x="8" y="43"/>
                    <a:pt x="8" y="43"/>
                  </a:cubicBezTo>
                  <a:cubicBezTo>
                    <a:pt x="8" y="43"/>
                    <a:pt x="8" y="43"/>
                    <a:pt x="8" y="44"/>
                  </a:cubicBezTo>
                  <a:cubicBezTo>
                    <a:pt x="8" y="44"/>
                    <a:pt x="9" y="44"/>
                    <a:pt x="9" y="45"/>
                  </a:cubicBezTo>
                  <a:cubicBezTo>
                    <a:pt x="9" y="45"/>
                    <a:pt x="9" y="45"/>
                    <a:pt x="9" y="45"/>
                  </a:cubicBezTo>
                  <a:cubicBezTo>
                    <a:pt x="8" y="46"/>
                    <a:pt x="8" y="46"/>
                    <a:pt x="9" y="46"/>
                  </a:cubicBezTo>
                  <a:cubicBezTo>
                    <a:pt x="9" y="46"/>
                    <a:pt x="9" y="47"/>
                    <a:pt x="9" y="48"/>
                  </a:cubicBezTo>
                  <a:cubicBezTo>
                    <a:pt x="9" y="48"/>
                    <a:pt x="9" y="48"/>
                    <a:pt x="9" y="49"/>
                  </a:cubicBezTo>
                  <a:cubicBezTo>
                    <a:pt x="9" y="49"/>
                    <a:pt x="8" y="50"/>
                    <a:pt x="8" y="50"/>
                  </a:cubicBezTo>
                  <a:cubicBezTo>
                    <a:pt x="8" y="50"/>
                    <a:pt x="8" y="51"/>
                    <a:pt x="9" y="51"/>
                  </a:cubicBezTo>
                  <a:cubicBezTo>
                    <a:pt x="9" y="51"/>
                    <a:pt x="9" y="52"/>
                    <a:pt x="10" y="52"/>
                  </a:cubicBezTo>
                  <a:cubicBezTo>
                    <a:pt x="10" y="52"/>
                    <a:pt x="11" y="52"/>
                    <a:pt x="11" y="52"/>
                  </a:cubicBezTo>
                  <a:cubicBezTo>
                    <a:pt x="12" y="53"/>
                    <a:pt x="12" y="53"/>
                    <a:pt x="12" y="53"/>
                  </a:cubicBezTo>
                  <a:cubicBezTo>
                    <a:pt x="13" y="53"/>
                    <a:pt x="13" y="53"/>
                    <a:pt x="13" y="53"/>
                  </a:cubicBezTo>
                  <a:cubicBezTo>
                    <a:pt x="14" y="53"/>
                    <a:pt x="14" y="54"/>
                    <a:pt x="14" y="54"/>
                  </a:cubicBezTo>
                  <a:cubicBezTo>
                    <a:pt x="14" y="54"/>
                    <a:pt x="14" y="54"/>
                    <a:pt x="15" y="54"/>
                  </a:cubicBezTo>
                  <a:cubicBezTo>
                    <a:pt x="15" y="54"/>
                    <a:pt x="15" y="54"/>
                    <a:pt x="16" y="55"/>
                  </a:cubicBezTo>
                  <a:cubicBezTo>
                    <a:pt x="16" y="55"/>
                    <a:pt x="16" y="56"/>
                    <a:pt x="16" y="56"/>
                  </a:cubicBezTo>
                  <a:cubicBezTo>
                    <a:pt x="16" y="56"/>
                    <a:pt x="16" y="56"/>
                    <a:pt x="17" y="56"/>
                  </a:cubicBezTo>
                  <a:cubicBezTo>
                    <a:pt x="18" y="56"/>
                    <a:pt x="18" y="56"/>
                    <a:pt x="18" y="56"/>
                  </a:cubicBezTo>
                  <a:cubicBezTo>
                    <a:pt x="19" y="57"/>
                    <a:pt x="19" y="57"/>
                    <a:pt x="19" y="58"/>
                  </a:cubicBezTo>
                  <a:cubicBezTo>
                    <a:pt x="19" y="58"/>
                    <a:pt x="19" y="58"/>
                    <a:pt x="19" y="58"/>
                  </a:cubicBezTo>
                  <a:cubicBezTo>
                    <a:pt x="19" y="58"/>
                    <a:pt x="19" y="59"/>
                    <a:pt x="19" y="59"/>
                  </a:cubicBezTo>
                  <a:cubicBezTo>
                    <a:pt x="19" y="59"/>
                    <a:pt x="18" y="60"/>
                    <a:pt x="19" y="60"/>
                  </a:cubicBezTo>
                  <a:cubicBezTo>
                    <a:pt x="19" y="60"/>
                    <a:pt x="19" y="60"/>
                    <a:pt x="20" y="60"/>
                  </a:cubicBezTo>
                  <a:cubicBezTo>
                    <a:pt x="20" y="59"/>
                    <a:pt x="20" y="59"/>
                    <a:pt x="21" y="60"/>
                  </a:cubicBezTo>
                  <a:cubicBezTo>
                    <a:pt x="21" y="60"/>
                    <a:pt x="21" y="60"/>
                    <a:pt x="22" y="60"/>
                  </a:cubicBezTo>
                  <a:cubicBezTo>
                    <a:pt x="22" y="60"/>
                    <a:pt x="22" y="60"/>
                    <a:pt x="22" y="60"/>
                  </a:cubicBezTo>
                  <a:cubicBezTo>
                    <a:pt x="22" y="61"/>
                    <a:pt x="22" y="62"/>
                    <a:pt x="22" y="62"/>
                  </a:cubicBezTo>
                  <a:cubicBezTo>
                    <a:pt x="23" y="63"/>
                    <a:pt x="23" y="63"/>
                    <a:pt x="23" y="63"/>
                  </a:cubicBezTo>
                  <a:cubicBezTo>
                    <a:pt x="23" y="63"/>
                    <a:pt x="24" y="64"/>
                    <a:pt x="24" y="65"/>
                  </a:cubicBezTo>
                  <a:cubicBezTo>
                    <a:pt x="24" y="66"/>
                    <a:pt x="23" y="66"/>
                    <a:pt x="23" y="66"/>
                  </a:cubicBezTo>
                  <a:cubicBezTo>
                    <a:pt x="23" y="66"/>
                    <a:pt x="23" y="67"/>
                    <a:pt x="23" y="67"/>
                  </a:cubicBezTo>
                  <a:cubicBezTo>
                    <a:pt x="23" y="67"/>
                    <a:pt x="23" y="67"/>
                    <a:pt x="23" y="67"/>
                  </a:cubicBezTo>
                  <a:cubicBezTo>
                    <a:pt x="23" y="67"/>
                    <a:pt x="24" y="67"/>
                    <a:pt x="24" y="67"/>
                  </a:cubicBezTo>
                  <a:cubicBezTo>
                    <a:pt x="24" y="67"/>
                    <a:pt x="24" y="67"/>
                    <a:pt x="24" y="67"/>
                  </a:cubicBezTo>
                  <a:cubicBezTo>
                    <a:pt x="24" y="68"/>
                    <a:pt x="24" y="68"/>
                    <a:pt x="24" y="68"/>
                  </a:cubicBezTo>
                  <a:cubicBezTo>
                    <a:pt x="24" y="68"/>
                    <a:pt x="24" y="68"/>
                    <a:pt x="24" y="68"/>
                  </a:cubicBezTo>
                  <a:cubicBezTo>
                    <a:pt x="27" y="69"/>
                    <a:pt x="27" y="69"/>
                    <a:pt x="27" y="69"/>
                  </a:cubicBezTo>
                  <a:cubicBezTo>
                    <a:pt x="37" y="69"/>
                    <a:pt x="37" y="69"/>
                    <a:pt x="37" y="69"/>
                  </a:cubicBezTo>
                  <a:cubicBezTo>
                    <a:pt x="37" y="69"/>
                    <a:pt x="37" y="69"/>
                    <a:pt x="37" y="70"/>
                  </a:cubicBezTo>
                  <a:cubicBezTo>
                    <a:pt x="38" y="70"/>
                    <a:pt x="38" y="69"/>
                    <a:pt x="38" y="6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5" name="Freeform 429">
              <a:extLst>
                <a:ext uri="{FF2B5EF4-FFF2-40B4-BE49-F238E27FC236}">
                  <a16:creationId xmlns:a16="http://schemas.microsoft.com/office/drawing/2014/main" id="{0CA873DD-6245-41DF-BA1B-E9D109FD2758}"/>
                </a:ext>
              </a:extLst>
            </p:cNvPr>
            <p:cNvSpPr>
              <a:spLocks/>
            </p:cNvSpPr>
            <p:nvPr/>
          </p:nvSpPr>
          <p:spPr bwMode="auto">
            <a:xfrm>
              <a:off x="-2173289" y="944563"/>
              <a:ext cx="131763" cy="144463"/>
            </a:xfrm>
            <a:custGeom>
              <a:avLst/>
              <a:gdLst>
                <a:gd name="T0" fmla="*/ 10 w 36"/>
                <a:gd name="T1" fmla="*/ 0 h 40"/>
                <a:gd name="T2" fmla="*/ 9 w 36"/>
                <a:gd name="T3" fmla="*/ 5 h 40"/>
                <a:gd name="T4" fmla="*/ 8 w 36"/>
                <a:gd name="T5" fmla="*/ 4 h 40"/>
                <a:gd name="T6" fmla="*/ 7 w 36"/>
                <a:gd name="T7" fmla="*/ 4 h 40"/>
                <a:gd name="T8" fmla="*/ 5 w 36"/>
                <a:gd name="T9" fmla="*/ 5 h 40"/>
                <a:gd name="T10" fmla="*/ 5 w 36"/>
                <a:gd name="T11" fmla="*/ 7 h 40"/>
                <a:gd name="T12" fmla="*/ 4 w 36"/>
                <a:gd name="T13" fmla="*/ 8 h 40"/>
                <a:gd name="T14" fmla="*/ 5 w 36"/>
                <a:gd name="T15" fmla="*/ 11 h 40"/>
                <a:gd name="T16" fmla="*/ 4 w 36"/>
                <a:gd name="T17" fmla="*/ 11 h 40"/>
                <a:gd name="T18" fmla="*/ 5 w 36"/>
                <a:gd name="T19" fmla="*/ 12 h 40"/>
                <a:gd name="T20" fmla="*/ 5 w 36"/>
                <a:gd name="T21" fmla="*/ 14 h 40"/>
                <a:gd name="T22" fmla="*/ 5 w 36"/>
                <a:gd name="T23" fmla="*/ 15 h 40"/>
                <a:gd name="T24" fmla="*/ 5 w 36"/>
                <a:gd name="T25" fmla="*/ 17 h 40"/>
                <a:gd name="T26" fmla="*/ 4 w 36"/>
                <a:gd name="T27" fmla="*/ 18 h 40"/>
                <a:gd name="T28" fmla="*/ 3 w 36"/>
                <a:gd name="T29" fmla="*/ 19 h 40"/>
                <a:gd name="T30" fmla="*/ 3 w 36"/>
                <a:gd name="T31" fmla="*/ 20 h 40"/>
                <a:gd name="T32" fmla="*/ 2 w 36"/>
                <a:gd name="T33" fmla="*/ 23 h 40"/>
                <a:gd name="T34" fmla="*/ 3 w 36"/>
                <a:gd name="T35" fmla="*/ 25 h 40"/>
                <a:gd name="T36" fmla="*/ 2 w 36"/>
                <a:gd name="T37" fmla="*/ 25 h 40"/>
                <a:gd name="T38" fmla="*/ 1 w 36"/>
                <a:gd name="T39" fmla="*/ 26 h 40"/>
                <a:gd name="T40" fmla="*/ 0 w 36"/>
                <a:gd name="T41" fmla="*/ 27 h 40"/>
                <a:gd name="T42" fmla="*/ 20 w 36"/>
                <a:gd name="T43" fmla="*/ 38 h 40"/>
                <a:gd name="T44" fmla="*/ 31 w 36"/>
                <a:gd name="T45" fmla="*/ 40 h 40"/>
                <a:gd name="T46" fmla="*/ 36 w 36"/>
                <a:gd name="T47" fmla="*/ 4 h 40"/>
                <a:gd name="T48" fmla="*/ 10 w 36"/>
                <a:gd name="T49" fmla="*/ 0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36" h="40">
                  <a:moveTo>
                    <a:pt x="10" y="0"/>
                  </a:moveTo>
                  <a:cubicBezTo>
                    <a:pt x="9" y="5"/>
                    <a:pt x="9" y="5"/>
                    <a:pt x="9" y="5"/>
                  </a:cubicBezTo>
                  <a:cubicBezTo>
                    <a:pt x="9" y="5"/>
                    <a:pt x="8" y="5"/>
                    <a:pt x="8" y="4"/>
                  </a:cubicBezTo>
                  <a:cubicBezTo>
                    <a:pt x="8" y="4"/>
                    <a:pt x="8" y="4"/>
                    <a:pt x="7" y="4"/>
                  </a:cubicBezTo>
                  <a:cubicBezTo>
                    <a:pt x="5" y="4"/>
                    <a:pt x="5" y="5"/>
                    <a:pt x="5" y="5"/>
                  </a:cubicBezTo>
                  <a:cubicBezTo>
                    <a:pt x="5" y="6"/>
                    <a:pt x="5" y="6"/>
                    <a:pt x="5" y="7"/>
                  </a:cubicBezTo>
                  <a:cubicBezTo>
                    <a:pt x="4" y="7"/>
                    <a:pt x="4" y="8"/>
                    <a:pt x="4" y="8"/>
                  </a:cubicBezTo>
                  <a:cubicBezTo>
                    <a:pt x="5" y="9"/>
                    <a:pt x="5" y="10"/>
                    <a:pt x="5" y="11"/>
                  </a:cubicBezTo>
                  <a:cubicBezTo>
                    <a:pt x="5" y="12"/>
                    <a:pt x="4" y="11"/>
                    <a:pt x="4" y="11"/>
                  </a:cubicBezTo>
                  <a:cubicBezTo>
                    <a:pt x="4" y="11"/>
                    <a:pt x="5" y="12"/>
                    <a:pt x="5" y="12"/>
                  </a:cubicBezTo>
                  <a:cubicBezTo>
                    <a:pt x="5" y="13"/>
                    <a:pt x="4" y="13"/>
                    <a:pt x="5" y="14"/>
                  </a:cubicBezTo>
                  <a:cubicBezTo>
                    <a:pt x="5" y="15"/>
                    <a:pt x="5" y="15"/>
                    <a:pt x="5" y="15"/>
                  </a:cubicBezTo>
                  <a:cubicBezTo>
                    <a:pt x="6" y="15"/>
                    <a:pt x="6" y="16"/>
                    <a:pt x="5" y="17"/>
                  </a:cubicBezTo>
                  <a:cubicBezTo>
                    <a:pt x="4" y="17"/>
                    <a:pt x="4" y="18"/>
                    <a:pt x="4" y="18"/>
                  </a:cubicBezTo>
                  <a:cubicBezTo>
                    <a:pt x="4" y="19"/>
                    <a:pt x="3" y="19"/>
                    <a:pt x="3" y="19"/>
                  </a:cubicBezTo>
                  <a:cubicBezTo>
                    <a:pt x="3" y="20"/>
                    <a:pt x="3" y="20"/>
                    <a:pt x="3" y="20"/>
                  </a:cubicBezTo>
                  <a:cubicBezTo>
                    <a:pt x="3" y="20"/>
                    <a:pt x="1" y="22"/>
                    <a:pt x="2" y="23"/>
                  </a:cubicBezTo>
                  <a:cubicBezTo>
                    <a:pt x="2" y="24"/>
                    <a:pt x="3" y="25"/>
                    <a:pt x="3" y="25"/>
                  </a:cubicBezTo>
                  <a:cubicBezTo>
                    <a:pt x="3" y="25"/>
                    <a:pt x="3" y="26"/>
                    <a:pt x="2" y="25"/>
                  </a:cubicBezTo>
                  <a:cubicBezTo>
                    <a:pt x="2" y="25"/>
                    <a:pt x="2" y="26"/>
                    <a:pt x="1" y="26"/>
                  </a:cubicBezTo>
                  <a:cubicBezTo>
                    <a:pt x="1" y="26"/>
                    <a:pt x="0" y="26"/>
                    <a:pt x="0" y="27"/>
                  </a:cubicBezTo>
                  <a:cubicBezTo>
                    <a:pt x="20" y="38"/>
                    <a:pt x="20" y="38"/>
                    <a:pt x="20" y="38"/>
                  </a:cubicBezTo>
                  <a:cubicBezTo>
                    <a:pt x="31" y="40"/>
                    <a:pt x="31" y="40"/>
                    <a:pt x="31" y="40"/>
                  </a:cubicBezTo>
                  <a:cubicBezTo>
                    <a:pt x="36" y="4"/>
                    <a:pt x="36" y="4"/>
                    <a:pt x="36" y="4"/>
                  </a:cubicBezTo>
                  <a:lnTo>
                    <a:pt x="1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6" name="Freeform 430">
              <a:extLst>
                <a:ext uri="{FF2B5EF4-FFF2-40B4-BE49-F238E27FC236}">
                  <a16:creationId xmlns:a16="http://schemas.microsoft.com/office/drawing/2014/main" id="{81C88302-0C3C-4A91-B78A-86605A9C059E}"/>
                </a:ext>
              </a:extLst>
            </p:cNvPr>
            <p:cNvSpPr>
              <a:spLocks/>
            </p:cNvSpPr>
            <p:nvPr/>
          </p:nvSpPr>
          <p:spPr bwMode="auto">
            <a:xfrm>
              <a:off x="-2012952" y="984251"/>
              <a:ext cx="258763" cy="254000"/>
            </a:xfrm>
            <a:custGeom>
              <a:avLst/>
              <a:gdLst>
                <a:gd name="T0" fmla="*/ 65 w 71"/>
                <a:gd name="T1" fmla="*/ 21 h 70"/>
                <a:gd name="T2" fmla="*/ 62 w 71"/>
                <a:gd name="T3" fmla="*/ 19 h 70"/>
                <a:gd name="T4" fmla="*/ 58 w 71"/>
                <a:gd name="T5" fmla="*/ 20 h 70"/>
                <a:gd name="T6" fmla="*/ 56 w 71"/>
                <a:gd name="T7" fmla="*/ 20 h 70"/>
                <a:gd name="T8" fmla="*/ 54 w 71"/>
                <a:gd name="T9" fmla="*/ 19 h 70"/>
                <a:gd name="T10" fmla="*/ 52 w 71"/>
                <a:gd name="T11" fmla="*/ 20 h 70"/>
                <a:gd name="T12" fmla="*/ 50 w 71"/>
                <a:gd name="T13" fmla="*/ 19 h 70"/>
                <a:gd name="T14" fmla="*/ 48 w 71"/>
                <a:gd name="T15" fmla="*/ 20 h 70"/>
                <a:gd name="T16" fmla="*/ 46 w 71"/>
                <a:gd name="T17" fmla="*/ 17 h 70"/>
                <a:gd name="T18" fmla="*/ 45 w 71"/>
                <a:gd name="T19" fmla="*/ 18 h 70"/>
                <a:gd name="T20" fmla="*/ 43 w 71"/>
                <a:gd name="T21" fmla="*/ 17 h 70"/>
                <a:gd name="T22" fmla="*/ 40 w 71"/>
                <a:gd name="T23" fmla="*/ 16 h 70"/>
                <a:gd name="T24" fmla="*/ 37 w 71"/>
                <a:gd name="T25" fmla="*/ 14 h 70"/>
                <a:gd name="T26" fmla="*/ 21 w 71"/>
                <a:gd name="T27" fmla="*/ 0 h 70"/>
                <a:gd name="T28" fmla="*/ 0 w 71"/>
                <a:gd name="T29" fmla="*/ 28 h 70"/>
                <a:gd name="T30" fmla="*/ 2 w 71"/>
                <a:gd name="T31" fmla="*/ 31 h 70"/>
                <a:gd name="T32" fmla="*/ 6 w 71"/>
                <a:gd name="T33" fmla="*/ 35 h 70"/>
                <a:gd name="T34" fmla="*/ 9 w 71"/>
                <a:gd name="T35" fmla="*/ 40 h 70"/>
                <a:gd name="T36" fmla="*/ 12 w 71"/>
                <a:gd name="T37" fmla="*/ 46 h 70"/>
                <a:gd name="T38" fmla="*/ 15 w 71"/>
                <a:gd name="T39" fmla="*/ 47 h 70"/>
                <a:gd name="T40" fmla="*/ 19 w 71"/>
                <a:gd name="T41" fmla="*/ 44 h 70"/>
                <a:gd name="T42" fmla="*/ 23 w 71"/>
                <a:gd name="T43" fmla="*/ 44 h 70"/>
                <a:gd name="T44" fmla="*/ 27 w 71"/>
                <a:gd name="T45" fmla="*/ 45 h 70"/>
                <a:gd name="T46" fmla="*/ 30 w 71"/>
                <a:gd name="T47" fmla="*/ 48 h 70"/>
                <a:gd name="T48" fmla="*/ 34 w 71"/>
                <a:gd name="T49" fmla="*/ 54 h 70"/>
                <a:gd name="T50" fmla="*/ 37 w 71"/>
                <a:gd name="T51" fmla="*/ 59 h 70"/>
                <a:gd name="T52" fmla="*/ 39 w 71"/>
                <a:gd name="T53" fmla="*/ 64 h 70"/>
                <a:gd name="T54" fmla="*/ 42 w 71"/>
                <a:gd name="T55" fmla="*/ 68 h 70"/>
                <a:gd name="T56" fmla="*/ 48 w 71"/>
                <a:gd name="T57" fmla="*/ 69 h 70"/>
                <a:gd name="T58" fmla="*/ 50 w 71"/>
                <a:gd name="T59" fmla="*/ 67 h 70"/>
                <a:gd name="T60" fmla="*/ 50 w 71"/>
                <a:gd name="T61" fmla="*/ 59 h 70"/>
                <a:gd name="T62" fmla="*/ 50 w 71"/>
                <a:gd name="T63" fmla="*/ 67 h 70"/>
                <a:gd name="T64" fmla="*/ 48 w 71"/>
                <a:gd name="T65" fmla="*/ 62 h 70"/>
                <a:gd name="T66" fmla="*/ 47 w 71"/>
                <a:gd name="T67" fmla="*/ 61 h 70"/>
                <a:gd name="T68" fmla="*/ 49 w 71"/>
                <a:gd name="T69" fmla="*/ 59 h 70"/>
                <a:gd name="T70" fmla="*/ 50 w 71"/>
                <a:gd name="T71" fmla="*/ 57 h 70"/>
                <a:gd name="T72" fmla="*/ 52 w 71"/>
                <a:gd name="T73" fmla="*/ 54 h 70"/>
                <a:gd name="T74" fmla="*/ 51 w 71"/>
                <a:gd name="T75" fmla="*/ 57 h 70"/>
                <a:gd name="T76" fmla="*/ 54 w 71"/>
                <a:gd name="T77" fmla="*/ 54 h 70"/>
                <a:gd name="T78" fmla="*/ 55 w 71"/>
                <a:gd name="T79" fmla="*/ 51 h 70"/>
                <a:gd name="T80" fmla="*/ 55 w 71"/>
                <a:gd name="T81" fmla="*/ 54 h 70"/>
                <a:gd name="T82" fmla="*/ 57 w 71"/>
                <a:gd name="T83" fmla="*/ 53 h 70"/>
                <a:gd name="T84" fmla="*/ 59 w 71"/>
                <a:gd name="T85" fmla="*/ 51 h 70"/>
                <a:gd name="T86" fmla="*/ 62 w 71"/>
                <a:gd name="T87" fmla="*/ 50 h 70"/>
                <a:gd name="T88" fmla="*/ 63 w 71"/>
                <a:gd name="T89" fmla="*/ 49 h 70"/>
                <a:gd name="T90" fmla="*/ 64 w 71"/>
                <a:gd name="T91" fmla="*/ 45 h 70"/>
                <a:gd name="T92" fmla="*/ 64 w 71"/>
                <a:gd name="T93" fmla="*/ 47 h 70"/>
                <a:gd name="T94" fmla="*/ 68 w 71"/>
                <a:gd name="T95" fmla="*/ 46 h 70"/>
                <a:gd name="T96" fmla="*/ 70 w 71"/>
                <a:gd name="T97" fmla="*/ 44 h 70"/>
                <a:gd name="T98" fmla="*/ 70 w 71"/>
                <a:gd name="T99" fmla="*/ 38 h 70"/>
                <a:gd name="T100" fmla="*/ 68 w 71"/>
                <a:gd name="T101" fmla="*/ 32 h 70"/>
                <a:gd name="T102" fmla="*/ 67 w 71"/>
                <a:gd name="T103" fmla="*/ 21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71" h="70">
                  <a:moveTo>
                    <a:pt x="67" y="21"/>
                  </a:moveTo>
                  <a:cubicBezTo>
                    <a:pt x="66" y="21"/>
                    <a:pt x="66" y="21"/>
                    <a:pt x="66" y="21"/>
                  </a:cubicBezTo>
                  <a:cubicBezTo>
                    <a:pt x="66" y="21"/>
                    <a:pt x="66" y="21"/>
                    <a:pt x="66" y="21"/>
                  </a:cubicBezTo>
                  <a:cubicBezTo>
                    <a:pt x="66" y="21"/>
                    <a:pt x="65" y="21"/>
                    <a:pt x="65" y="21"/>
                  </a:cubicBezTo>
                  <a:cubicBezTo>
                    <a:pt x="65" y="21"/>
                    <a:pt x="65" y="21"/>
                    <a:pt x="64" y="21"/>
                  </a:cubicBezTo>
                  <a:cubicBezTo>
                    <a:pt x="64" y="20"/>
                    <a:pt x="63" y="20"/>
                    <a:pt x="63" y="20"/>
                  </a:cubicBezTo>
                  <a:cubicBezTo>
                    <a:pt x="63" y="19"/>
                    <a:pt x="62" y="19"/>
                    <a:pt x="62" y="19"/>
                  </a:cubicBezTo>
                  <a:cubicBezTo>
                    <a:pt x="62" y="19"/>
                    <a:pt x="62" y="19"/>
                    <a:pt x="62" y="19"/>
                  </a:cubicBezTo>
                  <a:cubicBezTo>
                    <a:pt x="62" y="19"/>
                    <a:pt x="62" y="19"/>
                    <a:pt x="61" y="19"/>
                  </a:cubicBezTo>
                  <a:cubicBezTo>
                    <a:pt x="61" y="19"/>
                    <a:pt x="60" y="19"/>
                    <a:pt x="60" y="19"/>
                  </a:cubicBezTo>
                  <a:cubicBezTo>
                    <a:pt x="59" y="19"/>
                    <a:pt x="60" y="20"/>
                    <a:pt x="59" y="20"/>
                  </a:cubicBezTo>
                  <a:cubicBezTo>
                    <a:pt x="58" y="20"/>
                    <a:pt x="58" y="20"/>
                    <a:pt x="58" y="20"/>
                  </a:cubicBezTo>
                  <a:cubicBezTo>
                    <a:pt x="57" y="20"/>
                    <a:pt x="57" y="20"/>
                    <a:pt x="57" y="20"/>
                  </a:cubicBezTo>
                  <a:cubicBezTo>
                    <a:pt x="56" y="20"/>
                    <a:pt x="56" y="20"/>
                    <a:pt x="56" y="20"/>
                  </a:cubicBezTo>
                  <a:cubicBezTo>
                    <a:pt x="56" y="20"/>
                    <a:pt x="56" y="20"/>
                    <a:pt x="56" y="20"/>
                  </a:cubicBezTo>
                  <a:cubicBezTo>
                    <a:pt x="56" y="20"/>
                    <a:pt x="56" y="20"/>
                    <a:pt x="56" y="20"/>
                  </a:cubicBezTo>
                  <a:cubicBezTo>
                    <a:pt x="55" y="20"/>
                    <a:pt x="55" y="20"/>
                    <a:pt x="55" y="20"/>
                  </a:cubicBezTo>
                  <a:cubicBezTo>
                    <a:pt x="55" y="19"/>
                    <a:pt x="55" y="19"/>
                    <a:pt x="55" y="19"/>
                  </a:cubicBezTo>
                  <a:cubicBezTo>
                    <a:pt x="55" y="19"/>
                    <a:pt x="55" y="19"/>
                    <a:pt x="55" y="19"/>
                  </a:cubicBezTo>
                  <a:cubicBezTo>
                    <a:pt x="54" y="19"/>
                    <a:pt x="54" y="19"/>
                    <a:pt x="54" y="19"/>
                  </a:cubicBezTo>
                  <a:cubicBezTo>
                    <a:pt x="53" y="19"/>
                    <a:pt x="53" y="18"/>
                    <a:pt x="53" y="19"/>
                  </a:cubicBezTo>
                  <a:cubicBezTo>
                    <a:pt x="53" y="19"/>
                    <a:pt x="53" y="19"/>
                    <a:pt x="53" y="19"/>
                  </a:cubicBezTo>
                  <a:cubicBezTo>
                    <a:pt x="53" y="19"/>
                    <a:pt x="53" y="19"/>
                    <a:pt x="53" y="19"/>
                  </a:cubicBezTo>
                  <a:cubicBezTo>
                    <a:pt x="53" y="20"/>
                    <a:pt x="52" y="20"/>
                    <a:pt x="52" y="20"/>
                  </a:cubicBezTo>
                  <a:cubicBezTo>
                    <a:pt x="52" y="20"/>
                    <a:pt x="52" y="20"/>
                    <a:pt x="52" y="20"/>
                  </a:cubicBezTo>
                  <a:cubicBezTo>
                    <a:pt x="52" y="19"/>
                    <a:pt x="52" y="19"/>
                    <a:pt x="51" y="19"/>
                  </a:cubicBezTo>
                  <a:cubicBezTo>
                    <a:pt x="51" y="19"/>
                    <a:pt x="51" y="19"/>
                    <a:pt x="51" y="20"/>
                  </a:cubicBezTo>
                  <a:cubicBezTo>
                    <a:pt x="51" y="20"/>
                    <a:pt x="50" y="20"/>
                    <a:pt x="50" y="19"/>
                  </a:cubicBezTo>
                  <a:cubicBezTo>
                    <a:pt x="50" y="19"/>
                    <a:pt x="50" y="19"/>
                    <a:pt x="50" y="19"/>
                  </a:cubicBezTo>
                  <a:cubicBezTo>
                    <a:pt x="50" y="19"/>
                    <a:pt x="50" y="19"/>
                    <a:pt x="50" y="19"/>
                  </a:cubicBezTo>
                  <a:cubicBezTo>
                    <a:pt x="49" y="19"/>
                    <a:pt x="49" y="19"/>
                    <a:pt x="49" y="19"/>
                  </a:cubicBezTo>
                  <a:cubicBezTo>
                    <a:pt x="49" y="19"/>
                    <a:pt x="49" y="20"/>
                    <a:pt x="48" y="20"/>
                  </a:cubicBezTo>
                  <a:cubicBezTo>
                    <a:pt x="48" y="20"/>
                    <a:pt x="47" y="19"/>
                    <a:pt x="47" y="19"/>
                  </a:cubicBezTo>
                  <a:cubicBezTo>
                    <a:pt x="47" y="19"/>
                    <a:pt x="47" y="19"/>
                    <a:pt x="47" y="18"/>
                  </a:cubicBezTo>
                  <a:cubicBezTo>
                    <a:pt x="47" y="18"/>
                    <a:pt x="47" y="18"/>
                    <a:pt x="47" y="18"/>
                  </a:cubicBezTo>
                  <a:cubicBezTo>
                    <a:pt x="46" y="17"/>
                    <a:pt x="46" y="17"/>
                    <a:pt x="46" y="17"/>
                  </a:cubicBezTo>
                  <a:cubicBezTo>
                    <a:pt x="45" y="18"/>
                    <a:pt x="45" y="18"/>
                    <a:pt x="45" y="18"/>
                  </a:cubicBezTo>
                  <a:cubicBezTo>
                    <a:pt x="45" y="18"/>
                    <a:pt x="45" y="19"/>
                    <a:pt x="45" y="19"/>
                  </a:cubicBezTo>
                  <a:cubicBezTo>
                    <a:pt x="45" y="19"/>
                    <a:pt x="45" y="19"/>
                    <a:pt x="45" y="18"/>
                  </a:cubicBezTo>
                  <a:cubicBezTo>
                    <a:pt x="45" y="18"/>
                    <a:pt x="45" y="18"/>
                    <a:pt x="45" y="18"/>
                  </a:cubicBezTo>
                  <a:cubicBezTo>
                    <a:pt x="44" y="18"/>
                    <a:pt x="44" y="18"/>
                    <a:pt x="43" y="17"/>
                  </a:cubicBezTo>
                  <a:cubicBezTo>
                    <a:pt x="43" y="17"/>
                    <a:pt x="43" y="17"/>
                    <a:pt x="43" y="17"/>
                  </a:cubicBezTo>
                  <a:cubicBezTo>
                    <a:pt x="43" y="17"/>
                    <a:pt x="43" y="17"/>
                    <a:pt x="43" y="17"/>
                  </a:cubicBezTo>
                  <a:cubicBezTo>
                    <a:pt x="43" y="17"/>
                    <a:pt x="43" y="17"/>
                    <a:pt x="43" y="17"/>
                  </a:cubicBezTo>
                  <a:cubicBezTo>
                    <a:pt x="42" y="17"/>
                    <a:pt x="42" y="17"/>
                    <a:pt x="42" y="17"/>
                  </a:cubicBezTo>
                  <a:cubicBezTo>
                    <a:pt x="42" y="17"/>
                    <a:pt x="42" y="17"/>
                    <a:pt x="42" y="17"/>
                  </a:cubicBezTo>
                  <a:cubicBezTo>
                    <a:pt x="42" y="17"/>
                    <a:pt x="42" y="17"/>
                    <a:pt x="42" y="17"/>
                  </a:cubicBezTo>
                  <a:cubicBezTo>
                    <a:pt x="41" y="17"/>
                    <a:pt x="41" y="16"/>
                    <a:pt x="40" y="16"/>
                  </a:cubicBezTo>
                  <a:cubicBezTo>
                    <a:pt x="40" y="16"/>
                    <a:pt x="40" y="15"/>
                    <a:pt x="40" y="15"/>
                  </a:cubicBezTo>
                  <a:cubicBezTo>
                    <a:pt x="40" y="15"/>
                    <a:pt x="39" y="15"/>
                    <a:pt x="39" y="15"/>
                  </a:cubicBezTo>
                  <a:cubicBezTo>
                    <a:pt x="39" y="15"/>
                    <a:pt x="39" y="15"/>
                    <a:pt x="39" y="15"/>
                  </a:cubicBezTo>
                  <a:cubicBezTo>
                    <a:pt x="38" y="15"/>
                    <a:pt x="37" y="15"/>
                    <a:pt x="37" y="14"/>
                  </a:cubicBezTo>
                  <a:cubicBezTo>
                    <a:pt x="37" y="14"/>
                    <a:pt x="37" y="14"/>
                    <a:pt x="36" y="14"/>
                  </a:cubicBezTo>
                  <a:cubicBezTo>
                    <a:pt x="36" y="14"/>
                    <a:pt x="36" y="14"/>
                    <a:pt x="36" y="14"/>
                  </a:cubicBezTo>
                  <a:cubicBezTo>
                    <a:pt x="36" y="2"/>
                    <a:pt x="36" y="2"/>
                    <a:pt x="36" y="2"/>
                  </a:cubicBezTo>
                  <a:cubicBezTo>
                    <a:pt x="21" y="0"/>
                    <a:pt x="21" y="0"/>
                    <a:pt x="21" y="0"/>
                  </a:cubicBezTo>
                  <a:cubicBezTo>
                    <a:pt x="19" y="29"/>
                    <a:pt x="19" y="29"/>
                    <a:pt x="19" y="29"/>
                  </a:cubicBezTo>
                  <a:cubicBezTo>
                    <a:pt x="0" y="27"/>
                    <a:pt x="0" y="27"/>
                    <a:pt x="0" y="27"/>
                  </a:cubicBezTo>
                  <a:cubicBezTo>
                    <a:pt x="0" y="28"/>
                    <a:pt x="0" y="28"/>
                    <a:pt x="0" y="28"/>
                  </a:cubicBezTo>
                  <a:cubicBezTo>
                    <a:pt x="0" y="28"/>
                    <a:pt x="0" y="28"/>
                    <a:pt x="0" y="28"/>
                  </a:cubicBezTo>
                  <a:cubicBezTo>
                    <a:pt x="0" y="28"/>
                    <a:pt x="1" y="29"/>
                    <a:pt x="1" y="29"/>
                  </a:cubicBezTo>
                  <a:cubicBezTo>
                    <a:pt x="1" y="29"/>
                    <a:pt x="1" y="29"/>
                    <a:pt x="1" y="29"/>
                  </a:cubicBezTo>
                  <a:cubicBezTo>
                    <a:pt x="1" y="30"/>
                    <a:pt x="1" y="30"/>
                    <a:pt x="1" y="30"/>
                  </a:cubicBezTo>
                  <a:cubicBezTo>
                    <a:pt x="1" y="30"/>
                    <a:pt x="2" y="31"/>
                    <a:pt x="2" y="31"/>
                  </a:cubicBezTo>
                  <a:cubicBezTo>
                    <a:pt x="2" y="31"/>
                    <a:pt x="3" y="32"/>
                    <a:pt x="4" y="32"/>
                  </a:cubicBezTo>
                  <a:cubicBezTo>
                    <a:pt x="4" y="33"/>
                    <a:pt x="4" y="33"/>
                    <a:pt x="4" y="34"/>
                  </a:cubicBezTo>
                  <a:cubicBezTo>
                    <a:pt x="5" y="34"/>
                    <a:pt x="5" y="35"/>
                    <a:pt x="6" y="35"/>
                  </a:cubicBezTo>
                  <a:cubicBezTo>
                    <a:pt x="6" y="35"/>
                    <a:pt x="6" y="35"/>
                    <a:pt x="6" y="35"/>
                  </a:cubicBezTo>
                  <a:cubicBezTo>
                    <a:pt x="6" y="35"/>
                    <a:pt x="6" y="35"/>
                    <a:pt x="6" y="35"/>
                  </a:cubicBezTo>
                  <a:cubicBezTo>
                    <a:pt x="6" y="36"/>
                    <a:pt x="6" y="36"/>
                    <a:pt x="7" y="36"/>
                  </a:cubicBezTo>
                  <a:cubicBezTo>
                    <a:pt x="7" y="36"/>
                    <a:pt x="8" y="37"/>
                    <a:pt x="8" y="37"/>
                  </a:cubicBezTo>
                  <a:cubicBezTo>
                    <a:pt x="8" y="38"/>
                    <a:pt x="8" y="40"/>
                    <a:pt x="9" y="40"/>
                  </a:cubicBezTo>
                  <a:cubicBezTo>
                    <a:pt x="9" y="41"/>
                    <a:pt x="9" y="42"/>
                    <a:pt x="9" y="42"/>
                  </a:cubicBezTo>
                  <a:cubicBezTo>
                    <a:pt x="9" y="43"/>
                    <a:pt x="9" y="43"/>
                    <a:pt x="10" y="43"/>
                  </a:cubicBezTo>
                  <a:cubicBezTo>
                    <a:pt x="10" y="43"/>
                    <a:pt x="10" y="44"/>
                    <a:pt x="10" y="44"/>
                  </a:cubicBezTo>
                  <a:cubicBezTo>
                    <a:pt x="11" y="45"/>
                    <a:pt x="12" y="46"/>
                    <a:pt x="12" y="46"/>
                  </a:cubicBezTo>
                  <a:cubicBezTo>
                    <a:pt x="13" y="46"/>
                    <a:pt x="13" y="46"/>
                    <a:pt x="13" y="46"/>
                  </a:cubicBezTo>
                  <a:cubicBezTo>
                    <a:pt x="13" y="46"/>
                    <a:pt x="13" y="46"/>
                    <a:pt x="14" y="46"/>
                  </a:cubicBezTo>
                  <a:cubicBezTo>
                    <a:pt x="14" y="46"/>
                    <a:pt x="14" y="47"/>
                    <a:pt x="14" y="47"/>
                  </a:cubicBezTo>
                  <a:cubicBezTo>
                    <a:pt x="15" y="47"/>
                    <a:pt x="15" y="47"/>
                    <a:pt x="15" y="47"/>
                  </a:cubicBezTo>
                  <a:cubicBezTo>
                    <a:pt x="15" y="48"/>
                    <a:pt x="16" y="49"/>
                    <a:pt x="17" y="48"/>
                  </a:cubicBezTo>
                  <a:cubicBezTo>
                    <a:pt x="17" y="48"/>
                    <a:pt x="17" y="47"/>
                    <a:pt x="18" y="47"/>
                  </a:cubicBezTo>
                  <a:cubicBezTo>
                    <a:pt x="18" y="47"/>
                    <a:pt x="19" y="46"/>
                    <a:pt x="19" y="45"/>
                  </a:cubicBezTo>
                  <a:cubicBezTo>
                    <a:pt x="19" y="45"/>
                    <a:pt x="19" y="44"/>
                    <a:pt x="19" y="44"/>
                  </a:cubicBezTo>
                  <a:cubicBezTo>
                    <a:pt x="20" y="44"/>
                    <a:pt x="20" y="43"/>
                    <a:pt x="20" y="43"/>
                  </a:cubicBezTo>
                  <a:cubicBezTo>
                    <a:pt x="20" y="43"/>
                    <a:pt x="21" y="43"/>
                    <a:pt x="21" y="43"/>
                  </a:cubicBezTo>
                  <a:cubicBezTo>
                    <a:pt x="22" y="43"/>
                    <a:pt x="22" y="43"/>
                    <a:pt x="22" y="43"/>
                  </a:cubicBezTo>
                  <a:cubicBezTo>
                    <a:pt x="22" y="43"/>
                    <a:pt x="23" y="43"/>
                    <a:pt x="23" y="44"/>
                  </a:cubicBezTo>
                  <a:cubicBezTo>
                    <a:pt x="24" y="44"/>
                    <a:pt x="24" y="44"/>
                    <a:pt x="24" y="44"/>
                  </a:cubicBezTo>
                  <a:cubicBezTo>
                    <a:pt x="24" y="44"/>
                    <a:pt x="25" y="44"/>
                    <a:pt x="25" y="44"/>
                  </a:cubicBezTo>
                  <a:cubicBezTo>
                    <a:pt x="25" y="44"/>
                    <a:pt x="26" y="44"/>
                    <a:pt x="26" y="44"/>
                  </a:cubicBezTo>
                  <a:cubicBezTo>
                    <a:pt x="26" y="44"/>
                    <a:pt x="26" y="44"/>
                    <a:pt x="27" y="45"/>
                  </a:cubicBezTo>
                  <a:cubicBezTo>
                    <a:pt x="27" y="45"/>
                    <a:pt x="28" y="45"/>
                    <a:pt x="28" y="45"/>
                  </a:cubicBezTo>
                  <a:cubicBezTo>
                    <a:pt x="28" y="45"/>
                    <a:pt x="29" y="45"/>
                    <a:pt x="29" y="46"/>
                  </a:cubicBezTo>
                  <a:cubicBezTo>
                    <a:pt x="29" y="46"/>
                    <a:pt x="30" y="47"/>
                    <a:pt x="30" y="47"/>
                  </a:cubicBezTo>
                  <a:cubicBezTo>
                    <a:pt x="31" y="48"/>
                    <a:pt x="31" y="48"/>
                    <a:pt x="30" y="48"/>
                  </a:cubicBezTo>
                  <a:cubicBezTo>
                    <a:pt x="30" y="48"/>
                    <a:pt x="32" y="49"/>
                    <a:pt x="32" y="50"/>
                  </a:cubicBezTo>
                  <a:cubicBezTo>
                    <a:pt x="32" y="50"/>
                    <a:pt x="32" y="50"/>
                    <a:pt x="32" y="51"/>
                  </a:cubicBezTo>
                  <a:cubicBezTo>
                    <a:pt x="32" y="51"/>
                    <a:pt x="33" y="52"/>
                    <a:pt x="33" y="53"/>
                  </a:cubicBezTo>
                  <a:cubicBezTo>
                    <a:pt x="33" y="53"/>
                    <a:pt x="33" y="53"/>
                    <a:pt x="34" y="54"/>
                  </a:cubicBezTo>
                  <a:cubicBezTo>
                    <a:pt x="34" y="54"/>
                    <a:pt x="34" y="54"/>
                    <a:pt x="34" y="54"/>
                  </a:cubicBezTo>
                  <a:cubicBezTo>
                    <a:pt x="34" y="54"/>
                    <a:pt x="35" y="56"/>
                    <a:pt x="35" y="56"/>
                  </a:cubicBezTo>
                  <a:cubicBezTo>
                    <a:pt x="35" y="56"/>
                    <a:pt x="35" y="57"/>
                    <a:pt x="36" y="57"/>
                  </a:cubicBezTo>
                  <a:cubicBezTo>
                    <a:pt x="36" y="58"/>
                    <a:pt x="37" y="58"/>
                    <a:pt x="37" y="59"/>
                  </a:cubicBezTo>
                  <a:cubicBezTo>
                    <a:pt x="37" y="60"/>
                    <a:pt x="37" y="60"/>
                    <a:pt x="37" y="61"/>
                  </a:cubicBezTo>
                  <a:cubicBezTo>
                    <a:pt x="38" y="61"/>
                    <a:pt x="38" y="62"/>
                    <a:pt x="38" y="62"/>
                  </a:cubicBezTo>
                  <a:cubicBezTo>
                    <a:pt x="38" y="63"/>
                    <a:pt x="38" y="63"/>
                    <a:pt x="38" y="63"/>
                  </a:cubicBezTo>
                  <a:cubicBezTo>
                    <a:pt x="38" y="63"/>
                    <a:pt x="38" y="64"/>
                    <a:pt x="39" y="64"/>
                  </a:cubicBezTo>
                  <a:cubicBezTo>
                    <a:pt x="39" y="64"/>
                    <a:pt x="40" y="64"/>
                    <a:pt x="40" y="65"/>
                  </a:cubicBezTo>
                  <a:cubicBezTo>
                    <a:pt x="40" y="66"/>
                    <a:pt x="40" y="66"/>
                    <a:pt x="41" y="67"/>
                  </a:cubicBezTo>
                  <a:cubicBezTo>
                    <a:pt x="41" y="67"/>
                    <a:pt x="42" y="67"/>
                    <a:pt x="42" y="67"/>
                  </a:cubicBezTo>
                  <a:cubicBezTo>
                    <a:pt x="42" y="68"/>
                    <a:pt x="42" y="68"/>
                    <a:pt x="42" y="68"/>
                  </a:cubicBezTo>
                  <a:cubicBezTo>
                    <a:pt x="42" y="67"/>
                    <a:pt x="43" y="68"/>
                    <a:pt x="43" y="68"/>
                  </a:cubicBezTo>
                  <a:cubicBezTo>
                    <a:pt x="43" y="68"/>
                    <a:pt x="43" y="68"/>
                    <a:pt x="44" y="68"/>
                  </a:cubicBezTo>
                  <a:cubicBezTo>
                    <a:pt x="44" y="68"/>
                    <a:pt x="47" y="68"/>
                    <a:pt x="47" y="68"/>
                  </a:cubicBezTo>
                  <a:cubicBezTo>
                    <a:pt x="47" y="68"/>
                    <a:pt x="48" y="68"/>
                    <a:pt x="48" y="69"/>
                  </a:cubicBezTo>
                  <a:cubicBezTo>
                    <a:pt x="48" y="69"/>
                    <a:pt x="49" y="70"/>
                    <a:pt x="49" y="70"/>
                  </a:cubicBezTo>
                  <a:cubicBezTo>
                    <a:pt x="50" y="69"/>
                    <a:pt x="50" y="69"/>
                    <a:pt x="50" y="69"/>
                  </a:cubicBezTo>
                  <a:cubicBezTo>
                    <a:pt x="50" y="68"/>
                    <a:pt x="50" y="68"/>
                    <a:pt x="50" y="68"/>
                  </a:cubicBezTo>
                  <a:cubicBezTo>
                    <a:pt x="50" y="68"/>
                    <a:pt x="50" y="67"/>
                    <a:pt x="50" y="67"/>
                  </a:cubicBezTo>
                  <a:cubicBezTo>
                    <a:pt x="50" y="66"/>
                    <a:pt x="50" y="66"/>
                    <a:pt x="50" y="65"/>
                  </a:cubicBezTo>
                  <a:cubicBezTo>
                    <a:pt x="50" y="65"/>
                    <a:pt x="49" y="64"/>
                    <a:pt x="50" y="62"/>
                  </a:cubicBezTo>
                  <a:cubicBezTo>
                    <a:pt x="50" y="61"/>
                    <a:pt x="50" y="60"/>
                    <a:pt x="50" y="60"/>
                  </a:cubicBezTo>
                  <a:cubicBezTo>
                    <a:pt x="51" y="59"/>
                    <a:pt x="50" y="59"/>
                    <a:pt x="50" y="59"/>
                  </a:cubicBezTo>
                  <a:cubicBezTo>
                    <a:pt x="49" y="60"/>
                    <a:pt x="49" y="61"/>
                    <a:pt x="49" y="62"/>
                  </a:cubicBezTo>
                  <a:cubicBezTo>
                    <a:pt x="49" y="64"/>
                    <a:pt x="49" y="64"/>
                    <a:pt x="49" y="65"/>
                  </a:cubicBezTo>
                  <a:cubicBezTo>
                    <a:pt x="49" y="66"/>
                    <a:pt x="50" y="67"/>
                    <a:pt x="50" y="67"/>
                  </a:cubicBezTo>
                  <a:cubicBezTo>
                    <a:pt x="50" y="67"/>
                    <a:pt x="50" y="67"/>
                    <a:pt x="50" y="67"/>
                  </a:cubicBezTo>
                  <a:cubicBezTo>
                    <a:pt x="50" y="67"/>
                    <a:pt x="49" y="66"/>
                    <a:pt x="49" y="66"/>
                  </a:cubicBezTo>
                  <a:cubicBezTo>
                    <a:pt x="49" y="66"/>
                    <a:pt x="49" y="66"/>
                    <a:pt x="49" y="65"/>
                  </a:cubicBezTo>
                  <a:cubicBezTo>
                    <a:pt x="49" y="65"/>
                    <a:pt x="49" y="64"/>
                    <a:pt x="49" y="64"/>
                  </a:cubicBezTo>
                  <a:cubicBezTo>
                    <a:pt x="48" y="63"/>
                    <a:pt x="48" y="63"/>
                    <a:pt x="48" y="62"/>
                  </a:cubicBezTo>
                  <a:cubicBezTo>
                    <a:pt x="48" y="62"/>
                    <a:pt x="48" y="61"/>
                    <a:pt x="47" y="61"/>
                  </a:cubicBezTo>
                  <a:cubicBezTo>
                    <a:pt x="47" y="61"/>
                    <a:pt x="47" y="61"/>
                    <a:pt x="47" y="60"/>
                  </a:cubicBezTo>
                  <a:cubicBezTo>
                    <a:pt x="47" y="60"/>
                    <a:pt x="47" y="60"/>
                    <a:pt x="47" y="60"/>
                  </a:cubicBezTo>
                  <a:cubicBezTo>
                    <a:pt x="47" y="61"/>
                    <a:pt x="47" y="61"/>
                    <a:pt x="47" y="61"/>
                  </a:cubicBezTo>
                  <a:cubicBezTo>
                    <a:pt x="48" y="61"/>
                    <a:pt x="48" y="59"/>
                    <a:pt x="48" y="59"/>
                  </a:cubicBezTo>
                  <a:cubicBezTo>
                    <a:pt x="48" y="61"/>
                    <a:pt x="48" y="61"/>
                    <a:pt x="48" y="61"/>
                  </a:cubicBezTo>
                  <a:cubicBezTo>
                    <a:pt x="48" y="61"/>
                    <a:pt x="49" y="62"/>
                    <a:pt x="49" y="61"/>
                  </a:cubicBezTo>
                  <a:cubicBezTo>
                    <a:pt x="49" y="61"/>
                    <a:pt x="49" y="60"/>
                    <a:pt x="49" y="59"/>
                  </a:cubicBezTo>
                  <a:cubicBezTo>
                    <a:pt x="50" y="58"/>
                    <a:pt x="50" y="57"/>
                    <a:pt x="49" y="57"/>
                  </a:cubicBezTo>
                  <a:cubicBezTo>
                    <a:pt x="48" y="57"/>
                    <a:pt x="48" y="57"/>
                    <a:pt x="48" y="57"/>
                  </a:cubicBezTo>
                  <a:cubicBezTo>
                    <a:pt x="48" y="57"/>
                    <a:pt x="48" y="57"/>
                    <a:pt x="49" y="57"/>
                  </a:cubicBezTo>
                  <a:cubicBezTo>
                    <a:pt x="49" y="57"/>
                    <a:pt x="50" y="57"/>
                    <a:pt x="50" y="57"/>
                  </a:cubicBezTo>
                  <a:cubicBezTo>
                    <a:pt x="50" y="57"/>
                    <a:pt x="50" y="57"/>
                    <a:pt x="50" y="57"/>
                  </a:cubicBezTo>
                  <a:cubicBezTo>
                    <a:pt x="51" y="57"/>
                    <a:pt x="51" y="57"/>
                    <a:pt x="51" y="55"/>
                  </a:cubicBezTo>
                  <a:cubicBezTo>
                    <a:pt x="51" y="55"/>
                    <a:pt x="51" y="55"/>
                    <a:pt x="52" y="55"/>
                  </a:cubicBezTo>
                  <a:cubicBezTo>
                    <a:pt x="52" y="55"/>
                    <a:pt x="52" y="55"/>
                    <a:pt x="52" y="54"/>
                  </a:cubicBezTo>
                  <a:cubicBezTo>
                    <a:pt x="53" y="54"/>
                    <a:pt x="53" y="53"/>
                    <a:pt x="53" y="54"/>
                  </a:cubicBezTo>
                  <a:cubicBezTo>
                    <a:pt x="53" y="54"/>
                    <a:pt x="53" y="54"/>
                    <a:pt x="53" y="54"/>
                  </a:cubicBezTo>
                  <a:cubicBezTo>
                    <a:pt x="53" y="54"/>
                    <a:pt x="52" y="55"/>
                    <a:pt x="52" y="56"/>
                  </a:cubicBezTo>
                  <a:cubicBezTo>
                    <a:pt x="52" y="56"/>
                    <a:pt x="51" y="56"/>
                    <a:pt x="51" y="57"/>
                  </a:cubicBezTo>
                  <a:cubicBezTo>
                    <a:pt x="51" y="57"/>
                    <a:pt x="51" y="57"/>
                    <a:pt x="52" y="57"/>
                  </a:cubicBezTo>
                  <a:cubicBezTo>
                    <a:pt x="52" y="57"/>
                    <a:pt x="52" y="56"/>
                    <a:pt x="52" y="56"/>
                  </a:cubicBezTo>
                  <a:cubicBezTo>
                    <a:pt x="53" y="55"/>
                    <a:pt x="54" y="55"/>
                    <a:pt x="54" y="54"/>
                  </a:cubicBezTo>
                  <a:cubicBezTo>
                    <a:pt x="54" y="54"/>
                    <a:pt x="54" y="54"/>
                    <a:pt x="54" y="54"/>
                  </a:cubicBezTo>
                  <a:cubicBezTo>
                    <a:pt x="54" y="54"/>
                    <a:pt x="54" y="54"/>
                    <a:pt x="54" y="53"/>
                  </a:cubicBezTo>
                  <a:cubicBezTo>
                    <a:pt x="54" y="53"/>
                    <a:pt x="53" y="52"/>
                    <a:pt x="53" y="52"/>
                  </a:cubicBezTo>
                  <a:cubicBezTo>
                    <a:pt x="54" y="51"/>
                    <a:pt x="54" y="52"/>
                    <a:pt x="54" y="52"/>
                  </a:cubicBezTo>
                  <a:cubicBezTo>
                    <a:pt x="55" y="52"/>
                    <a:pt x="54" y="51"/>
                    <a:pt x="55" y="51"/>
                  </a:cubicBezTo>
                  <a:cubicBezTo>
                    <a:pt x="55" y="52"/>
                    <a:pt x="55" y="52"/>
                    <a:pt x="55" y="52"/>
                  </a:cubicBezTo>
                  <a:cubicBezTo>
                    <a:pt x="55" y="52"/>
                    <a:pt x="56" y="51"/>
                    <a:pt x="56" y="51"/>
                  </a:cubicBezTo>
                  <a:cubicBezTo>
                    <a:pt x="56" y="52"/>
                    <a:pt x="55" y="52"/>
                    <a:pt x="55" y="52"/>
                  </a:cubicBezTo>
                  <a:cubicBezTo>
                    <a:pt x="55" y="53"/>
                    <a:pt x="54" y="53"/>
                    <a:pt x="55" y="54"/>
                  </a:cubicBezTo>
                  <a:cubicBezTo>
                    <a:pt x="55" y="54"/>
                    <a:pt x="55" y="54"/>
                    <a:pt x="55" y="54"/>
                  </a:cubicBezTo>
                  <a:cubicBezTo>
                    <a:pt x="55" y="54"/>
                    <a:pt x="58" y="52"/>
                    <a:pt x="58" y="52"/>
                  </a:cubicBezTo>
                  <a:cubicBezTo>
                    <a:pt x="58" y="52"/>
                    <a:pt x="58" y="52"/>
                    <a:pt x="57" y="52"/>
                  </a:cubicBezTo>
                  <a:cubicBezTo>
                    <a:pt x="57" y="52"/>
                    <a:pt x="57" y="53"/>
                    <a:pt x="57" y="53"/>
                  </a:cubicBezTo>
                  <a:cubicBezTo>
                    <a:pt x="57" y="53"/>
                    <a:pt x="56" y="53"/>
                    <a:pt x="56" y="52"/>
                  </a:cubicBezTo>
                  <a:cubicBezTo>
                    <a:pt x="56" y="52"/>
                    <a:pt x="57" y="52"/>
                    <a:pt x="58" y="52"/>
                  </a:cubicBezTo>
                  <a:cubicBezTo>
                    <a:pt x="58" y="52"/>
                    <a:pt x="58" y="52"/>
                    <a:pt x="58" y="52"/>
                  </a:cubicBezTo>
                  <a:cubicBezTo>
                    <a:pt x="58" y="52"/>
                    <a:pt x="59" y="52"/>
                    <a:pt x="59" y="51"/>
                  </a:cubicBezTo>
                  <a:cubicBezTo>
                    <a:pt x="59" y="51"/>
                    <a:pt x="59" y="51"/>
                    <a:pt x="60" y="51"/>
                  </a:cubicBezTo>
                  <a:cubicBezTo>
                    <a:pt x="60" y="51"/>
                    <a:pt x="60" y="51"/>
                    <a:pt x="60" y="51"/>
                  </a:cubicBezTo>
                  <a:cubicBezTo>
                    <a:pt x="61" y="51"/>
                    <a:pt x="61" y="51"/>
                    <a:pt x="61" y="51"/>
                  </a:cubicBezTo>
                  <a:cubicBezTo>
                    <a:pt x="61" y="51"/>
                    <a:pt x="62" y="50"/>
                    <a:pt x="62" y="50"/>
                  </a:cubicBezTo>
                  <a:cubicBezTo>
                    <a:pt x="62" y="50"/>
                    <a:pt x="63" y="50"/>
                    <a:pt x="63" y="49"/>
                  </a:cubicBezTo>
                  <a:cubicBezTo>
                    <a:pt x="63" y="49"/>
                    <a:pt x="63" y="50"/>
                    <a:pt x="64" y="50"/>
                  </a:cubicBezTo>
                  <a:cubicBezTo>
                    <a:pt x="64" y="49"/>
                    <a:pt x="64" y="49"/>
                    <a:pt x="64" y="48"/>
                  </a:cubicBezTo>
                  <a:cubicBezTo>
                    <a:pt x="64" y="48"/>
                    <a:pt x="63" y="49"/>
                    <a:pt x="63" y="49"/>
                  </a:cubicBezTo>
                  <a:cubicBezTo>
                    <a:pt x="63" y="49"/>
                    <a:pt x="63" y="49"/>
                    <a:pt x="63" y="48"/>
                  </a:cubicBezTo>
                  <a:cubicBezTo>
                    <a:pt x="63" y="48"/>
                    <a:pt x="63" y="47"/>
                    <a:pt x="63" y="46"/>
                  </a:cubicBezTo>
                  <a:cubicBezTo>
                    <a:pt x="62" y="46"/>
                    <a:pt x="63" y="46"/>
                    <a:pt x="63" y="46"/>
                  </a:cubicBezTo>
                  <a:cubicBezTo>
                    <a:pt x="63" y="46"/>
                    <a:pt x="64" y="45"/>
                    <a:pt x="64" y="45"/>
                  </a:cubicBezTo>
                  <a:cubicBezTo>
                    <a:pt x="64" y="45"/>
                    <a:pt x="65" y="45"/>
                    <a:pt x="65" y="45"/>
                  </a:cubicBezTo>
                  <a:cubicBezTo>
                    <a:pt x="64" y="46"/>
                    <a:pt x="64" y="46"/>
                    <a:pt x="64" y="47"/>
                  </a:cubicBezTo>
                  <a:cubicBezTo>
                    <a:pt x="65" y="47"/>
                    <a:pt x="65" y="47"/>
                    <a:pt x="65" y="47"/>
                  </a:cubicBezTo>
                  <a:cubicBezTo>
                    <a:pt x="65" y="47"/>
                    <a:pt x="65" y="47"/>
                    <a:pt x="64" y="47"/>
                  </a:cubicBezTo>
                  <a:cubicBezTo>
                    <a:pt x="64" y="47"/>
                    <a:pt x="64" y="48"/>
                    <a:pt x="64" y="48"/>
                  </a:cubicBezTo>
                  <a:cubicBezTo>
                    <a:pt x="65" y="48"/>
                    <a:pt x="66" y="47"/>
                    <a:pt x="66" y="47"/>
                  </a:cubicBezTo>
                  <a:cubicBezTo>
                    <a:pt x="66" y="47"/>
                    <a:pt x="66" y="46"/>
                    <a:pt x="67" y="46"/>
                  </a:cubicBezTo>
                  <a:cubicBezTo>
                    <a:pt x="67" y="46"/>
                    <a:pt x="68" y="46"/>
                    <a:pt x="68" y="46"/>
                  </a:cubicBezTo>
                  <a:cubicBezTo>
                    <a:pt x="69" y="46"/>
                    <a:pt x="69" y="46"/>
                    <a:pt x="69" y="46"/>
                  </a:cubicBezTo>
                  <a:cubicBezTo>
                    <a:pt x="69" y="45"/>
                    <a:pt x="69" y="45"/>
                    <a:pt x="70" y="44"/>
                  </a:cubicBezTo>
                  <a:cubicBezTo>
                    <a:pt x="70" y="44"/>
                    <a:pt x="70" y="44"/>
                    <a:pt x="70" y="44"/>
                  </a:cubicBezTo>
                  <a:cubicBezTo>
                    <a:pt x="70" y="44"/>
                    <a:pt x="70" y="44"/>
                    <a:pt x="70" y="44"/>
                  </a:cubicBezTo>
                  <a:cubicBezTo>
                    <a:pt x="70" y="44"/>
                    <a:pt x="70" y="44"/>
                    <a:pt x="70" y="44"/>
                  </a:cubicBezTo>
                  <a:cubicBezTo>
                    <a:pt x="70" y="44"/>
                    <a:pt x="70" y="44"/>
                    <a:pt x="70" y="43"/>
                  </a:cubicBezTo>
                  <a:cubicBezTo>
                    <a:pt x="70" y="43"/>
                    <a:pt x="70" y="42"/>
                    <a:pt x="70" y="41"/>
                  </a:cubicBezTo>
                  <a:cubicBezTo>
                    <a:pt x="70" y="40"/>
                    <a:pt x="70" y="39"/>
                    <a:pt x="70" y="38"/>
                  </a:cubicBezTo>
                  <a:cubicBezTo>
                    <a:pt x="71" y="37"/>
                    <a:pt x="70" y="37"/>
                    <a:pt x="70" y="37"/>
                  </a:cubicBezTo>
                  <a:cubicBezTo>
                    <a:pt x="69" y="36"/>
                    <a:pt x="69" y="36"/>
                    <a:pt x="69" y="35"/>
                  </a:cubicBezTo>
                  <a:cubicBezTo>
                    <a:pt x="69" y="34"/>
                    <a:pt x="69" y="33"/>
                    <a:pt x="69" y="33"/>
                  </a:cubicBezTo>
                  <a:cubicBezTo>
                    <a:pt x="69" y="33"/>
                    <a:pt x="68" y="33"/>
                    <a:pt x="68" y="32"/>
                  </a:cubicBezTo>
                  <a:cubicBezTo>
                    <a:pt x="68" y="31"/>
                    <a:pt x="67" y="30"/>
                    <a:pt x="67" y="30"/>
                  </a:cubicBezTo>
                  <a:cubicBezTo>
                    <a:pt x="68" y="25"/>
                    <a:pt x="68" y="25"/>
                    <a:pt x="68" y="25"/>
                  </a:cubicBezTo>
                  <a:cubicBezTo>
                    <a:pt x="67" y="22"/>
                    <a:pt x="67" y="22"/>
                    <a:pt x="67" y="22"/>
                  </a:cubicBezTo>
                  <a:lnTo>
                    <a:pt x="67" y="2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7" name="Freeform 431">
              <a:extLst>
                <a:ext uri="{FF2B5EF4-FFF2-40B4-BE49-F238E27FC236}">
                  <a16:creationId xmlns:a16="http://schemas.microsoft.com/office/drawing/2014/main" id="{596ADB95-7419-4B3C-9E50-0188B646ED4C}"/>
                </a:ext>
              </a:extLst>
            </p:cNvPr>
            <p:cNvSpPr>
              <a:spLocks/>
            </p:cNvSpPr>
            <p:nvPr/>
          </p:nvSpPr>
          <p:spPr bwMode="auto">
            <a:xfrm>
              <a:off x="-2058989" y="958851"/>
              <a:ext cx="127000" cy="133350"/>
            </a:xfrm>
            <a:custGeom>
              <a:avLst/>
              <a:gdLst>
                <a:gd name="T0" fmla="*/ 13 w 35"/>
                <a:gd name="T1" fmla="*/ 34 h 37"/>
                <a:gd name="T2" fmla="*/ 32 w 35"/>
                <a:gd name="T3" fmla="*/ 36 h 37"/>
                <a:gd name="T4" fmla="*/ 35 w 35"/>
                <a:gd name="T5" fmla="*/ 4 h 37"/>
                <a:gd name="T6" fmla="*/ 34 w 35"/>
                <a:gd name="T7" fmla="*/ 4 h 37"/>
                <a:gd name="T8" fmla="*/ 5 w 35"/>
                <a:gd name="T9" fmla="*/ 0 h 37"/>
                <a:gd name="T10" fmla="*/ 0 w 35"/>
                <a:gd name="T11" fmla="*/ 36 h 37"/>
                <a:gd name="T12" fmla="*/ 4 w 35"/>
                <a:gd name="T13" fmla="*/ 37 h 37"/>
                <a:gd name="T14" fmla="*/ 4 w 35"/>
                <a:gd name="T15" fmla="*/ 34 h 37"/>
                <a:gd name="T16" fmla="*/ 13 w 35"/>
                <a:gd name="T17" fmla="*/ 35 h 37"/>
                <a:gd name="T18" fmla="*/ 13 w 35"/>
                <a:gd name="T19" fmla="*/ 35 h 37"/>
                <a:gd name="T20" fmla="*/ 13 w 35"/>
                <a:gd name="T21" fmla="*/ 35 h 37"/>
                <a:gd name="T22" fmla="*/ 13 w 35"/>
                <a:gd name="T23" fmla="*/ 34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5" h="37">
                  <a:moveTo>
                    <a:pt x="13" y="34"/>
                  </a:moveTo>
                  <a:cubicBezTo>
                    <a:pt x="32" y="36"/>
                    <a:pt x="32" y="36"/>
                    <a:pt x="32" y="36"/>
                  </a:cubicBezTo>
                  <a:cubicBezTo>
                    <a:pt x="35" y="4"/>
                    <a:pt x="35" y="4"/>
                    <a:pt x="35" y="4"/>
                  </a:cubicBezTo>
                  <a:cubicBezTo>
                    <a:pt x="34" y="4"/>
                    <a:pt x="34" y="4"/>
                    <a:pt x="34" y="4"/>
                  </a:cubicBezTo>
                  <a:cubicBezTo>
                    <a:pt x="22" y="3"/>
                    <a:pt x="6" y="1"/>
                    <a:pt x="5" y="0"/>
                  </a:cubicBezTo>
                  <a:cubicBezTo>
                    <a:pt x="0" y="36"/>
                    <a:pt x="0" y="36"/>
                    <a:pt x="0" y="36"/>
                  </a:cubicBezTo>
                  <a:cubicBezTo>
                    <a:pt x="4" y="37"/>
                    <a:pt x="4" y="37"/>
                    <a:pt x="4" y="37"/>
                  </a:cubicBezTo>
                  <a:cubicBezTo>
                    <a:pt x="4" y="34"/>
                    <a:pt x="4" y="34"/>
                    <a:pt x="4" y="34"/>
                  </a:cubicBezTo>
                  <a:cubicBezTo>
                    <a:pt x="13" y="35"/>
                    <a:pt x="13" y="35"/>
                    <a:pt x="13" y="35"/>
                  </a:cubicBezTo>
                  <a:cubicBezTo>
                    <a:pt x="13" y="35"/>
                    <a:pt x="13" y="35"/>
                    <a:pt x="13" y="35"/>
                  </a:cubicBezTo>
                  <a:cubicBezTo>
                    <a:pt x="13" y="35"/>
                    <a:pt x="13" y="35"/>
                    <a:pt x="13" y="35"/>
                  </a:cubicBezTo>
                  <a:lnTo>
                    <a:pt x="13" y="34"/>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8" name="Freeform 432">
              <a:extLst>
                <a:ext uri="{FF2B5EF4-FFF2-40B4-BE49-F238E27FC236}">
                  <a16:creationId xmlns:a16="http://schemas.microsoft.com/office/drawing/2014/main" id="{4DBB94C5-230C-4DCB-87EC-6ABEB33F6B1C}"/>
                </a:ext>
              </a:extLst>
            </p:cNvPr>
            <p:cNvSpPr>
              <a:spLocks/>
            </p:cNvSpPr>
            <p:nvPr/>
          </p:nvSpPr>
          <p:spPr bwMode="auto">
            <a:xfrm>
              <a:off x="-1936752" y="973138"/>
              <a:ext cx="165100" cy="87313"/>
            </a:xfrm>
            <a:custGeom>
              <a:avLst/>
              <a:gdLst>
                <a:gd name="T0" fmla="*/ 15 w 45"/>
                <a:gd name="T1" fmla="*/ 5 h 24"/>
                <a:gd name="T2" fmla="*/ 15 w 45"/>
                <a:gd name="T3" fmla="*/ 17 h 24"/>
                <a:gd name="T4" fmla="*/ 18 w 45"/>
                <a:gd name="T5" fmla="*/ 18 h 24"/>
                <a:gd name="T6" fmla="*/ 19 w 45"/>
                <a:gd name="T7" fmla="*/ 18 h 24"/>
                <a:gd name="T8" fmla="*/ 22 w 45"/>
                <a:gd name="T9" fmla="*/ 20 h 24"/>
                <a:gd name="T10" fmla="*/ 22 w 45"/>
                <a:gd name="T11" fmla="*/ 20 h 24"/>
                <a:gd name="T12" fmla="*/ 24 w 45"/>
                <a:gd name="T13" fmla="*/ 21 h 24"/>
                <a:gd name="T14" fmla="*/ 24 w 45"/>
                <a:gd name="T15" fmla="*/ 21 h 24"/>
                <a:gd name="T16" fmla="*/ 24 w 45"/>
                <a:gd name="T17" fmla="*/ 22 h 24"/>
                <a:gd name="T18" fmla="*/ 24 w 45"/>
                <a:gd name="T19" fmla="*/ 21 h 24"/>
                <a:gd name="T20" fmla="*/ 26 w 45"/>
                <a:gd name="T21" fmla="*/ 21 h 24"/>
                <a:gd name="T22" fmla="*/ 27 w 45"/>
                <a:gd name="T23" fmla="*/ 23 h 24"/>
                <a:gd name="T24" fmla="*/ 29 w 45"/>
                <a:gd name="T25" fmla="*/ 22 h 24"/>
                <a:gd name="T26" fmla="*/ 30 w 45"/>
                <a:gd name="T27" fmla="*/ 23 h 24"/>
                <a:gd name="T28" fmla="*/ 31 w 45"/>
                <a:gd name="T29" fmla="*/ 22 h 24"/>
                <a:gd name="T30" fmla="*/ 32 w 45"/>
                <a:gd name="T31" fmla="*/ 22 h 24"/>
                <a:gd name="T32" fmla="*/ 32 w 45"/>
                <a:gd name="T33" fmla="*/ 22 h 24"/>
                <a:gd name="T34" fmla="*/ 32 w 45"/>
                <a:gd name="T35" fmla="*/ 22 h 24"/>
                <a:gd name="T36" fmla="*/ 34 w 45"/>
                <a:gd name="T37" fmla="*/ 22 h 24"/>
                <a:gd name="T38" fmla="*/ 34 w 45"/>
                <a:gd name="T39" fmla="*/ 22 h 24"/>
                <a:gd name="T40" fmla="*/ 35 w 45"/>
                <a:gd name="T41" fmla="*/ 23 h 24"/>
                <a:gd name="T42" fmla="*/ 36 w 45"/>
                <a:gd name="T43" fmla="*/ 23 h 24"/>
                <a:gd name="T44" fmla="*/ 39 w 45"/>
                <a:gd name="T45" fmla="*/ 22 h 24"/>
                <a:gd name="T46" fmla="*/ 39 w 45"/>
                <a:gd name="T47" fmla="*/ 22 h 24"/>
                <a:gd name="T48" fmla="*/ 41 w 45"/>
                <a:gd name="T49" fmla="*/ 22 h 24"/>
                <a:gd name="T50" fmla="*/ 42 w 45"/>
                <a:gd name="T51" fmla="*/ 23 h 24"/>
                <a:gd name="T52" fmla="*/ 43 w 45"/>
                <a:gd name="T53" fmla="*/ 24 h 24"/>
                <a:gd name="T54" fmla="*/ 44 w 45"/>
                <a:gd name="T55" fmla="*/ 24 h 24"/>
                <a:gd name="T56" fmla="*/ 45 w 45"/>
                <a:gd name="T57" fmla="*/ 24 h 24"/>
                <a:gd name="T58" fmla="*/ 44 w 45"/>
                <a:gd name="T59" fmla="*/ 2 h 24"/>
                <a:gd name="T60" fmla="*/ 6 w 45"/>
                <a:gd name="T61" fmla="*/ 1 h 24"/>
                <a:gd name="T62" fmla="*/ 1 w 45"/>
                <a:gd name="T63" fmla="*/ 0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5" h="24">
                  <a:moveTo>
                    <a:pt x="0" y="3"/>
                  </a:moveTo>
                  <a:cubicBezTo>
                    <a:pt x="15" y="5"/>
                    <a:pt x="15" y="5"/>
                    <a:pt x="15" y="5"/>
                  </a:cubicBezTo>
                  <a:cubicBezTo>
                    <a:pt x="15" y="17"/>
                    <a:pt x="15" y="17"/>
                    <a:pt x="15" y="17"/>
                  </a:cubicBezTo>
                  <a:cubicBezTo>
                    <a:pt x="15" y="17"/>
                    <a:pt x="15" y="17"/>
                    <a:pt x="15" y="17"/>
                  </a:cubicBezTo>
                  <a:cubicBezTo>
                    <a:pt x="16" y="17"/>
                    <a:pt x="16" y="17"/>
                    <a:pt x="17" y="17"/>
                  </a:cubicBezTo>
                  <a:cubicBezTo>
                    <a:pt x="17" y="17"/>
                    <a:pt x="18" y="18"/>
                    <a:pt x="18" y="18"/>
                  </a:cubicBezTo>
                  <a:cubicBezTo>
                    <a:pt x="18" y="18"/>
                    <a:pt x="19" y="18"/>
                    <a:pt x="19" y="18"/>
                  </a:cubicBezTo>
                  <a:cubicBezTo>
                    <a:pt x="19" y="18"/>
                    <a:pt x="19" y="18"/>
                    <a:pt x="19" y="18"/>
                  </a:cubicBezTo>
                  <a:cubicBezTo>
                    <a:pt x="20" y="19"/>
                    <a:pt x="20" y="20"/>
                    <a:pt x="21" y="20"/>
                  </a:cubicBezTo>
                  <a:cubicBezTo>
                    <a:pt x="21" y="20"/>
                    <a:pt x="21" y="20"/>
                    <a:pt x="22" y="20"/>
                  </a:cubicBezTo>
                  <a:cubicBezTo>
                    <a:pt x="22" y="20"/>
                    <a:pt x="22" y="20"/>
                    <a:pt x="22" y="20"/>
                  </a:cubicBezTo>
                  <a:cubicBezTo>
                    <a:pt x="22" y="20"/>
                    <a:pt x="22" y="20"/>
                    <a:pt x="22" y="20"/>
                  </a:cubicBezTo>
                  <a:cubicBezTo>
                    <a:pt x="22" y="20"/>
                    <a:pt x="22" y="20"/>
                    <a:pt x="22" y="20"/>
                  </a:cubicBezTo>
                  <a:cubicBezTo>
                    <a:pt x="23" y="20"/>
                    <a:pt x="24" y="21"/>
                    <a:pt x="24" y="21"/>
                  </a:cubicBezTo>
                  <a:cubicBezTo>
                    <a:pt x="24" y="21"/>
                    <a:pt x="24" y="21"/>
                    <a:pt x="24" y="21"/>
                  </a:cubicBezTo>
                  <a:cubicBezTo>
                    <a:pt x="24" y="21"/>
                    <a:pt x="24" y="21"/>
                    <a:pt x="24" y="21"/>
                  </a:cubicBezTo>
                  <a:cubicBezTo>
                    <a:pt x="24" y="21"/>
                    <a:pt x="24" y="21"/>
                    <a:pt x="24" y="21"/>
                  </a:cubicBezTo>
                  <a:cubicBezTo>
                    <a:pt x="24" y="21"/>
                    <a:pt x="24" y="22"/>
                    <a:pt x="24" y="22"/>
                  </a:cubicBezTo>
                  <a:cubicBezTo>
                    <a:pt x="24" y="21"/>
                    <a:pt x="24" y="21"/>
                    <a:pt x="24" y="21"/>
                  </a:cubicBezTo>
                  <a:cubicBezTo>
                    <a:pt x="24" y="21"/>
                    <a:pt x="24" y="21"/>
                    <a:pt x="24" y="21"/>
                  </a:cubicBezTo>
                  <a:cubicBezTo>
                    <a:pt x="24" y="21"/>
                    <a:pt x="25" y="20"/>
                    <a:pt x="26" y="21"/>
                  </a:cubicBezTo>
                  <a:cubicBezTo>
                    <a:pt x="26" y="21"/>
                    <a:pt x="26" y="21"/>
                    <a:pt x="26" y="21"/>
                  </a:cubicBezTo>
                  <a:cubicBezTo>
                    <a:pt x="26" y="21"/>
                    <a:pt x="26" y="21"/>
                    <a:pt x="26" y="21"/>
                  </a:cubicBezTo>
                  <a:cubicBezTo>
                    <a:pt x="26" y="22"/>
                    <a:pt x="27" y="23"/>
                    <a:pt x="27" y="23"/>
                  </a:cubicBezTo>
                  <a:cubicBezTo>
                    <a:pt x="28" y="23"/>
                    <a:pt x="28" y="22"/>
                    <a:pt x="28" y="22"/>
                  </a:cubicBezTo>
                  <a:cubicBezTo>
                    <a:pt x="28" y="22"/>
                    <a:pt x="29" y="22"/>
                    <a:pt x="29" y="22"/>
                  </a:cubicBezTo>
                  <a:cubicBezTo>
                    <a:pt x="29" y="22"/>
                    <a:pt x="30" y="23"/>
                    <a:pt x="30" y="23"/>
                  </a:cubicBezTo>
                  <a:cubicBezTo>
                    <a:pt x="30" y="23"/>
                    <a:pt x="30" y="23"/>
                    <a:pt x="30" y="23"/>
                  </a:cubicBezTo>
                  <a:cubicBezTo>
                    <a:pt x="30" y="22"/>
                    <a:pt x="30" y="22"/>
                    <a:pt x="30" y="22"/>
                  </a:cubicBezTo>
                  <a:cubicBezTo>
                    <a:pt x="30" y="22"/>
                    <a:pt x="31" y="22"/>
                    <a:pt x="31" y="22"/>
                  </a:cubicBezTo>
                  <a:cubicBezTo>
                    <a:pt x="31" y="23"/>
                    <a:pt x="31" y="23"/>
                    <a:pt x="31" y="23"/>
                  </a:cubicBezTo>
                  <a:cubicBezTo>
                    <a:pt x="31" y="23"/>
                    <a:pt x="32" y="23"/>
                    <a:pt x="32" y="22"/>
                  </a:cubicBezTo>
                  <a:cubicBezTo>
                    <a:pt x="32" y="22"/>
                    <a:pt x="32" y="22"/>
                    <a:pt x="32" y="22"/>
                  </a:cubicBezTo>
                  <a:cubicBezTo>
                    <a:pt x="32" y="22"/>
                    <a:pt x="32" y="22"/>
                    <a:pt x="32" y="22"/>
                  </a:cubicBezTo>
                  <a:cubicBezTo>
                    <a:pt x="32" y="22"/>
                    <a:pt x="32" y="22"/>
                    <a:pt x="32" y="22"/>
                  </a:cubicBezTo>
                  <a:cubicBezTo>
                    <a:pt x="32" y="21"/>
                    <a:pt x="32" y="21"/>
                    <a:pt x="32" y="22"/>
                  </a:cubicBezTo>
                  <a:cubicBezTo>
                    <a:pt x="33" y="22"/>
                    <a:pt x="33" y="22"/>
                    <a:pt x="34" y="22"/>
                  </a:cubicBezTo>
                  <a:cubicBezTo>
                    <a:pt x="34" y="22"/>
                    <a:pt x="34" y="22"/>
                    <a:pt x="34" y="22"/>
                  </a:cubicBezTo>
                  <a:cubicBezTo>
                    <a:pt x="34" y="22"/>
                    <a:pt x="34" y="22"/>
                    <a:pt x="34" y="22"/>
                  </a:cubicBezTo>
                  <a:cubicBezTo>
                    <a:pt x="34" y="22"/>
                    <a:pt x="34" y="22"/>
                    <a:pt x="34" y="22"/>
                  </a:cubicBezTo>
                  <a:cubicBezTo>
                    <a:pt x="34" y="22"/>
                    <a:pt x="34" y="22"/>
                    <a:pt x="34" y="23"/>
                  </a:cubicBezTo>
                  <a:cubicBezTo>
                    <a:pt x="35" y="23"/>
                    <a:pt x="35" y="23"/>
                    <a:pt x="35" y="23"/>
                  </a:cubicBezTo>
                  <a:cubicBezTo>
                    <a:pt x="35" y="23"/>
                    <a:pt x="35" y="23"/>
                    <a:pt x="36" y="23"/>
                  </a:cubicBezTo>
                  <a:cubicBezTo>
                    <a:pt x="36" y="23"/>
                    <a:pt x="36" y="23"/>
                    <a:pt x="36" y="23"/>
                  </a:cubicBezTo>
                  <a:cubicBezTo>
                    <a:pt x="37" y="23"/>
                    <a:pt x="38" y="23"/>
                    <a:pt x="38" y="23"/>
                  </a:cubicBezTo>
                  <a:cubicBezTo>
                    <a:pt x="39" y="22"/>
                    <a:pt x="39" y="22"/>
                    <a:pt x="39" y="22"/>
                  </a:cubicBezTo>
                  <a:cubicBezTo>
                    <a:pt x="39" y="22"/>
                    <a:pt x="39" y="22"/>
                    <a:pt x="39" y="22"/>
                  </a:cubicBezTo>
                  <a:cubicBezTo>
                    <a:pt x="39" y="22"/>
                    <a:pt x="39" y="22"/>
                    <a:pt x="39" y="22"/>
                  </a:cubicBezTo>
                  <a:cubicBezTo>
                    <a:pt x="40" y="22"/>
                    <a:pt x="40" y="22"/>
                    <a:pt x="41" y="22"/>
                  </a:cubicBezTo>
                  <a:cubicBezTo>
                    <a:pt x="41" y="22"/>
                    <a:pt x="41" y="22"/>
                    <a:pt x="41" y="22"/>
                  </a:cubicBezTo>
                  <a:cubicBezTo>
                    <a:pt x="41" y="22"/>
                    <a:pt x="41" y="22"/>
                    <a:pt x="41" y="22"/>
                  </a:cubicBezTo>
                  <a:cubicBezTo>
                    <a:pt x="41" y="22"/>
                    <a:pt x="41" y="22"/>
                    <a:pt x="42" y="23"/>
                  </a:cubicBezTo>
                  <a:cubicBezTo>
                    <a:pt x="42" y="23"/>
                    <a:pt x="42" y="23"/>
                    <a:pt x="42" y="23"/>
                  </a:cubicBezTo>
                  <a:cubicBezTo>
                    <a:pt x="42" y="23"/>
                    <a:pt x="43" y="23"/>
                    <a:pt x="43" y="24"/>
                  </a:cubicBezTo>
                  <a:cubicBezTo>
                    <a:pt x="43" y="24"/>
                    <a:pt x="43" y="24"/>
                    <a:pt x="43" y="24"/>
                  </a:cubicBezTo>
                  <a:cubicBezTo>
                    <a:pt x="44" y="24"/>
                    <a:pt x="44" y="24"/>
                    <a:pt x="44" y="24"/>
                  </a:cubicBezTo>
                  <a:cubicBezTo>
                    <a:pt x="44" y="24"/>
                    <a:pt x="45" y="24"/>
                    <a:pt x="45" y="24"/>
                  </a:cubicBezTo>
                  <a:cubicBezTo>
                    <a:pt x="45" y="24"/>
                    <a:pt x="45" y="24"/>
                    <a:pt x="45" y="24"/>
                  </a:cubicBezTo>
                  <a:cubicBezTo>
                    <a:pt x="44" y="6"/>
                    <a:pt x="44" y="6"/>
                    <a:pt x="44" y="6"/>
                  </a:cubicBezTo>
                  <a:cubicBezTo>
                    <a:pt x="44" y="2"/>
                    <a:pt x="44" y="2"/>
                    <a:pt x="44" y="2"/>
                  </a:cubicBezTo>
                  <a:cubicBezTo>
                    <a:pt x="6" y="1"/>
                    <a:pt x="6" y="1"/>
                    <a:pt x="6" y="1"/>
                  </a:cubicBezTo>
                  <a:cubicBezTo>
                    <a:pt x="6" y="1"/>
                    <a:pt x="6" y="1"/>
                    <a:pt x="6" y="1"/>
                  </a:cubicBezTo>
                  <a:cubicBezTo>
                    <a:pt x="4" y="1"/>
                    <a:pt x="3" y="1"/>
                    <a:pt x="2" y="0"/>
                  </a:cubicBezTo>
                  <a:cubicBezTo>
                    <a:pt x="1" y="0"/>
                    <a:pt x="1" y="0"/>
                    <a:pt x="1" y="0"/>
                  </a:cubicBezTo>
                  <a:lnTo>
                    <a:pt x="0" y="3"/>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9" name="Freeform 433">
              <a:extLst>
                <a:ext uri="{FF2B5EF4-FFF2-40B4-BE49-F238E27FC236}">
                  <a16:creationId xmlns:a16="http://schemas.microsoft.com/office/drawing/2014/main" id="{BE8F95BB-D036-4411-A564-EC0AA7BAC21F}"/>
                </a:ext>
              </a:extLst>
            </p:cNvPr>
            <p:cNvSpPr>
              <a:spLocks/>
            </p:cNvSpPr>
            <p:nvPr/>
          </p:nvSpPr>
          <p:spPr bwMode="auto">
            <a:xfrm>
              <a:off x="-1776414" y="990601"/>
              <a:ext cx="95250" cy="84138"/>
            </a:xfrm>
            <a:custGeom>
              <a:avLst/>
              <a:gdLst>
                <a:gd name="T0" fmla="*/ 26 w 26"/>
                <a:gd name="T1" fmla="*/ 4 h 23"/>
                <a:gd name="T2" fmla="*/ 26 w 26"/>
                <a:gd name="T3" fmla="*/ 3 h 23"/>
                <a:gd name="T4" fmla="*/ 25 w 26"/>
                <a:gd name="T5" fmla="*/ 2 h 23"/>
                <a:gd name="T6" fmla="*/ 25 w 26"/>
                <a:gd name="T7" fmla="*/ 2 h 23"/>
                <a:gd name="T8" fmla="*/ 23 w 26"/>
                <a:gd name="T9" fmla="*/ 2 h 23"/>
                <a:gd name="T10" fmla="*/ 23 w 26"/>
                <a:gd name="T11" fmla="*/ 1 h 23"/>
                <a:gd name="T12" fmla="*/ 23 w 26"/>
                <a:gd name="T13" fmla="*/ 0 h 23"/>
                <a:gd name="T14" fmla="*/ 23 w 26"/>
                <a:gd name="T15" fmla="*/ 0 h 23"/>
                <a:gd name="T16" fmla="*/ 0 w 26"/>
                <a:gd name="T17" fmla="*/ 1 h 23"/>
                <a:gd name="T18" fmla="*/ 0 w 26"/>
                <a:gd name="T19" fmla="*/ 12 h 23"/>
                <a:gd name="T20" fmla="*/ 1 w 26"/>
                <a:gd name="T21" fmla="*/ 19 h 23"/>
                <a:gd name="T22" fmla="*/ 1 w 26"/>
                <a:gd name="T23" fmla="*/ 19 h 23"/>
                <a:gd name="T24" fmla="*/ 1 w 26"/>
                <a:gd name="T25" fmla="*/ 19 h 23"/>
                <a:gd name="T26" fmla="*/ 1 w 26"/>
                <a:gd name="T27" fmla="*/ 19 h 23"/>
                <a:gd name="T28" fmla="*/ 1 w 26"/>
                <a:gd name="T29" fmla="*/ 19 h 23"/>
                <a:gd name="T30" fmla="*/ 2 w 26"/>
                <a:gd name="T31" fmla="*/ 20 h 23"/>
                <a:gd name="T32" fmla="*/ 2 w 26"/>
                <a:gd name="T33" fmla="*/ 20 h 23"/>
                <a:gd name="T34" fmla="*/ 2 w 26"/>
                <a:gd name="T35" fmla="*/ 20 h 23"/>
                <a:gd name="T36" fmla="*/ 3 w 26"/>
                <a:gd name="T37" fmla="*/ 23 h 23"/>
                <a:gd name="T38" fmla="*/ 19 w 26"/>
                <a:gd name="T39" fmla="*/ 22 h 23"/>
                <a:gd name="T40" fmla="*/ 20 w 26"/>
                <a:gd name="T41" fmla="*/ 20 h 23"/>
                <a:gd name="T42" fmla="*/ 20 w 26"/>
                <a:gd name="T43" fmla="*/ 20 h 23"/>
                <a:gd name="T44" fmla="*/ 19 w 26"/>
                <a:gd name="T45" fmla="*/ 20 h 23"/>
                <a:gd name="T46" fmla="*/ 19 w 26"/>
                <a:gd name="T47" fmla="*/ 19 h 23"/>
                <a:gd name="T48" fmla="*/ 19 w 26"/>
                <a:gd name="T49" fmla="*/ 19 h 23"/>
                <a:gd name="T50" fmla="*/ 19 w 26"/>
                <a:gd name="T51" fmla="*/ 19 h 23"/>
                <a:gd name="T52" fmla="*/ 19 w 26"/>
                <a:gd name="T53" fmla="*/ 19 h 23"/>
                <a:gd name="T54" fmla="*/ 19 w 26"/>
                <a:gd name="T55" fmla="*/ 18 h 23"/>
                <a:gd name="T56" fmla="*/ 19 w 26"/>
                <a:gd name="T57" fmla="*/ 17 h 23"/>
                <a:gd name="T58" fmla="*/ 19 w 26"/>
                <a:gd name="T59" fmla="*/ 16 h 23"/>
                <a:gd name="T60" fmla="*/ 20 w 26"/>
                <a:gd name="T61" fmla="*/ 15 h 23"/>
                <a:gd name="T62" fmla="*/ 21 w 26"/>
                <a:gd name="T63" fmla="*/ 13 h 23"/>
                <a:gd name="T64" fmla="*/ 21 w 26"/>
                <a:gd name="T65" fmla="*/ 13 h 23"/>
                <a:gd name="T66" fmla="*/ 21 w 26"/>
                <a:gd name="T67" fmla="*/ 13 h 23"/>
                <a:gd name="T68" fmla="*/ 22 w 26"/>
                <a:gd name="T69" fmla="*/ 12 h 23"/>
                <a:gd name="T70" fmla="*/ 22 w 26"/>
                <a:gd name="T71" fmla="*/ 11 h 23"/>
                <a:gd name="T72" fmla="*/ 22 w 26"/>
                <a:gd name="T73" fmla="*/ 11 h 23"/>
                <a:gd name="T74" fmla="*/ 22 w 26"/>
                <a:gd name="T75" fmla="*/ 11 h 23"/>
                <a:gd name="T76" fmla="*/ 23 w 26"/>
                <a:gd name="T77" fmla="*/ 10 h 23"/>
                <a:gd name="T78" fmla="*/ 23 w 26"/>
                <a:gd name="T79" fmla="*/ 9 h 23"/>
                <a:gd name="T80" fmla="*/ 23 w 26"/>
                <a:gd name="T81" fmla="*/ 9 h 23"/>
                <a:gd name="T82" fmla="*/ 23 w 26"/>
                <a:gd name="T83" fmla="*/ 9 h 23"/>
                <a:gd name="T84" fmla="*/ 23 w 26"/>
                <a:gd name="T85" fmla="*/ 9 h 23"/>
                <a:gd name="T86" fmla="*/ 23 w 26"/>
                <a:gd name="T87" fmla="*/ 9 h 23"/>
                <a:gd name="T88" fmla="*/ 23 w 26"/>
                <a:gd name="T89" fmla="*/ 9 h 23"/>
                <a:gd name="T90" fmla="*/ 24 w 26"/>
                <a:gd name="T91" fmla="*/ 8 h 23"/>
                <a:gd name="T92" fmla="*/ 24 w 26"/>
                <a:gd name="T93" fmla="*/ 7 h 23"/>
                <a:gd name="T94" fmla="*/ 24 w 26"/>
                <a:gd name="T95" fmla="*/ 6 h 23"/>
                <a:gd name="T96" fmla="*/ 25 w 26"/>
                <a:gd name="T97" fmla="*/ 5 h 23"/>
                <a:gd name="T98" fmla="*/ 25 w 26"/>
                <a:gd name="T99" fmla="*/ 5 h 23"/>
                <a:gd name="T100" fmla="*/ 25 w 26"/>
                <a:gd name="T101" fmla="*/ 4 h 23"/>
                <a:gd name="T102" fmla="*/ 26 w 26"/>
                <a:gd name="T103" fmla="*/ 4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26" h="23">
                  <a:moveTo>
                    <a:pt x="26" y="4"/>
                  </a:moveTo>
                  <a:cubicBezTo>
                    <a:pt x="26" y="4"/>
                    <a:pt x="26" y="4"/>
                    <a:pt x="26" y="3"/>
                  </a:cubicBezTo>
                  <a:cubicBezTo>
                    <a:pt x="25" y="3"/>
                    <a:pt x="25" y="3"/>
                    <a:pt x="25" y="2"/>
                  </a:cubicBezTo>
                  <a:cubicBezTo>
                    <a:pt x="25" y="2"/>
                    <a:pt x="25" y="2"/>
                    <a:pt x="25" y="2"/>
                  </a:cubicBezTo>
                  <a:cubicBezTo>
                    <a:pt x="25" y="2"/>
                    <a:pt x="24" y="2"/>
                    <a:pt x="23" y="2"/>
                  </a:cubicBezTo>
                  <a:cubicBezTo>
                    <a:pt x="23" y="2"/>
                    <a:pt x="23" y="2"/>
                    <a:pt x="23" y="1"/>
                  </a:cubicBezTo>
                  <a:cubicBezTo>
                    <a:pt x="23" y="1"/>
                    <a:pt x="23" y="1"/>
                    <a:pt x="23" y="0"/>
                  </a:cubicBezTo>
                  <a:cubicBezTo>
                    <a:pt x="23" y="0"/>
                    <a:pt x="23" y="0"/>
                    <a:pt x="23" y="0"/>
                  </a:cubicBezTo>
                  <a:cubicBezTo>
                    <a:pt x="0" y="1"/>
                    <a:pt x="0" y="1"/>
                    <a:pt x="0" y="1"/>
                  </a:cubicBezTo>
                  <a:cubicBezTo>
                    <a:pt x="0" y="5"/>
                    <a:pt x="0" y="9"/>
                    <a:pt x="0" y="12"/>
                  </a:cubicBezTo>
                  <a:cubicBezTo>
                    <a:pt x="1" y="15"/>
                    <a:pt x="1" y="17"/>
                    <a:pt x="1" y="19"/>
                  </a:cubicBezTo>
                  <a:cubicBezTo>
                    <a:pt x="1" y="19"/>
                    <a:pt x="1" y="19"/>
                    <a:pt x="1" y="19"/>
                  </a:cubicBezTo>
                  <a:cubicBezTo>
                    <a:pt x="1" y="19"/>
                    <a:pt x="1" y="19"/>
                    <a:pt x="1" y="19"/>
                  </a:cubicBezTo>
                  <a:cubicBezTo>
                    <a:pt x="1" y="19"/>
                    <a:pt x="1" y="19"/>
                    <a:pt x="1" y="19"/>
                  </a:cubicBezTo>
                  <a:cubicBezTo>
                    <a:pt x="1" y="19"/>
                    <a:pt x="1" y="19"/>
                    <a:pt x="1" y="19"/>
                  </a:cubicBezTo>
                  <a:cubicBezTo>
                    <a:pt x="2" y="20"/>
                    <a:pt x="2" y="20"/>
                    <a:pt x="2" y="20"/>
                  </a:cubicBezTo>
                  <a:cubicBezTo>
                    <a:pt x="2" y="20"/>
                    <a:pt x="2" y="20"/>
                    <a:pt x="2" y="20"/>
                  </a:cubicBezTo>
                  <a:cubicBezTo>
                    <a:pt x="2" y="20"/>
                    <a:pt x="2" y="20"/>
                    <a:pt x="2" y="20"/>
                  </a:cubicBezTo>
                  <a:cubicBezTo>
                    <a:pt x="3" y="23"/>
                    <a:pt x="3" y="23"/>
                    <a:pt x="3" y="23"/>
                  </a:cubicBezTo>
                  <a:cubicBezTo>
                    <a:pt x="19" y="22"/>
                    <a:pt x="19" y="22"/>
                    <a:pt x="19" y="22"/>
                  </a:cubicBezTo>
                  <a:cubicBezTo>
                    <a:pt x="18" y="22"/>
                    <a:pt x="20" y="20"/>
                    <a:pt x="20" y="20"/>
                  </a:cubicBezTo>
                  <a:cubicBezTo>
                    <a:pt x="20" y="20"/>
                    <a:pt x="20" y="20"/>
                    <a:pt x="20" y="20"/>
                  </a:cubicBezTo>
                  <a:cubicBezTo>
                    <a:pt x="19" y="20"/>
                    <a:pt x="19" y="20"/>
                    <a:pt x="19" y="20"/>
                  </a:cubicBezTo>
                  <a:cubicBezTo>
                    <a:pt x="19" y="20"/>
                    <a:pt x="19" y="19"/>
                    <a:pt x="19" y="19"/>
                  </a:cubicBezTo>
                  <a:cubicBezTo>
                    <a:pt x="19" y="19"/>
                    <a:pt x="19" y="19"/>
                    <a:pt x="19" y="19"/>
                  </a:cubicBezTo>
                  <a:cubicBezTo>
                    <a:pt x="19" y="19"/>
                    <a:pt x="19" y="19"/>
                    <a:pt x="19" y="19"/>
                  </a:cubicBezTo>
                  <a:cubicBezTo>
                    <a:pt x="19" y="19"/>
                    <a:pt x="19" y="19"/>
                    <a:pt x="19" y="19"/>
                  </a:cubicBezTo>
                  <a:cubicBezTo>
                    <a:pt x="19" y="18"/>
                    <a:pt x="19" y="18"/>
                    <a:pt x="19" y="18"/>
                  </a:cubicBezTo>
                  <a:cubicBezTo>
                    <a:pt x="19" y="17"/>
                    <a:pt x="19" y="17"/>
                    <a:pt x="19" y="17"/>
                  </a:cubicBezTo>
                  <a:cubicBezTo>
                    <a:pt x="19" y="17"/>
                    <a:pt x="19" y="17"/>
                    <a:pt x="19" y="16"/>
                  </a:cubicBezTo>
                  <a:cubicBezTo>
                    <a:pt x="19" y="16"/>
                    <a:pt x="20" y="15"/>
                    <a:pt x="20" y="15"/>
                  </a:cubicBezTo>
                  <a:cubicBezTo>
                    <a:pt x="20" y="14"/>
                    <a:pt x="21" y="14"/>
                    <a:pt x="21" y="13"/>
                  </a:cubicBezTo>
                  <a:cubicBezTo>
                    <a:pt x="21" y="13"/>
                    <a:pt x="21" y="13"/>
                    <a:pt x="21" y="13"/>
                  </a:cubicBezTo>
                  <a:cubicBezTo>
                    <a:pt x="21" y="13"/>
                    <a:pt x="21" y="13"/>
                    <a:pt x="21" y="13"/>
                  </a:cubicBezTo>
                  <a:cubicBezTo>
                    <a:pt x="21" y="13"/>
                    <a:pt x="21" y="13"/>
                    <a:pt x="22" y="12"/>
                  </a:cubicBezTo>
                  <a:cubicBezTo>
                    <a:pt x="22" y="12"/>
                    <a:pt x="22" y="12"/>
                    <a:pt x="22" y="11"/>
                  </a:cubicBezTo>
                  <a:cubicBezTo>
                    <a:pt x="22" y="11"/>
                    <a:pt x="22" y="11"/>
                    <a:pt x="22" y="11"/>
                  </a:cubicBezTo>
                  <a:cubicBezTo>
                    <a:pt x="22" y="11"/>
                    <a:pt x="22" y="11"/>
                    <a:pt x="22" y="11"/>
                  </a:cubicBezTo>
                  <a:cubicBezTo>
                    <a:pt x="22" y="10"/>
                    <a:pt x="23" y="10"/>
                    <a:pt x="23" y="10"/>
                  </a:cubicBezTo>
                  <a:cubicBezTo>
                    <a:pt x="23" y="10"/>
                    <a:pt x="23" y="10"/>
                    <a:pt x="23" y="9"/>
                  </a:cubicBezTo>
                  <a:cubicBezTo>
                    <a:pt x="23" y="9"/>
                    <a:pt x="23" y="9"/>
                    <a:pt x="23" y="9"/>
                  </a:cubicBezTo>
                  <a:cubicBezTo>
                    <a:pt x="23" y="9"/>
                    <a:pt x="23" y="9"/>
                    <a:pt x="23" y="9"/>
                  </a:cubicBezTo>
                  <a:cubicBezTo>
                    <a:pt x="23" y="9"/>
                    <a:pt x="23" y="9"/>
                    <a:pt x="23" y="9"/>
                  </a:cubicBezTo>
                  <a:cubicBezTo>
                    <a:pt x="23" y="9"/>
                    <a:pt x="23" y="9"/>
                    <a:pt x="23" y="9"/>
                  </a:cubicBezTo>
                  <a:cubicBezTo>
                    <a:pt x="23" y="9"/>
                    <a:pt x="23" y="9"/>
                    <a:pt x="23" y="9"/>
                  </a:cubicBezTo>
                  <a:cubicBezTo>
                    <a:pt x="23" y="9"/>
                    <a:pt x="24" y="8"/>
                    <a:pt x="24" y="8"/>
                  </a:cubicBezTo>
                  <a:cubicBezTo>
                    <a:pt x="24" y="8"/>
                    <a:pt x="24" y="7"/>
                    <a:pt x="24" y="7"/>
                  </a:cubicBezTo>
                  <a:cubicBezTo>
                    <a:pt x="24" y="7"/>
                    <a:pt x="24" y="7"/>
                    <a:pt x="24" y="6"/>
                  </a:cubicBezTo>
                  <a:cubicBezTo>
                    <a:pt x="25" y="6"/>
                    <a:pt x="25" y="5"/>
                    <a:pt x="25" y="5"/>
                  </a:cubicBezTo>
                  <a:cubicBezTo>
                    <a:pt x="25" y="5"/>
                    <a:pt x="25" y="5"/>
                    <a:pt x="25" y="5"/>
                  </a:cubicBezTo>
                  <a:cubicBezTo>
                    <a:pt x="25" y="4"/>
                    <a:pt x="25" y="4"/>
                    <a:pt x="25" y="4"/>
                  </a:cubicBezTo>
                  <a:cubicBezTo>
                    <a:pt x="25" y="4"/>
                    <a:pt x="26" y="4"/>
                    <a:pt x="26" y="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0" name="Freeform 434">
              <a:extLst>
                <a:ext uri="{FF2B5EF4-FFF2-40B4-BE49-F238E27FC236}">
                  <a16:creationId xmlns:a16="http://schemas.microsoft.com/office/drawing/2014/main" id="{59F5B250-E4C2-41B2-A4EE-D8AC67CA5EA1}"/>
                </a:ext>
              </a:extLst>
            </p:cNvPr>
            <p:cNvSpPr>
              <a:spLocks/>
            </p:cNvSpPr>
            <p:nvPr/>
          </p:nvSpPr>
          <p:spPr bwMode="auto">
            <a:xfrm>
              <a:off x="-1720852" y="854076"/>
              <a:ext cx="73025" cy="127000"/>
            </a:xfrm>
            <a:custGeom>
              <a:avLst/>
              <a:gdLst>
                <a:gd name="T0" fmla="*/ 13 w 20"/>
                <a:gd name="T1" fmla="*/ 35 h 35"/>
                <a:gd name="T2" fmla="*/ 14 w 20"/>
                <a:gd name="T3" fmla="*/ 33 h 35"/>
                <a:gd name="T4" fmla="*/ 16 w 20"/>
                <a:gd name="T5" fmla="*/ 34 h 35"/>
                <a:gd name="T6" fmla="*/ 17 w 20"/>
                <a:gd name="T7" fmla="*/ 32 h 35"/>
                <a:gd name="T8" fmla="*/ 18 w 20"/>
                <a:gd name="T9" fmla="*/ 31 h 35"/>
                <a:gd name="T10" fmla="*/ 18 w 20"/>
                <a:gd name="T11" fmla="*/ 29 h 35"/>
                <a:gd name="T12" fmla="*/ 18 w 20"/>
                <a:gd name="T13" fmla="*/ 28 h 35"/>
                <a:gd name="T14" fmla="*/ 18 w 20"/>
                <a:gd name="T15" fmla="*/ 27 h 35"/>
                <a:gd name="T16" fmla="*/ 18 w 20"/>
                <a:gd name="T17" fmla="*/ 27 h 35"/>
                <a:gd name="T18" fmla="*/ 19 w 20"/>
                <a:gd name="T19" fmla="*/ 26 h 35"/>
                <a:gd name="T20" fmla="*/ 20 w 20"/>
                <a:gd name="T21" fmla="*/ 24 h 35"/>
                <a:gd name="T22" fmla="*/ 20 w 20"/>
                <a:gd name="T23" fmla="*/ 22 h 35"/>
                <a:gd name="T24" fmla="*/ 20 w 20"/>
                <a:gd name="T25" fmla="*/ 20 h 35"/>
                <a:gd name="T26" fmla="*/ 19 w 20"/>
                <a:gd name="T27" fmla="*/ 4 h 35"/>
                <a:gd name="T28" fmla="*/ 17 w 20"/>
                <a:gd name="T29" fmla="*/ 1 h 35"/>
                <a:gd name="T30" fmla="*/ 16 w 20"/>
                <a:gd name="T31" fmla="*/ 0 h 35"/>
                <a:gd name="T32" fmla="*/ 3 w 20"/>
                <a:gd name="T33" fmla="*/ 0 h 35"/>
                <a:gd name="T34" fmla="*/ 5 w 20"/>
                <a:gd name="T35" fmla="*/ 2 h 35"/>
                <a:gd name="T36" fmla="*/ 6 w 20"/>
                <a:gd name="T37" fmla="*/ 3 h 35"/>
                <a:gd name="T38" fmla="*/ 6 w 20"/>
                <a:gd name="T39" fmla="*/ 5 h 35"/>
                <a:gd name="T40" fmla="*/ 6 w 20"/>
                <a:gd name="T41" fmla="*/ 5 h 35"/>
                <a:gd name="T42" fmla="*/ 5 w 20"/>
                <a:gd name="T43" fmla="*/ 6 h 35"/>
                <a:gd name="T44" fmla="*/ 3 w 20"/>
                <a:gd name="T45" fmla="*/ 8 h 35"/>
                <a:gd name="T46" fmla="*/ 3 w 20"/>
                <a:gd name="T47" fmla="*/ 8 h 35"/>
                <a:gd name="T48" fmla="*/ 2 w 20"/>
                <a:gd name="T49" fmla="*/ 9 h 35"/>
                <a:gd name="T50" fmla="*/ 2 w 20"/>
                <a:gd name="T51" fmla="*/ 11 h 35"/>
                <a:gd name="T52" fmla="*/ 1 w 20"/>
                <a:gd name="T53" fmla="*/ 12 h 35"/>
                <a:gd name="T54" fmla="*/ 0 w 20"/>
                <a:gd name="T55" fmla="*/ 14 h 35"/>
                <a:gd name="T56" fmla="*/ 1 w 20"/>
                <a:gd name="T57" fmla="*/ 18 h 35"/>
                <a:gd name="T58" fmla="*/ 3 w 20"/>
                <a:gd name="T59" fmla="*/ 20 h 35"/>
                <a:gd name="T60" fmla="*/ 4 w 20"/>
                <a:gd name="T61" fmla="*/ 22 h 35"/>
                <a:gd name="T62" fmla="*/ 7 w 20"/>
                <a:gd name="T63" fmla="*/ 24 h 35"/>
                <a:gd name="T64" fmla="*/ 7 w 20"/>
                <a:gd name="T65" fmla="*/ 27 h 35"/>
                <a:gd name="T66" fmla="*/ 10 w 20"/>
                <a:gd name="T67" fmla="*/ 30 h 35"/>
                <a:gd name="T68" fmla="*/ 11 w 20"/>
                <a:gd name="T69" fmla="*/ 33 h 35"/>
                <a:gd name="T70" fmla="*/ 13 w 20"/>
                <a:gd name="T71" fmla="*/ 35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0" h="35">
                  <a:moveTo>
                    <a:pt x="13" y="35"/>
                  </a:moveTo>
                  <a:cubicBezTo>
                    <a:pt x="13" y="35"/>
                    <a:pt x="13" y="35"/>
                    <a:pt x="13" y="35"/>
                  </a:cubicBezTo>
                  <a:cubicBezTo>
                    <a:pt x="13" y="35"/>
                    <a:pt x="13" y="34"/>
                    <a:pt x="13" y="34"/>
                  </a:cubicBezTo>
                  <a:cubicBezTo>
                    <a:pt x="13" y="34"/>
                    <a:pt x="13" y="33"/>
                    <a:pt x="14" y="33"/>
                  </a:cubicBezTo>
                  <a:cubicBezTo>
                    <a:pt x="14" y="33"/>
                    <a:pt x="14" y="33"/>
                    <a:pt x="14" y="33"/>
                  </a:cubicBezTo>
                  <a:cubicBezTo>
                    <a:pt x="15" y="33"/>
                    <a:pt x="15" y="34"/>
                    <a:pt x="16" y="34"/>
                  </a:cubicBezTo>
                  <a:cubicBezTo>
                    <a:pt x="16" y="33"/>
                    <a:pt x="16" y="33"/>
                    <a:pt x="16" y="33"/>
                  </a:cubicBezTo>
                  <a:cubicBezTo>
                    <a:pt x="17" y="32"/>
                    <a:pt x="17" y="32"/>
                    <a:pt x="17" y="32"/>
                  </a:cubicBezTo>
                  <a:cubicBezTo>
                    <a:pt x="17" y="32"/>
                    <a:pt x="17" y="32"/>
                    <a:pt x="17" y="32"/>
                  </a:cubicBezTo>
                  <a:cubicBezTo>
                    <a:pt x="18" y="32"/>
                    <a:pt x="18" y="31"/>
                    <a:pt x="18" y="31"/>
                  </a:cubicBezTo>
                  <a:cubicBezTo>
                    <a:pt x="18" y="31"/>
                    <a:pt x="18" y="30"/>
                    <a:pt x="18" y="29"/>
                  </a:cubicBezTo>
                  <a:cubicBezTo>
                    <a:pt x="18" y="29"/>
                    <a:pt x="18" y="29"/>
                    <a:pt x="18" y="29"/>
                  </a:cubicBezTo>
                  <a:cubicBezTo>
                    <a:pt x="18" y="29"/>
                    <a:pt x="18" y="29"/>
                    <a:pt x="18" y="28"/>
                  </a:cubicBezTo>
                  <a:cubicBezTo>
                    <a:pt x="18" y="28"/>
                    <a:pt x="18" y="28"/>
                    <a:pt x="18" y="28"/>
                  </a:cubicBezTo>
                  <a:cubicBezTo>
                    <a:pt x="18" y="28"/>
                    <a:pt x="18" y="28"/>
                    <a:pt x="18" y="27"/>
                  </a:cubicBezTo>
                  <a:cubicBezTo>
                    <a:pt x="18" y="27"/>
                    <a:pt x="18" y="27"/>
                    <a:pt x="18" y="27"/>
                  </a:cubicBezTo>
                  <a:cubicBezTo>
                    <a:pt x="18" y="27"/>
                    <a:pt x="18" y="27"/>
                    <a:pt x="18" y="27"/>
                  </a:cubicBezTo>
                  <a:cubicBezTo>
                    <a:pt x="18" y="27"/>
                    <a:pt x="18" y="27"/>
                    <a:pt x="18" y="27"/>
                  </a:cubicBezTo>
                  <a:cubicBezTo>
                    <a:pt x="18" y="27"/>
                    <a:pt x="19" y="27"/>
                    <a:pt x="19" y="26"/>
                  </a:cubicBezTo>
                  <a:cubicBezTo>
                    <a:pt x="19" y="26"/>
                    <a:pt x="19" y="26"/>
                    <a:pt x="19" y="26"/>
                  </a:cubicBezTo>
                  <a:cubicBezTo>
                    <a:pt x="19" y="26"/>
                    <a:pt x="19" y="25"/>
                    <a:pt x="19" y="25"/>
                  </a:cubicBezTo>
                  <a:cubicBezTo>
                    <a:pt x="19" y="25"/>
                    <a:pt x="19" y="25"/>
                    <a:pt x="20" y="24"/>
                  </a:cubicBezTo>
                  <a:cubicBezTo>
                    <a:pt x="20" y="24"/>
                    <a:pt x="20" y="24"/>
                    <a:pt x="20" y="24"/>
                  </a:cubicBezTo>
                  <a:cubicBezTo>
                    <a:pt x="20" y="23"/>
                    <a:pt x="20" y="22"/>
                    <a:pt x="20" y="22"/>
                  </a:cubicBezTo>
                  <a:cubicBezTo>
                    <a:pt x="20" y="21"/>
                    <a:pt x="20" y="21"/>
                    <a:pt x="20" y="21"/>
                  </a:cubicBezTo>
                  <a:cubicBezTo>
                    <a:pt x="20" y="20"/>
                    <a:pt x="20" y="20"/>
                    <a:pt x="20" y="20"/>
                  </a:cubicBezTo>
                  <a:cubicBezTo>
                    <a:pt x="20" y="20"/>
                    <a:pt x="20" y="20"/>
                    <a:pt x="20" y="20"/>
                  </a:cubicBezTo>
                  <a:cubicBezTo>
                    <a:pt x="19" y="4"/>
                    <a:pt x="19" y="4"/>
                    <a:pt x="19" y="4"/>
                  </a:cubicBezTo>
                  <a:cubicBezTo>
                    <a:pt x="19" y="4"/>
                    <a:pt x="18" y="4"/>
                    <a:pt x="18" y="3"/>
                  </a:cubicBezTo>
                  <a:cubicBezTo>
                    <a:pt x="18" y="3"/>
                    <a:pt x="17" y="2"/>
                    <a:pt x="17" y="1"/>
                  </a:cubicBezTo>
                  <a:cubicBezTo>
                    <a:pt x="16" y="0"/>
                    <a:pt x="16" y="0"/>
                    <a:pt x="16" y="0"/>
                  </a:cubicBezTo>
                  <a:cubicBezTo>
                    <a:pt x="16" y="0"/>
                    <a:pt x="16" y="0"/>
                    <a:pt x="16" y="0"/>
                  </a:cubicBezTo>
                  <a:cubicBezTo>
                    <a:pt x="16" y="0"/>
                    <a:pt x="16" y="0"/>
                    <a:pt x="16" y="0"/>
                  </a:cubicBezTo>
                  <a:cubicBezTo>
                    <a:pt x="16" y="0"/>
                    <a:pt x="4" y="0"/>
                    <a:pt x="3" y="0"/>
                  </a:cubicBezTo>
                  <a:cubicBezTo>
                    <a:pt x="5" y="1"/>
                    <a:pt x="5" y="1"/>
                    <a:pt x="5" y="1"/>
                  </a:cubicBezTo>
                  <a:cubicBezTo>
                    <a:pt x="5" y="1"/>
                    <a:pt x="5" y="2"/>
                    <a:pt x="5" y="2"/>
                  </a:cubicBezTo>
                  <a:cubicBezTo>
                    <a:pt x="6" y="3"/>
                    <a:pt x="6" y="3"/>
                    <a:pt x="6" y="3"/>
                  </a:cubicBezTo>
                  <a:cubicBezTo>
                    <a:pt x="6" y="3"/>
                    <a:pt x="6" y="3"/>
                    <a:pt x="6" y="3"/>
                  </a:cubicBezTo>
                  <a:cubicBezTo>
                    <a:pt x="6" y="3"/>
                    <a:pt x="6" y="3"/>
                    <a:pt x="6" y="3"/>
                  </a:cubicBezTo>
                  <a:cubicBezTo>
                    <a:pt x="6" y="3"/>
                    <a:pt x="6" y="4"/>
                    <a:pt x="6" y="5"/>
                  </a:cubicBezTo>
                  <a:cubicBezTo>
                    <a:pt x="6" y="5"/>
                    <a:pt x="6" y="5"/>
                    <a:pt x="6" y="5"/>
                  </a:cubicBezTo>
                  <a:cubicBezTo>
                    <a:pt x="6" y="5"/>
                    <a:pt x="6" y="5"/>
                    <a:pt x="6" y="5"/>
                  </a:cubicBezTo>
                  <a:cubicBezTo>
                    <a:pt x="6" y="5"/>
                    <a:pt x="6" y="6"/>
                    <a:pt x="5" y="6"/>
                  </a:cubicBezTo>
                  <a:cubicBezTo>
                    <a:pt x="5" y="6"/>
                    <a:pt x="5" y="6"/>
                    <a:pt x="5" y="6"/>
                  </a:cubicBezTo>
                  <a:cubicBezTo>
                    <a:pt x="4" y="7"/>
                    <a:pt x="4" y="7"/>
                    <a:pt x="4" y="7"/>
                  </a:cubicBezTo>
                  <a:cubicBezTo>
                    <a:pt x="4" y="7"/>
                    <a:pt x="4" y="7"/>
                    <a:pt x="3" y="8"/>
                  </a:cubicBezTo>
                  <a:cubicBezTo>
                    <a:pt x="3" y="8"/>
                    <a:pt x="3" y="8"/>
                    <a:pt x="3" y="8"/>
                  </a:cubicBezTo>
                  <a:cubicBezTo>
                    <a:pt x="3" y="8"/>
                    <a:pt x="3" y="8"/>
                    <a:pt x="3" y="8"/>
                  </a:cubicBezTo>
                  <a:cubicBezTo>
                    <a:pt x="3" y="8"/>
                    <a:pt x="3" y="8"/>
                    <a:pt x="3" y="8"/>
                  </a:cubicBezTo>
                  <a:cubicBezTo>
                    <a:pt x="2" y="8"/>
                    <a:pt x="2" y="9"/>
                    <a:pt x="2" y="9"/>
                  </a:cubicBezTo>
                  <a:cubicBezTo>
                    <a:pt x="2" y="10"/>
                    <a:pt x="2" y="10"/>
                    <a:pt x="2" y="10"/>
                  </a:cubicBezTo>
                  <a:cubicBezTo>
                    <a:pt x="2" y="11"/>
                    <a:pt x="2" y="11"/>
                    <a:pt x="2" y="11"/>
                  </a:cubicBezTo>
                  <a:cubicBezTo>
                    <a:pt x="2" y="11"/>
                    <a:pt x="1" y="12"/>
                    <a:pt x="1" y="12"/>
                  </a:cubicBezTo>
                  <a:cubicBezTo>
                    <a:pt x="1" y="12"/>
                    <a:pt x="1" y="12"/>
                    <a:pt x="1" y="12"/>
                  </a:cubicBezTo>
                  <a:cubicBezTo>
                    <a:pt x="1" y="12"/>
                    <a:pt x="1" y="14"/>
                    <a:pt x="1" y="14"/>
                  </a:cubicBezTo>
                  <a:cubicBezTo>
                    <a:pt x="0" y="14"/>
                    <a:pt x="0" y="14"/>
                    <a:pt x="0" y="14"/>
                  </a:cubicBezTo>
                  <a:cubicBezTo>
                    <a:pt x="0" y="14"/>
                    <a:pt x="1" y="16"/>
                    <a:pt x="1" y="16"/>
                  </a:cubicBezTo>
                  <a:cubicBezTo>
                    <a:pt x="1" y="17"/>
                    <a:pt x="0" y="18"/>
                    <a:pt x="1" y="18"/>
                  </a:cubicBezTo>
                  <a:cubicBezTo>
                    <a:pt x="1" y="19"/>
                    <a:pt x="2" y="19"/>
                    <a:pt x="2" y="19"/>
                  </a:cubicBezTo>
                  <a:cubicBezTo>
                    <a:pt x="2" y="19"/>
                    <a:pt x="3" y="20"/>
                    <a:pt x="3" y="20"/>
                  </a:cubicBezTo>
                  <a:cubicBezTo>
                    <a:pt x="3" y="20"/>
                    <a:pt x="3" y="20"/>
                    <a:pt x="4" y="21"/>
                  </a:cubicBezTo>
                  <a:cubicBezTo>
                    <a:pt x="4" y="21"/>
                    <a:pt x="4" y="21"/>
                    <a:pt x="4" y="22"/>
                  </a:cubicBezTo>
                  <a:cubicBezTo>
                    <a:pt x="4" y="22"/>
                    <a:pt x="5" y="23"/>
                    <a:pt x="6" y="23"/>
                  </a:cubicBezTo>
                  <a:cubicBezTo>
                    <a:pt x="6" y="23"/>
                    <a:pt x="7" y="23"/>
                    <a:pt x="7" y="24"/>
                  </a:cubicBezTo>
                  <a:cubicBezTo>
                    <a:pt x="7" y="25"/>
                    <a:pt x="7" y="26"/>
                    <a:pt x="7" y="26"/>
                  </a:cubicBezTo>
                  <a:cubicBezTo>
                    <a:pt x="7" y="26"/>
                    <a:pt x="6" y="26"/>
                    <a:pt x="7" y="27"/>
                  </a:cubicBezTo>
                  <a:cubicBezTo>
                    <a:pt x="7" y="27"/>
                    <a:pt x="9" y="29"/>
                    <a:pt x="9" y="29"/>
                  </a:cubicBezTo>
                  <a:cubicBezTo>
                    <a:pt x="9" y="29"/>
                    <a:pt x="9" y="30"/>
                    <a:pt x="10" y="30"/>
                  </a:cubicBezTo>
                  <a:cubicBezTo>
                    <a:pt x="10" y="30"/>
                    <a:pt x="10" y="30"/>
                    <a:pt x="11" y="31"/>
                  </a:cubicBezTo>
                  <a:cubicBezTo>
                    <a:pt x="11" y="31"/>
                    <a:pt x="11" y="32"/>
                    <a:pt x="11" y="33"/>
                  </a:cubicBezTo>
                  <a:cubicBezTo>
                    <a:pt x="11" y="34"/>
                    <a:pt x="12" y="35"/>
                    <a:pt x="13" y="35"/>
                  </a:cubicBezTo>
                  <a:cubicBezTo>
                    <a:pt x="13" y="35"/>
                    <a:pt x="13" y="35"/>
                    <a:pt x="13" y="35"/>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1" name="Freeform 435">
              <a:extLst>
                <a:ext uri="{FF2B5EF4-FFF2-40B4-BE49-F238E27FC236}">
                  <a16:creationId xmlns:a16="http://schemas.microsoft.com/office/drawing/2014/main" id="{7A9F9880-ED98-4127-9D2C-079A9DA3393C}"/>
                </a:ext>
              </a:extLst>
            </p:cNvPr>
            <p:cNvSpPr>
              <a:spLocks/>
            </p:cNvSpPr>
            <p:nvPr/>
          </p:nvSpPr>
          <p:spPr bwMode="auto">
            <a:xfrm>
              <a:off x="-1571627" y="904876"/>
              <a:ext cx="144463" cy="76200"/>
            </a:xfrm>
            <a:custGeom>
              <a:avLst/>
              <a:gdLst>
                <a:gd name="T0" fmla="*/ 40 w 40"/>
                <a:gd name="T1" fmla="*/ 13 h 21"/>
                <a:gd name="T2" fmla="*/ 40 w 40"/>
                <a:gd name="T3" fmla="*/ 14 h 21"/>
                <a:gd name="T4" fmla="*/ 39 w 40"/>
                <a:gd name="T5" fmla="*/ 14 h 21"/>
                <a:gd name="T6" fmla="*/ 38 w 40"/>
                <a:gd name="T7" fmla="*/ 14 h 21"/>
                <a:gd name="T8" fmla="*/ 37 w 40"/>
                <a:gd name="T9" fmla="*/ 14 h 21"/>
                <a:gd name="T10" fmla="*/ 32 w 40"/>
                <a:gd name="T11" fmla="*/ 12 h 21"/>
                <a:gd name="T12" fmla="*/ 35 w 40"/>
                <a:gd name="T13" fmla="*/ 12 h 21"/>
                <a:gd name="T14" fmla="*/ 38 w 40"/>
                <a:gd name="T15" fmla="*/ 13 h 21"/>
                <a:gd name="T16" fmla="*/ 36 w 40"/>
                <a:gd name="T17" fmla="*/ 11 h 21"/>
                <a:gd name="T18" fmla="*/ 36 w 40"/>
                <a:gd name="T19" fmla="*/ 10 h 21"/>
                <a:gd name="T20" fmla="*/ 34 w 40"/>
                <a:gd name="T21" fmla="*/ 9 h 21"/>
                <a:gd name="T22" fmla="*/ 36 w 40"/>
                <a:gd name="T23" fmla="*/ 9 h 21"/>
                <a:gd name="T24" fmla="*/ 37 w 40"/>
                <a:gd name="T25" fmla="*/ 9 h 21"/>
                <a:gd name="T26" fmla="*/ 36 w 40"/>
                <a:gd name="T27" fmla="*/ 9 h 21"/>
                <a:gd name="T28" fmla="*/ 36 w 40"/>
                <a:gd name="T29" fmla="*/ 7 h 21"/>
                <a:gd name="T30" fmla="*/ 33 w 40"/>
                <a:gd name="T31" fmla="*/ 6 h 21"/>
                <a:gd name="T32" fmla="*/ 32 w 40"/>
                <a:gd name="T33" fmla="*/ 6 h 21"/>
                <a:gd name="T34" fmla="*/ 31 w 40"/>
                <a:gd name="T35" fmla="*/ 5 h 21"/>
                <a:gd name="T36" fmla="*/ 31 w 40"/>
                <a:gd name="T37" fmla="*/ 3 h 21"/>
                <a:gd name="T38" fmla="*/ 30 w 40"/>
                <a:gd name="T39" fmla="*/ 1 h 21"/>
                <a:gd name="T40" fmla="*/ 28 w 40"/>
                <a:gd name="T41" fmla="*/ 0 h 21"/>
                <a:gd name="T42" fmla="*/ 27 w 40"/>
                <a:gd name="T43" fmla="*/ 0 h 21"/>
                <a:gd name="T44" fmla="*/ 26 w 40"/>
                <a:gd name="T45" fmla="*/ 1 h 21"/>
                <a:gd name="T46" fmla="*/ 25 w 40"/>
                <a:gd name="T47" fmla="*/ 2 h 21"/>
                <a:gd name="T48" fmla="*/ 24 w 40"/>
                <a:gd name="T49" fmla="*/ 2 h 21"/>
                <a:gd name="T50" fmla="*/ 23 w 40"/>
                <a:gd name="T51" fmla="*/ 4 h 21"/>
                <a:gd name="T52" fmla="*/ 22 w 40"/>
                <a:gd name="T53" fmla="*/ 6 h 21"/>
                <a:gd name="T54" fmla="*/ 20 w 40"/>
                <a:gd name="T55" fmla="*/ 7 h 21"/>
                <a:gd name="T56" fmla="*/ 18 w 40"/>
                <a:gd name="T57" fmla="*/ 7 h 21"/>
                <a:gd name="T58" fmla="*/ 17 w 40"/>
                <a:gd name="T59" fmla="*/ 9 h 21"/>
                <a:gd name="T60" fmla="*/ 15 w 40"/>
                <a:gd name="T61" fmla="*/ 11 h 21"/>
                <a:gd name="T62" fmla="*/ 14 w 40"/>
                <a:gd name="T63" fmla="*/ 12 h 21"/>
                <a:gd name="T64" fmla="*/ 13 w 40"/>
                <a:gd name="T65" fmla="*/ 13 h 21"/>
                <a:gd name="T66" fmla="*/ 12 w 40"/>
                <a:gd name="T67" fmla="*/ 13 h 21"/>
                <a:gd name="T68" fmla="*/ 11 w 40"/>
                <a:gd name="T69" fmla="*/ 13 h 21"/>
                <a:gd name="T70" fmla="*/ 10 w 40"/>
                <a:gd name="T71" fmla="*/ 14 h 21"/>
                <a:gd name="T72" fmla="*/ 8 w 40"/>
                <a:gd name="T73" fmla="*/ 14 h 21"/>
                <a:gd name="T74" fmla="*/ 7 w 40"/>
                <a:gd name="T75" fmla="*/ 13 h 21"/>
                <a:gd name="T76" fmla="*/ 7 w 40"/>
                <a:gd name="T77" fmla="*/ 13 h 21"/>
                <a:gd name="T78" fmla="*/ 6 w 40"/>
                <a:gd name="T79" fmla="*/ 15 h 21"/>
                <a:gd name="T80" fmla="*/ 4 w 40"/>
                <a:gd name="T81" fmla="*/ 17 h 21"/>
                <a:gd name="T82" fmla="*/ 4 w 40"/>
                <a:gd name="T83" fmla="*/ 17 h 21"/>
                <a:gd name="T84" fmla="*/ 4 w 40"/>
                <a:gd name="T85" fmla="*/ 17 h 21"/>
                <a:gd name="T86" fmla="*/ 3 w 40"/>
                <a:gd name="T87" fmla="*/ 18 h 21"/>
                <a:gd name="T88" fmla="*/ 3 w 40"/>
                <a:gd name="T89" fmla="*/ 18 h 21"/>
                <a:gd name="T90" fmla="*/ 2 w 40"/>
                <a:gd name="T91" fmla="*/ 19 h 21"/>
                <a:gd name="T92" fmla="*/ 0 w 40"/>
                <a:gd name="T93" fmla="*/ 20 h 21"/>
                <a:gd name="T94" fmla="*/ 0 w 40"/>
                <a:gd name="T95" fmla="*/ 21 h 21"/>
                <a:gd name="T96" fmla="*/ 11 w 40"/>
                <a:gd name="T97" fmla="*/ 20 h 21"/>
                <a:gd name="T98" fmla="*/ 11 w 40"/>
                <a:gd name="T99" fmla="*/ 20 h 21"/>
                <a:gd name="T100" fmla="*/ 11 w 40"/>
                <a:gd name="T101" fmla="*/ 20 h 21"/>
                <a:gd name="T102" fmla="*/ 11 w 40"/>
                <a:gd name="T103" fmla="*/ 20 h 21"/>
                <a:gd name="T104" fmla="*/ 40 w 40"/>
                <a:gd name="T105" fmla="*/ 15 h 21"/>
                <a:gd name="T106" fmla="*/ 40 w 40"/>
                <a:gd name="T107" fmla="*/ 14 h 21"/>
                <a:gd name="T108" fmla="*/ 40 w 40"/>
                <a:gd name="T109" fmla="*/ 13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40" h="21">
                  <a:moveTo>
                    <a:pt x="40" y="13"/>
                  </a:moveTo>
                  <a:cubicBezTo>
                    <a:pt x="40" y="13"/>
                    <a:pt x="40" y="14"/>
                    <a:pt x="40" y="14"/>
                  </a:cubicBezTo>
                  <a:cubicBezTo>
                    <a:pt x="39" y="14"/>
                    <a:pt x="39" y="14"/>
                    <a:pt x="39" y="14"/>
                  </a:cubicBezTo>
                  <a:cubicBezTo>
                    <a:pt x="39" y="13"/>
                    <a:pt x="38" y="13"/>
                    <a:pt x="38" y="14"/>
                  </a:cubicBezTo>
                  <a:cubicBezTo>
                    <a:pt x="38" y="14"/>
                    <a:pt x="37" y="14"/>
                    <a:pt x="37" y="14"/>
                  </a:cubicBezTo>
                  <a:cubicBezTo>
                    <a:pt x="36" y="13"/>
                    <a:pt x="35" y="12"/>
                    <a:pt x="32" y="12"/>
                  </a:cubicBezTo>
                  <a:cubicBezTo>
                    <a:pt x="32" y="12"/>
                    <a:pt x="34" y="11"/>
                    <a:pt x="35" y="12"/>
                  </a:cubicBezTo>
                  <a:cubicBezTo>
                    <a:pt x="37" y="12"/>
                    <a:pt x="37" y="13"/>
                    <a:pt x="38" y="13"/>
                  </a:cubicBezTo>
                  <a:cubicBezTo>
                    <a:pt x="38" y="13"/>
                    <a:pt x="38" y="12"/>
                    <a:pt x="36" y="11"/>
                  </a:cubicBezTo>
                  <a:cubicBezTo>
                    <a:pt x="36" y="11"/>
                    <a:pt x="37" y="11"/>
                    <a:pt x="36" y="10"/>
                  </a:cubicBezTo>
                  <a:cubicBezTo>
                    <a:pt x="34" y="10"/>
                    <a:pt x="34" y="10"/>
                    <a:pt x="34" y="9"/>
                  </a:cubicBezTo>
                  <a:cubicBezTo>
                    <a:pt x="34" y="9"/>
                    <a:pt x="35" y="9"/>
                    <a:pt x="36" y="9"/>
                  </a:cubicBezTo>
                  <a:cubicBezTo>
                    <a:pt x="36" y="9"/>
                    <a:pt x="36" y="10"/>
                    <a:pt x="37" y="9"/>
                  </a:cubicBezTo>
                  <a:cubicBezTo>
                    <a:pt x="37" y="9"/>
                    <a:pt x="37" y="9"/>
                    <a:pt x="36" y="9"/>
                  </a:cubicBezTo>
                  <a:cubicBezTo>
                    <a:pt x="36" y="9"/>
                    <a:pt x="36" y="8"/>
                    <a:pt x="36" y="7"/>
                  </a:cubicBezTo>
                  <a:cubicBezTo>
                    <a:pt x="35" y="6"/>
                    <a:pt x="34" y="7"/>
                    <a:pt x="33" y="6"/>
                  </a:cubicBezTo>
                  <a:cubicBezTo>
                    <a:pt x="32" y="6"/>
                    <a:pt x="32" y="5"/>
                    <a:pt x="32" y="6"/>
                  </a:cubicBezTo>
                  <a:cubicBezTo>
                    <a:pt x="31" y="6"/>
                    <a:pt x="31" y="6"/>
                    <a:pt x="31" y="5"/>
                  </a:cubicBezTo>
                  <a:cubicBezTo>
                    <a:pt x="30" y="4"/>
                    <a:pt x="31" y="4"/>
                    <a:pt x="31" y="3"/>
                  </a:cubicBezTo>
                  <a:cubicBezTo>
                    <a:pt x="31" y="2"/>
                    <a:pt x="30" y="1"/>
                    <a:pt x="30" y="1"/>
                  </a:cubicBezTo>
                  <a:cubicBezTo>
                    <a:pt x="29" y="1"/>
                    <a:pt x="29" y="1"/>
                    <a:pt x="28" y="0"/>
                  </a:cubicBezTo>
                  <a:cubicBezTo>
                    <a:pt x="28" y="0"/>
                    <a:pt x="27" y="0"/>
                    <a:pt x="27" y="0"/>
                  </a:cubicBezTo>
                  <a:cubicBezTo>
                    <a:pt x="27" y="0"/>
                    <a:pt x="26" y="0"/>
                    <a:pt x="26" y="1"/>
                  </a:cubicBezTo>
                  <a:cubicBezTo>
                    <a:pt x="26" y="1"/>
                    <a:pt x="26" y="1"/>
                    <a:pt x="25" y="2"/>
                  </a:cubicBezTo>
                  <a:cubicBezTo>
                    <a:pt x="24" y="2"/>
                    <a:pt x="24" y="2"/>
                    <a:pt x="24" y="2"/>
                  </a:cubicBezTo>
                  <a:cubicBezTo>
                    <a:pt x="24" y="3"/>
                    <a:pt x="23" y="4"/>
                    <a:pt x="23" y="4"/>
                  </a:cubicBezTo>
                  <a:cubicBezTo>
                    <a:pt x="22" y="4"/>
                    <a:pt x="22" y="5"/>
                    <a:pt x="22" y="6"/>
                  </a:cubicBezTo>
                  <a:cubicBezTo>
                    <a:pt x="22" y="6"/>
                    <a:pt x="20" y="7"/>
                    <a:pt x="20" y="7"/>
                  </a:cubicBezTo>
                  <a:cubicBezTo>
                    <a:pt x="19" y="6"/>
                    <a:pt x="18" y="6"/>
                    <a:pt x="18" y="7"/>
                  </a:cubicBezTo>
                  <a:cubicBezTo>
                    <a:pt x="19" y="8"/>
                    <a:pt x="18" y="9"/>
                    <a:pt x="17" y="9"/>
                  </a:cubicBezTo>
                  <a:cubicBezTo>
                    <a:pt x="16" y="9"/>
                    <a:pt x="15" y="10"/>
                    <a:pt x="15" y="11"/>
                  </a:cubicBezTo>
                  <a:cubicBezTo>
                    <a:pt x="15" y="12"/>
                    <a:pt x="15" y="12"/>
                    <a:pt x="14" y="12"/>
                  </a:cubicBezTo>
                  <a:cubicBezTo>
                    <a:pt x="13" y="12"/>
                    <a:pt x="13" y="13"/>
                    <a:pt x="13" y="13"/>
                  </a:cubicBezTo>
                  <a:cubicBezTo>
                    <a:pt x="13" y="13"/>
                    <a:pt x="12" y="13"/>
                    <a:pt x="12" y="13"/>
                  </a:cubicBezTo>
                  <a:cubicBezTo>
                    <a:pt x="12" y="13"/>
                    <a:pt x="12" y="13"/>
                    <a:pt x="11" y="13"/>
                  </a:cubicBezTo>
                  <a:cubicBezTo>
                    <a:pt x="11" y="13"/>
                    <a:pt x="10" y="14"/>
                    <a:pt x="10" y="14"/>
                  </a:cubicBezTo>
                  <a:cubicBezTo>
                    <a:pt x="10" y="15"/>
                    <a:pt x="8" y="14"/>
                    <a:pt x="8" y="14"/>
                  </a:cubicBezTo>
                  <a:cubicBezTo>
                    <a:pt x="8" y="14"/>
                    <a:pt x="7" y="13"/>
                    <a:pt x="7" y="13"/>
                  </a:cubicBezTo>
                  <a:cubicBezTo>
                    <a:pt x="7" y="13"/>
                    <a:pt x="7" y="13"/>
                    <a:pt x="7" y="13"/>
                  </a:cubicBezTo>
                  <a:cubicBezTo>
                    <a:pt x="7" y="13"/>
                    <a:pt x="7" y="14"/>
                    <a:pt x="6" y="15"/>
                  </a:cubicBezTo>
                  <a:cubicBezTo>
                    <a:pt x="5" y="15"/>
                    <a:pt x="4" y="16"/>
                    <a:pt x="4" y="17"/>
                  </a:cubicBezTo>
                  <a:cubicBezTo>
                    <a:pt x="4" y="17"/>
                    <a:pt x="4" y="17"/>
                    <a:pt x="4" y="17"/>
                  </a:cubicBezTo>
                  <a:cubicBezTo>
                    <a:pt x="4" y="17"/>
                    <a:pt x="4" y="17"/>
                    <a:pt x="4" y="17"/>
                  </a:cubicBezTo>
                  <a:cubicBezTo>
                    <a:pt x="4" y="18"/>
                    <a:pt x="3" y="18"/>
                    <a:pt x="3" y="18"/>
                  </a:cubicBezTo>
                  <a:cubicBezTo>
                    <a:pt x="3" y="18"/>
                    <a:pt x="3" y="18"/>
                    <a:pt x="3" y="18"/>
                  </a:cubicBezTo>
                  <a:cubicBezTo>
                    <a:pt x="3" y="18"/>
                    <a:pt x="3" y="18"/>
                    <a:pt x="2" y="19"/>
                  </a:cubicBezTo>
                  <a:cubicBezTo>
                    <a:pt x="2" y="19"/>
                    <a:pt x="1" y="20"/>
                    <a:pt x="0" y="20"/>
                  </a:cubicBezTo>
                  <a:cubicBezTo>
                    <a:pt x="0" y="21"/>
                    <a:pt x="0" y="21"/>
                    <a:pt x="0" y="21"/>
                  </a:cubicBezTo>
                  <a:cubicBezTo>
                    <a:pt x="11" y="20"/>
                    <a:pt x="11" y="20"/>
                    <a:pt x="11" y="20"/>
                  </a:cubicBezTo>
                  <a:cubicBezTo>
                    <a:pt x="11" y="20"/>
                    <a:pt x="11" y="20"/>
                    <a:pt x="11" y="20"/>
                  </a:cubicBezTo>
                  <a:cubicBezTo>
                    <a:pt x="11" y="20"/>
                    <a:pt x="11" y="20"/>
                    <a:pt x="11" y="20"/>
                  </a:cubicBezTo>
                  <a:cubicBezTo>
                    <a:pt x="11" y="20"/>
                    <a:pt x="11" y="20"/>
                    <a:pt x="11" y="20"/>
                  </a:cubicBezTo>
                  <a:cubicBezTo>
                    <a:pt x="40" y="15"/>
                    <a:pt x="40" y="15"/>
                    <a:pt x="40" y="15"/>
                  </a:cubicBezTo>
                  <a:cubicBezTo>
                    <a:pt x="40" y="14"/>
                    <a:pt x="40" y="14"/>
                    <a:pt x="40" y="14"/>
                  </a:cubicBezTo>
                  <a:cubicBezTo>
                    <a:pt x="40" y="14"/>
                    <a:pt x="40" y="13"/>
                    <a:pt x="40"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2" name="Freeform 436">
              <a:extLst>
                <a:ext uri="{FF2B5EF4-FFF2-40B4-BE49-F238E27FC236}">
                  <a16:creationId xmlns:a16="http://schemas.microsoft.com/office/drawing/2014/main" id="{ECE4D916-FAC9-4380-8368-FB4837E1C291}"/>
                </a:ext>
              </a:extLst>
            </p:cNvPr>
            <p:cNvSpPr>
              <a:spLocks/>
            </p:cNvSpPr>
            <p:nvPr/>
          </p:nvSpPr>
          <p:spPr bwMode="auto">
            <a:xfrm>
              <a:off x="-1681164" y="922338"/>
              <a:ext cx="134938" cy="68263"/>
            </a:xfrm>
            <a:custGeom>
              <a:avLst/>
              <a:gdLst>
                <a:gd name="T0" fmla="*/ 30 w 37"/>
                <a:gd name="T1" fmla="*/ 15 h 19"/>
                <a:gd name="T2" fmla="*/ 33 w 37"/>
                <a:gd name="T3" fmla="*/ 13 h 19"/>
                <a:gd name="T4" fmla="*/ 34 w 37"/>
                <a:gd name="T5" fmla="*/ 12 h 19"/>
                <a:gd name="T6" fmla="*/ 37 w 37"/>
                <a:gd name="T7" fmla="*/ 8 h 19"/>
                <a:gd name="T8" fmla="*/ 36 w 37"/>
                <a:gd name="T9" fmla="*/ 7 h 19"/>
                <a:gd name="T10" fmla="*/ 35 w 37"/>
                <a:gd name="T11" fmla="*/ 6 h 19"/>
                <a:gd name="T12" fmla="*/ 35 w 37"/>
                <a:gd name="T13" fmla="*/ 4 h 19"/>
                <a:gd name="T14" fmla="*/ 32 w 37"/>
                <a:gd name="T15" fmla="*/ 2 h 19"/>
                <a:gd name="T16" fmla="*/ 30 w 37"/>
                <a:gd name="T17" fmla="*/ 2 h 19"/>
                <a:gd name="T18" fmla="*/ 27 w 37"/>
                <a:gd name="T19" fmla="*/ 1 h 19"/>
                <a:gd name="T20" fmla="*/ 22 w 37"/>
                <a:gd name="T21" fmla="*/ 0 h 19"/>
                <a:gd name="T22" fmla="*/ 23 w 37"/>
                <a:gd name="T23" fmla="*/ 1 h 19"/>
                <a:gd name="T24" fmla="*/ 23 w 37"/>
                <a:gd name="T25" fmla="*/ 1 h 19"/>
                <a:gd name="T26" fmla="*/ 22 w 37"/>
                <a:gd name="T27" fmla="*/ 2 h 19"/>
                <a:gd name="T28" fmla="*/ 20 w 37"/>
                <a:gd name="T29" fmla="*/ 3 h 19"/>
                <a:gd name="T30" fmla="*/ 20 w 37"/>
                <a:gd name="T31" fmla="*/ 5 h 19"/>
                <a:gd name="T32" fmla="*/ 19 w 37"/>
                <a:gd name="T33" fmla="*/ 6 h 19"/>
                <a:gd name="T34" fmla="*/ 17 w 37"/>
                <a:gd name="T35" fmla="*/ 8 h 19"/>
                <a:gd name="T36" fmla="*/ 17 w 37"/>
                <a:gd name="T37" fmla="*/ 8 h 19"/>
                <a:gd name="T38" fmla="*/ 15 w 37"/>
                <a:gd name="T39" fmla="*/ 7 h 19"/>
                <a:gd name="T40" fmla="*/ 15 w 37"/>
                <a:gd name="T41" fmla="*/ 9 h 19"/>
                <a:gd name="T42" fmla="*/ 14 w 37"/>
                <a:gd name="T43" fmla="*/ 9 h 19"/>
                <a:gd name="T44" fmla="*/ 13 w 37"/>
                <a:gd name="T45" fmla="*/ 9 h 19"/>
                <a:gd name="T46" fmla="*/ 12 w 37"/>
                <a:gd name="T47" fmla="*/ 9 h 19"/>
                <a:gd name="T48" fmla="*/ 9 w 37"/>
                <a:gd name="T49" fmla="*/ 10 h 19"/>
                <a:gd name="T50" fmla="*/ 8 w 37"/>
                <a:gd name="T51" fmla="*/ 9 h 19"/>
                <a:gd name="T52" fmla="*/ 7 w 37"/>
                <a:gd name="T53" fmla="*/ 10 h 19"/>
                <a:gd name="T54" fmla="*/ 7 w 37"/>
                <a:gd name="T55" fmla="*/ 12 h 19"/>
                <a:gd name="T56" fmla="*/ 6 w 37"/>
                <a:gd name="T57" fmla="*/ 13 h 19"/>
                <a:gd name="T58" fmla="*/ 6 w 37"/>
                <a:gd name="T59" fmla="*/ 13 h 19"/>
                <a:gd name="T60" fmla="*/ 5 w 37"/>
                <a:gd name="T61" fmla="*/ 15 h 19"/>
                <a:gd name="T62" fmla="*/ 3 w 37"/>
                <a:gd name="T63" fmla="*/ 14 h 19"/>
                <a:gd name="T64" fmla="*/ 2 w 37"/>
                <a:gd name="T65" fmla="*/ 16 h 19"/>
                <a:gd name="T66" fmla="*/ 2 w 37"/>
                <a:gd name="T67" fmla="*/ 16 h 19"/>
                <a:gd name="T68" fmla="*/ 2 w 37"/>
                <a:gd name="T69" fmla="*/ 16 h 19"/>
                <a:gd name="T70" fmla="*/ 0 w 37"/>
                <a:gd name="T71" fmla="*/ 18 h 19"/>
                <a:gd name="T72" fmla="*/ 0 w 37"/>
                <a:gd name="T73" fmla="*/ 19 h 19"/>
                <a:gd name="T74" fmla="*/ 7 w 37"/>
                <a:gd name="T75" fmla="*/ 18 h 19"/>
                <a:gd name="T76" fmla="*/ 30 w 37"/>
                <a:gd name="T77" fmla="*/ 16 h 19"/>
                <a:gd name="T78" fmla="*/ 30 w 37"/>
                <a:gd name="T79" fmla="*/ 15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37" h="19">
                  <a:moveTo>
                    <a:pt x="30" y="16"/>
                  </a:moveTo>
                  <a:cubicBezTo>
                    <a:pt x="30" y="16"/>
                    <a:pt x="30" y="16"/>
                    <a:pt x="30" y="15"/>
                  </a:cubicBezTo>
                  <a:cubicBezTo>
                    <a:pt x="31" y="15"/>
                    <a:pt x="32" y="14"/>
                    <a:pt x="32" y="14"/>
                  </a:cubicBezTo>
                  <a:cubicBezTo>
                    <a:pt x="33" y="13"/>
                    <a:pt x="33" y="13"/>
                    <a:pt x="33" y="13"/>
                  </a:cubicBezTo>
                  <a:cubicBezTo>
                    <a:pt x="33" y="13"/>
                    <a:pt x="33" y="13"/>
                    <a:pt x="33" y="13"/>
                  </a:cubicBezTo>
                  <a:cubicBezTo>
                    <a:pt x="33" y="13"/>
                    <a:pt x="34" y="12"/>
                    <a:pt x="34" y="12"/>
                  </a:cubicBezTo>
                  <a:cubicBezTo>
                    <a:pt x="34" y="11"/>
                    <a:pt x="35" y="10"/>
                    <a:pt x="36" y="10"/>
                  </a:cubicBezTo>
                  <a:cubicBezTo>
                    <a:pt x="37" y="9"/>
                    <a:pt x="37" y="8"/>
                    <a:pt x="37" y="8"/>
                  </a:cubicBezTo>
                  <a:cubicBezTo>
                    <a:pt x="37" y="8"/>
                    <a:pt x="37" y="8"/>
                    <a:pt x="37" y="8"/>
                  </a:cubicBezTo>
                  <a:cubicBezTo>
                    <a:pt x="37" y="8"/>
                    <a:pt x="37" y="7"/>
                    <a:pt x="36" y="7"/>
                  </a:cubicBezTo>
                  <a:cubicBezTo>
                    <a:pt x="36" y="7"/>
                    <a:pt x="36" y="7"/>
                    <a:pt x="36" y="7"/>
                  </a:cubicBezTo>
                  <a:cubicBezTo>
                    <a:pt x="36" y="6"/>
                    <a:pt x="35" y="6"/>
                    <a:pt x="35" y="6"/>
                  </a:cubicBezTo>
                  <a:cubicBezTo>
                    <a:pt x="35" y="6"/>
                    <a:pt x="35" y="6"/>
                    <a:pt x="35" y="5"/>
                  </a:cubicBezTo>
                  <a:cubicBezTo>
                    <a:pt x="35" y="4"/>
                    <a:pt x="35" y="4"/>
                    <a:pt x="35" y="4"/>
                  </a:cubicBezTo>
                  <a:cubicBezTo>
                    <a:pt x="35" y="4"/>
                    <a:pt x="34" y="4"/>
                    <a:pt x="34" y="3"/>
                  </a:cubicBezTo>
                  <a:cubicBezTo>
                    <a:pt x="33" y="2"/>
                    <a:pt x="32" y="2"/>
                    <a:pt x="32" y="2"/>
                  </a:cubicBezTo>
                  <a:cubicBezTo>
                    <a:pt x="32" y="2"/>
                    <a:pt x="32" y="2"/>
                    <a:pt x="31" y="2"/>
                  </a:cubicBezTo>
                  <a:cubicBezTo>
                    <a:pt x="31" y="2"/>
                    <a:pt x="30" y="2"/>
                    <a:pt x="30" y="2"/>
                  </a:cubicBezTo>
                  <a:cubicBezTo>
                    <a:pt x="29" y="2"/>
                    <a:pt x="29" y="2"/>
                    <a:pt x="28" y="2"/>
                  </a:cubicBezTo>
                  <a:cubicBezTo>
                    <a:pt x="28" y="2"/>
                    <a:pt x="28" y="1"/>
                    <a:pt x="27" y="1"/>
                  </a:cubicBezTo>
                  <a:cubicBezTo>
                    <a:pt x="26" y="1"/>
                    <a:pt x="25" y="1"/>
                    <a:pt x="24" y="1"/>
                  </a:cubicBezTo>
                  <a:cubicBezTo>
                    <a:pt x="24" y="1"/>
                    <a:pt x="23" y="0"/>
                    <a:pt x="22" y="0"/>
                  </a:cubicBezTo>
                  <a:cubicBezTo>
                    <a:pt x="22" y="1"/>
                    <a:pt x="22" y="1"/>
                    <a:pt x="23" y="1"/>
                  </a:cubicBezTo>
                  <a:cubicBezTo>
                    <a:pt x="23" y="1"/>
                    <a:pt x="23" y="1"/>
                    <a:pt x="23" y="1"/>
                  </a:cubicBezTo>
                  <a:cubicBezTo>
                    <a:pt x="23" y="1"/>
                    <a:pt x="23" y="1"/>
                    <a:pt x="23" y="1"/>
                  </a:cubicBezTo>
                  <a:cubicBezTo>
                    <a:pt x="23" y="1"/>
                    <a:pt x="23" y="1"/>
                    <a:pt x="23" y="1"/>
                  </a:cubicBezTo>
                  <a:cubicBezTo>
                    <a:pt x="23" y="1"/>
                    <a:pt x="23" y="1"/>
                    <a:pt x="23" y="1"/>
                  </a:cubicBezTo>
                  <a:cubicBezTo>
                    <a:pt x="23" y="1"/>
                    <a:pt x="22" y="2"/>
                    <a:pt x="22" y="2"/>
                  </a:cubicBezTo>
                  <a:cubicBezTo>
                    <a:pt x="22" y="2"/>
                    <a:pt x="22" y="3"/>
                    <a:pt x="21" y="3"/>
                  </a:cubicBezTo>
                  <a:cubicBezTo>
                    <a:pt x="21" y="3"/>
                    <a:pt x="20" y="3"/>
                    <a:pt x="20" y="3"/>
                  </a:cubicBezTo>
                  <a:cubicBezTo>
                    <a:pt x="20" y="4"/>
                    <a:pt x="20" y="4"/>
                    <a:pt x="20" y="5"/>
                  </a:cubicBezTo>
                  <a:cubicBezTo>
                    <a:pt x="20" y="5"/>
                    <a:pt x="20" y="5"/>
                    <a:pt x="20" y="5"/>
                  </a:cubicBezTo>
                  <a:cubicBezTo>
                    <a:pt x="20" y="5"/>
                    <a:pt x="20" y="6"/>
                    <a:pt x="20" y="6"/>
                  </a:cubicBezTo>
                  <a:cubicBezTo>
                    <a:pt x="19" y="6"/>
                    <a:pt x="19" y="6"/>
                    <a:pt x="19" y="6"/>
                  </a:cubicBezTo>
                  <a:cubicBezTo>
                    <a:pt x="19" y="6"/>
                    <a:pt x="19" y="6"/>
                    <a:pt x="19" y="6"/>
                  </a:cubicBezTo>
                  <a:cubicBezTo>
                    <a:pt x="19" y="7"/>
                    <a:pt x="18" y="8"/>
                    <a:pt x="17" y="8"/>
                  </a:cubicBezTo>
                  <a:cubicBezTo>
                    <a:pt x="17" y="8"/>
                    <a:pt x="17" y="8"/>
                    <a:pt x="17" y="8"/>
                  </a:cubicBezTo>
                  <a:cubicBezTo>
                    <a:pt x="17" y="8"/>
                    <a:pt x="17" y="8"/>
                    <a:pt x="17" y="8"/>
                  </a:cubicBezTo>
                  <a:cubicBezTo>
                    <a:pt x="17" y="8"/>
                    <a:pt x="16" y="7"/>
                    <a:pt x="16" y="7"/>
                  </a:cubicBezTo>
                  <a:cubicBezTo>
                    <a:pt x="16" y="7"/>
                    <a:pt x="16" y="7"/>
                    <a:pt x="15" y="7"/>
                  </a:cubicBezTo>
                  <a:cubicBezTo>
                    <a:pt x="15" y="7"/>
                    <a:pt x="15" y="7"/>
                    <a:pt x="15" y="7"/>
                  </a:cubicBezTo>
                  <a:cubicBezTo>
                    <a:pt x="15" y="8"/>
                    <a:pt x="15" y="9"/>
                    <a:pt x="15" y="9"/>
                  </a:cubicBezTo>
                  <a:cubicBezTo>
                    <a:pt x="15" y="9"/>
                    <a:pt x="15" y="9"/>
                    <a:pt x="15" y="9"/>
                  </a:cubicBezTo>
                  <a:cubicBezTo>
                    <a:pt x="15" y="9"/>
                    <a:pt x="14" y="9"/>
                    <a:pt x="14" y="9"/>
                  </a:cubicBezTo>
                  <a:cubicBezTo>
                    <a:pt x="14" y="9"/>
                    <a:pt x="14" y="9"/>
                    <a:pt x="13" y="9"/>
                  </a:cubicBezTo>
                  <a:cubicBezTo>
                    <a:pt x="13" y="9"/>
                    <a:pt x="13" y="9"/>
                    <a:pt x="13" y="9"/>
                  </a:cubicBezTo>
                  <a:cubicBezTo>
                    <a:pt x="13" y="9"/>
                    <a:pt x="13" y="9"/>
                    <a:pt x="13" y="9"/>
                  </a:cubicBezTo>
                  <a:cubicBezTo>
                    <a:pt x="12" y="9"/>
                    <a:pt x="12" y="9"/>
                    <a:pt x="12" y="9"/>
                  </a:cubicBezTo>
                  <a:cubicBezTo>
                    <a:pt x="12" y="9"/>
                    <a:pt x="11" y="9"/>
                    <a:pt x="10" y="9"/>
                  </a:cubicBezTo>
                  <a:cubicBezTo>
                    <a:pt x="10" y="9"/>
                    <a:pt x="10" y="10"/>
                    <a:pt x="9" y="10"/>
                  </a:cubicBezTo>
                  <a:cubicBezTo>
                    <a:pt x="9" y="10"/>
                    <a:pt x="9" y="10"/>
                    <a:pt x="9" y="9"/>
                  </a:cubicBezTo>
                  <a:cubicBezTo>
                    <a:pt x="9" y="9"/>
                    <a:pt x="9" y="9"/>
                    <a:pt x="8" y="9"/>
                  </a:cubicBezTo>
                  <a:cubicBezTo>
                    <a:pt x="8" y="10"/>
                    <a:pt x="8" y="10"/>
                    <a:pt x="7" y="10"/>
                  </a:cubicBezTo>
                  <a:cubicBezTo>
                    <a:pt x="7" y="10"/>
                    <a:pt x="7" y="10"/>
                    <a:pt x="7" y="10"/>
                  </a:cubicBezTo>
                  <a:cubicBezTo>
                    <a:pt x="7" y="10"/>
                    <a:pt x="7" y="10"/>
                    <a:pt x="7" y="10"/>
                  </a:cubicBezTo>
                  <a:cubicBezTo>
                    <a:pt x="7" y="11"/>
                    <a:pt x="7" y="11"/>
                    <a:pt x="7" y="12"/>
                  </a:cubicBezTo>
                  <a:cubicBezTo>
                    <a:pt x="7" y="12"/>
                    <a:pt x="7" y="13"/>
                    <a:pt x="6" y="13"/>
                  </a:cubicBezTo>
                  <a:cubicBezTo>
                    <a:pt x="6" y="13"/>
                    <a:pt x="6" y="13"/>
                    <a:pt x="6" y="13"/>
                  </a:cubicBezTo>
                  <a:cubicBezTo>
                    <a:pt x="6" y="13"/>
                    <a:pt x="6" y="13"/>
                    <a:pt x="6" y="13"/>
                  </a:cubicBezTo>
                  <a:cubicBezTo>
                    <a:pt x="6" y="13"/>
                    <a:pt x="6" y="13"/>
                    <a:pt x="6" y="13"/>
                  </a:cubicBezTo>
                  <a:cubicBezTo>
                    <a:pt x="5" y="13"/>
                    <a:pt x="5" y="14"/>
                    <a:pt x="5" y="15"/>
                  </a:cubicBezTo>
                  <a:cubicBezTo>
                    <a:pt x="5" y="15"/>
                    <a:pt x="5" y="15"/>
                    <a:pt x="5" y="15"/>
                  </a:cubicBezTo>
                  <a:cubicBezTo>
                    <a:pt x="5" y="15"/>
                    <a:pt x="4" y="15"/>
                    <a:pt x="4" y="15"/>
                  </a:cubicBezTo>
                  <a:cubicBezTo>
                    <a:pt x="4" y="14"/>
                    <a:pt x="3" y="14"/>
                    <a:pt x="3" y="14"/>
                  </a:cubicBezTo>
                  <a:cubicBezTo>
                    <a:pt x="2" y="15"/>
                    <a:pt x="2" y="15"/>
                    <a:pt x="2" y="15"/>
                  </a:cubicBezTo>
                  <a:cubicBezTo>
                    <a:pt x="2" y="15"/>
                    <a:pt x="2" y="16"/>
                    <a:pt x="2" y="16"/>
                  </a:cubicBezTo>
                  <a:cubicBezTo>
                    <a:pt x="2" y="16"/>
                    <a:pt x="2" y="16"/>
                    <a:pt x="2" y="16"/>
                  </a:cubicBezTo>
                  <a:cubicBezTo>
                    <a:pt x="2" y="16"/>
                    <a:pt x="2" y="16"/>
                    <a:pt x="2" y="16"/>
                  </a:cubicBezTo>
                  <a:cubicBezTo>
                    <a:pt x="2" y="16"/>
                    <a:pt x="2" y="16"/>
                    <a:pt x="2" y="16"/>
                  </a:cubicBezTo>
                  <a:cubicBezTo>
                    <a:pt x="2" y="16"/>
                    <a:pt x="2" y="16"/>
                    <a:pt x="2" y="16"/>
                  </a:cubicBezTo>
                  <a:cubicBezTo>
                    <a:pt x="2" y="16"/>
                    <a:pt x="2" y="18"/>
                    <a:pt x="1" y="18"/>
                  </a:cubicBezTo>
                  <a:cubicBezTo>
                    <a:pt x="0" y="18"/>
                    <a:pt x="0" y="18"/>
                    <a:pt x="0" y="18"/>
                  </a:cubicBezTo>
                  <a:cubicBezTo>
                    <a:pt x="0" y="18"/>
                    <a:pt x="0" y="18"/>
                    <a:pt x="0" y="19"/>
                  </a:cubicBezTo>
                  <a:cubicBezTo>
                    <a:pt x="0" y="19"/>
                    <a:pt x="0" y="19"/>
                    <a:pt x="0" y="19"/>
                  </a:cubicBezTo>
                  <a:cubicBezTo>
                    <a:pt x="0" y="19"/>
                    <a:pt x="0" y="19"/>
                    <a:pt x="0" y="19"/>
                  </a:cubicBezTo>
                  <a:cubicBezTo>
                    <a:pt x="7" y="18"/>
                    <a:pt x="7" y="18"/>
                    <a:pt x="7" y="18"/>
                  </a:cubicBezTo>
                  <a:cubicBezTo>
                    <a:pt x="7" y="18"/>
                    <a:pt x="7" y="18"/>
                    <a:pt x="7" y="18"/>
                  </a:cubicBezTo>
                  <a:cubicBezTo>
                    <a:pt x="30" y="16"/>
                    <a:pt x="30" y="16"/>
                    <a:pt x="30" y="16"/>
                  </a:cubicBezTo>
                  <a:cubicBezTo>
                    <a:pt x="30" y="16"/>
                    <a:pt x="30" y="16"/>
                    <a:pt x="30" y="16"/>
                  </a:cubicBezTo>
                  <a:cubicBezTo>
                    <a:pt x="30" y="16"/>
                    <a:pt x="30" y="16"/>
                    <a:pt x="30" y="15"/>
                  </a:cubicBezTo>
                  <a:cubicBezTo>
                    <a:pt x="30" y="16"/>
                    <a:pt x="30" y="16"/>
                    <a:pt x="30" y="1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3" name="Freeform 437">
              <a:extLst>
                <a:ext uri="{FF2B5EF4-FFF2-40B4-BE49-F238E27FC236}">
                  <a16:creationId xmlns:a16="http://schemas.microsoft.com/office/drawing/2014/main" id="{E0128E08-8A0F-4890-845A-BFDF177E5C6D}"/>
                </a:ext>
              </a:extLst>
            </p:cNvPr>
            <p:cNvSpPr>
              <a:spLocks/>
            </p:cNvSpPr>
            <p:nvPr/>
          </p:nvSpPr>
          <p:spPr bwMode="auto">
            <a:xfrm>
              <a:off x="-1812927" y="831851"/>
              <a:ext cx="114300" cy="73025"/>
            </a:xfrm>
            <a:custGeom>
              <a:avLst/>
              <a:gdLst>
                <a:gd name="T0" fmla="*/ 26 w 31"/>
                <a:gd name="T1" fmla="*/ 20 h 20"/>
                <a:gd name="T2" fmla="*/ 26 w 31"/>
                <a:gd name="T3" fmla="*/ 18 h 20"/>
                <a:gd name="T4" fmla="*/ 26 w 31"/>
                <a:gd name="T5" fmla="*/ 18 h 20"/>
                <a:gd name="T6" fmla="*/ 27 w 31"/>
                <a:gd name="T7" fmla="*/ 17 h 20"/>
                <a:gd name="T8" fmla="*/ 27 w 31"/>
                <a:gd name="T9" fmla="*/ 16 h 20"/>
                <a:gd name="T10" fmla="*/ 27 w 31"/>
                <a:gd name="T11" fmla="*/ 15 h 20"/>
                <a:gd name="T12" fmla="*/ 27 w 31"/>
                <a:gd name="T13" fmla="*/ 15 h 20"/>
                <a:gd name="T14" fmla="*/ 28 w 31"/>
                <a:gd name="T15" fmla="*/ 14 h 20"/>
                <a:gd name="T16" fmla="*/ 28 w 31"/>
                <a:gd name="T17" fmla="*/ 14 h 20"/>
                <a:gd name="T18" fmla="*/ 28 w 31"/>
                <a:gd name="T19" fmla="*/ 14 h 20"/>
                <a:gd name="T20" fmla="*/ 28 w 31"/>
                <a:gd name="T21" fmla="*/ 14 h 20"/>
                <a:gd name="T22" fmla="*/ 29 w 31"/>
                <a:gd name="T23" fmla="*/ 13 h 20"/>
                <a:gd name="T24" fmla="*/ 30 w 31"/>
                <a:gd name="T25" fmla="*/ 12 h 20"/>
                <a:gd name="T26" fmla="*/ 31 w 31"/>
                <a:gd name="T27" fmla="*/ 11 h 20"/>
                <a:gd name="T28" fmla="*/ 31 w 31"/>
                <a:gd name="T29" fmla="*/ 9 h 20"/>
                <a:gd name="T30" fmla="*/ 31 w 31"/>
                <a:gd name="T31" fmla="*/ 9 h 20"/>
                <a:gd name="T32" fmla="*/ 31 w 31"/>
                <a:gd name="T33" fmla="*/ 9 h 20"/>
                <a:gd name="T34" fmla="*/ 31 w 31"/>
                <a:gd name="T35" fmla="*/ 9 h 20"/>
                <a:gd name="T36" fmla="*/ 30 w 31"/>
                <a:gd name="T37" fmla="*/ 9 h 20"/>
                <a:gd name="T38" fmla="*/ 30 w 31"/>
                <a:gd name="T39" fmla="*/ 8 h 20"/>
                <a:gd name="T40" fmla="*/ 30 w 31"/>
                <a:gd name="T41" fmla="*/ 8 h 20"/>
                <a:gd name="T42" fmla="*/ 30 w 31"/>
                <a:gd name="T43" fmla="*/ 7 h 20"/>
                <a:gd name="T44" fmla="*/ 28 w 31"/>
                <a:gd name="T45" fmla="*/ 6 h 20"/>
                <a:gd name="T46" fmla="*/ 27 w 31"/>
                <a:gd name="T47" fmla="*/ 5 h 20"/>
                <a:gd name="T48" fmla="*/ 26 w 31"/>
                <a:gd name="T49" fmla="*/ 5 h 20"/>
                <a:gd name="T50" fmla="*/ 26 w 31"/>
                <a:gd name="T51" fmla="*/ 5 h 20"/>
                <a:gd name="T52" fmla="*/ 26 w 31"/>
                <a:gd name="T53" fmla="*/ 4 h 20"/>
                <a:gd name="T54" fmla="*/ 26 w 31"/>
                <a:gd name="T55" fmla="*/ 2 h 20"/>
                <a:gd name="T56" fmla="*/ 26 w 31"/>
                <a:gd name="T57" fmla="*/ 2 h 20"/>
                <a:gd name="T58" fmla="*/ 25 w 31"/>
                <a:gd name="T59" fmla="*/ 0 h 20"/>
                <a:gd name="T60" fmla="*/ 1 w 31"/>
                <a:gd name="T61" fmla="*/ 0 h 20"/>
                <a:gd name="T62" fmla="*/ 0 w 31"/>
                <a:gd name="T63" fmla="*/ 0 h 20"/>
                <a:gd name="T64" fmla="*/ 1 w 31"/>
                <a:gd name="T65" fmla="*/ 1 h 20"/>
                <a:gd name="T66" fmla="*/ 1 w 31"/>
                <a:gd name="T67" fmla="*/ 3 h 20"/>
                <a:gd name="T68" fmla="*/ 1 w 31"/>
                <a:gd name="T69" fmla="*/ 4 h 20"/>
                <a:gd name="T70" fmla="*/ 1 w 31"/>
                <a:gd name="T71" fmla="*/ 4 h 20"/>
                <a:gd name="T72" fmla="*/ 1 w 31"/>
                <a:gd name="T73" fmla="*/ 5 h 20"/>
                <a:gd name="T74" fmla="*/ 1 w 31"/>
                <a:gd name="T75" fmla="*/ 6 h 20"/>
                <a:gd name="T76" fmla="*/ 1 w 31"/>
                <a:gd name="T77" fmla="*/ 7 h 20"/>
                <a:gd name="T78" fmla="*/ 2 w 31"/>
                <a:gd name="T79" fmla="*/ 9 h 20"/>
                <a:gd name="T80" fmla="*/ 2 w 31"/>
                <a:gd name="T81" fmla="*/ 9 h 20"/>
                <a:gd name="T82" fmla="*/ 2 w 31"/>
                <a:gd name="T83" fmla="*/ 10 h 20"/>
                <a:gd name="T84" fmla="*/ 3 w 31"/>
                <a:gd name="T85" fmla="*/ 11 h 20"/>
                <a:gd name="T86" fmla="*/ 3 w 31"/>
                <a:gd name="T87" fmla="*/ 12 h 20"/>
                <a:gd name="T88" fmla="*/ 3 w 31"/>
                <a:gd name="T89" fmla="*/ 13 h 20"/>
                <a:gd name="T90" fmla="*/ 4 w 31"/>
                <a:gd name="T91" fmla="*/ 13 h 20"/>
                <a:gd name="T92" fmla="*/ 4 w 31"/>
                <a:gd name="T93" fmla="*/ 17 h 20"/>
                <a:gd name="T94" fmla="*/ 4 w 31"/>
                <a:gd name="T95" fmla="*/ 17 h 20"/>
                <a:gd name="T96" fmla="*/ 4 w 31"/>
                <a:gd name="T97" fmla="*/ 17 h 20"/>
                <a:gd name="T98" fmla="*/ 5 w 31"/>
                <a:gd name="T99" fmla="*/ 18 h 20"/>
                <a:gd name="T100" fmla="*/ 5 w 31"/>
                <a:gd name="T101" fmla="*/ 19 h 20"/>
                <a:gd name="T102" fmla="*/ 5 w 31"/>
                <a:gd name="T103" fmla="*/ 19 h 20"/>
                <a:gd name="T104" fmla="*/ 20 w 31"/>
                <a:gd name="T105" fmla="*/ 19 h 20"/>
                <a:gd name="T106" fmla="*/ 22 w 31"/>
                <a:gd name="T107" fmla="*/ 19 h 20"/>
                <a:gd name="T108" fmla="*/ 23 w 31"/>
                <a:gd name="T109" fmla="*/ 19 h 20"/>
                <a:gd name="T110" fmla="*/ 24 w 31"/>
                <a:gd name="T111" fmla="*/ 19 h 20"/>
                <a:gd name="T112" fmla="*/ 25 w 31"/>
                <a:gd name="T113" fmla="*/ 20 h 20"/>
                <a:gd name="T114" fmla="*/ 25 w 31"/>
                <a:gd name="T115" fmla="*/ 20 h 20"/>
                <a:gd name="T116" fmla="*/ 25 w 31"/>
                <a:gd name="T117" fmla="*/ 20 h 20"/>
                <a:gd name="T118" fmla="*/ 26 w 31"/>
                <a:gd name="T119" fmla="*/ 20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31" h="20">
                  <a:moveTo>
                    <a:pt x="26" y="20"/>
                  </a:moveTo>
                  <a:cubicBezTo>
                    <a:pt x="26" y="20"/>
                    <a:pt x="25" y="19"/>
                    <a:pt x="26" y="18"/>
                  </a:cubicBezTo>
                  <a:cubicBezTo>
                    <a:pt x="26" y="18"/>
                    <a:pt x="26" y="18"/>
                    <a:pt x="26" y="18"/>
                  </a:cubicBezTo>
                  <a:cubicBezTo>
                    <a:pt x="26" y="18"/>
                    <a:pt x="27" y="17"/>
                    <a:pt x="27" y="17"/>
                  </a:cubicBezTo>
                  <a:cubicBezTo>
                    <a:pt x="27" y="17"/>
                    <a:pt x="27" y="16"/>
                    <a:pt x="27" y="16"/>
                  </a:cubicBezTo>
                  <a:cubicBezTo>
                    <a:pt x="27" y="16"/>
                    <a:pt x="27" y="15"/>
                    <a:pt x="27" y="15"/>
                  </a:cubicBezTo>
                  <a:cubicBezTo>
                    <a:pt x="27" y="15"/>
                    <a:pt x="27" y="15"/>
                    <a:pt x="27" y="15"/>
                  </a:cubicBezTo>
                  <a:cubicBezTo>
                    <a:pt x="27" y="15"/>
                    <a:pt x="27" y="14"/>
                    <a:pt x="28" y="14"/>
                  </a:cubicBezTo>
                  <a:cubicBezTo>
                    <a:pt x="28" y="14"/>
                    <a:pt x="28" y="14"/>
                    <a:pt x="28" y="14"/>
                  </a:cubicBezTo>
                  <a:cubicBezTo>
                    <a:pt x="28" y="14"/>
                    <a:pt x="28" y="14"/>
                    <a:pt x="28" y="14"/>
                  </a:cubicBezTo>
                  <a:cubicBezTo>
                    <a:pt x="28" y="14"/>
                    <a:pt x="28" y="14"/>
                    <a:pt x="28" y="14"/>
                  </a:cubicBezTo>
                  <a:cubicBezTo>
                    <a:pt x="28" y="13"/>
                    <a:pt x="29" y="13"/>
                    <a:pt x="29" y="13"/>
                  </a:cubicBezTo>
                  <a:cubicBezTo>
                    <a:pt x="29" y="13"/>
                    <a:pt x="30" y="12"/>
                    <a:pt x="30" y="12"/>
                  </a:cubicBezTo>
                  <a:cubicBezTo>
                    <a:pt x="30" y="12"/>
                    <a:pt x="31" y="11"/>
                    <a:pt x="31" y="11"/>
                  </a:cubicBezTo>
                  <a:cubicBezTo>
                    <a:pt x="31" y="10"/>
                    <a:pt x="31" y="9"/>
                    <a:pt x="31" y="9"/>
                  </a:cubicBezTo>
                  <a:cubicBezTo>
                    <a:pt x="31" y="9"/>
                    <a:pt x="31" y="9"/>
                    <a:pt x="31" y="9"/>
                  </a:cubicBezTo>
                  <a:cubicBezTo>
                    <a:pt x="31" y="9"/>
                    <a:pt x="31" y="9"/>
                    <a:pt x="31" y="9"/>
                  </a:cubicBezTo>
                  <a:cubicBezTo>
                    <a:pt x="31" y="9"/>
                    <a:pt x="31" y="9"/>
                    <a:pt x="31" y="9"/>
                  </a:cubicBezTo>
                  <a:cubicBezTo>
                    <a:pt x="30" y="9"/>
                    <a:pt x="30" y="9"/>
                    <a:pt x="30" y="9"/>
                  </a:cubicBezTo>
                  <a:cubicBezTo>
                    <a:pt x="30" y="9"/>
                    <a:pt x="30" y="9"/>
                    <a:pt x="30" y="8"/>
                  </a:cubicBezTo>
                  <a:cubicBezTo>
                    <a:pt x="30" y="8"/>
                    <a:pt x="30" y="8"/>
                    <a:pt x="30" y="8"/>
                  </a:cubicBezTo>
                  <a:cubicBezTo>
                    <a:pt x="30" y="8"/>
                    <a:pt x="30" y="8"/>
                    <a:pt x="30" y="7"/>
                  </a:cubicBezTo>
                  <a:cubicBezTo>
                    <a:pt x="30" y="7"/>
                    <a:pt x="28" y="7"/>
                    <a:pt x="28" y="6"/>
                  </a:cubicBezTo>
                  <a:cubicBezTo>
                    <a:pt x="28" y="6"/>
                    <a:pt x="27" y="6"/>
                    <a:pt x="27" y="5"/>
                  </a:cubicBezTo>
                  <a:cubicBezTo>
                    <a:pt x="27" y="5"/>
                    <a:pt x="26" y="5"/>
                    <a:pt x="26" y="5"/>
                  </a:cubicBezTo>
                  <a:cubicBezTo>
                    <a:pt x="26" y="5"/>
                    <a:pt x="26" y="5"/>
                    <a:pt x="26" y="5"/>
                  </a:cubicBezTo>
                  <a:cubicBezTo>
                    <a:pt x="26" y="4"/>
                    <a:pt x="26" y="4"/>
                    <a:pt x="26" y="4"/>
                  </a:cubicBezTo>
                  <a:cubicBezTo>
                    <a:pt x="25" y="3"/>
                    <a:pt x="26" y="2"/>
                    <a:pt x="26" y="2"/>
                  </a:cubicBezTo>
                  <a:cubicBezTo>
                    <a:pt x="26" y="2"/>
                    <a:pt x="26" y="2"/>
                    <a:pt x="26" y="2"/>
                  </a:cubicBezTo>
                  <a:cubicBezTo>
                    <a:pt x="26" y="1"/>
                    <a:pt x="25" y="0"/>
                    <a:pt x="25" y="0"/>
                  </a:cubicBezTo>
                  <a:cubicBezTo>
                    <a:pt x="1" y="0"/>
                    <a:pt x="1" y="0"/>
                    <a:pt x="1" y="0"/>
                  </a:cubicBezTo>
                  <a:cubicBezTo>
                    <a:pt x="0" y="0"/>
                    <a:pt x="0" y="0"/>
                    <a:pt x="0" y="0"/>
                  </a:cubicBezTo>
                  <a:cubicBezTo>
                    <a:pt x="1" y="0"/>
                    <a:pt x="1" y="0"/>
                    <a:pt x="1" y="1"/>
                  </a:cubicBezTo>
                  <a:cubicBezTo>
                    <a:pt x="1" y="1"/>
                    <a:pt x="2" y="2"/>
                    <a:pt x="1" y="3"/>
                  </a:cubicBezTo>
                  <a:cubicBezTo>
                    <a:pt x="1" y="3"/>
                    <a:pt x="1" y="4"/>
                    <a:pt x="1" y="4"/>
                  </a:cubicBezTo>
                  <a:cubicBezTo>
                    <a:pt x="1" y="4"/>
                    <a:pt x="1" y="4"/>
                    <a:pt x="1" y="4"/>
                  </a:cubicBezTo>
                  <a:cubicBezTo>
                    <a:pt x="1" y="4"/>
                    <a:pt x="1" y="5"/>
                    <a:pt x="1" y="5"/>
                  </a:cubicBezTo>
                  <a:cubicBezTo>
                    <a:pt x="1" y="6"/>
                    <a:pt x="1" y="6"/>
                    <a:pt x="1" y="6"/>
                  </a:cubicBezTo>
                  <a:cubicBezTo>
                    <a:pt x="2" y="7"/>
                    <a:pt x="1" y="7"/>
                    <a:pt x="1" y="7"/>
                  </a:cubicBezTo>
                  <a:cubicBezTo>
                    <a:pt x="2" y="8"/>
                    <a:pt x="2" y="9"/>
                    <a:pt x="2" y="9"/>
                  </a:cubicBezTo>
                  <a:cubicBezTo>
                    <a:pt x="2" y="9"/>
                    <a:pt x="2" y="9"/>
                    <a:pt x="2" y="9"/>
                  </a:cubicBezTo>
                  <a:cubicBezTo>
                    <a:pt x="2" y="10"/>
                    <a:pt x="2" y="10"/>
                    <a:pt x="2" y="10"/>
                  </a:cubicBezTo>
                  <a:cubicBezTo>
                    <a:pt x="3" y="10"/>
                    <a:pt x="3" y="11"/>
                    <a:pt x="3" y="11"/>
                  </a:cubicBezTo>
                  <a:cubicBezTo>
                    <a:pt x="3" y="11"/>
                    <a:pt x="3" y="12"/>
                    <a:pt x="3" y="12"/>
                  </a:cubicBezTo>
                  <a:cubicBezTo>
                    <a:pt x="3" y="12"/>
                    <a:pt x="3" y="12"/>
                    <a:pt x="3" y="13"/>
                  </a:cubicBezTo>
                  <a:cubicBezTo>
                    <a:pt x="3" y="13"/>
                    <a:pt x="3" y="13"/>
                    <a:pt x="4" y="13"/>
                  </a:cubicBezTo>
                  <a:cubicBezTo>
                    <a:pt x="4" y="14"/>
                    <a:pt x="4" y="15"/>
                    <a:pt x="4" y="17"/>
                  </a:cubicBezTo>
                  <a:cubicBezTo>
                    <a:pt x="4" y="17"/>
                    <a:pt x="4" y="17"/>
                    <a:pt x="4" y="17"/>
                  </a:cubicBezTo>
                  <a:cubicBezTo>
                    <a:pt x="4" y="17"/>
                    <a:pt x="4" y="17"/>
                    <a:pt x="4" y="17"/>
                  </a:cubicBezTo>
                  <a:cubicBezTo>
                    <a:pt x="4" y="18"/>
                    <a:pt x="5" y="18"/>
                    <a:pt x="5" y="18"/>
                  </a:cubicBezTo>
                  <a:cubicBezTo>
                    <a:pt x="5" y="18"/>
                    <a:pt x="5" y="19"/>
                    <a:pt x="5" y="19"/>
                  </a:cubicBezTo>
                  <a:cubicBezTo>
                    <a:pt x="5" y="19"/>
                    <a:pt x="5" y="19"/>
                    <a:pt x="5" y="19"/>
                  </a:cubicBezTo>
                  <a:cubicBezTo>
                    <a:pt x="20" y="19"/>
                    <a:pt x="20" y="19"/>
                    <a:pt x="20" y="19"/>
                  </a:cubicBezTo>
                  <a:cubicBezTo>
                    <a:pt x="22" y="19"/>
                    <a:pt x="22" y="19"/>
                    <a:pt x="22" y="19"/>
                  </a:cubicBezTo>
                  <a:cubicBezTo>
                    <a:pt x="22" y="19"/>
                    <a:pt x="23" y="18"/>
                    <a:pt x="23" y="19"/>
                  </a:cubicBezTo>
                  <a:cubicBezTo>
                    <a:pt x="24" y="19"/>
                    <a:pt x="24" y="19"/>
                    <a:pt x="24" y="19"/>
                  </a:cubicBezTo>
                  <a:cubicBezTo>
                    <a:pt x="24" y="19"/>
                    <a:pt x="25" y="19"/>
                    <a:pt x="25" y="20"/>
                  </a:cubicBezTo>
                  <a:cubicBezTo>
                    <a:pt x="25" y="20"/>
                    <a:pt x="25" y="20"/>
                    <a:pt x="25" y="20"/>
                  </a:cubicBezTo>
                  <a:cubicBezTo>
                    <a:pt x="25" y="20"/>
                    <a:pt x="25" y="20"/>
                    <a:pt x="25" y="20"/>
                  </a:cubicBezTo>
                  <a:cubicBezTo>
                    <a:pt x="25" y="20"/>
                    <a:pt x="26" y="20"/>
                    <a:pt x="26" y="2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4" name="Freeform 438">
              <a:extLst>
                <a:ext uri="{FF2B5EF4-FFF2-40B4-BE49-F238E27FC236}">
                  <a16:creationId xmlns:a16="http://schemas.microsoft.com/office/drawing/2014/main" id="{62B8BC1A-C886-483E-B23D-D5CD7C75AEB7}"/>
                </a:ext>
              </a:extLst>
            </p:cNvPr>
            <p:cNvSpPr>
              <a:spLocks/>
            </p:cNvSpPr>
            <p:nvPr/>
          </p:nvSpPr>
          <p:spPr bwMode="auto">
            <a:xfrm>
              <a:off x="-1936752" y="766763"/>
              <a:ext cx="131763" cy="90488"/>
            </a:xfrm>
            <a:custGeom>
              <a:avLst/>
              <a:gdLst>
                <a:gd name="T0" fmla="*/ 35 w 36"/>
                <a:gd name="T1" fmla="*/ 24 h 25"/>
                <a:gd name="T2" fmla="*/ 35 w 36"/>
                <a:gd name="T3" fmla="*/ 22 h 25"/>
                <a:gd name="T4" fmla="*/ 35 w 36"/>
                <a:gd name="T5" fmla="*/ 19 h 25"/>
                <a:gd name="T6" fmla="*/ 34 w 36"/>
                <a:gd name="T7" fmla="*/ 18 h 25"/>
                <a:gd name="T8" fmla="*/ 35 w 36"/>
                <a:gd name="T9" fmla="*/ 18 h 25"/>
                <a:gd name="T10" fmla="*/ 35 w 36"/>
                <a:gd name="T11" fmla="*/ 6 h 25"/>
                <a:gd name="T12" fmla="*/ 35 w 36"/>
                <a:gd name="T13" fmla="*/ 5 h 25"/>
                <a:gd name="T14" fmla="*/ 35 w 36"/>
                <a:gd name="T15" fmla="*/ 2 h 25"/>
                <a:gd name="T16" fmla="*/ 2 w 36"/>
                <a:gd name="T17" fmla="*/ 0 h 25"/>
                <a:gd name="T18" fmla="*/ 1 w 36"/>
                <a:gd name="T19" fmla="*/ 6 h 25"/>
                <a:gd name="T20" fmla="*/ 1 w 36"/>
                <a:gd name="T21" fmla="*/ 6 h 25"/>
                <a:gd name="T22" fmla="*/ 0 w 36"/>
                <a:gd name="T23" fmla="*/ 19 h 25"/>
                <a:gd name="T24" fmla="*/ 19 w 36"/>
                <a:gd name="T25" fmla="*/ 21 h 25"/>
                <a:gd name="T26" fmla="*/ 21 w 36"/>
                <a:gd name="T27" fmla="*/ 21 h 25"/>
                <a:gd name="T28" fmla="*/ 22 w 36"/>
                <a:gd name="T29" fmla="*/ 21 h 25"/>
                <a:gd name="T30" fmla="*/ 23 w 36"/>
                <a:gd name="T31" fmla="*/ 22 h 25"/>
                <a:gd name="T32" fmla="*/ 25 w 36"/>
                <a:gd name="T33" fmla="*/ 22 h 25"/>
                <a:gd name="T34" fmla="*/ 27 w 36"/>
                <a:gd name="T35" fmla="*/ 23 h 25"/>
                <a:gd name="T36" fmla="*/ 29 w 36"/>
                <a:gd name="T37" fmla="*/ 23 h 25"/>
                <a:gd name="T38" fmla="*/ 31 w 36"/>
                <a:gd name="T39" fmla="*/ 23 h 25"/>
                <a:gd name="T40" fmla="*/ 32 w 36"/>
                <a:gd name="T41" fmla="*/ 23 h 25"/>
                <a:gd name="T42" fmla="*/ 35 w 36"/>
                <a:gd name="T43" fmla="*/ 24 h 25"/>
                <a:gd name="T44" fmla="*/ 35 w 36"/>
                <a:gd name="T45" fmla="*/ 25 h 25"/>
                <a:gd name="T46" fmla="*/ 35 w 36"/>
                <a:gd name="T47" fmla="*/ 24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36" h="25">
                  <a:moveTo>
                    <a:pt x="35" y="24"/>
                  </a:moveTo>
                  <a:cubicBezTo>
                    <a:pt x="35" y="24"/>
                    <a:pt x="35" y="24"/>
                    <a:pt x="35" y="22"/>
                  </a:cubicBezTo>
                  <a:cubicBezTo>
                    <a:pt x="35" y="21"/>
                    <a:pt x="36" y="20"/>
                    <a:pt x="35" y="19"/>
                  </a:cubicBezTo>
                  <a:cubicBezTo>
                    <a:pt x="34" y="18"/>
                    <a:pt x="34" y="18"/>
                    <a:pt x="34" y="18"/>
                  </a:cubicBezTo>
                  <a:cubicBezTo>
                    <a:pt x="35" y="18"/>
                    <a:pt x="35" y="18"/>
                    <a:pt x="35" y="18"/>
                  </a:cubicBezTo>
                  <a:cubicBezTo>
                    <a:pt x="35" y="6"/>
                    <a:pt x="35" y="6"/>
                    <a:pt x="35" y="6"/>
                  </a:cubicBezTo>
                  <a:cubicBezTo>
                    <a:pt x="35" y="6"/>
                    <a:pt x="35" y="6"/>
                    <a:pt x="35" y="5"/>
                  </a:cubicBezTo>
                  <a:cubicBezTo>
                    <a:pt x="35" y="4"/>
                    <a:pt x="35" y="3"/>
                    <a:pt x="35" y="2"/>
                  </a:cubicBezTo>
                  <a:cubicBezTo>
                    <a:pt x="35" y="2"/>
                    <a:pt x="12" y="2"/>
                    <a:pt x="2" y="0"/>
                  </a:cubicBezTo>
                  <a:cubicBezTo>
                    <a:pt x="1" y="3"/>
                    <a:pt x="1" y="6"/>
                    <a:pt x="1" y="6"/>
                  </a:cubicBezTo>
                  <a:cubicBezTo>
                    <a:pt x="1" y="6"/>
                    <a:pt x="1" y="6"/>
                    <a:pt x="1" y="6"/>
                  </a:cubicBezTo>
                  <a:cubicBezTo>
                    <a:pt x="0" y="19"/>
                    <a:pt x="0" y="19"/>
                    <a:pt x="0" y="19"/>
                  </a:cubicBezTo>
                  <a:cubicBezTo>
                    <a:pt x="19" y="21"/>
                    <a:pt x="19" y="21"/>
                    <a:pt x="19" y="21"/>
                  </a:cubicBezTo>
                  <a:cubicBezTo>
                    <a:pt x="19" y="21"/>
                    <a:pt x="20" y="21"/>
                    <a:pt x="21" y="21"/>
                  </a:cubicBezTo>
                  <a:cubicBezTo>
                    <a:pt x="21" y="21"/>
                    <a:pt x="21" y="21"/>
                    <a:pt x="22" y="21"/>
                  </a:cubicBezTo>
                  <a:cubicBezTo>
                    <a:pt x="22" y="22"/>
                    <a:pt x="23" y="22"/>
                    <a:pt x="23" y="22"/>
                  </a:cubicBezTo>
                  <a:cubicBezTo>
                    <a:pt x="24" y="22"/>
                    <a:pt x="25" y="22"/>
                    <a:pt x="25" y="22"/>
                  </a:cubicBezTo>
                  <a:cubicBezTo>
                    <a:pt x="25" y="22"/>
                    <a:pt x="26" y="23"/>
                    <a:pt x="27" y="23"/>
                  </a:cubicBezTo>
                  <a:cubicBezTo>
                    <a:pt x="27" y="24"/>
                    <a:pt x="28" y="23"/>
                    <a:pt x="29" y="23"/>
                  </a:cubicBezTo>
                  <a:cubicBezTo>
                    <a:pt x="30" y="22"/>
                    <a:pt x="31" y="23"/>
                    <a:pt x="31" y="23"/>
                  </a:cubicBezTo>
                  <a:cubicBezTo>
                    <a:pt x="32" y="23"/>
                    <a:pt x="32" y="23"/>
                    <a:pt x="32" y="23"/>
                  </a:cubicBezTo>
                  <a:cubicBezTo>
                    <a:pt x="32" y="23"/>
                    <a:pt x="35" y="24"/>
                    <a:pt x="35" y="24"/>
                  </a:cubicBezTo>
                  <a:cubicBezTo>
                    <a:pt x="36" y="25"/>
                    <a:pt x="35" y="25"/>
                    <a:pt x="35" y="25"/>
                  </a:cubicBezTo>
                  <a:cubicBezTo>
                    <a:pt x="35" y="25"/>
                    <a:pt x="36" y="25"/>
                    <a:pt x="35" y="2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5" name="Freeform 439">
              <a:extLst>
                <a:ext uri="{FF2B5EF4-FFF2-40B4-BE49-F238E27FC236}">
                  <a16:creationId xmlns:a16="http://schemas.microsoft.com/office/drawing/2014/main" id="{56F5358F-85D9-4E1C-A47D-8E1018660C12}"/>
                </a:ext>
              </a:extLst>
            </p:cNvPr>
            <p:cNvSpPr>
              <a:spLocks/>
            </p:cNvSpPr>
            <p:nvPr/>
          </p:nvSpPr>
          <p:spPr bwMode="auto">
            <a:xfrm>
              <a:off x="-1655764" y="865188"/>
              <a:ext cx="58738" cy="93663"/>
            </a:xfrm>
            <a:custGeom>
              <a:avLst/>
              <a:gdLst>
                <a:gd name="T0" fmla="*/ 2 w 16"/>
                <a:gd name="T1" fmla="*/ 17 h 26"/>
                <a:gd name="T2" fmla="*/ 2 w 16"/>
                <a:gd name="T3" fmla="*/ 19 h 26"/>
                <a:gd name="T4" fmla="*/ 2 w 16"/>
                <a:gd name="T5" fmla="*/ 20 h 26"/>
                <a:gd name="T6" fmla="*/ 2 w 16"/>
                <a:gd name="T7" fmla="*/ 21 h 26"/>
                <a:gd name="T8" fmla="*/ 1 w 16"/>
                <a:gd name="T9" fmla="*/ 23 h 26"/>
                <a:gd name="T10" fmla="*/ 1 w 16"/>
                <a:gd name="T11" fmla="*/ 23 h 26"/>
                <a:gd name="T12" fmla="*/ 0 w 16"/>
                <a:gd name="T13" fmla="*/ 24 h 26"/>
                <a:gd name="T14" fmla="*/ 0 w 16"/>
                <a:gd name="T15" fmla="*/ 24 h 26"/>
                <a:gd name="T16" fmla="*/ 0 w 16"/>
                <a:gd name="T17" fmla="*/ 25 h 26"/>
                <a:gd name="T18" fmla="*/ 0 w 16"/>
                <a:gd name="T19" fmla="*/ 26 h 26"/>
                <a:gd name="T20" fmla="*/ 0 w 16"/>
                <a:gd name="T21" fmla="*/ 26 h 26"/>
                <a:gd name="T22" fmla="*/ 1 w 16"/>
                <a:gd name="T23" fmla="*/ 25 h 26"/>
                <a:gd name="T24" fmla="*/ 2 w 16"/>
                <a:gd name="T25" fmla="*/ 25 h 26"/>
                <a:gd name="T26" fmla="*/ 2 w 16"/>
                <a:gd name="T27" fmla="*/ 26 h 26"/>
                <a:gd name="T28" fmla="*/ 2 w 16"/>
                <a:gd name="T29" fmla="*/ 26 h 26"/>
                <a:gd name="T30" fmla="*/ 2 w 16"/>
                <a:gd name="T31" fmla="*/ 26 h 26"/>
                <a:gd name="T32" fmla="*/ 3 w 16"/>
                <a:gd name="T33" fmla="*/ 25 h 26"/>
                <a:gd name="T34" fmla="*/ 3 w 16"/>
                <a:gd name="T35" fmla="*/ 25 h 26"/>
                <a:gd name="T36" fmla="*/ 3 w 16"/>
                <a:gd name="T37" fmla="*/ 25 h 26"/>
                <a:gd name="T38" fmla="*/ 6 w 16"/>
                <a:gd name="T39" fmla="*/ 25 h 26"/>
                <a:gd name="T40" fmla="*/ 6 w 16"/>
                <a:gd name="T41" fmla="*/ 25 h 26"/>
                <a:gd name="T42" fmla="*/ 6 w 16"/>
                <a:gd name="T43" fmla="*/ 25 h 26"/>
                <a:gd name="T44" fmla="*/ 6 w 16"/>
                <a:gd name="T45" fmla="*/ 25 h 26"/>
                <a:gd name="T46" fmla="*/ 8 w 16"/>
                <a:gd name="T47" fmla="*/ 25 h 26"/>
                <a:gd name="T48" fmla="*/ 8 w 16"/>
                <a:gd name="T49" fmla="*/ 24 h 26"/>
                <a:gd name="T50" fmla="*/ 8 w 16"/>
                <a:gd name="T51" fmla="*/ 23 h 26"/>
                <a:gd name="T52" fmla="*/ 8 w 16"/>
                <a:gd name="T53" fmla="*/ 23 h 26"/>
                <a:gd name="T54" fmla="*/ 8 w 16"/>
                <a:gd name="T55" fmla="*/ 23 h 26"/>
                <a:gd name="T56" fmla="*/ 9 w 16"/>
                <a:gd name="T57" fmla="*/ 23 h 26"/>
                <a:gd name="T58" fmla="*/ 9 w 16"/>
                <a:gd name="T59" fmla="*/ 23 h 26"/>
                <a:gd name="T60" fmla="*/ 10 w 16"/>
                <a:gd name="T61" fmla="*/ 24 h 26"/>
                <a:gd name="T62" fmla="*/ 10 w 16"/>
                <a:gd name="T63" fmla="*/ 24 h 26"/>
                <a:gd name="T64" fmla="*/ 10 w 16"/>
                <a:gd name="T65" fmla="*/ 24 h 26"/>
                <a:gd name="T66" fmla="*/ 11 w 16"/>
                <a:gd name="T67" fmla="*/ 24 h 26"/>
                <a:gd name="T68" fmla="*/ 12 w 16"/>
                <a:gd name="T69" fmla="*/ 22 h 26"/>
                <a:gd name="T70" fmla="*/ 13 w 16"/>
                <a:gd name="T71" fmla="*/ 21 h 26"/>
                <a:gd name="T72" fmla="*/ 13 w 16"/>
                <a:gd name="T73" fmla="*/ 20 h 26"/>
                <a:gd name="T74" fmla="*/ 13 w 16"/>
                <a:gd name="T75" fmla="*/ 19 h 26"/>
                <a:gd name="T76" fmla="*/ 14 w 16"/>
                <a:gd name="T77" fmla="*/ 19 h 26"/>
                <a:gd name="T78" fmla="*/ 15 w 16"/>
                <a:gd name="T79" fmla="*/ 18 h 26"/>
                <a:gd name="T80" fmla="*/ 16 w 16"/>
                <a:gd name="T81" fmla="*/ 17 h 26"/>
                <a:gd name="T82" fmla="*/ 16 w 16"/>
                <a:gd name="T83" fmla="*/ 17 h 26"/>
                <a:gd name="T84" fmla="*/ 16 w 16"/>
                <a:gd name="T85" fmla="*/ 17 h 26"/>
                <a:gd name="T86" fmla="*/ 16 w 16"/>
                <a:gd name="T87" fmla="*/ 17 h 26"/>
                <a:gd name="T88" fmla="*/ 16 w 16"/>
                <a:gd name="T89" fmla="*/ 17 h 26"/>
                <a:gd name="T90" fmla="*/ 15 w 16"/>
                <a:gd name="T91" fmla="*/ 16 h 26"/>
                <a:gd name="T92" fmla="*/ 14 w 16"/>
                <a:gd name="T93" fmla="*/ 0 h 26"/>
                <a:gd name="T94" fmla="*/ 13 w 16"/>
                <a:gd name="T95" fmla="*/ 0 h 26"/>
                <a:gd name="T96" fmla="*/ 3 w 16"/>
                <a:gd name="T97" fmla="*/ 0 h 26"/>
                <a:gd name="T98" fmla="*/ 3 w 16"/>
                <a:gd name="T99" fmla="*/ 1 h 26"/>
                <a:gd name="T100" fmla="*/ 2 w 16"/>
                <a:gd name="T101" fmla="*/ 1 h 26"/>
                <a:gd name="T102" fmla="*/ 2 w 16"/>
                <a:gd name="T103" fmla="*/ 1 h 26"/>
                <a:gd name="T104" fmla="*/ 2 w 16"/>
                <a:gd name="T105" fmla="*/ 1 h 26"/>
                <a:gd name="T106" fmla="*/ 1 w 16"/>
                <a:gd name="T107" fmla="*/ 1 h 26"/>
                <a:gd name="T108" fmla="*/ 1 w 16"/>
                <a:gd name="T109" fmla="*/ 1 h 26"/>
                <a:gd name="T110" fmla="*/ 1 w 16"/>
                <a:gd name="T111" fmla="*/ 1 h 26"/>
                <a:gd name="T112" fmla="*/ 2 w 16"/>
                <a:gd name="T113" fmla="*/ 17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6" h="26">
                  <a:moveTo>
                    <a:pt x="2" y="17"/>
                  </a:moveTo>
                  <a:cubicBezTo>
                    <a:pt x="2" y="18"/>
                    <a:pt x="2" y="18"/>
                    <a:pt x="2" y="19"/>
                  </a:cubicBezTo>
                  <a:cubicBezTo>
                    <a:pt x="2" y="19"/>
                    <a:pt x="2" y="20"/>
                    <a:pt x="2" y="20"/>
                  </a:cubicBezTo>
                  <a:cubicBezTo>
                    <a:pt x="2" y="20"/>
                    <a:pt x="2" y="21"/>
                    <a:pt x="2" y="21"/>
                  </a:cubicBezTo>
                  <a:cubicBezTo>
                    <a:pt x="1" y="23"/>
                    <a:pt x="1" y="22"/>
                    <a:pt x="1" y="23"/>
                  </a:cubicBezTo>
                  <a:cubicBezTo>
                    <a:pt x="1" y="23"/>
                    <a:pt x="1" y="23"/>
                    <a:pt x="1" y="23"/>
                  </a:cubicBezTo>
                  <a:cubicBezTo>
                    <a:pt x="1" y="24"/>
                    <a:pt x="1" y="24"/>
                    <a:pt x="0" y="24"/>
                  </a:cubicBezTo>
                  <a:cubicBezTo>
                    <a:pt x="0" y="24"/>
                    <a:pt x="0" y="24"/>
                    <a:pt x="0" y="24"/>
                  </a:cubicBezTo>
                  <a:cubicBezTo>
                    <a:pt x="0" y="24"/>
                    <a:pt x="0" y="25"/>
                    <a:pt x="0" y="25"/>
                  </a:cubicBezTo>
                  <a:cubicBezTo>
                    <a:pt x="0" y="25"/>
                    <a:pt x="0" y="26"/>
                    <a:pt x="0" y="26"/>
                  </a:cubicBezTo>
                  <a:cubicBezTo>
                    <a:pt x="0" y="26"/>
                    <a:pt x="0" y="26"/>
                    <a:pt x="0" y="26"/>
                  </a:cubicBezTo>
                  <a:cubicBezTo>
                    <a:pt x="1" y="26"/>
                    <a:pt x="1" y="26"/>
                    <a:pt x="1" y="25"/>
                  </a:cubicBezTo>
                  <a:cubicBezTo>
                    <a:pt x="2" y="25"/>
                    <a:pt x="2" y="25"/>
                    <a:pt x="2" y="25"/>
                  </a:cubicBezTo>
                  <a:cubicBezTo>
                    <a:pt x="2" y="26"/>
                    <a:pt x="2" y="26"/>
                    <a:pt x="2" y="26"/>
                  </a:cubicBezTo>
                  <a:cubicBezTo>
                    <a:pt x="2" y="26"/>
                    <a:pt x="2" y="26"/>
                    <a:pt x="2" y="26"/>
                  </a:cubicBezTo>
                  <a:cubicBezTo>
                    <a:pt x="2" y="26"/>
                    <a:pt x="2" y="26"/>
                    <a:pt x="2" y="26"/>
                  </a:cubicBezTo>
                  <a:cubicBezTo>
                    <a:pt x="3" y="25"/>
                    <a:pt x="3" y="25"/>
                    <a:pt x="3" y="25"/>
                  </a:cubicBezTo>
                  <a:cubicBezTo>
                    <a:pt x="3" y="25"/>
                    <a:pt x="3" y="25"/>
                    <a:pt x="3" y="25"/>
                  </a:cubicBezTo>
                  <a:cubicBezTo>
                    <a:pt x="3" y="25"/>
                    <a:pt x="3" y="25"/>
                    <a:pt x="3" y="25"/>
                  </a:cubicBezTo>
                  <a:cubicBezTo>
                    <a:pt x="4" y="25"/>
                    <a:pt x="5" y="25"/>
                    <a:pt x="6" y="25"/>
                  </a:cubicBezTo>
                  <a:cubicBezTo>
                    <a:pt x="6" y="25"/>
                    <a:pt x="6" y="25"/>
                    <a:pt x="6" y="25"/>
                  </a:cubicBezTo>
                  <a:cubicBezTo>
                    <a:pt x="6" y="25"/>
                    <a:pt x="6" y="25"/>
                    <a:pt x="6" y="25"/>
                  </a:cubicBezTo>
                  <a:cubicBezTo>
                    <a:pt x="6" y="25"/>
                    <a:pt x="6" y="25"/>
                    <a:pt x="6" y="25"/>
                  </a:cubicBezTo>
                  <a:cubicBezTo>
                    <a:pt x="7" y="25"/>
                    <a:pt x="7" y="25"/>
                    <a:pt x="8" y="25"/>
                  </a:cubicBezTo>
                  <a:cubicBezTo>
                    <a:pt x="8" y="25"/>
                    <a:pt x="8" y="24"/>
                    <a:pt x="8" y="24"/>
                  </a:cubicBezTo>
                  <a:cubicBezTo>
                    <a:pt x="8" y="24"/>
                    <a:pt x="8" y="23"/>
                    <a:pt x="8" y="23"/>
                  </a:cubicBezTo>
                  <a:cubicBezTo>
                    <a:pt x="8" y="23"/>
                    <a:pt x="8" y="23"/>
                    <a:pt x="8" y="23"/>
                  </a:cubicBezTo>
                  <a:cubicBezTo>
                    <a:pt x="8" y="23"/>
                    <a:pt x="8" y="23"/>
                    <a:pt x="8" y="23"/>
                  </a:cubicBezTo>
                  <a:cubicBezTo>
                    <a:pt x="8" y="23"/>
                    <a:pt x="8" y="23"/>
                    <a:pt x="9" y="23"/>
                  </a:cubicBezTo>
                  <a:cubicBezTo>
                    <a:pt x="9" y="23"/>
                    <a:pt x="9" y="23"/>
                    <a:pt x="9" y="23"/>
                  </a:cubicBezTo>
                  <a:cubicBezTo>
                    <a:pt x="9" y="23"/>
                    <a:pt x="9" y="24"/>
                    <a:pt x="10" y="24"/>
                  </a:cubicBezTo>
                  <a:cubicBezTo>
                    <a:pt x="10" y="24"/>
                    <a:pt x="10" y="24"/>
                    <a:pt x="10" y="24"/>
                  </a:cubicBezTo>
                  <a:cubicBezTo>
                    <a:pt x="10" y="24"/>
                    <a:pt x="10" y="24"/>
                    <a:pt x="10" y="24"/>
                  </a:cubicBezTo>
                  <a:cubicBezTo>
                    <a:pt x="10" y="24"/>
                    <a:pt x="11" y="24"/>
                    <a:pt x="11" y="24"/>
                  </a:cubicBezTo>
                  <a:cubicBezTo>
                    <a:pt x="11" y="24"/>
                    <a:pt x="12" y="23"/>
                    <a:pt x="12" y="22"/>
                  </a:cubicBezTo>
                  <a:cubicBezTo>
                    <a:pt x="12" y="22"/>
                    <a:pt x="13" y="22"/>
                    <a:pt x="13" y="21"/>
                  </a:cubicBezTo>
                  <a:cubicBezTo>
                    <a:pt x="13" y="21"/>
                    <a:pt x="13" y="20"/>
                    <a:pt x="13" y="20"/>
                  </a:cubicBezTo>
                  <a:cubicBezTo>
                    <a:pt x="13" y="20"/>
                    <a:pt x="13" y="20"/>
                    <a:pt x="13" y="19"/>
                  </a:cubicBezTo>
                  <a:cubicBezTo>
                    <a:pt x="13" y="19"/>
                    <a:pt x="13" y="19"/>
                    <a:pt x="14" y="19"/>
                  </a:cubicBezTo>
                  <a:cubicBezTo>
                    <a:pt x="14" y="19"/>
                    <a:pt x="15" y="19"/>
                    <a:pt x="15" y="18"/>
                  </a:cubicBezTo>
                  <a:cubicBezTo>
                    <a:pt x="15" y="18"/>
                    <a:pt x="16" y="17"/>
                    <a:pt x="16" y="17"/>
                  </a:cubicBezTo>
                  <a:cubicBezTo>
                    <a:pt x="16" y="17"/>
                    <a:pt x="16" y="17"/>
                    <a:pt x="16" y="17"/>
                  </a:cubicBezTo>
                  <a:cubicBezTo>
                    <a:pt x="16" y="17"/>
                    <a:pt x="16" y="17"/>
                    <a:pt x="16" y="17"/>
                  </a:cubicBezTo>
                  <a:cubicBezTo>
                    <a:pt x="16" y="17"/>
                    <a:pt x="16" y="17"/>
                    <a:pt x="16" y="17"/>
                  </a:cubicBezTo>
                  <a:cubicBezTo>
                    <a:pt x="16" y="17"/>
                    <a:pt x="16" y="17"/>
                    <a:pt x="16" y="17"/>
                  </a:cubicBezTo>
                  <a:cubicBezTo>
                    <a:pt x="15" y="17"/>
                    <a:pt x="15" y="16"/>
                    <a:pt x="15" y="16"/>
                  </a:cubicBezTo>
                  <a:cubicBezTo>
                    <a:pt x="14" y="0"/>
                    <a:pt x="14" y="0"/>
                    <a:pt x="14" y="0"/>
                  </a:cubicBezTo>
                  <a:cubicBezTo>
                    <a:pt x="13" y="0"/>
                    <a:pt x="13" y="0"/>
                    <a:pt x="13" y="0"/>
                  </a:cubicBezTo>
                  <a:cubicBezTo>
                    <a:pt x="3" y="0"/>
                    <a:pt x="3" y="0"/>
                    <a:pt x="3" y="0"/>
                  </a:cubicBezTo>
                  <a:cubicBezTo>
                    <a:pt x="3" y="1"/>
                    <a:pt x="3" y="1"/>
                    <a:pt x="3" y="1"/>
                  </a:cubicBezTo>
                  <a:cubicBezTo>
                    <a:pt x="3" y="1"/>
                    <a:pt x="3" y="1"/>
                    <a:pt x="2" y="1"/>
                  </a:cubicBezTo>
                  <a:cubicBezTo>
                    <a:pt x="2" y="1"/>
                    <a:pt x="2" y="1"/>
                    <a:pt x="2" y="1"/>
                  </a:cubicBezTo>
                  <a:cubicBezTo>
                    <a:pt x="2" y="1"/>
                    <a:pt x="2" y="1"/>
                    <a:pt x="2" y="1"/>
                  </a:cubicBezTo>
                  <a:cubicBezTo>
                    <a:pt x="2" y="1"/>
                    <a:pt x="2" y="1"/>
                    <a:pt x="1" y="1"/>
                  </a:cubicBezTo>
                  <a:cubicBezTo>
                    <a:pt x="1" y="1"/>
                    <a:pt x="1" y="1"/>
                    <a:pt x="1" y="1"/>
                  </a:cubicBezTo>
                  <a:cubicBezTo>
                    <a:pt x="1" y="1"/>
                    <a:pt x="1" y="1"/>
                    <a:pt x="1" y="1"/>
                  </a:cubicBezTo>
                  <a:lnTo>
                    <a:pt x="2" y="17"/>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6" name="Freeform 440">
              <a:extLst>
                <a:ext uri="{FF2B5EF4-FFF2-40B4-BE49-F238E27FC236}">
                  <a16:creationId xmlns:a16="http://schemas.microsoft.com/office/drawing/2014/main" id="{D3B1E238-E233-4291-B408-DED5E7740EDA}"/>
                </a:ext>
              </a:extLst>
            </p:cNvPr>
            <p:cNvSpPr>
              <a:spLocks/>
            </p:cNvSpPr>
            <p:nvPr/>
          </p:nvSpPr>
          <p:spPr bwMode="auto">
            <a:xfrm>
              <a:off x="-1436689" y="882651"/>
              <a:ext cx="25400" cy="36513"/>
            </a:xfrm>
            <a:custGeom>
              <a:avLst/>
              <a:gdLst>
                <a:gd name="T0" fmla="*/ 6 w 7"/>
                <a:gd name="T1" fmla="*/ 9 h 10"/>
                <a:gd name="T2" fmla="*/ 5 w 7"/>
                <a:gd name="T3" fmla="*/ 9 h 10"/>
                <a:gd name="T4" fmla="*/ 6 w 7"/>
                <a:gd name="T5" fmla="*/ 8 h 10"/>
                <a:gd name="T6" fmla="*/ 6 w 7"/>
                <a:gd name="T7" fmla="*/ 8 h 10"/>
                <a:gd name="T8" fmla="*/ 6 w 7"/>
                <a:gd name="T9" fmla="*/ 8 h 10"/>
                <a:gd name="T10" fmla="*/ 6 w 7"/>
                <a:gd name="T11" fmla="*/ 7 h 10"/>
                <a:gd name="T12" fmla="*/ 4 w 7"/>
                <a:gd name="T13" fmla="*/ 6 h 10"/>
                <a:gd name="T14" fmla="*/ 4 w 7"/>
                <a:gd name="T15" fmla="*/ 6 h 10"/>
                <a:gd name="T16" fmla="*/ 4 w 7"/>
                <a:gd name="T17" fmla="*/ 5 h 10"/>
                <a:gd name="T18" fmla="*/ 3 w 7"/>
                <a:gd name="T19" fmla="*/ 4 h 10"/>
                <a:gd name="T20" fmla="*/ 2 w 7"/>
                <a:gd name="T21" fmla="*/ 3 h 10"/>
                <a:gd name="T22" fmla="*/ 2 w 7"/>
                <a:gd name="T23" fmla="*/ 2 h 10"/>
                <a:gd name="T24" fmla="*/ 2 w 7"/>
                <a:gd name="T25" fmla="*/ 2 h 10"/>
                <a:gd name="T26" fmla="*/ 1 w 7"/>
                <a:gd name="T27" fmla="*/ 1 h 10"/>
                <a:gd name="T28" fmla="*/ 1 w 7"/>
                <a:gd name="T29" fmla="*/ 0 h 10"/>
                <a:gd name="T30" fmla="*/ 0 w 7"/>
                <a:gd name="T31" fmla="*/ 1 h 10"/>
                <a:gd name="T32" fmla="*/ 0 w 7"/>
                <a:gd name="T33" fmla="*/ 1 h 10"/>
                <a:gd name="T34" fmla="*/ 1 w 7"/>
                <a:gd name="T35" fmla="*/ 0 h 10"/>
                <a:gd name="T36" fmla="*/ 0 w 7"/>
                <a:gd name="T37" fmla="*/ 1 h 10"/>
                <a:gd name="T38" fmla="*/ 0 w 7"/>
                <a:gd name="T39" fmla="*/ 1 h 10"/>
                <a:gd name="T40" fmla="*/ 3 w 7"/>
                <a:gd name="T41" fmla="*/ 10 h 10"/>
                <a:gd name="T42" fmla="*/ 6 w 7"/>
                <a:gd name="T43" fmla="*/ 9 h 10"/>
                <a:gd name="T44" fmla="*/ 7 w 7"/>
                <a:gd name="T45" fmla="*/ 9 h 10"/>
                <a:gd name="T46" fmla="*/ 6 w 7"/>
                <a:gd name="T47"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7" h="10">
                  <a:moveTo>
                    <a:pt x="6" y="9"/>
                  </a:moveTo>
                  <a:cubicBezTo>
                    <a:pt x="6" y="9"/>
                    <a:pt x="5" y="9"/>
                    <a:pt x="5" y="9"/>
                  </a:cubicBezTo>
                  <a:cubicBezTo>
                    <a:pt x="5" y="8"/>
                    <a:pt x="5" y="8"/>
                    <a:pt x="6" y="8"/>
                  </a:cubicBezTo>
                  <a:cubicBezTo>
                    <a:pt x="6" y="8"/>
                    <a:pt x="6" y="8"/>
                    <a:pt x="6" y="8"/>
                  </a:cubicBezTo>
                  <a:cubicBezTo>
                    <a:pt x="5" y="8"/>
                    <a:pt x="6" y="8"/>
                    <a:pt x="6" y="8"/>
                  </a:cubicBezTo>
                  <a:cubicBezTo>
                    <a:pt x="6" y="8"/>
                    <a:pt x="6" y="7"/>
                    <a:pt x="6" y="7"/>
                  </a:cubicBezTo>
                  <a:cubicBezTo>
                    <a:pt x="5" y="7"/>
                    <a:pt x="5" y="7"/>
                    <a:pt x="4" y="6"/>
                  </a:cubicBezTo>
                  <a:cubicBezTo>
                    <a:pt x="4" y="6"/>
                    <a:pt x="4" y="6"/>
                    <a:pt x="4" y="6"/>
                  </a:cubicBezTo>
                  <a:cubicBezTo>
                    <a:pt x="4" y="5"/>
                    <a:pt x="4" y="5"/>
                    <a:pt x="4" y="5"/>
                  </a:cubicBezTo>
                  <a:cubicBezTo>
                    <a:pt x="4" y="5"/>
                    <a:pt x="3" y="4"/>
                    <a:pt x="3" y="4"/>
                  </a:cubicBezTo>
                  <a:cubicBezTo>
                    <a:pt x="3" y="3"/>
                    <a:pt x="2" y="3"/>
                    <a:pt x="2" y="3"/>
                  </a:cubicBezTo>
                  <a:cubicBezTo>
                    <a:pt x="2" y="3"/>
                    <a:pt x="2" y="2"/>
                    <a:pt x="2" y="2"/>
                  </a:cubicBezTo>
                  <a:cubicBezTo>
                    <a:pt x="2" y="2"/>
                    <a:pt x="2" y="2"/>
                    <a:pt x="2" y="2"/>
                  </a:cubicBezTo>
                  <a:cubicBezTo>
                    <a:pt x="2" y="2"/>
                    <a:pt x="2" y="2"/>
                    <a:pt x="1" y="1"/>
                  </a:cubicBezTo>
                  <a:cubicBezTo>
                    <a:pt x="1" y="1"/>
                    <a:pt x="1" y="0"/>
                    <a:pt x="1" y="0"/>
                  </a:cubicBezTo>
                  <a:cubicBezTo>
                    <a:pt x="0" y="1"/>
                    <a:pt x="0" y="1"/>
                    <a:pt x="0" y="1"/>
                  </a:cubicBezTo>
                  <a:cubicBezTo>
                    <a:pt x="0" y="1"/>
                    <a:pt x="0" y="1"/>
                    <a:pt x="0" y="1"/>
                  </a:cubicBezTo>
                  <a:cubicBezTo>
                    <a:pt x="1" y="0"/>
                    <a:pt x="1" y="0"/>
                    <a:pt x="1" y="0"/>
                  </a:cubicBezTo>
                  <a:cubicBezTo>
                    <a:pt x="0" y="1"/>
                    <a:pt x="0" y="1"/>
                    <a:pt x="0" y="1"/>
                  </a:cubicBezTo>
                  <a:cubicBezTo>
                    <a:pt x="0" y="1"/>
                    <a:pt x="0" y="1"/>
                    <a:pt x="0" y="1"/>
                  </a:cubicBezTo>
                  <a:cubicBezTo>
                    <a:pt x="3" y="10"/>
                    <a:pt x="3" y="10"/>
                    <a:pt x="3" y="10"/>
                  </a:cubicBezTo>
                  <a:cubicBezTo>
                    <a:pt x="6" y="9"/>
                    <a:pt x="6" y="9"/>
                    <a:pt x="6" y="9"/>
                  </a:cubicBezTo>
                  <a:cubicBezTo>
                    <a:pt x="6" y="9"/>
                    <a:pt x="7" y="9"/>
                    <a:pt x="7" y="9"/>
                  </a:cubicBezTo>
                  <a:cubicBezTo>
                    <a:pt x="7" y="9"/>
                    <a:pt x="6" y="8"/>
                    <a:pt x="6" y="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7" name="Freeform 441">
              <a:extLst>
                <a:ext uri="{FF2B5EF4-FFF2-40B4-BE49-F238E27FC236}">
                  <a16:creationId xmlns:a16="http://schemas.microsoft.com/office/drawing/2014/main" id="{0AE9C0A7-4D6C-4ADF-B577-854DBD9B39C1}"/>
                </a:ext>
              </a:extLst>
            </p:cNvPr>
            <p:cNvSpPr>
              <a:spLocks/>
            </p:cNvSpPr>
            <p:nvPr/>
          </p:nvSpPr>
          <p:spPr bwMode="auto">
            <a:xfrm>
              <a:off x="-1531939" y="831851"/>
              <a:ext cx="104775" cy="68263"/>
            </a:xfrm>
            <a:custGeom>
              <a:avLst/>
              <a:gdLst>
                <a:gd name="T0" fmla="*/ 27 w 29"/>
                <a:gd name="T1" fmla="*/ 14 h 19"/>
                <a:gd name="T2" fmla="*/ 27 w 29"/>
                <a:gd name="T3" fmla="*/ 13 h 19"/>
                <a:gd name="T4" fmla="*/ 28 w 29"/>
                <a:gd name="T5" fmla="*/ 13 h 19"/>
                <a:gd name="T6" fmla="*/ 28 w 29"/>
                <a:gd name="T7" fmla="*/ 13 h 19"/>
                <a:gd name="T8" fmla="*/ 29 w 29"/>
                <a:gd name="T9" fmla="*/ 13 h 19"/>
                <a:gd name="T10" fmla="*/ 29 w 29"/>
                <a:gd name="T11" fmla="*/ 12 h 19"/>
                <a:gd name="T12" fmla="*/ 29 w 29"/>
                <a:gd name="T13" fmla="*/ 11 h 19"/>
                <a:gd name="T14" fmla="*/ 29 w 29"/>
                <a:gd name="T15" fmla="*/ 11 h 19"/>
                <a:gd name="T16" fmla="*/ 29 w 29"/>
                <a:gd name="T17" fmla="*/ 11 h 19"/>
                <a:gd name="T18" fmla="*/ 28 w 29"/>
                <a:gd name="T19" fmla="*/ 10 h 19"/>
                <a:gd name="T20" fmla="*/ 27 w 29"/>
                <a:gd name="T21" fmla="*/ 9 h 19"/>
                <a:gd name="T22" fmla="*/ 27 w 29"/>
                <a:gd name="T23" fmla="*/ 6 h 19"/>
                <a:gd name="T24" fmla="*/ 28 w 29"/>
                <a:gd name="T25" fmla="*/ 5 h 19"/>
                <a:gd name="T26" fmla="*/ 28 w 29"/>
                <a:gd name="T27" fmla="*/ 4 h 19"/>
                <a:gd name="T28" fmla="*/ 28 w 29"/>
                <a:gd name="T29" fmla="*/ 4 h 19"/>
                <a:gd name="T30" fmla="*/ 28 w 29"/>
                <a:gd name="T31" fmla="*/ 4 h 19"/>
                <a:gd name="T32" fmla="*/ 28 w 29"/>
                <a:gd name="T33" fmla="*/ 4 h 19"/>
                <a:gd name="T34" fmla="*/ 27 w 29"/>
                <a:gd name="T35" fmla="*/ 4 h 19"/>
                <a:gd name="T36" fmla="*/ 26 w 29"/>
                <a:gd name="T37" fmla="*/ 3 h 19"/>
                <a:gd name="T38" fmla="*/ 24 w 29"/>
                <a:gd name="T39" fmla="*/ 1 h 19"/>
                <a:gd name="T40" fmla="*/ 23 w 29"/>
                <a:gd name="T41" fmla="*/ 1 h 19"/>
                <a:gd name="T42" fmla="*/ 3 w 29"/>
                <a:gd name="T43" fmla="*/ 5 h 19"/>
                <a:gd name="T44" fmla="*/ 3 w 29"/>
                <a:gd name="T45" fmla="*/ 3 h 19"/>
                <a:gd name="T46" fmla="*/ 2 w 29"/>
                <a:gd name="T47" fmla="*/ 4 h 19"/>
                <a:gd name="T48" fmla="*/ 1 w 29"/>
                <a:gd name="T49" fmla="*/ 4 h 19"/>
                <a:gd name="T50" fmla="*/ 0 w 29"/>
                <a:gd name="T51" fmla="*/ 5 h 19"/>
                <a:gd name="T52" fmla="*/ 0 w 29"/>
                <a:gd name="T53" fmla="*/ 5 h 19"/>
                <a:gd name="T54" fmla="*/ 2 w 29"/>
                <a:gd name="T55" fmla="*/ 19 h 19"/>
                <a:gd name="T56" fmla="*/ 26 w 29"/>
                <a:gd name="T57" fmla="*/ 15 h 19"/>
                <a:gd name="T58" fmla="*/ 27 w 29"/>
                <a:gd name="T59" fmla="*/ 14 h 19"/>
                <a:gd name="T60" fmla="*/ 27 w 29"/>
                <a:gd name="T61" fmla="*/ 14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9" h="19">
                  <a:moveTo>
                    <a:pt x="27" y="14"/>
                  </a:moveTo>
                  <a:cubicBezTo>
                    <a:pt x="27" y="14"/>
                    <a:pt x="27" y="14"/>
                    <a:pt x="27" y="13"/>
                  </a:cubicBezTo>
                  <a:cubicBezTo>
                    <a:pt x="28" y="13"/>
                    <a:pt x="28" y="13"/>
                    <a:pt x="28" y="13"/>
                  </a:cubicBezTo>
                  <a:cubicBezTo>
                    <a:pt x="28" y="13"/>
                    <a:pt x="28" y="13"/>
                    <a:pt x="28" y="13"/>
                  </a:cubicBezTo>
                  <a:cubicBezTo>
                    <a:pt x="28" y="13"/>
                    <a:pt x="28" y="13"/>
                    <a:pt x="29" y="13"/>
                  </a:cubicBezTo>
                  <a:cubicBezTo>
                    <a:pt x="29" y="13"/>
                    <a:pt x="29" y="12"/>
                    <a:pt x="29" y="12"/>
                  </a:cubicBezTo>
                  <a:cubicBezTo>
                    <a:pt x="29" y="12"/>
                    <a:pt x="29" y="12"/>
                    <a:pt x="29" y="11"/>
                  </a:cubicBezTo>
                  <a:cubicBezTo>
                    <a:pt x="29" y="11"/>
                    <a:pt x="29" y="11"/>
                    <a:pt x="29" y="11"/>
                  </a:cubicBezTo>
                  <a:cubicBezTo>
                    <a:pt x="29" y="11"/>
                    <a:pt x="29" y="11"/>
                    <a:pt x="29" y="11"/>
                  </a:cubicBezTo>
                  <a:cubicBezTo>
                    <a:pt x="29" y="11"/>
                    <a:pt x="28" y="10"/>
                    <a:pt x="28" y="10"/>
                  </a:cubicBezTo>
                  <a:cubicBezTo>
                    <a:pt x="27" y="10"/>
                    <a:pt x="27" y="10"/>
                    <a:pt x="27" y="9"/>
                  </a:cubicBezTo>
                  <a:cubicBezTo>
                    <a:pt x="26" y="8"/>
                    <a:pt x="26" y="6"/>
                    <a:pt x="27" y="6"/>
                  </a:cubicBezTo>
                  <a:cubicBezTo>
                    <a:pt x="27" y="5"/>
                    <a:pt x="27" y="5"/>
                    <a:pt x="28" y="5"/>
                  </a:cubicBezTo>
                  <a:cubicBezTo>
                    <a:pt x="28" y="5"/>
                    <a:pt x="28" y="5"/>
                    <a:pt x="28" y="4"/>
                  </a:cubicBezTo>
                  <a:cubicBezTo>
                    <a:pt x="28" y="4"/>
                    <a:pt x="28" y="4"/>
                    <a:pt x="28" y="4"/>
                  </a:cubicBezTo>
                  <a:cubicBezTo>
                    <a:pt x="28" y="4"/>
                    <a:pt x="28" y="4"/>
                    <a:pt x="28" y="4"/>
                  </a:cubicBezTo>
                  <a:cubicBezTo>
                    <a:pt x="28" y="4"/>
                    <a:pt x="28" y="4"/>
                    <a:pt x="28" y="4"/>
                  </a:cubicBezTo>
                  <a:cubicBezTo>
                    <a:pt x="28" y="4"/>
                    <a:pt x="27" y="4"/>
                    <a:pt x="27" y="4"/>
                  </a:cubicBezTo>
                  <a:cubicBezTo>
                    <a:pt x="27" y="4"/>
                    <a:pt x="27" y="4"/>
                    <a:pt x="26" y="3"/>
                  </a:cubicBezTo>
                  <a:cubicBezTo>
                    <a:pt x="26" y="3"/>
                    <a:pt x="25" y="2"/>
                    <a:pt x="24" y="1"/>
                  </a:cubicBezTo>
                  <a:cubicBezTo>
                    <a:pt x="24" y="0"/>
                    <a:pt x="23" y="1"/>
                    <a:pt x="23" y="1"/>
                  </a:cubicBezTo>
                  <a:cubicBezTo>
                    <a:pt x="3" y="5"/>
                    <a:pt x="3" y="5"/>
                    <a:pt x="3" y="5"/>
                  </a:cubicBezTo>
                  <a:cubicBezTo>
                    <a:pt x="3" y="3"/>
                    <a:pt x="3" y="3"/>
                    <a:pt x="3" y="3"/>
                  </a:cubicBezTo>
                  <a:cubicBezTo>
                    <a:pt x="3" y="3"/>
                    <a:pt x="2" y="4"/>
                    <a:pt x="2" y="4"/>
                  </a:cubicBezTo>
                  <a:cubicBezTo>
                    <a:pt x="2" y="4"/>
                    <a:pt x="2" y="4"/>
                    <a:pt x="1" y="4"/>
                  </a:cubicBezTo>
                  <a:cubicBezTo>
                    <a:pt x="1" y="5"/>
                    <a:pt x="0" y="5"/>
                    <a:pt x="0" y="5"/>
                  </a:cubicBezTo>
                  <a:cubicBezTo>
                    <a:pt x="0" y="5"/>
                    <a:pt x="0" y="5"/>
                    <a:pt x="0" y="5"/>
                  </a:cubicBezTo>
                  <a:cubicBezTo>
                    <a:pt x="2" y="19"/>
                    <a:pt x="2" y="19"/>
                    <a:pt x="2" y="19"/>
                  </a:cubicBezTo>
                  <a:cubicBezTo>
                    <a:pt x="26" y="15"/>
                    <a:pt x="26" y="15"/>
                    <a:pt x="26" y="15"/>
                  </a:cubicBezTo>
                  <a:cubicBezTo>
                    <a:pt x="27" y="14"/>
                    <a:pt x="27" y="14"/>
                    <a:pt x="27" y="14"/>
                  </a:cubicBezTo>
                  <a:cubicBezTo>
                    <a:pt x="27" y="14"/>
                    <a:pt x="27" y="14"/>
                    <a:pt x="27" y="1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8" name="Freeform 442">
              <a:extLst>
                <a:ext uri="{FF2B5EF4-FFF2-40B4-BE49-F238E27FC236}">
                  <a16:creationId xmlns:a16="http://schemas.microsoft.com/office/drawing/2014/main" id="{9AA516FC-F45E-4CF3-9522-D1508BD26DB7}"/>
                </a:ext>
              </a:extLst>
            </p:cNvPr>
            <p:cNvSpPr>
              <a:spLocks noEditPoints="1"/>
            </p:cNvSpPr>
            <p:nvPr/>
          </p:nvSpPr>
          <p:spPr bwMode="auto">
            <a:xfrm>
              <a:off x="-1433514" y="846138"/>
              <a:ext cx="17463" cy="47625"/>
            </a:xfrm>
            <a:custGeom>
              <a:avLst/>
              <a:gdLst>
                <a:gd name="T0" fmla="*/ 1 w 5"/>
                <a:gd name="T1" fmla="*/ 1 h 13"/>
                <a:gd name="T2" fmla="*/ 0 w 5"/>
                <a:gd name="T3" fmla="*/ 2 h 13"/>
                <a:gd name="T4" fmla="*/ 0 w 5"/>
                <a:gd name="T5" fmla="*/ 4 h 13"/>
                <a:gd name="T6" fmla="*/ 0 w 5"/>
                <a:gd name="T7" fmla="*/ 5 h 13"/>
                <a:gd name="T8" fmla="*/ 1 w 5"/>
                <a:gd name="T9" fmla="*/ 6 h 13"/>
                <a:gd name="T10" fmla="*/ 2 w 5"/>
                <a:gd name="T11" fmla="*/ 7 h 13"/>
                <a:gd name="T12" fmla="*/ 2 w 5"/>
                <a:gd name="T13" fmla="*/ 7 h 13"/>
                <a:gd name="T14" fmla="*/ 2 w 5"/>
                <a:gd name="T15" fmla="*/ 7 h 13"/>
                <a:gd name="T16" fmla="*/ 2 w 5"/>
                <a:gd name="T17" fmla="*/ 8 h 13"/>
                <a:gd name="T18" fmla="*/ 2 w 5"/>
                <a:gd name="T19" fmla="*/ 8 h 13"/>
                <a:gd name="T20" fmla="*/ 2 w 5"/>
                <a:gd name="T21" fmla="*/ 9 h 13"/>
                <a:gd name="T22" fmla="*/ 2 w 5"/>
                <a:gd name="T23" fmla="*/ 9 h 13"/>
                <a:gd name="T24" fmla="*/ 1 w 5"/>
                <a:gd name="T25" fmla="*/ 9 h 13"/>
                <a:gd name="T26" fmla="*/ 0 w 5"/>
                <a:gd name="T27" fmla="*/ 9 h 13"/>
                <a:gd name="T28" fmla="*/ 0 w 5"/>
                <a:gd name="T29" fmla="*/ 10 h 13"/>
                <a:gd name="T30" fmla="*/ 0 w 5"/>
                <a:gd name="T31" fmla="*/ 10 h 13"/>
                <a:gd name="T32" fmla="*/ 0 w 5"/>
                <a:gd name="T33" fmla="*/ 11 h 13"/>
                <a:gd name="T34" fmla="*/ 1 w 5"/>
                <a:gd name="T35" fmla="*/ 12 h 13"/>
                <a:gd name="T36" fmla="*/ 1 w 5"/>
                <a:gd name="T37" fmla="*/ 12 h 13"/>
                <a:gd name="T38" fmla="*/ 2 w 5"/>
                <a:gd name="T39" fmla="*/ 12 h 13"/>
                <a:gd name="T40" fmla="*/ 2 w 5"/>
                <a:gd name="T41" fmla="*/ 12 h 13"/>
                <a:gd name="T42" fmla="*/ 3 w 5"/>
                <a:gd name="T43" fmla="*/ 12 h 13"/>
                <a:gd name="T44" fmla="*/ 3 w 5"/>
                <a:gd name="T45" fmla="*/ 12 h 13"/>
                <a:gd name="T46" fmla="*/ 3 w 5"/>
                <a:gd name="T47" fmla="*/ 13 h 13"/>
                <a:gd name="T48" fmla="*/ 4 w 5"/>
                <a:gd name="T49" fmla="*/ 12 h 13"/>
                <a:gd name="T50" fmla="*/ 4 w 5"/>
                <a:gd name="T51" fmla="*/ 11 h 13"/>
                <a:gd name="T52" fmla="*/ 4 w 5"/>
                <a:gd name="T53" fmla="*/ 11 h 13"/>
                <a:gd name="T54" fmla="*/ 4 w 5"/>
                <a:gd name="T55" fmla="*/ 11 h 13"/>
                <a:gd name="T56" fmla="*/ 5 w 5"/>
                <a:gd name="T57" fmla="*/ 10 h 13"/>
                <a:gd name="T58" fmla="*/ 4 w 5"/>
                <a:gd name="T59" fmla="*/ 10 h 13"/>
                <a:gd name="T60" fmla="*/ 5 w 5"/>
                <a:gd name="T61" fmla="*/ 9 h 13"/>
                <a:gd name="T62" fmla="*/ 5 w 5"/>
                <a:gd name="T63" fmla="*/ 8 h 13"/>
                <a:gd name="T64" fmla="*/ 5 w 5"/>
                <a:gd name="T65" fmla="*/ 7 h 13"/>
                <a:gd name="T66" fmla="*/ 5 w 5"/>
                <a:gd name="T67" fmla="*/ 6 h 13"/>
                <a:gd name="T68" fmla="*/ 5 w 5"/>
                <a:gd name="T69" fmla="*/ 5 h 13"/>
                <a:gd name="T70" fmla="*/ 5 w 5"/>
                <a:gd name="T71" fmla="*/ 4 h 13"/>
                <a:gd name="T72" fmla="*/ 4 w 5"/>
                <a:gd name="T73" fmla="*/ 5 h 13"/>
                <a:gd name="T74" fmla="*/ 4 w 5"/>
                <a:gd name="T75" fmla="*/ 4 h 13"/>
                <a:gd name="T76" fmla="*/ 4 w 5"/>
                <a:gd name="T77" fmla="*/ 4 h 13"/>
                <a:gd name="T78" fmla="*/ 4 w 5"/>
                <a:gd name="T79" fmla="*/ 3 h 13"/>
                <a:gd name="T80" fmla="*/ 5 w 5"/>
                <a:gd name="T81" fmla="*/ 2 h 13"/>
                <a:gd name="T82" fmla="*/ 5 w 5"/>
                <a:gd name="T83" fmla="*/ 1 h 13"/>
                <a:gd name="T84" fmla="*/ 1 w 5"/>
                <a:gd name="T85" fmla="*/ 0 h 13"/>
                <a:gd name="T86" fmla="*/ 1 w 5"/>
                <a:gd name="T87" fmla="*/ 0 h 13"/>
                <a:gd name="T88" fmla="*/ 1 w 5"/>
                <a:gd name="T89" fmla="*/ 1 h 13"/>
                <a:gd name="T90" fmla="*/ 1 w 5"/>
                <a:gd name="T91" fmla="*/ 12 h 13"/>
                <a:gd name="T92" fmla="*/ 0 w 5"/>
                <a:gd name="T93" fmla="*/ 11 h 13"/>
                <a:gd name="T94" fmla="*/ 0 w 5"/>
                <a:gd name="T95" fmla="*/ 10 h 13"/>
                <a:gd name="T96" fmla="*/ 0 w 5"/>
                <a:gd name="T97" fmla="*/ 11 h 13"/>
                <a:gd name="T98" fmla="*/ 1 w 5"/>
                <a:gd name="T99" fmla="*/ 12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5" h="13">
                  <a:moveTo>
                    <a:pt x="1" y="1"/>
                  </a:moveTo>
                  <a:cubicBezTo>
                    <a:pt x="0" y="1"/>
                    <a:pt x="0" y="1"/>
                    <a:pt x="0" y="2"/>
                  </a:cubicBezTo>
                  <a:cubicBezTo>
                    <a:pt x="0" y="2"/>
                    <a:pt x="0" y="3"/>
                    <a:pt x="0" y="4"/>
                  </a:cubicBezTo>
                  <a:cubicBezTo>
                    <a:pt x="0" y="4"/>
                    <a:pt x="0" y="5"/>
                    <a:pt x="0" y="5"/>
                  </a:cubicBezTo>
                  <a:cubicBezTo>
                    <a:pt x="0" y="6"/>
                    <a:pt x="0" y="6"/>
                    <a:pt x="1" y="6"/>
                  </a:cubicBezTo>
                  <a:cubicBezTo>
                    <a:pt x="1" y="6"/>
                    <a:pt x="2" y="7"/>
                    <a:pt x="2" y="7"/>
                  </a:cubicBezTo>
                  <a:cubicBezTo>
                    <a:pt x="2" y="7"/>
                    <a:pt x="2" y="7"/>
                    <a:pt x="2" y="7"/>
                  </a:cubicBezTo>
                  <a:cubicBezTo>
                    <a:pt x="2" y="7"/>
                    <a:pt x="2" y="7"/>
                    <a:pt x="2" y="7"/>
                  </a:cubicBezTo>
                  <a:cubicBezTo>
                    <a:pt x="2" y="7"/>
                    <a:pt x="2" y="8"/>
                    <a:pt x="2" y="8"/>
                  </a:cubicBezTo>
                  <a:cubicBezTo>
                    <a:pt x="2" y="8"/>
                    <a:pt x="2" y="8"/>
                    <a:pt x="2" y="8"/>
                  </a:cubicBezTo>
                  <a:cubicBezTo>
                    <a:pt x="2" y="8"/>
                    <a:pt x="2" y="9"/>
                    <a:pt x="2" y="9"/>
                  </a:cubicBezTo>
                  <a:cubicBezTo>
                    <a:pt x="2" y="9"/>
                    <a:pt x="2" y="9"/>
                    <a:pt x="2" y="9"/>
                  </a:cubicBezTo>
                  <a:cubicBezTo>
                    <a:pt x="1" y="9"/>
                    <a:pt x="1" y="9"/>
                    <a:pt x="1" y="9"/>
                  </a:cubicBezTo>
                  <a:cubicBezTo>
                    <a:pt x="1" y="9"/>
                    <a:pt x="1" y="9"/>
                    <a:pt x="0" y="9"/>
                  </a:cubicBezTo>
                  <a:cubicBezTo>
                    <a:pt x="0" y="9"/>
                    <a:pt x="0" y="10"/>
                    <a:pt x="0" y="10"/>
                  </a:cubicBezTo>
                  <a:cubicBezTo>
                    <a:pt x="0" y="10"/>
                    <a:pt x="0" y="10"/>
                    <a:pt x="0" y="10"/>
                  </a:cubicBezTo>
                  <a:cubicBezTo>
                    <a:pt x="0" y="10"/>
                    <a:pt x="0" y="11"/>
                    <a:pt x="0" y="11"/>
                  </a:cubicBezTo>
                  <a:cubicBezTo>
                    <a:pt x="1" y="12"/>
                    <a:pt x="1" y="12"/>
                    <a:pt x="1" y="12"/>
                  </a:cubicBezTo>
                  <a:cubicBezTo>
                    <a:pt x="1" y="12"/>
                    <a:pt x="1" y="12"/>
                    <a:pt x="1" y="12"/>
                  </a:cubicBezTo>
                  <a:cubicBezTo>
                    <a:pt x="1" y="12"/>
                    <a:pt x="1" y="12"/>
                    <a:pt x="2" y="12"/>
                  </a:cubicBezTo>
                  <a:cubicBezTo>
                    <a:pt x="2" y="12"/>
                    <a:pt x="2" y="12"/>
                    <a:pt x="2" y="12"/>
                  </a:cubicBezTo>
                  <a:cubicBezTo>
                    <a:pt x="2" y="12"/>
                    <a:pt x="3" y="12"/>
                    <a:pt x="3" y="12"/>
                  </a:cubicBezTo>
                  <a:cubicBezTo>
                    <a:pt x="3" y="12"/>
                    <a:pt x="3" y="12"/>
                    <a:pt x="3" y="12"/>
                  </a:cubicBezTo>
                  <a:cubicBezTo>
                    <a:pt x="3" y="13"/>
                    <a:pt x="3" y="13"/>
                    <a:pt x="3" y="13"/>
                  </a:cubicBezTo>
                  <a:cubicBezTo>
                    <a:pt x="4" y="13"/>
                    <a:pt x="4" y="12"/>
                    <a:pt x="4" y="12"/>
                  </a:cubicBezTo>
                  <a:cubicBezTo>
                    <a:pt x="4" y="12"/>
                    <a:pt x="4" y="12"/>
                    <a:pt x="4" y="11"/>
                  </a:cubicBezTo>
                  <a:cubicBezTo>
                    <a:pt x="4" y="11"/>
                    <a:pt x="4" y="11"/>
                    <a:pt x="4" y="11"/>
                  </a:cubicBezTo>
                  <a:cubicBezTo>
                    <a:pt x="4" y="11"/>
                    <a:pt x="4" y="11"/>
                    <a:pt x="4" y="11"/>
                  </a:cubicBezTo>
                  <a:cubicBezTo>
                    <a:pt x="4" y="11"/>
                    <a:pt x="5" y="10"/>
                    <a:pt x="5" y="10"/>
                  </a:cubicBezTo>
                  <a:cubicBezTo>
                    <a:pt x="5" y="10"/>
                    <a:pt x="5" y="10"/>
                    <a:pt x="4" y="10"/>
                  </a:cubicBezTo>
                  <a:cubicBezTo>
                    <a:pt x="4" y="10"/>
                    <a:pt x="4" y="9"/>
                    <a:pt x="5" y="9"/>
                  </a:cubicBezTo>
                  <a:cubicBezTo>
                    <a:pt x="5" y="9"/>
                    <a:pt x="5" y="9"/>
                    <a:pt x="5" y="8"/>
                  </a:cubicBezTo>
                  <a:cubicBezTo>
                    <a:pt x="5" y="8"/>
                    <a:pt x="5" y="7"/>
                    <a:pt x="5" y="7"/>
                  </a:cubicBezTo>
                  <a:cubicBezTo>
                    <a:pt x="5" y="7"/>
                    <a:pt x="5" y="7"/>
                    <a:pt x="5" y="6"/>
                  </a:cubicBezTo>
                  <a:cubicBezTo>
                    <a:pt x="5" y="6"/>
                    <a:pt x="5" y="5"/>
                    <a:pt x="5" y="5"/>
                  </a:cubicBezTo>
                  <a:cubicBezTo>
                    <a:pt x="5" y="5"/>
                    <a:pt x="5" y="4"/>
                    <a:pt x="5" y="4"/>
                  </a:cubicBezTo>
                  <a:cubicBezTo>
                    <a:pt x="5" y="4"/>
                    <a:pt x="4" y="5"/>
                    <a:pt x="4" y="5"/>
                  </a:cubicBezTo>
                  <a:cubicBezTo>
                    <a:pt x="4" y="5"/>
                    <a:pt x="4" y="4"/>
                    <a:pt x="4" y="4"/>
                  </a:cubicBezTo>
                  <a:cubicBezTo>
                    <a:pt x="4" y="4"/>
                    <a:pt x="4" y="4"/>
                    <a:pt x="4" y="4"/>
                  </a:cubicBezTo>
                  <a:cubicBezTo>
                    <a:pt x="4" y="3"/>
                    <a:pt x="4" y="3"/>
                    <a:pt x="4" y="3"/>
                  </a:cubicBezTo>
                  <a:cubicBezTo>
                    <a:pt x="4" y="3"/>
                    <a:pt x="5" y="2"/>
                    <a:pt x="5" y="2"/>
                  </a:cubicBezTo>
                  <a:cubicBezTo>
                    <a:pt x="5" y="1"/>
                    <a:pt x="5" y="1"/>
                    <a:pt x="5" y="1"/>
                  </a:cubicBezTo>
                  <a:cubicBezTo>
                    <a:pt x="5" y="1"/>
                    <a:pt x="1" y="0"/>
                    <a:pt x="1" y="0"/>
                  </a:cubicBezTo>
                  <a:cubicBezTo>
                    <a:pt x="1" y="0"/>
                    <a:pt x="1" y="0"/>
                    <a:pt x="1" y="0"/>
                  </a:cubicBezTo>
                  <a:cubicBezTo>
                    <a:pt x="1" y="1"/>
                    <a:pt x="1" y="1"/>
                    <a:pt x="1" y="1"/>
                  </a:cubicBezTo>
                  <a:close/>
                  <a:moveTo>
                    <a:pt x="1" y="12"/>
                  </a:moveTo>
                  <a:cubicBezTo>
                    <a:pt x="1" y="12"/>
                    <a:pt x="1" y="12"/>
                    <a:pt x="0" y="11"/>
                  </a:cubicBezTo>
                  <a:cubicBezTo>
                    <a:pt x="0" y="11"/>
                    <a:pt x="0" y="10"/>
                    <a:pt x="0" y="10"/>
                  </a:cubicBezTo>
                  <a:cubicBezTo>
                    <a:pt x="0" y="10"/>
                    <a:pt x="0" y="11"/>
                    <a:pt x="0" y="11"/>
                  </a:cubicBezTo>
                  <a:cubicBezTo>
                    <a:pt x="1" y="12"/>
                    <a:pt x="1" y="12"/>
                    <a:pt x="1"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9" name="Freeform 443">
              <a:extLst>
                <a:ext uri="{FF2B5EF4-FFF2-40B4-BE49-F238E27FC236}">
                  <a16:creationId xmlns:a16="http://schemas.microsoft.com/office/drawing/2014/main" id="{63FB9100-3970-4F3C-BD42-0B1035CD57B4}"/>
                </a:ext>
              </a:extLst>
            </p:cNvPr>
            <p:cNvSpPr>
              <a:spLocks/>
            </p:cNvSpPr>
            <p:nvPr/>
          </p:nvSpPr>
          <p:spPr bwMode="auto">
            <a:xfrm>
              <a:off x="-1385889" y="817563"/>
              <a:ext cx="17463" cy="17463"/>
            </a:xfrm>
            <a:custGeom>
              <a:avLst/>
              <a:gdLst>
                <a:gd name="T0" fmla="*/ 3 w 5"/>
                <a:gd name="T1" fmla="*/ 1 h 5"/>
                <a:gd name="T2" fmla="*/ 3 w 5"/>
                <a:gd name="T3" fmla="*/ 0 h 5"/>
                <a:gd name="T4" fmla="*/ 2 w 5"/>
                <a:gd name="T5" fmla="*/ 0 h 5"/>
                <a:gd name="T6" fmla="*/ 0 w 5"/>
                <a:gd name="T7" fmla="*/ 0 h 5"/>
                <a:gd name="T8" fmla="*/ 1 w 5"/>
                <a:gd name="T9" fmla="*/ 4 h 5"/>
                <a:gd name="T10" fmla="*/ 1 w 5"/>
                <a:gd name="T11" fmla="*/ 5 h 5"/>
                <a:gd name="T12" fmla="*/ 2 w 5"/>
                <a:gd name="T13" fmla="*/ 5 h 5"/>
                <a:gd name="T14" fmla="*/ 3 w 5"/>
                <a:gd name="T15" fmla="*/ 4 h 5"/>
                <a:gd name="T16" fmla="*/ 3 w 5"/>
                <a:gd name="T17" fmla="*/ 3 h 5"/>
                <a:gd name="T18" fmla="*/ 3 w 5"/>
                <a:gd name="T19" fmla="*/ 2 h 5"/>
                <a:gd name="T20" fmla="*/ 3 w 5"/>
                <a:gd name="T21" fmla="*/ 2 h 5"/>
                <a:gd name="T22" fmla="*/ 4 w 5"/>
                <a:gd name="T23" fmla="*/ 3 h 5"/>
                <a:gd name="T24" fmla="*/ 4 w 5"/>
                <a:gd name="T25" fmla="*/ 3 h 5"/>
                <a:gd name="T26" fmla="*/ 5 w 5"/>
                <a:gd name="T27" fmla="*/ 3 h 5"/>
                <a:gd name="T28" fmla="*/ 4 w 5"/>
                <a:gd name="T29" fmla="*/ 1 h 5"/>
                <a:gd name="T30" fmla="*/ 3 w 5"/>
                <a:gd name="T31"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5">
                  <a:moveTo>
                    <a:pt x="3" y="1"/>
                  </a:moveTo>
                  <a:cubicBezTo>
                    <a:pt x="3" y="0"/>
                    <a:pt x="3" y="0"/>
                    <a:pt x="3" y="0"/>
                  </a:cubicBezTo>
                  <a:cubicBezTo>
                    <a:pt x="2" y="0"/>
                    <a:pt x="2" y="0"/>
                    <a:pt x="2" y="0"/>
                  </a:cubicBezTo>
                  <a:cubicBezTo>
                    <a:pt x="0" y="0"/>
                    <a:pt x="0" y="0"/>
                    <a:pt x="0" y="0"/>
                  </a:cubicBezTo>
                  <a:cubicBezTo>
                    <a:pt x="0" y="1"/>
                    <a:pt x="2" y="4"/>
                    <a:pt x="1" y="4"/>
                  </a:cubicBezTo>
                  <a:cubicBezTo>
                    <a:pt x="1" y="4"/>
                    <a:pt x="1" y="5"/>
                    <a:pt x="1" y="5"/>
                  </a:cubicBezTo>
                  <a:cubicBezTo>
                    <a:pt x="1" y="5"/>
                    <a:pt x="2" y="5"/>
                    <a:pt x="2" y="5"/>
                  </a:cubicBezTo>
                  <a:cubicBezTo>
                    <a:pt x="2" y="4"/>
                    <a:pt x="3" y="4"/>
                    <a:pt x="3" y="4"/>
                  </a:cubicBezTo>
                  <a:cubicBezTo>
                    <a:pt x="3" y="4"/>
                    <a:pt x="3" y="4"/>
                    <a:pt x="3" y="3"/>
                  </a:cubicBezTo>
                  <a:cubicBezTo>
                    <a:pt x="3" y="3"/>
                    <a:pt x="3" y="3"/>
                    <a:pt x="3" y="2"/>
                  </a:cubicBezTo>
                  <a:cubicBezTo>
                    <a:pt x="3" y="2"/>
                    <a:pt x="3" y="2"/>
                    <a:pt x="3" y="2"/>
                  </a:cubicBezTo>
                  <a:cubicBezTo>
                    <a:pt x="3" y="2"/>
                    <a:pt x="4" y="3"/>
                    <a:pt x="4" y="3"/>
                  </a:cubicBezTo>
                  <a:cubicBezTo>
                    <a:pt x="4" y="3"/>
                    <a:pt x="4" y="3"/>
                    <a:pt x="4" y="3"/>
                  </a:cubicBezTo>
                  <a:cubicBezTo>
                    <a:pt x="4" y="3"/>
                    <a:pt x="5" y="3"/>
                    <a:pt x="5" y="3"/>
                  </a:cubicBezTo>
                  <a:cubicBezTo>
                    <a:pt x="4" y="1"/>
                    <a:pt x="4" y="1"/>
                    <a:pt x="4" y="1"/>
                  </a:cubicBezTo>
                  <a:lnTo>
                    <a:pt x="3"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0" name="Freeform 444">
              <a:extLst>
                <a:ext uri="{FF2B5EF4-FFF2-40B4-BE49-F238E27FC236}">
                  <a16:creationId xmlns:a16="http://schemas.microsoft.com/office/drawing/2014/main" id="{B3780931-1FB2-4A2E-8212-325C33599A8A}"/>
                </a:ext>
              </a:extLst>
            </p:cNvPr>
            <p:cNvSpPr>
              <a:spLocks/>
            </p:cNvSpPr>
            <p:nvPr/>
          </p:nvSpPr>
          <p:spPr bwMode="auto">
            <a:xfrm>
              <a:off x="-1416052" y="795338"/>
              <a:ext cx="66675" cy="33338"/>
            </a:xfrm>
            <a:custGeom>
              <a:avLst/>
              <a:gdLst>
                <a:gd name="T0" fmla="*/ 18 w 18"/>
                <a:gd name="T1" fmla="*/ 6 h 9"/>
                <a:gd name="T2" fmla="*/ 17 w 18"/>
                <a:gd name="T3" fmla="*/ 5 h 9"/>
                <a:gd name="T4" fmla="*/ 17 w 18"/>
                <a:gd name="T5" fmla="*/ 4 h 9"/>
                <a:gd name="T6" fmla="*/ 16 w 18"/>
                <a:gd name="T7" fmla="*/ 4 h 9"/>
                <a:gd name="T8" fmla="*/ 16 w 18"/>
                <a:gd name="T9" fmla="*/ 4 h 9"/>
                <a:gd name="T10" fmla="*/ 17 w 18"/>
                <a:gd name="T11" fmla="*/ 4 h 9"/>
                <a:gd name="T12" fmla="*/ 17 w 18"/>
                <a:gd name="T13" fmla="*/ 5 h 9"/>
                <a:gd name="T14" fmla="*/ 17 w 18"/>
                <a:gd name="T15" fmla="*/ 5 h 9"/>
                <a:gd name="T16" fmla="*/ 17 w 18"/>
                <a:gd name="T17" fmla="*/ 6 h 9"/>
                <a:gd name="T18" fmla="*/ 16 w 18"/>
                <a:gd name="T19" fmla="*/ 6 h 9"/>
                <a:gd name="T20" fmla="*/ 16 w 18"/>
                <a:gd name="T21" fmla="*/ 6 h 9"/>
                <a:gd name="T22" fmla="*/ 15 w 18"/>
                <a:gd name="T23" fmla="*/ 6 h 9"/>
                <a:gd name="T24" fmla="*/ 14 w 18"/>
                <a:gd name="T25" fmla="*/ 5 h 9"/>
                <a:gd name="T26" fmla="*/ 14 w 18"/>
                <a:gd name="T27" fmla="*/ 5 h 9"/>
                <a:gd name="T28" fmla="*/ 14 w 18"/>
                <a:gd name="T29" fmla="*/ 4 h 9"/>
                <a:gd name="T30" fmla="*/ 13 w 18"/>
                <a:gd name="T31" fmla="*/ 4 h 9"/>
                <a:gd name="T32" fmla="*/ 13 w 18"/>
                <a:gd name="T33" fmla="*/ 4 h 9"/>
                <a:gd name="T34" fmla="*/ 12 w 18"/>
                <a:gd name="T35" fmla="*/ 4 h 9"/>
                <a:gd name="T36" fmla="*/ 12 w 18"/>
                <a:gd name="T37" fmla="*/ 4 h 9"/>
                <a:gd name="T38" fmla="*/ 11 w 18"/>
                <a:gd name="T39" fmla="*/ 3 h 9"/>
                <a:gd name="T40" fmla="*/ 11 w 18"/>
                <a:gd name="T41" fmla="*/ 3 h 9"/>
                <a:gd name="T42" fmla="*/ 12 w 18"/>
                <a:gd name="T43" fmla="*/ 2 h 9"/>
                <a:gd name="T44" fmla="*/ 12 w 18"/>
                <a:gd name="T45" fmla="*/ 2 h 9"/>
                <a:gd name="T46" fmla="*/ 12 w 18"/>
                <a:gd name="T47" fmla="*/ 1 h 9"/>
                <a:gd name="T48" fmla="*/ 12 w 18"/>
                <a:gd name="T49" fmla="*/ 1 h 9"/>
                <a:gd name="T50" fmla="*/ 11 w 18"/>
                <a:gd name="T51" fmla="*/ 0 h 9"/>
                <a:gd name="T52" fmla="*/ 11 w 18"/>
                <a:gd name="T53" fmla="*/ 0 h 9"/>
                <a:gd name="T54" fmla="*/ 11 w 18"/>
                <a:gd name="T55" fmla="*/ 0 h 9"/>
                <a:gd name="T56" fmla="*/ 10 w 18"/>
                <a:gd name="T57" fmla="*/ 0 h 9"/>
                <a:gd name="T58" fmla="*/ 10 w 18"/>
                <a:gd name="T59" fmla="*/ 0 h 9"/>
                <a:gd name="T60" fmla="*/ 10 w 18"/>
                <a:gd name="T61" fmla="*/ 0 h 9"/>
                <a:gd name="T62" fmla="*/ 10 w 18"/>
                <a:gd name="T63" fmla="*/ 0 h 9"/>
                <a:gd name="T64" fmla="*/ 9 w 18"/>
                <a:gd name="T65" fmla="*/ 1 h 9"/>
                <a:gd name="T66" fmla="*/ 0 w 18"/>
                <a:gd name="T67" fmla="*/ 3 h 9"/>
                <a:gd name="T68" fmla="*/ 0 w 18"/>
                <a:gd name="T69" fmla="*/ 5 h 9"/>
                <a:gd name="T70" fmla="*/ 0 w 18"/>
                <a:gd name="T71" fmla="*/ 8 h 9"/>
                <a:gd name="T72" fmla="*/ 3 w 18"/>
                <a:gd name="T73" fmla="*/ 7 h 9"/>
                <a:gd name="T74" fmla="*/ 3 w 18"/>
                <a:gd name="T75" fmla="*/ 8 h 9"/>
                <a:gd name="T76" fmla="*/ 4 w 18"/>
                <a:gd name="T77" fmla="*/ 8 h 9"/>
                <a:gd name="T78" fmla="*/ 4 w 18"/>
                <a:gd name="T79" fmla="*/ 7 h 9"/>
                <a:gd name="T80" fmla="*/ 8 w 18"/>
                <a:gd name="T81" fmla="*/ 6 h 9"/>
                <a:gd name="T82" fmla="*/ 10 w 18"/>
                <a:gd name="T83" fmla="*/ 6 h 9"/>
                <a:gd name="T84" fmla="*/ 11 w 18"/>
                <a:gd name="T85" fmla="*/ 6 h 9"/>
                <a:gd name="T86" fmla="*/ 11 w 18"/>
                <a:gd name="T87" fmla="*/ 7 h 9"/>
                <a:gd name="T88" fmla="*/ 12 w 18"/>
                <a:gd name="T89" fmla="*/ 7 h 9"/>
                <a:gd name="T90" fmla="*/ 13 w 18"/>
                <a:gd name="T91" fmla="*/ 9 h 9"/>
                <a:gd name="T92" fmla="*/ 13 w 18"/>
                <a:gd name="T93" fmla="*/ 9 h 9"/>
                <a:gd name="T94" fmla="*/ 13 w 18"/>
                <a:gd name="T95" fmla="*/ 8 h 9"/>
                <a:gd name="T96" fmla="*/ 14 w 18"/>
                <a:gd name="T97" fmla="*/ 8 h 9"/>
                <a:gd name="T98" fmla="*/ 14 w 18"/>
                <a:gd name="T99" fmla="*/ 7 h 9"/>
                <a:gd name="T100" fmla="*/ 14 w 18"/>
                <a:gd name="T101" fmla="*/ 7 h 9"/>
                <a:gd name="T102" fmla="*/ 15 w 18"/>
                <a:gd name="T103" fmla="*/ 7 h 9"/>
                <a:gd name="T104" fmla="*/ 15 w 18"/>
                <a:gd name="T105" fmla="*/ 8 h 9"/>
                <a:gd name="T106" fmla="*/ 16 w 18"/>
                <a:gd name="T107" fmla="*/ 7 h 9"/>
                <a:gd name="T108" fmla="*/ 17 w 18"/>
                <a:gd name="T109" fmla="*/ 7 h 9"/>
                <a:gd name="T110" fmla="*/ 17 w 18"/>
                <a:gd name="T111" fmla="*/ 6 h 9"/>
                <a:gd name="T112" fmla="*/ 18 w 18"/>
                <a:gd name="T113"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8" h="9">
                  <a:moveTo>
                    <a:pt x="18" y="6"/>
                  </a:moveTo>
                  <a:cubicBezTo>
                    <a:pt x="18" y="6"/>
                    <a:pt x="18" y="6"/>
                    <a:pt x="17" y="5"/>
                  </a:cubicBezTo>
                  <a:cubicBezTo>
                    <a:pt x="17" y="5"/>
                    <a:pt x="17" y="4"/>
                    <a:pt x="17" y="4"/>
                  </a:cubicBezTo>
                  <a:cubicBezTo>
                    <a:pt x="17" y="4"/>
                    <a:pt x="16" y="3"/>
                    <a:pt x="16" y="4"/>
                  </a:cubicBezTo>
                  <a:cubicBezTo>
                    <a:pt x="15" y="4"/>
                    <a:pt x="16" y="4"/>
                    <a:pt x="16" y="4"/>
                  </a:cubicBezTo>
                  <a:cubicBezTo>
                    <a:pt x="16" y="4"/>
                    <a:pt x="17" y="4"/>
                    <a:pt x="17" y="4"/>
                  </a:cubicBezTo>
                  <a:cubicBezTo>
                    <a:pt x="17" y="5"/>
                    <a:pt x="17" y="5"/>
                    <a:pt x="17" y="5"/>
                  </a:cubicBezTo>
                  <a:cubicBezTo>
                    <a:pt x="17" y="5"/>
                    <a:pt x="17" y="5"/>
                    <a:pt x="17" y="5"/>
                  </a:cubicBezTo>
                  <a:cubicBezTo>
                    <a:pt x="17" y="5"/>
                    <a:pt x="17" y="6"/>
                    <a:pt x="17" y="6"/>
                  </a:cubicBezTo>
                  <a:cubicBezTo>
                    <a:pt x="17" y="6"/>
                    <a:pt x="16" y="6"/>
                    <a:pt x="16" y="6"/>
                  </a:cubicBezTo>
                  <a:cubicBezTo>
                    <a:pt x="16" y="6"/>
                    <a:pt x="16" y="6"/>
                    <a:pt x="16" y="6"/>
                  </a:cubicBezTo>
                  <a:cubicBezTo>
                    <a:pt x="15" y="6"/>
                    <a:pt x="15" y="6"/>
                    <a:pt x="15" y="6"/>
                  </a:cubicBezTo>
                  <a:cubicBezTo>
                    <a:pt x="14" y="5"/>
                    <a:pt x="14" y="5"/>
                    <a:pt x="14" y="5"/>
                  </a:cubicBezTo>
                  <a:cubicBezTo>
                    <a:pt x="14" y="5"/>
                    <a:pt x="14" y="5"/>
                    <a:pt x="14" y="5"/>
                  </a:cubicBezTo>
                  <a:cubicBezTo>
                    <a:pt x="14" y="5"/>
                    <a:pt x="14" y="5"/>
                    <a:pt x="14" y="4"/>
                  </a:cubicBezTo>
                  <a:cubicBezTo>
                    <a:pt x="14" y="4"/>
                    <a:pt x="13" y="4"/>
                    <a:pt x="13" y="4"/>
                  </a:cubicBezTo>
                  <a:cubicBezTo>
                    <a:pt x="13" y="4"/>
                    <a:pt x="13" y="4"/>
                    <a:pt x="13" y="4"/>
                  </a:cubicBezTo>
                  <a:cubicBezTo>
                    <a:pt x="13" y="3"/>
                    <a:pt x="12" y="4"/>
                    <a:pt x="12" y="4"/>
                  </a:cubicBezTo>
                  <a:cubicBezTo>
                    <a:pt x="12" y="4"/>
                    <a:pt x="12" y="4"/>
                    <a:pt x="12" y="4"/>
                  </a:cubicBezTo>
                  <a:cubicBezTo>
                    <a:pt x="12" y="4"/>
                    <a:pt x="11" y="3"/>
                    <a:pt x="11" y="3"/>
                  </a:cubicBezTo>
                  <a:cubicBezTo>
                    <a:pt x="11" y="3"/>
                    <a:pt x="11" y="3"/>
                    <a:pt x="11" y="3"/>
                  </a:cubicBezTo>
                  <a:cubicBezTo>
                    <a:pt x="11" y="2"/>
                    <a:pt x="12" y="2"/>
                    <a:pt x="12" y="2"/>
                  </a:cubicBezTo>
                  <a:cubicBezTo>
                    <a:pt x="12" y="2"/>
                    <a:pt x="12" y="2"/>
                    <a:pt x="12" y="2"/>
                  </a:cubicBezTo>
                  <a:cubicBezTo>
                    <a:pt x="12" y="2"/>
                    <a:pt x="12" y="1"/>
                    <a:pt x="12" y="1"/>
                  </a:cubicBezTo>
                  <a:cubicBezTo>
                    <a:pt x="12" y="1"/>
                    <a:pt x="12" y="1"/>
                    <a:pt x="12" y="1"/>
                  </a:cubicBezTo>
                  <a:cubicBezTo>
                    <a:pt x="12" y="1"/>
                    <a:pt x="11" y="0"/>
                    <a:pt x="11" y="0"/>
                  </a:cubicBezTo>
                  <a:cubicBezTo>
                    <a:pt x="11" y="0"/>
                    <a:pt x="11" y="0"/>
                    <a:pt x="11" y="0"/>
                  </a:cubicBezTo>
                  <a:cubicBezTo>
                    <a:pt x="11" y="0"/>
                    <a:pt x="11" y="0"/>
                    <a:pt x="11" y="0"/>
                  </a:cubicBezTo>
                  <a:cubicBezTo>
                    <a:pt x="10" y="0"/>
                    <a:pt x="10" y="0"/>
                    <a:pt x="10" y="0"/>
                  </a:cubicBezTo>
                  <a:cubicBezTo>
                    <a:pt x="10" y="0"/>
                    <a:pt x="10" y="0"/>
                    <a:pt x="10" y="0"/>
                  </a:cubicBezTo>
                  <a:cubicBezTo>
                    <a:pt x="10" y="0"/>
                    <a:pt x="10" y="0"/>
                    <a:pt x="10" y="0"/>
                  </a:cubicBezTo>
                  <a:cubicBezTo>
                    <a:pt x="10" y="0"/>
                    <a:pt x="10" y="0"/>
                    <a:pt x="10" y="0"/>
                  </a:cubicBezTo>
                  <a:cubicBezTo>
                    <a:pt x="9" y="1"/>
                    <a:pt x="9" y="1"/>
                    <a:pt x="9" y="1"/>
                  </a:cubicBezTo>
                  <a:cubicBezTo>
                    <a:pt x="0" y="3"/>
                    <a:pt x="0" y="3"/>
                    <a:pt x="0" y="3"/>
                  </a:cubicBezTo>
                  <a:cubicBezTo>
                    <a:pt x="0" y="3"/>
                    <a:pt x="0" y="3"/>
                    <a:pt x="0" y="5"/>
                  </a:cubicBezTo>
                  <a:cubicBezTo>
                    <a:pt x="0" y="6"/>
                    <a:pt x="0" y="8"/>
                    <a:pt x="0" y="8"/>
                  </a:cubicBezTo>
                  <a:cubicBezTo>
                    <a:pt x="3" y="7"/>
                    <a:pt x="3" y="7"/>
                    <a:pt x="3" y="7"/>
                  </a:cubicBezTo>
                  <a:cubicBezTo>
                    <a:pt x="3" y="7"/>
                    <a:pt x="3" y="8"/>
                    <a:pt x="3" y="8"/>
                  </a:cubicBezTo>
                  <a:cubicBezTo>
                    <a:pt x="3" y="8"/>
                    <a:pt x="3" y="8"/>
                    <a:pt x="4" y="8"/>
                  </a:cubicBezTo>
                  <a:cubicBezTo>
                    <a:pt x="4" y="7"/>
                    <a:pt x="4" y="7"/>
                    <a:pt x="4" y="7"/>
                  </a:cubicBezTo>
                  <a:cubicBezTo>
                    <a:pt x="8" y="6"/>
                    <a:pt x="8" y="6"/>
                    <a:pt x="8" y="6"/>
                  </a:cubicBezTo>
                  <a:cubicBezTo>
                    <a:pt x="10" y="6"/>
                    <a:pt x="10" y="6"/>
                    <a:pt x="10" y="6"/>
                  </a:cubicBezTo>
                  <a:cubicBezTo>
                    <a:pt x="11" y="6"/>
                    <a:pt x="11" y="6"/>
                    <a:pt x="11" y="6"/>
                  </a:cubicBezTo>
                  <a:cubicBezTo>
                    <a:pt x="11" y="7"/>
                    <a:pt x="11" y="7"/>
                    <a:pt x="11" y="7"/>
                  </a:cubicBezTo>
                  <a:cubicBezTo>
                    <a:pt x="12" y="7"/>
                    <a:pt x="12" y="7"/>
                    <a:pt x="12" y="7"/>
                  </a:cubicBezTo>
                  <a:cubicBezTo>
                    <a:pt x="13" y="9"/>
                    <a:pt x="13" y="9"/>
                    <a:pt x="13" y="9"/>
                  </a:cubicBezTo>
                  <a:cubicBezTo>
                    <a:pt x="13" y="9"/>
                    <a:pt x="13" y="9"/>
                    <a:pt x="13" y="9"/>
                  </a:cubicBezTo>
                  <a:cubicBezTo>
                    <a:pt x="13" y="8"/>
                    <a:pt x="13" y="8"/>
                    <a:pt x="13" y="8"/>
                  </a:cubicBezTo>
                  <a:cubicBezTo>
                    <a:pt x="13" y="8"/>
                    <a:pt x="13" y="8"/>
                    <a:pt x="14" y="8"/>
                  </a:cubicBezTo>
                  <a:cubicBezTo>
                    <a:pt x="14" y="8"/>
                    <a:pt x="14" y="7"/>
                    <a:pt x="14" y="7"/>
                  </a:cubicBezTo>
                  <a:cubicBezTo>
                    <a:pt x="14" y="7"/>
                    <a:pt x="14" y="7"/>
                    <a:pt x="14" y="7"/>
                  </a:cubicBezTo>
                  <a:cubicBezTo>
                    <a:pt x="15" y="7"/>
                    <a:pt x="15" y="7"/>
                    <a:pt x="15" y="7"/>
                  </a:cubicBezTo>
                  <a:cubicBezTo>
                    <a:pt x="15" y="7"/>
                    <a:pt x="15" y="8"/>
                    <a:pt x="15" y="8"/>
                  </a:cubicBezTo>
                  <a:cubicBezTo>
                    <a:pt x="15" y="8"/>
                    <a:pt x="16" y="7"/>
                    <a:pt x="16" y="7"/>
                  </a:cubicBezTo>
                  <a:cubicBezTo>
                    <a:pt x="16" y="7"/>
                    <a:pt x="16" y="7"/>
                    <a:pt x="17" y="7"/>
                  </a:cubicBezTo>
                  <a:cubicBezTo>
                    <a:pt x="17" y="7"/>
                    <a:pt x="17" y="6"/>
                    <a:pt x="17" y="6"/>
                  </a:cubicBezTo>
                  <a:cubicBezTo>
                    <a:pt x="18" y="7"/>
                    <a:pt x="18" y="7"/>
                    <a:pt x="18" y="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1" name="Freeform 445">
              <a:extLst>
                <a:ext uri="{FF2B5EF4-FFF2-40B4-BE49-F238E27FC236}">
                  <a16:creationId xmlns:a16="http://schemas.microsoft.com/office/drawing/2014/main" id="{AA6E3EA1-AD26-415A-8D49-59ED549DC349}"/>
                </a:ext>
              </a:extLst>
            </p:cNvPr>
            <p:cNvSpPr>
              <a:spLocks/>
            </p:cNvSpPr>
            <p:nvPr/>
          </p:nvSpPr>
          <p:spPr bwMode="auto">
            <a:xfrm>
              <a:off x="-1416052" y="817563"/>
              <a:ext cx="36513" cy="31750"/>
            </a:xfrm>
            <a:custGeom>
              <a:avLst/>
              <a:gdLst>
                <a:gd name="T0" fmla="*/ 9 w 10"/>
                <a:gd name="T1" fmla="*/ 4 h 9"/>
                <a:gd name="T2" fmla="*/ 8 w 10"/>
                <a:gd name="T3" fmla="*/ 0 h 9"/>
                <a:gd name="T4" fmla="*/ 8 w 10"/>
                <a:gd name="T5" fmla="*/ 0 h 9"/>
                <a:gd name="T6" fmla="*/ 4 w 10"/>
                <a:gd name="T7" fmla="*/ 1 h 9"/>
                <a:gd name="T8" fmla="*/ 4 w 10"/>
                <a:gd name="T9" fmla="*/ 2 h 9"/>
                <a:gd name="T10" fmla="*/ 3 w 10"/>
                <a:gd name="T11" fmla="*/ 2 h 9"/>
                <a:gd name="T12" fmla="*/ 3 w 10"/>
                <a:gd name="T13" fmla="*/ 1 h 9"/>
                <a:gd name="T14" fmla="*/ 0 w 10"/>
                <a:gd name="T15" fmla="*/ 2 h 9"/>
                <a:gd name="T16" fmla="*/ 0 w 10"/>
                <a:gd name="T17" fmla="*/ 4 h 9"/>
                <a:gd name="T18" fmla="*/ 1 w 10"/>
                <a:gd name="T19" fmla="*/ 6 h 9"/>
                <a:gd name="T20" fmla="*/ 1 w 10"/>
                <a:gd name="T21" fmla="*/ 7 h 9"/>
                <a:gd name="T22" fmla="*/ 1 w 10"/>
                <a:gd name="T23" fmla="*/ 8 h 9"/>
                <a:gd name="T24" fmla="*/ 1 w 10"/>
                <a:gd name="T25" fmla="*/ 9 h 9"/>
                <a:gd name="T26" fmla="*/ 1 w 10"/>
                <a:gd name="T27" fmla="*/ 8 h 9"/>
                <a:gd name="T28" fmla="*/ 1 w 10"/>
                <a:gd name="T29" fmla="*/ 9 h 9"/>
                <a:gd name="T30" fmla="*/ 1 w 10"/>
                <a:gd name="T31" fmla="*/ 9 h 9"/>
                <a:gd name="T32" fmla="*/ 1 w 10"/>
                <a:gd name="T33" fmla="*/ 9 h 9"/>
                <a:gd name="T34" fmla="*/ 2 w 10"/>
                <a:gd name="T35" fmla="*/ 8 h 9"/>
                <a:gd name="T36" fmla="*/ 3 w 10"/>
                <a:gd name="T37" fmla="*/ 8 h 9"/>
                <a:gd name="T38" fmla="*/ 3 w 10"/>
                <a:gd name="T39" fmla="*/ 8 h 9"/>
                <a:gd name="T40" fmla="*/ 3 w 10"/>
                <a:gd name="T41" fmla="*/ 8 h 9"/>
                <a:gd name="T42" fmla="*/ 4 w 10"/>
                <a:gd name="T43" fmla="*/ 7 h 9"/>
                <a:gd name="T44" fmla="*/ 4 w 10"/>
                <a:gd name="T45" fmla="*/ 7 h 9"/>
                <a:gd name="T46" fmla="*/ 4 w 10"/>
                <a:gd name="T47" fmla="*/ 7 h 9"/>
                <a:gd name="T48" fmla="*/ 5 w 10"/>
                <a:gd name="T49" fmla="*/ 7 h 9"/>
                <a:gd name="T50" fmla="*/ 5 w 10"/>
                <a:gd name="T51" fmla="*/ 6 h 9"/>
                <a:gd name="T52" fmla="*/ 6 w 10"/>
                <a:gd name="T53" fmla="*/ 6 h 9"/>
                <a:gd name="T54" fmla="*/ 6 w 10"/>
                <a:gd name="T55" fmla="*/ 6 h 9"/>
                <a:gd name="T56" fmla="*/ 7 w 10"/>
                <a:gd name="T57" fmla="*/ 6 h 9"/>
                <a:gd name="T58" fmla="*/ 7 w 10"/>
                <a:gd name="T59" fmla="*/ 6 h 9"/>
                <a:gd name="T60" fmla="*/ 7 w 10"/>
                <a:gd name="T61" fmla="*/ 6 h 9"/>
                <a:gd name="T62" fmla="*/ 8 w 10"/>
                <a:gd name="T63" fmla="*/ 5 h 9"/>
                <a:gd name="T64" fmla="*/ 8 w 10"/>
                <a:gd name="T65" fmla="*/ 5 h 9"/>
                <a:gd name="T66" fmla="*/ 9 w 10"/>
                <a:gd name="T67" fmla="*/ 5 h 9"/>
                <a:gd name="T68" fmla="*/ 9 w 10"/>
                <a:gd name="T69" fmla="*/ 5 h 9"/>
                <a:gd name="T70" fmla="*/ 9 w 10"/>
                <a:gd name="T71" fmla="*/ 5 h 9"/>
                <a:gd name="T72" fmla="*/ 9 w 10"/>
                <a:gd name="T73" fmla="*/ 4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0" h="9">
                  <a:moveTo>
                    <a:pt x="9" y="4"/>
                  </a:moveTo>
                  <a:cubicBezTo>
                    <a:pt x="10" y="4"/>
                    <a:pt x="8" y="1"/>
                    <a:pt x="8" y="0"/>
                  </a:cubicBezTo>
                  <a:cubicBezTo>
                    <a:pt x="8" y="0"/>
                    <a:pt x="8" y="0"/>
                    <a:pt x="8" y="0"/>
                  </a:cubicBezTo>
                  <a:cubicBezTo>
                    <a:pt x="4" y="1"/>
                    <a:pt x="4" y="1"/>
                    <a:pt x="4" y="1"/>
                  </a:cubicBezTo>
                  <a:cubicBezTo>
                    <a:pt x="4" y="1"/>
                    <a:pt x="4" y="2"/>
                    <a:pt x="4" y="2"/>
                  </a:cubicBezTo>
                  <a:cubicBezTo>
                    <a:pt x="3" y="2"/>
                    <a:pt x="3" y="2"/>
                    <a:pt x="3" y="2"/>
                  </a:cubicBezTo>
                  <a:cubicBezTo>
                    <a:pt x="3" y="2"/>
                    <a:pt x="3" y="1"/>
                    <a:pt x="3" y="1"/>
                  </a:cubicBezTo>
                  <a:cubicBezTo>
                    <a:pt x="0" y="2"/>
                    <a:pt x="0" y="2"/>
                    <a:pt x="0" y="2"/>
                  </a:cubicBezTo>
                  <a:cubicBezTo>
                    <a:pt x="0" y="2"/>
                    <a:pt x="0" y="3"/>
                    <a:pt x="0" y="4"/>
                  </a:cubicBezTo>
                  <a:cubicBezTo>
                    <a:pt x="0" y="4"/>
                    <a:pt x="0" y="5"/>
                    <a:pt x="1" y="6"/>
                  </a:cubicBezTo>
                  <a:cubicBezTo>
                    <a:pt x="1" y="7"/>
                    <a:pt x="1" y="7"/>
                    <a:pt x="1" y="7"/>
                  </a:cubicBezTo>
                  <a:cubicBezTo>
                    <a:pt x="1" y="8"/>
                    <a:pt x="1" y="8"/>
                    <a:pt x="1" y="8"/>
                  </a:cubicBezTo>
                  <a:cubicBezTo>
                    <a:pt x="1" y="9"/>
                    <a:pt x="1" y="9"/>
                    <a:pt x="1" y="9"/>
                  </a:cubicBezTo>
                  <a:cubicBezTo>
                    <a:pt x="1" y="8"/>
                    <a:pt x="1" y="8"/>
                    <a:pt x="1" y="8"/>
                  </a:cubicBezTo>
                  <a:cubicBezTo>
                    <a:pt x="1" y="9"/>
                    <a:pt x="1" y="9"/>
                    <a:pt x="1" y="9"/>
                  </a:cubicBezTo>
                  <a:cubicBezTo>
                    <a:pt x="1" y="9"/>
                    <a:pt x="1" y="9"/>
                    <a:pt x="1" y="9"/>
                  </a:cubicBezTo>
                  <a:cubicBezTo>
                    <a:pt x="1" y="9"/>
                    <a:pt x="1" y="9"/>
                    <a:pt x="1" y="9"/>
                  </a:cubicBezTo>
                  <a:cubicBezTo>
                    <a:pt x="2" y="9"/>
                    <a:pt x="2" y="9"/>
                    <a:pt x="2" y="8"/>
                  </a:cubicBezTo>
                  <a:cubicBezTo>
                    <a:pt x="2" y="8"/>
                    <a:pt x="3" y="8"/>
                    <a:pt x="3" y="8"/>
                  </a:cubicBezTo>
                  <a:cubicBezTo>
                    <a:pt x="3" y="8"/>
                    <a:pt x="3" y="8"/>
                    <a:pt x="3" y="8"/>
                  </a:cubicBezTo>
                  <a:cubicBezTo>
                    <a:pt x="3" y="8"/>
                    <a:pt x="3" y="8"/>
                    <a:pt x="3" y="8"/>
                  </a:cubicBezTo>
                  <a:cubicBezTo>
                    <a:pt x="3" y="8"/>
                    <a:pt x="4" y="7"/>
                    <a:pt x="4" y="7"/>
                  </a:cubicBezTo>
                  <a:cubicBezTo>
                    <a:pt x="4" y="7"/>
                    <a:pt x="4" y="7"/>
                    <a:pt x="4" y="7"/>
                  </a:cubicBezTo>
                  <a:cubicBezTo>
                    <a:pt x="4" y="6"/>
                    <a:pt x="4" y="6"/>
                    <a:pt x="4" y="7"/>
                  </a:cubicBezTo>
                  <a:cubicBezTo>
                    <a:pt x="4" y="7"/>
                    <a:pt x="4" y="7"/>
                    <a:pt x="5" y="7"/>
                  </a:cubicBezTo>
                  <a:cubicBezTo>
                    <a:pt x="5" y="6"/>
                    <a:pt x="5" y="6"/>
                    <a:pt x="5" y="6"/>
                  </a:cubicBezTo>
                  <a:cubicBezTo>
                    <a:pt x="6" y="6"/>
                    <a:pt x="6" y="6"/>
                    <a:pt x="6" y="6"/>
                  </a:cubicBezTo>
                  <a:cubicBezTo>
                    <a:pt x="6" y="6"/>
                    <a:pt x="6" y="6"/>
                    <a:pt x="6" y="6"/>
                  </a:cubicBezTo>
                  <a:cubicBezTo>
                    <a:pt x="7" y="6"/>
                    <a:pt x="7" y="6"/>
                    <a:pt x="7" y="6"/>
                  </a:cubicBezTo>
                  <a:cubicBezTo>
                    <a:pt x="7" y="6"/>
                    <a:pt x="7" y="6"/>
                    <a:pt x="7" y="6"/>
                  </a:cubicBezTo>
                  <a:cubicBezTo>
                    <a:pt x="7" y="6"/>
                    <a:pt x="7" y="6"/>
                    <a:pt x="7" y="6"/>
                  </a:cubicBezTo>
                  <a:cubicBezTo>
                    <a:pt x="8" y="5"/>
                    <a:pt x="8" y="5"/>
                    <a:pt x="8" y="5"/>
                  </a:cubicBezTo>
                  <a:cubicBezTo>
                    <a:pt x="8" y="5"/>
                    <a:pt x="8" y="5"/>
                    <a:pt x="8" y="5"/>
                  </a:cubicBezTo>
                  <a:cubicBezTo>
                    <a:pt x="9" y="5"/>
                    <a:pt x="9" y="5"/>
                    <a:pt x="9" y="5"/>
                  </a:cubicBezTo>
                  <a:cubicBezTo>
                    <a:pt x="9" y="5"/>
                    <a:pt x="9" y="5"/>
                    <a:pt x="9" y="5"/>
                  </a:cubicBezTo>
                  <a:cubicBezTo>
                    <a:pt x="9" y="5"/>
                    <a:pt x="9" y="5"/>
                    <a:pt x="9" y="5"/>
                  </a:cubicBezTo>
                  <a:cubicBezTo>
                    <a:pt x="9" y="5"/>
                    <a:pt x="9" y="4"/>
                    <a:pt x="9" y="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2" name="Freeform 446">
              <a:extLst>
                <a:ext uri="{FF2B5EF4-FFF2-40B4-BE49-F238E27FC236}">
                  <a16:creationId xmlns:a16="http://schemas.microsoft.com/office/drawing/2014/main" id="{69402693-1CB5-425D-8219-D63B8F420ABA}"/>
                </a:ext>
              </a:extLst>
            </p:cNvPr>
            <p:cNvSpPr>
              <a:spLocks/>
            </p:cNvSpPr>
            <p:nvPr/>
          </p:nvSpPr>
          <p:spPr bwMode="auto">
            <a:xfrm>
              <a:off x="-1554164" y="896938"/>
              <a:ext cx="80963" cy="61913"/>
            </a:xfrm>
            <a:custGeom>
              <a:avLst/>
              <a:gdLst>
                <a:gd name="T0" fmla="*/ 22 w 22"/>
                <a:gd name="T1" fmla="*/ 1 h 17"/>
                <a:gd name="T2" fmla="*/ 21 w 22"/>
                <a:gd name="T3" fmla="*/ 0 h 17"/>
                <a:gd name="T4" fmla="*/ 20 w 22"/>
                <a:gd name="T5" fmla="*/ 0 h 17"/>
                <a:gd name="T6" fmla="*/ 17 w 22"/>
                <a:gd name="T7" fmla="*/ 0 h 17"/>
                <a:gd name="T8" fmla="*/ 16 w 22"/>
                <a:gd name="T9" fmla="*/ 2 h 17"/>
                <a:gd name="T10" fmla="*/ 14 w 22"/>
                <a:gd name="T11" fmla="*/ 4 h 17"/>
                <a:gd name="T12" fmla="*/ 14 w 22"/>
                <a:gd name="T13" fmla="*/ 4 h 17"/>
                <a:gd name="T14" fmla="*/ 14 w 22"/>
                <a:gd name="T15" fmla="*/ 4 h 17"/>
                <a:gd name="T16" fmla="*/ 13 w 22"/>
                <a:gd name="T17" fmla="*/ 0 h 17"/>
                <a:gd name="T18" fmla="*/ 8 w 22"/>
                <a:gd name="T19" fmla="*/ 1 h 17"/>
                <a:gd name="T20" fmla="*/ 8 w 22"/>
                <a:gd name="T21" fmla="*/ 0 h 17"/>
                <a:gd name="T22" fmla="*/ 7 w 22"/>
                <a:gd name="T23" fmla="*/ 0 h 17"/>
                <a:gd name="T24" fmla="*/ 7 w 22"/>
                <a:gd name="T25" fmla="*/ 0 h 17"/>
                <a:gd name="T26" fmla="*/ 6 w 22"/>
                <a:gd name="T27" fmla="*/ 1 h 17"/>
                <a:gd name="T28" fmla="*/ 6 w 22"/>
                <a:gd name="T29" fmla="*/ 2 h 17"/>
                <a:gd name="T30" fmla="*/ 6 w 22"/>
                <a:gd name="T31" fmla="*/ 2 h 17"/>
                <a:gd name="T32" fmla="*/ 6 w 22"/>
                <a:gd name="T33" fmla="*/ 2 h 17"/>
                <a:gd name="T34" fmla="*/ 6 w 22"/>
                <a:gd name="T35" fmla="*/ 3 h 17"/>
                <a:gd name="T36" fmla="*/ 6 w 22"/>
                <a:gd name="T37" fmla="*/ 3 h 17"/>
                <a:gd name="T38" fmla="*/ 6 w 22"/>
                <a:gd name="T39" fmla="*/ 3 h 17"/>
                <a:gd name="T40" fmla="*/ 6 w 22"/>
                <a:gd name="T41" fmla="*/ 3 h 17"/>
                <a:gd name="T42" fmla="*/ 5 w 22"/>
                <a:gd name="T43" fmla="*/ 3 h 17"/>
                <a:gd name="T44" fmla="*/ 5 w 22"/>
                <a:gd name="T45" fmla="*/ 4 h 17"/>
                <a:gd name="T46" fmla="*/ 4 w 22"/>
                <a:gd name="T47" fmla="*/ 4 h 17"/>
                <a:gd name="T48" fmla="*/ 4 w 22"/>
                <a:gd name="T49" fmla="*/ 4 h 17"/>
                <a:gd name="T50" fmla="*/ 4 w 22"/>
                <a:gd name="T51" fmla="*/ 4 h 17"/>
                <a:gd name="T52" fmla="*/ 4 w 22"/>
                <a:gd name="T53" fmla="*/ 4 h 17"/>
                <a:gd name="T54" fmla="*/ 3 w 22"/>
                <a:gd name="T55" fmla="*/ 6 h 17"/>
                <a:gd name="T56" fmla="*/ 3 w 22"/>
                <a:gd name="T57" fmla="*/ 7 h 17"/>
                <a:gd name="T58" fmla="*/ 3 w 22"/>
                <a:gd name="T59" fmla="*/ 7 h 17"/>
                <a:gd name="T60" fmla="*/ 3 w 22"/>
                <a:gd name="T61" fmla="*/ 7 h 17"/>
                <a:gd name="T62" fmla="*/ 3 w 22"/>
                <a:gd name="T63" fmla="*/ 7 h 17"/>
                <a:gd name="T64" fmla="*/ 2 w 22"/>
                <a:gd name="T65" fmla="*/ 8 h 17"/>
                <a:gd name="T66" fmla="*/ 2 w 22"/>
                <a:gd name="T67" fmla="*/ 8 h 17"/>
                <a:gd name="T68" fmla="*/ 1 w 22"/>
                <a:gd name="T69" fmla="*/ 8 h 17"/>
                <a:gd name="T70" fmla="*/ 1 w 22"/>
                <a:gd name="T71" fmla="*/ 9 h 17"/>
                <a:gd name="T72" fmla="*/ 1 w 22"/>
                <a:gd name="T73" fmla="*/ 9 h 17"/>
                <a:gd name="T74" fmla="*/ 1 w 22"/>
                <a:gd name="T75" fmla="*/ 10 h 17"/>
                <a:gd name="T76" fmla="*/ 0 w 22"/>
                <a:gd name="T77" fmla="*/ 11 h 17"/>
                <a:gd name="T78" fmla="*/ 0 w 22"/>
                <a:gd name="T79" fmla="*/ 12 h 17"/>
                <a:gd name="T80" fmla="*/ 0 w 22"/>
                <a:gd name="T81" fmla="*/ 13 h 17"/>
                <a:gd name="T82" fmla="*/ 1 w 22"/>
                <a:gd name="T83" fmla="*/ 14 h 17"/>
                <a:gd name="T84" fmla="*/ 1 w 22"/>
                <a:gd name="T85" fmla="*/ 14 h 17"/>
                <a:gd name="T86" fmla="*/ 2 w 22"/>
                <a:gd name="T87" fmla="*/ 15 h 17"/>
                <a:gd name="T88" fmla="*/ 3 w 22"/>
                <a:gd name="T89" fmla="*/ 16 h 17"/>
                <a:gd name="T90" fmla="*/ 5 w 22"/>
                <a:gd name="T91" fmla="*/ 16 h 17"/>
                <a:gd name="T92" fmla="*/ 6 w 22"/>
                <a:gd name="T93" fmla="*/ 15 h 17"/>
                <a:gd name="T94" fmla="*/ 7 w 22"/>
                <a:gd name="T95" fmla="*/ 15 h 17"/>
                <a:gd name="T96" fmla="*/ 8 w 22"/>
                <a:gd name="T97" fmla="*/ 15 h 17"/>
                <a:gd name="T98" fmla="*/ 9 w 22"/>
                <a:gd name="T99" fmla="*/ 14 h 17"/>
                <a:gd name="T100" fmla="*/ 10 w 22"/>
                <a:gd name="T101" fmla="*/ 13 h 17"/>
                <a:gd name="T102" fmla="*/ 12 w 22"/>
                <a:gd name="T103" fmla="*/ 11 h 17"/>
                <a:gd name="T104" fmla="*/ 13 w 22"/>
                <a:gd name="T105" fmla="*/ 9 h 17"/>
                <a:gd name="T106" fmla="*/ 15 w 22"/>
                <a:gd name="T107" fmla="*/ 9 h 17"/>
                <a:gd name="T108" fmla="*/ 17 w 22"/>
                <a:gd name="T109" fmla="*/ 8 h 17"/>
                <a:gd name="T110" fmla="*/ 18 w 22"/>
                <a:gd name="T111" fmla="*/ 6 h 17"/>
                <a:gd name="T112" fmla="*/ 19 w 22"/>
                <a:gd name="T113" fmla="*/ 4 h 17"/>
                <a:gd name="T114" fmla="*/ 20 w 22"/>
                <a:gd name="T115" fmla="*/ 4 h 17"/>
                <a:gd name="T116" fmla="*/ 21 w 22"/>
                <a:gd name="T117" fmla="*/ 3 h 17"/>
                <a:gd name="T118" fmla="*/ 22 w 22"/>
                <a:gd name="T119" fmla="*/ 2 h 17"/>
                <a:gd name="T120" fmla="*/ 22 w 22"/>
                <a:gd name="T121" fmla="*/ 1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2" h="17">
                  <a:moveTo>
                    <a:pt x="22" y="1"/>
                  </a:moveTo>
                  <a:cubicBezTo>
                    <a:pt x="21" y="1"/>
                    <a:pt x="21" y="1"/>
                    <a:pt x="21" y="0"/>
                  </a:cubicBezTo>
                  <a:cubicBezTo>
                    <a:pt x="21" y="0"/>
                    <a:pt x="20" y="0"/>
                    <a:pt x="20" y="0"/>
                  </a:cubicBezTo>
                  <a:cubicBezTo>
                    <a:pt x="19" y="1"/>
                    <a:pt x="18" y="0"/>
                    <a:pt x="17" y="0"/>
                  </a:cubicBezTo>
                  <a:cubicBezTo>
                    <a:pt x="17" y="0"/>
                    <a:pt x="16" y="1"/>
                    <a:pt x="16" y="2"/>
                  </a:cubicBezTo>
                  <a:cubicBezTo>
                    <a:pt x="15" y="2"/>
                    <a:pt x="15" y="3"/>
                    <a:pt x="14" y="4"/>
                  </a:cubicBezTo>
                  <a:cubicBezTo>
                    <a:pt x="14" y="4"/>
                    <a:pt x="14" y="4"/>
                    <a:pt x="14" y="4"/>
                  </a:cubicBezTo>
                  <a:cubicBezTo>
                    <a:pt x="14" y="4"/>
                    <a:pt x="14" y="4"/>
                    <a:pt x="14" y="4"/>
                  </a:cubicBezTo>
                  <a:cubicBezTo>
                    <a:pt x="13" y="0"/>
                    <a:pt x="13" y="0"/>
                    <a:pt x="13" y="0"/>
                  </a:cubicBezTo>
                  <a:cubicBezTo>
                    <a:pt x="8" y="1"/>
                    <a:pt x="8" y="1"/>
                    <a:pt x="8" y="1"/>
                  </a:cubicBezTo>
                  <a:cubicBezTo>
                    <a:pt x="8" y="0"/>
                    <a:pt x="8" y="0"/>
                    <a:pt x="8" y="0"/>
                  </a:cubicBezTo>
                  <a:cubicBezTo>
                    <a:pt x="7" y="0"/>
                    <a:pt x="7" y="0"/>
                    <a:pt x="7" y="0"/>
                  </a:cubicBezTo>
                  <a:cubicBezTo>
                    <a:pt x="7" y="0"/>
                    <a:pt x="7" y="0"/>
                    <a:pt x="7" y="0"/>
                  </a:cubicBezTo>
                  <a:cubicBezTo>
                    <a:pt x="7" y="1"/>
                    <a:pt x="7" y="1"/>
                    <a:pt x="6" y="1"/>
                  </a:cubicBezTo>
                  <a:cubicBezTo>
                    <a:pt x="6" y="2"/>
                    <a:pt x="6" y="2"/>
                    <a:pt x="6" y="2"/>
                  </a:cubicBezTo>
                  <a:cubicBezTo>
                    <a:pt x="6" y="2"/>
                    <a:pt x="6" y="2"/>
                    <a:pt x="6" y="2"/>
                  </a:cubicBezTo>
                  <a:cubicBezTo>
                    <a:pt x="6" y="2"/>
                    <a:pt x="6" y="2"/>
                    <a:pt x="6" y="2"/>
                  </a:cubicBezTo>
                  <a:cubicBezTo>
                    <a:pt x="6" y="3"/>
                    <a:pt x="6" y="3"/>
                    <a:pt x="6" y="3"/>
                  </a:cubicBezTo>
                  <a:cubicBezTo>
                    <a:pt x="6" y="3"/>
                    <a:pt x="6" y="3"/>
                    <a:pt x="6" y="3"/>
                  </a:cubicBezTo>
                  <a:cubicBezTo>
                    <a:pt x="6" y="3"/>
                    <a:pt x="6" y="3"/>
                    <a:pt x="6" y="3"/>
                  </a:cubicBezTo>
                  <a:cubicBezTo>
                    <a:pt x="6" y="3"/>
                    <a:pt x="6" y="3"/>
                    <a:pt x="6" y="3"/>
                  </a:cubicBezTo>
                  <a:cubicBezTo>
                    <a:pt x="6" y="3"/>
                    <a:pt x="5" y="3"/>
                    <a:pt x="5" y="3"/>
                  </a:cubicBezTo>
                  <a:cubicBezTo>
                    <a:pt x="5" y="3"/>
                    <a:pt x="5" y="4"/>
                    <a:pt x="5" y="4"/>
                  </a:cubicBezTo>
                  <a:cubicBezTo>
                    <a:pt x="5" y="4"/>
                    <a:pt x="5" y="4"/>
                    <a:pt x="4" y="4"/>
                  </a:cubicBezTo>
                  <a:cubicBezTo>
                    <a:pt x="4" y="4"/>
                    <a:pt x="4" y="4"/>
                    <a:pt x="4" y="4"/>
                  </a:cubicBezTo>
                  <a:cubicBezTo>
                    <a:pt x="4" y="4"/>
                    <a:pt x="4" y="4"/>
                    <a:pt x="4" y="4"/>
                  </a:cubicBezTo>
                  <a:cubicBezTo>
                    <a:pt x="4" y="4"/>
                    <a:pt x="4" y="4"/>
                    <a:pt x="4" y="4"/>
                  </a:cubicBezTo>
                  <a:cubicBezTo>
                    <a:pt x="3" y="5"/>
                    <a:pt x="3" y="5"/>
                    <a:pt x="3" y="6"/>
                  </a:cubicBezTo>
                  <a:cubicBezTo>
                    <a:pt x="3" y="6"/>
                    <a:pt x="3" y="7"/>
                    <a:pt x="3" y="7"/>
                  </a:cubicBezTo>
                  <a:cubicBezTo>
                    <a:pt x="3" y="7"/>
                    <a:pt x="3" y="7"/>
                    <a:pt x="3" y="7"/>
                  </a:cubicBezTo>
                  <a:cubicBezTo>
                    <a:pt x="3" y="7"/>
                    <a:pt x="3" y="7"/>
                    <a:pt x="3" y="7"/>
                  </a:cubicBezTo>
                  <a:cubicBezTo>
                    <a:pt x="3" y="7"/>
                    <a:pt x="3" y="7"/>
                    <a:pt x="3" y="7"/>
                  </a:cubicBezTo>
                  <a:cubicBezTo>
                    <a:pt x="2" y="6"/>
                    <a:pt x="2" y="7"/>
                    <a:pt x="2" y="8"/>
                  </a:cubicBezTo>
                  <a:cubicBezTo>
                    <a:pt x="2" y="8"/>
                    <a:pt x="2" y="8"/>
                    <a:pt x="2" y="8"/>
                  </a:cubicBezTo>
                  <a:cubicBezTo>
                    <a:pt x="1" y="8"/>
                    <a:pt x="1" y="8"/>
                    <a:pt x="1" y="8"/>
                  </a:cubicBezTo>
                  <a:cubicBezTo>
                    <a:pt x="1" y="8"/>
                    <a:pt x="1" y="8"/>
                    <a:pt x="1" y="9"/>
                  </a:cubicBezTo>
                  <a:cubicBezTo>
                    <a:pt x="1" y="9"/>
                    <a:pt x="1" y="9"/>
                    <a:pt x="1" y="9"/>
                  </a:cubicBezTo>
                  <a:cubicBezTo>
                    <a:pt x="1" y="9"/>
                    <a:pt x="0" y="10"/>
                    <a:pt x="1" y="10"/>
                  </a:cubicBezTo>
                  <a:cubicBezTo>
                    <a:pt x="0" y="11"/>
                    <a:pt x="0" y="11"/>
                    <a:pt x="0" y="11"/>
                  </a:cubicBezTo>
                  <a:cubicBezTo>
                    <a:pt x="0" y="11"/>
                    <a:pt x="0" y="11"/>
                    <a:pt x="0" y="12"/>
                  </a:cubicBezTo>
                  <a:cubicBezTo>
                    <a:pt x="0" y="13"/>
                    <a:pt x="0" y="13"/>
                    <a:pt x="0" y="13"/>
                  </a:cubicBezTo>
                  <a:cubicBezTo>
                    <a:pt x="0" y="13"/>
                    <a:pt x="1" y="13"/>
                    <a:pt x="1" y="14"/>
                  </a:cubicBezTo>
                  <a:cubicBezTo>
                    <a:pt x="1" y="14"/>
                    <a:pt x="1" y="14"/>
                    <a:pt x="1" y="14"/>
                  </a:cubicBezTo>
                  <a:cubicBezTo>
                    <a:pt x="2" y="14"/>
                    <a:pt x="2" y="15"/>
                    <a:pt x="2" y="15"/>
                  </a:cubicBezTo>
                  <a:cubicBezTo>
                    <a:pt x="2" y="15"/>
                    <a:pt x="3" y="16"/>
                    <a:pt x="3" y="16"/>
                  </a:cubicBezTo>
                  <a:cubicBezTo>
                    <a:pt x="3" y="16"/>
                    <a:pt x="5" y="17"/>
                    <a:pt x="5" y="16"/>
                  </a:cubicBezTo>
                  <a:cubicBezTo>
                    <a:pt x="5" y="16"/>
                    <a:pt x="6" y="15"/>
                    <a:pt x="6" y="15"/>
                  </a:cubicBezTo>
                  <a:cubicBezTo>
                    <a:pt x="7" y="15"/>
                    <a:pt x="7" y="15"/>
                    <a:pt x="7" y="15"/>
                  </a:cubicBezTo>
                  <a:cubicBezTo>
                    <a:pt x="7" y="15"/>
                    <a:pt x="8" y="15"/>
                    <a:pt x="8" y="15"/>
                  </a:cubicBezTo>
                  <a:cubicBezTo>
                    <a:pt x="8" y="15"/>
                    <a:pt x="8" y="14"/>
                    <a:pt x="9" y="14"/>
                  </a:cubicBezTo>
                  <a:cubicBezTo>
                    <a:pt x="10" y="14"/>
                    <a:pt x="10" y="14"/>
                    <a:pt x="10" y="13"/>
                  </a:cubicBezTo>
                  <a:cubicBezTo>
                    <a:pt x="10" y="12"/>
                    <a:pt x="11" y="11"/>
                    <a:pt x="12" y="11"/>
                  </a:cubicBezTo>
                  <a:cubicBezTo>
                    <a:pt x="13" y="11"/>
                    <a:pt x="14" y="10"/>
                    <a:pt x="13" y="9"/>
                  </a:cubicBezTo>
                  <a:cubicBezTo>
                    <a:pt x="13" y="8"/>
                    <a:pt x="14" y="8"/>
                    <a:pt x="15" y="9"/>
                  </a:cubicBezTo>
                  <a:cubicBezTo>
                    <a:pt x="15" y="9"/>
                    <a:pt x="17" y="8"/>
                    <a:pt x="17" y="8"/>
                  </a:cubicBezTo>
                  <a:cubicBezTo>
                    <a:pt x="17" y="7"/>
                    <a:pt x="17" y="6"/>
                    <a:pt x="18" y="6"/>
                  </a:cubicBezTo>
                  <a:cubicBezTo>
                    <a:pt x="18" y="6"/>
                    <a:pt x="19" y="5"/>
                    <a:pt x="19" y="4"/>
                  </a:cubicBezTo>
                  <a:cubicBezTo>
                    <a:pt x="19" y="4"/>
                    <a:pt x="19" y="4"/>
                    <a:pt x="20" y="4"/>
                  </a:cubicBezTo>
                  <a:cubicBezTo>
                    <a:pt x="21" y="3"/>
                    <a:pt x="21" y="3"/>
                    <a:pt x="21" y="3"/>
                  </a:cubicBezTo>
                  <a:cubicBezTo>
                    <a:pt x="21" y="2"/>
                    <a:pt x="22" y="2"/>
                    <a:pt x="22" y="2"/>
                  </a:cubicBezTo>
                  <a:cubicBezTo>
                    <a:pt x="22" y="2"/>
                    <a:pt x="22" y="2"/>
                    <a:pt x="22"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3" name="Freeform 447">
              <a:extLst>
                <a:ext uri="{FF2B5EF4-FFF2-40B4-BE49-F238E27FC236}">
                  <a16:creationId xmlns:a16="http://schemas.microsoft.com/office/drawing/2014/main" id="{343A1BA7-9C4A-4113-A8AC-2DD3F916C72D}"/>
                </a:ext>
              </a:extLst>
            </p:cNvPr>
            <p:cNvSpPr>
              <a:spLocks/>
            </p:cNvSpPr>
            <p:nvPr/>
          </p:nvSpPr>
          <p:spPr bwMode="auto">
            <a:xfrm>
              <a:off x="-1604964" y="849313"/>
              <a:ext cx="80963" cy="87313"/>
            </a:xfrm>
            <a:custGeom>
              <a:avLst/>
              <a:gdLst>
                <a:gd name="T0" fmla="*/ 15 w 22"/>
                <a:gd name="T1" fmla="*/ 22 h 24"/>
                <a:gd name="T2" fmla="*/ 15 w 22"/>
                <a:gd name="T3" fmla="*/ 22 h 24"/>
                <a:gd name="T4" fmla="*/ 15 w 22"/>
                <a:gd name="T5" fmla="*/ 22 h 24"/>
                <a:gd name="T6" fmla="*/ 16 w 22"/>
                <a:gd name="T7" fmla="*/ 21 h 24"/>
                <a:gd name="T8" fmla="*/ 16 w 22"/>
                <a:gd name="T9" fmla="*/ 20 h 24"/>
                <a:gd name="T10" fmla="*/ 17 w 22"/>
                <a:gd name="T11" fmla="*/ 20 h 24"/>
                <a:gd name="T12" fmla="*/ 17 w 22"/>
                <a:gd name="T13" fmla="*/ 20 h 24"/>
                <a:gd name="T14" fmla="*/ 17 w 22"/>
                <a:gd name="T15" fmla="*/ 18 h 24"/>
                <a:gd name="T16" fmla="*/ 18 w 22"/>
                <a:gd name="T17" fmla="*/ 17 h 24"/>
                <a:gd name="T18" fmla="*/ 18 w 22"/>
                <a:gd name="T19" fmla="*/ 17 h 24"/>
                <a:gd name="T20" fmla="*/ 18 w 22"/>
                <a:gd name="T21" fmla="*/ 17 h 24"/>
                <a:gd name="T22" fmla="*/ 18 w 22"/>
                <a:gd name="T23" fmla="*/ 17 h 24"/>
                <a:gd name="T24" fmla="*/ 18 w 22"/>
                <a:gd name="T25" fmla="*/ 17 h 24"/>
                <a:gd name="T26" fmla="*/ 19 w 22"/>
                <a:gd name="T27" fmla="*/ 16 h 24"/>
                <a:gd name="T28" fmla="*/ 20 w 22"/>
                <a:gd name="T29" fmla="*/ 16 h 24"/>
                <a:gd name="T30" fmla="*/ 20 w 22"/>
                <a:gd name="T31" fmla="*/ 16 h 24"/>
                <a:gd name="T32" fmla="*/ 20 w 22"/>
                <a:gd name="T33" fmla="*/ 16 h 24"/>
                <a:gd name="T34" fmla="*/ 20 w 22"/>
                <a:gd name="T35" fmla="*/ 16 h 24"/>
                <a:gd name="T36" fmla="*/ 20 w 22"/>
                <a:gd name="T37" fmla="*/ 16 h 24"/>
                <a:gd name="T38" fmla="*/ 20 w 22"/>
                <a:gd name="T39" fmla="*/ 15 h 24"/>
                <a:gd name="T40" fmla="*/ 20 w 22"/>
                <a:gd name="T41" fmla="*/ 14 h 24"/>
                <a:gd name="T42" fmla="*/ 20 w 22"/>
                <a:gd name="T43" fmla="*/ 14 h 24"/>
                <a:gd name="T44" fmla="*/ 21 w 22"/>
                <a:gd name="T45" fmla="*/ 14 h 24"/>
                <a:gd name="T46" fmla="*/ 21 w 22"/>
                <a:gd name="T47" fmla="*/ 13 h 24"/>
                <a:gd name="T48" fmla="*/ 21 w 22"/>
                <a:gd name="T49" fmla="*/ 13 h 24"/>
                <a:gd name="T50" fmla="*/ 22 w 22"/>
                <a:gd name="T51" fmla="*/ 13 h 24"/>
                <a:gd name="T52" fmla="*/ 21 w 22"/>
                <a:gd name="T53" fmla="*/ 13 h 24"/>
                <a:gd name="T54" fmla="*/ 22 w 22"/>
                <a:gd name="T55" fmla="*/ 13 h 24"/>
                <a:gd name="T56" fmla="*/ 20 w 22"/>
                <a:gd name="T57" fmla="*/ 0 h 24"/>
                <a:gd name="T58" fmla="*/ 19 w 22"/>
                <a:gd name="T59" fmla="*/ 0 h 24"/>
                <a:gd name="T60" fmla="*/ 18 w 22"/>
                <a:gd name="T61" fmla="*/ 1 h 24"/>
                <a:gd name="T62" fmla="*/ 17 w 22"/>
                <a:gd name="T63" fmla="*/ 2 h 24"/>
                <a:gd name="T64" fmla="*/ 15 w 22"/>
                <a:gd name="T65" fmla="*/ 2 h 24"/>
                <a:gd name="T66" fmla="*/ 14 w 22"/>
                <a:gd name="T67" fmla="*/ 3 h 24"/>
                <a:gd name="T68" fmla="*/ 13 w 22"/>
                <a:gd name="T69" fmla="*/ 3 h 24"/>
                <a:gd name="T70" fmla="*/ 12 w 22"/>
                <a:gd name="T71" fmla="*/ 4 h 24"/>
                <a:gd name="T72" fmla="*/ 11 w 22"/>
                <a:gd name="T73" fmla="*/ 4 h 24"/>
                <a:gd name="T74" fmla="*/ 10 w 22"/>
                <a:gd name="T75" fmla="*/ 5 h 24"/>
                <a:gd name="T76" fmla="*/ 9 w 22"/>
                <a:gd name="T77" fmla="*/ 5 h 24"/>
                <a:gd name="T78" fmla="*/ 10 w 22"/>
                <a:gd name="T79" fmla="*/ 4 h 24"/>
                <a:gd name="T80" fmla="*/ 10 w 22"/>
                <a:gd name="T81" fmla="*/ 4 h 24"/>
                <a:gd name="T82" fmla="*/ 9 w 22"/>
                <a:gd name="T83" fmla="*/ 4 h 24"/>
                <a:gd name="T84" fmla="*/ 8 w 22"/>
                <a:gd name="T85" fmla="*/ 4 h 24"/>
                <a:gd name="T86" fmla="*/ 0 w 22"/>
                <a:gd name="T87" fmla="*/ 4 h 24"/>
                <a:gd name="T88" fmla="*/ 1 w 22"/>
                <a:gd name="T89" fmla="*/ 20 h 24"/>
                <a:gd name="T90" fmla="*/ 3 w 22"/>
                <a:gd name="T91" fmla="*/ 21 h 24"/>
                <a:gd name="T92" fmla="*/ 6 w 22"/>
                <a:gd name="T93" fmla="*/ 21 h 24"/>
                <a:gd name="T94" fmla="*/ 7 w 22"/>
                <a:gd name="T95" fmla="*/ 22 h 24"/>
                <a:gd name="T96" fmla="*/ 9 w 22"/>
                <a:gd name="T97" fmla="*/ 22 h 24"/>
                <a:gd name="T98" fmla="*/ 10 w 22"/>
                <a:gd name="T99" fmla="*/ 22 h 24"/>
                <a:gd name="T100" fmla="*/ 11 w 22"/>
                <a:gd name="T101" fmla="*/ 22 h 24"/>
                <a:gd name="T102" fmla="*/ 13 w 22"/>
                <a:gd name="T103" fmla="*/ 23 h 24"/>
                <a:gd name="T104" fmla="*/ 14 w 22"/>
                <a:gd name="T105" fmla="*/ 24 h 24"/>
                <a:gd name="T106" fmla="*/ 14 w 22"/>
                <a:gd name="T107" fmla="*/ 23 h 24"/>
                <a:gd name="T108" fmla="*/ 14 w 22"/>
                <a:gd name="T109" fmla="*/ 24 h 24"/>
                <a:gd name="T110" fmla="*/ 15 w 22"/>
                <a:gd name="T111" fmla="*/ 23 h 24"/>
                <a:gd name="T112" fmla="*/ 15 w 22"/>
                <a:gd name="T113" fmla="*/ 22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22" h="24">
                  <a:moveTo>
                    <a:pt x="15" y="22"/>
                  </a:moveTo>
                  <a:cubicBezTo>
                    <a:pt x="15" y="22"/>
                    <a:pt x="15" y="22"/>
                    <a:pt x="15" y="22"/>
                  </a:cubicBezTo>
                  <a:cubicBezTo>
                    <a:pt x="15" y="22"/>
                    <a:pt x="15" y="22"/>
                    <a:pt x="15" y="22"/>
                  </a:cubicBezTo>
                  <a:cubicBezTo>
                    <a:pt x="15" y="21"/>
                    <a:pt x="15" y="21"/>
                    <a:pt x="16" y="21"/>
                  </a:cubicBezTo>
                  <a:cubicBezTo>
                    <a:pt x="16" y="21"/>
                    <a:pt x="16" y="20"/>
                    <a:pt x="16" y="20"/>
                  </a:cubicBezTo>
                  <a:cubicBezTo>
                    <a:pt x="16" y="20"/>
                    <a:pt x="16" y="19"/>
                    <a:pt x="17" y="20"/>
                  </a:cubicBezTo>
                  <a:cubicBezTo>
                    <a:pt x="17" y="20"/>
                    <a:pt x="17" y="20"/>
                    <a:pt x="17" y="20"/>
                  </a:cubicBezTo>
                  <a:cubicBezTo>
                    <a:pt x="17" y="19"/>
                    <a:pt x="17" y="18"/>
                    <a:pt x="17" y="18"/>
                  </a:cubicBezTo>
                  <a:cubicBezTo>
                    <a:pt x="17" y="18"/>
                    <a:pt x="18" y="18"/>
                    <a:pt x="18" y="17"/>
                  </a:cubicBezTo>
                  <a:cubicBezTo>
                    <a:pt x="18" y="17"/>
                    <a:pt x="18" y="17"/>
                    <a:pt x="18" y="17"/>
                  </a:cubicBezTo>
                  <a:cubicBezTo>
                    <a:pt x="18" y="17"/>
                    <a:pt x="18" y="17"/>
                    <a:pt x="18" y="17"/>
                  </a:cubicBezTo>
                  <a:cubicBezTo>
                    <a:pt x="18" y="17"/>
                    <a:pt x="18" y="17"/>
                    <a:pt x="18" y="17"/>
                  </a:cubicBezTo>
                  <a:cubicBezTo>
                    <a:pt x="18" y="17"/>
                    <a:pt x="18" y="17"/>
                    <a:pt x="18" y="17"/>
                  </a:cubicBezTo>
                  <a:cubicBezTo>
                    <a:pt x="19" y="17"/>
                    <a:pt x="19" y="17"/>
                    <a:pt x="19" y="16"/>
                  </a:cubicBezTo>
                  <a:cubicBezTo>
                    <a:pt x="19" y="16"/>
                    <a:pt x="20" y="16"/>
                    <a:pt x="20" y="16"/>
                  </a:cubicBezTo>
                  <a:cubicBezTo>
                    <a:pt x="20" y="16"/>
                    <a:pt x="20" y="16"/>
                    <a:pt x="20" y="16"/>
                  </a:cubicBezTo>
                  <a:cubicBezTo>
                    <a:pt x="20" y="16"/>
                    <a:pt x="20" y="16"/>
                    <a:pt x="20" y="16"/>
                  </a:cubicBezTo>
                  <a:cubicBezTo>
                    <a:pt x="20" y="16"/>
                    <a:pt x="20" y="16"/>
                    <a:pt x="20" y="16"/>
                  </a:cubicBezTo>
                  <a:cubicBezTo>
                    <a:pt x="20" y="16"/>
                    <a:pt x="20" y="16"/>
                    <a:pt x="20" y="16"/>
                  </a:cubicBezTo>
                  <a:cubicBezTo>
                    <a:pt x="20" y="15"/>
                    <a:pt x="20" y="15"/>
                    <a:pt x="20" y="15"/>
                  </a:cubicBezTo>
                  <a:cubicBezTo>
                    <a:pt x="20" y="15"/>
                    <a:pt x="20" y="15"/>
                    <a:pt x="20" y="14"/>
                  </a:cubicBezTo>
                  <a:cubicBezTo>
                    <a:pt x="20" y="14"/>
                    <a:pt x="20" y="14"/>
                    <a:pt x="20" y="14"/>
                  </a:cubicBezTo>
                  <a:cubicBezTo>
                    <a:pt x="21" y="14"/>
                    <a:pt x="21" y="14"/>
                    <a:pt x="21" y="14"/>
                  </a:cubicBezTo>
                  <a:cubicBezTo>
                    <a:pt x="21" y="14"/>
                    <a:pt x="21" y="14"/>
                    <a:pt x="21" y="13"/>
                  </a:cubicBezTo>
                  <a:cubicBezTo>
                    <a:pt x="21" y="13"/>
                    <a:pt x="21" y="13"/>
                    <a:pt x="21" y="13"/>
                  </a:cubicBezTo>
                  <a:cubicBezTo>
                    <a:pt x="21" y="13"/>
                    <a:pt x="22" y="13"/>
                    <a:pt x="22" y="13"/>
                  </a:cubicBezTo>
                  <a:cubicBezTo>
                    <a:pt x="22" y="13"/>
                    <a:pt x="21" y="13"/>
                    <a:pt x="21" y="13"/>
                  </a:cubicBezTo>
                  <a:cubicBezTo>
                    <a:pt x="21" y="13"/>
                    <a:pt x="21" y="13"/>
                    <a:pt x="22" y="13"/>
                  </a:cubicBezTo>
                  <a:cubicBezTo>
                    <a:pt x="20" y="0"/>
                    <a:pt x="20" y="0"/>
                    <a:pt x="20" y="0"/>
                  </a:cubicBezTo>
                  <a:cubicBezTo>
                    <a:pt x="20" y="0"/>
                    <a:pt x="19" y="0"/>
                    <a:pt x="19" y="0"/>
                  </a:cubicBezTo>
                  <a:cubicBezTo>
                    <a:pt x="19" y="0"/>
                    <a:pt x="18" y="0"/>
                    <a:pt x="18" y="1"/>
                  </a:cubicBezTo>
                  <a:cubicBezTo>
                    <a:pt x="17" y="1"/>
                    <a:pt x="17" y="2"/>
                    <a:pt x="17" y="2"/>
                  </a:cubicBezTo>
                  <a:cubicBezTo>
                    <a:pt x="16" y="2"/>
                    <a:pt x="16" y="2"/>
                    <a:pt x="15" y="2"/>
                  </a:cubicBezTo>
                  <a:cubicBezTo>
                    <a:pt x="15" y="3"/>
                    <a:pt x="14" y="3"/>
                    <a:pt x="14" y="3"/>
                  </a:cubicBezTo>
                  <a:cubicBezTo>
                    <a:pt x="14" y="3"/>
                    <a:pt x="13" y="3"/>
                    <a:pt x="13" y="3"/>
                  </a:cubicBezTo>
                  <a:cubicBezTo>
                    <a:pt x="12" y="3"/>
                    <a:pt x="12" y="4"/>
                    <a:pt x="12" y="4"/>
                  </a:cubicBezTo>
                  <a:cubicBezTo>
                    <a:pt x="11" y="4"/>
                    <a:pt x="11" y="4"/>
                    <a:pt x="11" y="4"/>
                  </a:cubicBezTo>
                  <a:cubicBezTo>
                    <a:pt x="11" y="4"/>
                    <a:pt x="10" y="5"/>
                    <a:pt x="10" y="5"/>
                  </a:cubicBezTo>
                  <a:cubicBezTo>
                    <a:pt x="9" y="5"/>
                    <a:pt x="9" y="5"/>
                    <a:pt x="9" y="5"/>
                  </a:cubicBezTo>
                  <a:cubicBezTo>
                    <a:pt x="9" y="5"/>
                    <a:pt x="9" y="4"/>
                    <a:pt x="10" y="4"/>
                  </a:cubicBezTo>
                  <a:cubicBezTo>
                    <a:pt x="10" y="4"/>
                    <a:pt x="10" y="4"/>
                    <a:pt x="10" y="4"/>
                  </a:cubicBezTo>
                  <a:cubicBezTo>
                    <a:pt x="10" y="4"/>
                    <a:pt x="9" y="4"/>
                    <a:pt x="9" y="4"/>
                  </a:cubicBezTo>
                  <a:cubicBezTo>
                    <a:pt x="8" y="4"/>
                    <a:pt x="8" y="4"/>
                    <a:pt x="8" y="4"/>
                  </a:cubicBezTo>
                  <a:cubicBezTo>
                    <a:pt x="0" y="4"/>
                    <a:pt x="0" y="4"/>
                    <a:pt x="0" y="4"/>
                  </a:cubicBezTo>
                  <a:cubicBezTo>
                    <a:pt x="1" y="20"/>
                    <a:pt x="1" y="20"/>
                    <a:pt x="1" y="20"/>
                  </a:cubicBezTo>
                  <a:cubicBezTo>
                    <a:pt x="2" y="20"/>
                    <a:pt x="3" y="21"/>
                    <a:pt x="3" y="21"/>
                  </a:cubicBezTo>
                  <a:cubicBezTo>
                    <a:pt x="4" y="21"/>
                    <a:pt x="5" y="21"/>
                    <a:pt x="6" y="21"/>
                  </a:cubicBezTo>
                  <a:cubicBezTo>
                    <a:pt x="7" y="21"/>
                    <a:pt x="7" y="22"/>
                    <a:pt x="7" y="22"/>
                  </a:cubicBezTo>
                  <a:cubicBezTo>
                    <a:pt x="8" y="22"/>
                    <a:pt x="8" y="22"/>
                    <a:pt x="9" y="22"/>
                  </a:cubicBezTo>
                  <a:cubicBezTo>
                    <a:pt x="9" y="22"/>
                    <a:pt x="10" y="22"/>
                    <a:pt x="10" y="22"/>
                  </a:cubicBezTo>
                  <a:cubicBezTo>
                    <a:pt x="11" y="22"/>
                    <a:pt x="11" y="22"/>
                    <a:pt x="11" y="22"/>
                  </a:cubicBezTo>
                  <a:cubicBezTo>
                    <a:pt x="11" y="22"/>
                    <a:pt x="12" y="22"/>
                    <a:pt x="13" y="23"/>
                  </a:cubicBezTo>
                  <a:cubicBezTo>
                    <a:pt x="13" y="24"/>
                    <a:pt x="14" y="24"/>
                    <a:pt x="14" y="24"/>
                  </a:cubicBezTo>
                  <a:cubicBezTo>
                    <a:pt x="14" y="23"/>
                    <a:pt x="14" y="23"/>
                    <a:pt x="14" y="23"/>
                  </a:cubicBezTo>
                  <a:cubicBezTo>
                    <a:pt x="14" y="23"/>
                    <a:pt x="14" y="23"/>
                    <a:pt x="14" y="24"/>
                  </a:cubicBezTo>
                  <a:cubicBezTo>
                    <a:pt x="15" y="23"/>
                    <a:pt x="15" y="23"/>
                    <a:pt x="15" y="23"/>
                  </a:cubicBezTo>
                  <a:cubicBezTo>
                    <a:pt x="15" y="23"/>
                    <a:pt x="14" y="22"/>
                    <a:pt x="15" y="2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4" name="Freeform 448">
              <a:extLst>
                <a:ext uri="{FF2B5EF4-FFF2-40B4-BE49-F238E27FC236}">
                  <a16:creationId xmlns:a16="http://schemas.microsoft.com/office/drawing/2014/main" id="{52B9B849-0019-4B98-9EC8-01074D67487B}"/>
                </a:ext>
              </a:extLst>
            </p:cNvPr>
            <p:cNvSpPr>
              <a:spLocks/>
            </p:cNvSpPr>
            <p:nvPr/>
          </p:nvSpPr>
          <p:spPr bwMode="auto">
            <a:xfrm>
              <a:off x="-1506539" y="885826"/>
              <a:ext cx="95250" cy="47625"/>
            </a:xfrm>
            <a:custGeom>
              <a:avLst/>
              <a:gdLst>
                <a:gd name="T0" fmla="*/ 25 w 26"/>
                <a:gd name="T1" fmla="*/ 8 h 13"/>
                <a:gd name="T2" fmla="*/ 19 w 26"/>
                <a:gd name="T3" fmla="*/ 0 h 13"/>
                <a:gd name="T4" fmla="*/ 19 w 26"/>
                <a:gd name="T5" fmla="*/ 0 h 13"/>
                <a:gd name="T6" fmla="*/ 0 w 26"/>
                <a:gd name="T7" fmla="*/ 3 h 13"/>
                <a:gd name="T8" fmla="*/ 0 w 26"/>
                <a:gd name="T9" fmla="*/ 3 h 13"/>
                <a:gd name="T10" fmla="*/ 1 w 26"/>
                <a:gd name="T11" fmla="*/ 7 h 13"/>
                <a:gd name="T12" fmla="*/ 3 w 26"/>
                <a:gd name="T13" fmla="*/ 5 h 13"/>
                <a:gd name="T14" fmla="*/ 5 w 26"/>
                <a:gd name="T15" fmla="*/ 3 h 13"/>
                <a:gd name="T16" fmla="*/ 8 w 26"/>
                <a:gd name="T17" fmla="*/ 3 h 13"/>
                <a:gd name="T18" fmla="*/ 8 w 26"/>
                <a:gd name="T19" fmla="*/ 4 h 13"/>
                <a:gd name="T20" fmla="*/ 9 w 26"/>
                <a:gd name="T21" fmla="*/ 5 h 13"/>
                <a:gd name="T22" fmla="*/ 12 w 26"/>
                <a:gd name="T23" fmla="*/ 6 h 13"/>
                <a:gd name="T24" fmla="*/ 13 w 26"/>
                <a:gd name="T25" fmla="*/ 10 h 13"/>
                <a:gd name="T26" fmla="*/ 15 w 26"/>
                <a:gd name="T27" fmla="*/ 11 h 13"/>
                <a:gd name="T28" fmla="*/ 18 w 26"/>
                <a:gd name="T29" fmla="*/ 12 h 13"/>
                <a:gd name="T30" fmla="*/ 18 w 26"/>
                <a:gd name="T31" fmla="*/ 12 h 13"/>
                <a:gd name="T32" fmla="*/ 19 w 26"/>
                <a:gd name="T33" fmla="*/ 12 h 13"/>
                <a:gd name="T34" fmla="*/ 18 w 26"/>
                <a:gd name="T35" fmla="*/ 11 h 13"/>
                <a:gd name="T36" fmla="*/ 17 w 26"/>
                <a:gd name="T37" fmla="*/ 10 h 13"/>
                <a:gd name="T38" fmla="*/ 18 w 26"/>
                <a:gd name="T39" fmla="*/ 10 h 13"/>
                <a:gd name="T40" fmla="*/ 17 w 26"/>
                <a:gd name="T41" fmla="*/ 8 h 13"/>
                <a:gd name="T42" fmla="*/ 17 w 26"/>
                <a:gd name="T43" fmla="*/ 7 h 13"/>
                <a:gd name="T44" fmla="*/ 17 w 26"/>
                <a:gd name="T45" fmla="*/ 6 h 13"/>
                <a:gd name="T46" fmla="*/ 18 w 26"/>
                <a:gd name="T47" fmla="*/ 6 h 13"/>
                <a:gd name="T48" fmla="*/ 17 w 26"/>
                <a:gd name="T49" fmla="*/ 5 h 13"/>
                <a:gd name="T50" fmla="*/ 17 w 26"/>
                <a:gd name="T51" fmla="*/ 4 h 13"/>
                <a:gd name="T52" fmla="*/ 17 w 26"/>
                <a:gd name="T53" fmla="*/ 4 h 13"/>
                <a:gd name="T54" fmla="*/ 17 w 26"/>
                <a:gd name="T55" fmla="*/ 4 h 13"/>
                <a:gd name="T56" fmla="*/ 17 w 26"/>
                <a:gd name="T57" fmla="*/ 3 h 13"/>
                <a:gd name="T58" fmla="*/ 18 w 26"/>
                <a:gd name="T59" fmla="*/ 3 h 13"/>
                <a:gd name="T60" fmla="*/ 18 w 26"/>
                <a:gd name="T61" fmla="*/ 3 h 13"/>
                <a:gd name="T62" fmla="*/ 19 w 26"/>
                <a:gd name="T63" fmla="*/ 2 h 13"/>
                <a:gd name="T64" fmla="*/ 20 w 26"/>
                <a:gd name="T65" fmla="*/ 2 h 13"/>
                <a:gd name="T66" fmla="*/ 19 w 26"/>
                <a:gd name="T67" fmla="*/ 3 h 13"/>
                <a:gd name="T68" fmla="*/ 18 w 26"/>
                <a:gd name="T69" fmla="*/ 4 h 13"/>
                <a:gd name="T70" fmla="*/ 19 w 26"/>
                <a:gd name="T71" fmla="*/ 5 h 13"/>
                <a:gd name="T72" fmla="*/ 19 w 26"/>
                <a:gd name="T73" fmla="*/ 6 h 13"/>
                <a:gd name="T74" fmla="*/ 18 w 26"/>
                <a:gd name="T75" fmla="*/ 7 h 13"/>
                <a:gd name="T76" fmla="*/ 19 w 26"/>
                <a:gd name="T77" fmla="*/ 8 h 13"/>
                <a:gd name="T78" fmla="*/ 19 w 26"/>
                <a:gd name="T79" fmla="*/ 9 h 13"/>
                <a:gd name="T80" fmla="*/ 19 w 26"/>
                <a:gd name="T81" fmla="*/ 9 h 13"/>
                <a:gd name="T82" fmla="*/ 19 w 26"/>
                <a:gd name="T83" fmla="*/ 10 h 13"/>
                <a:gd name="T84" fmla="*/ 20 w 26"/>
                <a:gd name="T85" fmla="*/ 10 h 13"/>
                <a:gd name="T86" fmla="*/ 21 w 26"/>
                <a:gd name="T87" fmla="*/ 10 h 13"/>
                <a:gd name="T88" fmla="*/ 21 w 26"/>
                <a:gd name="T89" fmla="*/ 11 h 13"/>
                <a:gd name="T90" fmla="*/ 22 w 26"/>
                <a:gd name="T91" fmla="*/ 11 h 13"/>
                <a:gd name="T92" fmla="*/ 22 w 26"/>
                <a:gd name="T93" fmla="*/ 12 h 13"/>
                <a:gd name="T94" fmla="*/ 22 w 26"/>
                <a:gd name="T95" fmla="*/ 13 h 13"/>
                <a:gd name="T96" fmla="*/ 24 w 26"/>
                <a:gd name="T97" fmla="*/ 12 h 13"/>
                <a:gd name="T98" fmla="*/ 25 w 26"/>
                <a:gd name="T99" fmla="*/ 10 h 13"/>
                <a:gd name="T100" fmla="*/ 25 w 26"/>
                <a:gd name="T101" fmla="*/ 11 h 13"/>
                <a:gd name="T102" fmla="*/ 25 w 26"/>
                <a:gd name="T103"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26" h="13">
                  <a:moveTo>
                    <a:pt x="26" y="9"/>
                  </a:moveTo>
                  <a:cubicBezTo>
                    <a:pt x="25" y="8"/>
                    <a:pt x="25" y="8"/>
                    <a:pt x="25" y="8"/>
                  </a:cubicBezTo>
                  <a:cubicBezTo>
                    <a:pt x="22" y="9"/>
                    <a:pt x="22" y="9"/>
                    <a:pt x="22" y="9"/>
                  </a:cubicBezTo>
                  <a:cubicBezTo>
                    <a:pt x="19" y="0"/>
                    <a:pt x="19" y="0"/>
                    <a:pt x="19" y="0"/>
                  </a:cubicBezTo>
                  <a:cubicBezTo>
                    <a:pt x="19" y="0"/>
                    <a:pt x="19" y="0"/>
                    <a:pt x="19" y="0"/>
                  </a:cubicBezTo>
                  <a:cubicBezTo>
                    <a:pt x="19" y="0"/>
                    <a:pt x="19" y="0"/>
                    <a:pt x="19" y="0"/>
                  </a:cubicBezTo>
                  <a:cubicBezTo>
                    <a:pt x="19" y="0"/>
                    <a:pt x="19" y="0"/>
                    <a:pt x="19" y="0"/>
                  </a:cubicBezTo>
                  <a:cubicBezTo>
                    <a:pt x="0" y="3"/>
                    <a:pt x="0" y="3"/>
                    <a:pt x="0" y="3"/>
                  </a:cubicBezTo>
                  <a:cubicBezTo>
                    <a:pt x="1" y="7"/>
                    <a:pt x="1" y="7"/>
                    <a:pt x="1" y="7"/>
                  </a:cubicBezTo>
                  <a:cubicBezTo>
                    <a:pt x="0" y="3"/>
                    <a:pt x="0" y="3"/>
                    <a:pt x="0" y="3"/>
                  </a:cubicBezTo>
                  <a:cubicBezTo>
                    <a:pt x="1" y="7"/>
                    <a:pt x="1" y="7"/>
                    <a:pt x="1" y="7"/>
                  </a:cubicBezTo>
                  <a:cubicBezTo>
                    <a:pt x="1" y="7"/>
                    <a:pt x="1" y="7"/>
                    <a:pt x="1" y="7"/>
                  </a:cubicBezTo>
                  <a:cubicBezTo>
                    <a:pt x="1" y="7"/>
                    <a:pt x="1" y="7"/>
                    <a:pt x="1" y="7"/>
                  </a:cubicBezTo>
                  <a:cubicBezTo>
                    <a:pt x="2" y="6"/>
                    <a:pt x="2" y="6"/>
                    <a:pt x="3" y="5"/>
                  </a:cubicBezTo>
                  <a:cubicBezTo>
                    <a:pt x="3" y="4"/>
                    <a:pt x="3" y="4"/>
                    <a:pt x="3" y="4"/>
                  </a:cubicBezTo>
                  <a:cubicBezTo>
                    <a:pt x="4" y="3"/>
                    <a:pt x="5" y="3"/>
                    <a:pt x="5" y="3"/>
                  </a:cubicBezTo>
                  <a:cubicBezTo>
                    <a:pt x="5" y="3"/>
                    <a:pt x="6" y="3"/>
                    <a:pt x="7" y="3"/>
                  </a:cubicBezTo>
                  <a:cubicBezTo>
                    <a:pt x="7" y="3"/>
                    <a:pt x="8" y="3"/>
                    <a:pt x="8" y="3"/>
                  </a:cubicBezTo>
                  <a:cubicBezTo>
                    <a:pt x="8" y="3"/>
                    <a:pt x="8" y="3"/>
                    <a:pt x="8" y="3"/>
                  </a:cubicBezTo>
                  <a:cubicBezTo>
                    <a:pt x="8" y="3"/>
                    <a:pt x="8" y="3"/>
                    <a:pt x="8" y="4"/>
                  </a:cubicBezTo>
                  <a:cubicBezTo>
                    <a:pt x="8" y="4"/>
                    <a:pt x="8" y="4"/>
                    <a:pt x="9" y="4"/>
                  </a:cubicBezTo>
                  <a:cubicBezTo>
                    <a:pt x="9" y="5"/>
                    <a:pt x="9" y="5"/>
                    <a:pt x="9" y="5"/>
                  </a:cubicBezTo>
                  <a:cubicBezTo>
                    <a:pt x="9" y="5"/>
                    <a:pt x="10" y="5"/>
                    <a:pt x="10" y="5"/>
                  </a:cubicBezTo>
                  <a:cubicBezTo>
                    <a:pt x="11" y="6"/>
                    <a:pt x="11" y="6"/>
                    <a:pt x="12" y="6"/>
                  </a:cubicBezTo>
                  <a:cubicBezTo>
                    <a:pt x="12" y="6"/>
                    <a:pt x="13" y="7"/>
                    <a:pt x="13" y="8"/>
                  </a:cubicBezTo>
                  <a:cubicBezTo>
                    <a:pt x="13" y="9"/>
                    <a:pt x="12" y="9"/>
                    <a:pt x="13" y="10"/>
                  </a:cubicBezTo>
                  <a:cubicBezTo>
                    <a:pt x="13" y="11"/>
                    <a:pt x="13" y="11"/>
                    <a:pt x="14" y="11"/>
                  </a:cubicBezTo>
                  <a:cubicBezTo>
                    <a:pt x="14" y="10"/>
                    <a:pt x="14" y="11"/>
                    <a:pt x="15" y="11"/>
                  </a:cubicBezTo>
                  <a:cubicBezTo>
                    <a:pt x="16" y="12"/>
                    <a:pt x="17" y="11"/>
                    <a:pt x="18" y="12"/>
                  </a:cubicBezTo>
                  <a:cubicBezTo>
                    <a:pt x="18" y="12"/>
                    <a:pt x="18" y="12"/>
                    <a:pt x="18" y="12"/>
                  </a:cubicBezTo>
                  <a:cubicBezTo>
                    <a:pt x="18" y="12"/>
                    <a:pt x="18" y="12"/>
                    <a:pt x="18" y="12"/>
                  </a:cubicBezTo>
                  <a:cubicBezTo>
                    <a:pt x="18" y="12"/>
                    <a:pt x="18" y="12"/>
                    <a:pt x="18" y="12"/>
                  </a:cubicBezTo>
                  <a:cubicBezTo>
                    <a:pt x="18" y="12"/>
                    <a:pt x="19" y="12"/>
                    <a:pt x="19" y="12"/>
                  </a:cubicBezTo>
                  <a:cubicBezTo>
                    <a:pt x="19" y="13"/>
                    <a:pt x="19" y="13"/>
                    <a:pt x="19" y="12"/>
                  </a:cubicBezTo>
                  <a:cubicBezTo>
                    <a:pt x="19" y="12"/>
                    <a:pt x="18" y="11"/>
                    <a:pt x="18" y="11"/>
                  </a:cubicBezTo>
                  <a:cubicBezTo>
                    <a:pt x="18" y="11"/>
                    <a:pt x="18" y="11"/>
                    <a:pt x="18" y="11"/>
                  </a:cubicBezTo>
                  <a:cubicBezTo>
                    <a:pt x="18" y="11"/>
                    <a:pt x="19" y="11"/>
                    <a:pt x="18" y="11"/>
                  </a:cubicBezTo>
                  <a:cubicBezTo>
                    <a:pt x="18" y="11"/>
                    <a:pt x="17" y="10"/>
                    <a:pt x="17" y="10"/>
                  </a:cubicBezTo>
                  <a:cubicBezTo>
                    <a:pt x="17" y="10"/>
                    <a:pt x="17" y="10"/>
                    <a:pt x="17" y="10"/>
                  </a:cubicBezTo>
                  <a:cubicBezTo>
                    <a:pt x="18" y="10"/>
                    <a:pt x="18" y="11"/>
                    <a:pt x="18" y="10"/>
                  </a:cubicBezTo>
                  <a:cubicBezTo>
                    <a:pt x="19" y="10"/>
                    <a:pt x="18" y="10"/>
                    <a:pt x="18" y="9"/>
                  </a:cubicBezTo>
                  <a:cubicBezTo>
                    <a:pt x="17" y="9"/>
                    <a:pt x="17" y="9"/>
                    <a:pt x="17" y="8"/>
                  </a:cubicBezTo>
                  <a:cubicBezTo>
                    <a:pt x="17" y="8"/>
                    <a:pt x="17" y="8"/>
                    <a:pt x="17" y="8"/>
                  </a:cubicBezTo>
                  <a:cubicBezTo>
                    <a:pt x="17" y="8"/>
                    <a:pt x="17" y="7"/>
                    <a:pt x="17" y="7"/>
                  </a:cubicBezTo>
                  <a:cubicBezTo>
                    <a:pt x="17" y="7"/>
                    <a:pt x="17" y="7"/>
                    <a:pt x="17" y="7"/>
                  </a:cubicBezTo>
                  <a:cubicBezTo>
                    <a:pt x="17" y="7"/>
                    <a:pt x="17" y="7"/>
                    <a:pt x="17" y="6"/>
                  </a:cubicBezTo>
                  <a:cubicBezTo>
                    <a:pt x="17" y="6"/>
                    <a:pt x="17" y="6"/>
                    <a:pt x="17" y="6"/>
                  </a:cubicBezTo>
                  <a:cubicBezTo>
                    <a:pt x="17" y="6"/>
                    <a:pt x="18" y="6"/>
                    <a:pt x="18" y="6"/>
                  </a:cubicBezTo>
                  <a:cubicBezTo>
                    <a:pt x="17" y="6"/>
                    <a:pt x="17" y="6"/>
                    <a:pt x="17" y="6"/>
                  </a:cubicBezTo>
                  <a:cubicBezTo>
                    <a:pt x="17" y="5"/>
                    <a:pt x="17" y="5"/>
                    <a:pt x="17" y="5"/>
                  </a:cubicBezTo>
                  <a:cubicBezTo>
                    <a:pt x="16" y="4"/>
                    <a:pt x="16" y="4"/>
                    <a:pt x="16" y="4"/>
                  </a:cubicBezTo>
                  <a:cubicBezTo>
                    <a:pt x="16" y="4"/>
                    <a:pt x="16" y="4"/>
                    <a:pt x="17" y="4"/>
                  </a:cubicBezTo>
                  <a:cubicBezTo>
                    <a:pt x="17" y="4"/>
                    <a:pt x="17" y="4"/>
                    <a:pt x="17" y="4"/>
                  </a:cubicBezTo>
                  <a:cubicBezTo>
                    <a:pt x="17" y="4"/>
                    <a:pt x="17" y="4"/>
                    <a:pt x="17" y="4"/>
                  </a:cubicBezTo>
                  <a:cubicBezTo>
                    <a:pt x="17" y="4"/>
                    <a:pt x="17" y="4"/>
                    <a:pt x="17" y="4"/>
                  </a:cubicBezTo>
                  <a:cubicBezTo>
                    <a:pt x="17" y="4"/>
                    <a:pt x="17" y="4"/>
                    <a:pt x="17" y="4"/>
                  </a:cubicBezTo>
                  <a:cubicBezTo>
                    <a:pt x="17" y="4"/>
                    <a:pt x="17" y="4"/>
                    <a:pt x="17" y="4"/>
                  </a:cubicBezTo>
                  <a:cubicBezTo>
                    <a:pt x="17" y="3"/>
                    <a:pt x="17" y="3"/>
                    <a:pt x="17" y="3"/>
                  </a:cubicBezTo>
                  <a:cubicBezTo>
                    <a:pt x="17" y="3"/>
                    <a:pt x="18" y="3"/>
                    <a:pt x="18" y="3"/>
                  </a:cubicBezTo>
                  <a:cubicBezTo>
                    <a:pt x="18" y="3"/>
                    <a:pt x="18" y="3"/>
                    <a:pt x="18" y="3"/>
                  </a:cubicBezTo>
                  <a:cubicBezTo>
                    <a:pt x="18" y="3"/>
                    <a:pt x="18" y="3"/>
                    <a:pt x="18" y="3"/>
                  </a:cubicBezTo>
                  <a:cubicBezTo>
                    <a:pt x="18" y="3"/>
                    <a:pt x="18" y="3"/>
                    <a:pt x="18" y="3"/>
                  </a:cubicBezTo>
                  <a:cubicBezTo>
                    <a:pt x="18" y="2"/>
                    <a:pt x="18" y="2"/>
                    <a:pt x="18" y="2"/>
                  </a:cubicBezTo>
                  <a:cubicBezTo>
                    <a:pt x="18" y="2"/>
                    <a:pt x="18" y="2"/>
                    <a:pt x="19" y="2"/>
                  </a:cubicBezTo>
                  <a:cubicBezTo>
                    <a:pt x="19" y="1"/>
                    <a:pt x="19" y="1"/>
                    <a:pt x="19" y="2"/>
                  </a:cubicBezTo>
                  <a:cubicBezTo>
                    <a:pt x="19" y="2"/>
                    <a:pt x="20" y="2"/>
                    <a:pt x="20" y="2"/>
                  </a:cubicBezTo>
                  <a:cubicBezTo>
                    <a:pt x="20" y="2"/>
                    <a:pt x="19" y="2"/>
                    <a:pt x="19" y="2"/>
                  </a:cubicBezTo>
                  <a:cubicBezTo>
                    <a:pt x="19" y="3"/>
                    <a:pt x="19" y="3"/>
                    <a:pt x="19" y="3"/>
                  </a:cubicBezTo>
                  <a:cubicBezTo>
                    <a:pt x="19" y="3"/>
                    <a:pt x="19" y="3"/>
                    <a:pt x="19" y="3"/>
                  </a:cubicBezTo>
                  <a:cubicBezTo>
                    <a:pt x="18" y="3"/>
                    <a:pt x="18" y="3"/>
                    <a:pt x="18" y="4"/>
                  </a:cubicBezTo>
                  <a:cubicBezTo>
                    <a:pt x="18" y="4"/>
                    <a:pt x="18" y="5"/>
                    <a:pt x="18" y="5"/>
                  </a:cubicBezTo>
                  <a:cubicBezTo>
                    <a:pt x="19" y="5"/>
                    <a:pt x="19" y="5"/>
                    <a:pt x="19" y="5"/>
                  </a:cubicBezTo>
                  <a:cubicBezTo>
                    <a:pt x="19" y="6"/>
                    <a:pt x="19" y="6"/>
                    <a:pt x="19" y="6"/>
                  </a:cubicBezTo>
                  <a:cubicBezTo>
                    <a:pt x="19" y="6"/>
                    <a:pt x="18" y="6"/>
                    <a:pt x="19" y="6"/>
                  </a:cubicBezTo>
                  <a:cubicBezTo>
                    <a:pt x="19" y="7"/>
                    <a:pt x="19" y="7"/>
                    <a:pt x="19" y="7"/>
                  </a:cubicBezTo>
                  <a:cubicBezTo>
                    <a:pt x="18" y="7"/>
                    <a:pt x="18" y="7"/>
                    <a:pt x="18" y="7"/>
                  </a:cubicBezTo>
                  <a:cubicBezTo>
                    <a:pt x="18" y="8"/>
                    <a:pt x="18" y="8"/>
                    <a:pt x="19" y="8"/>
                  </a:cubicBezTo>
                  <a:cubicBezTo>
                    <a:pt x="19" y="8"/>
                    <a:pt x="19" y="8"/>
                    <a:pt x="19" y="8"/>
                  </a:cubicBezTo>
                  <a:cubicBezTo>
                    <a:pt x="19" y="8"/>
                    <a:pt x="19" y="8"/>
                    <a:pt x="20" y="8"/>
                  </a:cubicBezTo>
                  <a:cubicBezTo>
                    <a:pt x="20" y="8"/>
                    <a:pt x="20" y="9"/>
                    <a:pt x="19" y="9"/>
                  </a:cubicBezTo>
                  <a:cubicBezTo>
                    <a:pt x="19" y="8"/>
                    <a:pt x="19" y="8"/>
                    <a:pt x="19" y="9"/>
                  </a:cubicBezTo>
                  <a:cubicBezTo>
                    <a:pt x="19" y="9"/>
                    <a:pt x="19" y="9"/>
                    <a:pt x="19" y="9"/>
                  </a:cubicBezTo>
                  <a:cubicBezTo>
                    <a:pt x="19" y="9"/>
                    <a:pt x="19" y="9"/>
                    <a:pt x="19" y="10"/>
                  </a:cubicBezTo>
                  <a:cubicBezTo>
                    <a:pt x="19" y="10"/>
                    <a:pt x="19" y="10"/>
                    <a:pt x="19" y="10"/>
                  </a:cubicBezTo>
                  <a:cubicBezTo>
                    <a:pt x="19" y="10"/>
                    <a:pt x="20" y="11"/>
                    <a:pt x="20" y="11"/>
                  </a:cubicBezTo>
                  <a:cubicBezTo>
                    <a:pt x="20" y="10"/>
                    <a:pt x="20" y="10"/>
                    <a:pt x="20" y="10"/>
                  </a:cubicBezTo>
                  <a:cubicBezTo>
                    <a:pt x="20" y="10"/>
                    <a:pt x="21" y="10"/>
                    <a:pt x="21" y="10"/>
                  </a:cubicBezTo>
                  <a:cubicBezTo>
                    <a:pt x="21" y="10"/>
                    <a:pt x="21" y="10"/>
                    <a:pt x="21" y="10"/>
                  </a:cubicBezTo>
                  <a:cubicBezTo>
                    <a:pt x="21" y="10"/>
                    <a:pt x="21" y="10"/>
                    <a:pt x="21" y="10"/>
                  </a:cubicBezTo>
                  <a:cubicBezTo>
                    <a:pt x="21" y="11"/>
                    <a:pt x="22" y="11"/>
                    <a:pt x="21" y="11"/>
                  </a:cubicBezTo>
                  <a:cubicBezTo>
                    <a:pt x="21" y="11"/>
                    <a:pt x="21" y="11"/>
                    <a:pt x="21" y="11"/>
                  </a:cubicBezTo>
                  <a:cubicBezTo>
                    <a:pt x="22" y="11"/>
                    <a:pt x="22" y="11"/>
                    <a:pt x="22" y="11"/>
                  </a:cubicBezTo>
                  <a:cubicBezTo>
                    <a:pt x="22" y="11"/>
                    <a:pt x="22" y="11"/>
                    <a:pt x="22" y="12"/>
                  </a:cubicBezTo>
                  <a:cubicBezTo>
                    <a:pt x="21" y="12"/>
                    <a:pt x="21" y="12"/>
                    <a:pt x="22" y="12"/>
                  </a:cubicBezTo>
                  <a:cubicBezTo>
                    <a:pt x="22" y="12"/>
                    <a:pt x="22" y="12"/>
                    <a:pt x="22" y="12"/>
                  </a:cubicBezTo>
                  <a:cubicBezTo>
                    <a:pt x="22" y="12"/>
                    <a:pt x="21" y="13"/>
                    <a:pt x="22" y="13"/>
                  </a:cubicBezTo>
                  <a:cubicBezTo>
                    <a:pt x="22" y="13"/>
                    <a:pt x="22" y="13"/>
                    <a:pt x="22" y="13"/>
                  </a:cubicBezTo>
                  <a:cubicBezTo>
                    <a:pt x="23" y="12"/>
                    <a:pt x="23" y="12"/>
                    <a:pt x="24" y="12"/>
                  </a:cubicBezTo>
                  <a:cubicBezTo>
                    <a:pt x="24" y="12"/>
                    <a:pt x="24" y="12"/>
                    <a:pt x="25" y="11"/>
                  </a:cubicBezTo>
                  <a:cubicBezTo>
                    <a:pt x="25" y="10"/>
                    <a:pt x="25" y="10"/>
                    <a:pt x="25" y="10"/>
                  </a:cubicBezTo>
                  <a:cubicBezTo>
                    <a:pt x="25" y="11"/>
                    <a:pt x="25" y="11"/>
                    <a:pt x="25" y="11"/>
                  </a:cubicBezTo>
                  <a:cubicBezTo>
                    <a:pt x="25" y="11"/>
                    <a:pt x="25" y="11"/>
                    <a:pt x="25" y="11"/>
                  </a:cubicBezTo>
                  <a:cubicBezTo>
                    <a:pt x="25" y="9"/>
                    <a:pt x="25" y="9"/>
                    <a:pt x="25" y="9"/>
                  </a:cubicBezTo>
                  <a:cubicBezTo>
                    <a:pt x="25" y="9"/>
                    <a:pt x="25" y="9"/>
                    <a:pt x="25" y="9"/>
                  </a:cubicBezTo>
                  <a:cubicBezTo>
                    <a:pt x="25" y="9"/>
                    <a:pt x="26" y="9"/>
                    <a:pt x="26" y="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5" name="Freeform 449">
              <a:extLst>
                <a:ext uri="{FF2B5EF4-FFF2-40B4-BE49-F238E27FC236}">
                  <a16:creationId xmlns:a16="http://schemas.microsoft.com/office/drawing/2014/main" id="{7E64B576-2A64-4F20-B5A4-D4379AAFD90A}"/>
                </a:ext>
              </a:extLst>
            </p:cNvPr>
            <p:cNvSpPr>
              <a:spLocks/>
            </p:cNvSpPr>
            <p:nvPr/>
          </p:nvSpPr>
          <p:spPr bwMode="auto">
            <a:xfrm>
              <a:off x="-1852614" y="704851"/>
              <a:ext cx="153988" cy="127000"/>
            </a:xfrm>
            <a:custGeom>
              <a:avLst/>
              <a:gdLst>
                <a:gd name="T0" fmla="*/ 34 w 42"/>
                <a:gd name="T1" fmla="*/ 6 h 35"/>
                <a:gd name="T2" fmla="*/ 31 w 42"/>
                <a:gd name="T3" fmla="*/ 5 h 35"/>
                <a:gd name="T4" fmla="*/ 30 w 42"/>
                <a:gd name="T5" fmla="*/ 5 h 35"/>
                <a:gd name="T6" fmla="*/ 29 w 42"/>
                <a:gd name="T7" fmla="*/ 3 h 35"/>
                <a:gd name="T8" fmla="*/ 28 w 42"/>
                <a:gd name="T9" fmla="*/ 4 h 35"/>
                <a:gd name="T10" fmla="*/ 24 w 42"/>
                <a:gd name="T11" fmla="*/ 3 h 35"/>
                <a:gd name="T12" fmla="*/ 21 w 42"/>
                <a:gd name="T13" fmla="*/ 2 h 35"/>
                <a:gd name="T14" fmla="*/ 19 w 42"/>
                <a:gd name="T15" fmla="*/ 1 h 35"/>
                <a:gd name="T16" fmla="*/ 19 w 42"/>
                <a:gd name="T17" fmla="*/ 1 h 35"/>
                <a:gd name="T18" fmla="*/ 10 w 42"/>
                <a:gd name="T19" fmla="*/ 0 h 35"/>
                <a:gd name="T20" fmla="*/ 10 w 42"/>
                <a:gd name="T21" fmla="*/ 0 h 35"/>
                <a:gd name="T22" fmla="*/ 9 w 42"/>
                <a:gd name="T23" fmla="*/ 2 h 35"/>
                <a:gd name="T24" fmla="*/ 10 w 42"/>
                <a:gd name="T25" fmla="*/ 2 h 35"/>
                <a:gd name="T26" fmla="*/ 10 w 42"/>
                <a:gd name="T27" fmla="*/ 2 h 35"/>
                <a:gd name="T28" fmla="*/ 10 w 42"/>
                <a:gd name="T29" fmla="*/ 3 h 35"/>
                <a:gd name="T30" fmla="*/ 10 w 42"/>
                <a:gd name="T31" fmla="*/ 4 h 35"/>
                <a:gd name="T32" fmla="*/ 10 w 42"/>
                <a:gd name="T33" fmla="*/ 5 h 35"/>
                <a:gd name="T34" fmla="*/ 10 w 42"/>
                <a:gd name="T35" fmla="*/ 5 h 35"/>
                <a:gd name="T36" fmla="*/ 11 w 42"/>
                <a:gd name="T37" fmla="*/ 6 h 35"/>
                <a:gd name="T38" fmla="*/ 11 w 42"/>
                <a:gd name="T39" fmla="*/ 7 h 35"/>
                <a:gd name="T40" fmla="*/ 11 w 42"/>
                <a:gd name="T41" fmla="*/ 8 h 35"/>
                <a:gd name="T42" fmla="*/ 12 w 42"/>
                <a:gd name="T43" fmla="*/ 13 h 35"/>
                <a:gd name="T44" fmla="*/ 12 w 42"/>
                <a:gd name="T45" fmla="*/ 14 h 35"/>
                <a:gd name="T46" fmla="*/ 12 w 42"/>
                <a:gd name="T47" fmla="*/ 18 h 35"/>
                <a:gd name="T48" fmla="*/ 12 w 42"/>
                <a:gd name="T49" fmla="*/ 22 h 35"/>
                <a:gd name="T50" fmla="*/ 12 w 42"/>
                <a:gd name="T51" fmla="*/ 35 h 35"/>
                <a:gd name="T52" fmla="*/ 36 w 42"/>
                <a:gd name="T53" fmla="*/ 34 h 35"/>
                <a:gd name="T54" fmla="*/ 36 w 42"/>
                <a:gd name="T55" fmla="*/ 33 h 35"/>
                <a:gd name="T56" fmla="*/ 34 w 42"/>
                <a:gd name="T57" fmla="*/ 31 h 35"/>
                <a:gd name="T58" fmla="*/ 31 w 42"/>
                <a:gd name="T59" fmla="*/ 29 h 35"/>
                <a:gd name="T60" fmla="*/ 30 w 42"/>
                <a:gd name="T61" fmla="*/ 27 h 35"/>
                <a:gd name="T62" fmla="*/ 29 w 42"/>
                <a:gd name="T63" fmla="*/ 24 h 35"/>
                <a:gd name="T64" fmla="*/ 29 w 42"/>
                <a:gd name="T65" fmla="*/ 20 h 35"/>
                <a:gd name="T66" fmla="*/ 31 w 42"/>
                <a:gd name="T67" fmla="*/ 19 h 35"/>
                <a:gd name="T68" fmla="*/ 32 w 42"/>
                <a:gd name="T69" fmla="*/ 15 h 35"/>
                <a:gd name="T70" fmla="*/ 33 w 42"/>
                <a:gd name="T71" fmla="*/ 13 h 35"/>
                <a:gd name="T72" fmla="*/ 37 w 42"/>
                <a:gd name="T73" fmla="*/ 9 h 35"/>
                <a:gd name="T74" fmla="*/ 42 w 42"/>
                <a:gd name="T75" fmla="*/ 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2" h="35">
                  <a:moveTo>
                    <a:pt x="40" y="5"/>
                  </a:moveTo>
                  <a:cubicBezTo>
                    <a:pt x="38" y="5"/>
                    <a:pt x="37" y="6"/>
                    <a:pt x="34" y="6"/>
                  </a:cubicBezTo>
                  <a:cubicBezTo>
                    <a:pt x="34" y="6"/>
                    <a:pt x="34" y="6"/>
                    <a:pt x="33" y="6"/>
                  </a:cubicBezTo>
                  <a:cubicBezTo>
                    <a:pt x="33" y="5"/>
                    <a:pt x="32" y="5"/>
                    <a:pt x="31" y="5"/>
                  </a:cubicBezTo>
                  <a:cubicBezTo>
                    <a:pt x="31" y="5"/>
                    <a:pt x="31" y="5"/>
                    <a:pt x="30" y="5"/>
                  </a:cubicBezTo>
                  <a:cubicBezTo>
                    <a:pt x="30" y="5"/>
                    <a:pt x="30" y="5"/>
                    <a:pt x="30" y="5"/>
                  </a:cubicBezTo>
                  <a:cubicBezTo>
                    <a:pt x="29" y="5"/>
                    <a:pt x="29" y="5"/>
                    <a:pt x="29" y="4"/>
                  </a:cubicBezTo>
                  <a:cubicBezTo>
                    <a:pt x="30" y="4"/>
                    <a:pt x="30" y="4"/>
                    <a:pt x="29" y="3"/>
                  </a:cubicBezTo>
                  <a:cubicBezTo>
                    <a:pt x="29" y="2"/>
                    <a:pt x="29" y="3"/>
                    <a:pt x="29" y="3"/>
                  </a:cubicBezTo>
                  <a:cubicBezTo>
                    <a:pt x="29" y="3"/>
                    <a:pt x="28" y="3"/>
                    <a:pt x="28" y="4"/>
                  </a:cubicBezTo>
                  <a:cubicBezTo>
                    <a:pt x="28" y="4"/>
                    <a:pt x="28" y="4"/>
                    <a:pt x="28" y="4"/>
                  </a:cubicBezTo>
                  <a:cubicBezTo>
                    <a:pt x="28" y="4"/>
                    <a:pt x="26" y="3"/>
                    <a:pt x="24" y="3"/>
                  </a:cubicBezTo>
                  <a:cubicBezTo>
                    <a:pt x="24" y="3"/>
                    <a:pt x="24" y="2"/>
                    <a:pt x="23" y="2"/>
                  </a:cubicBezTo>
                  <a:cubicBezTo>
                    <a:pt x="22" y="2"/>
                    <a:pt x="21" y="2"/>
                    <a:pt x="21" y="2"/>
                  </a:cubicBezTo>
                  <a:cubicBezTo>
                    <a:pt x="20" y="1"/>
                    <a:pt x="20" y="1"/>
                    <a:pt x="20" y="1"/>
                  </a:cubicBezTo>
                  <a:cubicBezTo>
                    <a:pt x="20" y="1"/>
                    <a:pt x="19" y="1"/>
                    <a:pt x="19" y="1"/>
                  </a:cubicBezTo>
                  <a:cubicBezTo>
                    <a:pt x="19" y="1"/>
                    <a:pt x="19" y="0"/>
                    <a:pt x="19" y="0"/>
                  </a:cubicBezTo>
                  <a:cubicBezTo>
                    <a:pt x="19" y="1"/>
                    <a:pt x="19" y="1"/>
                    <a:pt x="19" y="1"/>
                  </a:cubicBezTo>
                  <a:cubicBezTo>
                    <a:pt x="19" y="1"/>
                    <a:pt x="18" y="1"/>
                    <a:pt x="18" y="0"/>
                  </a:cubicBezTo>
                  <a:cubicBezTo>
                    <a:pt x="10" y="0"/>
                    <a:pt x="10" y="0"/>
                    <a:pt x="10" y="0"/>
                  </a:cubicBezTo>
                  <a:cubicBezTo>
                    <a:pt x="10" y="0"/>
                    <a:pt x="6" y="0"/>
                    <a:pt x="0" y="0"/>
                  </a:cubicBezTo>
                  <a:cubicBezTo>
                    <a:pt x="5" y="0"/>
                    <a:pt x="9" y="0"/>
                    <a:pt x="10" y="0"/>
                  </a:cubicBezTo>
                  <a:cubicBezTo>
                    <a:pt x="10" y="0"/>
                    <a:pt x="10" y="1"/>
                    <a:pt x="10" y="1"/>
                  </a:cubicBezTo>
                  <a:cubicBezTo>
                    <a:pt x="10" y="1"/>
                    <a:pt x="10" y="1"/>
                    <a:pt x="9" y="2"/>
                  </a:cubicBezTo>
                  <a:cubicBezTo>
                    <a:pt x="9" y="2"/>
                    <a:pt x="9" y="2"/>
                    <a:pt x="9" y="2"/>
                  </a:cubicBezTo>
                  <a:cubicBezTo>
                    <a:pt x="9" y="2"/>
                    <a:pt x="9" y="2"/>
                    <a:pt x="10" y="2"/>
                  </a:cubicBezTo>
                  <a:cubicBezTo>
                    <a:pt x="10" y="2"/>
                    <a:pt x="10" y="2"/>
                    <a:pt x="10" y="2"/>
                  </a:cubicBezTo>
                  <a:cubicBezTo>
                    <a:pt x="10" y="2"/>
                    <a:pt x="10" y="2"/>
                    <a:pt x="10" y="2"/>
                  </a:cubicBezTo>
                  <a:cubicBezTo>
                    <a:pt x="10" y="2"/>
                    <a:pt x="10" y="2"/>
                    <a:pt x="10" y="3"/>
                  </a:cubicBezTo>
                  <a:cubicBezTo>
                    <a:pt x="10" y="3"/>
                    <a:pt x="10" y="3"/>
                    <a:pt x="10" y="3"/>
                  </a:cubicBezTo>
                  <a:cubicBezTo>
                    <a:pt x="10" y="3"/>
                    <a:pt x="10" y="3"/>
                    <a:pt x="10" y="3"/>
                  </a:cubicBezTo>
                  <a:cubicBezTo>
                    <a:pt x="10" y="3"/>
                    <a:pt x="10" y="4"/>
                    <a:pt x="10" y="4"/>
                  </a:cubicBezTo>
                  <a:cubicBezTo>
                    <a:pt x="10" y="4"/>
                    <a:pt x="10" y="4"/>
                    <a:pt x="10" y="4"/>
                  </a:cubicBezTo>
                  <a:cubicBezTo>
                    <a:pt x="10" y="5"/>
                    <a:pt x="10" y="5"/>
                    <a:pt x="10" y="5"/>
                  </a:cubicBezTo>
                  <a:cubicBezTo>
                    <a:pt x="10" y="5"/>
                    <a:pt x="10" y="5"/>
                    <a:pt x="10" y="5"/>
                  </a:cubicBezTo>
                  <a:cubicBezTo>
                    <a:pt x="10" y="5"/>
                    <a:pt x="10" y="5"/>
                    <a:pt x="10" y="5"/>
                  </a:cubicBezTo>
                  <a:cubicBezTo>
                    <a:pt x="10" y="5"/>
                    <a:pt x="10" y="6"/>
                    <a:pt x="10" y="6"/>
                  </a:cubicBezTo>
                  <a:cubicBezTo>
                    <a:pt x="10" y="6"/>
                    <a:pt x="10" y="6"/>
                    <a:pt x="11" y="6"/>
                  </a:cubicBezTo>
                  <a:cubicBezTo>
                    <a:pt x="11" y="6"/>
                    <a:pt x="11" y="6"/>
                    <a:pt x="11" y="6"/>
                  </a:cubicBezTo>
                  <a:cubicBezTo>
                    <a:pt x="11" y="6"/>
                    <a:pt x="11" y="7"/>
                    <a:pt x="11" y="7"/>
                  </a:cubicBezTo>
                  <a:cubicBezTo>
                    <a:pt x="11" y="7"/>
                    <a:pt x="11" y="7"/>
                    <a:pt x="11" y="7"/>
                  </a:cubicBezTo>
                  <a:cubicBezTo>
                    <a:pt x="11" y="7"/>
                    <a:pt x="11" y="8"/>
                    <a:pt x="11" y="8"/>
                  </a:cubicBezTo>
                  <a:cubicBezTo>
                    <a:pt x="11" y="9"/>
                    <a:pt x="12" y="11"/>
                    <a:pt x="12" y="12"/>
                  </a:cubicBezTo>
                  <a:cubicBezTo>
                    <a:pt x="12" y="12"/>
                    <a:pt x="12" y="12"/>
                    <a:pt x="12" y="13"/>
                  </a:cubicBezTo>
                  <a:cubicBezTo>
                    <a:pt x="12" y="13"/>
                    <a:pt x="12" y="13"/>
                    <a:pt x="12" y="14"/>
                  </a:cubicBezTo>
                  <a:cubicBezTo>
                    <a:pt x="12" y="14"/>
                    <a:pt x="12" y="14"/>
                    <a:pt x="12" y="14"/>
                  </a:cubicBezTo>
                  <a:cubicBezTo>
                    <a:pt x="12" y="15"/>
                    <a:pt x="12" y="15"/>
                    <a:pt x="12" y="16"/>
                  </a:cubicBezTo>
                  <a:cubicBezTo>
                    <a:pt x="12" y="16"/>
                    <a:pt x="12" y="17"/>
                    <a:pt x="12" y="18"/>
                  </a:cubicBezTo>
                  <a:cubicBezTo>
                    <a:pt x="12" y="18"/>
                    <a:pt x="12" y="19"/>
                    <a:pt x="12" y="19"/>
                  </a:cubicBezTo>
                  <a:cubicBezTo>
                    <a:pt x="12" y="20"/>
                    <a:pt x="12" y="21"/>
                    <a:pt x="12" y="22"/>
                  </a:cubicBezTo>
                  <a:cubicBezTo>
                    <a:pt x="12" y="23"/>
                    <a:pt x="12" y="23"/>
                    <a:pt x="12" y="23"/>
                  </a:cubicBezTo>
                  <a:cubicBezTo>
                    <a:pt x="12" y="35"/>
                    <a:pt x="12" y="35"/>
                    <a:pt x="12" y="35"/>
                  </a:cubicBezTo>
                  <a:cubicBezTo>
                    <a:pt x="36" y="35"/>
                    <a:pt x="36" y="35"/>
                    <a:pt x="36" y="35"/>
                  </a:cubicBezTo>
                  <a:cubicBezTo>
                    <a:pt x="36" y="35"/>
                    <a:pt x="36" y="35"/>
                    <a:pt x="36" y="34"/>
                  </a:cubicBezTo>
                  <a:cubicBezTo>
                    <a:pt x="36" y="34"/>
                    <a:pt x="36" y="34"/>
                    <a:pt x="36" y="34"/>
                  </a:cubicBezTo>
                  <a:cubicBezTo>
                    <a:pt x="36" y="33"/>
                    <a:pt x="36" y="33"/>
                    <a:pt x="36" y="33"/>
                  </a:cubicBezTo>
                  <a:cubicBezTo>
                    <a:pt x="35" y="33"/>
                    <a:pt x="35" y="32"/>
                    <a:pt x="35" y="32"/>
                  </a:cubicBezTo>
                  <a:cubicBezTo>
                    <a:pt x="35" y="32"/>
                    <a:pt x="35" y="32"/>
                    <a:pt x="34" y="31"/>
                  </a:cubicBezTo>
                  <a:cubicBezTo>
                    <a:pt x="33" y="31"/>
                    <a:pt x="33" y="31"/>
                    <a:pt x="33" y="30"/>
                  </a:cubicBezTo>
                  <a:cubicBezTo>
                    <a:pt x="33" y="30"/>
                    <a:pt x="32" y="29"/>
                    <a:pt x="31" y="29"/>
                  </a:cubicBezTo>
                  <a:cubicBezTo>
                    <a:pt x="30" y="29"/>
                    <a:pt x="30" y="29"/>
                    <a:pt x="30" y="28"/>
                  </a:cubicBezTo>
                  <a:cubicBezTo>
                    <a:pt x="30" y="28"/>
                    <a:pt x="30" y="27"/>
                    <a:pt x="30" y="27"/>
                  </a:cubicBezTo>
                  <a:cubicBezTo>
                    <a:pt x="29" y="27"/>
                    <a:pt x="29" y="27"/>
                    <a:pt x="29" y="26"/>
                  </a:cubicBezTo>
                  <a:cubicBezTo>
                    <a:pt x="29" y="26"/>
                    <a:pt x="29" y="25"/>
                    <a:pt x="29" y="24"/>
                  </a:cubicBezTo>
                  <a:cubicBezTo>
                    <a:pt x="30" y="24"/>
                    <a:pt x="30" y="23"/>
                    <a:pt x="29" y="23"/>
                  </a:cubicBezTo>
                  <a:cubicBezTo>
                    <a:pt x="29" y="23"/>
                    <a:pt x="29" y="21"/>
                    <a:pt x="29" y="20"/>
                  </a:cubicBezTo>
                  <a:cubicBezTo>
                    <a:pt x="29" y="20"/>
                    <a:pt x="30" y="21"/>
                    <a:pt x="31" y="20"/>
                  </a:cubicBezTo>
                  <a:cubicBezTo>
                    <a:pt x="31" y="19"/>
                    <a:pt x="31" y="19"/>
                    <a:pt x="31" y="19"/>
                  </a:cubicBezTo>
                  <a:cubicBezTo>
                    <a:pt x="32" y="15"/>
                    <a:pt x="32" y="15"/>
                    <a:pt x="32" y="15"/>
                  </a:cubicBezTo>
                  <a:cubicBezTo>
                    <a:pt x="32" y="15"/>
                    <a:pt x="32" y="15"/>
                    <a:pt x="32" y="15"/>
                  </a:cubicBezTo>
                  <a:cubicBezTo>
                    <a:pt x="32" y="15"/>
                    <a:pt x="32" y="15"/>
                    <a:pt x="32" y="15"/>
                  </a:cubicBezTo>
                  <a:cubicBezTo>
                    <a:pt x="32" y="14"/>
                    <a:pt x="32" y="13"/>
                    <a:pt x="33" y="13"/>
                  </a:cubicBezTo>
                  <a:cubicBezTo>
                    <a:pt x="34" y="12"/>
                    <a:pt x="35" y="12"/>
                    <a:pt x="35" y="11"/>
                  </a:cubicBezTo>
                  <a:cubicBezTo>
                    <a:pt x="35" y="10"/>
                    <a:pt x="36" y="9"/>
                    <a:pt x="37" y="9"/>
                  </a:cubicBezTo>
                  <a:cubicBezTo>
                    <a:pt x="38" y="8"/>
                    <a:pt x="39" y="7"/>
                    <a:pt x="40" y="7"/>
                  </a:cubicBezTo>
                  <a:cubicBezTo>
                    <a:pt x="42" y="6"/>
                    <a:pt x="42" y="6"/>
                    <a:pt x="42" y="6"/>
                  </a:cubicBezTo>
                  <a:cubicBezTo>
                    <a:pt x="42" y="6"/>
                    <a:pt x="42" y="5"/>
                    <a:pt x="40" y="5"/>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6" name="Freeform 450">
              <a:extLst>
                <a:ext uri="{FF2B5EF4-FFF2-40B4-BE49-F238E27FC236}">
                  <a16:creationId xmlns:a16="http://schemas.microsoft.com/office/drawing/2014/main" id="{7935587A-8E0C-4CB5-80F5-B19C23AA1796}"/>
                </a:ext>
              </a:extLst>
            </p:cNvPr>
            <p:cNvSpPr>
              <a:spLocks/>
            </p:cNvSpPr>
            <p:nvPr/>
          </p:nvSpPr>
          <p:spPr bwMode="auto">
            <a:xfrm>
              <a:off x="-2114552" y="661988"/>
              <a:ext cx="193675" cy="130175"/>
            </a:xfrm>
            <a:custGeom>
              <a:avLst/>
              <a:gdLst>
                <a:gd name="T0" fmla="*/ 0 w 53"/>
                <a:gd name="T1" fmla="*/ 0 h 36"/>
                <a:gd name="T2" fmla="*/ 4 w 53"/>
                <a:gd name="T3" fmla="*/ 1 h 36"/>
                <a:gd name="T4" fmla="*/ 3 w 53"/>
                <a:gd name="T5" fmla="*/ 4 h 36"/>
                <a:gd name="T6" fmla="*/ 3 w 53"/>
                <a:gd name="T7" fmla="*/ 4 h 36"/>
                <a:gd name="T8" fmla="*/ 2 w 53"/>
                <a:gd name="T9" fmla="*/ 6 h 36"/>
                <a:gd name="T10" fmla="*/ 2 w 53"/>
                <a:gd name="T11" fmla="*/ 7 h 36"/>
                <a:gd name="T12" fmla="*/ 4 w 53"/>
                <a:gd name="T13" fmla="*/ 9 h 36"/>
                <a:gd name="T14" fmla="*/ 4 w 53"/>
                <a:gd name="T15" fmla="*/ 10 h 36"/>
                <a:gd name="T16" fmla="*/ 5 w 53"/>
                <a:gd name="T17" fmla="*/ 12 h 36"/>
                <a:gd name="T18" fmla="*/ 5 w 53"/>
                <a:gd name="T19" fmla="*/ 12 h 36"/>
                <a:gd name="T20" fmla="*/ 5 w 53"/>
                <a:gd name="T21" fmla="*/ 14 h 36"/>
                <a:gd name="T22" fmla="*/ 6 w 53"/>
                <a:gd name="T23" fmla="*/ 15 h 36"/>
                <a:gd name="T24" fmla="*/ 6 w 53"/>
                <a:gd name="T25" fmla="*/ 16 h 36"/>
                <a:gd name="T26" fmla="*/ 7 w 53"/>
                <a:gd name="T27" fmla="*/ 19 h 36"/>
                <a:gd name="T28" fmla="*/ 5 w 53"/>
                <a:gd name="T29" fmla="*/ 21 h 36"/>
                <a:gd name="T30" fmla="*/ 5 w 53"/>
                <a:gd name="T31" fmla="*/ 22 h 36"/>
                <a:gd name="T32" fmla="*/ 5 w 53"/>
                <a:gd name="T33" fmla="*/ 23 h 36"/>
                <a:gd name="T34" fmla="*/ 6 w 53"/>
                <a:gd name="T35" fmla="*/ 23 h 36"/>
                <a:gd name="T36" fmla="*/ 7 w 53"/>
                <a:gd name="T37" fmla="*/ 23 h 36"/>
                <a:gd name="T38" fmla="*/ 7 w 53"/>
                <a:gd name="T39" fmla="*/ 24 h 36"/>
                <a:gd name="T40" fmla="*/ 7 w 53"/>
                <a:gd name="T41" fmla="*/ 28 h 36"/>
                <a:gd name="T42" fmla="*/ 8 w 53"/>
                <a:gd name="T43" fmla="*/ 28 h 36"/>
                <a:gd name="T44" fmla="*/ 9 w 53"/>
                <a:gd name="T45" fmla="*/ 30 h 36"/>
                <a:gd name="T46" fmla="*/ 9 w 53"/>
                <a:gd name="T47" fmla="*/ 30 h 36"/>
                <a:gd name="T48" fmla="*/ 9 w 53"/>
                <a:gd name="T49" fmla="*/ 31 h 36"/>
                <a:gd name="T50" fmla="*/ 10 w 53"/>
                <a:gd name="T51" fmla="*/ 32 h 36"/>
                <a:gd name="T52" fmla="*/ 13 w 53"/>
                <a:gd name="T53" fmla="*/ 32 h 36"/>
                <a:gd name="T54" fmla="*/ 14 w 53"/>
                <a:gd name="T55" fmla="*/ 33 h 36"/>
                <a:gd name="T56" fmla="*/ 15 w 53"/>
                <a:gd name="T57" fmla="*/ 33 h 36"/>
                <a:gd name="T58" fmla="*/ 17 w 53"/>
                <a:gd name="T59" fmla="*/ 33 h 36"/>
                <a:gd name="T60" fmla="*/ 17 w 53"/>
                <a:gd name="T61" fmla="*/ 34 h 36"/>
                <a:gd name="T62" fmla="*/ 17 w 53"/>
                <a:gd name="T63" fmla="*/ 34 h 36"/>
                <a:gd name="T64" fmla="*/ 17 w 53"/>
                <a:gd name="T65" fmla="*/ 34 h 36"/>
                <a:gd name="T66" fmla="*/ 17 w 53"/>
                <a:gd name="T67" fmla="*/ 34 h 36"/>
                <a:gd name="T68" fmla="*/ 17 w 53"/>
                <a:gd name="T69" fmla="*/ 34 h 36"/>
                <a:gd name="T70" fmla="*/ 19 w 53"/>
                <a:gd name="T71" fmla="*/ 31 h 36"/>
                <a:gd name="T72" fmla="*/ 50 w 53"/>
                <a:gd name="T73" fmla="*/ 35 h 36"/>
                <a:gd name="T74" fmla="*/ 50 w 53"/>
                <a:gd name="T75" fmla="*/ 35 h 36"/>
                <a:gd name="T76" fmla="*/ 51 w 53"/>
                <a:gd name="T77" fmla="*/ 29 h 36"/>
                <a:gd name="T78" fmla="*/ 51 w 53"/>
                <a:gd name="T79" fmla="*/ 29 h 36"/>
                <a:gd name="T80" fmla="*/ 51 w 53"/>
                <a:gd name="T81" fmla="*/ 29 h 36"/>
                <a:gd name="T82" fmla="*/ 4 w 53"/>
                <a:gd name="T83" fmla="*/ 1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53" h="36">
                  <a:moveTo>
                    <a:pt x="4" y="1"/>
                  </a:moveTo>
                  <a:cubicBezTo>
                    <a:pt x="0" y="0"/>
                    <a:pt x="0" y="0"/>
                    <a:pt x="0" y="0"/>
                  </a:cubicBezTo>
                  <a:cubicBezTo>
                    <a:pt x="1" y="1"/>
                    <a:pt x="1" y="1"/>
                    <a:pt x="1" y="1"/>
                  </a:cubicBezTo>
                  <a:cubicBezTo>
                    <a:pt x="4" y="1"/>
                    <a:pt x="4" y="1"/>
                    <a:pt x="4" y="1"/>
                  </a:cubicBezTo>
                  <a:cubicBezTo>
                    <a:pt x="4" y="1"/>
                    <a:pt x="3" y="3"/>
                    <a:pt x="3" y="4"/>
                  </a:cubicBezTo>
                  <a:cubicBezTo>
                    <a:pt x="3" y="4"/>
                    <a:pt x="3" y="4"/>
                    <a:pt x="3" y="4"/>
                  </a:cubicBezTo>
                  <a:cubicBezTo>
                    <a:pt x="3" y="3"/>
                    <a:pt x="4" y="2"/>
                    <a:pt x="4" y="2"/>
                  </a:cubicBezTo>
                  <a:cubicBezTo>
                    <a:pt x="4" y="2"/>
                    <a:pt x="3" y="3"/>
                    <a:pt x="3" y="4"/>
                  </a:cubicBezTo>
                  <a:cubicBezTo>
                    <a:pt x="3" y="4"/>
                    <a:pt x="3" y="4"/>
                    <a:pt x="3" y="5"/>
                  </a:cubicBezTo>
                  <a:cubicBezTo>
                    <a:pt x="3" y="5"/>
                    <a:pt x="2" y="6"/>
                    <a:pt x="2" y="6"/>
                  </a:cubicBezTo>
                  <a:cubicBezTo>
                    <a:pt x="2" y="6"/>
                    <a:pt x="2" y="6"/>
                    <a:pt x="2" y="6"/>
                  </a:cubicBezTo>
                  <a:cubicBezTo>
                    <a:pt x="2" y="7"/>
                    <a:pt x="2" y="7"/>
                    <a:pt x="2" y="7"/>
                  </a:cubicBezTo>
                  <a:cubicBezTo>
                    <a:pt x="3" y="8"/>
                    <a:pt x="3" y="8"/>
                    <a:pt x="3" y="9"/>
                  </a:cubicBezTo>
                  <a:cubicBezTo>
                    <a:pt x="3" y="9"/>
                    <a:pt x="4" y="9"/>
                    <a:pt x="4" y="9"/>
                  </a:cubicBezTo>
                  <a:cubicBezTo>
                    <a:pt x="4" y="10"/>
                    <a:pt x="4" y="10"/>
                    <a:pt x="4" y="10"/>
                  </a:cubicBezTo>
                  <a:cubicBezTo>
                    <a:pt x="4" y="10"/>
                    <a:pt x="4" y="10"/>
                    <a:pt x="4" y="10"/>
                  </a:cubicBezTo>
                  <a:cubicBezTo>
                    <a:pt x="4" y="10"/>
                    <a:pt x="4" y="11"/>
                    <a:pt x="4" y="11"/>
                  </a:cubicBezTo>
                  <a:cubicBezTo>
                    <a:pt x="5" y="11"/>
                    <a:pt x="5" y="11"/>
                    <a:pt x="5" y="12"/>
                  </a:cubicBezTo>
                  <a:cubicBezTo>
                    <a:pt x="5" y="12"/>
                    <a:pt x="5" y="12"/>
                    <a:pt x="5" y="12"/>
                  </a:cubicBezTo>
                  <a:cubicBezTo>
                    <a:pt x="5" y="12"/>
                    <a:pt x="5" y="12"/>
                    <a:pt x="5" y="12"/>
                  </a:cubicBezTo>
                  <a:cubicBezTo>
                    <a:pt x="5" y="12"/>
                    <a:pt x="6" y="12"/>
                    <a:pt x="5" y="13"/>
                  </a:cubicBezTo>
                  <a:cubicBezTo>
                    <a:pt x="5" y="13"/>
                    <a:pt x="5" y="14"/>
                    <a:pt x="5" y="14"/>
                  </a:cubicBezTo>
                  <a:cubicBezTo>
                    <a:pt x="5" y="14"/>
                    <a:pt x="5" y="14"/>
                    <a:pt x="5" y="14"/>
                  </a:cubicBezTo>
                  <a:cubicBezTo>
                    <a:pt x="6" y="15"/>
                    <a:pt x="6" y="15"/>
                    <a:pt x="6" y="15"/>
                  </a:cubicBezTo>
                  <a:cubicBezTo>
                    <a:pt x="6" y="15"/>
                    <a:pt x="6" y="16"/>
                    <a:pt x="6" y="16"/>
                  </a:cubicBezTo>
                  <a:cubicBezTo>
                    <a:pt x="6" y="16"/>
                    <a:pt x="6" y="16"/>
                    <a:pt x="6" y="16"/>
                  </a:cubicBezTo>
                  <a:cubicBezTo>
                    <a:pt x="6" y="16"/>
                    <a:pt x="6" y="17"/>
                    <a:pt x="6" y="17"/>
                  </a:cubicBezTo>
                  <a:cubicBezTo>
                    <a:pt x="7" y="18"/>
                    <a:pt x="7" y="18"/>
                    <a:pt x="7" y="19"/>
                  </a:cubicBezTo>
                  <a:cubicBezTo>
                    <a:pt x="7" y="19"/>
                    <a:pt x="7" y="19"/>
                    <a:pt x="6" y="20"/>
                  </a:cubicBezTo>
                  <a:cubicBezTo>
                    <a:pt x="6" y="20"/>
                    <a:pt x="6" y="20"/>
                    <a:pt x="5" y="21"/>
                  </a:cubicBezTo>
                  <a:cubicBezTo>
                    <a:pt x="5" y="21"/>
                    <a:pt x="5" y="22"/>
                    <a:pt x="5" y="22"/>
                  </a:cubicBezTo>
                  <a:cubicBezTo>
                    <a:pt x="5" y="22"/>
                    <a:pt x="5" y="22"/>
                    <a:pt x="5" y="22"/>
                  </a:cubicBezTo>
                  <a:cubicBezTo>
                    <a:pt x="5" y="22"/>
                    <a:pt x="5" y="22"/>
                    <a:pt x="5" y="23"/>
                  </a:cubicBezTo>
                  <a:cubicBezTo>
                    <a:pt x="5" y="23"/>
                    <a:pt x="5" y="23"/>
                    <a:pt x="5" y="23"/>
                  </a:cubicBezTo>
                  <a:cubicBezTo>
                    <a:pt x="5" y="23"/>
                    <a:pt x="5" y="23"/>
                    <a:pt x="5" y="23"/>
                  </a:cubicBezTo>
                  <a:cubicBezTo>
                    <a:pt x="5" y="24"/>
                    <a:pt x="6" y="24"/>
                    <a:pt x="6" y="23"/>
                  </a:cubicBezTo>
                  <a:cubicBezTo>
                    <a:pt x="6" y="23"/>
                    <a:pt x="6" y="23"/>
                    <a:pt x="6" y="23"/>
                  </a:cubicBezTo>
                  <a:cubicBezTo>
                    <a:pt x="7" y="23"/>
                    <a:pt x="7" y="23"/>
                    <a:pt x="7" y="23"/>
                  </a:cubicBezTo>
                  <a:cubicBezTo>
                    <a:pt x="7" y="23"/>
                    <a:pt x="7" y="23"/>
                    <a:pt x="7" y="23"/>
                  </a:cubicBezTo>
                  <a:cubicBezTo>
                    <a:pt x="7" y="24"/>
                    <a:pt x="7" y="24"/>
                    <a:pt x="7" y="24"/>
                  </a:cubicBezTo>
                  <a:cubicBezTo>
                    <a:pt x="7" y="25"/>
                    <a:pt x="7" y="25"/>
                    <a:pt x="7" y="25"/>
                  </a:cubicBezTo>
                  <a:cubicBezTo>
                    <a:pt x="7" y="25"/>
                    <a:pt x="7" y="27"/>
                    <a:pt x="7" y="28"/>
                  </a:cubicBezTo>
                  <a:cubicBezTo>
                    <a:pt x="7" y="28"/>
                    <a:pt x="7" y="28"/>
                    <a:pt x="8" y="28"/>
                  </a:cubicBezTo>
                  <a:cubicBezTo>
                    <a:pt x="8" y="28"/>
                    <a:pt x="8" y="28"/>
                    <a:pt x="8" y="28"/>
                  </a:cubicBezTo>
                  <a:cubicBezTo>
                    <a:pt x="8" y="29"/>
                    <a:pt x="8" y="29"/>
                    <a:pt x="8" y="29"/>
                  </a:cubicBezTo>
                  <a:cubicBezTo>
                    <a:pt x="8" y="29"/>
                    <a:pt x="9" y="29"/>
                    <a:pt x="9" y="30"/>
                  </a:cubicBezTo>
                  <a:cubicBezTo>
                    <a:pt x="9" y="30"/>
                    <a:pt x="9" y="30"/>
                    <a:pt x="9" y="30"/>
                  </a:cubicBezTo>
                  <a:cubicBezTo>
                    <a:pt x="9" y="30"/>
                    <a:pt x="9" y="30"/>
                    <a:pt x="9" y="30"/>
                  </a:cubicBezTo>
                  <a:cubicBezTo>
                    <a:pt x="9" y="30"/>
                    <a:pt x="9" y="30"/>
                    <a:pt x="9" y="30"/>
                  </a:cubicBezTo>
                  <a:cubicBezTo>
                    <a:pt x="9" y="30"/>
                    <a:pt x="9" y="31"/>
                    <a:pt x="9" y="31"/>
                  </a:cubicBezTo>
                  <a:cubicBezTo>
                    <a:pt x="9" y="31"/>
                    <a:pt x="9" y="31"/>
                    <a:pt x="9" y="31"/>
                  </a:cubicBezTo>
                  <a:cubicBezTo>
                    <a:pt x="9" y="31"/>
                    <a:pt x="9" y="32"/>
                    <a:pt x="10" y="32"/>
                  </a:cubicBezTo>
                  <a:cubicBezTo>
                    <a:pt x="10" y="32"/>
                    <a:pt x="11" y="33"/>
                    <a:pt x="12" y="33"/>
                  </a:cubicBezTo>
                  <a:cubicBezTo>
                    <a:pt x="13" y="33"/>
                    <a:pt x="13" y="32"/>
                    <a:pt x="13" y="32"/>
                  </a:cubicBezTo>
                  <a:cubicBezTo>
                    <a:pt x="13" y="32"/>
                    <a:pt x="14" y="32"/>
                    <a:pt x="14" y="33"/>
                  </a:cubicBezTo>
                  <a:cubicBezTo>
                    <a:pt x="14" y="33"/>
                    <a:pt x="14" y="33"/>
                    <a:pt x="14" y="33"/>
                  </a:cubicBezTo>
                  <a:cubicBezTo>
                    <a:pt x="14" y="33"/>
                    <a:pt x="14" y="33"/>
                    <a:pt x="14" y="33"/>
                  </a:cubicBezTo>
                  <a:cubicBezTo>
                    <a:pt x="15" y="33"/>
                    <a:pt x="15" y="33"/>
                    <a:pt x="15" y="33"/>
                  </a:cubicBezTo>
                  <a:cubicBezTo>
                    <a:pt x="15" y="33"/>
                    <a:pt x="16" y="33"/>
                    <a:pt x="16" y="33"/>
                  </a:cubicBezTo>
                  <a:cubicBezTo>
                    <a:pt x="16" y="33"/>
                    <a:pt x="17" y="33"/>
                    <a:pt x="17" y="33"/>
                  </a:cubicBezTo>
                  <a:cubicBezTo>
                    <a:pt x="17" y="33"/>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9" y="34"/>
                    <a:pt x="19" y="34"/>
                    <a:pt x="19" y="34"/>
                  </a:cubicBezTo>
                  <a:cubicBezTo>
                    <a:pt x="19" y="31"/>
                    <a:pt x="19" y="31"/>
                    <a:pt x="19" y="31"/>
                  </a:cubicBezTo>
                  <a:cubicBezTo>
                    <a:pt x="50" y="35"/>
                    <a:pt x="50" y="35"/>
                    <a:pt x="50" y="35"/>
                  </a:cubicBezTo>
                  <a:cubicBezTo>
                    <a:pt x="50" y="35"/>
                    <a:pt x="50" y="36"/>
                    <a:pt x="50" y="35"/>
                  </a:cubicBezTo>
                  <a:cubicBezTo>
                    <a:pt x="50" y="35"/>
                    <a:pt x="50" y="35"/>
                    <a:pt x="50" y="35"/>
                  </a:cubicBezTo>
                  <a:cubicBezTo>
                    <a:pt x="50" y="35"/>
                    <a:pt x="50" y="35"/>
                    <a:pt x="50" y="35"/>
                  </a:cubicBezTo>
                  <a:cubicBezTo>
                    <a:pt x="50" y="35"/>
                    <a:pt x="50" y="35"/>
                    <a:pt x="50" y="35"/>
                  </a:cubicBezTo>
                  <a:cubicBezTo>
                    <a:pt x="50" y="35"/>
                    <a:pt x="50" y="32"/>
                    <a:pt x="51" y="29"/>
                  </a:cubicBezTo>
                  <a:cubicBezTo>
                    <a:pt x="51" y="29"/>
                    <a:pt x="51" y="29"/>
                    <a:pt x="51" y="29"/>
                  </a:cubicBezTo>
                  <a:cubicBezTo>
                    <a:pt x="51" y="29"/>
                    <a:pt x="51" y="29"/>
                    <a:pt x="51" y="29"/>
                  </a:cubicBezTo>
                  <a:cubicBezTo>
                    <a:pt x="52" y="22"/>
                    <a:pt x="53" y="10"/>
                    <a:pt x="53" y="10"/>
                  </a:cubicBezTo>
                  <a:cubicBezTo>
                    <a:pt x="53" y="10"/>
                    <a:pt x="52" y="22"/>
                    <a:pt x="51" y="29"/>
                  </a:cubicBezTo>
                  <a:cubicBezTo>
                    <a:pt x="53" y="10"/>
                    <a:pt x="53" y="10"/>
                    <a:pt x="53" y="10"/>
                  </a:cubicBezTo>
                  <a:cubicBezTo>
                    <a:pt x="53" y="10"/>
                    <a:pt x="20" y="6"/>
                    <a:pt x="4"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7" name="Freeform 451">
              <a:extLst>
                <a:ext uri="{FF2B5EF4-FFF2-40B4-BE49-F238E27FC236}">
                  <a16:creationId xmlns:a16="http://schemas.microsoft.com/office/drawing/2014/main" id="{47B472D5-5BFF-47AB-89FC-24EE1896DA12}"/>
                </a:ext>
              </a:extLst>
            </p:cNvPr>
            <p:cNvSpPr>
              <a:spLocks/>
            </p:cNvSpPr>
            <p:nvPr/>
          </p:nvSpPr>
          <p:spPr bwMode="auto">
            <a:xfrm>
              <a:off x="-1928814" y="698501"/>
              <a:ext cx="120650" cy="76200"/>
            </a:xfrm>
            <a:custGeom>
              <a:avLst/>
              <a:gdLst>
                <a:gd name="T0" fmla="*/ 33 w 33"/>
                <a:gd name="T1" fmla="*/ 17 h 21"/>
                <a:gd name="T2" fmla="*/ 33 w 33"/>
                <a:gd name="T3" fmla="*/ 16 h 21"/>
                <a:gd name="T4" fmla="*/ 33 w 33"/>
                <a:gd name="T5" fmla="*/ 15 h 21"/>
                <a:gd name="T6" fmla="*/ 33 w 33"/>
                <a:gd name="T7" fmla="*/ 15 h 21"/>
                <a:gd name="T8" fmla="*/ 32 w 33"/>
                <a:gd name="T9" fmla="*/ 10 h 21"/>
                <a:gd name="T10" fmla="*/ 32 w 33"/>
                <a:gd name="T11" fmla="*/ 9 h 21"/>
                <a:gd name="T12" fmla="*/ 32 w 33"/>
                <a:gd name="T13" fmla="*/ 9 h 21"/>
                <a:gd name="T14" fmla="*/ 32 w 33"/>
                <a:gd name="T15" fmla="*/ 8 h 21"/>
                <a:gd name="T16" fmla="*/ 32 w 33"/>
                <a:gd name="T17" fmla="*/ 8 h 21"/>
                <a:gd name="T18" fmla="*/ 31 w 33"/>
                <a:gd name="T19" fmla="*/ 8 h 21"/>
                <a:gd name="T20" fmla="*/ 31 w 33"/>
                <a:gd name="T21" fmla="*/ 8 h 21"/>
                <a:gd name="T22" fmla="*/ 31 w 33"/>
                <a:gd name="T23" fmla="*/ 7 h 21"/>
                <a:gd name="T24" fmla="*/ 31 w 33"/>
                <a:gd name="T25" fmla="*/ 7 h 21"/>
                <a:gd name="T26" fmla="*/ 31 w 33"/>
                <a:gd name="T27" fmla="*/ 7 h 21"/>
                <a:gd name="T28" fmla="*/ 31 w 33"/>
                <a:gd name="T29" fmla="*/ 7 h 21"/>
                <a:gd name="T30" fmla="*/ 31 w 33"/>
                <a:gd name="T31" fmla="*/ 7 h 21"/>
                <a:gd name="T32" fmla="*/ 31 w 33"/>
                <a:gd name="T33" fmla="*/ 6 h 21"/>
                <a:gd name="T34" fmla="*/ 31 w 33"/>
                <a:gd name="T35" fmla="*/ 5 h 21"/>
                <a:gd name="T36" fmla="*/ 31 w 33"/>
                <a:gd name="T37" fmla="*/ 5 h 21"/>
                <a:gd name="T38" fmla="*/ 31 w 33"/>
                <a:gd name="T39" fmla="*/ 5 h 21"/>
                <a:gd name="T40" fmla="*/ 31 w 33"/>
                <a:gd name="T41" fmla="*/ 5 h 21"/>
                <a:gd name="T42" fmla="*/ 31 w 33"/>
                <a:gd name="T43" fmla="*/ 5 h 21"/>
                <a:gd name="T44" fmla="*/ 31 w 33"/>
                <a:gd name="T45" fmla="*/ 5 h 21"/>
                <a:gd name="T46" fmla="*/ 31 w 33"/>
                <a:gd name="T47" fmla="*/ 4 h 21"/>
                <a:gd name="T48" fmla="*/ 31 w 33"/>
                <a:gd name="T49" fmla="*/ 4 h 21"/>
                <a:gd name="T50" fmla="*/ 31 w 33"/>
                <a:gd name="T51" fmla="*/ 4 h 21"/>
                <a:gd name="T52" fmla="*/ 30 w 33"/>
                <a:gd name="T53" fmla="*/ 4 h 21"/>
                <a:gd name="T54" fmla="*/ 31 w 33"/>
                <a:gd name="T55" fmla="*/ 3 h 21"/>
                <a:gd name="T56" fmla="*/ 31 w 33"/>
                <a:gd name="T57" fmla="*/ 3 h 21"/>
                <a:gd name="T58" fmla="*/ 31 w 33"/>
                <a:gd name="T59" fmla="*/ 2 h 21"/>
                <a:gd name="T60" fmla="*/ 21 w 33"/>
                <a:gd name="T61" fmla="*/ 2 h 21"/>
                <a:gd name="T62" fmla="*/ 2 w 33"/>
                <a:gd name="T63" fmla="*/ 0 h 21"/>
                <a:gd name="T64" fmla="*/ 0 w 33"/>
                <a:gd name="T65" fmla="*/ 19 h 21"/>
                <a:gd name="T66" fmla="*/ 9 w 33"/>
                <a:gd name="T67" fmla="*/ 20 h 21"/>
                <a:gd name="T68" fmla="*/ 33 w 33"/>
                <a:gd name="T69" fmla="*/ 21 h 21"/>
                <a:gd name="T70" fmla="*/ 33 w 33"/>
                <a:gd name="T71" fmla="*/ 20 h 21"/>
                <a:gd name="T72" fmla="*/ 33 w 33"/>
                <a:gd name="T73" fmla="*/ 17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3" h="21">
                  <a:moveTo>
                    <a:pt x="33" y="17"/>
                  </a:moveTo>
                  <a:cubicBezTo>
                    <a:pt x="33" y="17"/>
                    <a:pt x="33" y="16"/>
                    <a:pt x="33" y="16"/>
                  </a:cubicBezTo>
                  <a:cubicBezTo>
                    <a:pt x="33" y="15"/>
                    <a:pt x="33" y="15"/>
                    <a:pt x="33" y="15"/>
                  </a:cubicBezTo>
                  <a:cubicBezTo>
                    <a:pt x="33" y="15"/>
                    <a:pt x="33" y="15"/>
                    <a:pt x="33" y="15"/>
                  </a:cubicBezTo>
                  <a:cubicBezTo>
                    <a:pt x="32" y="13"/>
                    <a:pt x="32" y="11"/>
                    <a:pt x="32" y="10"/>
                  </a:cubicBezTo>
                  <a:cubicBezTo>
                    <a:pt x="32" y="10"/>
                    <a:pt x="32" y="9"/>
                    <a:pt x="32" y="9"/>
                  </a:cubicBezTo>
                  <a:cubicBezTo>
                    <a:pt x="32" y="9"/>
                    <a:pt x="32" y="9"/>
                    <a:pt x="32" y="9"/>
                  </a:cubicBezTo>
                  <a:cubicBezTo>
                    <a:pt x="32" y="9"/>
                    <a:pt x="32" y="8"/>
                    <a:pt x="32" y="8"/>
                  </a:cubicBezTo>
                  <a:cubicBezTo>
                    <a:pt x="32" y="8"/>
                    <a:pt x="32" y="8"/>
                    <a:pt x="32" y="8"/>
                  </a:cubicBezTo>
                  <a:cubicBezTo>
                    <a:pt x="31" y="8"/>
                    <a:pt x="31" y="8"/>
                    <a:pt x="31" y="8"/>
                  </a:cubicBezTo>
                  <a:cubicBezTo>
                    <a:pt x="31" y="8"/>
                    <a:pt x="31" y="8"/>
                    <a:pt x="31" y="8"/>
                  </a:cubicBezTo>
                  <a:cubicBezTo>
                    <a:pt x="31" y="8"/>
                    <a:pt x="31" y="7"/>
                    <a:pt x="31" y="7"/>
                  </a:cubicBezTo>
                  <a:cubicBezTo>
                    <a:pt x="31" y="7"/>
                    <a:pt x="31" y="7"/>
                    <a:pt x="31" y="7"/>
                  </a:cubicBezTo>
                  <a:cubicBezTo>
                    <a:pt x="31" y="7"/>
                    <a:pt x="31" y="7"/>
                    <a:pt x="31" y="7"/>
                  </a:cubicBezTo>
                  <a:cubicBezTo>
                    <a:pt x="31" y="7"/>
                    <a:pt x="31" y="7"/>
                    <a:pt x="31" y="7"/>
                  </a:cubicBezTo>
                  <a:cubicBezTo>
                    <a:pt x="31" y="7"/>
                    <a:pt x="31" y="7"/>
                    <a:pt x="31" y="7"/>
                  </a:cubicBezTo>
                  <a:cubicBezTo>
                    <a:pt x="31" y="7"/>
                    <a:pt x="31" y="7"/>
                    <a:pt x="31" y="6"/>
                  </a:cubicBezTo>
                  <a:cubicBezTo>
                    <a:pt x="31" y="6"/>
                    <a:pt x="31" y="6"/>
                    <a:pt x="31" y="5"/>
                  </a:cubicBezTo>
                  <a:cubicBezTo>
                    <a:pt x="31" y="5"/>
                    <a:pt x="31" y="5"/>
                    <a:pt x="31" y="5"/>
                  </a:cubicBezTo>
                  <a:cubicBezTo>
                    <a:pt x="31" y="5"/>
                    <a:pt x="31" y="5"/>
                    <a:pt x="31" y="5"/>
                  </a:cubicBezTo>
                  <a:cubicBezTo>
                    <a:pt x="31" y="5"/>
                    <a:pt x="31" y="5"/>
                    <a:pt x="31" y="5"/>
                  </a:cubicBezTo>
                  <a:cubicBezTo>
                    <a:pt x="31" y="5"/>
                    <a:pt x="31" y="5"/>
                    <a:pt x="31" y="5"/>
                  </a:cubicBezTo>
                  <a:cubicBezTo>
                    <a:pt x="31" y="5"/>
                    <a:pt x="31" y="5"/>
                    <a:pt x="31" y="5"/>
                  </a:cubicBezTo>
                  <a:cubicBezTo>
                    <a:pt x="31" y="4"/>
                    <a:pt x="31" y="4"/>
                    <a:pt x="31" y="4"/>
                  </a:cubicBezTo>
                  <a:cubicBezTo>
                    <a:pt x="31" y="4"/>
                    <a:pt x="31" y="4"/>
                    <a:pt x="31" y="4"/>
                  </a:cubicBezTo>
                  <a:cubicBezTo>
                    <a:pt x="31" y="4"/>
                    <a:pt x="31" y="4"/>
                    <a:pt x="31" y="4"/>
                  </a:cubicBezTo>
                  <a:cubicBezTo>
                    <a:pt x="30" y="4"/>
                    <a:pt x="30" y="4"/>
                    <a:pt x="30" y="4"/>
                  </a:cubicBezTo>
                  <a:cubicBezTo>
                    <a:pt x="30" y="4"/>
                    <a:pt x="30" y="3"/>
                    <a:pt x="31" y="3"/>
                  </a:cubicBezTo>
                  <a:cubicBezTo>
                    <a:pt x="31" y="3"/>
                    <a:pt x="31" y="3"/>
                    <a:pt x="31" y="3"/>
                  </a:cubicBezTo>
                  <a:cubicBezTo>
                    <a:pt x="31" y="3"/>
                    <a:pt x="31" y="2"/>
                    <a:pt x="31" y="2"/>
                  </a:cubicBezTo>
                  <a:cubicBezTo>
                    <a:pt x="30" y="2"/>
                    <a:pt x="26" y="2"/>
                    <a:pt x="21" y="2"/>
                  </a:cubicBezTo>
                  <a:cubicBezTo>
                    <a:pt x="15" y="1"/>
                    <a:pt x="7" y="1"/>
                    <a:pt x="2" y="0"/>
                  </a:cubicBezTo>
                  <a:cubicBezTo>
                    <a:pt x="0" y="19"/>
                    <a:pt x="0" y="19"/>
                    <a:pt x="0" y="19"/>
                  </a:cubicBezTo>
                  <a:cubicBezTo>
                    <a:pt x="2" y="20"/>
                    <a:pt x="6" y="20"/>
                    <a:pt x="9" y="20"/>
                  </a:cubicBezTo>
                  <a:cubicBezTo>
                    <a:pt x="20" y="21"/>
                    <a:pt x="33" y="21"/>
                    <a:pt x="33" y="21"/>
                  </a:cubicBezTo>
                  <a:cubicBezTo>
                    <a:pt x="33" y="21"/>
                    <a:pt x="33" y="20"/>
                    <a:pt x="33" y="20"/>
                  </a:cubicBezTo>
                  <a:cubicBezTo>
                    <a:pt x="33" y="19"/>
                    <a:pt x="33" y="18"/>
                    <a:pt x="33" y="1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8" name="Freeform 452">
              <a:extLst>
                <a:ext uri="{FF2B5EF4-FFF2-40B4-BE49-F238E27FC236}">
                  <a16:creationId xmlns:a16="http://schemas.microsoft.com/office/drawing/2014/main" id="{07C1E827-2F44-49EF-A718-DDEAD32B338C}"/>
                </a:ext>
              </a:extLst>
            </p:cNvPr>
            <p:cNvSpPr>
              <a:spLocks/>
            </p:cNvSpPr>
            <p:nvPr/>
          </p:nvSpPr>
          <p:spPr bwMode="auto">
            <a:xfrm>
              <a:off x="-1928814" y="698501"/>
              <a:ext cx="120650" cy="76200"/>
            </a:xfrm>
            <a:custGeom>
              <a:avLst/>
              <a:gdLst>
                <a:gd name="T0" fmla="*/ 33 w 33"/>
                <a:gd name="T1" fmla="*/ 17 h 21"/>
                <a:gd name="T2" fmla="*/ 33 w 33"/>
                <a:gd name="T3" fmla="*/ 16 h 21"/>
                <a:gd name="T4" fmla="*/ 33 w 33"/>
                <a:gd name="T5" fmla="*/ 15 h 21"/>
                <a:gd name="T6" fmla="*/ 33 w 33"/>
                <a:gd name="T7" fmla="*/ 15 h 21"/>
                <a:gd name="T8" fmla="*/ 32 w 33"/>
                <a:gd name="T9" fmla="*/ 10 h 21"/>
                <a:gd name="T10" fmla="*/ 32 w 33"/>
                <a:gd name="T11" fmla="*/ 9 h 21"/>
                <a:gd name="T12" fmla="*/ 32 w 33"/>
                <a:gd name="T13" fmla="*/ 9 h 21"/>
                <a:gd name="T14" fmla="*/ 32 w 33"/>
                <a:gd name="T15" fmla="*/ 8 h 21"/>
                <a:gd name="T16" fmla="*/ 32 w 33"/>
                <a:gd name="T17" fmla="*/ 8 h 21"/>
                <a:gd name="T18" fmla="*/ 31 w 33"/>
                <a:gd name="T19" fmla="*/ 8 h 21"/>
                <a:gd name="T20" fmla="*/ 31 w 33"/>
                <a:gd name="T21" fmla="*/ 8 h 21"/>
                <a:gd name="T22" fmla="*/ 31 w 33"/>
                <a:gd name="T23" fmla="*/ 7 h 21"/>
                <a:gd name="T24" fmla="*/ 31 w 33"/>
                <a:gd name="T25" fmla="*/ 7 h 21"/>
                <a:gd name="T26" fmla="*/ 31 w 33"/>
                <a:gd name="T27" fmla="*/ 7 h 21"/>
                <a:gd name="T28" fmla="*/ 31 w 33"/>
                <a:gd name="T29" fmla="*/ 7 h 21"/>
                <a:gd name="T30" fmla="*/ 31 w 33"/>
                <a:gd name="T31" fmla="*/ 7 h 21"/>
                <a:gd name="T32" fmla="*/ 31 w 33"/>
                <a:gd name="T33" fmla="*/ 6 h 21"/>
                <a:gd name="T34" fmla="*/ 31 w 33"/>
                <a:gd name="T35" fmla="*/ 5 h 21"/>
                <a:gd name="T36" fmla="*/ 31 w 33"/>
                <a:gd name="T37" fmla="*/ 5 h 21"/>
                <a:gd name="T38" fmla="*/ 31 w 33"/>
                <a:gd name="T39" fmla="*/ 5 h 21"/>
                <a:gd name="T40" fmla="*/ 31 w 33"/>
                <a:gd name="T41" fmla="*/ 5 h 21"/>
                <a:gd name="T42" fmla="*/ 31 w 33"/>
                <a:gd name="T43" fmla="*/ 5 h 21"/>
                <a:gd name="T44" fmla="*/ 31 w 33"/>
                <a:gd name="T45" fmla="*/ 5 h 21"/>
                <a:gd name="T46" fmla="*/ 31 w 33"/>
                <a:gd name="T47" fmla="*/ 4 h 21"/>
                <a:gd name="T48" fmla="*/ 31 w 33"/>
                <a:gd name="T49" fmla="*/ 4 h 21"/>
                <a:gd name="T50" fmla="*/ 31 w 33"/>
                <a:gd name="T51" fmla="*/ 4 h 21"/>
                <a:gd name="T52" fmla="*/ 30 w 33"/>
                <a:gd name="T53" fmla="*/ 4 h 21"/>
                <a:gd name="T54" fmla="*/ 31 w 33"/>
                <a:gd name="T55" fmla="*/ 3 h 21"/>
                <a:gd name="T56" fmla="*/ 31 w 33"/>
                <a:gd name="T57" fmla="*/ 3 h 21"/>
                <a:gd name="T58" fmla="*/ 31 w 33"/>
                <a:gd name="T59" fmla="*/ 2 h 21"/>
                <a:gd name="T60" fmla="*/ 21 w 33"/>
                <a:gd name="T61" fmla="*/ 2 h 21"/>
                <a:gd name="T62" fmla="*/ 2 w 33"/>
                <a:gd name="T63" fmla="*/ 0 h 21"/>
                <a:gd name="T64" fmla="*/ 0 w 33"/>
                <a:gd name="T65" fmla="*/ 19 h 21"/>
                <a:gd name="T66" fmla="*/ 9 w 33"/>
                <a:gd name="T67" fmla="*/ 20 h 21"/>
                <a:gd name="T68" fmla="*/ 33 w 33"/>
                <a:gd name="T69" fmla="*/ 21 h 21"/>
                <a:gd name="T70" fmla="*/ 33 w 33"/>
                <a:gd name="T71" fmla="*/ 20 h 21"/>
                <a:gd name="T72" fmla="*/ 33 w 33"/>
                <a:gd name="T73" fmla="*/ 17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3" h="21">
                  <a:moveTo>
                    <a:pt x="33" y="17"/>
                  </a:moveTo>
                  <a:cubicBezTo>
                    <a:pt x="33" y="17"/>
                    <a:pt x="33" y="16"/>
                    <a:pt x="33" y="16"/>
                  </a:cubicBezTo>
                  <a:cubicBezTo>
                    <a:pt x="33" y="15"/>
                    <a:pt x="33" y="15"/>
                    <a:pt x="33" y="15"/>
                  </a:cubicBezTo>
                  <a:cubicBezTo>
                    <a:pt x="33" y="15"/>
                    <a:pt x="33" y="15"/>
                    <a:pt x="33" y="15"/>
                  </a:cubicBezTo>
                  <a:cubicBezTo>
                    <a:pt x="32" y="13"/>
                    <a:pt x="32" y="11"/>
                    <a:pt x="32" y="10"/>
                  </a:cubicBezTo>
                  <a:cubicBezTo>
                    <a:pt x="32" y="10"/>
                    <a:pt x="32" y="9"/>
                    <a:pt x="32" y="9"/>
                  </a:cubicBezTo>
                  <a:cubicBezTo>
                    <a:pt x="32" y="9"/>
                    <a:pt x="32" y="9"/>
                    <a:pt x="32" y="9"/>
                  </a:cubicBezTo>
                  <a:cubicBezTo>
                    <a:pt x="32" y="9"/>
                    <a:pt x="32" y="8"/>
                    <a:pt x="32" y="8"/>
                  </a:cubicBezTo>
                  <a:cubicBezTo>
                    <a:pt x="32" y="8"/>
                    <a:pt x="32" y="8"/>
                    <a:pt x="32" y="8"/>
                  </a:cubicBezTo>
                  <a:cubicBezTo>
                    <a:pt x="31" y="8"/>
                    <a:pt x="31" y="8"/>
                    <a:pt x="31" y="8"/>
                  </a:cubicBezTo>
                  <a:cubicBezTo>
                    <a:pt x="31" y="8"/>
                    <a:pt x="31" y="8"/>
                    <a:pt x="31" y="8"/>
                  </a:cubicBezTo>
                  <a:cubicBezTo>
                    <a:pt x="31" y="8"/>
                    <a:pt x="31" y="7"/>
                    <a:pt x="31" y="7"/>
                  </a:cubicBezTo>
                  <a:cubicBezTo>
                    <a:pt x="31" y="7"/>
                    <a:pt x="31" y="7"/>
                    <a:pt x="31" y="7"/>
                  </a:cubicBezTo>
                  <a:cubicBezTo>
                    <a:pt x="31" y="7"/>
                    <a:pt x="31" y="7"/>
                    <a:pt x="31" y="7"/>
                  </a:cubicBezTo>
                  <a:cubicBezTo>
                    <a:pt x="31" y="7"/>
                    <a:pt x="31" y="7"/>
                    <a:pt x="31" y="7"/>
                  </a:cubicBezTo>
                  <a:cubicBezTo>
                    <a:pt x="31" y="7"/>
                    <a:pt x="31" y="7"/>
                    <a:pt x="31" y="7"/>
                  </a:cubicBezTo>
                  <a:cubicBezTo>
                    <a:pt x="31" y="7"/>
                    <a:pt x="31" y="7"/>
                    <a:pt x="31" y="6"/>
                  </a:cubicBezTo>
                  <a:cubicBezTo>
                    <a:pt x="31" y="6"/>
                    <a:pt x="31" y="6"/>
                    <a:pt x="31" y="5"/>
                  </a:cubicBezTo>
                  <a:cubicBezTo>
                    <a:pt x="31" y="5"/>
                    <a:pt x="31" y="5"/>
                    <a:pt x="31" y="5"/>
                  </a:cubicBezTo>
                  <a:cubicBezTo>
                    <a:pt x="31" y="5"/>
                    <a:pt x="31" y="5"/>
                    <a:pt x="31" y="5"/>
                  </a:cubicBezTo>
                  <a:cubicBezTo>
                    <a:pt x="31" y="5"/>
                    <a:pt x="31" y="5"/>
                    <a:pt x="31" y="5"/>
                  </a:cubicBezTo>
                  <a:cubicBezTo>
                    <a:pt x="31" y="5"/>
                    <a:pt x="31" y="5"/>
                    <a:pt x="31" y="5"/>
                  </a:cubicBezTo>
                  <a:cubicBezTo>
                    <a:pt x="31" y="5"/>
                    <a:pt x="31" y="5"/>
                    <a:pt x="31" y="5"/>
                  </a:cubicBezTo>
                  <a:cubicBezTo>
                    <a:pt x="31" y="4"/>
                    <a:pt x="31" y="4"/>
                    <a:pt x="31" y="4"/>
                  </a:cubicBezTo>
                  <a:cubicBezTo>
                    <a:pt x="31" y="4"/>
                    <a:pt x="31" y="4"/>
                    <a:pt x="31" y="4"/>
                  </a:cubicBezTo>
                  <a:cubicBezTo>
                    <a:pt x="31" y="4"/>
                    <a:pt x="31" y="4"/>
                    <a:pt x="31" y="4"/>
                  </a:cubicBezTo>
                  <a:cubicBezTo>
                    <a:pt x="30" y="4"/>
                    <a:pt x="30" y="4"/>
                    <a:pt x="30" y="4"/>
                  </a:cubicBezTo>
                  <a:cubicBezTo>
                    <a:pt x="30" y="4"/>
                    <a:pt x="30" y="3"/>
                    <a:pt x="31" y="3"/>
                  </a:cubicBezTo>
                  <a:cubicBezTo>
                    <a:pt x="31" y="3"/>
                    <a:pt x="31" y="3"/>
                    <a:pt x="31" y="3"/>
                  </a:cubicBezTo>
                  <a:cubicBezTo>
                    <a:pt x="31" y="3"/>
                    <a:pt x="31" y="2"/>
                    <a:pt x="31" y="2"/>
                  </a:cubicBezTo>
                  <a:cubicBezTo>
                    <a:pt x="30" y="2"/>
                    <a:pt x="26" y="2"/>
                    <a:pt x="21" y="2"/>
                  </a:cubicBezTo>
                  <a:cubicBezTo>
                    <a:pt x="15" y="1"/>
                    <a:pt x="7" y="1"/>
                    <a:pt x="2" y="0"/>
                  </a:cubicBezTo>
                  <a:cubicBezTo>
                    <a:pt x="0" y="19"/>
                    <a:pt x="0" y="19"/>
                    <a:pt x="0" y="19"/>
                  </a:cubicBezTo>
                  <a:cubicBezTo>
                    <a:pt x="2" y="20"/>
                    <a:pt x="6" y="20"/>
                    <a:pt x="9" y="20"/>
                  </a:cubicBezTo>
                  <a:cubicBezTo>
                    <a:pt x="20" y="21"/>
                    <a:pt x="33" y="21"/>
                    <a:pt x="33" y="21"/>
                  </a:cubicBezTo>
                  <a:cubicBezTo>
                    <a:pt x="33" y="21"/>
                    <a:pt x="33" y="20"/>
                    <a:pt x="33" y="20"/>
                  </a:cubicBezTo>
                  <a:cubicBezTo>
                    <a:pt x="33" y="19"/>
                    <a:pt x="33" y="18"/>
                    <a:pt x="33" y="17"/>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409" name="Freeform 453">
              <a:extLst>
                <a:ext uri="{FF2B5EF4-FFF2-40B4-BE49-F238E27FC236}">
                  <a16:creationId xmlns:a16="http://schemas.microsoft.com/office/drawing/2014/main" id="{7C77EA2F-1943-4765-ADFE-5FF2A0EEA64F}"/>
                </a:ext>
              </a:extLst>
            </p:cNvPr>
            <p:cNvSpPr>
              <a:spLocks/>
            </p:cNvSpPr>
            <p:nvPr/>
          </p:nvSpPr>
          <p:spPr bwMode="auto">
            <a:xfrm>
              <a:off x="-2157414" y="661988"/>
              <a:ext cx="112713" cy="177800"/>
            </a:xfrm>
            <a:custGeom>
              <a:avLst/>
              <a:gdLst>
                <a:gd name="T0" fmla="*/ 29 w 31"/>
                <a:gd name="T1" fmla="*/ 34 h 49"/>
                <a:gd name="T2" fmla="*/ 29 w 31"/>
                <a:gd name="T3" fmla="*/ 34 h 49"/>
                <a:gd name="T4" fmla="*/ 29 w 31"/>
                <a:gd name="T5" fmla="*/ 34 h 49"/>
                <a:gd name="T6" fmla="*/ 29 w 31"/>
                <a:gd name="T7" fmla="*/ 34 h 49"/>
                <a:gd name="T8" fmla="*/ 28 w 31"/>
                <a:gd name="T9" fmla="*/ 33 h 49"/>
                <a:gd name="T10" fmla="*/ 27 w 31"/>
                <a:gd name="T11" fmla="*/ 33 h 49"/>
                <a:gd name="T12" fmla="*/ 26 w 31"/>
                <a:gd name="T13" fmla="*/ 32 h 49"/>
                <a:gd name="T14" fmla="*/ 25 w 31"/>
                <a:gd name="T15" fmla="*/ 32 h 49"/>
                <a:gd name="T16" fmla="*/ 24 w 31"/>
                <a:gd name="T17" fmla="*/ 33 h 49"/>
                <a:gd name="T18" fmla="*/ 22 w 31"/>
                <a:gd name="T19" fmla="*/ 32 h 49"/>
                <a:gd name="T20" fmla="*/ 21 w 31"/>
                <a:gd name="T21" fmla="*/ 31 h 49"/>
                <a:gd name="T22" fmla="*/ 21 w 31"/>
                <a:gd name="T23" fmla="*/ 30 h 49"/>
                <a:gd name="T24" fmla="*/ 21 w 31"/>
                <a:gd name="T25" fmla="*/ 30 h 49"/>
                <a:gd name="T26" fmla="*/ 20 w 31"/>
                <a:gd name="T27" fmla="*/ 29 h 49"/>
                <a:gd name="T28" fmla="*/ 20 w 31"/>
                <a:gd name="T29" fmla="*/ 28 h 49"/>
                <a:gd name="T30" fmla="*/ 19 w 31"/>
                <a:gd name="T31" fmla="*/ 25 h 49"/>
                <a:gd name="T32" fmla="*/ 19 w 31"/>
                <a:gd name="T33" fmla="*/ 23 h 49"/>
                <a:gd name="T34" fmla="*/ 18 w 31"/>
                <a:gd name="T35" fmla="*/ 23 h 49"/>
                <a:gd name="T36" fmla="*/ 17 w 31"/>
                <a:gd name="T37" fmla="*/ 24 h 49"/>
                <a:gd name="T38" fmla="*/ 17 w 31"/>
                <a:gd name="T39" fmla="*/ 22 h 49"/>
                <a:gd name="T40" fmla="*/ 19 w 31"/>
                <a:gd name="T41" fmla="*/ 19 h 49"/>
                <a:gd name="T42" fmla="*/ 18 w 31"/>
                <a:gd name="T43" fmla="*/ 17 h 49"/>
                <a:gd name="T44" fmla="*/ 18 w 31"/>
                <a:gd name="T45" fmla="*/ 16 h 49"/>
                <a:gd name="T46" fmla="*/ 18 w 31"/>
                <a:gd name="T47" fmla="*/ 14 h 49"/>
                <a:gd name="T48" fmla="*/ 17 w 31"/>
                <a:gd name="T49" fmla="*/ 12 h 49"/>
                <a:gd name="T50" fmla="*/ 17 w 31"/>
                <a:gd name="T51" fmla="*/ 12 h 49"/>
                <a:gd name="T52" fmla="*/ 16 w 31"/>
                <a:gd name="T53" fmla="*/ 10 h 49"/>
                <a:gd name="T54" fmla="*/ 16 w 31"/>
                <a:gd name="T55" fmla="*/ 9 h 49"/>
                <a:gd name="T56" fmla="*/ 14 w 31"/>
                <a:gd name="T57" fmla="*/ 7 h 49"/>
                <a:gd name="T58" fmla="*/ 14 w 31"/>
                <a:gd name="T59" fmla="*/ 6 h 49"/>
                <a:gd name="T60" fmla="*/ 14 w 31"/>
                <a:gd name="T61" fmla="*/ 6 h 49"/>
                <a:gd name="T62" fmla="*/ 15 w 31"/>
                <a:gd name="T63" fmla="*/ 5 h 49"/>
                <a:gd name="T64" fmla="*/ 15 w 31"/>
                <a:gd name="T65" fmla="*/ 4 h 49"/>
                <a:gd name="T66" fmla="*/ 13 w 31"/>
                <a:gd name="T67" fmla="*/ 1 h 49"/>
                <a:gd name="T68" fmla="*/ 6 w 31"/>
                <a:gd name="T69" fmla="*/ 19 h 49"/>
                <a:gd name="T70" fmla="*/ 6 w 31"/>
                <a:gd name="T71" fmla="*/ 20 h 49"/>
                <a:gd name="T72" fmla="*/ 7 w 31"/>
                <a:gd name="T73" fmla="*/ 21 h 49"/>
                <a:gd name="T74" fmla="*/ 8 w 31"/>
                <a:gd name="T75" fmla="*/ 23 h 49"/>
                <a:gd name="T76" fmla="*/ 7 w 31"/>
                <a:gd name="T77" fmla="*/ 23 h 49"/>
                <a:gd name="T78" fmla="*/ 7 w 31"/>
                <a:gd name="T79" fmla="*/ 24 h 49"/>
                <a:gd name="T80" fmla="*/ 6 w 31"/>
                <a:gd name="T81" fmla="*/ 24 h 49"/>
                <a:gd name="T82" fmla="*/ 5 w 31"/>
                <a:gd name="T83" fmla="*/ 25 h 49"/>
                <a:gd name="T84" fmla="*/ 5 w 31"/>
                <a:gd name="T85" fmla="*/ 27 h 49"/>
                <a:gd name="T86" fmla="*/ 4 w 31"/>
                <a:gd name="T87" fmla="*/ 29 h 49"/>
                <a:gd name="T88" fmla="*/ 3 w 31"/>
                <a:gd name="T89" fmla="*/ 30 h 49"/>
                <a:gd name="T90" fmla="*/ 3 w 31"/>
                <a:gd name="T91" fmla="*/ 32 h 49"/>
                <a:gd name="T92" fmla="*/ 13 w 31"/>
                <a:gd name="T93" fmla="*/ 47 h 49"/>
                <a:gd name="T94" fmla="*/ 31 w 31"/>
                <a:gd name="T95" fmla="*/ 34 h 49"/>
                <a:gd name="T96" fmla="*/ 31 w 31"/>
                <a:gd name="T97" fmla="*/ 34 h 49"/>
                <a:gd name="T98" fmla="*/ 29 w 31"/>
                <a:gd name="T99" fmla="*/ 34 h 4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31" h="49">
                  <a:moveTo>
                    <a:pt x="29" y="34"/>
                  </a:move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3"/>
                    <a:pt x="29" y="33"/>
                    <a:pt x="28" y="33"/>
                  </a:cubicBezTo>
                  <a:cubicBezTo>
                    <a:pt x="28" y="33"/>
                    <a:pt x="28" y="33"/>
                    <a:pt x="28" y="33"/>
                  </a:cubicBezTo>
                  <a:cubicBezTo>
                    <a:pt x="28" y="33"/>
                    <a:pt x="27" y="33"/>
                    <a:pt x="27" y="33"/>
                  </a:cubicBezTo>
                  <a:cubicBezTo>
                    <a:pt x="27" y="33"/>
                    <a:pt x="27" y="33"/>
                    <a:pt x="27" y="33"/>
                  </a:cubicBezTo>
                  <a:cubicBezTo>
                    <a:pt x="26" y="33"/>
                    <a:pt x="26" y="33"/>
                    <a:pt x="26" y="33"/>
                  </a:cubicBezTo>
                  <a:cubicBezTo>
                    <a:pt x="26" y="33"/>
                    <a:pt x="26" y="32"/>
                    <a:pt x="26" y="32"/>
                  </a:cubicBezTo>
                  <a:cubicBezTo>
                    <a:pt x="25" y="32"/>
                    <a:pt x="25" y="32"/>
                    <a:pt x="25" y="32"/>
                  </a:cubicBezTo>
                  <a:cubicBezTo>
                    <a:pt x="25" y="32"/>
                    <a:pt x="25" y="32"/>
                    <a:pt x="25" y="32"/>
                  </a:cubicBezTo>
                  <a:cubicBezTo>
                    <a:pt x="25" y="32"/>
                    <a:pt x="24" y="33"/>
                    <a:pt x="24" y="33"/>
                  </a:cubicBezTo>
                  <a:cubicBezTo>
                    <a:pt x="24" y="33"/>
                    <a:pt x="24" y="33"/>
                    <a:pt x="24" y="33"/>
                  </a:cubicBezTo>
                  <a:cubicBezTo>
                    <a:pt x="23" y="33"/>
                    <a:pt x="23" y="33"/>
                    <a:pt x="23" y="32"/>
                  </a:cubicBezTo>
                  <a:cubicBezTo>
                    <a:pt x="22" y="32"/>
                    <a:pt x="22" y="32"/>
                    <a:pt x="22" y="32"/>
                  </a:cubicBezTo>
                  <a:cubicBezTo>
                    <a:pt x="22" y="32"/>
                    <a:pt x="22" y="32"/>
                    <a:pt x="22" y="32"/>
                  </a:cubicBezTo>
                  <a:cubicBezTo>
                    <a:pt x="21" y="31"/>
                    <a:pt x="21" y="31"/>
                    <a:pt x="21" y="31"/>
                  </a:cubicBezTo>
                  <a:cubicBezTo>
                    <a:pt x="21" y="31"/>
                    <a:pt x="21" y="31"/>
                    <a:pt x="21" y="31"/>
                  </a:cubicBezTo>
                  <a:cubicBezTo>
                    <a:pt x="21" y="30"/>
                    <a:pt x="21" y="30"/>
                    <a:pt x="21" y="30"/>
                  </a:cubicBezTo>
                  <a:cubicBezTo>
                    <a:pt x="21" y="30"/>
                    <a:pt x="21" y="30"/>
                    <a:pt x="21" y="30"/>
                  </a:cubicBezTo>
                  <a:cubicBezTo>
                    <a:pt x="21" y="30"/>
                    <a:pt x="21" y="30"/>
                    <a:pt x="21" y="30"/>
                  </a:cubicBezTo>
                  <a:cubicBezTo>
                    <a:pt x="21" y="30"/>
                    <a:pt x="21" y="30"/>
                    <a:pt x="21" y="30"/>
                  </a:cubicBezTo>
                  <a:cubicBezTo>
                    <a:pt x="21" y="30"/>
                    <a:pt x="20" y="29"/>
                    <a:pt x="20" y="29"/>
                  </a:cubicBezTo>
                  <a:cubicBezTo>
                    <a:pt x="20" y="29"/>
                    <a:pt x="20" y="29"/>
                    <a:pt x="20" y="28"/>
                  </a:cubicBezTo>
                  <a:cubicBezTo>
                    <a:pt x="20" y="28"/>
                    <a:pt x="20" y="28"/>
                    <a:pt x="20" y="28"/>
                  </a:cubicBezTo>
                  <a:cubicBezTo>
                    <a:pt x="19" y="28"/>
                    <a:pt x="19" y="28"/>
                    <a:pt x="19" y="27"/>
                  </a:cubicBezTo>
                  <a:cubicBezTo>
                    <a:pt x="19" y="27"/>
                    <a:pt x="19" y="26"/>
                    <a:pt x="19" y="25"/>
                  </a:cubicBezTo>
                  <a:cubicBezTo>
                    <a:pt x="19" y="25"/>
                    <a:pt x="19" y="25"/>
                    <a:pt x="19" y="24"/>
                  </a:cubicBezTo>
                  <a:cubicBezTo>
                    <a:pt x="19" y="24"/>
                    <a:pt x="19" y="24"/>
                    <a:pt x="19" y="23"/>
                  </a:cubicBezTo>
                  <a:cubicBezTo>
                    <a:pt x="19" y="23"/>
                    <a:pt x="19" y="23"/>
                    <a:pt x="19" y="23"/>
                  </a:cubicBezTo>
                  <a:cubicBezTo>
                    <a:pt x="19" y="23"/>
                    <a:pt x="19" y="23"/>
                    <a:pt x="18" y="23"/>
                  </a:cubicBezTo>
                  <a:cubicBezTo>
                    <a:pt x="18" y="23"/>
                    <a:pt x="18" y="23"/>
                    <a:pt x="18" y="23"/>
                  </a:cubicBezTo>
                  <a:cubicBezTo>
                    <a:pt x="18" y="24"/>
                    <a:pt x="17" y="24"/>
                    <a:pt x="17" y="24"/>
                  </a:cubicBezTo>
                  <a:cubicBezTo>
                    <a:pt x="17" y="23"/>
                    <a:pt x="17" y="23"/>
                    <a:pt x="17" y="23"/>
                  </a:cubicBezTo>
                  <a:cubicBezTo>
                    <a:pt x="17" y="22"/>
                    <a:pt x="17" y="22"/>
                    <a:pt x="17" y="22"/>
                  </a:cubicBezTo>
                  <a:cubicBezTo>
                    <a:pt x="17" y="22"/>
                    <a:pt x="17" y="21"/>
                    <a:pt x="18" y="20"/>
                  </a:cubicBezTo>
                  <a:cubicBezTo>
                    <a:pt x="18" y="20"/>
                    <a:pt x="18" y="20"/>
                    <a:pt x="19" y="19"/>
                  </a:cubicBezTo>
                  <a:cubicBezTo>
                    <a:pt x="19" y="19"/>
                    <a:pt x="19" y="19"/>
                    <a:pt x="19" y="19"/>
                  </a:cubicBezTo>
                  <a:cubicBezTo>
                    <a:pt x="19" y="18"/>
                    <a:pt x="19" y="18"/>
                    <a:pt x="18" y="17"/>
                  </a:cubicBezTo>
                  <a:cubicBezTo>
                    <a:pt x="18" y="17"/>
                    <a:pt x="18" y="16"/>
                    <a:pt x="18" y="16"/>
                  </a:cubicBezTo>
                  <a:cubicBezTo>
                    <a:pt x="18" y="16"/>
                    <a:pt x="18" y="16"/>
                    <a:pt x="18" y="16"/>
                  </a:cubicBezTo>
                  <a:cubicBezTo>
                    <a:pt x="18" y="15"/>
                    <a:pt x="18" y="15"/>
                    <a:pt x="18" y="15"/>
                  </a:cubicBezTo>
                  <a:cubicBezTo>
                    <a:pt x="18" y="15"/>
                    <a:pt x="18" y="15"/>
                    <a:pt x="18" y="14"/>
                  </a:cubicBezTo>
                  <a:cubicBezTo>
                    <a:pt x="18" y="14"/>
                    <a:pt x="17" y="14"/>
                    <a:pt x="17" y="14"/>
                  </a:cubicBezTo>
                  <a:cubicBezTo>
                    <a:pt x="17" y="13"/>
                    <a:pt x="18" y="13"/>
                    <a:pt x="17" y="12"/>
                  </a:cubicBezTo>
                  <a:cubicBezTo>
                    <a:pt x="17" y="12"/>
                    <a:pt x="17" y="12"/>
                    <a:pt x="17" y="12"/>
                  </a:cubicBezTo>
                  <a:cubicBezTo>
                    <a:pt x="17" y="12"/>
                    <a:pt x="17" y="12"/>
                    <a:pt x="17" y="12"/>
                  </a:cubicBezTo>
                  <a:cubicBezTo>
                    <a:pt x="17" y="11"/>
                    <a:pt x="17" y="11"/>
                    <a:pt x="16" y="11"/>
                  </a:cubicBezTo>
                  <a:cubicBezTo>
                    <a:pt x="16" y="11"/>
                    <a:pt x="16" y="10"/>
                    <a:pt x="16" y="10"/>
                  </a:cubicBezTo>
                  <a:cubicBezTo>
                    <a:pt x="16" y="10"/>
                    <a:pt x="16" y="10"/>
                    <a:pt x="16" y="9"/>
                  </a:cubicBezTo>
                  <a:cubicBezTo>
                    <a:pt x="16" y="9"/>
                    <a:pt x="16" y="9"/>
                    <a:pt x="16" y="9"/>
                  </a:cubicBezTo>
                  <a:cubicBezTo>
                    <a:pt x="16" y="9"/>
                    <a:pt x="15" y="9"/>
                    <a:pt x="15" y="9"/>
                  </a:cubicBezTo>
                  <a:cubicBezTo>
                    <a:pt x="15" y="8"/>
                    <a:pt x="15" y="8"/>
                    <a:pt x="14" y="7"/>
                  </a:cubicBezTo>
                  <a:cubicBezTo>
                    <a:pt x="14" y="7"/>
                    <a:pt x="14" y="7"/>
                    <a:pt x="14" y="6"/>
                  </a:cubicBezTo>
                  <a:cubicBezTo>
                    <a:pt x="14" y="6"/>
                    <a:pt x="14" y="6"/>
                    <a:pt x="14" y="6"/>
                  </a:cubicBezTo>
                  <a:cubicBezTo>
                    <a:pt x="14" y="6"/>
                    <a:pt x="14" y="6"/>
                    <a:pt x="14" y="6"/>
                  </a:cubicBezTo>
                  <a:cubicBezTo>
                    <a:pt x="14" y="6"/>
                    <a:pt x="14" y="6"/>
                    <a:pt x="14" y="6"/>
                  </a:cubicBezTo>
                  <a:cubicBezTo>
                    <a:pt x="15" y="5"/>
                    <a:pt x="15" y="5"/>
                    <a:pt x="15" y="5"/>
                  </a:cubicBezTo>
                  <a:cubicBezTo>
                    <a:pt x="15" y="5"/>
                    <a:pt x="15" y="5"/>
                    <a:pt x="15" y="5"/>
                  </a:cubicBezTo>
                  <a:cubicBezTo>
                    <a:pt x="15" y="4"/>
                    <a:pt x="15" y="4"/>
                    <a:pt x="15" y="4"/>
                  </a:cubicBezTo>
                  <a:cubicBezTo>
                    <a:pt x="15" y="4"/>
                    <a:pt x="15" y="4"/>
                    <a:pt x="15" y="4"/>
                  </a:cubicBezTo>
                  <a:cubicBezTo>
                    <a:pt x="15" y="3"/>
                    <a:pt x="16" y="1"/>
                    <a:pt x="16" y="1"/>
                  </a:cubicBezTo>
                  <a:cubicBezTo>
                    <a:pt x="13" y="1"/>
                    <a:pt x="13" y="1"/>
                    <a:pt x="13" y="1"/>
                  </a:cubicBezTo>
                  <a:cubicBezTo>
                    <a:pt x="12" y="0"/>
                    <a:pt x="12" y="0"/>
                    <a:pt x="12" y="0"/>
                  </a:cubicBezTo>
                  <a:cubicBezTo>
                    <a:pt x="6" y="19"/>
                    <a:pt x="6" y="19"/>
                    <a:pt x="6" y="19"/>
                  </a:cubicBezTo>
                  <a:cubicBezTo>
                    <a:pt x="6" y="19"/>
                    <a:pt x="6" y="19"/>
                    <a:pt x="6" y="19"/>
                  </a:cubicBezTo>
                  <a:cubicBezTo>
                    <a:pt x="6" y="19"/>
                    <a:pt x="6" y="19"/>
                    <a:pt x="6" y="20"/>
                  </a:cubicBezTo>
                  <a:cubicBezTo>
                    <a:pt x="7" y="20"/>
                    <a:pt x="7" y="20"/>
                    <a:pt x="7" y="21"/>
                  </a:cubicBezTo>
                  <a:cubicBezTo>
                    <a:pt x="7" y="21"/>
                    <a:pt x="7" y="21"/>
                    <a:pt x="7" y="21"/>
                  </a:cubicBezTo>
                  <a:cubicBezTo>
                    <a:pt x="7" y="22"/>
                    <a:pt x="7" y="22"/>
                    <a:pt x="8" y="22"/>
                  </a:cubicBezTo>
                  <a:cubicBezTo>
                    <a:pt x="8" y="22"/>
                    <a:pt x="8" y="23"/>
                    <a:pt x="8" y="23"/>
                  </a:cubicBezTo>
                  <a:cubicBezTo>
                    <a:pt x="8" y="23"/>
                    <a:pt x="8" y="23"/>
                    <a:pt x="7" y="23"/>
                  </a:cubicBezTo>
                  <a:cubicBezTo>
                    <a:pt x="7" y="23"/>
                    <a:pt x="7" y="23"/>
                    <a:pt x="7" y="23"/>
                  </a:cubicBezTo>
                  <a:cubicBezTo>
                    <a:pt x="7" y="23"/>
                    <a:pt x="7" y="23"/>
                    <a:pt x="7" y="23"/>
                  </a:cubicBezTo>
                  <a:cubicBezTo>
                    <a:pt x="7" y="23"/>
                    <a:pt x="7" y="24"/>
                    <a:pt x="7" y="24"/>
                  </a:cubicBezTo>
                  <a:cubicBezTo>
                    <a:pt x="7" y="24"/>
                    <a:pt x="6" y="24"/>
                    <a:pt x="6" y="24"/>
                  </a:cubicBezTo>
                  <a:cubicBezTo>
                    <a:pt x="6" y="24"/>
                    <a:pt x="6" y="24"/>
                    <a:pt x="6" y="24"/>
                  </a:cubicBezTo>
                  <a:cubicBezTo>
                    <a:pt x="6" y="25"/>
                    <a:pt x="6" y="25"/>
                    <a:pt x="6" y="25"/>
                  </a:cubicBezTo>
                  <a:cubicBezTo>
                    <a:pt x="6" y="25"/>
                    <a:pt x="6" y="25"/>
                    <a:pt x="5" y="25"/>
                  </a:cubicBezTo>
                  <a:cubicBezTo>
                    <a:pt x="5" y="25"/>
                    <a:pt x="5" y="25"/>
                    <a:pt x="5" y="25"/>
                  </a:cubicBezTo>
                  <a:cubicBezTo>
                    <a:pt x="5" y="25"/>
                    <a:pt x="5" y="26"/>
                    <a:pt x="5" y="27"/>
                  </a:cubicBezTo>
                  <a:cubicBezTo>
                    <a:pt x="4" y="28"/>
                    <a:pt x="4" y="28"/>
                    <a:pt x="4" y="28"/>
                  </a:cubicBezTo>
                  <a:cubicBezTo>
                    <a:pt x="4" y="28"/>
                    <a:pt x="4" y="29"/>
                    <a:pt x="4" y="29"/>
                  </a:cubicBezTo>
                  <a:cubicBezTo>
                    <a:pt x="4" y="29"/>
                    <a:pt x="3" y="30"/>
                    <a:pt x="3" y="30"/>
                  </a:cubicBezTo>
                  <a:cubicBezTo>
                    <a:pt x="3" y="30"/>
                    <a:pt x="3" y="30"/>
                    <a:pt x="3" y="30"/>
                  </a:cubicBezTo>
                  <a:cubicBezTo>
                    <a:pt x="3" y="30"/>
                    <a:pt x="3" y="31"/>
                    <a:pt x="3" y="31"/>
                  </a:cubicBezTo>
                  <a:cubicBezTo>
                    <a:pt x="3" y="31"/>
                    <a:pt x="3" y="32"/>
                    <a:pt x="3" y="32"/>
                  </a:cubicBezTo>
                  <a:cubicBezTo>
                    <a:pt x="0" y="43"/>
                    <a:pt x="0" y="43"/>
                    <a:pt x="0" y="43"/>
                  </a:cubicBezTo>
                  <a:cubicBezTo>
                    <a:pt x="13" y="47"/>
                    <a:pt x="13" y="47"/>
                    <a:pt x="13" y="47"/>
                  </a:cubicBezTo>
                  <a:cubicBezTo>
                    <a:pt x="27" y="49"/>
                    <a:pt x="27" y="49"/>
                    <a:pt x="27" y="49"/>
                  </a:cubicBezTo>
                  <a:cubicBezTo>
                    <a:pt x="31" y="34"/>
                    <a:pt x="31" y="34"/>
                    <a:pt x="31" y="34"/>
                  </a:cubicBezTo>
                  <a:cubicBezTo>
                    <a:pt x="31" y="34"/>
                    <a:pt x="31" y="34"/>
                    <a:pt x="31" y="34"/>
                  </a:cubicBezTo>
                  <a:cubicBezTo>
                    <a:pt x="31" y="34"/>
                    <a:pt x="31" y="34"/>
                    <a:pt x="31" y="34"/>
                  </a:cubicBezTo>
                  <a:cubicBezTo>
                    <a:pt x="30" y="34"/>
                    <a:pt x="30" y="34"/>
                    <a:pt x="29" y="34"/>
                  </a:cubicBezTo>
                  <a:cubicBezTo>
                    <a:pt x="29" y="34"/>
                    <a:pt x="29" y="34"/>
                    <a:pt x="29" y="3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0" name="Freeform 454">
              <a:extLst>
                <a:ext uri="{FF2B5EF4-FFF2-40B4-BE49-F238E27FC236}">
                  <a16:creationId xmlns:a16="http://schemas.microsoft.com/office/drawing/2014/main" id="{75A9ADDF-CDEB-4FA2-ABDC-4A661E94CEC8}"/>
                </a:ext>
              </a:extLst>
            </p:cNvPr>
            <p:cNvSpPr>
              <a:spLocks/>
            </p:cNvSpPr>
            <p:nvPr/>
          </p:nvSpPr>
          <p:spPr bwMode="auto">
            <a:xfrm>
              <a:off x="-2289177" y="690563"/>
              <a:ext cx="160338" cy="127000"/>
            </a:xfrm>
            <a:custGeom>
              <a:avLst/>
              <a:gdLst>
                <a:gd name="T0" fmla="*/ 43 w 44"/>
                <a:gd name="T1" fmla="*/ 12 h 35"/>
                <a:gd name="T2" fmla="*/ 34 w 44"/>
                <a:gd name="T3" fmla="*/ 8 h 35"/>
                <a:gd name="T4" fmla="*/ 33 w 44"/>
                <a:gd name="T5" fmla="*/ 8 h 35"/>
                <a:gd name="T6" fmla="*/ 31 w 44"/>
                <a:gd name="T7" fmla="*/ 9 h 35"/>
                <a:gd name="T8" fmla="*/ 31 w 44"/>
                <a:gd name="T9" fmla="*/ 8 h 35"/>
                <a:gd name="T10" fmla="*/ 30 w 44"/>
                <a:gd name="T11" fmla="*/ 8 h 35"/>
                <a:gd name="T12" fmla="*/ 25 w 44"/>
                <a:gd name="T13" fmla="*/ 8 h 35"/>
                <a:gd name="T14" fmla="*/ 23 w 44"/>
                <a:gd name="T15" fmla="*/ 8 h 35"/>
                <a:gd name="T16" fmla="*/ 21 w 44"/>
                <a:gd name="T17" fmla="*/ 7 h 35"/>
                <a:gd name="T18" fmla="*/ 19 w 44"/>
                <a:gd name="T19" fmla="*/ 7 h 35"/>
                <a:gd name="T20" fmla="*/ 17 w 44"/>
                <a:gd name="T21" fmla="*/ 6 h 35"/>
                <a:gd name="T22" fmla="*/ 17 w 44"/>
                <a:gd name="T23" fmla="*/ 5 h 35"/>
                <a:gd name="T24" fmla="*/ 17 w 44"/>
                <a:gd name="T25" fmla="*/ 3 h 35"/>
                <a:gd name="T26" fmla="*/ 15 w 44"/>
                <a:gd name="T27" fmla="*/ 2 h 35"/>
                <a:gd name="T28" fmla="*/ 12 w 44"/>
                <a:gd name="T29" fmla="*/ 1 h 35"/>
                <a:gd name="T30" fmla="*/ 12 w 44"/>
                <a:gd name="T31" fmla="*/ 2 h 35"/>
                <a:gd name="T32" fmla="*/ 10 w 44"/>
                <a:gd name="T33" fmla="*/ 5 h 35"/>
                <a:gd name="T34" fmla="*/ 10 w 44"/>
                <a:gd name="T35" fmla="*/ 6 h 35"/>
                <a:gd name="T36" fmla="*/ 8 w 44"/>
                <a:gd name="T37" fmla="*/ 9 h 35"/>
                <a:gd name="T38" fmla="*/ 7 w 44"/>
                <a:gd name="T39" fmla="*/ 11 h 35"/>
                <a:gd name="T40" fmla="*/ 7 w 44"/>
                <a:gd name="T41" fmla="*/ 12 h 35"/>
                <a:gd name="T42" fmla="*/ 6 w 44"/>
                <a:gd name="T43" fmla="*/ 14 h 35"/>
                <a:gd name="T44" fmla="*/ 5 w 44"/>
                <a:gd name="T45" fmla="*/ 15 h 35"/>
                <a:gd name="T46" fmla="*/ 4 w 44"/>
                <a:gd name="T47" fmla="*/ 17 h 35"/>
                <a:gd name="T48" fmla="*/ 3 w 44"/>
                <a:gd name="T49" fmla="*/ 18 h 35"/>
                <a:gd name="T50" fmla="*/ 3 w 44"/>
                <a:gd name="T51" fmla="*/ 19 h 35"/>
                <a:gd name="T52" fmla="*/ 1 w 44"/>
                <a:gd name="T53" fmla="*/ 19 h 35"/>
                <a:gd name="T54" fmla="*/ 2 w 44"/>
                <a:gd name="T55" fmla="*/ 22 h 35"/>
                <a:gd name="T56" fmla="*/ 1 w 44"/>
                <a:gd name="T57" fmla="*/ 24 h 35"/>
                <a:gd name="T58" fmla="*/ 1 w 44"/>
                <a:gd name="T59" fmla="*/ 26 h 35"/>
                <a:gd name="T60" fmla="*/ 36 w 44"/>
                <a:gd name="T61" fmla="*/ 35 h 35"/>
                <a:gd name="T62" fmla="*/ 39 w 44"/>
                <a:gd name="T63" fmla="*/ 23 h 35"/>
                <a:gd name="T64" fmla="*/ 40 w 44"/>
                <a:gd name="T65" fmla="*/ 21 h 35"/>
                <a:gd name="T66" fmla="*/ 41 w 44"/>
                <a:gd name="T67" fmla="*/ 18 h 35"/>
                <a:gd name="T68" fmla="*/ 42 w 44"/>
                <a:gd name="T69" fmla="*/ 16 h 35"/>
                <a:gd name="T70" fmla="*/ 43 w 44"/>
                <a:gd name="T71" fmla="*/ 15 h 35"/>
                <a:gd name="T72" fmla="*/ 43 w 44"/>
                <a:gd name="T73" fmla="*/ 13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44" h="35">
                  <a:moveTo>
                    <a:pt x="43" y="13"/>
                  </a:moveTo>
                  <a:cubicBezTo>
                    <a:pt x="43" y="13"/>
                    <a:pt x="43" y="13"/>
                    <a:pt x="43" y="12"/>
                  </a:cubicBezTo>
                  <a:cubicBezTo>
                    <a:pt x="42" y="12"/>
                    <a:pt x="42" y="11"/>
                    <a:pt x="42" y="11"/>
                  </a:cubicBezTo>
                  <a:cubicBezTo>
                    <a:pt x="34" y="8"/>
                    <a:pt x="34" y="8"/>
                    <a:pt x="34" y="8"/>
                  </a:cubicBezTo>
                  <a:cubicBezTo>
                    <a:pt x="34" y="8"/>
                    <a:pt x="33" y="8"/>
                    <a:pt x="33" y="8"/>
                  </a:cubicBezTo>
                  <a:cubicBezTo>
                    <a:pt x="33" y="8"/>
                    <a:pt x="33" y="8"/>
                    <a:pt x="33" y="8"/>
                  </a:cubicBezTo>
                  <a:cubicBezTo>
                    <a:pt x="32" y="8"/>
                    <a:pt x="32" y="8"/>
                    <a:pt x="32" y="8"/>
                  </a:cubicBezTo>
                  <a:cubicBezTo>
                    <a:pt x="32" y="8"/>
                    <a:pt x="31" y="9"/>
                    <a:pt x="31" y="9"/>
                  </a:cubicBezTo>
                  <a:cubicBezTo>
                    <a:pt x="31" y="9"/>
                    <a:pt x="31" y="8"/>
                    <a:pt x="31" y="8"/>
                  </a:cubicBezTo>
                  <a:cubicBezTo>
                    <a:pt x="31" y="8"/>
                    <a:pt x="31" y="8"/>
                    <a:pt x="31" y="8"/>
                  </a:cubicBezTo>
                  <a:cubicBezTo>
                    <a:pt x="30" y="8"/>
                    <a:pt x="30" y="8"/>
                    <a:pt x="30" y="8"/>
                  </a:cubicBezTo>
                  <a:cubicBezTo>
                    <a:pt x="30" y="8"/>
                    <a:pt x="30" y="8"/>
                    <a:pt x="30" y="8"/>
                  </a:cubicBezTo>
                  <a:cubicBezTo>
                    <a:pt x="29" y="9"/>
                    <a:pt x="27" y="9"/>
                    <a:pt x="26" y="8"/>
                  </a:cubicBezTo>
                  <a:cubicBezTo>
                    <a:pt x="26" y="8"/>
                    <a:pt x="25" y="8"/>
                    <a:pt x="25" y="8"/>
                  </a:cubicBezTo>
                  <a:cubicBezTo>
                    <a:pt x="24" y="8"/>
                    <a:pt x="24" y="8"/>
                    <a:pt x="23" y="8"/>
                  </a:cubicBezTo>
                  <a:cubicBezTo>
                    <a:pt x="23" y="8"/>
                    <a:pt x="23" y="8"/>
                    <a:pt x="23" y="8"/>
                  </a:cubicBezTo>
                  <a:cubicBezTo>
                    <a:pt x="23" y="8"/>
                    <a:pt x="22" y="7"/>
                    <a:pt x="22" y="7"/>
                  </a:cubicBezTo>
                  <a:cubicBezTo>
                    <a:pt x="22" y="7"/>
                    <a:pt x="21" y="7"/>
                    <a:pt x="21" y="7"/>
                  </a:cubicBezTo>
                  <a:cubicBezTo>
                    <a:pt x="21" y="7"/>
                    <a:pt x="21" y="7"/>
                    <a:pt x="20" y="7"/>
                  </a:cubicBezTo>
                  <a:cubicBezTo>
                    <a:pt x="20" y="7"/>
                    <a:pt x="20" y="7"/>
                    <a:pt x="19" y="7"/>
                  </a:cubicBezTo>
                  <a:cubicBezTo>
                    <a:pt x="19" y="7"/>
                    <a:pt x="19" y="7"/>
                    <a:pt x="19" y="7"/>
                  </a:cubicBezTo>
                  <a:cubicBezTo>
                    <a:pt x="18" y="7"/>
                    <a:pt x="18" y="6"/>
                    <a:pt x="17" y="6"/>
                  </a:cubicBezTo>
                  <a:cubicBezTo>
                    <a:pt x="17" y="6"/>
                    <a:pt x="17" y="5"/>
                    <a:pt x="17" y="5"/>
                  </a:cubicBezTo>
                  <a:cubicBezTo>
                    <a:pt x="17" y="5"/>
                    <a:pt x="17" y="5"/>
                    <a:pt x="17" y="5"/>
                  </a:cubicBezTo>
                  <a:cubicBezTo>
                    <a:pt x="17" y="5"/>
                    <a:pt x="17" y="5"/>
                    <a:pt x="17" y="4"/>
                  </a:cubicBezTo>
                  <a:cubicBezTo>
                    <a:pt x="17" y="4"/>
                    <a:pt x="17" y="4"/>
                    <a:pt x="17" y="3"/>
                  </a:cubicBezTo>
                  <a:cubicBezTo>
                    <a:pt x="17" y="3"/>
                    <a:pt x="17" y="3"/>
                    <a:pt x="17" y="3"/>
                  </a:cubicBezTo>
                  <a:cubicBezTo>
                    <a:pt x="16" y="3"/>
                    <a:pt x="16" y="2"/>
                    <a:pt x="15" y="2"/>
                  </a:cubicBezTo>
                  <a:cubicBezTo>
                    <a:pt x="15" y="2"/>
                    <a:pt x="14" y="2"/>
                    <a:pt x="14" y="1"/>
                  </a:cubicBezTo>
                  <a:cubicBezTo>
                    <a:pt x="13" y="1"/>
                    <a:pt x="12" y="1"/>
                    <a:pt x="12" y="1"/>
                  </a:cubicBezTo>
                  <a:cubicBezTo>
                    <a:pt x="12" y="1"/>
                    <a:pt x="12" y="0"/>
                    <a:pt x="12" y="1"/>
                  </a:cubicBezTo>
                  <a:cubicBezTo>
                    <a:pt x="12" y="1"/>
                    <a:pt x="12" y="1"/>
                    <a:pt x="12" y="2"/>
                  </a:cubicBezTo>
                  <a:cubicBezTo>
                    <a:pt x="12" y="2"/>
                    <a:pt x="12" y="3"/>
                    <a:pt x="11" y="3"/>
                  </a:cubicBezTo>
                  <a:cubicBezTo>
                    <a:pt x="11" y="4"/>
                    <a:pt x="10" y="5"/>
                    <a:pt x="10" y="5"/>
                  </a:cubicBezTo>
                  <a:cubicBezTo>
                    <a:pt x="10" y="5"/>
                    <a:pt x="10" y="6"/>
                    <a:pt x="10" y="6"/>
                  </a:cubicBezTo>
                  <a:cubicBezTo>
                    <a:pt x="10" y="6"/>
                    <a:pt x="10" y="6"/>
                    <a:pt x="10" y="6"/>
                  </a:cubicBezTo>
                  <a:cubicBezTo>
                    <a:pt x="10" y="6"/>
                    <a:pt x="9" y="7"/>
                    <a:pt x="9" y="7"/>
                  </a:cubicBezTo>
                  <a:cubicBezTo>
                    <a:pt x="9" y="8"/>
                    <a:pt x="8" y="8"/>
                    <a:pt x="8" y="9"/>
                  </a:cubicBezTo>
                  <a:cubicBezTo>
                    <a:pt x="8" y="9"/>
                    <a:pt x="8" y="10"/>
                    <a:pt x="8" y="10"/>
                  </a:cubicBezTo>
                  <a:cubicBezTo>
                    <a:pt x="8" y="11"/>
                    <a:pt x="7" y="11"/>
                    <a:pt x="7" y="11"/>
                  </a:cubicBezTo>
                  <a:cubicBezTo>
                    <a:pt x="7" y="11"/>
                    <a:pt x="7" y="11"/>
                    <a:pt x="7" y="12"/>
                  </a:cubicBezTo>
                  <a:cubicBezTo>
                    <a:pt x="7" y="12"/>
                    <a:pt x="7" y="12"/>
                    <a:pt x="7" y="12"/>
                  </a:cubicBezTo>
                  <a:cubicBezTo>
                    <a:pt x="7" y="13"/>
                    <a:pt x="6" y="13"/>
                    <a:pt x="6" y="13"/>
                  </a:cubicBezTo>
                  <a:cubicBezTo>
                    <a:pt x="6" y="13"/>
                    <a:pt x="7" y="14"/>
                    <a:pt x="6" y="14"/>
                  </a:cubicBezTo>
                  <a:cubicBezTo>
                    <a:pt x="6" y="14"/>
                    <a:pt x="6" y="14"/>
                    <a:pt x="5" y="15"/>
                  </a:cubicBezTo>
                  <a:cubicBezTo>
                    <a:pt x="5" y="15"/>
                    <a:pt x="5" y="15"/>
                    <a:pt x="5" y="15"/>
                  </a:cubicBezTo>
                  <a:cubicBezTo>
                    <a:pt x="5" y="15"/>
                    <a:pt x="4" y="16"/>
                    <a:pt x="4" y="16"/>
                  </a:cubicBezTo>
                  <a:cubicBezTo>
                    <a:pt x="4" y="16"/>
                    <a:pt x="4" y="17"/>
                    <a:pt x="4" y="17"/>
                  </a:cubicBezTo>
                  <a:cubicBezTo>
                    <a:pt x="4" y="17"/>
                    <a:pt x="4" y="17"/>
                    <a:pt x="4" y="17"/>
                  </a:cubicBezTo>
                  <a:cubicBezTo>
                    <a:pt x="3" y="17"/>
                    <a:pt x="3" y="18"/>
                    <a:pt x="3" y="18"/>
                  </a:cubicBezTo>
                  <a:cubicBezTo>
                    <a:pt x="3" y="18"/>
                    <a:pt x="3" y="19"/>
                    <a:pt x="3" y="19"/>
                  </a:cubicBezTo>
                  <a:cubicBezTo>
                    <a:pt x="3" y="19"/>
                    <a:pt x="3" y="19"/>
                    <a:pt x="3" y="19"/>
                  </a:cubicBezTo>
                  <a:cubicBezTo>
                    <a:pt x="3" y="19"/>
                    <a:pt x="3" y="20"/>
                    <a:pt x="2" y="20"/>
                  </a:cubicBezTo>
                  <a:cubicBezTo>
                    <a:pt x="2" y="20"/>
                    <a:pt x="1" y="19"/>
                    <a:pt x="1" y="19"/>
                  </a:cubicBezTo>
                  <a:cubicBezTo>
                    <a:pt x="1" y="20"/>
                    <a:pt x="0" y="20"/>
                    <a:pt x="1" y="21"/>
                  </a:cubicBezTo>
                  <a:cubicBezTo>
                    <a:pt x="1" y="21"/>
                    <a:pt x="2" y="21"/>
                    <a:pt x="2" y="22"/>
                  </a:cubicBezTo>
                  <a:cubicBezTo>
                    <a:pt x="2" y="23"/>
                    <a:pt x="2" y="23"/>
                    <a:pt x="2" y="23"/>
                  </a:cubicBezTo>
                  <a:cubicBezTo>
                    <a:pt x="2" y="23"/>
                    <a:pt x="1" y="23"/>
                    <a:pt x="1" y="24"/>
                  </a:cubicBezTo>
                  <a:cubicBezTo>
                    <a:pt x="1" y="24"/>
                    <a:pt x="1" y="25"/>
                    <a:pt x="1" y="25"/>
                  </a:cubicBezTo>
                  <a:cubicBezTo>
                    <a:pt x="1" y="25"/>
                    <a:pt x="1" y="25"/>
                    <a:pt x="1" y="26"/>
                  </a:cubicBezTo>
                  <a:cubicBezTo>
                    <a:pt x="21" y="31"/>
                    <a:pt x="21" y="31"/>
                    <a:pt x="21" y="31"/>
                  </a:cubicBezTo>
                  <a:cubicBezTo>
                    <a:pt x="36" y="35"/>
                    <a:pt x="36" y="35"/>
                    <a:pt x="36" y="35"/>
                  </a:cubicBezTo>
                  <a:cubicBezTo>
                    <a:pt x="39" y="24"/>
                    <a:pt x="39" y="24"/>
                    <a:pt x="39" y="24"/>
                  </a:cubicBezTo>
                  <a:cubicBezTo>
                    <a:pt x="39" y="24"/>
                    <a:pt x="39" y="23"/>
                    <a:pt x="39" y="23"/>
                  </a:cubicBezTo>
                  <a:cubicBezTo>
                    <a:pt x="39" y="23"/>
                    <a:pt x="39" y="22"/>
                    <a:pt x="39" y="22"/>
                  </a:cubicBezTo>
                  <a:cubicBezTo>
                    <a:pt x="39" y="22"/>
                    <a:pt x="40" y="21"/>
                    <a:pt x="40" y="21"/>
                  </a:cubicBezTo>
                  <a:cubicBezTo>
                    <a:pt x="40" y="21"/>
                    <a:pt x="40" y="20"/>
                    <a:pt x="40" y="20"/>
                  </a:cubicBezTo>
                  <a:cubicBezTo>
                    <a:pt x="40" y="20"/>
                    <a:pt x="41" y="18"/>
                    <a:pt x="41" y="18"/>
                  </a:cubicBezTo>
                  <a:cubicBezTo>
                    <a:pt x="41" y="18"/>
                    <a:pt x="42" y="17"/>
                    <a:pt x="42" y="17"/>
                  </a:cubicBezTo>
                  <a:cubicBezTo>
                    <a:pt x="42" y="17"/>
                    <a:pt x="42" y="16"/>
                    <a:pt x="42" y="16"/>
                  </a:cubicBezTo>
                  <a:cubicBezTo>
                    <a:pt x="42" y="16"/>
                    <a:pt x="43" y="16"/>
                    <a:pt x="43" y="16"/>
                  </a:cubicBezTo>
                  <a:cubicBezTo>
                    <a:pt x="43" y="15"/>
                    <a:pt x="43" y="15"/>
                    <a:pt x="43" y="15"/>
                  </a:cubicBezTo>
                  <a:cubicBezTo>
                    <a:pt x="44" y="15"/>
                    <a:pt x="44" y="15"/>
                    <a:pt x="44" y="14"/>
                  </a:cubicBezTo>
                  <a:cubicBezTo>
                    <a:pt x="43" y="14"/>
                    <a:pt x="43" y="13"/>
                    <a:pt x="43"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1" name="Freeform 455">
              <a:extLst>
                <a:ext uri="{FF2B5EF4-FFF2-40B4-BE49-F238E27FC236}">
                  <a16:creationId xmlns:a16="http://schemas.microsoft.com/office/drawing/2014/main" id="{3F33FFAC-64A8-4140-BE19-AD59CB272879}"/>
                </a:ext>
              </a:extLst>
            </p:cNvPr>
            <p:cNvSpPr>
              <a:spLocks/>
            </p:cNvSpPr>
            <p:nvPr/>
          </p:nvSpPr>
          <p:spPr bwMode="auto">
            <a:xfrm>
              <a:off x="-2244727" y="639763"/>
              <a:ext cx="130175" cy="90488"/>
            </a:xfrm>
            <a:custGeom>
              <a:avLst/>
              <a:gdLst>
                <a:gd name="T0" fmla="*/ 5 w 36"/>
                <a:gd name="T1" fmla="*/ 19 h 25"/>
                <a:gd name="T2" fmla="*/ 6 w 36"/>
                <a:gd name="T3" fmla="*/ 20 h 25"/>
                <a:gd name="T4" fmla="*/ 8 w 36"/>
                <a:gd name="T5" fmla="*/ 21 h 25"/>
                <a:gd name="T6" fmla="*/ 10 w 36"/>
                <a:gd name="T7" fmla="*/ 21 h 25"/>
                <a:gd name="T8" fmla="*/ 11 w 36"/>
                <a:gd name="T9" fmla="*/ 22 h 25"/>
                <a:gd name="T10" fmla="*/ 13 w 36"/>
                <a:gd name="T11" fmla="*/ 22 h 25"/>
                <a:gd name="T12" fmla="*/ 15 w 36"/>
                <a:gd name="T13" fmla="*/ 22 h 25"/>
                <a:gd name="T14" fmla="*/ 18 w 36"/>
                <a:gd name="T15" fmla="*/ 22 h 25"/>
                <a:gd name="T16" fmla="*/ 19 w 36"/>
                <a:gd name="T17" fmla="*/ 22 h 25"/>
                <a:gd name="T18" fmla="*/ 20 w 36"/>
                <a:gd name="T19" fmla="*/ 22 h 25"/>
                <a:gd name="T20" fmla="*/ 20 w 36"/>
                <a:gd name="T21" fmla="*/ 22 h 25"/>
                <a:gd name="T22" fmla="*/ 21 w 36"/>
                <a:gd name="T23" fmla="*/ 22 h 25"/>
                <a:gd name="T24" fmla="*/ 21 w 36"/>
                <a:gd name="T25" fmla="*/ 22 h 25"/>
                <a:gd name="T26" fmla="*/ 30 w 36"/>
                <a:gd name="T27" fmla="*/ 25 h 25"/>
                <a:gd name="T28" fmla="*/ 30 w 36"/>
                <a:gd name="T29" fmla="*/ 25 h 25"/>
                <a:gd name="T30" fmla="*/ 12 w 36"/>
                <a:gd name="T31" fmla="*/ 0 h 25"/>
                <a:gd name="T32" fmla="*/ 12 w 36"/>
                <a:gd name="T33" fmla="*/ 2 h 25"/>
                <a:gd name="T34" fmla="*/ 12 w 36"/>
                <a:gd name="T35" fmla="*/ 2 h 25"/>
                <a:gd name="T36" fmla="*/ 13 w 36"/>
                <a:gd name="T37" fmla="*/ 3 h 25"/>
                <a:gd name="T38" fmla="*/ 12 w 36"/>
                <a:gd name="T39" fmla="*/ 4 h 25"/>
                <a:gd name="T40" fmla="*/ 12 w 36"/>
                <a:gd name="T41" fmla="*/ 4 h 25"/>
                <a:gd name="T42" fmla="*/ 12 w 36"/>
                <a:gd name="T43" fmla="*/ 6 h 25"/>
                <a:gd name="T44" fmla="*/ 12 w 36"/>
                <a:gd name="T45" fmla="*/ 5 h 25"/>
                <a:gd name="T46" fmla="*/ 13 w 36"/>
                <a:gd name="T47" fmla="*/ 7 h 25"/>
                <a:gd name="T48" fmla="*/ 12 w 36"/>
                <a:gd name="T49" fmla="*/ 8 h 25"/>
                <a:gd name="T50" fmla="*/ 11 w 36"/>
                <a:gd name="T51" fmla="*/ 8 h 25"/>
                <a:gd name="T52" fmla="*/ 10 w 36"/>
                <a:gd name="T53" fmla="*/ 9 h 25"/>
                <a:gd name="T54" fmla="*/ 10 w 36"/>
                <a:gd name="T55" fmla="*/ 10 h 25"/>
                <a:gd name="T56" fmla="*/ 9 w 36"/>
                <a:gd name="T57" fmla="*/ 10 h 25"/>
                <a:gd name="T58" fmla="*/ 10 w 36"/>
                <a:gd name="T59" fmla="*/ 8 h 25"/>
                <a:gd name="T60" fmla="*/ 10 w 36"/>
                <a:gd name="T61" fmla="*/ 7 h 25"/>
                <a:gd name="T62" fmla="*/ 9 w 36"/>
                <a:gd name="T63" fmla="*/ 8 h 25"/>
                <a:gd name="T64" fmla="*/ 10 w 36"/>
                <a:gd name="T65" fmla="*/ 6 h 25"/>
                <a:gd name="T66" fmla="*/ 10 w 36"/>
                <a:gd name="T67" fmla="*/ 6 h 25"/>
                <a:gd name="T68" fmla="*/ 9 w 36"/>
                <a:gd name="T69" fmla="*/ 4 h 25"/>
                <a:gd name="T70" fmla="*/ 9 w 36"/>
                <a:gd name="T71" fmla="*/ 5 h 25"/>
                <a:gd name="T72" fmla="*/ 8 w 36"/>
                <a:gd name="T73" fmla="*/ 4 h 25"/>
                <a:gd name="T74" fmla="*/ 6 w 36"/>
                <a:gd name="T75" fmla="*/ 4 h 25"/>
                <a:gd name="T76" fmla="*/ 5 w 36"/>
                <a:gd name="T77" fmla="*/ 3 h 25"/>
                <a:gd name="T78" fmla="*/ 2 w 36"/>
                <a:gd name="T79" fmla="*/ 1 h 25"/>
                <a:gd name="T80" fmla="*/ 2 w 36"/>
                <a:gd name="T81" fmla="*/ 3 h 25"/>
                <a:gd name="T82" fmla="*/ 2 w 36"/>
                <a:gd name="T83" fmla="*/ 5 h 25"/>
                <a:gd name="T84" fmla="*/ 2 w 36"/>
                <a:gd name="T85" fmla="*/ 7 h 25"/>
                <a:gd name="T86" fmla="*/ 2 w 36"/>
                <a:gd name="T87" fmla="*/ 9 h 25"/>
                <a:gd name="T88" fmla="*/ 1 w 36"/>
                <a:gd name="T89" fmla="*/ 10 h 25"/>
                <a:gd name="T90" fmla="*/ 2 w 36"/>
                <a:gd name="T91" fmla="*/ 10 h 25"/>
                <a:gd name="T92" fmla="*/ 1 w 36"/>
                <a:gd name="T93" fmla="*/ 11 h 25"/>
                <a:gd name="T94" fmla="*/ 1 w 36"/>
                <a:gd name="T95" fmla="*/ 12 h 25"/>
                <a:gd name="T96" fmla="*/ 1 w 36"/>
                <a:gd name="T97" fmla="*/ 14 h 25"/>
                <a:gd name="T98" fmla="*/ 0 w 36"/>
                <a:gd name="T99" fmla="*/ 12 h 25"/>
                <a:gd name="T100" fmla="*/ 0 w 36"/>
                <a:gd name="T101" fmla="*/ 11 h 25"/>
                <a:gd name="T102" fmla="*/ 0 w 36"/>
                <a:gd name="T103" fmla="*/ 12 h 25"/>
                <a:gd name="T104" fmla="*/ 0 w 36"/>
                <a:gd name="T105" fmla="*/ 14 h 25"/>
                <a:gd name="T106" fmla="*/ 2 w 36"/>
                <a:gd name="T107" fmla="*/ 15 h 25"/>
                <a:gd name="T108" fmla="*/ 5 w 36"/>
                <a:gd name="T109" fmla="*/ 17 h 25"/>
                <a:gd name="T110" fmla="*/ 5 w 36"/>
                <a:gd name="T111" fmla="*/ 18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36" h="25">
                  <a:moveTo>
                    <a:pt x="5" y="18"/>
                  </a:moveTo>
                  <a:cubicBezTo>
                    <a:pt x="5" y="18"/>
                    <a:pt x="5" y="19"/>
                    <a:pt x="5" y="19"/>
                  </a:cubicBezTo>
                  <a:cubicBezTo>
                    <a:pt x="5" y="19"/>
                    <a:pt x="5" y="19"/>
                    <a:pt x="5" y="20"/>
                  </a:cubicBezTo>
                  <a:cubicBezTo>
                    <a:pt x="6" y="20"/>
                    <a:pt x="6" y="20"/>
                    <a:pt x="6" y="20"/>
                  </a:cubicBezTo>
                  <a:cubicBezTo>
                    <a:pt x="7" y="21"/>
                    <a:pt x="7" y="21"/>
                    <a:pt x="7" y="21"/>
                  </a:cubicBezTo>
                  <a:cubicBezTo>
                    <a:pt x="8" y="21"/>
                    <a:pt x="8" y="21"/>
                    <a:pt x="8" y="21"/>
                  </a:cubicBezTo>
                  <a:cubicBezTo>
                    <a:pt x="9" y="21"/>
                    <a:pt x="10" y="21"/>
                    <a:pt x="10" y="21"/>
                  </a:cubicBezTo>
                  <a:cubicBezTo>
                    <a:pt x="10" y="21"/>
                    <a:pt x="10" y="21"/>
                    <a:pt x="10" y="21"/>
                  </a:cubicBezTo>
                  <a:cubicBezTo>
                    <a:pt x="10" y="21"/>
                    <a:pt x="10" y="21"/>
                    <a:pt x="10" y="21"/>
                  </a:cubicBezTo>
                  <a:cubicBezTo>
                    <a:pt x="10" y="21"/>
                    <a:pt x="11" y="22"/>
                    <a:pt x="11" y="22"/>
                  </a:cubicBezTo>
                  <a:cubicBezTo>
                    <a:pt x="11" y="22"/>
                    <a:pt x="11" y="22"/>
                    <a:pt x="11" y="22"/>
                  </a:cubicBezTo>
                  <a:cubicBezTo>
                    <a:pt x="11" y="22"/>
                    <a:pt x="12" y="22"/>
                    <a:pt x="13" y="22"/>
                  </a:cubicBezTo>
                  <a:cubicBezTo>
                    <a:pt x="13" y="22"/>
                    <a:pt x="13" y="22"/>
                    <a:pt x="13" y="22"/>
                  </a:cubicBezTo>
                  <a:cubicBezTo>
                    <a:pt x="13" y="22"/>
                    <a:pt x="14" y="22"/>
                    <a:pt x="15" y="22"/>
                  </a:cubicBezTo>
                  <a:cubicBezTo>
                    <a:pt x="15" y="23"/>
                    <a:pt x="16" y="23"/>
                    <a:pt x="16" y="23"/>
                  </a:cubicBezTo>
                  <a:cubicBezTo>
                    <a:pt x="16" y="23"/>
                    <a:pt x="18" y="23"/>
                    <a:pt x="18" y="22"/>
                  </a:cubicBezTo>
                  <a:cubicBezTo>
                    <a:pt x="18" y="22"/>
                    <a:pt x="18" y="22"/>
                    <a:pt x="18" y="22"/>
                  </a:cubicBezTo>
                  <a:cubicBezTo>
                    <a:pt x="18" y="22"/>
                    <a:pt x="18" y="22"/>
                    <a:pt x="19" y="22"/>
                  </a:cubicBezTo>
                  <a:cubicBezTo>
                    <a:pt x="19" y="22"/>
                    <a:pt x="19" y="22"/>
                    <a:pt x="19" y="22"/>
                  </a:cubicBezTo>
                  <a:cubicBezTo>
                    <a:pt x="19" y="22"/>
                    <a:pt x="19" y="23"/>
                    <a:pt x="20" y="22"/>
                  </a:cubicBezTo>
                  <a:cubicBezTo>
                    <a:pt x="20" y="22"/>
                    <a:pt x="20" y="22"/>
                    <a:pt x="20" y="22"/>
                  </a:cubicBezTo>
                  <a:cubicBezTo>
                    <a:pt x="20" y="22"/>
                    <a:pt x="20" y="22"/>
                    <a:pt x="20" y="22"/>
                  </a:cubicBezTo>
                  <a:cubicBezTo>
                    <a:pt x="20" y="22"/>
                    <a:pt x="21" y="22"/>
                    <a:pt x="21" y="22"/>
                  </a:cubicBezTo>
                  <a:cubicBezTo>
                    <a:pt x="21" y="22"/>
                    <a:pt x="21" y="22"/>
                    <a:pt x="21" y="22"/>
                  </a:cubicBezTo>
                  <a:cubicBezTo>
                    <a:pt x="21" y="22"/>
                    <a:pt x="21" y="22"/>
                    <a:pt x="21" y="22"/>
                  </a:cubicBezTo>
                  <a:cubicBezTo>
                    <a:pt x="21" y="22"/>
                    <a:pt x="21" y="22"/>
                    <a:pt x="21" y="22"/>
                  </a:cubicBezTo>
                  <a:cubicBezTo>
                    <a:pt x="22" y="22"/>
                    <a:pt x="22" y="22"/>
                    <a:pt x="22" y="22"/>
                  </a:cubicBezTo>
                  <a:cubicBezTo>
                    <a:pt x="23" y="23"/>
                    <a:pt x="30" y="25"/>
                    <a:pt x="30" y="25"/>
                  </a:cubicBezTo>
                  <a:cubicBezTo>
                    <a:pt x="30" y="25"/>
                    <a:pt x="30" y="25"/>
                    <a:pt x="30" y="25"/>
                  </a:cubicBezTo>
                  <a:cubicBezTo>
                    <a:pt x="30" y="25"/>
                    <a:pt x="30" y="25"/>
                    <a:pt x="30" y="25"/>
                  </a:cubicBezTo>
                  <a:cubicBezTo>
                    <a:pt x="36" y="6"/>
                    <a:pt x="36" y="6"/>
                    <a:pt x="36" y="6"/>
                  </a:cubicBezTo>
                  <a:cubicBezTo>
                    <a:pt x="12" y="0"/>
                    <a:pt x="12" y="0"/>
                    <a:pt x="12" y="0"/>
                  </a:cubicBezTo>
                  <a:cubicBezTo>
                    <a:pt x="12" y="0"/>
                    <a:pt x="12" y="1"/>
                    <a:pt x="12" y="1"/>
                  </a:cubicBezTo>
                  <a:cubicBezTo>
                    <a:pt x="12" y="1"/>
                    <a:pt x="12" y="2"/>
                    <a:pt x="12" y="2"/>
                  </a:cubicBezTo>
                  <a:cubicBezTo>
                    <a:pt x="12" y="2"/>
                    <a:pt x="12" y="2"/>
                    <a:pt x="12" y="2"/>
                  </a:cubicBezTo>
                  <a:cubicBezTo>
                    <a:pt x="12" y="2"/>
                    <a:pt x="12" y="2"/>
                    <a:pt x="12" y="2"/>
                  </a:cubicBezTo>
                  <a:cubicBezTo>
                    <a:pt x="12" y="2"/>
                    <a:pt x="13" y="2"/>
                    <a:pt x="13" y="2"/>
                  </a:cubicBezTo>
                  <a:cubicBezTo>
                    <a:pt x="13" y="2"/>
                    <a:pt x="13" y="2"/>
                    <a:pt x="13" y="3"/>
                  </a:cubicBezTo>
                  <a:cubicBezTo>
                    <a:pt x="12" y="3"/>
                    <a:pt x="12" y="3"/>
                    <a:pt x="12" y="3"/>
                  </a:cubicBezTo>
                  <a:cubicBezTo>
                    <a:pt x="12" y="3"/>
                    <a:pt x="13" y="4"/>
                    <a:pt x="12" y="4"/>
                  </a:cubicBezTo>
                  <a:cubicBezTo>
                    <a:pt x="12" y="4"/>
                    <a:pt x="12" y="4"/>
                    <a:pt x="12" y="4"/>
                  </a:cubicBezTo>
                  <a:cubicBezTo>
                    <a:pt x="12" y="4"/>
                    <a:pt x="12" y="4"/>
                    <a:pt x="12" y="4"/>
                  </a:cubicBezTo>
                  <a:cubicBezTo>
                    <a:pt x="12" y="4"/>
                    <a:pt x="12" y="5"/>
                    <a:pt x="12" y="5"/>
                  </a:cubicBezTo>
                  <a:cubicBezTo>
                    <a:pt x="12" y="5"/>
                    <a:pt x="11" y="5"/>
                    <a:pt x="12" y="6"/>
                  </a:cubicBezTo>
                  <a:cubicBezTo>
                    <a:pt x="12" y="6"/>
                    <a:pt x="12" y="6"/>
                    <a:pt x="12" y="5"/>
                  </a:cubicBezTo>
                  <a:cubicBezTo>
                    <a:pt x="12" y="5"/>
                    <a:pt x="12" y="5"/>
                    <a:pt x="12" y="5"/>
                  </a:cubicBezTo>
                  <a:cubicBezTo>
                    <a:pt x="12" y="6"/>
                    <a:pt x="12" y="6"/>
                    <a:pt x="12" y="6"/>
                  </a:cubicBezTo>
                  <a:cubicBezTo>
                    <a:pt x="12" y="6"/>
                    <a:pt x="13" y="7"/>
                    <a:pt x="13" y="7"/>
                  </a:cubicBezTo>
                  <a:cubicBezTo>
                    <a:pt x="13" y="7"/>
                    <a:pt x="13" y="8"/>
                    <a:pt x="12" y="8"/>
                  </a:cubicBezTo>
                  <a:cubicBezTo>
                    <a:pt x="12" y="8"/>
                    <a:pt x="12" y="8"/>
                    <a:pt x="12" y="8"/>
                  </a:cubicBezTo>
                  <a:cubicBezTo>
                    <a:pt x="12" y="7"/>
                    <a:pt x="12" y="7"/>
                    <a:pt x="12" y="7"/>
                  </a:cubicBezTo>
                  <a:cubicBezTo>
                    <a:pt x="11" y="7"/>
                    <a:pt x="11" y="7"/>
                    <a:pt x="11" y="8"/>
                  </a:cubicBezTo>
                  <a:cubicBezTo>
                    <a:pt x="11" y="8"/>
                    <a:pt x="11" y="8"/>
                    <a:pt x="11" y="8"/>
                  </a:cubicBezTo>
                  <a:cubicBezTo>
                    <a:pt x="11" y="8"/>
                    <a:pt x="10" y="9"/>
                    <a:pt x="10" y="9"/>
                  </a:cubicBezTo>
                  <a:cubicBezTo>
                    <a:pt x="11" y="9"/>
                    <a:pt x="11" y="10"/>
                    <a:pt x="11" y="10"/>
                  </a:cubicBezTo>
                  <a:cubicBezTo>
                    <a:pt x="10" y="10"/>
                    <a:pt x="10" y="10"/>
                    <a:pt x="10" y="10"/>
                  </a:cubicBezTo>
                  <a:cubicBezTo>
                    <a:pt x="10" y="10"/>
                    <a:pt x="10" y="11"/>
                    <a:pt x="10" y="11"/>
                  </a:cubicBezTo>
                  <a:cubicBezTo>
                    <a:pt x="10" y="11"/>
                    <a:pt x="9" y="10"/>
                    <a:pt x="9" y="10"/>
                  </a:cubicBezTo>
                  <a:cubicBezTo>
                    <a:pt x="10" y="9"/>
                    <a:pt x="10" y="9"/>
                    <a:pt x="10" y="9"/>
                  </a:cubicBezTo>
                  <a:cubicBezTo>
                    <a:pt x="10" y="9"/>
                    <a:pt x="10" y="8"/>
                    <a:pt x="10" y="8"/>
                  </a:cubicBezTo>
                  <a:cubicBezTo>
                    <a:pt x="10" y="8"/>
                    <a:pt x="10" y="8"/>
                    <a:pt x="10" y="8"/>
                  </a:cubicBezTo>
                  <a:cubicBezTo>
                    <a:pt x="10" y="7"/>
                    <a:pt x="11" y="7"/>
                    <a:pt x="10" y="7"/>
                  </a:cubicBezTo>
                  <a:cubicBezTo>
                    <a:pt x="10" y="7"/>
                    <a:pt x="10" y="7"/>
                    <a:pt x="10" y="7"/>
                  </a:cubicBezTo>
                  <a:cubicBezTo>
                    <a:pt x="9" y="8"/>
                    <a:pt x="9" y="8"/>
                    <a:pt x="9" y="8"/>
                  </a:cubicBezTo>
                  <a:cubicBezTo>
                    <a:pt x="9" y="8"/>
                    <a:pt x="9" y="8"/>
                    <a:pt x="9" y="7"/>
                  </a:cubicBezTo>
                  <a:cubicBezTo>
                    <a:pt x="10" y="6"/>
                    <a:pt x="10" y="6"/>
                    <a:pt x="10" y="6"/>
                  </a:cubicBezTo>
                  <a:cubicBezTo>
                    <a:pt x="10" y="6"/>
                    <a:pt x="10" y="5"/>
                    <a:pt x="10" y="5"/>
                  </a:cubicBezTo>
                  <a:cubicBezTo>
                    <a:pt x="10" y="6"/>
                    <a:pt x="10" y="6"/>
                    <a:pt x="10" y="6"/>
                  </a:cubicBezTo>
                  <a:cubicBezTo>
                    <a:pt x="10" y="6"/>
                    <a:pt x="10" y="5"/>
                    <a:pt x="10" y="5"/>
                  </a:cubicBezTo>
                  <a:cubicBezTo>
                    <a:pt x="10" y="5"/>
                    <a:pt x="9" y="4"/>
                    <a:pt x="9" y="4"/>
                  </a:cubicBezTo>
                  <a:cubicBezTo>
                    <a:pt x="9" y="4"/>
                    <a:pt x="9" y="5"/>
                    <a:pt x="9" y="5"/>
                  </a:cubicBezTo>
                  <a:cubicBezTo>
                    <a:pt x="9" y="5"/>
                    <a:pt x="9" y="5"/>
                    <a:pt x="9" y="5"/>
                  </a:cubicBezTo>
                  <a:cubicBezTo>
                    <a:pt x="9" y="5"/>
                    <a:pt x="9" y="5"/>
                    <a:pt x="9" y="5"/>
                  </a:cubicBezTo>
                  <a:cubicBezTo>
                    <a:pt x="9" y="4"/>
                    <a:pt x="8" y="4"/>
                    <a:pt x="8" y="4"/>
                  </a:cubicBezTo>
                  <a:cubicBezTo>
                    <a:pt x="8" y="4"/>
                    <a:pt x="7" y="4"/>
                    <a:pt x="7" y="4"/>
                  </a:cubicBezTo>
                  <a:cubicBezTo>
                    <a:pt x="7" y="4"/>
                    <a:pt x="7" y="4"/>
                    <a:pt x="6" y="4"/>
                  </a:cubicBezTo>
                  <a:cubicBezTo>
                    <a:pt x="6" y="4"/>
                    <a:pt x="6" y="4"/>
                    <a:pt x="6" y="4"/>
                  </a:cubicBezTo>
                  <a:cubicBezTo>
                    <a:pt x="6" y="4"/>
                    <a:pt x="6" y="3"/>
                    <a:pt x="5" y="3"/>
                  </a:cubicBezTo>
                  <a:cubicBezTo>
                    <a:pt x="5" y="3"/>
                    <a:pt x="5" y="3"/>
                    <a:pt x="4" y="3"/>
                  </a:cubicBezTo>
                  <a:cubicBezTo>
                    <a:pt x="4" y="2"/>
                    <a:pt x="2" y="1"/>
                    <a:pt x="2" y="1"/>
                  </a:cubicBezTo>
                  <a:cubicBezTo>
                    <a:pt x="2" y="2"/>
                    <a:pt x="2" y="2"/>
                    <a:pt x="2" y="2"/>
                  </a:cubicBezTo>
                  <a:cubicBezTo>
                    <a:pt x="2" y="2"/>
                    <a:pt x="2" y="3"/>
                    <a:pt x="2" y="3"/>
                  </a:cubicBezTo>
                  <a:cubicBezTo>
                    <a:pt x="2" y="3"/>
                    <a:pt x="1" y="3"/>
                    <a:pt x="2" y="4"/>
                  </a:cubicBezTo>
                  <a:cubicBezTo>
                    <a:pt x="2" y="4"/>
                    <a:pt x="2" y="5"/>
                    <a:pt x="2" y="5"/>
                  </a:cubicBezTo>
                  <a:cubicBezTo>
                    <a:pt x="2" y="5"/>
                    <a:pt x="2" y="6"/>
                    <a:pt x="2" y="6"/>
                  </a:cubicBezTo>
                  <a:cubicBezTo>
                    <a:pt x="2" y="6"/>
                    <a:pt x="2" y="7"/>
                    <a:pt x="2" y="7"/>
                  </a:cubicBezTo>
                  <a:cubicBezTo>
                    <a:pt x="2" y="7"/>
                    <a:pt x="2" y="8"/>
                    <a:pt x="2" y="8"/>
                  </a:cubicBezTo>
                  <a:cubicBezTo>
                    <a:pt x="2" y="9"/>
                    <a:pt x="2" y="9"/>
                    <a:pt x="2" y="9"/>
                  </a:cubicBezTo>
                  <a:cubicBezTo>
                    <a:pt x="2" y="9"/>
                    <a:pt x="1" y="10"/>
                    <a:pt x="1" y="10"/>
                  </a:cubicBezTo>
                  <a:cubicBezTo>
                    <a:pt x="1" y="10"/>
                    <a:pt x="1" y="11"/>
                    <a:pt x="1" y="10"/>
                  </a:cubicBezTo>
                  <a:cubicBezTo>
                    <a:pt x="2" y="10"/>
                    <a:pt x="2" y="10"/>
                    <a:pt x="2" y="10"/>
                  </a:cubicBezTo>
                  <a:cubicBezTo>
                    <a:pt x="2" y="10"/>
                    <a:pt x="2" y="10"/>
                    <a:pt x="2" y="10"/>
                  </a:cubicBezTo>
                  <a:cubicBezTo>
                    <a:pt x="2" y="10"/>
                    <a:pt x="3" y="11"/>
                    <a:pt x="2" y="11"/>
                  </a:cubicBezTo>
                  <a:cubicBezTo>
                    <a:pt x="2" y="11"/>
                    <a:pt x="1" y="11"/>
                    <a:pt x="1" y="11"/>
                  </a:cubicBezTo>
                  <a:cubicBezTo>
                    <a:pt x="1" y="11"/>
                    <a:pt x="2" y="12"/>
                    <a:pt x="2" y="12"/>
                  </a:cubicBezTo>
                  <a:cubicBezTo>
                    <a:pt x="2" y="12"/>
                    <a:pt x="2" y="12"/>
                    <a:pt x="1" y="12"/>
                  </a:cubicBezTo>
                  <a:cubicBezTo>
                    <a:pt x="1" y="13"/>
                    <a:pt x="1" y="13"/>
                    <a:pt x="1" y="13"/>
                  </a:cubicBezTo>
                  <a:cubicBezTo>
                    <a:pt x="1" y="13"/>
                    <a:pt x="1" y="14"/>
                    <a:pt x="1" y="14"/>
                  </a:cubicBezTo>
                  <a:cubicBezTo>
                    <a:pt x="0" y="14"/>
                    <a:pt x="0" y="13"/>
                    <a:pt x="0" y="13"/>
                  </a:cubicBezTo>
                  <a:cubicBezTo>
                    <a:pt x="1" y="13"/>
                    <a:pt x="0" y="12"/>
                    <a:pt x="0" y="12"/>
                  </a:cubicBezTo>
                  <a:cubicBezTo>
                    <a:pt x="1" y="12"/>
                    <a:pt x="1" y="12"/>
                    <a:pt x="1" y="11"/>
                  </a:cubicBezTo>
                  <a:cubicBezTo>
                    <a:pt x="1" y="11"/>
                    <a:pt x="1" y="11"/>
                    <a:pt x="0" y="11"/>
                  </a:cubicBezTo>
                  <a:cubicBezTo>
                    <a:pt x="0" y="11"/>
                    <a:pt x="0" y="11"/>
                    <a:pt x="0" y="11"/>
                  </a:cubicBezTo>
                  <a:cubicBezTo>
                    <a:pt x="0" y="12"/>
                    <a:pt x="0" y="12"/>
                    <a:pt x="0" y="12"/>
                  </a:cubicBezTo>
                  <a:cubicBezTo>
                    <a:pt x="0" y="13"/>
                    <a:pt x="0" y="13"/>
                    <a:pt x="0" y="13"/>
                  </a:cubicBezTo>
                  <a:cubicBezTo>
                    <a:pt x="0" y="13"/>
                    <a:pt x="0" y="14"/>
                    <a:pt x="0" y="14"/>
                  </a:cubicBezTo>
                  <a:cubicBezTo>
                    <a:pt x="0" y="14"/>
                    <a:pt x="1" y="14"/>
                    <a:pt x="1" y="14"/>
                  </a:cubicBezTo>
                  <a:cubicBezTo>
                    <a:pt x="2" y="14"/>
                    <a:pt x="2" y="15"/>
                    <a:pt x="2" y="15"/>
                  </a:cubicBezTo>
                  <a:cubicBezTo>
                    <a:pt x="2" y="15"/>
                    <a:pt x="3" y="15"/>
                    <a:pt x="4" y="16"/>
                  </a:cubicBezTo>
                  <a:cubicBezTo>
                    <a:pt x="4" y="16"/>
                    <a:pt x="5" y="16"/>
                    <a:pt x="5" y="17"/>
                  </a:cubicBezTo>
                  <a:cubicBezTo>
                    <a:pt x="5" y="17"/>
                    <a:pt x="5" y="18"/>
                    <a:pt x="5" y="18"/>
                  </a:cubicBezTo>
                  <a:cubicBezTo>
                    <a:pt x="5" y="18"/>
                    <a:pt x="5" y="18"/>
                    <a:pt x="5" y="18"/>
                  </a:cubicBezTo>
                  <a:cubicBezTo>
                    <a:pt x="5" y="18"/>
                    <a:pt x="5" y="18"/>
                    <a:pt x="5" y="18"/>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2" name="Freeform 456">
              <a:extLst>
                <a:ext uri="{FF2B5EF4-FFF2-40B4-BE49-F238E27FC236}">
                  <a16:creationId xmlns:a16="http://schemas.microsoft.com/office/drawing/2014/main" id="{1CB686C2-2AC2-45B3-BAA6-D265DFC4BC7C}"/>
                </a:ext>
              </a:extLst>
            </p:cNvPr>
            <p:cNvSpPr>
              <a:spLocks/>
            </p:cNvSpPr>
            <p:nvPr/>
          </p:nvSpPr>
          <p:spPr bwMode="auto">
            <a:xfrm>
              <a:off x="-1604964" y="958851"/>
              <a:ext cx="188913" cy="73025"/>
            </a:xfrm>
            <a:custGeom>
              <a:avLst/>
              <a:gdLst>
                <a:gd name="T0" fmla="*/ 20 w 52"/>
                <a:gd name="T1" fmla="*/ 5 h 20"/>
                <a:gd name="T2" fmla="*/ 19 w 52"/>
                <a:gd name="T3" fmla="*/ 7 h 20"/>
                <a:gd name="T4" fmla="*/ 17 w 52"/>
                <a:gd name="T5" fmla="*/ 8 h 20"/>
                <a:gd name="T6" fmla="*/ 15 w 52"/>
                <a:gd name="T7" fmla="*/ 10 h 20"/>
                <a:gd name="T8" fmla="*/ 15 w 52"/>
                <a:gd name="T9" fmla="*/ 10 h 20"/>
                <a:gd name="T10" fmla="*/ 15 w 52"/>
                <a:gd name="T11" fmla="*/ 10 h 20"/>
                <a:gd name="T12" fmla="*/ 13 w 52"/>
                <a:gd name="T13" fmla="*/ 11 h 20"/>
                <a:gd name="T14" fmla="*/ 12 w 52"/>
                <a:gd name="T15" fmla="*/ 12 h 20"/>
                <a:gd name="T16" fmla="*/ 9 w 52"/>
                <a:gd name="T17" fmla="*/ 14 h 20"/>
                <a:gd name="T18" fmla="*/ 8 w 52"/>
                <a:gd name="T19" fmla="*/ 14 h 20"/>
                <a:gd name="T20" fmla="*/ 6 w 52"/>
                <a:gd name="T21" fmla="*/ 15 h 20"/>
                <a:gd name="T22" fmla="*/ 6 w 52"/>
                <a:gd name="T23" fmla="*/ 16 h 20"/>
                <a:gd name="T24" fmla="*/ 6 w 52"/>
                <a:gd name="T25" fmla="*/ 16 h 20"/>
                <a:gd name="T26" fmla="*/ 0 w 52"/>
                <a:gd name="T27" fmla="*/ 17 h 20"/>
                <a:gd name="T28" fmla="*/ 17 w 52"/>
                <a:gd name="T29" fmla="*/ 14 h 20"/>
                <a:gd name="T30" fmla="*/ 26 w 52"/>
                <a:gd name="T31" fmla="*/ 15 h 20"/>
                <a:gd name="T32" fmla="*/ 38 w 52"/>
                <a:gd name="T33" fmla="*/ 20 h 20"/>
                <a:gd name="T34" fmla="*/ 39 w 52"/>
                <a:gd name="T35" fmla="*/ 20 h 20"/>
                <a:gd name="T36" fmla="*/ 40 w 52"/>
                <a:gd name="T37" fmla="*/ 19 h 20"/>
                <a:gd name="T38" fmla="*/ 40 w 52"/>
                <a:gd name="T39" fmla="*/ 18 h 20"/>
                <a:gd name="T40" fmla="*/ 42 w 52"/>
                <a:gd name="T41" fmla="*/ 19 h 20"/>
                <a:gd name="T42" fmla="*/ 43 w 52"/>
                <a:gd name="T43" fmla="*/ 17 h 20"/>
                <a:gd name="T44" fmla="*/ 43 w 52"/>
                <a:gd name="T45" fmla="*/ 16 h 20"/>
                <a:gd name="T46" fmla="*/ 44 w 52"/>
                <a:gd name="T47" fmla="*/ 14 h 20"/>
                <a:gd name="T48" fmla="*/ 43 w 52"/>
                <a:gd name="T49" fmla="*/ 14 h 20"/>
                <a:gd name="T50" fmla="*/ 46 w 52"/>
                <a:gd name="T51" fmla="*/ 13 h 20"/>
                <a:gd name="T52" fmla="*/ 47 w 52"/>
                <a:gd name="T53" fmla="*/ 12 h 20"/>
                <a:gd name="T54" fmla="*/ 49 w 52"/>
                <a:gd name="T55" fmla="*/ 10 h 20"/>
                <a:gd name="T56" fmla="*/ 46 w 52"/>
                <a:gd name="T57" fmla="*/ 11 h 20"/>
                <a:gd name="T58" fmla="*/ 46 w 52"/>
                <a:gd name="T59" fmla="*/ 11 h 20"/>
                <a:gd name="T60" fmla="*/ 47 w 52"/>
                <a:gd name="T61" fmla="*/ 10 h 20"/>
                <a:gd name="T62" fmla="*/ 47 w 52"/>
                <a:gd name="T63" fmla="*/ 9 h 20"/>
                <a:gd name="T64" fmla="*/ 45 w 52"/>
                <a:gd name="T65" fmla="*/ 9 h 20"/>
                <a:gd name="T66" fmla="*/ 45 w 52"/>
                <a:gd name="T67" fmla="*/ 9 h 20"/>
                <a:gd name="T68" fmla="*/ 46 w 52"/>
                <a:gd name="T69" fmla="*/ 9 h 20"/>
                <a:gd name="T70" fmla="*/ 47 w 52"/>
                <a:gd name="T71" fmla="*/ 8 h 20"/>
                <a:gd name="T72" fmla="*/ 47 w 52"/>
                <a:gd name="T73" fmla="*/ 8 h 20"/>
                <a:gd name="T74" fmla="*/ 48 w 52"/>
                <a:gd name="T75" fmla="*/ 9 h 20"/>
                <a:gd name="T76" fmla="*/ 50 w 52"/>
                <a:gd name="T77" fmla="*/ 7 h 20"/>
                <a:gd name="T78" fmla="*/ 48 w 52"/>
                <a:gd name="T79" fmla="*/ 7 h 20"/>
                <a:gd name="T80" fmla="*/ 51 w 52"/>
                <a:gd name="T81" fmla="*/ 5 h 20"/>
                <a:gd name="T82" fmla="*/ 49 w 52"/>
                <a:gd name="T83" fmla="*/ 5 h 20"/>
                <a:gd name="T84" fmla="*/ 49 w 52"/>
                <a:gd name="T85" fmla="*/ 5 h 20"/>
                <a:gd name="T86" fmla="*/ 48 w 52"/>
                <a:gd name="T87" fmla="*/ 4 h 20"/>
                <a:gd name="T88" fmla="*/ 46 w 52"/>
                <a:gd name="T89" fmla="*/ 5 h 20"/>
                <a:gd name="T90" fmla="*/ 46 w 52"/>
                <a:gd name="T91" fmla="*/ 4 h 20"/>
                <a:gd name="T92" fmla="*/ 47 w 52"/>
                <a:gd name="T93" fmla="*/ 3 h 20"/>
                <a:gd name="T94" fmla="*/ 49 w 52"/>
                <a:gd name="T95" fmla="*/ 3 h 20"/>
                <a:gd name="T96" fmla="*/ 48 w 52"/>
                <a:gd name="T97" fmla="*/ 1 h 20"/>
                <a:gd name="T98" fmla="*/ 50 w 52"/>
                <a:gd name="T99" fmla="*/ 2 h 20"/>
                <a:gd name="T100" fmla="*/ 52 w 52"/>
                <a:gd name="T101" fmla="*/ 5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52" h="20">
                  <a:moveTo>
                    <a:pt x="49" y="0"/>
                  </a:moveTo>
                  <a:cubicBezTo>
                    <a:pt x="20" y="5"/>
                    <a:pt x="20" y="5"/>
                    <a:pt x="20" y="5"/>
                  </a:cubicBezTo>
                  <a:cubicBezTo>
                    <a:pt x="19" y="6"/>
                    <a:pt x="19" y="6"/>
                    <a:pt x="19" y="6"/>
                  </a:cubicBezTo>
                  <a:cubicBezTo>
                    <a:pt x="19" y="6"/>
                    <a:pt x="19" y="6"/>
                    <a:pt x="19" y="7"/>
                  </a:cubicBezTo>
                  <a:cubicBezTo>
                    <a:pt x="18" y="7"/>
                    <a:pt x="18" y="7"/>
                    <a:pt x="18" y="7"/>
                  </a:cubicBezTo>
                  <a:cubicBezTo>
                    <a:pt x="18" y="7"/>
                    <a:pt x="17" y="8"/>
                    <a:pt x="17" y="8"/>
                  </a:cubicBezTo>
                  <a:cubicBezTo>
                    <a:pt x="17" y="8"/>
                    <a:pt x="17" y="8"/>
                    <a:pt x="17" y="8"/>
                  </a:cubicBezTo>
                  <a:cubicBezTo>
                    <a:pt x="15" y="10"/>
                    <a:pt x="15" y="10"/>
                    <a:pt x="15" y="10"/>
                  </a:cubicBezTo>
                  <a:cubicBezTo>
                    <a:pt x="15" y="10"/>
                    <a:pt x="15" y="10"/>
                    <a:pt x="15" y="10"/>
                  </a:cubicBezTo>
                  <a:cubicBezTo>
                    <a:pt x="15" y="10"/>
                    <a:pt x="15" y="10"/>
                    <a:pt x="15" y="10"/>
                  </a:cubicBezTo>
                  <a:cubicBezTo>
                    <a:pt x="15" y="10"/>
                    <a:pt x="15" y="10"/>
                    <a:pt x="15" y="10"/>
                  </a:cubicBezTo>
                  <a:cubicBezTo>
                    <a:pt x="15" y="10"/>
                    <a:pt x="15" y="10"/>
                    <a:pt x="15" y="10"/>
                  </a:cubicBezTo>
                  <a:cubicBezTo>
                    <a:pt x="14" y="10"/>
                    <a:pt x="14" y="10"/>
                    <a:pt x="14" y="10"/>
                  </a:cubicBezTo>
                  <a:cubicBezTo>
                    <a:pt x="14" y="11"/>
                    <a:pt x="13" y="11"/>
                    <a:pt x="13" y="11"/>
                  </a:cubicBezTo>
                  <a:cubicBezTo>
                    <a:pt x="13" y="11"/>
                    <a:pt x="13" y="12"/>
                    <a:pt x="13" y="12"/>
                  </a:cubicBezTo>
                  <a:cubicBezTo>
                    <a:pt x="12" y="12"/>
                    <a:pt x="12" y="12"/>
                    <a:pt x="12" y="12"/>
                  </a:cubicBezTo>
                  <a:cubicBezTo>
                    <a:pt x="12" y="13"/>
                    <a:pt x="10" y="14"/>
                    <a:pt x="9" y="14"/>
                  </a:cubicBezTo>
                  <a:cubicBezTo>
                    <a:pt x="9" y="14"/>
                    <a:pt x="9" y="14"/>
                    <a:pt x="9" y="14"/>
                  </a:cubicBezTo>
                  <a:cubicBezTo>
                    <a:pt x="9" y="14"/>
                    <a:pt x="8" y="14"/>
                    <a:pt x="8" y="14"/>
                  </a:cubicBezTo>
                  <a:cubicBezTo>
                    <a:pt x="8" y="14"/>
                    <a:pt x="8" y="14"/>
                    <a:pt x="8" y="14"/>
                  </a:cubicBezTo>
                  <a:cubicBezTo>
                    <a:pt x="8" y="15"/>
                    <a:pt x="8" y="15"/>
                    <a:pt x="8" y="15"/>
                  </a:cubicBezTo>
                  <a:cubicBezTo>
                    <a:pt x="8" y="15"/>
                    <a:pt x="7" y="15"/>
                    <a:pt x="6" y="15"/>
                  </a:cubicBezTo>
                  <a:cubicBezTo>
                    <a:pt x="6" y="16"/>
                    <a:pt x="6" y="16"/>
                    <a:pt x="6" y="16"/>
                  </a:cubicBezTo>
                  <a:cubicBezTo>
                    <a:pt x="6" y="16"/>
                    <a:pt x="6" y="16"/>
                    <a:pt x="6" y="16"/>
                  </a:cubicBezTo>
                  <a:cubicBezTo>
                    <a:pt x="6" y="16"/>
                    <a:pt x="6" y="16"/>
                    <a:pt x="6" y="16"/>
                  </a:cubicBezTo>
                  <a:cubicBezTo>
                    <a:pt x="6" y="16"/>
                    <a:pt x="6" y="16"/>
                    <a:pt x="6" y="16"/>
                  </a:cubicBezTo>
                  <a:cubicBezTo>
                    <a:pt x="6" y="16"/>
                    <a:pt x="5" y="17"/>
                    <a:pt x="5" y="17"/>
                  </a:cubicBezTo>
                  <a:cubicBezTo>
                    <a:pt x="0" y="17"/>
                    <a:pt x="0" y="17"/>
                    <a:pt x="0" y="17"/>
                  </a:cubicBezTo>
                  <a:cubicBezTo>
                    <a:pt x="13" y="16"/>
                    <a:pt x="13" y="16"/>
                    <a:pt x="13" y="16"/>
                  </a:cubicBezTo>
                  <a:cubicBezTo>
                    <a:pt x="17" y="14"/>
                    <a:pt x="17" y="14"/>
                    <a:pt x="17" y="14"/>
                  </a:cubicBezTo>
                  <a:cubicBezTo>
                    <a:pt x="23" y="14"/>
                    <a:pt x="23" y="14"/>
                    <a:pt x="23" y="14"/>
                  </a:cubicBezTo>
                  <a:cubicBezTo>
                    <a:pt x="26" y="15"/>
                    <a:pt x="26" y="15"/>
                    <a:pt x="26" y="15"/>
                  </a:cubicBezTo>
                  <a:cubicBezTo>
                    <a:pt x="31" y="14"/>
                    <a:pt x="31" y="14"/>
                    <a:pt x="31" y="14"/>
                  </a:cubicBezTo>
                  <a:cubicBezTo>
                    <a:pt x="38" y="20"/>
                    <a:pt x="38" y="20"/>
                    <a:pt x="38" y="20"/>
                  </a:cubicBezTo>
                  <a:cubicBezTo>
                    <a:pt x="38" y="20"/>
                    <a:pt x="38" y="20"/>
                    <a:pt x="38" y="20"/>
                  </a:cubicBezTo>
                  <a:cubicBezTo>
                    <a:pt x="39" y="20"/>
                    <a:pt x="39" y="20"/>
                    <a:pt x="39" y="20"/>
                  </a:cubicBezTo>
                  <a:cubicBezTo>
                    <a:pt x="39" y="20"/>
                    <a:pt x="39" y="20"/>
                    <a:pt x="39" y="19"/>
                  </a:cubicBezTo>
                  <a:cubicBezTo>
                    <a:pt x="39" y="19"/>
                    <a:pt x="39" y="19"/>
                    <a:pt x="40" y="19"/>
                  </a:cubicBezTo>
                  <a:cubicBezTo>
                    <a:pt x="41" y="19"/>
                    <a:pt x="41" y="19"/>
                    <a:pt x="41" y="19"/>
                  </a:cubicBezTo>
                  <a:cubicBezTo>
                    <a:pt x="40" y="18"/>
                    <a:pt x="40" y="18"/>
                    <a:pt x="40" y="18"/>
                  </a:cubicBezTo>
                  <a:cubicBezTo>
                    <a:pt x="42" y="19"/>
                    <a:pt x="42" y="19"/>
                    <a:pt x="42" y="19"/>
                  </a:cubicBezTo>
                  <a:cubicBezTo>
                    <a:pt x="42" y="19"/>
                    <a:pt x="42" y="19"/>
                    <a:pt x="42" y="19"/>
                  </a:cubicBezTo>
                  <a:cubicBezTo>
                    <a:pt x="42" y="18"/>
                    <a:pt x="42" y="18"/>
                    <a:pt x="42" y="18"/>
                  </a:cubicBezTo>
                  <a:cubicBezTo>
                    <a:pt x="42" y="17"/>
                    <a:pt x="42" y="17"/>
                    <a:pt x="43" y="17"/>
                  </a:cubicBezTo>
                  <a:cubicBezTo>
                    <a:pt x="43" y="16"/>
                    <a:pt x="43" y="16"/>
                    <a:pt x="43" y="16"/>
                  </a:cubicBezTo>
                  <a:cubicBezTo>
                    <a:pt x="43" y="16"/>
                    <a:pt x="43" y="16"/>
                    <a:pt x="43" y="16"/>
                  </a:cubicBezTo>
                  <a:cubicBezTo>
                    <a:pt x="42" y="16"/>
                    <a:pt x="43" y="15"/>
                    <a:pt x="43" y="15"/>
                  </a:cubicBezTo>
                  <a:cubicBezTo>
                    <a:pt x="43" y="15"/>
                    <a:pt x="43" y="14"/>
                    <a:pt x="44" y="14"/>
                  </a:cubicBezTo>
                  <a:cubicBezTo>
                    <a:pt x="44" y="14"/>
                    <a:pt x="43" y="15"/>
                    <a:pt x="43" y="15"/>
                  </a:cubicBezTo>
                  <a:cubicBezTo>
                    <a:pt x="43" y="15"/>
                    <a:pt x="43" y="15"/>
                    <a:pt x="43" y="14"/>
                  </a:cubicBezTo>
                  <a:cubicBezTo>
                    <a:pt x="43" y="14"/>
                    <a:pt x="43" y="13"/>
                    <a:pt x="44" y="13"/>
                  </a:cubicBezTo>
                  <a:cubicBezTo>
                    <a:pt x="45" y="13"/>
                    <a:pt x="45" y="13"/>
                    <a:pt x="46" y="13"/>
                  </a:cubicBezTo>
                  <a:cubicBezTo>
                    <a:pt x="46" y="12"/>
                    <a:pt x="46" y="12"/>
                    <a:pt x="46" y="12"/>
                  </a:cubicBezTo>
                  <a:cubicBezTo>
                    <a:pt x="46" y="12"/>
                    <a:pt x="47" y="12"/>
                    <a:pt x="47" y="12"/>
                  </a:cubicBezTo>
                  <a:cubicBezTo>
                    <a:pt x="48" y="12"/>
                    <a:pt x="48" y="12"/>
                    <a:pt x="49" y="11"/>
                  </a:cubicBezTo>
                  <a:cubicBezTo>
                    <a:pt x="49" y="11"/>
                    <a:pt x="49" y="10"/>
                    <a:pt x="49" y="10"/>
                  </a:cubicBezTo>
                  <a:cubicBezTo>
                    <a:pt x="49" y="10"/>
                    <a:pt x="48" y="10"/>
                    <a:pt x="48" y="10"/>
                  </a:cubicBezTo>
                  <a:cubicBezTo>
                    <a:pt x="47" y="11"/>
                    <a:pt x="47" y="11"/>
                    <a:pt x="46" y="11"/>
                  </a:cubicBezTo>
                  <a:cubicBezTo>
                    <a:pt x="46" y="11"/>
                    <a:pt x="45" y="11"/>
                    <a:pt x="45" y="10"/>
                  </a:cubicBezTo>
                  <a:cubicBezTo>
                    <a:pt x="45" y="10"/>
                    <a:pt x="45" y="10"/>
                    <a:pt x="46" y="11"/>
                  </a:cubicBezTo>
                  <a:cubicBezTo>
                    <a:pt x="46" y="11"/>
                    <a:pt x="46" y="11"/>
                    <a:pt x="46" y="11"/>
                  </a:cubicBezTo>
                  <a:cubicBezTo>
                    <a:pt x="47" y="11"/>
                    <a:pt x="47" y="11"/>
                    <a:pt x="47" y="10"/>
                  </a:cubicBezTo>
                  <a:cubicBezTo>
                    <a:pt x="48" y="10"/>
                    <a:pt x="48" y="10"/>
                    <a:pt x="48" y="9"/>
                  </a:cubicBezTo>
                  <a:cubicBezTo>
                    <a:pt x="48" y="9"/>
                    <a:pt x="48" y="9"/>
                    <a:pt x="47" y="9"/>
                  </a:cubicBezTo>
                  <a:cubicBezTo>
                    <a:pt x="47" y="9"/>
                    <a:pt x="47" y="10"/>
                    <a:pt x="47" y="10"/>
                  </a:cubicBezTo>
                  <a:cubicBezTo>
                    <a:pt x="46" y="10"/>
                    <a:pt x="46" y="9"/>
                    <a:pt x="45" y="9"/>
                  </a:cubicBezTo>
                  <a:cubicBezTo>
                    <a:pt x="45" y="9"/>
                    <a:pt x="45" y="9"/>
                    <a:pt x="45" y="9"/>
                  </a:cubicBezTo>
                  <a:cubicBezTo>
                    <a:pt x="45" y="9"/>
                    <a:pt x="45" y="9"/>
                    <a:pt x="45" y="9"/>
                  </a:cubicBezTo>
                  <a:cubicBezTo>
                    <a:pt x="45" y="9"/>
                    <a:pt x="45" y="8"/>
                    <a:pt x="45" y="8"/>
                  </a:cubicBezTo>
                  <a:cubicBezTo>
                    <a:pt x="46" y="8"/>
                    <a:pt x="46" y="9"/>
                    <a:pt x="46" y="9"/>
                  </a:cubicBezTo>
                  <a:cubicBezTo>
                    <a:pt x="46" y="9"/>
                    <a:pt x="47" y="9"/>
                    <a:pt x="47" y="9"/>
                  </a:cubicBezTo>
                  <a:cubicBezTo>
                    <a:pt x="47" y="9"/>
                    <a:pt x="47" y="9"/>
                    <a:pt x="47" y="8"/>
                  </a:cubicBezTo>
                  <a:cubicBezTo>
                    <a:pt x="46" y="8"/>
                    <a:pt x="46" y="8"/>
                    <a:pt x="46" y="7"/>
                  </a:cubicBezTo>
                  <a:cubicBezTo>
                    <a:pt x="47" y="7"/>
                    <a:pt x="47" y="8"/>
                    <a:pt x="47" y="8"/>
                  </a:cubicBezTo>
                  <a:cubicBezTo>
                    <a:pt x="47" y="8"/>
                    <a:pt x="48" y="9"/>
                    <a:pt x="48" y="9"/>
                  </a:cubicBezTo>
                  <a:cubicBezTo>
                    <a:pt x="49" y="9"/>
                    <a:pt x="48" y="9"/>
                    <a:pt x="48" y="9"/>
                  </a:cubicBezTo>
                  <a:cubicBezTo>
                    <a:pt x="48" y="8"/>
                    <a:pt x="48" y="8"/>
                    <a:pt x="49" y="8"/>
                  </a:cubicBezTo>
                  <a:cubicBezTo>
                    <a:pt x="49" y="8"/>
                    <a:pt x="50" y="8"/>
                    <a:pt x="50" y="7"/>
                  </a:cubicBezTo>
                  <a:cubicBezTo>
                    <a:pt x="50" y="7"/>
                    <a:pt x="50" y="7"/>
                    <a:pt x="49" y="7"/>
                  </a:cubicBezTo>
                  <a:cubicBezTo>
                    <a:pt x="49" y="7"/>
                    <a:pt x="48" y="7"/>
                    <a:pt x="48" y="7"/>
                  </a:cubicBezTo>
                  <a:cubicBezTo>
                    <a:pt x="48" y="7"/>
                    <a:pt x="48" y="6"/>
                    <a:pt x="49" y="6"/>
                  </a:cubicBezTo>
                  <a:cubicBezTo>
                    <a:pt x="50" y="7"/>
                    <a:pt x="51" y="6"/>
                    <a:pt x="51" y="5"/>
                  </a:cubicBezTo>
                  <a:cubicBezTo>
                    <a:pt x="51" y="5"/>
                    <a:pt x="50" y="3"/>
                    <a:pt x="50" y="4"/>
                  </a:cubicBezTo>
                  <a:cubicBezTo>
                    <a:pt x="49" y="4"/>
                    <a:pt x="49" y="5"/>
                    <a:pt x="49" y="5"/>
                  </a:cubicBezTo>
                  <a:cubicBezTo>
                    <a:pt x="50" y="5"/>
                    <a:pt x="50" y="6"/>
                    <a:pt x="49" y="6"/>
                  </a:cubicBezTo>
                  <a:cubicBezTo>
                    <a:pt x="49" y="6"/>
                    <a:pt x="49" y="5"/>
                    <a:pt x="49" y="5"/>
                  </a:cubicBezTo>
                  <a:cubicBezTo>
                    <a:pt x="49" y="5"/>
                    <a:pt x="49" y="4"/>
                    <a:pt x="49" y="4"/>
                  </a:cubicBezTo>
                  <a:cubicBezTo>
                    <a:pt x="48" y="4"/>
                    <a:pt x="48" y="4"/>
                    <a:pt x="48" y="4"/>
                  </a:cubicBezTo>
                  <a:cubicBezTo>
                    <a:pt x="48" y="5"/>
                    <a:pt x="47" y="4"/>
                    <a:pt x="47" y="4"/>
                  </a:cubicBezTo>
                  <a:cubicBezTo>
                    <a:pt x="47" y="4"/>
                    <a:pt x="46" y="5"/>
                    <a:pt x="46" y="5"/>
                  </a:cubicBezTo>
                  <a:cubicBezTo>
                    <a:pt x="46" y="5"/>
                    <a:pt x="45" y="6"/>
                    <a:pt x="45" y="5"/>
                  </a:cubicBezTo>
                  <a:cubicBezTo>
                    <a:pt x="45" y="4"/>
                    <a:pt x="46" y="4"/>
                    <a:pt x="46" y="4"/>
                  </a:cubicBezTo>
                  <a:cubicBezTo>
                    <a:pt x="46" y="4"/>
                    <a:pt x="47" y="4"/>
                    <a:pt x="47" y="4"/>
                  </a:cubicBezTo>
                  <a:cubicBezTo>
                    <a:pt x="47" y="3"/>
                    <a:pt x="47" y="3"/>
                    <a:pt x="47" y="3"/>
                  </a:cubicBezTo>
                  <a:cubicBezTo>
                    <a:pt x="47" y="3"/>
                    <a:pt x="47" y="2"/>
                    <a:pt x="48" y="3"/>
                  </a:cubicBezTo>
                  <a:cubicBezTo>
                    <a:pt x="48" y="3"/>
                    <a:pt x="49" y="3"/>
                    <a:pt x="49" y="3"/>
                  </a:cubicBezTo>
                  <a:cubicBezTo>
                    <a:pt x="49" y="3"/>
                    <a:pt x="49" y="2"/>
                    <a:pt x="48" y="2"/>
                  </a:cubicBezTo>
                  <a:cubicBezTo>
                    <a:pt x="48" y="1"/>
                    <a:pt x="48" y="1"/>
                    <a:pt x="48" y="1"/>
                  </a:cubicBezTo>
                  <a:cubicBezTo>
                    <a:pt x="48" y="1"/>
                    <a:pt x="49" y="1"/>
                    <a:pt x="49" y="1"/>
                  </a:cubicBezTo>
                  <a:cubicBezTo>
                    <a:pt x="49" y="1"/>
                    <a:pt x="50" y="2"/>
                    <a:pt x="50" y="2"/>
                  </a:cubicBezTo>
                  <a:cubicBezTo>
                    <a:pt x="50" y="3"/>
                    <a:pt x="51" y="3"/>
                    <a:pt x="51" y="4"/>
                  </a:cubicBezTo>
                  <a:cubicBezTo>
                    <a:pt x="51" y="4"/>
                    <a:pt x="51" y="5"/>
                    <a:pt x="52" y="5"/>
                  </a:cubicBezTo>
                  <a:lnTo>
                    <a:pt x="49"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3" name="Freeform 457">
              <a:extLst>
                <a:ext uri="{FF2B5EF4-FFF2-40B4-BE49-F238E27FC236}">
                  <a16:creationId xmlns:a16="http://schemas.microsoft.com/office/drawing/2014/main" id="{45F8E6F3-A81A-4438-A1E7-6F6E407EB35A}"/>
                </a:ext>
              </a:extLst>
            </p:cNvPr>
            <p:cNvSpPr>
              <a:spLocks/>
            </p:cNvSpPr>
            <p:nvPr/>
          </p:nvSpPr>
          <p:spPr bwMode="auto">
            <a:xfrm>
              <a:off x="-1692277" y="976313"/>
              <a:ext cx="160338" cy="47625"/>
            </a:xfrm>
            <a:custGeom>
              <a:avLst/>
              <a:gdLst>
                <a:gd name="T0" fmla="*/ 30 w 44"/>
                <a:gd name="T1" fmla="*/ 11 h 13"/>
                <a:gd name="T2" fmla="*/ 30 w 44"/>
                <a:gd name="T3" fmla="*/ 11 h 13"/>
                <a:gd name="T4" fmla="*/ 30 w 44"/>
                <a:gd name="T5" fmla="*/ 10 h 13"/>
                <a:gd name="T6" fmla="*/ 31 w 44"/>
                <a:gd name="T7" fmla="*/ 10 h 13"/>
                <a:gd name="T8" fmla="*/ 32 w 44"/>
                <a:gd name="T9" fmla="*/ 9 h 13"/>
                <a:gd name="T10" fmla="*/ 32 w 44"/>
                <a:gd name="T11" fmla="*/ 9 h 13"/>
                <a:gd name="T12" fmla="*/ 33 w 44"/>
                <a:gd name="T13" fmla="*/ 9 h 13"/>
                <a:gd name="T14" fmla="*/ 33 w 44"/>
                <a:gd name="T15" fmla="*/ 9 h 13"/>
                <a:gd name="T16" fmla="*/ 37 w 44"/>
                <a:gd name="T17" fmla="*/ 7 h 13"/>
                <a:gd name="T18" fmla="*/ 37 w 44"/>
                <a:gd name="T19" fmla="*/ 6 h 13"/>
                <a:gd name="T20" fmla="*/ 37 w 44"/>
                <a:gd name="T21" fmla="*/ 6 h 13"/>
                <a:gd name="T22" fmla="*/ 38 w 44"/>
                <a:gd name="T23" fmla="*/ 5 h 13"/>
                <a:gd name="T24" fmla="*/ 39 w 44"/>
                <a:gd name="T25" fmla="*/ 5 h 13"/>
                <a:gd name="T26" fmla="*/ 39 w 44"/>
                <a:gd name="T27" fmla="*/ 5 h 13"/>
                <a:gd name="T28" fmla="*/ 39 w 44"/>
                <a:gd name="T29" fmla="*/ 4 h 13"/>
                <a:gd name="T30" fmla="*/ 41 w 44"/>
                <a:gd name="T31" fmla="*/ 3 h 13"/>
                <a:gd name="T32" fmla="*/ 41 w 44"/>
                <a:gd name="T33" fmla="*/ 3 h 13"/>
                <a:gd name="T34" fmla="*/ 42 w 44"/>
                <a:gd name="T35" fmla="*/ 2 h 13"/>
                <a:gd name="T36" fmla="*/ 42 w 44"/>
                <a:gd name="T37" fmla="*/ 2 h 13"/>
                <a:gd name="T38" fmla="*/ 42 w 44"/>
                <a:gd name="T39" fmla="*/ 2 h 13"/>
                <a:gd name="T40" fmla="*/ 43 w 44"/>
                <a:gd name="T41" fmla="*/ 2 h 13"/>
                <a:gd name="T42" fmla="*/ 43 w 44"/>
                <a:gd name="T43" fmla="*/ 1 h 13"/>
                <a:gd name="T44" fmla="*/ 44 w 44"/>
                <a:gd name="T45" fmla="*/ 0 h 13"/>
                <a:gd name="T46" fmla="*/ 44 w 44"/>
                <a:gd name="T47" fmla="*/ 0 h 13"/>
                <a:gd name="T48" fmla="*/ 33 w 44"/>
                <a:gd name="T49" fmla="*/ 1 h 13"/>
                <a:gd name="T50" fmla="*/ 31 w 44"/>
                <a:gd name="T51" fmla="*/ 1 h 13"/>
                <a:gd name="T52" fmla="*/ 10 w 44"/>
                <a:gd name="T53" fmla="*/ 3 h 13"/>
                <a:gd name="T54" fmla="*/ 10 w 44"/>
                <a:gd name="T55" fmla="*/ 3 h 13"/>
                <a:gd name="T56" fmla="*/ 10 w 44"/>
                <a:gd name="T57" fmla="*/ 3 h 13"/>
                <a:gd name="T58" fmla="*/ 3 w 44"/>
                <a:gd name="T59" fmla="*/ 4 h 13"/>
                <a:gd name="T60" fmla="*/ 3 w 44"/>
                <a:gd name="T61" fmla="*/ 5 h 13"/>
                <a:gd name="T62" fmla="*/ 3 w 44"/>
                <a:gd name="T63" fmla="*/ 5 h 13"/>
                <a:gd name="T64" fmla="*/ 3 w 44"/>
                <a:gd name="T65" fmla="*/ 6 h 13"/>
                <a:gd name="T66" fmla="*/ 3 w 44"/>
                <a:gd name="T67" fmla="*/ 6 h 13"/>
                <a:gd name="T68" fmla="*/ 2 w 44"/>
                <a:gd name="T69" fmla="*/ 6 h 13"/>
                <a:gd name="T70" fmla="*/ 2 w 44"/>
                <a:gd name="T71" fmla="*/ 7 h 13"/>
                <a:gd name="T72" fmla="*/ 2 w 44"/>
                <a:gd name="T73" fmla="*/ 7 h 13"/>
                <a:gd name="T74" fmla="*/ 3 w 44"/>
                <a:gd name="T75" fmla="*/ 8 h 13"/>
                <a:gd name="T76" fmla="*/ 3 w 44"/>
                <a:gd name="T77" fmla="*/ 8 h 13"/>
                <a:gd name="T78" fmla="*/ 2 w 44"/>
                <a:gd name="T79" fmla="*/ 8 h 13"/>
                <a:gd name="T80" fmla="*/ 2 w 44"/>
                <a:gd name="T81" fmla="*/ 9 h 13"/>
                <a:gd name="T82" fmla="*/ 2 w 44"/>
                <a:gd name="T83" fmla="*/ 9 h 13"/>
                <a:gd name="T84" fmla="*/ 1 w 44"/>
                <a:gd name="T85" fmla="*/ 10 h 13"/>
                <a:gd name="T86" fmla="*/ 1 w 44"/>
                <a:gd name="T87" fmla="*/ 12 h 13"/>
                <a:gd name="T88" fmla="*/ 0 w 44"/>
                <a:gd name="T89" fmla="*/ 13 h 13"/>
                <a:gd name="T90" fmla="*/ 10 w 44"/>
                <a:gd name="T91" fmla="*/ 13 h 13"/>
                <a:gd name="T92" fmla="*/ 24 w 44"/>
                <a:gd name="T93" fmla="*/ 12 h 13"/>
                <a:gd name="T94" fmla="*/ 29 w 44"/>
                <a:gd name="T95" fmla="*/ 12 h 13"/>
                <a:gd name="T96" fmla="*/ 30 w 44"/>
                <a:gd name="T97" fmla="*/ 11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44" h="13">
                  <a:moveTo>
                    <a:pt x="30" y="11"/>
                  </a:moveTo>
                  <a:cubicBezTo>
                    <a:pt x="30" y="11"/>
                    <a:pt x="30" y="11"/>
                    <a:pt x="30" y="11"/>
                  </a:cubicBezTo>
                  <a:cubicBezTo>
                    <a:pt x="30" y="11"/>
                    <a:pt x="30" y="11"/>
                    <a:pt x="30" y="10"/>
                  </a:cubicBezTo>
                  <a:cubicBezTo>
                    <a:pt x="31" y="10"/>
                    <a:pt x="31" y="10"/>
                    <a:pt x="31" y="10"/>
                  </a:cubicBezTo>
                  <a:cubicBezTo>
                    <a:pt x="31" y="10"/>
                    <a:pt x="32" y="10"/>
                    <a:pt x="32" y="9"/>
                  </a:cubicBezTo>
                  <a:cubicBezTo>
                    <a:pt x="32" y="9"/>
                    <a:pt x="32" y="9"/>
                    <a:pt x="32" y="9"/>
                  </a:cubicBezTo>
                  <a:cubicBezTo>
                    <a:pt x="32" y="9"/>
                    <a:pt x="33" y="9"/>
                    <a:pt x="33" y="9"/>
                  </a:cubicBezTo>
                  <a:cubicBezTo>
                    <a:pt x="33" y="9"/>
                    <a:pt x="33" y="9"/>
                    <a:pt x="33" y="9"/>
                  </a:cubicBezTo>
                  <a:cubicBezTo>
                    <a:pt x="34" y="9"/>
                    <a:pt x="36" y="8"/>
                    <a:pt x="37" y="7"/>
                  </a:cubicBezTo>
                  <a:cubicBezTo>
                    <a:pt x="37" y="7"/>
                    <a:pt x="37" y="6"/>
                    <a:pt x="37" y="6"/>
                  </a:cubicBezTo>
                  <a:cubicBezTo>
                    <a:pt x="37" y="6"/>
                    <a:pt x="37" y="6"/>
                    <a:pt x="37" y="6"/>
                  </a:cubicBezTo>
                  <a:cubicBezTo>
                    <a:pt x="37" y="6"/>
                    <a:pt x="38" y="6"/>
                    <a:pt x="38" y="5"/>
                  </a:cubicBezTo>
                  <a:cubicBezTo>
                    <a:pt x="38" y="5"/>
                    <a:pt x="38" y="5"/>
                    <a:pt x="39" y="5"/>
                  </a:cubicBezTo>
                  <a:cubicBezTo>
                    <a:pt x="39" y="5"/>
                    <a:pt x="39" y="5"/>
                    <a:pt x="39" y="5"/>
                  </a:cubicBezTo>
                  <a:cubicBezTo>
                    <a:pt x="39" y="5"/>
                    <a:pt x="39" y="5"/>
                    <a:pt x="39" y="4"/>
                  </a:cubicBezTo>
                  <a:cubicBezTo>
                    <a:pt x="40" y="4"/>
                    <a:pt x="41" y="3"/>
                    <a:pt x="41" y="3"/>
                  </a:cubicBezTo>
                  <a:cubicBezTo>
                    <a:pt x="41" y="3"/>
                    <a:pt x="41" y="3"/>
                    <a:pt x="41" y="3"/>
                  </a:cubicBezTo>
                  <a:cubicBezTo>
                    <a:pt x="41" y="3"/>
                    <a:pt x="42" y="2"/>
                    <a:pt x="42" y="2"/>
                  </a:cubicBezTo>
                  <a:cubicBezTo>
                    <a:pt x="42" y="2"/>
                    <a:pt x="42" y="2"/>
                    <a:pt x="42" y="2"/>
                  </a:cubicBezTo>
                  <a:cubicBezTo>
                    <a:pt x="42" y="2"/>
                    <a:pt x="42" y="2"/>
                    <a:pt x="42" y="2"/>
                  </a:cubicBezTo>
                  <a:cubicBezTo>
                    <a:pt x="42" y="2"/>
                    <a:pt x="42" y="2"/>
                    <a:pt x="43" y="2"/>
                  </a:cubicBezTo>
                  <a:cubicBezTo>
                    <a:pt x="43" y="1"/>
                    <a:pt x="43" y="1"/>
                    <a:pt x="43" y="1"/>
                  </a:cubicBezTo>
                  <a:cubicBezTo>
                    <a:pt x="44" y="0"/>
                    <a:pt x="44" y="0"/>
                    <a:pt x="44" y="0"/>
                  </a:cubicBezTo>
                  <a:cubicBezTo>
                    <a:pt x="44" y="0"/>
                    <a:pt x="44" y="0"/>
                    <a:pt x="44" y="0"/>
                  </a:cubicBezTo>
                  <a:cubicBezTo>
                    <a:pt x="33" y="1"/>
                    <a:pt x="33" y="1"/>
                    <a:pt x="33" y="1"/>
                  </a:cubicBezTo>
                  <a:cubicBezTo>
                    <a:pt x="31" y="1"/>
                    <a:pt x="31" y="1"/>
                    <a:pt x="31" y="1"/>
                  </a:cubicBezTo>
                  <a:cubicBezTo>
                    <a:pt x="10" y="3"/>
                    <a:pt x="10" y="3"/>
                    <a:pt x="10" y="3"/>
                  </a:cubicBezTo>
                  <a:cubicBezTo>
                    <a:pt x="10" y="3"/>
                    <a:pt x="10" y="3"/>
                    <a:pt x="10" y="3"/>
                  </a:cubicBezTo>
                  <a:cubicBezTo>
                    <a:pt x="10" y="3"/>
                    <a:pt x="10" y="3"/>
                    <a:pt x="10" y="3"/>
                  </a:cubicBezTo>
                  <a:cubicBezTo>
                    <a:pt x="3" y="4"/>
                    <a:pt x="3" y="4"/>
                    <a:pt x="3" y="4"/>
                  </a:cubicBezTo>
                  <a:cubicBezTo>
                    <a:pt x="3" y="4"/>
                    <a:pt x="3" y="4"/>
                    <a:pt x="3" y="5"/>
                  </a:cubicBezTo>
                  <a:cubicBezTo>
                    <a:pt x="3" y="5"/>
                    <a:pt x="3" y="5"/>
                    <a:pt x="3" y="5"/>
                  </a:cubicBezTo>
                  <a:cubicBezTo>
                    <a:pt x="3" y="5"/>
                    <a:pt x="3" y="6"/>
                    <a:pt x="3" y="6"/>
                  </a:cubicBezTo>
                  <a:cubicBezTo>
                    <a:pt x="3" y="6"/>
                    <a:pt x="3" y="6"/>
                    <a:pt x="3" y="6"/>
                  </a:cubicBezTo>
                  <a:cubicBezTo>
                    <a:pt x="3" y="6"/>
                    <a:pt x="2" y="6"/>
                    <a:pt x="2" y="6"/>
                  </a:cubicBezTo>
                  <a:cubicBezTo>
                    <a:pt x="2" y="6"/>
                    <a:pt x="2" y="7"/>
                    <a:pt x="2" y="7"/>
                  </a:cubicBezTo>
                  <a:cubicBezTo>
                    <a:pt x="2" y="7"/>
                    <a:pt x="2" y="7"/>
                    <a:pt x="2" y="7"/>
                  </a:cubicBezTo>
                  <a:cubicBezTo>
                    <a:pt x="3" y="7"/>
                    <a:pt x="3" y="8"/>
                    <a:pt x="3" y="8"/>
                  </a:cubicBezTo>
                  <a:cubicBezTo>
                    <a:pt x="3" y="8"/>
                    <a:pt x="3" y="8"/>
                    <a:pt x="3" y="8"/>
                  </a:cubicBezTo>
                  <a:cubicBezTo>
                    <a:pt x="2" y="8"/>
                    <a:pt x="2" y="8"/>
                    <a:pt x="2" y="8"/>
                  </a:cubicBezTo>
                  <a:cubicBezTo>
                    <a:pt x="2" y="9"/>
                    <a:pt x="2" y="9"/>
                    <a:pt x="2" y="9"/>
                  </a:cubicBezTo>
                  <a:cubicBezTo>
                    <a:pt x="2" y="9"/>
                    <a:pt x="2" y="9"/>
                    <a:pt x="2" y="9"/>
                  </a:cubicBezTo>
                  <a:cubicBezTo>
                    <a:pt x="2" y="9"/>
                    <a:pt x="2" y="10"/>
                    <a:pt x="1" y="10"/>
                  </a:cubicBezTo>
                  <a:cubicBezTo>
                    <a:pt x="1" y="11"/>
                    <a:pt x="1" y="11"/>
                    <a:pt x="1" y="12"/>
                  </a:cubicBezTo>
                  <a:cubicBezTo>
                    <a:pt x="1" y="12"/>
                    <a:pt x="1" y="13"/>
                    <a:pt x="0" y="13"/>
                  </a:cubicBezTo>
                  <a:cubicBezTo>
                    <a:pt x="10" y="13"/>
                    <a:pt x="10" y="13"/>
                    <a:pt x="10" y="13"/>
                  </a:cubicBezTo>
                  <a:cubicBezTo>
                    <a:pt x="24" y="12"/>
                    <a:pt x="24" y="12"/>
                    <a:pt x="24" y="12"/>
                  </a:cubicBezTo>
                  <a:cubicBezTo>
                    <a:pt x="29" y="12"/>
                    <a:pt x="29" y="12"/>
                    <a:pt x="29" y="12"/>
                  </a:cubicBezTo>
                  <a:cubicBezTo>
                    <a:pt x="29" y="11"/>
                    <a:pt x="30" y="11"/>
                    <a:pt x="30" y="1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4" name="Freeform 458">
              <a:extLst>
                <a:ext uri="{FF2B5EF4-FFF2-40B4-BE49-F238E27FC236}">
                  <a16:creationId xmlns:a16="http://schemas.microsoft.com/office/drawing/2014/main" id="{AA62B139-7433-4FE5-A016-AD31FC8E50A2}"/>
                </a:ext>
              </a:extLst>
            </p:cNvPr>
            <p:cNvSpPr>
              <a:spLocks/>
            </p:cNvSpPr>
            <p:nvPr/>
          </p:nvSpPr>
          <p:spPr bwMode="auto">
            <a:xfrm>
              <a:off x="-1520827" y="749301"/>
              <a:ext cx="141288" cy="111125"/>
            </a:xfrm>
            <a:custGeom>
              <a:avLst/>
              <a:gdLst>
                <a:gd name="T0" fmla="*/ 28 w 39"/>
                <a:gd name="T1" fmla="*/ 12 h 31"/>
                <a:gd name="T2" fmla="*/ 28 w 39"/>
                <a:gd name="T3" fmla="*/ 11 h 31"/>
                <a:gd name="T4" fmla="*/ 27 w 39"/>
                <a:gd name="T5" fmla="*/ 12 h 31"/>
                <a:gd name="T6" fmla="*/ 27 w 39"/>
                <a:gd name="T7" fmla="*/ 10 h 31"/>
                <a:gd name="T8" fmla="*/ 26 w 39"/>
                <a:gd name="T9" fmla="*/ 8 h 31"/>
                <a:gd name="T10" fmla="*/ 25 w 39"/>
                <a:gd name="T11" fmla="*/ 5 h 31"/>
                <a:gd name="T12" fmla="*/ 25 w 39"/>
                <a:gd name="T13" fmla="*/ 4 h 31"/>
                <a:gd name="T14" fmla="*/ 25 w 39"/>
                <a:gd name="T15" fmla="*/ 4 h 31"/>
                <a:gd name="T16" fmla="*/ 33 w 39"/>
                <a:gd name="T17" fmla="*/ 0 h 31"/>
                <a:gd name="T18" fmla="*/ 19 w 39"/>
                <a:gd name="T19" fmla="*/ 4 h 31"/>
                <a:gd name="T20" fmla="*/ 17 w 39"/>
                <a:gd name="T21" fmla="*/ 5 h 31"/>
                <a:gd name="T22" fmla="*/ 15 w 39"/>
                <a:gd name="T23" fmla="*/ 7 h 31"/>
                <a:gd name="T24" fmla="*/ 15 w 39"/>
                <a:gd name="T25" fmla="*/ 9 h 31"/>
                <a:gd name="T26" fmla="*/ 14 w 39"/>
                <a:gd name="T27" fmla="*/ 12 h 31"/>
                <a:gd name="T28" fmla="*/ 14 w 39"/>
                <a:gd name="T29" fmla="*/ 12 h 31"/>
                <a:gd name="T30" fmla="*/ 14 w 39"/>
                <a:gd name="T31" fmla="*/ 13 h 31"/>
                <a:gd name="T32" fmla="*/ 14 w 39"/>
                <a:gd name="T33" fmla="*/ 15 h 31"/>
                <a:gd name="T34" fmla="*/ 13 w 39"/>
                <a:gd name="T35" fmla="*/ 16 h 31"/>
                <a:gd name="T36" fmla="*/ 12 w 39"/>
                <a:gd name="T37" fmla="*/ 17 h 31"/>
                <a:gd name="T38" fmla="*/ 9 w 39"/>
                <a:gd name="T39" fmla="*/ 18 h 31"/>
                <a:gd name="T40" fmla="*/ 7 w 39"/>
                <a:gd name="T41" fmla="*/ 17 h 31"/>
                <a:gd name="T42" fmla="*/ 3 w 39"/>
                <a:gd name="T43" fmla="*/ 18 h 31"/>
                <a:gd name="T44" fmla="*/ 2 w 39"/>
                <a:gd name="T45" fmla="*/ 20 h 31"/>
                <a:gd name="T46" fmla="*/ 3 w 39"/>
                <a:gd name="T47" fmla="*/ 21 h 31"/>
                <a:gd name="T48" fmla="*/ 4 w 39"/>
                <a:gd name="T49" fmla="*/ 22 h 31"/>
                <a:gd name="T50" fmla="*/ 3 w 39"/>
                <a:gd name="T51" fmla="*/ 23 h 31"/>
                <a:gd name="T52" fmla="*/ 0 w 39"/>
                <a:gd name="T53" fmla="*/ 25 h 31"/>
                <a:gd name="T54" fmla="*/ 0 w 39"/>
                <a:gd name="T55" fmla="*/ 28 h 31"/>
                <a:gd name="T56" fmla="*/ 21 w 39"/>
                <a:gd name="T57" fmla="*/ 24 h 31"/>
                <a:gd name="T58" fmla="*/ 24 w 39"/>
                <a:gd name="T59" fmla="*/ 27 h 31"/>
                <a:gd name="T60" fmla="*/ 29 w 39"/>
                <a:gd name="T61" fmla="*/ 29 h 31"/>
                <a:gd name="T62" fmla="*/ 29 w 39"/>
                <a:gd name="T63" fmla="*/ 29 h 31"/>
                <a:gd name="T64" fmla="*/ 29 w 39"/>
                <a:gd name="T65" fmla="*/ 31 h 31"/>
                <a:gd name="T66" fmla="*/ 30 w 39"/>
                <a:gd name="T67" fmla="*/ 30 h 31"/>
                <a:gd name="T68" fmla="*/ 30 w 39"/>
                <a:gd name="T69" fmla="*/ 30 h 31"/>
                <a:gd name="T70" fmla="*/ 33 w 39"/>
                <a:gd name="T71" fmla="*/ 29 h 31"/>
                <a:gd name="T72" fmla="*/ 35 w 39"/>
                <a:gd name="T73" fmla="*/ 28 h 31"/>
                <a:gd name="T74" fmla="*/ 33 w 39"/>
                <a:gd name="T75" fmla="*/ 30 h 31"/>
                <a:gd name="T76" fmla="*/ 37 w 39"/>
                <a:gd name="T77" fmla="*/ 27 h 31"/>
                <a:gd name="T78" fmla="*/ 37 w 39"/>
                <a:gd name="T79" fmla="*/ 26 h 31"/>
                <a:gd name="T80" fmla="*/ 37 w 39"/>
                <a:gd name="T81" fmla="*/ 26 h 31"/>
                <a:gd name="T82" fmla="*/ 36 w 39"/>
                <a:gd name="T83" fmla="*/ 27 h 31"/>
                <a:gd name="T84" fmla="*/ 35 w 39"/>
                <a:gd name="T85" fmla="*/ 27 h 31"/>
                <a:gd name="T86" fmla="*/ 36 w 39"/>
                <a:gd name="T87" fmla="*/ 26 h 31"/>
                <a:gd name="T88" fmla="*/ 36 w 39"/>
                <a:gd name="T89" fmla="*/ 26 h 31"/>
                <a:gd name="T90" fmla="*/ 36 w 39"/>
                <a:gd name="T91" fmla="*/ 25 h 31"/>
                <a:gd name="T92" fmla="*/ 34 w 39"/>
                <a:gd name="T93" fmla="*/ 27 h 31"/>
                <a:gd name="T94" fmla="*/ 32 w 39"/>
                <a:gd name="T95" fmla="*/ 27 h 31"/>
                <a:gd name="T96" fmla="*/ 31 w 39"/>
                <a:gd name="T97" fmla="*/ 28 h 31"/>
                <a:gd name="T98" fmla="*/ 30 w 39"/>
                <a:gd name="T99" fmla="*/ 29 h 31"/>
                <a:gd name="T100" fmla="*/ 30 w 39"/>
                <a:gd name="T101" fmla="*/ 29 h 31"/>
                <a:gd name="T102" fmla="*/ 29 w 39"/>
                <a:gd name="T103" fmla="*/ 29 h 31"/>
                <a:gd name="T104" fmla="*/ 30 w 39"/>
                <a:gd name="T105" fmla="*/ 28 h 31"/>
                <a:gd name="T106" fmla="*/ 30 w 39"/>
                <a:gd name="T107" fmla="*/ 26 h 31"/>
                <a:gd name="T108" fmla="*/ 30 w 39"/>
                <a:gd name="T109" fmla="*/ 25 h 31"/>
                <a:gd name="T110" fmla="*/ 29 w 39"/>
                <a:gd name="T111" fmla="*/ 21 h 31"/>
                <a:gd name="T112" fmla="*/ 29 w 39"/>
                <a:gd name="T113" fmla="*/ 16 h 31"/>
                <a:gd name="T114" fmla="*/ 29 w 39"/>
                <a:gd name="T115" fmla="*/ 16 h 31"/>
                <a:gd name="T116" fmla="*/ 28 w 39"/>
                <a:gd name="T117" fmla="*/ 13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39" h="31">
                  <a:moveTo>
                    <a:pt x="28" y="13"/>
                  </a:moveTo>
                  <a:cubicBezTo>
                    <a:pt x="28" y="12"/>
                    <a:pt x="28" y="12"/>
                    <a:pt x="28" y="12"/>
                  </a:cubicBezTo>
                  <a:cubicBezTo>
                    <a:pt x="28" y="12"/>
                    <a:pt x="28" y="11"/>
                    <a:pt x="28" y="11"/>
                  </a:cubicBezTo>
                  <a:cubicBezTo>
                    <a:pt x="28" y="11"/>
                    <a:pt x="28" y="11"/>
                    <a:pt x="28" y="11"/>
                  </a:cubicBezTo>
                  <a:cubicBezTo>
                    <a:pt x="28" y="11"/>
                    <a:pt x="28" y="11"/>
                    <a:pt x="28" y="11"/>
                  </a:cubicBezTo>
                  <a:cubicBezTo>
                    <a:pt x="27" y="11"/>
                    <a:pt x="27" y="12"/>
                    <a:pt x="27" y="12"/>
                  </a:cubicBezTo>
                  <a:cubicBezTo>
                    <a:pt x="27" y="12"/>
                    <a:pt x="27" y="11"/>
                    <a:pt x="27" y="11"/>
                  </a:cubicBezTo>
                  <a:cubicBezTo>
                    <a:pt x="27" y="10"/>
                    <a:pt x="27" y="10"/>
                    <a:pt x="27" y="10"/>
                  </a:cubicBezTo>
                  <a:cubicBezTo>
                    <a:pt x="27" y="10"/>
                    <a:pt x="27" y="9"/>
                    <a:pt x="26" y="9"/>
                  </a:cubicBezTo>
                  <a:cubicBezTo>
                    <a:pt x="26" y="9"/>
                    <a:pt x="26" y="8"/>
                    <a:pt x="26" y="8"/>
                  </a:cubicBezTo>
                  <a:cubicBezTo>
                    <a:pt x="26" y="7"/>
                    <a:pt x="26" y="6"/>
                    <a:pt x="26" y="5"/>
                  </a:cubicBezTo>
                  <a:cubicBezTo>
                    <a:pt x="25" y="5"/>
                    <a:pt x="25" y="5"/>
                    <a:pt x="25" y="5"/>
                  </a:cubicBezTo>
                  <a:cubicBezTo>
                    <a:pt x="25" y="5"/>
                    <a:pt x="25" y="4"/>
                    <a:pt x="25" y="4"/>
                  </a:cubicBezTo>
                  <a:cubicBezTo>
                    <a:pt x="25" y="4"/>
                    <a:pt x="25" y="4"/>
                    <a:pt x="25" y="4"/>
                  </a:cubicBezTo>
                  <a:cubicBezTo>
                    <a:pt x="25" y="4"/>
                    <a:pt x="25" y="4"/>
                    <a:pt x="25" y="4"/>
                  </a:cubicBezTo>
                  <a:cubicBezTo>
                    <a:pt x="25" y="4"/>
                    <a:pt x="25" y="4"/>
                    <a:pt x="25" y="4"/>
                  </a:cubicBezTo>
                  <a:cubicBezTo>
                    <a:pt x="25" y="3"/>
                    <a:pt x="25" y="3"/>
                    <a:pt x="25" y="3"/>
                  </a:cubicBezTo>
                  <a:cubicBezTo>
                    <a:pt x="33" y="0"/>
                    <a:pt x="33" y="0"/>
                    <a:pt x="33" y="0"/>
                  </a:cubicBezTo>
                  <a:cubicBezTo>
                    <a:pt x="20" y="4"/>
                    <a:pt x="20" y="4"/>
                    <a:pt x="20" y="4"/>
                  </a:cubicBezTo>
                  <a:cubicBezTo>
                    <a:pt x="20" y="4"/>
                    <a:pt x="19" y="4"/>
                    <a:pt x="19" y="4"/>
                  </a:cubicBezTo>
                  <a:cubicBezTo>
                    <a:pt x="19" y="4"/>
                    <a:pt x="19" y="4"/>
                    <a:pt x="18" y="4"/>
                  </a:cubicBezTo>
                  <a:cubicBezTo>
                    <a:pt x="18" y="4"/>
                    <a:pt x="17" y="5"/>
                    <a:pt x="17" y="5"/>
                  </a:cubicBezTo>
                  <a:cubicBezTo>
                    <a:pt x="17" y="6"/>
                    <a:pt x="16" y="6"/>
                    <a:pt x="16" y="6"/>
                  </a:cubicBezTo>
                  <a:cubicBezTo>
                    <a:pt x="16" y="7"/>
                    <a:pt x="16" y="7"/>
                    <a:pt x="15" y="7"/>
                  </a:cubicBezTo>
                  <a:cubicBezTo>
                    <a:pt x="15" y="8"/>
                    <a:pt x="15" y="8"/>
                    <a:pt x="15" y="8"/>
                  </a:cubicBezTo>
                  <a:cubicBezTo>
                    <a:pt x="15" y="9"/>
                    <a:pt x="15" y="9"/>
                    <a:pt x="15" y="9"/>
                  </a:cubicBezTo>
                  <a:cubicBezTo>
                    <a:pt x="15" y="10"/>
                    <a:pt x="13" y="11"/>
                    <a:pt x="13" y="11"/>
                  </a:cubicBezTo>
                  <a:cubicBezTo>
                    <a:pt x="14" y="12"/>
                    <a:pt x="14" y="12"/>
                    <a:pt x="14" y="12"/>
                  </a:cubicBezTo>
                  <a:cubicBezTo>
                    <a:pt x="14" y="12"/>
                    <a:pt x="14" y="12"/>
                    <a:pt x="14" y="12"/>
                  </a:cubicBezTo>
                  <a:cubicBezTo>
                    <a:pt x="14" y="12"/>
                    <a:pt x="14" y="12"/>
                    <a:pt x="14" y="12"/>
                  </a:cubicBezTo>
                  <a:cubicBezTo>
                    <a:pt x="14" y="12"/>
                    <a:pt x="14" y="13"/>
                    <a:pt x="14" y="13"/>
                  </a:cubicBezTo>
                  <a:cubicBezTo>
                    <a:pt x="14" y="13"/>
                    <a:pt x="14" y="13"/>
                    <a:pt x="14" y="13"/>
                  </a:cubicBezTo>
                  <a:cubicBezTo>
                    <a:pt x="14" y="13"/>
                    <a:pt x="15" y="14"/>
                    <a:pt x="15" y="14"/>
                  </a:cubicBezTo>
                  <a:cubicBezTo>
                    <a:pt x="15" y="14"/>
                    <a:pt x="15" y="15"/>
                    <a:pt x="14" y="15"/>
                  </a:cubicBezTo>
                  <a:cubicBezTo>
                    <a:pt x="14" y="15"/>
                    <a:pt x="13" y="15"/>
                    <a:pt x="13" y="15"/>
                  </a:cubicBezTo>
                  <a:cubicBezTo>
                    <a:pt x="13" y="15"/>
                    <a:pt x="13" y="16"/>
                    <a:pt x="13" y="16"/>
                  </a:cubicBezTo>
                  <a:cubicBezTo>
                    <a:pt x="13" y="16"/>
                    <a:pt x="13" y="16"/>
                    <a:pt x="12" y="17"/>
                  </a:cubicBezTo>
                  <a:cubicBezTo>
                    <a:pt x="12" y="17"/>
                    <a:pt x="12" y="17"/>
                    <a:pt x="12" y="17"/>
                  </a:cubicBezTo>
                  <a:cubicBezTo>
                    <a:pt x="12" y="17"/>
                    <a:pt x="11" y="17"/>
                    <a:pt x="10" y="17"/>
                  </a:cubicBezTo>
                  <a:cubicBezTo>
                    <a:pt x="9" y="18"/>
                    <a:pt x="9" y="18"/>
                    <a:pt x="9" y="18"/>
                  </a:cubicBezTo>
                  <a:cubicBezTo>
                    <a:pt x="9" y="18"/>
                    <a:pt x="9" y="18"/>
                    <a:pt x="8" y="18"/>
                  </a:cubicBezTo>
                  <a:cubicBezTo>
                    <a:pt x="8" y="17"/>
                    <a:pt x="7" y="17"/>
                    <a:pt x="7" y="17"/>
                  </a:cubicBezTo>
                  <a:cubicBezTo>
                    <a:pt x="7" y="17"/>
                    <a:pt x="6" y="18"/>
                    <a:pt x="5" y="18"/>
                  </a:cubicBezTo>
                  <a:cubicBezTo>
                    <a:pt x="5" y="18"/>
                    <a:pt x="4" y="18"/>
                    <a:pt x="3" y="18"/>
                  </a:cubicBezTo>
                  <a:cubicBezTo>
                    <a:pt x="3" y="19"/>
                    <a:pt x="2" y="19"/>
                    <a:pt x="2" y="19"/>
                  </a:cubicBezTo>
                  <a:cubicBezTo>
                    <a:pt x="2" y="19"/>
                    <a:pt x="2" y="20"/>
                    <a:pt x="2" y="20"/>
                  </a:cubicBezTo>
                  <a:cubicBezTo>
                    <a:pt x="2" y="20"/>
                    <a:pt x="3" y="20"/>
                    <a:pt x="3" y="20"/>
                  </a:cubicBezTo>
                  <a:cubicBezTo>
                    <a:pt x="3" y="21"/>
                    <a:pt x="3" y="21"/>
                    <a:pt x="3" y="21"/>
                  </a:cubicBezTo>
                  <a:cubicBezTo>
                    <a:pt x="3" y="21"/>
                    <a:pt x="3" y="21"/>
                    <a:pt x="3" y="21"/>
                  </a:cubicBezTo>
                  <a:cubicBezTo>
                    <a:pt x="3" y="21"/>
                    <a:pt x="4" y="22"/>
                    <a:pt x="4" y="22"/>
                  </a:cubicBezTo>
                  <a:cubicBezTo>
                    <a:pt x="3" y="22"/>
                    <a:pt x="3" y="22"/>
                    <a:pt x="3" y="22"/>
                  </a:cubicBezTo>
                  <a:cubicBezTo>
                    <a:pt x="3" y="23"/>
                    <a:pt x="3" y="23"/>
                    <a:pt x="3" y="23"/>
                  </a:cubicBezTo>
                  <a:cubicBezTo>
                    <a:pt x="3" y="23"/>
                    <a:pt x="2" y="24"/>
                    <a:pt x="2" y="24"/>
                  </a:cubicBezTo>
                  <a:cubicBezTo>
                    <a:pt x="2" y="24"/>
                    <a:pt x="1" y="25"/>
                    <a:pt x="0" y="25"/>
                  </a:cubicBezTo>
                  <a:cubicBezTo>
                    <a:pt x="0" y="26"/>
                    <a:pt x="0" y="26"/>
                    <a:pt x="0" y="26"/>
                  </a:cubicBezTo>
                  <a:cubicBezTo>
                    <a:pt x="0" y="28"/>
                    <a:pt x="0" y="28"/>
                    <a:pt x="0" y="28"/>
                  </a:cubicBezTo>
                  <a:cubicBezTo>
                    <a:pt x="20" y="24"/>
                    <a:pt x="20" y="24"/>
                    <a:pt x="20" y="24"/>
                  </a:cubicBezTo>
                  <a:cubicBezTo>
                    <a:pt x="20" y="24"/>
                    <a:pt x="21" y="23"/>
                    <a:pt x="21" y="24"/>
                  </a:cubicBezTo>
                  <a:cubicBezTo>
                    <a:pt x="22" y="25"/>
                    <a:pt x="23" y="26"/>
                    <a:pt x="23" y="26"/>
                  </a:cubicBezTo>
                  <a:cubicBezTo>
                    <a:pt x="24" y="27"/>
                    <a:pt x="24" y="27"/>
                    <a:pt x="24" y="27"/>
                  </a:cubicBezTo>
                  <a:cubicBezTo>
                    <a:pt x="25" y="27"/>
                    <a:pt x="29" y="28"/>
                    <a:pt x="29" y="28"/>
                  </a:cubicBezTo>
                  <a:cubicBezTo>
                    <a:pt x="29" y="29"/>
                    <a:pt x="29" y="29"/>
                    <a:pt x="29" y="29"/>
                  </a:cubicBezTo>
                  <a:cubicBezTo>
                    <a:pt x="29" y="29"/>
                    <a:pt x="29" y="29"/>
                    <a:pt x="29" y="29"/>
                  </a:cubicBezTo>
                  <a:cubicBezTo>
                    <a:pt x="29" y="29"/>
                    <a:pt x="29" y="29"/>
                    <a:pt x="29" y="29"/>
                  </a:cubicBezTo>
                  <a:cubicBezTo>
                    <a:pt x="29" y="29"/>
                    <a:pt x="29" y="30"/>
                    <a:pt x="29" y="30"/>
                  </a:cubicBezTo>
                  <a:cubicBezTo>
                    <a:pt x="29" y="31"/>
                    <a:pt x="29" y="31"/>
                    <a:pt x="29" y="31"/>
                  </a:cubicBezTo>
                  <a:cubicBezTo>
                    <a:pt x="29" y="31"/>
                    <a:pt x="29" y="31"/>
                    <a:pt x="29" y="31"/>
                  </a:cubicBezTo>
                  <a:cubicBezTo>
                    <a:pt x="29" y="30"/>
                    <a:pt x="30" y="30"/>
                    <a:pt x="30" y="30"/>
                  </a:cubicBezTo>
                  <a:cubicBezTo>
                    <a:pt x="30" y="30"/>
                    <a:pt x="30" y="31"/>
                    <a:pt x="30" y="31"/>
                  </a:cubicBezTo>
                  <a:cubicBezTo>
                    <a:pt x="30" y="31"/>
                    <a:pt x="30" y="31"/>
                    <a:pt x="30" y="30"/>
                  </a:cubicBezTo>
                  <a:cubicBezTo>
                    <a:pt x="30" y="30"/>
                    <a:pt x="31" y="30"/>
                    <a:pt x="31" y="30"/>
                  </a:cubicBezTo>
                  <a:cubicBezTo>
                    <a:pt x="32" y="30"/>
                    <a:pt x="33" y="29"/>
                    <a:pt x="33" y="29"/>
                  </a:cubicBezTo>
                  <a:cubicBezTo>
                    <a:pt x="33" y="29"/>
                    <a:pt x="34" y="29"/>
                    <a:pt x="34" y="28"/>
                  </a:cubicBezTo>
                  <a:cubicBezTo>
                    <a:pt x="34" y="28"/>
                    <a:pt x="35" y="28"/>
                    <a:pt x="35" y="28"/>
                  </a:cubicBezTo>
                  <a:cubicBezTo>
                    <a:pt x="35" y="28"/>
                    <a:pt x="35" y="28"/>
                    <a:pt x="34" y="29"/>
                  </a:cubicBezTo>
                  <a:cubicBezTo>
                    <a:pt x="33" y="29"/>
                    <a:pt x="32" y="29"/>
                    <a:pt x="33" y="30"/>
                  </a:cubicBezTo>
                  <a:cubicBezTo>
                    <a:pt x="33" y="30"/>
                    <a:pt x="34" y="30"/>
                    <a:pt x="35" y="28"/>
                  </a:cubicBezTo>
                  <a:cubicBezTo>
                    <a:pt x="37" y="27"/>
                    <a:pt x="37" y="27"/>
                    <a:pt x="37" y="27"/>
                  </a:cubicBezTo>
                  <a:cubicBezTo>
                    <a:pt x="38" y="26"/>
                    <a:pt x="39" y="26"/>
                    <a:pt x="38" y="25"/>
                  </a:cubicBezTo>
                  <a:cubicBezTo>
                    <a:pt x="38" y="25"/>
                    <a:pt x="38" y="26"/>
                    <a:pt x="37" y="26"/>
                  </a:cubicBezTo>
                  <a:cubicBezTo>
                    <a:pt x="37" y="26"/>
                    <a:pt x="37" y="26"/>
                    <a:pt x="37" y="26"/>
                  </a:cubicBezTo>
                  <a:cubicBezTo>
                    <a:pt x="37" y="26"/>
                    <a:pt x="37" y="26"/>
                    <a:pt x="37" y="26"/>
                  </a:cubicBezTo>
                  <a:cubicBezTo>
                    <a:pt x="36" y="26"/>
                    <a:pt x="36" y="26"/>
                    <a:pt x="36" y="26"/>
                  </a:cubicBezTo>
                  <a:cubicBezTo>
                    <a:pt x="36" y="26"/>
                    <a:pt x="36" y="27"/>
                    <a:pt x="36" y="27"/>
                  </a:cubicBezTo>
                  <a:cubicBezTo>
                    <a:pt x="36" y="27"/>
                    <a:pt x="36" y="27"/>
                    <a:pt x="36" y="27"/>
                  </a:cubicBezTo>
                  <a:cubicBezTo>
                    <a:pt x="36" y="27"/>
                    <a:pt x="36" y="28"/>
                    <a:pt x="35" y="27"/>
                  </a:cubicBezTo>
                  <a:cubicBezTo>
                    <a:pt x="35" y="27"/>
                    <a:pt x="35" y="27"/>
                    <a:pt x="35" y="27"/>
                  </a:cubicBezTo>
                  <a:cubicBezTo>
                    <a:pt x="35" y="27"/>
                    <a:pt x="36" y="27"/>
                    <a:pt x="36" y="26"/>
                  </a:cubicBezTo>
                  <a:cubicBezTo>
                    <a:pt x="36" y="26"/>
                    <a:pt x="36" y="26"/>
                    <a:pt x="36" y="26"/>
                  </a:cubicBezTo>
                  <a:cubicBezTo>
                    <a:pt x="36" y="26"/>
                    <a:pt x="36" y="26"/>
                    <a:pt x="36" y="26"/>
                  </a:cubicBezTo>
                  <a:cubicBezTo>
                    <a:pt x="36" y="25"/>
                    <a:pt x="37" y="26"/>
                    <a:pt x="37" y="25"/>
                  </a:cubicBezTo>
                  <a:cubicBezTo>
                    <a:pt x="37" y="25"/>
                    <a:pt x="36" y="25"/>
                    <a:pt x="36" y="25"/>
                  </a:cubicBezTo>
                  <a:cubicBezTo>
                    <a:pt x="36" y="25"/>
                    <a:pt x="35" y="26"/>
                    <a:pt x="35" y="26"/>
                  </a:cubicBezTo>
                  <a:cubicBezTo>
                    <a:pt x="35" y="26"/>
                    <a:pt x="35" y="27"/>
                    <a:pt x="34" y="27"/>
                  </a:cubicBezTo>
                  <a:cubicBezTo>
                    <a:pt x="34" y="27"/>
                    <a:pt x="33" y="27"/>
                    <a:pt x="32" y="27"/>
                  </a:cubicBezTo>
                  <a:cubicBezTo>
                    <a:pt x="32" y="27"/>
                    <a:pt x="32" y="27"/>
                    <a:pt x="32" y="27"/>
                  </a:cubicBezTo>
                  <a:cubicBezTo>
                    <a:pt x="32" y="27"/>
                    <a:pt x="32" y="28"/>
                    <a:pt x="32" y="28"/>
                  </a:cubicBezTo>
                  <a:cubicBezTo>
                    <a:pt x="32" y="28"/>
                    <a:pt x="31" y="28"/>
                    <a:pt x="31" y="28"/>
                  </a:cubicBezTo>
                  <a:cubicBezTo>
                    <a:pt x="31" y="28"/>
                    <a:pt x="31" y="28"/>
                    <a:pt x="31" y="28"/>
                  </a:cubicBezTo>
                  <a:cubicBezTo>
                    <a:pt x="31" y="28"/>
                    <a:pt x="30" y="28"/>
                    <a:pt x="30" y="29"/>
                  </a:cubicBezTo>
                  <a:cubicBezTo>
                    <a:pt x="30" y="29"/>
                    <a:pt x="30" y="29"/>
                    <a:pt x="30" y="29"/>
                  </a:cubicBezTo>
                  <a:cubicBezTo>
                    <a:pt x="30" y="29"/>
                    <a:pt x="30" y="29"/>
                    <a:pt x="30" y="29"/>
                  </a:cubicBezTo>
                  <a:cubicBezTo>
                    <a:pt x="30" y="29"/>
                    <a:pt x="30" y="29"/>
                    <a:pt x="30" y="29"/>
                  </a:cubicBezTo>
                  <a:cubicBezTo>
                    <a:pt x="30" y="29"/>
                    <a:pt x="29" y="29"/>
                    <a:pt x="29" y="29"/>
                  </a:cubicBezTo>
                  <a:cubicBezTo>
                    <a:pt x="29" y="29"/>
                    <a:pt x="29" y="29"/>
                    <a:pt x="29" y="29"/>
                  </a:cubicBezTo>
                  <a:cubicBezTo>
                    <a:pt x="29" y="29"/>
                    <a:pt x="30" y="28"/>
                    <a:pt x="30" y="28"/>
                  </a:cubicBezTo>
                  <a:cubicBezTo>
                    <a:pt x="30" y="27"/>
                    <a:pt x="30" y="27"/>
                    <a:pt x="30" y="27"/>
                  </a:cubicBezTo>
                  <a:cubicBezTo>
                    <a:pt x="30" y="26"/>
                    <a:pt x="30" y="26"/>
                    <a:pt x="30" y="26"/>
                  </a:cubicBezTo>
                  <a:cubicBezTo>
                    <a:pt x="30" y="26"/>
                    <a:pt x="30" y="26"/>
                    <a:pt x="30" y="25"/>
                  </a:cubicBezTo>
                  <a:cubicBezTo>
                    <a:pt x="30" y="25"/>
                    <a:pt x="30" y="25"/>
                    <a:pt x="30" y="25"/>
                  </a:cubicBezTo>
                  <a:cubicBezTo>
                    <a:pt x="30" y="24"/>
                    <a:pt x="29" y="24"/>
                    <a:pt x="29" y="24"/>
                  </a:cubicBezTo>
                  <a:cubicBezTo>
                    <a:pt x="29" y="23"/>
                    <a:pt x="29" y="22"/>
                    <a:pt x="29" y="21"/>
                  </a:cubicBezTo>
                  <a:cubicBezTo>
                    <a:pt x="29" y="21"/>
                    <a:pt x="29" y="17"/>
                    <a:pt x="29" y="16"/>
                  </a:cubicBezTo>
                  <a:cubicBezTo>
                    <a:pt x="29" y="16"/>
                    <a:pt x="29" y="16"/>
                    <a:pt x="29" y="16"/>
                  </a:cubicBezTo>
                  <a:cubicBezTo>
                    <a:pt x="29" y="16"/>
                    <a:pt x="29" y="16"/>
                    <a:pt x="29" y="16"/>
                  </a:cubicBezTo>
                  <a:cubicBezTo>
                    <a:pt x="29" y="16"/>
                    <a:pt x="29" y="16"/>
                    <a:pt x="29" y="16"/>
                  </a:cubicBezTo>
                  <a:cubicBezTo>
                    <a:pt x="29" y="16"/>
                    <a:pt x="28" y="15"/>
                    <a:pt x="28" y="14"/>
                  </a:cubicBezTo>
                  <a:cubicBezTo>
                    <a:pt x="28" y="14"/>
                    <a:pt x="28" y="13"/>
                    <a:pt x="28"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5" name="Freeform 459">
              <a:extLst>
                <a:ext uri="{FF2B5EF4-FFF2-40B4-BE49-F238E27FC236}">
                  <a16:creationId xmlns:a16="http://schemas.microsoft.com/office/drawing/2014/main" id="{5779E78C-993C-4576-BCB0-CC2B4BBCE80D}"/>
                </a:ext>
              </a:extLst>
            </p:cNvPr>
            <p:cNvSpPr>
              <a:spLocks/>
            </p:cNvSpPr>
            <p:nvPr/>
          </p:nvSpPr>
          <p:spPr bwMode="auto">
            <a:xfrm>
              <a:off x="-1404939" y="741363"/>
              <a:ext cx="33338" cy="61913"/>
            </a:xfrm>
            <a:custGeom>
              <a:avLst/>
              <a:gdLst>
                <a:gd name="T0" fmla="*/ 7 w 9"/>
                <a:gd name="T1" fmla="*/ 13 h 17"/>
                <a:gd name="T2" fmla="*/ 3 w 9"/>
                <a:gd name="T3" fmla="*/ 0 h 17"/>
                <a:gd name="T4" fmla="*/ 2 w 9"/>
                <a:gd name="T5" fmla="*/ 1 h 17"/>
                <a:gd name="T6" fmla="*/ 2 w 9"/>
                <a:gd name="T7" fmla="*/ 0 h 17"/>
                <a:gd name="T8" fmla="*/ 1 w 9"/>
                <a:gd name="T9" fmla="*/ 1 h 17"/>
                <a:gd name="T10" fmla="*/ 1 w 9"/>
                <a:gd name="T11" fmla="*/ 1 h 17"/>
                <a:gd name="T12" fmla="*/ 1 w 9"/>
                <a:gd name="T13" fmla="*/ 2 h 17"/>
                <a:gd name="T14" fmla="*/ 1 w 9"/>
                <a:gd name="T15" fmla="*/ 2 h 17"/>
                <a:gd name="T16" fmla="*/ 1 w 9"/>
                <a:gd name="T17" fmla="*/ 3 h 17"/>
                <a:gd name="T18" fmla="*/ 2 w 9"/>
                <a:gd name="T19" fmla="*/ 4 h 17"/>
                <a:gd name="T20" fmla="*/ 2 w 9"/>
                <a:gd name="T21" fmla="*/ 4 h 17"/>
                <a:gd name="T22" fmla="*/ 2 w 9"/>
                <a:gd name="T23" fmla="*/ 5 h 17"/>
                <a:gd name="T24" fmla="*/ 2 w 9"/>
                <a:gd name="T25" fmla="*/ 5 h 17"/>
                <a:gd name="T26" fmla="*/ 1 w 9"/>
                <a:gd name="T27" fmla="*/ 7 h 17"/>
                <a:gd name="T28" fmla="*/ 1 w 9"/>
                <a:gd name="T29" fmla="*/ 7 h 17"/>
                <a:gd name="T30" fmla="*/ 1 w 9"/>
                <a:gd name="T31" fmla="*/ 7 h 17"/>
                <a:gd name="T32" fmla="*/ 1 w 9"/>
                <a:gd name="T33" fmla="*/ 7 h 17"/>
                <a:gd name="T34" fmla="*/ 1 w 9"/>
                <a:gd name="T35" fmla="*/ 8 h 17"/>
                <a:gd name="T36" fmla="*/ 1 w 9"/>
                <a:gd name="T37" fmla="*/ 9 h 17"/>
                <a:gd name="T38" fmla="*/ 1 w 9"/>
                <a:gd name="T39" fmla="*/ 10 h 17"/>
                <a:gd name="T40" fmla="*/ 1 w 9"/>
                <a:gd name="T41" fmla="*/ 11 h 17"/>
                <a:gd name="T42" fmla="*/ 1 w 9"/>
                <a:gd name="T43" fmla="*/ 11 h 17"/>
                <a:gd name="T44" fmla="*/ 1 w 9"/>
                <a:gd name="T45" fmla="*/ 11 h 17"/>
                <a:gd name="T46" fmla="*/ 0 w 9"/>
                <a:gd name="T47" fmla="*/ 11 h 17"/>
                <a:gd name="T48" fmla="*/ 0 w 9"/>
                <a:gd name="T49" fmla="*/ 12 h 17"/>
                <a:gd name="T50" fmla="*/ 0 w 9"/>
                <a:gd name="T51" fmla="*/ 12 h 17"/>
                <a:gd name="T52" fmla="*/ 0 w 9"/>
                <a:gd name="T53" fmla="*/ 12 h 17"/>
                <a:gd name="T54" fmla="*/ 0 w 9"/>
                <a:gd name="T55" fmla="*/ 13 h 17"/>
                <a:gd name="T56" fmla="*/ 0 w 9"/>
                <a:gd name="T57" fmla="*/ 13 h 17"/>
                <a:gd name="T58" fmla="*/ 0 w 9"/>
                <a:gd name="T59" fmla="*/ 13 h 17"/>
                <a:gd name="T60" fmla="*/ 0 w 9"/>
                <a:gd name="T61" fmla="*/ 13 h 17"/>
                <a:gd name="T62" fmla="*/ 0 w 9"/>
                <a:gd name="T63" fmla="*/ 14 h 17"/>
                <a:gd name="T64" fmla="*/ 1 w 9"/>
                <a:gd name="T65" fmla="*/ 14 h 17"/>
                <a:gd name="T66" fmla="*/ 1 w 9"/>
                <a:gd name="T67" fmla="*/ 15 h 17"/>
                <a:gd name="T68" fmla="*/ 1 w 9"/>
                <a:gd name="T69" fmla="*/ 15 h 17"/>
                <a:gd name="T70" fmla="*/ 1 w 9"/>
                <a:gd name="T71" fmla="*/ 15 h 17"/>
                <a:gd name="T72" fmla="*/ 1 w 9"/>
                <a:gd name="T73" fmla="*/ 15 h 17"/>
                <a:gd name="T74" fmla="*/ 1 w 9"/>
                <a:gd name="T75" fmla="*/ 16 h 17"/>
                <a:gd name="T76" fmla="*/ 1 w 9"/>
                <a:gd name="T77" fmla="*/ 16 h 17"/>
                <a:gd name="T78" fmla="*/ 1 w 9"/>
                <a:gd name="T79" fmla="*/ 16 h 17"/>
                <a:gd name="T80" fmla="*/ 1 w 9"/>
                <a:gd name="T81" fmla="*/ 17 h 17"/>
                <a:gd name="T82" fmla="*/ 1 w 9"/>
                <a:gd name="T83" fmla="*/ 17 h 17"/>
                <a:gd name="T84" fmla="*/ 1 w 9"/>
                <a:gd name="T85" fmla="*/ 16 h 17"/>
                <a:gd name="T86" fmla="*/ 1 w 9"/>
                <a:gd name="T87" fmla="*/ 16 h 17"/>
                <a:gd name="T88" fmla="*/ 1 w 9"/>
                <a:gd name="T89" fmla="*/ 16 h 17"/>
                <a:gd name="T90" fmla="*/ 1 w 9"/>
                <a:gd name="T91" fmla="*/ 17 h 17"/>
                <a:gd name="T92" fmla="*/ 6 w 9"/>
                <a:gd name="T93" fmla="*/ 16 h 17"/>
                <a:gd name="T94" fmla="*/ 7 w 9"/>
                <a:gd name="T95" fmla="*/ 15 h 17"/>
                <a:gd name="T96" fmla="*/ 7 w 9"/>
                <a:gd name="T97" fmla="*/ 15 h 17"/>
                <a:gd name="T98" fmla="*/ 7 w 9"/>
                <a:gd name="T99" fmla="*/ 15 h 17"/>
                <a:gd name="T100" fmla="*/ 7 w 9"/>
                <a:gd name="T101" fmla="*/ 15 h 17"/>
                <a:gd name="T102" fmla="*/ 7 w 9"/>
                <a:gd name="T103" fmla="*/ 15 h 17"/>
                <a:gd name="T104" fmla="*/ 7 w 9"/>
                <a:gd name="T105" fmla="*/ 15 h 17"/>
                <a:gd name="T106" fmla="*/ 8 w 9"/>
                <a:gd name="T107" fmla="*/ 15 h 17"/>
                <a:gd name="T108" fmla="*/ 8 w 9"/>
                <a:gd name="T109" fmla="*/ 15 h 17"/>
                <a:gd name="T110" fmla="*/ 8 w 9"/>
                <a:gd name="T111" fmla="*/ 15 h 17"/>
                <a:gd name="T112" fmla="*/ 7 w 9"/>
                <a:gd name="T113" fmla="*/ 15 h 17"/>
                <a:gd name="T114" fmla="*/ 8 w 9"/>
                <a:gd name="T115" fmla="*/ 15 h 17"/>
                <a:gd name="T116" fmla="*/ 8 w 9"/>
                <a:gd name="T117" fmla="*/ 15 h 17"/>
                <a:gd name="T118" fmla="*/ 9 w 9"/>
                <a:gd name="T119" fmla="*/ 14 h 17"/>
                <a:gd name="T120" fmla="*/ 7 w 9"/>
                <a:gd name="T121" fmla="*/ 13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9" h="17">
                  <a:moveTo>
                    <a:pt x="7" y="13"/>
                  </a:moveTo>
                  <a:cubicBezTo>
                    <a:pt x="3" y="0"/>
                    <a:pt x="3" y="0"/>
                    <a:pt x="3" y="0"/>
                  </a:cubicBezTo>
                  <a:cubicBezTo>
                    <a:pt x="2" y="1"/>
                    <a:pt x="2" y="1"/>
                    <a:pt x="2" y="1"/>
                  </a:cubicBezTo>
                  <a:cubicBezTo>
                    <a:pt x="2" y="0"/>
                    <a:pt x="2" y="0"/>
                    <a:pt x="2" y="0"/>
                  </a:cubicBezTo>
                  <a:cubicBezTo>
                    <a:pt x="2" y="0"/>
                    <a:pt x="2" y="1"/>
                    <a:pt x="1" y="1"/>
                  </a:cubicBezTo>
                  <a:cubicBezTo>
                    <a:pt x="1" y="1"/>
                    <a:pt x="1" y="1"/>
                    <a:pt x="1" y="1"/>
                  </a:cubicBezTo>
                  <a:cubicBezTo>
                    <a:pt x="1" y="2"/>
                    <a:pt x="1" y="2"/>
                    <a:pt x="1" y="2"/>
                  </a:cubicBezTo>
                  <a:cubicBezTo>
                    <a:pt x="1" y="2"/>
                    <a:pt x="1" y="2"/>
                    <a:pt x="1" y="2"/>
                  </a:cubicBezTo>
                  <a:cubicBezTo>
                    <a:pt x="1" y="2"/>
                    <a:pt x="1" y="3"/>
                    <a:pt x="1" y="3"/>
                  </a:cubicBezTo>
                  <a:cubicBezTo>
                    <a:pt x="2" y="3"/>
                    <a:pt x="2" y="3"/>
                    <a:pt x="2" y="4"/>
                  </a:cubicBezTo>
                  <a:cubicBezTo>
                    <a:pt x="1" y="4"/>
                    <a:pt x="1" y="4"/>
                    <a:pt x="2" y="4"/>
                  </a:cubicBezTo>
                  <a:cubicBezTo>
                    <a:pt x="2" y="4"/>
                    <a:pt x="2" y="5"/>
                    <a:pt x="2" y="5"/>
                  </a:cubicBezTo>
                  <a:cubicBezTo>
                    <a:pt x="2" y="5"/>
                    <a:pt x="2" y="5"/>
                    <a:pt x="2" y="5"/>
                  </a:cubicBezTo>
                  <a:cubicBezTo>
                    <a:pt x="2" y="6"/>
                    <a:pt x="2" y="7"/>
                    <a:pt x="1" y="7"/>
                  </a:cubicBezTo>
                  <a:cubicBezTo>
                    <a:pt x="1" y="7"/>
                    <a:pt x="1" y="7"/>
                    <a:pt x="1" y="7"/>
                  </a:cubicBezTo>
                  <a:cubicBezTo>
                    <a:pt x="1" y="7"/>
                    <a:pt x="1" y="7"/>
                    <a:pt x="1" y="7"/>
                  </a:cubicBezTo>
                  <a:cubicBezTo>
                    <a:pt x="1" y="7"/>
                    <a:pt x="1" y="7"/>
                    <a:pt x="1" y="7"/>
                  </a:cubicBezTo>
                  <a:cubicBezTo>
                    <a:pt x="1" y="8"/>
                    <a:pt x="1" y="8"/>
                    <a:pt x="1" y="8"/>
                  </a:cubicBezTo>
                  <a:cubicBezTo>
                    <a:pt x="1" y="8"/>
                    <a:pt x="1" y="8"/>
                    <a:pt x="1" y="9"/>
                  </a:cubicBezTo>
                  <a:cubicBezTo>
                    <a:pt x="1" y="9"/>
                    <a:pt x="1" y="10"/>
                    <a:pt x="1" y="10"/>
                  </a:cubicBezTo>
                  <a:cubicBezTo>
                    <a:pt x="1" y="10"/>
                    <a:pt x="1" y="11"/>
                    <a:pt x="1" y="11"/>
                  </a:cubicBezTo>
                  <a:cubicBezTo>
                    <a:pt x="1" y="11"/>
                    <a:pt x="1" y="11"/>
                    <a:pt x="1" y="11"/>
                  </a:cubicBezTo>
                  <a:cubicBezTo>
                    <a:pt x="1" y="11"/>
                    <a:pt x="1" y="11"/>
                    <a:pt x="1" y="11"/>
                  </a:cubicBezTo>
                  <a:cubicBezTo>
                    <a:pt x="0" y="11"/>
                    <a:pt x="0" y="11"/>
                    <a:pt x="0" y="11"/>
                  </a:cubicBezTo>
                  <a:cubicBezTo>
                    <a:pt x="0" y="11"/>
                    <a:pt x="0" y="11"/>
                    <a:pt x="0" y="12"/>
                  </a:cubicBezTo>
                  <a:cubicBezTo>
                    <a:pt x="0" y="12"/>
                    <a:pt x="0" y="12"/>
                    <a:pt x="0" y="12"/>
                  </a:cubicBezTo>
                  <a:cubicBezTo>
                    <a:pt x="0" y="12"/>
                    <a:pt x="0" y="12"/>
                    <a:pt x="0" y="12"/>
                  </a:cubicBezTo>
                  <a:cubicBezTo>
                    <a:pt x="0" y="12"/>
                    <a:pt x="0" y="13"/>
                    <a:pt x="0" y="13"/>
                  </a:cubicBezTo>
                  <a:cubicBezTo>
                    <a:pt x="0" y="13"/>
                    <a:pt x="0" y="13"/>
                    <a:pt x="0" y="13"/>
                  </a:cubicBezTo>
                  <a:cubicBezTo>
                    <a:pt x="0" y="13"/>
                    <a:pt x="0" y="13"/>
                    <a:pt x="0" y="13"/>
                  </a:cubicBezTo>
                  <a:cubicBezTo>
                    <a:pt x="0" y="13"/>
                    <a:pt x="0" y="13"/>
                    <a:pt x="0" y="13"/>
                  </a:cubicBezTo>
                  <a:cubicBezTo>
                    <a:pt x="0" y="13"/>
                    <a:pt x="0" y="14"/>
                    <a:pt x="0" y="14"/>
                  </a:cubicBezTo>
                  <a:cubicBezTo>
                    <a:pt x="0" y="14"/>
                    <a:pt x="1" y="14"/>
                    <a:pt x="1" y="14"/>
                  </a:cubicBezTo>
                  <a:cubicBezTo>
                    <a:pt x="1" y="15"/>
                    <a:pt x="1" y="15"/>
                    <a:pt x="1" y="15"/>
                  </a:cubicBezTo>
                  <a:cubicBezTo>
                    <a:pt x="1" y="15"/>
                    <a:pt x="1" y="15"/>
                    <a:pt x="1" y="15"/>
                  </a:cubicBezTo>
                  <a:cubicBezTo>
                    <a:pt x="1" y="15"/>
                    <a:pt x="1" y="15"/>
                    <a:pt x="1" y="15"/>
                  </a:cubicBezTo>
                  <a:cubicBezTo>
                    <a:pt x="1" y="15"/>
                    <a:pt x="1" y="15"/>
                    <a:pt x="1" y="15"/>
                  </a:cubicBezTo>
                  <a:cubicBezTo>
                    <a:pt x="1" y="15"/>
                    <a:pt x="1" y="16"/>
                    <a:pt x="1" y="16"/>
                  </a:cubicBezTo>
                  <a:cubicBezTo>
                    <a:pt x="1" y="16"/>
                    <a:pt x="1" y="16"/>
                    <a:pt x="1" y="16"/>
                  </a:cubicBezTo>
                  <a:cubicBezTo>
                    <a:pt x="1" y="16"/>
                    <a:pt x="1" y="16"/>
                    <a:pt x="1" y="16"/>
                  </a:cubicBezTo>
                  <a:cubicBezTo>
                    <a:pt x="1" y="16"/>
                    <a:pt x="1" y="17"/>
                    <a:pt x="1" y="17"/>
                  </a:cubicBezTo>
                  <a:cubicBezTo>
                    <a:pt x="1" y="17"/>
                    <a:pt x="1" y="17"/>
                    <a:pt x="1" y="17"/>
                  </a:cubicBezTo>
                  <a:cubicBezTo>
                    <a:pt x="1" y="17"/>
                    <a:pt x="1" y="16"/>
                    <a:pt x="1" y="16"/>
                  </a:cubicBezTo>
                  <a:cubicBezTo>
                    <a:pt x="1" y="16"/>
                    <a:pt x="1" y="16"/>
                    <a:pt x="1" y="16"/>
                  </a:cubicBezTo>
                  <a:cubicBezTo>
                    <a:pt x="1" y="16"/>
                    <a:pt x="1" y="16"/>
                    <a:pt x="1" y="16"/>
                  </a:cubicBezTo>
                  <a:cubicBezTo>
                    <a:pt x="1" y="16"/>
                    <a:pt x="1" y="17"/>
                    <a:pt x="1" y="17"/>
                  </a:cubicBezTo>
                  <a:cubicBezTo>
                    <a:pt x="6" y="16"/>
                    <a:pt x="6" y="16"/>
                    <a:pt x="6" y="16"/>
                  </a:cubicBezTo>
                  <a:cubicBezTo>
                    <a:pt x="7" y="15"/>
                    <a:pt x="7" y="15"/>
                    <a:pt x="7" y="15"/>
                  </a:cubicBezTo>
                  <a:cubicBezTo>
                    <a:pt x="7" y="15"/>
                    <a:pt x="7" y="15"/>
                    <a:pt x="7" y="15"/>
                  </a:cubicBezTo>
                  <a:cubicBezTo>
                    <a:pt x="7" y="15"/>
                    <a:pt x="7" y="15"/>
                    <a:pt x="7" y="15"/>
                  </a:cubicBezTo>
                  <a:cubicBezTo>
                    <a:pt x="7" y="15"/>
                    <a:pt x="7" y="15"/>
                    <a:pt x="7" y="15"/>
                  </a:cubicBezTo>
                  <a:cubicBezTo>
                    <a:pt x="7" y="15"/>
                    <a:pt x="7" y="15"/>
                    <a:pt x="7" y="15"/>
                  </a:cubicBezTo>
                  <a:cubicBezTo>
                    <a:pt x="7" y="15"/>
                    <a:pt x="7" y="15"/>
                    <a:pt x="7" y="15"/>
                  </a:cubicBezTo>
                  <a:cubicBezTo>
                    <a:pt x="8" y="15"/>
                    <a:pt x="8" y="15"/>
                    <a:pt x="8" y="15"/>
                  </a:cubicBezTo>
                  <a:cubicBezTo>
                    <a:pt x="8" y="15"/>
                    <a:pt x="8" y="15"/>
                    <a:pt x="8" y="15"/>
                  </a:cubicBezTo>
                  <a:cubicBezTo>
                    <a:pt x="8" y="15"/>
                    <a:pt x="8" y="15"/>
                    <a:pt x="8" y="15"/>
                  </a:cubicBezTo>
                  <a:cubicBezTo>
                    <a:pt x="7" y="15"/>
                    <a:pt x="7" y="15"/>
                    <a:pt x="7" y="15"/>
                  </a:cubicBezTo>
                  <a:cubicBezTo>
                    <a:pt x="8" y="15"/>
                    <a:pt x="8" y="15"/>
                    <a:pt x="8" y="15"/>
                  </a:cubicBezTo>
                  <a:cubicBezTo>
                    <a:pt x="8" y="15"/>
                    <a:pt x="8" y="15"/>
                    <a:pt x="8" y="15"/>
                  </a:cubicBezTo>
                  <a:cubicBezTo>
                    <a:pt x="8" y="15"/>
                    <a:pt x="9" y="14"/>
                    <a:pt x="9" y="14"/>
                  </a:cubicBezTo>
                  <a:cubicBezTo>
                    <a:pt x="8" y="15"/>
                    <a:pt x="7" y="13"/>
                    <a:pt x="7"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6" name="Freeform 460">
              <a:extLst>
                <a:ext uri="{FF2B5EF4-FFF2-40B4-BE49-F238E27FC236}">
                  <a16:creationId xmlns:a16="http://schemas.microsoft.com/office/drawing/2014/main" id="{078787AD-8176-4791-B598-37277B2218CB}"/>
                </a:ext>
              </a:extLst>
            </p:cNvPr>
            <p:cNvSpPr>
              <a:spLocks/>
            </p:cNvSpPr>
            <p:nvPr/>
          </p:nvSpPr>
          <p:spPr bwMode="auto">
            <a:xfrm>
              <a:off x="-1430339" y="749301"/>
              <a:ext cx="33338" cy="57150"/>
            </a:xfrm>
            <a:custGeom>
              <a:avLst/>
              <a:gdLst>
                <a:gd name="T0" fmla="*/ 8 w 9"/>
                <a:gd name="T1" fmla="*/ 14 h 16"/>
                <a:gd name="T2" fmla="*/ 8 w 9"/>
                <a:gd name="T3" fmla="*/ 14 h 16"/>
                <a:gd name="T4" fmla="*/ 8 w 9"/>
                <a:gd name="T5" fmla="*/ 13 h 16"/>
                <a:gd name="T6" fmla="*/ 7 w 9"/>
                <a:gd name="T7" fmla="*/ 12 h 16"/>
                <a:gd name="T8" fmla="*/ 7 w 9"/>
                <a:gd name="T9" fmla="*/ 11 h 16"/>
                <a:gd name="T10" fmla="*/ 7 w 9"/>
                <a:gd name="T11" fmla="*/ 11 h 16"/>
                <a:gd name="T12" fmla="*/ 7 w 9"/>
                <a:gd name="T13" fmla="*/ 10 h 16"/>
                <a:gd name="T14" fmla="*/ 7 w 9"/>
                <a:gd name="T15" fmla="*/ 10 h 16"/>
                <a:gd name="T16" fmla="*/ 7 w 9"/>
                <a:gd name="T17" fmla="*/ 9 h 16"/>
                <a:gd name="T18" fmla="*/ 8 w 9"/>
                <a:gd name="T19" fmla="*/ 9 h 16"/>
                <a:gd name="T20" fmla="*/ 8 w 9"/>
                <a:gd name="T21" fmla="*/ 6 h 16"/>
                <a:gd name="T22" fmla="*/ 8 w 9"/>
                <a:gd name="T23" fmla="*/ 6 h 16"/>
                <a:gd name="T24" fmla="*/ 8 w 9"/>
                <a:gd name="T25" fmla="*/ 5 h 16"/>
                <a:gd name="T26" fmla="*/ 8 w 9"/>
                <a:gd name="T27" fmla="*/ 5 h 16"/>
                <a:gd name="T28" fmla="*/ 8 w 9"/>
                <a:gd name="T29" fmla="*/ 5 h 16"/>
                <a:gd name="T30" fmla="*/ 9 w 9"/>
                <a:gd name="T31" fmla="*/ 4 h 16"/>
                <a:gd name="T32" fmla="*/ 9 w 9"/>
                <a:gd name="T33" fmla="*/ 3 h 16"/>
                <a:gd name="T34" fmla="*/ 9 w 9"/>
                <a:gd name="T35" fmla="*/ 2 h 16"/>
                <a:gd name="T36" fmla="*/ 9 w 9"/>
                <a:gd name="T37" fmla="*/ 2 h 16"/>
                <a:gd name="T38" fmla="*/ 8 w 9"/>
                <a:gd name="T39" fmla="*/ 1 h 16"/>
                <a:gd name="T40" fmla="*/ 0 w 9"/>
                <a:gd name="T41" fmla="*/ 3 h 16"/>
                <a:gd name="T42" fmla="*/ 0 w 9"/>
                <a:gd name="T43" fmla="*/ 3 h 16"/>
                <a:gd name="T44" fmla="*/ 0 w 9"/>
                <a:gd name="T45" fmla="*/ 4 h 16"/>
                <a:gd name="T46" fmla="*/ 0 w 9"/>
                <a:gd name="T47" fmla="*/ 4 h 16"/>
                <a:gd name="T48" fmla="*/ 1 w 9"/>
                <a:gd name="T49" fmla="*/ 6 h 16"/>
                <a:gd name="T50" fmla="*/ 1 w 9"/>
                <a:gd name="T51" fmla="*/ 8 h 16"/>
                <a:gd name="T52" fmla="*/ 2 w 9"/>
                <a:gd name="T53" fmla="*/ 9 h 16"/>
                <a:gd name="T54" fmla="*/ 2 w 9"/>
                <a:gd name="T55" fmla="*/ 10 h 16"/>
                <a:gd name="T56" fmla="*/ 2 w 9"/>
                <a:gd name="T57" fmla="*/ 11 h 16"/>
                <a:gd name="T58" fmla="*/ 2 w 9"/>
                <a:gd name="T59" fmla="*/ 11 h 16"/>
                <a:gd name="T60" fmla="*/ 2 w 9"/>
                <a:gd name="T61" fmla="*/ 11 h 16"/>
                <a:gd name="T62" fmla="*/ 3 w 9"/>
                <a:gd name="T63" fmla="*/ 11 h 16"/>
                <a:gd name="T64" fmla="*/ 3 w 9"/>
                <a:gd name="T65" fmla="*/ 12 h 16"/>
                <a:gd name="T66" fmla="*/ 3 w 9"/>
                <a:gd name="T67" fmla="*/ 14 h 16"/>
                <a:gd name="T68" fmla="*/ 4 w 9"/>
                <a:gd name="T69" fmla="*/ 15 h 16"/>
                <a:gd name="T70" fmla="*/ 4 w 9"/>
                <a:gd name="T71" fmla="*/ 16 h 16"/>
                <a:gd name="T72" fmla="*/ 8 w 9"/>
                <a:gd name="T73" fmla="*/ 14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9" h="16">
                  <a:moveTo>
                    <a:pt x="8" y="14"/>
                  </a:moveTo>
                  <a:cubicBezTo>
                    <a:pt x="8" y="14"/>
                    <a:pt x="8" y="14"/>
                    <a:pt x="8" y="14"/>
                  </a:cubicBezTo>
                  <a:cubicBezTo>
                    <a:pt x="8" y="14"/>
                    <a:pt x="8" y="14"/>
                    <a:pt x="8" y="14"/>
                  </a:cubicBezTo>
                  <a:cubicBezTo>
                    <a:pt x="8" y="14"/>
                    <a:pt x="8" y="14"/>
                    <a:pt x="8" y="14"/>
                  </a:cubicBezTo>
                  <a:cubicBezTo>
                    <a:pt x="8" y="14"/>
                    <a:pt x="8" y="13"/>
                    <a:pt x="8" y="13"/>
                  </a:cubicBezTo>
                  <a:cubicBezTo>
                    <a:pt x="8" y="13"/>
                    <a:pt x="8" y="13"/>
                    <a:pt x="8" y="13"/>
                  </a:cubicBezTo>
                  <a:cubicBezTo>
                    <a:pt x="7" y="12"/>
                    <a:pt x="7" y="12"/>
                    <a:pt x="7" y="12"/>
                  </a:cubicBezTo>
                  <a:cubicBezTo>
                    <a:pt x="7" y="12"/>
                    <a:pt x="7" y="12"/>
                    <a:pt x="7" y="12"/>
                  </a:cubicBezTo>
                  <a:cubicBezTo>
                    <a:pt x="7" y="12"/>
                    <a:pt x="7" y="12"/>
                    <a:pt x="7" y="12"/>
                  </a:cubicBezTo>
                  <a:cubicBezTo>
                    <a:pt x="7" y="11"/>
                    <a:pt x="7" y="11"/>
                    <a:pt x="7" y="11"/>
                  </a:cubicBezTo>
                  <a:cubicBezTo>
                    <a:pt x="7" y="11"/>
                    <a:pt x="7" y="11"/>
                    <a:pt x="7" y="11"/>
                  </a:cubicBezTo>
                  <a:cubicBezTo>
                    <a:pt x="7" y="11"/>
                    <a:pt x="7" y="11"/>
                    <a:pt x="7" y="11"/>
                  </a:cubicBezTo>
                  <a:cubicBezTo>
                    <a:pt x="7" y="11"/>
                    <a:pt x="7" y="11"/>
                    <a:pt x="7" y="11"/>
                  </a:cubicBezTo>
                  <a:cubicBezTo>
                    <a:pt x="7" y="11"/>
                    <a:pt x="7" y="11"/>
                    <a:pt x="7" y="10"/>
                  </a:cubicBezTo>
                  <a:cubicBezTo>
                    <a:pt x="7" y="10"/>
                    <a:pt x="7" y="10"/>
                    <a:pt x="7" y="10"/>
                  </a:cubicBezTo>
                  <a:cubicBezTo>
                    <a:pt x="7" y="10"/>
                    <a:pt x="7" y="10"/>
                    <a:pt x="7" y="10"/>
                  </a:cubicBezTo>
                  <a:cubicBezTo>
                    <a:pt x="7" y="10"/>
                    <a:pt x="7" y="9"/>
                    <a:pt x="7" y="9"/>
                  </a:cubicBezTo>
                  <a:cubicBezTo>
                    <a:pt x="7" y="9"/>
                    <a:pt x="7" y="9"/>
                    <a:pt x="7" y="9"/>
                  </a:cubicBezTo>
                  <a:cubicBezTo>
                    <a:pt x="8" y="9"/>
                    <a:pt x="8" y="9"/>
                    <a:pt x="8" y="9"/>
                  </a:cubicBezTo>
                  <a:cubicBezTo>
                    <a:pt x="8" y="9"/>
                    <a:pt x="8" y="9"/>
                    <a:pt x="8" y="9"/>
                  </a:cubicBezTo>
                  <a:cubicBezTo>
                    <a:pt x="8" y="9"/>
                    <a:pt x="8" y="9"/>
                    <a:pt x="8" y="9"/>
                  </a:cubicBezTo>
                  <a:cubicBezTo>
                    <a:pt x="8" y="9"/>
                    <a:pt x="8" y="6"/>
                    <a:pt x="8" y="6"/>
                  </a:cubicBezTo>
                  <a:cubicBezTo>
                    <a:pt x="8" y="6"/>
                    <a:pt x="8" y="6"/>
                    <a:pt x="8" y="6"/>
                  </a:cubicBezTo>
                  <a:cubicBezTo>
                    <a:pt x="8" y="6"/>
                    <a:pt x="8" y="6"/>
                    <a:pt x="8" y="6"/>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9" y="4"/>
                    <a:pt x="9" y="4"/>
                  </a:cubicBezTo>
                  <a:cubicBezTo>
                    <a:pt x="9" y="4"/>
                    <a:pt x="9" y="4"/>
                    <a:pt x="9" y="3"/>
                  </a:cubicBezTo>
                  <a:cubicBezTo>
                    <a:pt x="9" y="3"/>
                    <a:pt x="9" y="3"/>
                    <a:pt x="9" y="3"/>
                  </a:cubicBezTo>
                  <a:cubicBezTo>
                    <a:pt x="9" y="3"/>
                    <a:pt x="9" y="3"/>
                    <a:pt x="9" y="3"/>
                  </a:cubicBezTo>
                  <a:cubicBezTo>
                    <a:pt x="9" y="3"/>
                    <a:pt x="9" y="3"/>
                    <a:pt x="9" y="2"/>
                  </a:cubicBezTo>
                  <a:cubicBezTo>
                    <a:pt x="8" y="2"/>
                    <a:pt x="8" y="2"/>
                    <a:pt x="8" y="2"/>
                  </a:cubicBezTo>
                  <a:cubicBezTo>
                    <a:pt x="8" y="2"/>
                    <a:pt x="8" y="2"/>
                    <a:pt x="9" y="2"/>
                  </a:cubicBezTo>
                  <a:cubicBezTo>
                    <a:pt x="9" y="1"/>
                    <a:pt x="8" y="1"/>
                    <a:pt x="8" y="1"/>
                  </a:cubicBezTo>
                  <a:cubicBezTo>
                    <a:pt x="8" y="1"/>
                    <a:pt x="8" y="1"/>
                    <a:pt x="8" y="1"/>
                  </a:cubicBezTo>
                  <a:cubicBezTo>
                    <a:pt x="8" y="1"/>
                    <a:pt x="8" y="0"/>
                    <a:pt x="8" y="0"/>
                  </a:cubicBezTo>
                  <a:cubicBezTo>
                    <a:pt x="0" y="3"/>
                    <a:pt x="0" y="3"/>
                    <a:pt x="0" y="3"/>
                  </a:cubicBezTo>
                  <a:cubicBezTo>
                    <a:pt x="0" y="3"/>
                    <a:pt x="0" y="3"/>
                    <a:pt x="0" y="3"/>
                  </a:cubicBezTo>
                  <a:cubicBezTo>
                    <a:pt x="0" y="3"/>
                    <a:pt x="0" y="3"/>
                    <a:pt x="0" y="3"/>
                  </a:cubicBezTo>
                  <a:cubicBezTo>
                    <a:pt x="0" y="3"/>
                    <a:pt x="0" y="3"/>
                    <a:pt x="0" y="3"/>
                  </a:cubicBezTo>
                  <a:cubicBezTo>
                    <a:pt x="0" y="3"/>
                    <a:pt x="0" y="4"/>
                    <a:pt x="0" y="4"/>
                  </a:cubicBezTo>
                  <a:cubicBezTo>
                    <a:pt x="0" y="4"/>
                    <a:pt x="0" y="4"/>
                    <a:pt x="0" y="4"/>
                  </a:cubicBezTo>
                  <a:cubicBezTo>
                    <a:pt x="0" y="4"/>
                    <a:pt x="0" y="4"/>
                    <a:pt x="0" y="4"/>
                  </a:cubicBezTo>
                  <a:cubicBezTo>
                    <a:pt x="0" y="5"/>
                    <a:pt x="0" y="5"/>
                    <a:pt x="0" y="5"/>
                  </a:cubicBezTo>
                  <a:cubicBezTo>
                    <a:pt x="1" y="5"/>
                    <a:pt x="1" y="6"/>
                    <a:pt x="1" y="6"/>
                  </a:cubicBezTo>
                  <a:cubicBezTo>
                    <a:pt x="1" y="7"/>
                    <a:pt x="1" y="7"/>
                    <a:pt x="1" y="8"/>
                  </a:cubicBezTo>
                  <a:cubicBezTo>
                    <a:pt x="1" y="8"/>
                    <a:pt x="1" y="8"/>
                    <a:pt x="1" y="8"/>
                  </a:cubicBezTo>
                  <a:cubicBezTo>
                    <a:pt x="1" y="8"/>
                    <a:pt x="1" y="9"/>
                    <a:pt x="1" y="9"/>
                  </a:cubicBezTo>
                  <a:cubicBezTo>
                    <a:pt x="1" y="9"/>
                    <a:pt x="2" y="9"/>
                    <a:pt x="2" y="9"/>
                  </a:cubicBezTo>
                  <a:cubicBezTo>
                    <a:pt x="2" y="9"/>
                    <a:pt x="2" y="9"/>
                    <a:pt x="2" y="10"/>
                  </a:cubicBezTo>
                  <a:cubicBezTo>
                    <a:pt x="2" y="10"/>
                    <a:pt x="2" y="10"/>
                    <a:pt x="2" y="10"/>
                  </a:cubicBezTo>
                  <a:cubicBezTo>
                    <a:pt x="2" y="10"/>
                    <a:pt x="2" y="10"/>
                    <a:pt x="2" y="10"/>
                  </a:cubicBezTo>
                  <a:cubicBezTo>
                    <a:pt x="2" y="10"/>
                    <a:pt x="2" y="10"/>
                    <a:pt x="2" y="11"/>
                  </a:cubicBezTo>
                  <a:cubicBezTo>
                    <a:pt x="2" y="11"/>
                    <a:pt x="2" y="11"/>
                    <a:pt x="2" y="11"/>
                  </a:cubicBezTo>
                  <a:cubicBezTo>
                    <a:pt x="2" y="11"/>
                    <a:pt x="2" y="11"/>
                    <a:pt x="2" y="11"/>
                  </a:cubicBezTo>
                  <a:cubicBezTo>
                    <a:pt x="2" y="11"/>
                    <a:pt x="2" y="11"/>
                    <a:pt x="2" y="11"/>
                  </a:cubicBezTo>
                  <a:cubicBezTo>
                    <a:pt x="2" y="11"/>
                    <a:pt x="2" y="11"/>
                    <a:pt x="2" y="11"/>
                  </a:cubicBezTo>
                  <a:cubicBezTo>
                    <a:pt x="2" y="11"/>
                    <a:pt x="3" y="11"/>
                    <a:pt x="3" y="11"/>
                  </a:cubicBezTo>
                  <a:cubicBezTo>
                    <a:pt x="3" y="11"/>
                    <a:pt x="3" y="11"/>
                    <a:pt x="3" y="11"/>
                  </a:cubicBezTo>
                  <a:cubicBezTo>
                    <a:pt x="3" y="11"/>
                    <a:pt x="3" y="11"/>
                    <a:pt x="3" y="12"/>
                  </a:cubicBezTo>
                  <a:cubicBezTo>
                    <a:pt x="3" y="12"/>
                    <a:pt x="3" y="12"/>
                    <a:pt x="3" y="12"/>
                  </a:cubicBezTo>
                  <a:cubicBezTo>
                    <a:pt x="3" y="12"/>
                    <a:pt x="3" y="12"/>
                    <a:pt x="3" y="13"/>
                  </a:cubicBezTo>
                  <a:cubicBezTo>
                    <a:pt x="3" y="13"/>
                    <a:pt x="3" y="13"/>
                    <a:pt x="3" y="14"/>
                  </a:cubicBezTo>
                  <a:cubicBezTo>
                    <a:pt x="3" y="14"/>
                    <a:pt x="3" y="14"/>
                    <a:pt x="3" y="14"/>
                  </a:cubicBezTo>
                  <a:cubicBezTo>
                    <a:pt x="3" y="14"/>
                    <a:pt x="4" y="15"/>
                    <a:pt x="4" y="15"/>
                  </a:cubicBezTo>
                  <a:cubicBezTo>
                    <a:pt x="4" y="15"/>
                    <a:pt x="4" y="16"/>
                    <a:pt x="4" y="16"/>
                  </a:cubicBezTo>
                  <a:cubicBezTo>
                    <a:pt x="4" y="16"/>
                    <a:pt x="4" y="16"/>
                    <a:pt x="4" y="16"/>
                  </a:cubicBezTo>
                  <a:cubicBezTo>
                    <a:pt x="8" y="15"/>
                    <a:pt x="8" y="15"/>
                    <a:pt x="8" y="15"/>
                  </a:cubicBezTo>
                  <a:cubicBezTo>
                    <a:pt x="8" y="15"/>
                    <a:pt x="8" y="14"/>
                    <a:pt x="8" y="1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7" name="Freeform 461">
              <a:extLst>
                <a:ext uri="{FF2B5EF4-FFF2-40B4-BE49-F238E27FC236}">
                  <a16:creationId xmlns:a16="http://schemas.microsoft.com/office/drawing/2014/main" id="{54A876BF-F399-4EAE-AF20-6CBDF9D867B3}"/>
                </a:ext>
              </a:extLst>
            </p:cNvPr>
            <p:cNvSpPr>
              <a:spLocks/>
            </p:cNvSpPr>
            <p:nvPr/>
          </p:nvSpPr>
          <p:spPr bwMode="auto">
            <a:xfrm>
              <a:off x="-1746252" y="752476"/>
              <a:ext cx="93663" cy="101600"/>
            </a:xfrm>
            <a:custGeom>
              <a:avLst/>
              <a:gdLst>
                <a:gd name="T0" fmla="*/ 23 w 26"/>
                <a:gd name="T1" fmla="*/ 11 h 28"/>
                <a:gd name="T2" fmla="*/ 22 w 26"/>
                <a:gd name="T3" fmla="*/ 10 h 28"/>
                <a:gd name="T4" fmla="*/ 22 w 26"/>
                <a:gd name="T5" fmla="*/ 9 h 28"/>
                <a:gd name="T6" fmla="*/ 22 w 26"/>
                <a:gd name="T7" fmla="*/ 8 h 28"/>
                <a:gd name="T8" fmla="*/ 22 w 26"/>
                <a:gd name="T9" fmla="*/ 8 h 28"/>
                <a:gd name="T10" fmla="*/ 20 w 26"/>
                <a:gd name="T11" fmla="*/ 6 h 28"/>
                <a:gd name="T12" fmla="*/ 16 w 26"/>
                <a:gd name="T13" fmla="*/ 5 h 28"/>
                <a:gd name="T14" fmla="*/ 16 w 26"/>
                <a:gd name="T15" fmla="*/ 5 h 28"/>
                <a:gd name="T16" fmla="*/ 16 w 26"/>
                <a:gd name="T17" fmla="*/ 4 h 28"/>
                <a:gd name="T18" fmla="*/ 15 w 26"/>
                <a:gd name="T19" fmla="*/ 4 h 28"/>
                <a:gd name="T20" fmla="*/ 14 w 26"/>
                <a:gd name="T21" fmla="*/ 4 h 28"/>
                <a:gd name="T22" fmla="*/ 13 w 26"/>
                <a:gd name="T23" fmla="*/ 4 h 28"/>
                <a:gd name="T24" fmla="*/ 12 w 26"/>
                <a:gd name="T25" fmla="*/ 3 h 28"/>
                <a:gd name="T26" fmla="*/ 11 w 26"/>
                <a:gd name="T27" fmla="*/ 3 h 28"/>
                <a:gd name="T28" fmla="*/ 10 w 26"/>
                <a:gd name="T29" fmla="*/ 2 h 28"/>
                <a:gd name="T30" fmla="*/ 9 w 26"/>
                <a:gd name="T31" fmla="*/ 1 h 28"/>
                <a:gd name="T32" fmla="*/ 8 w 26"/>
                <a:gd name="T33" fmla="*/ 0 h 28"/>
                <a:gd name="T34" fmla="*/ 6 w 26"/>
                <a:gd name="T35" fmla="*/ 1 h 28"/>
                <a:gd name="T36" fmla="*/ 3 w 26"/>
                <a:gd name="T37" fmla="*/ 2 h 28"/>
                <a:gd name="T38" fmla="*/ 2 w 26"/>
                <a:gd name="T39" fmla="*/ 6 h 28"/>
                <a:gd name="T40" fmla="*/ 0 w 26"/>
                <a:gd name="T41" fmla="*/ 7 h 28"/>
                <a:gd name="T42" fmla="*/ 0 w 26"/>
                <a:gd name="T43" fmla="*/ 11 h 28"/>
                <a:gd name="T44" fmla="*/ 1 w 26"/>
                <a:gd name="T45" fmla="*/ 14 h 28"/>
                <a:gd name="T46" fmla="*/ 2 w 26"/>
                <a:gd name="T47" fmla="*/ 16 h 28"/>
                <a:gd name="T48" fmla="*/ 5 w 26"/>
                <a:gd name="T49" fmla="*/ 18 h 28"/>
                <a:gd name="T50" fmla="*/ 7 w 26"/>
                <a:gd name="T51" fmla="*/ 20 h 28"/>
                <a:gd name="T52" fmla="*/ 7 w 26"/>
                <a:gd name="T53" fmla="*/ 21 h 28"/>
                <a:gd name="T54" fmla="*/ 8 w 26"/>
                <a:gd name="T55" fmla="*/ 24 h 28"/>
                <a:gd name="T56" fmla="*/ 8 w 26"/>
                <a:gd name="T57" fmla="*/ 25 h 28"/>
                <a:gd name="T58" fmla="*/ 9 w 26"/>
                <a:gd name="T59" fmla="*/ 27 h 28"/>
                <a:gd name="T60" fmla="*/ 10 w 26"/>
                <a:gd name="T61" fmla="*/ 28 h 28"/>
                <a:gd name="T62" fmla="*/ 23 w 26"/>
                <a:gd name="T63" fmla="*/ 28 h 28"/>
                <a:gd name="T64" fmla="*/ 23 w 26"/>
                <a:gd name="T65" fmla="*/ 27 h 28"/>
                <a:gd name="T66" fmla="*/ 23 w 26"/>
                <a:gd name="T67" fmla="*/ 25 h 28"/>
                <a:gd name="T68" fmla="*/ 23 w 26"/>
                <a:gd name="T69" fmla="*/ 23 h 28"/>
                <a:gd name="T70" fmla="*/ 23 w 26"/>
                <a:gd name="T71" fmla="*/ 19 h 28"/>
                <a:gd name="T72" fmla="*/ 23 w 26"/>
                <a:gd name="T73" fmla="*/ 17 h 28"/>
                <a:gd name="T74" fmla="*/ 24 w 26"/>
                <a:gd name="T75" fmla="*/ 15 h 28"/>
                <a:gd name="T76" fmla="*/ 26 w 26"/>
                <a:gd name="T77" fmla="*/ 9 h 28"/>
                <a:gd name="T78" fmla="*/ 25 w 26"/>
                <a:gd name="T79" fmla="*/ 10 h 28"/>
                <a:gd name="T80" fmla="*/ 25 w 26"/>
                <a:gd name="T81" fmla="*/ 11 h 28"/>
                <a:gd name="T82" fmla="*/ 24 w 26"/>
                <a:gd name="T83" fmla="*/ 13 h 28"/>
                <a:gd name="T84" fmla="*/ 22 w 26"/>
                <a:gd name="T85" fmla="*/ 16 h 28"/>
                <a:gd name="T86" fmla="*/ 21 w 26"/>
                <a:gd name="T87" fmla="*/ 16 h 28"/>
                <a:gd name="T88" fmla="*/ 21 w 26"/>
                <a:gd name="T89" fmla="*/ 15 h 28"/>
                <a:gd name="T90" fmla="*/ 22 w 26"/>
                <a:gd name="T91" fmla="*/ 14 h 28"/>
                <a:gd name="T92" fmla="*/ 22 w 26"/>
                <a:gd name="T93" fmla="*/ 13 h 28"/>
                <a:gd name="T94" fmla="*/ 23 w 26"/>
                <a:gd name="T95" fmla="*/ 11 h 28"/>
                <a:gd name="T96" fmla="*/ 23 w 26"/>
                <a:gd name="T97" fmla="*/ 11 h 28"/>
                <a:gd name="T98" fmla="*/ 23 w 26"/>
                <a:gd name="T99" fmla="*/ 1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26" h="28">
                  <a:moveTo>
                    <a:pt x="23" y="12"/>
                  </a:moveTo>
                  <a:cubicBezTo>
                    <a:pt x="23" y="12"/>
                    <a:pt x="23" y="11"/>
                    <a:pt x="23" y="11"/>
                  </a:cubicBezTo>
                  <a:cubicBezTo>
                    <a:pt x="23" y="11"/>
                    <a:pt x="23" y="11"/>
                    <a:pt x="23" y="11"/>
                  </a:cubicBezTo>
                  <a:cubicBezTo>
                    <a:pt x="23" y="11"/>
                    <a:pt x="22" y="10"/>
                    <a:pt x="22" y="10"/>
                  </a:cubicBezTo>
                  <a:cubicBezTo>
                    <a:pt x="22" y="10"/>
                    <a:pt x="22" y="10"/>
                    <a:pt x="22" y="10"/>
                  </a:cubicBezTo>
                  <a:cubicBezTo>
                    <a:pt x="22" y="9"/>
                    <a:pt x="22" y="9"/>
                    <a:pt x="22" y="9"/>
                  </a:cubicBezTo>
                  <a:cubicBezTo>
                    <a:pt x="22" y="9"/>
                    <a:pt x="22" y="9"/>
                    <a:pt x="22" y="9"/>
                  </a:cubicBezTo>
                  <a:cubicBezTo>
                    <a:pt x="22" y="9"/>
                    <a:pt x="22" y="8"/>
                    <a:pt x="22" y="8"/>
                  </a:cubicBezTo>
                  <a:cubicBezTo>
                    <a:pt x="22" y="8"/>
                    <a:pt x="22" y="8"/>
                    <a:pt x="22" y="8"/>
                  </a:cubicBezTo>
                  <a:cubicBezTo>
                    <a:pt x="22" y="8"/>
                    <a:pt x="22" y="8"/>
                    <a:pt x="22" y="8"/>
                  </a:cubicBezTo>
                  <a:cubicBezTo>
                    <a:pt x="21" y="8"/>
                    <a:pt x="21" y="7"/>
                    <a:pt x="21" y="7"/>
                  </a:cubicBezTo>
                  <a:cubicBezTo>
                    <a:pt x="21" y="6"/>
                    <a:pt x="20" y="6"/>
                    <a:pt x="20" y="6"/>
                  </a:cubicBezTo>
                  <a:cubicBezTo>
                    <a:pt x="20" y="6"/>
                    <a:pt x="19" y="6"/>
                    <a:pt x="19" y="6"/>
                  </a:cubicBezTo>
                  <a:cubicBezTo>
                    <a:pt x="18" y="5"/>
                    <a:pt x="17" y="5"/>
                    <a:pt x="16" y="5"/>
                  </a:cubicBezTo>
                  <a:cubicBezTo>
                    <a:pt x="16" y="5"/>
                    <a:pt x="16" y="5"/>
                    <a:pt x="16" y="5"/>
                  </a:cubicBezTo>
                  <a:cubicBezTo>
                    <a:pt x="16" y="5"/>
                    <a:pt x="16" y="5"/>
                    <a:pt x="16" y="5"/>
                  </a:cubicBezTo>
                  <a:cubicBezTo>
                    <a:pt x="16" y="5"/>
                    <a:pt x="16" y="5"/>
                    <a:pt x="16" y="4"/>
                  </a:cubicBezTo>
                  <a:cubicBezTo>
                    <a:pt x="16" y="4"/>
                    <a:pt x="16" y="4"/>
                    <a:pt x="16" y="4"/>
                  </a:cubicBezTo>
                  <a:cubicBezTo>
                    <a:pt x="16" y="4"/>
                    <a:pt x="15" y="4"/>
                    <a:pt x="15" y="4"/>
                  </a:cubicBezTo>
                  <a:cubicBezTo>
                    <a:pt x="15" y="4"/>
                    <a:pt x="15" y="4"/>
                    <a:pt x="15" y="4"/>
                  </a:cubicBezTo>
                  <a:cubicBezTo>
                    <a:pt x="15" y="4"/>
                    <a:pt x="15" y="4"/>
                    <a:pt x="15" y="4"/>
                  </a:cubicBezTo>
                  <a:cubicBezTo>
                    <a:pt x="15" y="4"/>
                    <a:pt x="14" y="4"/>
                    <a:pt x="14" y="4"/>
                  </a:cubicBezTo>
                  <a:cubicBezTo>
                    <a:pt x="14" y="4"/>
                    <a:pt x="14" y="4"/>
                    <a:pt x="13" y="4"/>
                  </a:cubicBezTo>
                  <a:cubicBezTo>
                    <a:pt x="13" y="4"/>
                    <a:pt x="13" y="4"/>
                    <a:pt x="13" y="4"/>
                  </a:cubicBezTo>
                  <a:cubicBezTo>
                    <a:pt x="13" y="4"/>
                    <a:pt x="13" y="4"/>
                    <a:pt x="12" y="4"/>
                  </a:cubicBezTo>
                  <a:cubicBezTo>
                    <a:pt x="12" y="4"/>
                    <a:pt x="12" y="4"/>
                    <a:pt x="12" y="3"/>
                  </a:cubicBezTo>
                  <a:cubicBezTo>
                    <a:pt x="12" y="3"/>
                    <a:pt x="12" y="3"/>
                    <a:pt x="12" y="3"/>
                  </a:cubicBezTo>
                  <a:cubicBezTo>
                    <a:pt x="12" y="3"/>
                    <a:pt x="11" y="3"/>
                    <a:pt x="11" y="3"/>
                  </a:cubicBezTo>
                  <a:cubicBezTo>
                    <a:pt x="11" y="3"/>
                    <a:pt x="11" y="2"/>
                    <a:pt x="11" y="2"/>
                  </a:cubicBezTo>
                  <a:cubicBezTo>
                    <a:pt x="10" y="2"/>
                    <a:pt x="10" y="2"/>
                    <a:pt x="10" y="2"/>
                  </a:cubicBezTo>
                  <a:cubicBezTo>
                    <a:pt x="10" y="2"/>
                    <a:pt x="9" y="2"/>
                    <a:pt x="9" y="2"/>
                  </a:cubicBezTo>
                  <a:cubicBezTo>
                    <a:pt x="9" y="2"/>
                    <a:pt x="9" y="2"/>
                    <a:pt x="9" y="1"/>
                  </a:cubicBezTo>
                  <a:cubicBezTo>
                    <a:pt x="9" y="1"/>
                    <a:pt x="9" y="1"/>
                    <a:pt x="9" y="1"/>
                  </a:cubicBezTo>
                  <a:cubicBezTo>
                    <a:pt x="9" y="1"/>
                    <a:pt x="9" y="0"/>
                    <a:pt x="8" y="0"/>
                  </a:cubicBezTo>
                  <a:cubicBezTo>
                    <a:pt x="8" y="0"/>
                    <a:pt x="7" y="1"/>
                    <a:pt x="7" y="1"/>
                  </a:cubicBezTo>
                  <a:cubicBezTo>
                    <a:pt x="7" y="1"/>
                    <a:pt x="6" y="1"/>
                    <a:pt x="6" y="1"/>
                  </a:cubicBezTo>
                  <a:cubicBezTo>
                    <a:pt x="6" y="1"/>
                    <a:pt x="6" y="1"/>
                    <a:pt x="6" y="1"/>
                  </a:cubicBezTo>
                  <a:cubicBezTo>
                    <a:pt x="5" y="1"/>
                    <a:pt x="3" y="2"/>
                    <a:pt x="3" y="2"/>
                  </a:cubicBezTo>
                  <a:cubicBezTo>
                    <a:pt x="3" y="2"/>
                    <a:pt x="3" y="2"/>
                    <a:pt x="3" y="2"/>
                  </a:cubicBezTo>
                  <a:cubicBezTo>
                    <a:pt x="2" y="6"/>
                    <a:pt x="2" y="6"/>
                    <a:pt x="2" y="6"/>
                  </a:cubicBezTo>
                  <a:cubicBezTo>
                    <a:pt x="2" y="6"/>
                    <a:pt x="2" y="6"/>
                    <a:pt x="2" y="7"/>
                  </a:cubicBezTo>
                  <a:cubicBezTo>
                    <a:pt x="1" y="8"/>
                    <a:pt x="0" y="7"/>
                    <a:pt x="0" y="7"/>
                  </a:cubicBezTo>
                  <a:cubicBezTo>
                    <a:pt x="0" y="8"/>
                    <a:pt x="0" y="10"/>
                    <a:pt x="0" y="10"/>
                  </a:cubicBezTo>
                  <a:cubicBezTo>
                    <a:pt x="1" y="10"/>
                    <a:pt x="1" y="11"/>
                    <a:pt x="0" y="11"/>
                  </a:cubicBezTo>
                  <a:cubicBezTo>
                    <a:pt x="0" y="12"/>
                    <a:pt x="0" y="13"/>
                    <a:pt x="0" y="13"/>
                  </a:cubicBezTo>
                  <a:cubicBezTo>
                    <a:pt x="0" y="14"/>
                    <a:pt x="0" y="14"/>
                    <a:pt x="1" y="14"/>
                  </a:cubicBezTo>
                  <a:cubicBezTo>
                    <a:pt x="1" y="14"/>
                    <a:pt x="1" y="15"/>
                    <a:pt x="1" y="15"/>
                  </a:cubicBezTo>
                  <a:cubicBezTo>
                    <a:pt x="1" y="16"/>
                    <a:pt x="1" y="16"/>
                    <a:pt x="2" y="16"/>
                  </a:cubicBezTo>
                  <a:cubicBezTo>
                    <a:pt x="3" y="16"/>
                    <a:pt x="4" y="17"/>
                    <a:pt x="4" y="17"/>
                  </a:cubicBezTo>
                  <a:cubicBezTo>
                    <a:pt x="4" y="18"/>
                    <a:pt x="4" y="18"/>
                    <a:pt x="5" y="18"/>
                  </a:cubicBezTo>
                  <a:cubicBezTo>
                    <a:pt x="6" y="19"/>
                    <a:pt x="6" y="19"/>
                    <a:pt x="6" y="19"/>
                  </a:cubicBezTo>
                  <a:cubicBezTo>
                    <a:pt x="6" y="19"/>
                    <a:pt x="6" y="20"/>
                    <a:pt x="7" y="20"/>
                  </a:cubicBezTo>
                  <a:cubicBezTo>
                    <a:pt x="7" y="20"/>
                    <a:pt x="7" y="20"/>
                    <a:pt x="7" y="21"/>
                  </a:cubicBezTo>
                  <a:cubicBezTo>
                    <a:pt x="7" y="21"/>
                    <a:pt x="7" y="21"/>
                    <a:pt x="7" y="21"/>
                  </a:cubicBezTo>
                  <a:cubicBezTo>
                    <a:pt x="7" y="22"/>
                    <a:pt x="7" y="22"/>
                    <a:pt x="7" y="22"/>
                  </a:cubicBezTo>
                  <a:cubicBezTo>
                    <a:pt x="7" y="22"/>
                    <a:pt x="8" y="23"/>
                    <a:pt x="8" y="24"/>
                  </a:cubicBezTo>
                  <a:cubicBezTo>
                    <a:pt x="8" y="24"/>
                    <a:pt x="8" y="24"/>
                    <a:pt x="8" y="24"/>
                  </a:cubicBezTo>
                  <a:cubicBezTo>
                    <a:pt x="8" y="24"/>
                    <a:pt x="8" y="25"/>
                    <a:pt x="8" y="25"/>
                  </a:cubicBezTo>
                  <a:cubicBezTo>
                    <a:pt x="8" y="26"/>
                    <a:pt x="8" y="26"/>
                    <a:pt x="8" y="27"/>
                  </a:cubicBezTo>
                  <a:cubicBezTo>
                    <a:pt x="8" y="27"/>
                    <a:pt x="9" y="27"/>
                    <a:pt x="9" y="27"/>
                  </a:cubicBezTo>
                  <a:cubicBezTo>
                    <a:pt x="9" y="27"/>
                    <a:pt x="9" y="27"/>
                    <a:pt x="9" y="28"/>
                  </a:cubicBezTo>
                  <a:cubicBezTo>
                    <a:pt x="10" y="28"/>
                    <a:pt x="10" y="28"/>
                    <a:pt x="10" y="28"/>
                  </a:cubicBezTo>
                  <a:cubicBezTo>
                    <a:pt x="23" y="28"/>
                    <a:pt x="23" y="28"/>
                    <a:pt x="23" y="28"/>
                  </a:cubicBezTo>
                  <a:cubicBezTo>
                    <a:pt x="23" y="28"/>
                    <a:pt x="23" y="28"/>
                    <a:pt x="23" y="28"/>
                  </a:cubicBezTo>
                  <a:cubicBezTo>
                    <a:pt x="23" y="28"/>
                    <a:pt x="23" y="27"/>
                    <a:pt x="23" y="27"/>
                  </a:cubicBezTo>
                  <a:cubicBezTo>
                    <a:pt x="23" y="27"/>
                    <a:pt x="23" y="27"/>
                    <a:pt x="23" y="27"/>
                  </a:cubicBezTo>
                  <a:cubicBezTo>
                    <a:pt x="23" y="27"/>
                    <a:pt x="24" y="26"/>
                    <a:pt x="23" y="25"/>
                  </a:cubicBezTo>
                  <a:cubicBezTo>
                    <a:pt x="23" y="25"/>
                    <a:pt x="23" y="25"/>
                    <a:pt x="23" y="25"/>
                  </a:cubicBezTo>
                  <a:cubicBezTo>
                    <a:pt x="23" y="24"/>
                    <a:pt x="23" y="24"/>
                    <a:pt x="23" y="24"/>
                  </a:cubicBezTo>
                  <a:cubicBezTo>
                    <a:pt x="23" y="23"/>
                    <a:pt x="23" y="23"/>
                    <a:pt x="23" y="23"/>
                  </a:cubicBezTo>
                  <a:cubicBezTo>
                    <a:pt x="23" y="22"/>
                    <a:pt x="23" y="21"/>
                    <a:pt x="23" y="20"/>
                  </a:cubicBezTo>
                  <a:cubicBezTo>
                    <a:pt x="23" y="20"/>
                    <a:pt x="23" y="19"/>
                    <a:pt x="23" y="19"/>
                  </a:cubicBezTo>
                  <a:cubicBezTo>
                    <a:pt x="23" y="18"/>
                    <a:pt x="23" y="18"/>
                    <a:pt x="23" y="18"/>
                  </a:cubicBezTo>
                  <a:cubicBezTo>
                    <a:pt x="23" y="17"/>
                    <a:pt x="23" y="17"/>
                    <a:pt x="23" y="17"/>
                  </a:cubicBezTo>
                  <a:cubicBezTo>
                    <a:pt x="24" y="17"/>
                    <a:pt x="24" y="16"/>
                    <a:pt x="24" y="16"/>
                  </a:cubicBezTo>
                  <a:cubicBezTo>
                    <a:pt x="24" y="16"/>
                    <a:pt x="24" y="16"/>
                    <a:pt x="24" y="15"/>
                  </a:cubicBezTo>
                  <a:cubicBezTo>
                    <a:pt x="24" y="15"/>
                    <a:pt x="24" y="14"/>
                    <a:pt x="25" y="13"/>
                  </a:cubicBezTo>
                  <a:cubicBezTo>
                    <a:pt x="26" y="12"/>
                    <a:pt x="26" y="10"/>
                    <a:pt x="26" y="9"/>
                  </a:cubicBezTo>
                  <a:cubicBezTo>
                    <a:pt x="26" y="8"/>
                    <a:pt x="26" y="9"/>
                    <a:pt x="26" y="9"/>
                  </a:cubicBezTo>
                  <a:cubicBezTo>
                    <a:pt x="26" y="10"/>
                    <a:pt x="25" y="10"/>
                    <a:pt x="25" y="10"/>
                  </a:cubicBezTo>
                  <a:cubicBezTo>
                    <a:pt x="25" y="10"/>
                    <a:pt x="25" y="10"/>
                    <a:pt x="25" y="10"/>
                  </a:cubicBezTo>
                  <a:cubicBezTo>
                    <a:pt x="25" y="10"/>
                    <a:pt x="25" y="11"/>
                    <a:pt x="25" y="11"/>
                  </a:cubicBezTo>
                  <a:cubicBezTo>
                    <a:pt x="24" y="11"/>
                    <a:pt x="24" y="12"/>
                    <a:pt x="24" y="12"/>
                  </a:cubicBezTo>
                  <a:cubicBezTo>
                    <a:pt x="24" y="12"/>
                    <a:pt x="24" y="12"/>
                    <a:pt x="24" y="13"/>
                  </a:cubicBezTo>
                  <a:cubicBezTo>
                    <a:pt x="23" y="13"/>
                    <a:pt x="23" y="14"/>
                    <a:pt x="23" y="14"/>
                  </a:cubicBezTo>
                  <a:cubicBezTo>
                    <a:pt x="22" y="14"/>
                    <a:pt x="22" y="15"/>
                    <a:pt x="22" y="16"/>
                  </a:cubicBezTo>
                  <a:cubicBezTo>
                    <a:pt x="22" y="16"/>
                    <a:pt x="22" y="16"/>
                    <a:pt x="21" y="16"/>
                  </a:cubicBezTo>
                  <a:cubicBezTo>
                    <a:pt x="21" y="16"/>
                    <a:pt x="21" y="16"/>
                    <a:pt x="21" y="16"/>
                  </a:cubicBezTo>
                  <a:cubicBezTo>
                    <a:pt x="21" y="16"/>
                    <a:pt x="21" y="15"/>
                    <a:pt x="21" y="15"/>
                  </a:cubicBezTo>
                  <a:cubicBezTo>
                    <a:pt x="21" y="15"/>
                    <a:pt x="21" y="15"/>
                    <a:pt x="21" y="15"/>
                  </a:cubicBezTo>
                  <a:cubicBezTo>
                    <a:pt x="22" y="15"/>
                    <a:pt x="22" y="15"/>
                    <a:pt x="22" y="15"/>
                  </a:cubicBezTo>
                  <a:cubicBezTo>
                    <a:pt x="22" y="14"/>
                    <a:pt x="22" y="14"/>
                    <a:pt x="22" y="14"/>
                  </a:cubicBezTo>
                  <a:cubicBezTo>
                    <a:pt x="22" y="14"/>
                    <a:pt x="22" y="14"/>
                    <a:pt x="22" y="14"/>
                  </a:cubicBezTo>
                  <a:cubicBezTo>
                    <a:pt x="22" y="14"/>
                    <a:pt x="22" y="14"/>
                    <a:pt x="22" y="13"/>
                  </a:cubicBezTo>
                  <a:cubicBezTo>
                    <a:pt x="22" y="13"/>
                    <a:pt x="23" y="13"/>
                    <a:pt x="23" y="12"/>
                  </a:cubicBezTo>
                  <a:cubicBezTo>
                    <a:pt x="23" y="12"/>
                    <a:pt x="23" y="12"/>
                    <a:pt x="23" y="11"/>
                  </a:cubicBezTo>
                  <a:cubicBezTo>
                    <a:pt x="23" y="11"/>
                    <a:pt x="23" y="11"/>
                    <a:pt x="23" y="11"/>
                  </a:cubicBezTo>
                  <a:cubicBezTo>
                    <a:pt x="23" y="11"/>
                    <a:pt x="23" y="11"/>
                    <a:pt x="23" y="11"/>
                  </a:cubicBezTo>
                  <a:cubicBezTo>
                    <a:pt x="23" y="11"/>
                    <a:pt x="23" y="11"/>
                    <a:pt x="23" y="11"/>
                  </a:cubicBezTo>
                  <a:cubicBezTo>
                    <a:pt x="23" y="11"/>
                    <a:pt x="23" y="12"/>
                    <a:pt x="23"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8" name="Freeform 462">
              <a:extLst>
                <a:ext uri="{FF2B5EF4-FFF2-40B4-BE49-F238E27FC236}">
                  <a16:creationId xmlns:a16="http://schemas.microsoft.com/office/drawing/2014/main" id="{89E66854-54F1-47E7-BEC1-DB05EAD180DB}"/>
                </a:ext>
              </a:extLst>
            </p:cNvPr>
            <p:cNvSpPr>
              <a:spLocks/>
            </p:cNvSpPr>
            <p:nvPr/>
          </p:nvSpPr>
          <p:spPr bwMode="auto">
            <a:xfrm>
              <a:off x="-1706564" y="733426"/>
              <a:ext cx="104775" cy="58738"/>
            </a:xfrm>
            <a:custGeom>
              <a:avLst/>
              <a:gdLst>
                <a:gd name="T0" fmla="*/ 28 w 29"/>
                <a:gd name="T1" fmla="*/ 8 h 16"/>
                <a:gd name="T2" fmla="*/ 26 w 29"/>
                <a:gd name="T3" fmla="*/ 7 h 16"/>
                <a:gd name="T4" fmla="*/ 25 w 29"/>
                <a:gd name="T5" fmla="*/ 6 h 16"/>
                <a:gd name="T6" fmla="*/ 24 w 29"/>
                <a:gd name="T7" fmla="*/ 6 h 16"/>
                <a:gd name="T8" fmla="*/ 23 w 29"/>
                <a:gd name="T9" fmla="*/ 5 h 16"/>
                <a:gd name="T10" fmla="*/ 22 w 29"/>
                <a:gd name="T11" fmla="*/ 4 h 16"/>
                <a:gd name="T12" fmla="*/ 21 w 29"/>
                <a:gd name="T13" fmla="*/ 4 h 16"/>
                <a:gd name="T14" fmla="*/ 20 w 29"/>
                <a:gd name="T15" fmla="*/ 5 h 16"/>
                <a:gd name="T16" fmla="*/ 17 w 29"/>
                <a:gd name="T17" fmla="*/ 5 h 16"/>
                <a:gd name="T18" fmla="*/ 16 w 29"/>
                <a:gd name="T19" fmla="*/ 7 h 16"/>
                <a:gd name="T20" fmla="*/ 13 w 29"/>
                <a:gd name="T21" fmla="*/ 7 h 16"/>
                <a:gd name="T22" fmla="*/ 11 w 29"/>
                <a:gd name="T23" fmla="*/ 5 h 16"/>
                <a:gd name="T24" fmla="*/ 10 w 29"/>
                <a:gd name="T25" fmla="*/ 5 h 16"/>
                <a:gd name="T26" fmla="*/ 9 w 29"/>
                <a:gd name="T27" fmla="*/ 5 h 16"/>
                <a:gd name="T28" fmla="*/ 8 w 29"/>
                <a:gd name="T29" fmla="*/ 5 h 16"/>
                <a:gd name="T30" fmla="*/ 7 w 29"/>
                <a:gd name="T31" fmla="*/ 6 h 16"/>
                <a:gd name="T32" fmla="*/ 8 w 29"/>
                <a:gd name="T33" fmla="*/ 3 h 16"/>
                <a:gd name="T34" fmla="*/ 10 w 29"/>
                <a:gd name="T35" fmla="*/ 2 h 16"/>
                <a:gd name="T36" fmla="*/ 10 w 29"/>
                <a:gd name="T37" fmla="*/ 0 h 16"/>
                <a:gd name="T38" fmla="*/ 8 w 29"/>
                <a:gd name="T39" fmla="*/ 1 h 16"/>
                <a:gd name="T40" fmla="*/ 7 w 29"/>
                <a:gd name="T41" fmla="*/ 2 h 16"/>
                <a:gd name="T42" fmla="*/ 5 w 29"/>
                <a:gd name="T43" fmla="*/ 3 h 16"/>
                <a:gd name="T44" fmla="*/ 5 w 29"/>
                <a:gd name="T45" fmla="*/ 4 h 16"/>
                <a:gd name="T46" fmla="*/ 4 w 29"/>
                <a:gd name="T47" fmla="*/ 5 h 16"/>
                <a:gd name="T48" fmla="*/ 3 w 29"/>
                <a:gd name="T49" fmla="*/ 5 h 16"/>
                <a:gd name="T50" fmla="*/ 1 w 29"/>
                <a:gd name="T51" fmla="*/ 6 h 16"/>
                <a:gd name="T52" fmla="*/ 0 w 29"/>
                <a:gd name="T53" fmla="*/ 7 h 16"/>
                <a:gd name="T54" fmla="*/ 1 w 29"/>
                <a:gd name="T55" fmla="*/ 8 h 16"/>
                <a:gd name="T56" fmla="*/ 2 w 29"/>
                <a:gd name="T57" fmla="*/ 9 h 16"/>
                <a:gd name="T58" fmla="*/ 4 w 29"/>
                <a:gd name="T59" fmla="*/ 9 h 16"/>
                <a:gd name="T60" fmla="*/ 5 w 29"/>
                <a:gd name="T61" fmla="*/ 9 h 16"/>
                <a:gd name="T62" fmla="*/ 6 w 29"/>
                <a:gd name="T63" fmla="*/ 10 h 16"/>
                <a:gd name="T64" fmla="*/ 11 w 29"/>
                <a:gd name="T65" fmla="*/ 13 h 16"/>
                <a:gd name="T66" fmla="*/ 11 w 29"/>
                <a:gd name="T67" fmla="*/ 14 h 16"/>
                <a:gd name="T68" fmla="*/ 12 w 29"/>
                <a:gd name="T69" fmla="*/ 16 h 16"/>
                <a:gd name="T70" fmla="*/ 12 w 29"/>
                <a:gd name="T71" fmla="*/ 16 h 16"/>
                <a:gd name="T72" fmla="*/ 12 w 29"/>
                <a:gd name="T73" fmla="*/ 15 h 16"/>
                <a:gd name="T74" fmla="*/ 13 w 29"/>
                <a:gd name="T75" fmla="*/ 13 h 16"/>
                <a:gd name="T76" fmla="*/ 16 w 29"/>
                <a:gd name="T77" fmla="*/ 10 h 16"/>
                <a:gd name="T78" fmla="*/ 16 w 29"/>
                <a:gd name="T79" fmla="*/ 11 h 16"/>
                <a:gd name="T80" fmla="*/ 16 w 29"/>
                <a:gd name="T81" fmla="*/ 12 h 16"/>
                <a:gd name="T82" fmla="*/ 17 w 29"/>
                <a:gd name="T83" fmla="*/ 11 h 16"/>
                <a:gd name="T84" fmla="*/ 21 w 29"/>
                <a:gd name="T85" fmla="*/ 8 h 16"/>
                <a:gd name="T86" fmla="*/ 24 w 29"/>
                <a:gd name="T87" fmla="*/ 10 h 16"/>
                <a:gd name="T88" fmla="*/ 24 w 29"/>
                <a:gd name="T89" fmla="*/ 10 h 16"/>
                <a:gd name="T90" fmla="*/ 24 w 29"/>
                <a:gd name="T91" fmla="*/ 10 h 16"/>
                <a:gd name="T92" fmla="*/ 25 w 29"/>
                <a:gd name="T93" fmla="*/ 9 h 16"/>
                <a:gd name="T94" fmla="*/ 25 w 29"/>
                <a:gd name="T95" fmla="*/ 9 h 16"/>
                <a:gd name="T96" fmla="*/ 26 w 29"/>
                <a:gd name="T97" fmla="*/ 9 h 16"/>
                <a:gd name="T98" fmla="*/ 27 w 29"/>
                <a:gd name="T99" fmla="*/ 9 h 16"/>
                <a:gd name="T100" fmla="*/ 29 w 29"/>
                <a:gd name="T101" fmla="*/ 9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29" h="16">
                  <a:moveTo>
                    <a:pt x="29" y="8"/>
                  </a:moveTo>
                  <a:cubicBezTo>
                    <a:pt x="29" y="8"/>
                    <a:pt x="28" y="8"/>
                    <a:pt x="28" y="8"/>
                  </a:cubicBezTo>
                  <a:cubicBezTo>
                    <a:pt x="28" y="8"/>
                    <a:pt x="28" y="8"/>
                    <a:pt x="28" y="8"/>
                  </a:cubicBezTo>
                  <a:cubicBezTo>
                    <a:pt x="27" y="8"/>
                    <a:pt x="27" y="8"/>
                    <a:pt x="27" y="8"/>
                  </a:cubicBezTo>
                  <a:cubicBezTo>
                    <a:pt x="27" y="7"/>
                    <a:pt x="27" y="7"/>
                    <a:pt x="26" y="7"/>
                  </a:cubicBezTo>
                  <a:cubicBezTo>
                    <a:pt x="26" y="7"/>
                    <a:pt x="26" y="7"/>
                    <a:pt x="26" y="7"/>
                  </a:cubicBezTo>
                  <a:cubicBezTo>
                    <a:pt x="26" y="7"/>
                    <a:pt x="26" y="7"/>
                    <a:pt x="26" y="7"/>
                  </a:cubicBezTo>
                  <a:cubicBezTo>
                    <a:pt x="26" y="7"/>
                    <a:pt x="26" y="7"/>
                    <a:pt x="26" y="6"/>
                  </a:cubicBezTo>
                  <a:cubicBezTo>
                    <a:pt x="26" y="6"/>
                    <a:pt x="25" y="6"/>
                    <a:pt x="25" y="6"/>
                  </a:cubicBezTo>
                  <a:cubicBezTo>
                    <a:pt x="25" y="6"/>
                    <a:pt x="25" y="5"/>
                    <a:pt x="25" y="5"/>
                  </a:cubicBezTo>
                  <a:cubicBezTo>
                    <a:pt x="25" y="5"/>
                    <a:pt x="25" y="5"/>
                    <a:pt x="25" y="5"/>
                  </a:cubicBezTo>
                  <a:cubicBezTo>
                    <a:pt x="25" y="6"/>
                    <a:pt x="24" y="6"/>
                    <a:pt x="24" y="6"/>
                  </a:cubicBezTo>
                  <a:cubicBezTo>
                    <a:pt x="24" y="6"/>
                    <a:pt x="24" y="6"/>
                    <a:pt x="23" y="6"/>
                  </a:cubicBezTo>
                  <a:cubicBezTo>
                    <a:pt x="23" y="6"/>
                    <a:pt x="22" y="6"/>
                    <a:pt x="23" y="5"/>
                  </a:cubicBezTo>
                  <a:cubicBezTo>
                    <a:pt x="23" y="5"/>
                    <a:pt x="23" y="5"/>
                    <a:pt x="23" y="5"/>
                  </a:cubicBezTo>
                  <a:cubicBezTo>
                    <a:pt x="23" y="4"/>
                    <a:pt x="23" y="4"/>
                    <a:pt x="23" y="4"/>
                  </a:cubicBezTo>
                  <a:cubicBezTo>
                    <a:pt x="23" y="4"/>
                    <a:pt x="23" y="4"/>
                    <a:pt x="23" y="4"/>
                  </a:cubicBezTo>
                  <a:cubicBezTo>
                    <a:pt x="22" y="4"/>
                    <a:pt x="22" y="4"/>
                    <a:pt x="22" y="4"/>
                  </a:cubicBezTo>
                  <a:cubicBezTo>
                    <a:pt x="22" y="4"/>
                    <a:pt x="22" y="4"/>
                    <a:pt x="22" y="4"/>
                  </a:cubicBezTo>
                  <a:cubicBezTo>
                    <a:pt x="22" y="4"/>
                    <a:pt x="21" y="4"/>
                    <a:pt x="21" y="4"/>
                  </a:cubicBezTo>
                  <a:cubicBezTo>
                    <a:pt x="21" y="4"/>
                    <a:pt x="21" y="4"/>
                    <a:pt x="21" y="4"/>
                  </a:cubicBezTo>
                  <a:cubicBezTo>
                    <a:pt x="21" y="4"/>
                    <a:pt x="21" y="4"/>
                    <a:pt x="21" y="4"/>
                  </a:cubicBezTo>
                  <a:cubicBezTo>
                    <a:pt x="20" y="5"/>
                    <a:pt x="20" y="5"/>
                    <a:pt x="20" y="5"/>
                  </a:cubicBezTo>
                  <a:cubicBezTo>
                    <a:pt x="20" y="5"/>
                    <a:pt x="20" y="5"/>
                    <a:pt x="20" y="5"/>
                  </a:cubicBezTo>
                  <a:cubicBezTo>
                    <a:pt x="18" y="5"/>
                    <a:pt x="18" y="5"/>
                    <a:pt x="18" y="5"/>
                  </a:cubicBezTo>
                  <a:cubicBezTo>
                    <a:pt x="18" y="5"/>
                    <a:pt x="18" y="5"/>
                    <a:pt x="18" y="5"/>
                  </a:cubicBezTo>
                  <a:cubicBezTo>
                    <a:pt x="18" y="5"/>
                    <a:pt x="17" y="5"/>
                    <a:pt x="17" y="5"/>
                  </a:cubicBezTo>
                  <a:cubicBezTo>
                    <a:pt x="17" y="5"/>
                    <a:pt x="17" y="5"/>
                    <a:pt x="17" y="6"/>
                  </a:cubicBezTo>
                  <a:cubicBezTo>
                    <a:pt x="17" y="6"/>
                    <a:pt x="17" y="6"/>
                    <a:pt x="17" y="6"/>
                  </a:cubicBezTo>
                  <a:cubicBezTo>
                    <a:pt x="16" y="6"/>
                    <a:pt x="16" y="6"/>
                    <a:pt x="16" y="7"/>
                  </a:cubicBezTo>
                  <a:cubicBezTo>
                    <a:pt x="16" y="7"/>
                    <a:pt x="16" y="7"/>
                    <a:pt x="15" y="7"/>
                  </a:cubicBezTo>
                  <a:cubicBezTo>
                    <a:pt x="15" y="7"/>
                    <a:pt x="15" y="7"/>
                    <a:pt x="15" y="7"/>
                  </a:cubicBezTo>
                  <a:cubicBezTo>
                    <a:pt x="14" y="7"/>
                    <a:pt x="14" y="7"/>
                    <a:pt x="13" y="7"/>
                  </a:cubicBezTo>
                  <a:cubicBezTo>
                    <a:pt x="13" y="7"/>
                    <a:pt x="13" y="7"/>
                    <a:pt x="13" y="7"/>
                  </a:cubicBezTo>
                  <a:cubicBezTo>
                    <a:pt x="12" y="7"/>
                    <a:pt x="12" y="7"/>
                    <a:pt x="12" y="6"/>
                  </a:cubicBezTo>
                  <a:cubicBezTo>
                    <a:pt x="12" y="6"/>
                    <a:pt x="11" y="6"/>
                    <a:pt x="11" y="5"/>
                  </a:cubicBezTo>
                  <a:cubicBezTo>
                    <a:pt x="10" y="5"/>
                    <a:pt x="10" y="5"/>
                    <a:pt x="10" y="5"/>
                  </a:cubicBezTo>
                  <a:cubicBezTo>
                    <a:pt x="10" y="5"/>
                    <a:pt x="10" y="5"/>
                    <a:pt x="10" y="5"/>
                  </a:cubicBezTo>
                  <a:cubicBezTo>
                    <a:pt x="10" y="5"/>
                    <a:pt x="10" y="5"/>
                    <a:pt x="10" y="5"/>
                  </a:cubicBezTo>
                  <a:cubicBezTo>
                    <a:pt x="10" y="5"/>
                    <a:pt x="10" y="5"/>
                    <a:pt x="10" y="5"/>
                  </a:cubicBezTo>
                  <a:cubicBezTo>
                    <a:pt x="10" y="5"/>
                    <a:pt x="10" y="5"/>
                    <a:pt x="9" y="5"/>
                  </a:cubicBezTo>
                  <a:cubicBezTo>
                    <a:pt x="9" y="5"/>
                    <a:pt x="9" y="5"/>
                    <a:pt x="9" y="5"/>
                  </a:cubicBezTo>
                  <a:cubicBezTo>
                    <a:pt x="9" y="5"/>
                    <a:pt x="9" y="5"/>
                    <a:pt x="9" y="5"/>
                  </a:cubicBezTo>
                  <a:cubicBezTo>
                    <a:pt x="9" y="5"/>
                    <a:pt x="9" y="5"/>
                    <a:pt x="9" y="5"/>
                  </a:cubicBezTo>
                  <a:cubicBezTo>
                    <a:pt x="9" y="5"/>
                    <a:pt x="9" y="5"/>
                    <a:pt x="8" y="5"/>
                  </a:cubicBezTo>
                  <a:cubicBezTo>
                    <a:pt x="9" y="5"/>
                    <a:pt x="9" y="5"/>
                    <a:pt x="9" y="5"/>
                  </a:cubicBezTo>
                  <a:cubicBezTo>
                    <a:pt x="8" y="5"/>
                    <a:pt x="8" y="5"/>
                    <a:pt x="8" y="5"/>
                  </a:cubicBezTo>
                  <a:cubicBezTo>
                    <a:pt x="8" y="5"/>
                    <a:pt x="8" y="6"/>
                    <a:pt x="7" y="6"/>
                  </a:cubicBezTo>
                  <a:cubicBezTo>
                    <a:pt x="7" y="6"/>
                    <a:pt x="7" y="6"/>
                    <a:pt x="7" y="6"/>
                  </a:cubicBezTo>
                  <a:cubicBezTo>
                    <a:pt x="7" y="5"/>
                    <a:pt x="7" y="4"/>
                    <a:pt x="8" y="3"/>
                  </a:cubicBezTo>
                  <a:cubicBezTo>
                    <a:pt x="8" y="3"/>
                    <a:pt x="8" y="3"/>
                    <a:pt x="8" y="3"/>
                  </a:cubicBezTo>
                  <a:cubicBezTo>
                    <a:pt x="8" y="3"/>
                    <a:pt x="8" y="3"/>
                    <a:pt x="8" y="3"/>
                  </a:cubicBezTo>
                  <a:cubicBezTo>
                    <a:pt x="9" y="2"/>
                    <a:pt x="9" y="2"/>
                    <a:pt x="9" y="2"/>
                  </a:cubicBezTo>
                  <a:cubicBezTo>
                    <a:pt x="9" y="2"/>
                    <a:pt x="9" y="2"/>
                    <a:pt x="10" y="2"/>
                  </a:cubicBezTo>
                  <a:cubicBezTo>
                    <a:pt x="10" y="2"/>
                    <a:pt x="10" y="2"/>
                    <a:pt x="10" y="2"/>
                  </a:cubicBezTo>
                  <a:cubicBezTo>
                    <a:pt x="10" y="1"/>
                    <a:pt x="10" y="1"/>
                    <a:pt x="10" y="1"/>
                  </a:cubicBezTo>
                  <a:cubicBezTo>
                    <a:pt x="10" y="1"/>
                    <a:pt x="10" y="1"/>
                    <a:pt x="10" y="0"/>
                  </a:cubicBezTo>
                  <a:cubicBezTo>
                    <a:pt x="10" y="0"/>
                    <a:pt x="9" y="0"/>
                    <a:pt x="9" y="1"/>
                  </a:cubicBezTo>
                  <a:cubicBezTo>
                    <a:pt x="8" y="1"/>
                    <a:pt x="8" y="1"/>
                    <a:pt x="8" y="1"/>
                  </a:cubicBezTo>
                  <a:cubicBezTo>
                    <a:pt x="8" y="1"/>
                    <a:pt x="8" y="1"/>
                    <a:pt x="8" y="1"/>
                  </a:cubicBezTo>
                  <a:cubicBezTo>
                    <a:pt x="8" y="1"/>
                    <a:pt x="8" y="1"/>
                    <a:pt x="7" y="1"/>
                  </a:cubicBezTo>
                  <a:cubicBezTo>
                    <a:pt x="7" y="2"/>
                    <a:pt x="7" y="2"/>
                    <a:pt x="7" y="2"/>
                  </a:cubicBezTo>
                  <a:cubicBezTo>
                    <a:pt x="7" y="2"/>
                    <a:pt x="7" y="2"/>
                    <a:pt x="7" y="2"/>
                  </a:cubicBezTo>
                  <a:cubicBezTo>
                    <a:pt x="7" y="2"/>
                    <a:pt x="7" y="2"/>
                    <a:pt x="7" y="2"/>
                  </a:cubicBezTo>
                  <a:cubicBezTo>
                    <a:pt x="6" y="2"/>
                    <a:pt x="6" y="2"/>
                    <a:pt x="6" y="2"/>
                  </a:cubicBezTo>
                  <a:cubicBezTo>
                    <a:pt x="6" y="2"/>
                    <a:pt x="5" y="3"/>
                    <a:pt x="5" y="3"/>
                  </a:cubicBezTo>
                  <a:cubicBezTo>
                    <a:pt x="5" y="3"/>
                    <a:pt x="5" y="3"/>
                    <a:pt x="5" y="3"/>
                  </a:cubicBezTo>
                  <a:cubicBezTo>
                    <a:pt x="5" y="3"/>
                    <a:pt x="5" y="4"/>
                    <a:pt x="5" y="4"/>
                  </a:cubicBezTo>
                  <a:cubicBezTo>
                    <a:pt x="5" y="4"/>
                    <a:pt x="5" y="4"/>
                    <a:pt x="5" y="4"/>
                  </a:cubicBezTo>
                  <a:cubicBezTo>
                    <a:pt x="5" y="4"/>
                    <a:pt x="5" y="4"/>
                    <a:pt x="5" y="4"/>
                  </a:cubicBezTo>
                  <a:cubicBezTo>
                    <a:pt x="5" y="4"/>
                    <a:pt x="5" y="4"/>
                    <a:pt x="5" y="4"/>
                  </a:cubicBezTo>
                  <a:cubicBezTo>
                    <a:pt x="4" y="4"/>
                    <a:pt x="4" y="4"/>
                    <a:pt x="4" y="5"/>
                  </a:cubicBezTo>
                  <a:cubicBezTo>
                    <a:pt x="4" y="5"/>
                    <a:pt x="3" y="5"/>
                    <a:pt x="3" y="5"/>
                  </a:cubicBezTo>
                  <a:cubicBezTo>
                    <a:pt x="3" y="5"/>
                    <a:pt x="3" y="5"/>
                    <a:pt x="3" y="5"/>
                  </a:cubicBezTo>
                  <a:cubicBezTo>
                    <a:pt x="3" y="5"/>
                    <a:pt x="3" y="5"/>
                    <a:pt x="3" y="5"/>
                  </a:cubicBezTo>
                  <a:cubicBezTo>
                    <a:pt x="3" y="5"/>
                    <a:pt x="2" y="5"/>
                    <a:pt x="2" y="5"/>
                  </a:cubicBezTo>
                  <a:cubicBezTo>
                    <a:pt x="2" y="5"/>
                    <a:pt x="2" y="5"/>
                    <a:pt x="2" y="5"/>
                  </a:cubicBezTo>
                  <a:cubicBezTo>
                    <a:pt x="1" y="6"/>
                    <a:pt x="1" y="6"/>
                    <a:pt x="1" y="6"/>
                  </a:cubicBezTo>
                  <a:cubicBezTo>
                    <a:pt x="1" y="6"/>
                    <a:pt x="1" y="6"/>
                    <a:pt x="1" y="6"/>
                  </a:cubicBezTo>
                  <a:cubicBezTo>
                    <a:pt x="1" y="6"/>
                    <a:pt x="0" y="6"/>
                    <a:pt x="0" y="6"/>
                  </a:cubicBezTo>
                  <a:cubicBezTo>
                    <a:pt x="0" y="6"/>
                    <a:pt x="0" y="7"/>
                    <a:pt x="0" y="7"/>
                  </a:cubicBezTo>
                  <a:cubicBezTo>
                    <a:pt x="0" y="7"/>
                    <a:pt x="0" y="7"/>
                    <a:pt x="0" y="7"/>
                  </a:cubicBezTo>
                  <a:cubicBezTo>
                    <a:pt x="0" y="7"/>
                    <a:pt x="0" y="8"/>
                    <a:pt x="0" y="8"/>
                  </a:cubicBezTo>
                  <a:cubicBezTo>
                    <a:pt x="1" y="8"/>
                    <a:pt x="1" y="8"/>
                    <a:pt x="1" y="8"/>
                  </a:cubicBezTo>
                  <a:cubicBezTo>
                    <a:pt x="1" y="8"/>
                    <a:pt x="1" y="8"/>
                    <a:pt x="1" y="9"/>
                  </a:cubicBezTo>
                  <a:cubicBezTo>
                    <a:pt x="1" y="9"/>
                    <a:pt x="1" y="9"/>
                    <a:pt x="1" y="9"/>
                  </a:cubicBezTo>
                  <a:cubicBezTo>
                    <a:pt x="2" y="9"/>
                    <a:pt x="2" y="9"/>
                    <a:pt x="2" y="9"/>
                  </a:cubicBezTo>
                  <a:cubicBezTo>
                    <a:pt x="2" y="9"/>
                    <a:pt x="2" y="9"/>
                    <a:pt x="2" y="9"/>
                  </a:cubicBezTo>
                  <a:cubicBezTo>
                    <a:pt x="2" y="9"/>
                    <a:pt x="3" y="9"/>
                    <a:pt x="3" y="9"/>
                  </a:cubicBezTo>
                  <a:cubicBezTo>
                    <a:pt x="3" y="9"/>
                    <a:pt x="4" y="9"/>
                    <a:pt x="4" y="9"/>
                  </a:cubicBezTo>
                  <a:cubicBezTo>
                    <a:pt x="4" y="9"/>
                    <a:pt x="4" y="9"/>
                    <a:pt x="4" y="9"/>
                  </a:cubicBezTo>
                  <a:cubicBezTo>
                    <a:pt x="4" y="9"/>
                    <a:pt x="4" y="9"/>
                    <a:pt x="4" y="9"/>
                  </a:cubicBezTo>
                  <a:cubicBezTo>
                    <a:pt x="4" y="9"/>
                    <a:pt x="5" y="9"/>
                    <a:pt x="5" y="9"/>
                  </a:cubicBezTo>
                  <a:cubicBezTo>
                    <a:pt x="5" y="9"/>
                    <a:pt x="5" y="9"/>
                    <a:pt x="5" y="9"/>
                  </a:cubicBezTo>
                  <a:cubicBezTo>
                    <a:pt x="5" y="9"/>
                    <a:pt x="5" y="10"/>
                    <a:pt x="5" y="10"/>
                  </a:cubicBezTo>
                  <a:cubicBezTo>
                    <a:pt x="6" y="10"/>
                    <a:pt x="6" y="10"/>
                    <a:pt x="6" y="10"/>
                  </a:cubicBezTo>
                  <a:cubicBezTo>
                    <a:pt x="7" y="10"/>
                    <a:pt x="8" y="11"/>
                    <a:pt x="9" y="11"/>
                  </a:cubicBezTo>
                  <a:cubicBezTo>
                    <a:pt x="9" y="11"/>
                    <a:pt x="10" y="11"/>
                    <a:pt x="10" y="12"/>
                  </a:cubicBezTo>
                  <a:cubicBezTo>
                    <a:pt x="10" y="12"/>
                    <a:pt x="10" y="13"/>
                    <a:pt x="11" y="13"/>
                  </a:cubicBezTo>
                  <a:cubicBezTo>
                    <a:pt x="11" y="13"/>
                    <a:pt x="11" y="13"/>
                    <a:pt x="11" y="13"/>
                  </a:cubicBezTo>
                  <a:cubicBezTo>
                    <a:pt x="11" y="13"/>
                    <a:pt x="11" y="13"/>
                    <a:pt x="11" y="13"/>
                  </a:cubicBezTo>
                  <a:cubicBezTo>
                    <a:pt x="11" y="13"/>
                    <a:pt x="11" y="14"/>
                    <a:pt x="11" y="14"/>
                  </a:cubicBezTo>
                  <a:cubicBezTo>
                    <a:pt x="11" y="14"/>
                    <a:pt x="11" y="14"/>
                    <a:pt x="11" y="14"/>
                  </a:cubicBezTo>
                  <a:cubicBezTo>
                    <a:pt x="11" y="14"/>
                    <a:pt x="11" y="14"/>
                    <a:pt x="11" y="15"/>
                  </a:cubicBezTo>
                  <a:cubicBezTo>
                    <a:pt x="11" y="15"/>
                    <a:pt x="11" y="15"/>
                    <a:pt x="12" y="16"/>
                  </a:cubicBezTo>
                  <a:cubicBezTo>
                    <a:pt x="12" y="16"/>
                    <a:pt x="12" y="16"/>
                    <a:pt x="12" y="16"/>
                  </a:cubicBezTo>
                  <a:cubicBezTo>
                    <a:pt x="12" y="16"/>
                    <a:pt x="12" y="16"/>
                    <a:pt x="12" y="16"/>
                  </a:cubicBezTo>
                  <a:cubicBezTo>
                    <a:pt x="12" y="16"/>
                    <a:pt x="12" y="16"/>
                    <a:pt x="12" y="16"/>
                  </a:cubicBezTo>
                  <a:cubicBezTo>
                    <a:pt x="12" y="16"/>
                    <a:pt x="12" y="16"/>
                    <a:pt x="12" y="16"/>
                  </a:cubicBezTo>
                  <a:cubicBezTo>
                    <a:pt x="12" y="16"/>
                    <a:pt x="12" y="16"/>
                    <a:pt x="12" y="16"/>
                  </a:cubicBezTo>
                  <a:cubicBezTo>
                    <a:pt x="12" y="16"/>
                    <a:pt x="12" y="16"/>
                    <a:pt x="12" y="15"/>
                  </a:cubicBezTo>
                  <a:cubicBezTo>
                    <a:pt x="12" y="15"/>
                    <a:pt x="13" y="14"/>
                    <a:pt x="13" y="14"/>
                  </a:cubicBezTo>
                  <a:cubicBezTo>
                    <a:pt x="13" y="14"/>
                    <a:pt x="13" y="13"/>
                    <a:pt x="13" y="13"/>
                  </a:cubicBezTo>
                  <a:cubicBezTo>
                    <a:pt x="13" y="13"/>
                    <a:pt x="13" y="13"/>
                    <a:pt x="13" y="13"/>
                  </a:cubicBezTo>
                  <a:cubicBezTo>
                    <a:pt x="14" y="12"/>
                    <a:pt x="14" y="11"/>
                    <a:pt x="15" y="11"/>
                  </a:cubicBezTo>
                  <a:cubicBezTo>
                    <a:pt x="15" y="11"/>
                    <a:pt x="16" y="10"/>
                    <a:pt x="16" y="10"/>
                  </a:cubicBezTo>
                  <a:cubicBezTo>
                    <a:pt x="16" y="10"/>
                    <a:pt x="16" y="10"/>
                    <a:pt x="16" y="10"/>
                  </a:cubicBezTo>
                  <a:cubicBezTo>
                    <a:pt x="16" y="11"/>
                    <a:pt x="16" y="11"/>
                    <a:pt x="16" y="11"/>
                  </a:cubicBezTo>
                  <a:cubicBezTo>
                    <a:pt x="16" y="11"/>
                    <a:pt x="16" y="11"/>
                    <a:pt x="16" y="11"/>
                  </a:cubicBezTo>
                  <a:cubicBezTo>
                    <a:pt x="16" y="11"/>
                    <a:pt x="16" y="11"/>
                    <a:pt x="16" y="11"/>
                  </a:cubicBezTo>
                  <a:cubicBezTo>
                    <a:pt x="16" y="12"/>
                    <a:pt x="16" y="13"/>
                    <a:pt x="16" y="13"/>
                  </a:cubicBezTo>
                  <a:cubicBezTo>
                    <a:pt x="17" y="13"/>
                    <a:pt x="17" y="13"/>
                    <a:pt x="17" y="13"/>
                  </a:cubicBezTo>
                  <a:cubicBezTo>
                    <a:pt x="17" y="12"/>
                    <a:pt x="16" y="12"/>
                    <a:pt x="16" y="12"/>
                  </a:cubicBezTo>
                  <a:cubicBezTo>
                    <a:pt x="16" y="12"/>
                    <a:pt x="16" y="12"/>
                    <a:pt x="17" y="12"/>
                  </a:cubicBezTo>
                  <a:cubicBezTo>
                    <a:pt x="17" y="12"/>
                    <a:pt x="17" y="11"/>
                    <a:pt x="17" y="11"/>
                  </a:cubicBezTo>
                  <a:cubicBezTo>
                    <a:pt x="17" y="11"/>
                    <a:pt x="17" y="11"/>
                    <a:pt x="17" y="11"/>
                  </a:cubicBezTo>
                  <a:cubicBezTo>
                    <a:pt x="17" y="11"/>
                    <a:pt x="17" y="10"/>
                    <a:pt x="17" y="10"/>
                  </a:cubicBezTo>
                  <a:cubicBezTo>
                    <a:pt x="17" y="10"/>
                    <a:pt x="18" y="10"/>
                    <a:pt x="19" y="9"/>
                  </a:cubicBezTo>
                  <a:cubicBezTo>
                    <a:pt x="20" y="9"/>
                    <a:pt x="20" y="9"/>
                    <a:pt x="21" y="8"/>
                  </a:cubicBezTo>
                  <a:cubicBezTo>
                    <a:pt x="21" y="8"/>
                    <a:pt x="21" y="8"/>
                    <a:pt x="22" y="8"/>
                  </a:cubicBezTo>
                  <a:cubicBezTo>
                    <a:pt x="22" y="8"/>
                    <a:pt x="22" y="8"/>
                    <a:pt x="23" y="9"/>
                  </a:cubicBezTo>
                  <a:cubicBezTo>
                    <a:pt x="24" y="9"/>
                    <a:pt x="24" y="9"/>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5" y="10"/>
                    <a:pt x="25" y="9"/>
                    <a:pt x="25" y="9"/>
                  </a:cubicBezTo>
                  <a:cubicBezTo>
                    <a:pt x="25" y="9"/>
                    <a:pt x="25" y="9"/>
                    <a:pt x="25" y="9"/>
                  </a:cubicBezTo>
                  <a:cubicBezTo>
                    <a:pt x="25" y="9"/>
                    <a:pt x="25" y="9"/>
                    <a:pt x="25" y="9"/>
                  </a:cubicBezTo>
                  <a:cubicBezTo>
                    <a:pt x="25" y="9"/>
                    <a:pt x="25" y="9"/>
                    <a:pt x="25" y="9"/>
                  </a:cubicBezTo>
                  <a:cubicBezTo>
                    <a:pt x="25" y="9"/>
                    <a:pt x="25" y="9"/>
                    <a:pt x="25" y="9"/>
                  </a:cubicBezTo>
                  <a:cubicBezTo>
                    <a:pt x="25" y="9"/>
                    <a:pt x="26" y="9"/>
                    <a:pt x="26" y="9"/>
                  </a:cubicBezTo>
                  <a:cubicBezTo>
                    <a:pt x="26" y="9"/>
                    <a:pt x="26" y="9"/>
                    <a:pt x="26" y="9"/>
                  </a:cubicBezTo>
                  <a:cubicBezTo>
                    <a:pt x="26" y="9"/>
                    <a:pt x="26" y="9"/>
                    <a:pt x="26" y="9"/>
                  </a:cubicBezTo>
                  <a:cubicBezTo>
                    <a:pt x="26" y="8"/>
                    <a:pt x="26" y="9"/>
                    <a:pt x="27" y="9"/>
                  </a:cubicBezTo>
                  <a:cubicBezTo>
                    <a:pt x="27" y="9"/>
                    <a:pt x="27" y="9"/>
                    <a:pt x="27" y="9"/>
                  </a:cubicBezTo>
                  <a:cubicBezTo>
                    <a:pt x="27" y="9"/>
                    <a:pt x="27" y="9"/>
                    <a:pt x="27" y="9"/>
                  </a:cubicBezTo>
                  <a:cubicBezTo>
                    <a:pt x="27" y="9"/>
                    <a:pt x="28" y="9"/>
                    <a:pt x="28" y="9"/>
                  </a:cubicBezTo>
                  <a:cubicBezTo>
                    <a:pt x="28" y="9"/>
                    <a:pt x="29" y="9"/>
                    <a:pt x="29" y="9"/>
                  </a:cubicBezTo>
                  <a:cubicBezTo>
                    <a:pt x="29" y="8"/>
                    <a:pt x="29" y="8"/>
                    <a:pt x="29" y="8"/>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419" name="Group 418">
            <a:extLst>
              <a:ext uri="{FF2B5EF4-FFF2-40B4-BE49-F238E27FC236}">
                <a16:creationId xmlns:a16="http://schemas.microsoft.com/office/drawing/2014/main" id="{0329E689-CA2E-4386-A2F7-7FF6F70E92BD}"/>
              </a:ext>
            </a:extLst>
          </p:cNvPr>
          <p:cNvGrpSpPr/>
          <p:nvPr/>
        </p:nvGrpSpPr>
        <p:grpSpPr>
          <a:xfrm>
            <a:off x="770845" y="4744631"/>
            <a:ext cx="3264126" cy="1224246"/>
            <a:chOff x="770845" y="4388292"/>
            <a:chExt cx="3264126" cy="1224246"/>
          </a:xfrm>
        </p:grpSpPr>
        <p:sp>
          <p:nvSpPr>
            <p:cNvPr id="420" name="TextBox 419">
              <a:extLst>
                <a:ext uri="{FF2B5EF4-FFF2-40B4-BE49-F238E27FC236}">
                  <a16:creationId xmlns:a16="http://schemas.microsoft.com/office/drawing/2014/main" id="{8E2E84F3-2F0D-43CC-8F8D-75CADD4F9BD1}"/>
                </a:ext>
              </a:extLst>
            </p:cNvPr>
            <p:cNvSpPr txBox="1"/>
            <p:nvPr/>
          </p:nvSpPr>
          <p:spPr>
            <a:xfrm>
              <a:off x="770845" y="4388292"/>
              <a:ext cx="1641474" cy="400110"/>
            </a:xfrm>
            <a:prstGeom prst="rect">
              <a:avLst/>
            </a:prstGeom>
            <a:noFill/>
          </p:spPr>
          <p:txBody>
            <a:bodyPr wrap="square" rtlCol="0">
              <a:spAutoFit/>
            </a:bodyPr>
            <a:lstStyle/>
            <a:p>
              <a:r>
                <a:rPr lang="en-US" sz="2000" dirty="0">
                  <a:solidFill>
                    <a:schemeClr val="tx2"/>
                  </a:solidFill>
                  <a:latin typeface="Lato" panose="020F0502020204030203" pitchFamily="34" charset="0"/>
                  <a:ea typeface="Lato" panose="020F0502020204030203" pitchFamily="34" charset="0"/>
                  <a:cs typeface="Lato" panose="020F0502020204030203" pitchFamily="34" charset="0"/>
                </a:rPr>
                <a:t>AUSTRALIA</a:t>
              </a:r>
            </a:p>
          </p:txBody>
        </p:sp>
        <p:sp>
          <p:nvSpPr>
            <p:cNvPr id="421" name="Rectangle 17">
              <a:extLst>
                <a:ext uri="{FF2B5EF4-FFF2-40B4-BE49-F238E27FC236}">
                  <a16:creationId xmlns:a16="http://schemas.microsoft.com/office/drawing/2014/main" id="{7D146E46-08C4-458B-AAAA-9123CC1CFB94}"/>
                </a:ext>
              </a:extLst>
            </p:cNvPr>
            <p:cNvSpPr>
              <a:spLocks/>
            </p:cNvSpPr>
            <p:nvPr/>
          </p:nvSpPr>
          <p:spPr bwMode="auto">
            <a:xfrm>
              <a:off x="838199" y="4688714"/>
              <a:ext cx="3196772" cy="92382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bg1">
                      <a:lumMod val="65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reliability. By using simple alignments have to connect.</a:t>
              </a:r>
            </a:p>
          </p:txBody>
        </p:sp>
      </p:grpSp>
      <p:grpSp>
        <p:nvGrpSpPr>
          <p:cNvPr id="422" name="Group 421">
            <a:extLst>
              <a:ext uri="{FF2B5EF4-FFF2-40B4-BE49-F238E27FC236}">
                <a16:creationId xmlns:a16="http://schemas.microsoft.com/office/drawing/2014/main" id="{EC89E0B9-DE48-4D4D-B02E-FE3E38C0C970}"/>
              </a:ext>
            </a:extLst>
          </p:cNvPr>
          <p:cNvGrpSpPr/>
          <p:nvPr/>
        </p:nvGrpSpPr>
        <p:grpSpPr>
          <a:xfrm>
            <a:off x="4443311" y="4744631"/>
            <a:ext cx="3251074" cy="1224246"/>
            <a:chOff x="770845" y="4388292"/>
            <a:chExt cx="3251074" cy="1224246"/>
          </a:xfrm>
        </p:grpSpPr>
        <p:sp>
          <p:nvSpPr>
            <p:cNvPr id="423" name="TextBox 422">
              <a:extLst>
                <a:ext uri="{FF2B5EF4-FFF2-40B4-BE49-F238E27FC236}">
                  <a16:creationId xmlns:a16="http://schemas.microsoft.com/office/drawing/2014/main" id="{2F738ED1-FD80-46F1-A896-2730BD80D817}"/>
                </a:ext>
              </a:extLst>
            </p:cNvPr>
            <p:cNvSpPr txBox="1"/>
            <p:nvPr/>
          </p:nvSpPr>
          <p:spPr>
            <a:xfrm>
              <a:off x="770845" y="4388292"/>
              <a:ext cx="2242982" cy="400110"/>
            </a:xfrm>
            <a:prstGeom prst="rect">
              <a:avLst/>
            </a:prstGeom>
            <a:noFill/>
          </p:spPr>
          <p:txBody>
            <a:bodyPr wrap="square" rtlCol="0">
              <a:spAutoFit/>
            </a:bodyPr>
            <a:lstStyle/>
            <a:p>
              <a:r>
                <a:rPr lang="en-US" sz="2000" dirty="0">
                  <a:solidFill>
                    <a:schemeClr val="tx2"/>
                  </a:solidFill>
                  <a:latin typeface="Lato" panose="020F0502020204030203" pitchFamily="34" charset="0"/>
                  <a:ea typeface="Lato" panose="020F0502020204030203" pitchFamily="34" charset="0"/>
                  <a:cs typeface="Lato" panose="020F0502020204030203" pitchFamily="34" charset="0"/>
                </a:rPr>
                <a:t>UNITED STATES</a:t>
              </a:r>
            </a:p>
          </p:txBody>
        </p:sp>
        <p:sp>
          <p:nvSpPr>
            <p:cNvPr id="424" name="Rectangle 17">
              <a:extLst>
                <a:ext uri="{FF2B5EF4-FFF2-40B4-BE49-F238E27FC236}">
                  <a16:creationId xmlns:a16="http://schemas.microsoft.com/office/drawing/2014/main" id="{E2834EE5-C3A7-4F12-AED2-C17B331A343B}"/>
                </a:ext>
              </a:extLst>
            </p:cNvPr>
            <p:cNvSpPr>
              <a:spLocks/>
            </p:cNvSpPr>
            <p:nvPr/>
          </p:nvSpPr>
          <p:spPr bwMode="auto">
            <a:xfrm>
              <a:off x="838199" y="4688714"/>
              <a:ext cx="3183720" cy="92382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bg1">
                      <a:lumMod val="65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reliability. By using simple alignments have to connect.</a:t>
              </a:r>
            </a:p>
          </p:txBody>
        </p:sp>
      </p:grpSp>
      <p:sp>
        <p:nvSpPr>
          <p:cNvPr id="5" name="Picture Placeholder 4">
            <a:extLst>
              <a:ext uri="{FF2B5EF4-FFF2-40B4-BE49-F238E27FC236}">
                <a16:creationId xmlns:a16="http://schemas.microsoft.com/office/drawing/2014/main" id="{97A6DA23-55C0-44FD-9E6C-F9525FE0380E}"/>
              </a:ext>
            </a:extLst>
          </p:cNvPr>
          <p:cNvSpPr>
            <a:spLocks noGrp="1"/>
          </p:cNvSpPr>
          <p:nvPr>
            <p:ph type="pic" sz="quarter" idx="181"/>
          </p:nvPr>
        </p:nvSpPr>
        <p:spPr/>
      </p:sp>
    </p:spTree>
    <p:extLst>
      <p:ext uri="{BB962C8B-B14F-4D97-AF65-F5344CB8AC3E}">
        <p14:creationId xmlns:p14="http://schemas.microsoft.com/office/powerpoint/2010/main" val="364261863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19</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t>Our Information</a:t>
            </a:r>
          </a:p>
        </p:txBody>
      </p:sp>
      <p:grpSp>
        <p:nvGrpSpPr>
          <p:cNvPr id="19" name="Group 18">
            <a:extLst>
              <a:ext uri="{FF2B5EF4-FFF2-40B4-BE49-F238E27FC236}">
                <a16:creationId xmlns:a16="http://schemas.microsoft.com/office/drawing/2014/main" id="{829C1951-5A23-4A6E-B0B1-C243AA7A2384}"/>
              </a:ext>
            </a:extLst>
          </p:cNvPr>
          <p:cNvGrpSpPr/>
          <p:nvPr/>
        </p:nvGrpSpPr>
        <p:grpSpPr>
          <a:xfrm>
            <a:off x="7065996" y="2465999"/>
            <a:ext cx="4073458" cy="566565"/>
            <a:chOff x="7139340" y="2741363"/>
            <a:chExt cx="4073458" cy="566565"/>
          </a:xfrm>
        </p:grpSpPr>
        <p:sp>
          <p:nvSpPr>
            <p:cNvPr id="159" name="Rectangle 158">
              <a:extLst>
                <a:ext uri="{FF2B5EF4-FFF2-40B4-BE49-F238E27FC236}">
                  <a16:creationId xmlns:a16="http://schemas.microsoft.com/office/drawing/2014/main" id="{7739C016-374D-4B4C-B3A1-19B47D58E26F}"/>
                </a:ext>
              </a:extLst>
            </p:cNvPr>
            <p:cNvSpPr/>
            <p:nvPr/>
          </p:nvSpPr>
          <p:spPr>
            <a:xfrm>
              <a:off x="7139340" y="2842972"/>
              <a:ext cx="363346" cy="363346"/>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156" name="Straight Connector 155">
              <a:extLst>
                <a:ext uri="{FF2B5EF4-FFF2-40B4-BE49-F238E27FC236}">
                  <a16:creationId xmlns:a16="http://schemas.microsoft.com/office/drawing/2014/main" id="{451B2E15-DC6A-4838-BC11-ECCD2322A055}"/>
                </a:ext>
              </a:extLst>
            </p:cNvPr>
            <p:cNvCxnSpPr>
              <a:cxnSpLocks/>
            </p:cNvCxnSpPr>
            <p:nvPr/>
          </p:nvCxnSpPr>
          <p:spPr>
            <a:xfrm>
              <a:off x="8532629" y="2878451"/>
              <a:ext cx="0" cy="292388"/>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157" name="TextBox 156">
              <a:extLst>
                <a:ext uri="{FF2B5EF4-FFF2-40B4-BE49-F238E27FC236}">
                  <a16:creationId xmlns:a16="http://schemas.microsoft.com/office/drawing/2014/main" id="{E08E197B-C489-4B51-BBC0-7D215FC3B8E8}"/>
                </a:ext>
              </a:extLst>
            </p:cNvPr>
            <p:cNvSpPr txBox="1"/>
            <p:nvPr/>
          </p:nvSpPr>
          <p:spPr>
            <a:xfrm>
              <a:off x="7475994" y="2747646"/>
              <a:ext cx="1048806" cy="553998"/>
            </a:xfrm>
            <a:prstGeom prst="rect">
              <a:avLst/>
            </a:prstGeom>
            <a:noFill/>
          </p:spPr>
          <p:txBody>
            <a:bodyPr wrap="square" rtlCol="0">
              <a:spAutoFit/>
            </a:bodyPr>
            <a:lstStyle/>
            <a:p>
              <a:pPr algn="ctr"/>
              <a:r>
                <a:rPr lang="en-US" sz="3000" b="1" dirty="0">
                  <a:latin typeface="Lato" panose="020F0502020204030203" pitchFamily="34" charset="0"/>
                  <a:ea typeface="Lato" panose="020F0502020204030203" pitchFamily="34" charset="0"/>
                  <a:cs typeface="Lato" panose="020F0502020204030203" pitchFamily="34" charset="0"/>
                </a:rPr>
                <a:t>26%</a:t>
              </a:r>
            </a:p>
          </p:txBody>
        </p:sp>
        <p:sp>
          <p:nvSpPr>
            <p:cNvPr id="158" name="Rectangle 9">
              <a:extLst>
                <a:ext uri="{FF2B5EF4-FFF2-40B4-BE49-F238E27FC236}">
                  <a16:creationId xmlns:a16="http://schemas.microsoft.com/office/drawing/2014/main" id="{EA9AABE6-655E-4D1A-AF6A-F31EC3EC2F7A}"/>
                </a:ext>
              </a:extLst>
            </p:cNvPr>
            <p:cNvSpPr>
              <a:spLocks/>
            </p:cNvSpPr>
            <p:nvPr/>
          </p:nvSpPr>
          <p:spPr bwMode="auto">
            <a:xfrm>
              <a:off x="8758951" y="2741363"/>
              <a:ext cx="2453847" cy="5665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100"/>
                </a:lnSpc>
              </a:pPr>
              <a:r>
                <a:rPr lang="en-US" sz="10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created an very </a:t>
              </a:r>
              <a:r>
                <a:rPr lang="en-US" sz="1000" dirty="0" err="1">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spaciousy</a:t>
              </a:r>
              <a:r>
                <a:rPr lang="en-US" sz="10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 feeling &amp; The simplicity  first</a:t>
              </a:r>
            </a:p>
          </p:txBody>
        </p:sp>
        <p:sp>
          <p:nvSpPr>
            <p:cNvPr id="7" name="TextBox 6">
              <a:extLst>
                <a:ext uri="{FF2B5EF4-FFF2-40B4-BE49-F238E27FC236}">
                  <a16:creationId xmlns:a16="http://schemas.microsoft.com/office/drawing/2014/main" id="{E0276ADE-310B-4E17-80F5-2E07B641560F}"/>
                </a:ext>
              </a:extLst>
            </p:cNvPr>
            <p:cNvSpPr txBox="1"/>
            <p:nvPr/>
          </p:nvSpPr>
          <p:spPr>
            <a:xfrm>
              <a:off x="7154942" y="2901535"/>
              <a:ext cx="332142" cy="246221"/>
            </a:xfrm>
            <a:prstGeom prst="rect">
              <a:avLst/>
            </a:prstGeom>
            <a:noFill/>
          </p:spPr>
          <p:txBody>
            <a:bodyPr wrap="none" rtlCol="0">
              <a:spAutoFit/>
            </a:bodyPr>
            <a:lstStyle/>
            <a:p>
              <a:r>
                <a:rPr lang="en-US" sz="1000" b="1" dirty="0">
                  <a:solidFill>
                    <a:schemeClr val="bg1"/>
                  </a:solidFill>
                  <a:latin typeface="Roboto" panose="02000000000000000000" pitchFamily="2" charset="0"/>
                  <a:ea typeface="Roboto" panose="02000000000000000000" pitchFamily="2" charset="0"/>
                </a:rPr>
                <a:t>01</a:t>
              </a:r>
            </a:p>
          </p:txBody>
        </p:sp>
      </p:grpSp>
      <p:grpSp>
        <p:nvGrpSpPr>
          <p:cNvPr id="20" name="Group 19">
            <a:extLst>
              <a:ext uri="{FF2B5EF4-FFF2-40B4-BE49-F238E27FC236}">
                <a16:creationId xmlns:a16="http://schemas.microsoft.com/office/drawing/2014/main" id="{47C2B78A-13C0-4FD1-A1AD-C2A8DEC0F5E1}"/>
              </a:ext>
            </a:extLst>
          </p:cNvPr>
          <p:cNvGrpSpPr/>
          <p:nvPr/>
        </p:nvGrpSpPr>
        <p:grpSpPr>
          <a:xfrm>
            <a:off x="7065996" y="3333288"/>
            <a:ext cx="4073458" cy="566565"/>
            <a:chOff x="7139340" y="3427761"/>
            <a:chExt cx="4073458" cy="566565"/>
          </a:xfrm>
        </p:grpSpPr>
        <p:sp>
          <p:nvSpPr>
            <p:cNvPr id="175" name="Rectangle 174">
              <a:extLst>
                <a:ext uri="{FF2B5EF4-FFF2-40B4-BE49-F238E27FC236}">
                  <a16:creationId xmlns:a16="http://schemas.microsoft.com/office/drawing/2014/main" id="{6CBA8393-14EA-44F6-A029-A1CBEE1BEBF9}"/>
                </a:ext>
              </a:extLst>
            </p:cNvPr>
            <p:cNvSpPr/>
            <p:nvPr/>
          </p:nvSpPr>
          <p:spPr>
            <a:xfrm>
              <a:off x="7139340" y="3529370"/>
              <a:ext cx="363346" cy="36334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163" name="Straight Connector 162">
              <a:extLst>
                <a:ext uri="{FF2B5EF4-FFF2-40B4-BE49-F238E27FC236}">
                  <a16:creationId xmlns:a16="http://schemas.microsoft.com/office/drawing/2014/main" id="{9CC12191-0ACB-4424-B074-85D7B48DBC39}"/>
                </a:ext>
              </a:extLst>
            </p:cNvPr>
            <p:cNvCxnSpPr>
              <a:cxnSpLocks/>
            </p:cNvCxnSpPr>
            <p:nvPr/>
          </p:nvCxnSpPr>
          <p:spPr>
            <a:xfrm>
              <a:off x="8532629" y="3564849"/>
              <a:ext cx="0" cy="292388"/>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173" name="TextBox 172">
              <a:extLst>
                <a:ext uri="{FF2B5EF4-FFF2-40B4-BE49-F238E27FC236}">
                  <a16:creationId xmlns:a16="http://schemas.microsoft.com/office/drawing/2014/main" id="{054631CA-4CA5-4C4D-A1F5-B35F4F2417F1}"/>
                </a:ext>
              </a:extLst>
            </p:cNvPr>
            <p:cNvSpPr txBox="1"/>
            <p:nvPr/>
          </p:nvSpPr>
          <p:spPr>
            <a:xfrm>
              <a:off x="7475994" y="3434044"/>
              <a:ext cx="1048806" cy="553998"/>
            </a:xfrm>
            <a:prstGeom prst="rect">
              <a:avLst/>
            </a:prstGeom>
            <a:noFill/>
          </p:spPr>
          <p:txBody>
            <a:bodyPr wrap="square" rtlCol="0">
              <a:spAutoFit/>
            </a:bodyPr>
            <a:lstStyle/>
            <a:p>
              <a:pPr algn="ctr"/>
              <a:r>
                <a:rPr lang="en-US" sz="3000" b="1" dirty="0">
                  <a:latin typeface="Lato" panose="020F0502020204030203" pitchFamily="34" charset="0"/>
                  <a:ea typeface="Lato" panose="020F0502020204030203" pitchFamily="34" charset="0"/>
                  <a:cs typeface="Lato" panose="020F0502020204030203" pitchFamily="34" charset="0"/>
                </a:rPr>
                <a:t>27%</a:t>
              </a:r>
            </a:p>
          </p:txBody>
        </p:sp>
        <p:sp>
          <p:nvSpPr>
            <p:cNvPr id="174" name="Rectangle 9">
              <a:extLst>
                <a:ext uri="{FF2B5EF4-FFF2-40B4-BE49-F238E27FC236}">
                  <a16:creationId xmlns:a16="http://schemas.microsoft.com/office/drawing/2014/main" id="{06C57BC8-DC2C-426C-B795-9CFDE7831E05}"/>
                </a:ext>
              </a:extLst>
            </p:cNvPr>
            <p:cNvSpPr>
              <a:spLocks/>
            </p:cNvSpPr>
            <p:nvPr/>
          </p:nvSpPr>
          <p:spPr bwMode="auto">
            <a:xfrm>
              <a:off x="8758951" y="3427761"/>
              <a:ext cx="2453847" cy="5665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100"/>
                </a:lnSpc>
              </a:pPr>
              <a:r>
                <a:rPr lang="en-US" sz="10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created an very </a:t>
              </a:r>
              <a:r>
                <a:rPr lang="en-US" sz="1000" dirty="0" err="1">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spaciousy</a:t>
              </a:r>
              <a:r>
                <a:rPr lang="en-US" sz="10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 feeling &amp; The simplicity  first</a:t>
              </a:r>
            </a:p>
          </p:txBody>
        </p:sp>
        <p:sp>
          <p:nvSpPr>
            <p:cNvPr id="223" name="TextBox 222">
              <a:extLst>
                <a:ext uri="{FF2B5EF4-FFF2-40B4-BE49-F238E27FC236}">
                  <a16:creationId xmlns:a16="http://schemas.microsoft.com/office/drawing/2014/main" id="{167EAD70-F383-4F11-BAAC-8E25F06B2BBD}"/>
                </a:ext>
              </a:extLst>
            </p:cNvPr>
            <p:cNvSpPr txBox="1"/>
            <p:nvPr/>
          </p:nvSpPr>
          <p:spPr>
            <a:xfrm>
              <a:off x="7154942" y="3587933"/>
              <a:ext cx="332142" cy="246221"/>
            </a:xfrm>
            <a:prstGeom prst="rect">
              <a:avLst/>
            </a:prstGeom>
            <a:noFill/>
          </p:spPr>
          <p:txBody>
            <a:bodyPr wrap="none" rtlCol="0">
              <a:spAutoFit/>
            </a:bodyPr>
            <a:lstStyle/>
            <a:p>
              <a:r>
                <a:rPr lang="en-US" sz="1000" b="1" dirty="0">
                  <a:solidFill>
                    <a:schemeClr val="bg1"/>
                  </a:solidFill>
                  <a:latin typeface="Roboto" panose="02000000000000000000" pitchFamily="2" charset="0"/>
                  <a:ea typeface="Roboto" panose="02000000000000000000" pitchFamily="2" charset="0"/>
                </a:rPr>
                <a:t>02</a:t>
              </a:r>
            </a:p>
          </p:txBody>
        </p:sp>
      </p:grpSp>
      <p:grpSp>
        <p:nvGrpSpPr>
          <p:cNvPr id="21" name="Group 20">
            <a:extLst>
              <a:ext uri="{FF2B5EF4-FFF2-40B4-BE49-F238E27FC236}">
                <a16:creationId xmlns:a16="http://schemas.microsoft.com/office/drawing/2014/main" id="{D17257F4-8AEA-40B2-ABDA-BA71A20F09D6}"/>
              </a:ext>
            </a:extLst>
          </p:cNvPr>
          <p:cNvGrpSpPr/>
          <p:nvPr/>
        </p:nvGrpSpPr>
        <p:grpSpPr>
          <a:xfrm>
            <a:off x="7065996" y="4200577"/>
            <a:ext cx="4073458" cy="566565"/>
            <a:chOff x="7139340" y="4114159"/>
            <a:chExt cx="4073458" cy="566565"/>
          </a:xfrm>
        </p:grpSpPr>
        <p:sp>
          <p:nvSpPr>
            <p:cNvPr id="188" name="Rectangle 187">
              <a:extLst>
                <a:ext uri="{FF2B5EF4-FFF2-40B4-BE49-F238E27FC236}">
                  <a16:creationId xmlns:a16="http://schemas.microsoft.com/office/drawing/2014/main" id="{6BC9220C-18CF-4674-9FC8-850AA5FC02D7}"/>
                </a:ext>
              </a:extLst>
            </p:cNvPr>
            <p:cNvSpPr/>
            <p:nvPr/>
          </p:nvSpPr>
          <p:spPr>
            <a:xfrm>
              <a:off x="7139340" y="4215768"/>
              <a:ext cx="363346" cy="363346"/>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185" name="Straight Connector 184">
              <a:extLst>
                <a:ext uri="{FF2B5EF4-FFF2-40B4-BE49-F238E27FC236}">
                  <a16:creationId xmlns:a16="http://schemas.microsoft.com/office/drawing/2014/main" id="{D3AA8422-3B7D-42EF-A842-9F612AE4B3F8}"/>
                </a:ext>
              </a:extLst>
            </p:cNvPr>
            <p:cNvCxnSpPr>
              <a:cxnSpLocks/>
            </p:cNvCxnSpPr>
            <p:nvPr/>
          </p:nvCxnSpPr>
          <p:spPr>
            <a:xfrm>
              <a:off x="8532629" y="4251247"/>
              <a:ext cx="0" cy="292388"/>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186" name="TextBox 185">
              <a:extLst>
                <a:ext uri="{FF2B5EF4-FFF2-40B4-BE49-F238E27FC236}">
                  <a16:creationId xmlns:a16="http://schemas.microsoft.com/office/drawing/2014/main" id="{E695ED39-FBD8-426A-8C98-B156AA470437}"/>
                </a:ext>
              </a:extLst>
            </p:cNvPr>
            <p:cNvSpPr txBox="1"/>
            <p:nvPr/>
          </p:nvSpPr>
          <p:spPr>
            <a:xfrm>
              <a:off x="7475994" y="4120442"/>
              <a:ext cx="1048806" cy="553998"/>
            </a:xfrm>
            <a:prstGeom prst="rect">
              <a:avLst/>
            </a:prstGeom>
            <a:noFill/>
          </p:spPr>
          <p:txBody>
            <a:bodyPr wrap="square" rtlCol="0">
              <a:spAutoFit/>
            </a:bodyPr>
            <a:lstStyle/>
            <a:p>
              <a:pPr algn="ctr"/>
              <a:r>
                <a:rPr lang="en-US" sz="3000" b="1" dirty="0">
                  <a:latin typeface="Lato" panose="020F0502020204030203" pitchFamily="34" charset="0"/>
                  <a:ea typeface="Lato" panose="020F0502020204030203" pitchFamily="34" charset="0"/>
                  <a:cs typeface="Lato" panose="020F0502020204030203" pitchFamily="34" charset="0"/>
                </a:rPr>
                <a:t>28%</a:t>
              </a:r>
            </a:p>
          </p:txBody>
        </p:sp>
        <p:sp>
          <p:nvSpPr>
            <p:cNvPr id="187" name="Rectangle 9">
              <a:extLst>
                <a:ext uri="{FF2B5EF4-FFF2-40B4-BE49-F238E27FC236}">
                  <a16:creationId xmlns:a16="http://schemas.microsoft.com/office/drawing/2014/main" id="{983BB9A1-3470-40DF-AA9E-F6B377E9B02B}"/>
                </a:ext>
              </a:extLst>
            </p:cNvPr>
            <p:cNvSpPr>
              <a:spLocks/>
            </p:cNvSpPr>
            <p:nvPr/>
          </p:nvSpPr>
          <p:spPr bwMode="auto">
            <a:xfrm>
              <a:off x="8758951" y="4114159"/>
              <a:ext cx="2453847" cy="5665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100"/>
                </a:lnSpc>
              </a:pPr>
              <a:r>
                <a:rPr lang="en-US" sz="10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created an very </a:t>
              </a:r>
              <a:r>
                <a:rPr lang="en-US" sz="1000" dirty="0" err="1">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spaciousy</a:t>
              </a:r>
              <a:r>
                <a:rPr lang="en-US" sz="10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 feeling &amp; The simplicity  first</a:t>
              </a:r>
            </a:p>
          </p:txBody>
        </p:sp>
        <p:sp>
          <p:nvSpPr>
            <p:cNvPr id="224" name="TextBox 223">
              <a:extLst>
                <a:ext uri="{FF2B5EF4-FFF2-40B4-BE49-F238E27FC236}">
                  <a16:creationId xmlns:a16="http://schemas.microsoft.com/office/drawing/2014/main" id="{6095AF46-7CCA-4FD0-84A4-EE5E15740C05}"/>
                </a:ext>
              </a:extLst>
            </p:cNvPr>
            <p:cNvSpPr txBox="1"/>
            <p:nvPr/>
          </p:nvSpPr>
          <p:spPr>
            <a:xfrm>
              <a:off x="7154942" y="4274331"/>
              <a:ext cx="332142" cy="246221"/>
            </a:xfrm>
            <a:prstGeom prst="rect">
              <a:avLst/>
            </a:prstGeom>
            <a:noFill/>
          </p:spPr>
          <p:txBody>
            <a:bodyPr wrap="none" rtlCol="0">
              <a:spAutoFit/>
            </a:bodyPr>
            <a:lstStyle/>
            <a:p>
              <a:r>
                <a:rPr lang="en-US" sz="1000" b="1" dirty="0">
                  <a:solidFill>
                    <a:schemeClr val="bg1"/>
                  </a:solidFill>
                  <a:latin typeface="Roboto" panose="02000000000000000000" pitchFamily="2" charset="0"/>
                  <a:ea typeface="Roboto" panose="02000000000000000000" pitchFamily="2" charset="0"/>
                </a:rPr>
                <a:t>03</a:t>
              </a:r>
            </a:p>
          </p:txBody>
        </p:sp>
      </p:grpSp>
      <p:grpSp>
        <p:nvGrpSpPr>
          <p:cNvPr id="22" name="Group 21">
            <a:extLst>
              <a:ext uri="{FF2B5EF4-FFF2-40B4-BE49-F238E27FC236}">
                <a16:creationId xmlns:a16="http://schemas.microsoft.com/office/drawing/2014/main" id="{5C0439CD-9A0A-4B09-AB4E-2123AF19A81B}"/>
              </a:ext>
            </a:extLst>
          </p:cNvPr>
          <p:cNvGrpSpPr/>
          <p:nvPr/>
        </p:nvGrpSpPr>
        <p:grpSpPr>
          <a:xfrm>
            <a:off x="7065996" y="5067867"/>
            <a:ext cx="4073458" cy="566565"/>
            <a:chOff x="7139340" y="4800557"/>
            <a:chExt cx="4073458" cy="566565"/>
          </a:xfrm>
        </p:grpSpPr>
        <p:sp>
          <p:nvSpPr>
            <p:cNvPr id="218" name="Rectangle 217">
              <a:extLst>
                <a:ext uri="{FF2B5EF4-FFF2-40B4-BE49-F238E27FC236}">
                  <a16:creationId xmlns:a16="http://schemas.microsoft.com/office/drawing/2014/main" id="{6649862D-5D8F-4045-AB86-6622E16B4E60}"/>
                </a:ext>
              </a:extLst>
            </p:cNvPr>
            <p:cNvSpPr/>
            <p:nvPr/>
          </p:nvSpPr>
          <p:spPr>
            <a:xfrm>
              <a:off x="7139340" y="4902166"/>
              <a:ext cx="363346" cy="36334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199" name="Straight Connector 198">
              <a:extLst>
                <a:ext uri="{FF2B5EF4-FFF2-40B4-BE49-F238E27FC236}">
                  <a16:creationId xmlns:a16="http://schemas.microsoft.com/office/drawing/2014/main" id="{11076842-9B9E-4888-91E8-ECAA4858D61B}"/>
                </a:ext>
              </a:extLst>
            </p:cNvPr>
            <p:cNvCxnSpPr>
              <a:cxnSpLocks/>
            </p:cNvCxnSpPr>
            <p:nvPr/>
          </p:nvCxnSpPr>
          <p:spPr>
            <a:xfrm>
              <a:off x="8532629" y="4937645"/>
              <a:ext cx="0" cy="292388"/>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216" name="TextBox 215">
              <a:extLst>
                <a:ext uri="{FF2B5EF4-FFF2-40B4-BE49-F238E27FC236}">
                  <a16:creationId xmlns:a16="http://schemas.microsoft.com/office/drawing/2014/main" id="{55F32220-6CE6-4DC5-8B77-5EB1242302C1}"/>
                </a:ext>
              </a:extLst>
            </p:cNvPr>
            <p:cNvSpPr txBox="1"/>
            <p:nvPr/>
          </p:nvSpPr>
          <p:spPr>
            <a:xfrm>
              <a:off x="7475994" y="4806840"/>
              <a:ext cx="1048806" cy="553998"/>
            </a:xfrm>
            <a:prstGeom prst="rect">
              <a:avLst/>
            </a:prstGeom>
            <a:noFill/>
          </p:spPr>
          <p:txBody>
            <a:bodyPr wrap="square" rtlCol="0">
              <a:spAutoFit/>
            </a:bodyPr>
            <a:lstStyle/>
            <a:p>
              <a:pPr algn="ctr"/>
              <a:r>
                <a:rPr lang="en-US" sz="3000" b="1" dirty="0">
                  <a:latin typeface="Lato" panose="020F0502020204030203" pitchFamily="34" charset="0"/>
                  <a:ea typeface="Lato" panose="020F0502020204030203" pitchFamily="34" charset="0"/>
                  <a:cs typeface="Lato" panose="020F0502020204030203" pitchFamily="34" charset="0"/>
                </a:rPr>
                <a:t>29%</a:t>
              </a:r>
            </a:p>
          </p:txBody>
        </p:sp>
        <p:sp>
          <p:nvSpPr>
            <p:cNvPr id="217" name="Rectangle 9">
              <a:extLst>
                <a:ext uri="{FF2B5EF4-FFF2-40B4-BE49-F238E27FC236}">
                  <a16:creationId xmlns:a16="http://schemas.microsoft.com/office/drawing/2014/main" id="{68737705-7731-4D19-AF84-0AEF877749FE}"/>
                </a:ext>
              </a:extLst>
            </p:cNvPr>
            <p:cNvSpPr>
              <a:spLocks/>
            </p:cNvSpPr>
            <p:nvPr/>
          </p:nvSpPr>
          <p:spPr bwMode="auto">
            <a:xfrm>
              <a:off x="8758951" y="4800557"/>
              <a:ext cx="2453847" cy="5665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100"/>
                </a:lnSpc>
              </a:pPr>
              <a:r>
                <a:rPr lang="en-US" sz="10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created an very </a:t>
              </a:r>
              <a:r>
                <a:rPr lang="en-US" sz="1000" dirty="0" err="1">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spaciousy</a:t>
              </a:r>
              <a:r>
                <a:rPr lang="en-US" sz="10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 feeling &amp; The simplicity  first</a:t>
              </a:r>
            </a:p>
          </p:txBody>
        </p:sp>
        <p:sp>
          <p:nvSpPr>
            <p:cNvPr id="329" name="TextBox 328">
              <a:extLst>
                <a:ext uri="{FF2B5EF4-FFF2-40B4-BE49-F238E27FC236}">
                  <a16:creationId xmlns:a16="http://schemas.microsoft.com/office/drawing/2014/main" id="{6F78C635-EF1A-4079-BEAE-1AC261A0491A}"/>
                </a:ext>
              </a:extLst>
            </p:cNvPr>
            <p:cNvSpPr txBox="1"/>
            <p:nvPr/>
          </p:nvSpPr>
          <p:spPr>
            <a:xfrm>
              <a:off x="7154942" y="4960729"/>
              <a:ext cx="332142" cy="246221"/>
            </a:xfrm>
            <a:prstGeom prst="rect">
              <a:avLst/>
            </a:prstGeom>
            <a:noFill/>
          </p:spPr>
          <p:txBody>
            <a:bodyPr wrap="none" rtlCol="0">
              <a:spAutoFit/>
            </a:bodyPr>
            <a:lstStyle/>
            <a:p>
              <a:r>
                <a:rPr lang="en-US" sz="1000" b="1" dirty="0">
                  <a:solidFill>
                    <a:schemeClr val="bg1"/>
                  </a:solidFill>
                  <a:latin typeface="Roboto" panose="02000000000000000000" pitchFamily="2" charset="0"/>
                  <a:ea typeface="Roboto" panose="02000000000000000000" pitchFamily="2" charset="0"/>
                </a:rPr>
                <a:t>04</a:t>
              </a:r>
            </a:p>
          </p:txBody>
        </p:sp>
      </p:grpSp>
      <p:sp>
        <p:nvSpPr>
          <p:cNvPr id="9" name="Freeform 5">
            <a:extLst>
              <a:ext uri="{FF2B5EF4-FFF2-40B4-BE49-F238E27FC236}">
                <a16:creationId xmlns:a16="http://schemas.microsoft.com/office/drawing/2014/main" id="{28A74AE4-E8BB-4FEB-9EE8-D307C3C3A06A}"/>
              </a:ext>
            </a:extLst>
          </p:cNvPr>
          <p:cNvSpPr>
            <a:spLocks/>
          </p:cNvSpPr>
          <p:nvPr/>
        </p:nvSpPr>
        <p:spPr bwMode="auto">
          <a:xfrm>
            <a:off x="3382994" y="1960010"/>
            <a:ext cx="2235200" cy="1536700"/>
          </a:xfrm>
          <a:custGeom>
            <a:avLst/>
            <a:gdLst>
              <a:gd name="T0" fmla="*/ 869 w 1408"/>
              <a:gd name="T1" fmla="*/ 968 h 968"/>
              <a:gd name="T2" fmla="*/ 0 w 1408"/>
              <a:gd name="T3" fmla="*/ 449 h 968"/>
              <a:gd name="T4" fmla="*/ 549 w 1408"/>
              <a:gd name="T5" fmla="*/ 0 h 968"/>
              <a:gd name="T6" fmla="*/ 1408 w 1408"/>
              <a:gd name="T7" fmla="*/ 529 h 968"/>
              <a:gd name="T8" fmla="*/ 869 w 1408"/>
              <a:gd name="T9" fmla="*/ 968 h 968"/>
            </a:gdLst>
            <a:ahLst/>
            <a:cxnLst>
              <a:cxn ang="0">
                <a:pos x="T0" y="T1"/>
              </a:cxn>
              <a:cxn ang="0">
                <a:pos x="T2" y="T3"/>
              </a:cxn>
              <a:cxn ang="0">
                <a:pos x="T4" y="T5"/>
              </a:cxn>
              <a:cxn ang="0">
                <a:pos x="T6" y="T7"/>
              </a:cxn>
              <a:cxn ang="0">
                <a:pos x="T8" y="T9"/>
              </a:cxn>
            </a:cxnLst>
            <a:rect l="0" t="0" r="r" b="b"/>
            <a:pathLst>
              <a:path w="1408" h="968">
                <a:moveTo>
                  <a:pt x="869" y="968"/>
                </a:moveTo>
                <a:lnTo>
                  <a:pt x="0" y="449"/>
                </a:lnTo>
                <a:lnTo>
                  <a:pt x="549" y="0"/>
                </a:lnTo>
                <a:lnTo>
                  <a:pt x="1408" y="529"/>
                </a:lnTo>
                <a:lnTo>
                  <a:pt x="869" y="968"/>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0" name="Freeform 6">
            <a:extLst>
              <a:ext uri="{FF2B5EF4-FFF2-40B4-BE49-F238E27FC236}">
                <a16:creationId xmlns:a16="http://schemas.microsoft.com/office/drawing/2014/main" id="{815CFF6D-C485-4377-8119-6867678F7A85}"/>
              </a:ext>
            </a:extLst>
          </p:cNvPr>
          <p:cNvSpPr>
            <a:spLocks/>
          </p:cNvSpPr>
          <p:nvPr/>
        </p:nvSpPr>
        <p:spPr bwMode="auto">
          <a:xfrm>
            <a:off x="3478244" y="3639585"/>
            <a:ext cx="2076450" cy="1441450"/>
          </a:xfrm>
          <a:custGeom>
            <a:avLst/>
            <a:gdLst>
              <a:gd name="T0" fmla="*/ 479 w 1308"/>
              <a:gd name="T1" fmla="*/ 908 h 908"/>
              <a:gd name="T2" fmla="*/ 1308 w 1308"/>
              <a:gd name="T3" fmla="*/ 419 h 908"/>
              <a:gd name="T4" fmla="*/ 809 w 1308"/>
              <a:gd name="T5" fmla="*/ 0 h 908"/>
              <a:gd name="T6" fmla="*/ 0 w 1308"/>
              <a:gd name="T7" fmla="*/ 489 h 908"/>
              <a:gd name="T8" fmla="*/ 479 w 1308"/>
              <a:gd name="T9" fmla="*/ 908 h 908"/>
            </a:gdLst>
            <a:ahLst/>
            <a:cxnLst>
              <a:cxn ang="0">
                <a:pos x="T0" y="T1"/>
              </a:cxn>
              <a:cxn ang="0">
                <a:pos x="T2" y="T3"/>
              </a:cxn>
              <a:cxn ang="0">
                <a:pos x="T4" y="T5"/>
              </a:cxn>
              <a:cxn ang="0">
                <a:pos x="T6" y="T7"/>
              </a:cxn>
              <a:cxn ang="0">
                <a:pos x="T8" y="T9"/>
              </a:cxn>
            </a:cxnLst>
            <a:rect l="0" t="0" r="r" b="b"/>
            <a:pathLst>
              <a:path w="1308" h="908">
                <a:moveTo>
                  <a:pt x="479" y="908"/>
                </a:moveTo>
                <a:lnTo>
                  <a:pt x="1308" y="419"/>
                </a:lnTo>
                <a:lnTo>
                  <a:pt x="809" y="0"/>
                </a:lnTo>
                <a:lnTo>
                  <a:pt x="0" y="489"/>
                </a:lnTo>
                <a:lnTo>
                  <a:pt x="479" y="908"/>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1" name="Freeform 7">
            <a:extLst>
              <a:ext uri="{FF2B5EF4-FFF2-40B4-BE49-F238E27FC236}">
                <a16:creationId xmlns:a16="http://schemas.microsoft.com/office/drawing/2014/main" id="{AA45A777-3903-4D03-8C23-4954D71B60A9}"/>
              </a:ext>
            </a:extLst>
          </p:cNvPr>
          <p:cNvSpPr>
            <a:spLocks/>
          </p:cNvSpPr>
          <p:nvPr/>
        </p:nvSpPr>
        <p:spPr bwMode="auto">
          <a:xfrm>
            <a:off x="1116044" y="3639585"/>
            <a:ext cx="2076450" cy="1441450"/>
          </a:xfrm>
          <a:custGeom>
            <a:avLst/>
            <a:gdLst>
              <a:gd name="T0" fmla="*/ 1308 w 1308"/>
              <a:gd name="T1" fmla="*/ 489 h 908"/>
              <a:gd name="T2" fmla="*/ 499 w 1308"/>
              <a:gd name="T3" fmla="*/ 0 h 908"/>
              <a:gd name="T4" fmla="*/ 0 w 1308"/>
              <a:gd name="T5" fmla="*/ 419 h 908"/>
              <a:gd name="T6" fmla="*/ 829 w 1308"/>
              <a:gd name="T7" fmla="*/ 908 h 908"/>
              <a:gd name="T8" fmla="*/ 1308 w 1308"/>
              <a:gd name="T9" fmla="*/ 489 h 908"/>
            </a:gdLst>
            <a:ahLst/>
            <a:cxnLst>
              <a:cxn ang="0">
                <a:pos x="T0" y="T1"/>
              </a:cxn>
              <a:cxn ang="0">
                <a:pos x="T2" y="T3"/>
              </a:cxn>
              <a:cxn ang="0">
                <a:pos x="T4" y="T5"/>
              </a:cxn>
              <a:cxn ang="0">
                <a:pos x="T6" y="T7"/>
              </a:cxn>
              <a:cxn ang="0">
                <a:pos x="T8" y="T9"/>
              </a:cxn>
            </a:cxnLst>
            <a:rect l="0" t="0" r="r" b="b"/>
            <a:pathLst>
              <a:path w="1308" h="908">
                <a:moveTo>
                  <a:pt x="1308" y="489"/>
                </a:moveTo>
                <a:lnTo>
                  <a:pt x="499" y="0"/>
                </a:lnTo>
                <a:lnTo>
                  <a:pt x="0" y="419"/>
                </a:lnTo>
                <a:lnTo>
                  <a:pt x="829" y="908"/>
                </a:lnTo>
                <a:lnTo>
                  <a:pt x="1308" y="489"/>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8">
            <a:extLst>
              <a:ext uri="{FF2B5EF4-FFF2-40B4-BE49-F238E27FC236}">
                <a16:creationId xmlns:a16="http://schemas.microsoft.com/office/drawing/2014/main" id="{6448212A-3DE8-40D9-AE70-FCDF44D0C216}"/>
              </a:ext>
            </a:extLst>
          </p:cNvPr>
          <p:cNvSpPr>
            <a:spLocks/>
          </p:cNvSpPr>
          <p:nvPr/>
        </p:nvSpPr>
        <p:spPr bwMode="auto">
          <a:xfrm>
            <a:off x="1971706" y="4495248"/>
            <a:ext cx="1316038" cy="1520825"/>
          </a:xfrm>
          <a:custGeom>
            <a:avLst/>
            <a:gdLst>
              <a:gd name="T0" fmla="*/ 0 w 829"/>
              <a:gd name="T1" fmla="*/ 299 h 958"/>
              <a:gd name="T2" fmla="*/ 0 w 829"/>
              <a:gd name="T3" fmla="*/ 449 h 958"/>
              <a:gd name="T4" fmla="*/ 829 w 829"/>
              <a:gd name="T5" fmla="*/ 958 h 958"/>
              <a:gd name="T6" fmla="*/ 829 w 829"/>
              <a:gd name="T7" fmla="*/ 0 h 958"/>
              <a:gd name="T8" fmla="*/ 280 w 829"/>
              <a:gd name="T9" fmla="*/ 449 h 958"/>
              <a:gd name="T10" fmla="*/ 0 w 829"/>
              <a:gd name="T11" fmla="*/ 299 h 958"/>
            </a:gdLst>
            <a:ahLst/>
            <a:cxnLst>
              <a:cxn ang="0">
                <a:pos x="T0" y="T1"/>
              </a:cxn>
              <a:cxn ang="0">
                <a:pos x="T2" y="T3"/>
              </a:cxn>
              <a:cxn ang="0">
                <a:pos x="T4" y="T5"/>
              </a:cxn>
              <a:cxn ang="0">
                <a:pos x="T6" y="T7"/>
              </a:cxn>
              <a:cxn ang="0">
                <a:pos x="T8" y="T9"/>
              </a:cxn>
              <a:cxn ang="0">
                <a:pos x="T10" y="T11"/>
              </a:cxn>
            </a:cxnLst>
            <a:rect l="0" t="0" r="r" b="b"/>
            <a:pathLst>
              <a:path w="829" h="958">
                <a:moveTo>
                  <a:pt x="0" y="299"/>
                </a:moveTo>
                <a:lnTo>
                  <a:pt x="0" y="449"/>
                </a:lnTo>
                <a:lnTo>
                  <a:pt x="829" y="958"/>
                </a:lnTo>
                <a:lnTo>
                  <a:pt x="829" y="0"/>
                </a:lnTo>
                <a:lnTo>
                  <a:pt x="280" y="449"/>
                </a:lnTo>
                <a:lnTo>
                  <a:pt x="0" y="299"/>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Freeform 9">
            <a:extLst>
              <a:ext uri="{FF2B5EF4-FFF2-40B4-BE49-F238E27FC236}">
                <a16:creationId xmlns:a16="http://schemas.microsoft.com/office/drawing/2014/main" id="{48EAEDA4-E830-4F63-9097-01F99A9E5284}"/>
              </a:ext>
            </a:extLst>
          </p:cNvPr>
          <p:cNvSpPr>
            <a:spLocks/>
          </p:cNvSpPr>
          <p:nvPr/>
        </p:nvSpPr>
        <p:spPr bwMode="auto">
          <a:xfrm>
            <a:off x="3382994" y="4495248"/>
            <a:ext cx="1316038" cy="1520825"/>
          </a:xfrm>
          <a:custGeom>
            <a:avLst/>
            <a:gdLst>
              <a:gd name="T0" fmla="*/ 829 w 829"/>
              <a:gd name="T1" fmla="*/ 299 h 958"/>
              <a:gd name="T2" fmla="*/ 549 w 829"/>
              <a:gd name="T3" fmla="*/ 449 h 958"/>
              <a:gd name="T4" fmla="*/ 0 w 829"/>
              <a:gd name="T5" fmla="*/ 0 h 958"/>
              <a:gd name="T6" fmla="*/ 0 w 829"/>
              <a:gd name="T7" fmla="*/ 958 h 958"/>
              <a:gd name="T8" fmla="*/ 829 w 829"/>
              <a:gd name="T9" fmla="*/ 449 h 958"/>
              <a:gd name="T10" fmla="*/ 829 w 829"/>
              <a:gd name="T11" fmla="*/ 299 h 958"/>
            </a:gdLst>
            <a:ahLst/>
            <a:cxnLst>
              <a:cxn ang="0">
                <a:pos x="T0" y="T1"/>
              </a:cxn>
              <a:cxn ang="0">
                <a:pos x="T2" y="T3"/>
              </a:cxn>
              <a:cxn ang="0">
                <a:pos x="T4" y="T5"/>
              </a:cxn>
              <a:cxn ang="0">
                <a:pos x="T6" y="T7"/>
              </a:cxn>
              <a:cxn ang="0">
                <a:pos x="T8" y="T9"/>
              </a:cxn>
              <a:cxn ang="0">
                <a:pos x="T10" y="T11"/>
              </a:cxn>
            </a:cxnLst>
            <a:rect l="0" t="0" r="r" b="b"/>
            <a:pathLst>
              <a:path w="829" h="958">
                <a:moveTo>
                  <a:pt x="829" y="299"/>
                </a:moveTo>
                <a:lnTo>
                  <a:pt x="549" y="449"/>
                </a:lnTo>
                <a:lnTo>
                  <a:pt x="0" y="0"/>
                </a:lnTo>
                <a:lnTo>
                  <a:pt x="0" y="958"/>
                </a:lnTo>
                <a:lnTo>
                  <a:pt x="829" y="449"/>
                </a:lnTo>
                <a:lnTo>
                  <a:pt x="829" y="299"/>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4" name="Freeform 10">
            <a:extLst>
              <a:ext uri="{FF2B5EF4-FFF2-40B4-BE49-F238E27FC236}">
                <a16:creationId xmlns:a16="http://schemas.microsoft.com/office/drawing/2014/main" id="{53FBF480-9EC0-4EAE-B0F1-3D9610F8CD0D}"/>
              </a:ext>
            </a:extLst>
          </p:cNvPr>
          <p:cNvSpPr>
            <a:spLocks/>
          </p:cNvSpPr>
          <p:nvPr/>
        </p:nvSpPr>
        <p:spPr bwMode="auto">
          <a:xfrm>
            <a:off x="1052544" y="1960010"/>
            <a:ext cx="2235200" cy="1536700"/>
          </a:xfrm>
          <a:custGeom>
            <a:avLst/>
            <a:gdLst>
              <a:gd name="T0" fmla="*/ 1408 w 1408"/>
              <a:gd name="T1" fmla="*/ 449 h 968"/>
              <a:gd name="T2" fmla="*/ 859 w 1408"/>
              <a:gd name="T3" fmla="*/ 0 h 968"/>
              <a:gd name="T4" fmla="*/ 0 w 1408"/>
              <a:gd name="T5" fmla="*/ 529 h 968"/>
              <a:gd name="T6" fmla="*/ 539 w 1408"/>
              <a:gd name="T7" fmla="*/ 968 h 968"/>
              <a:gd name="T8" fmla="*/ 1408 w 1408"/>
              <a:gd name="T9" fmla="*/ 449 h 968"/>
            </a:gdLst>
            <a:ahLst/>
            <a:cxnLst>
              <a:cxn ang="0">
                <a:pos x="T0" y="T1"/>
              </a:cxn>
              <a:cxn ang="0">
                <a:pos x="T2" y="T3"/>
              </a:cxn>
              <a:cxn ang="0">
                <a:pos x="T4" y="T5"/>
              </a:cxn>
              <a:cxn ang="0">
                <a:pos x="T6" y="T7"/>
              </a:cxn>
              <a:cxn ang="0">
                <a:pos x="T8" y="T9"/>
              </a:cxn>
            </a:cxnLst>
            <a:rect l="0" t="0" r="r" b="b"/>
            <a:pathLst>
              <a:path w="1408" h="968">
                <a:moveTo>
                  <a:pt x="1408" y="449"/>
                </a:moveTo>
                <a:lnTo>
                  <a:pt x="859" y="0"/>
                </a:lnTo>
                <a:lnTo>
                  <a:pt x="0" y="529"/>
                </a:lnTo>
                <a:lnTo>
                  <a:pt x="539" y="968"/>
                </a:lnTo>
                <a:lnTo>
                  <a:pt x="1408" y="449"/>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5" name="Line 11">
            <a:extLst>
              <a:ext uri="{FF2B5EF4-FFF2-40B4-BE49-F238E27FC236}">
                <a16:creationId xmlns:a16="http://schemas.microsoft.com/office/drawing/2014/main" id="{A42DED02-6615-4D90-A30A-37E3372E29AE}"/>
              </a:ext>
            </a:extLst>
          </p:cNvPr>
          <p:cNvSpPr>
            <a:spLocks noChangeShapeType="1"/>
          </p:cNvSpPr>
          <p:nvPr/>
        </p:nvSpPr>
        <p:spPr bwMode="auto">
          <a:xfrm>
            <a:off x="3287744" y="2672798"/>
            <a:ext cx="0" cy="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 name="Line 12">
            <a:extLst>
              <a:ext uri="{FF2B5EF4-FFF2-40B4-BE49-F238E27FC236}">
                <a16:creationId xmlns:a16="http://schemas.microsoft.com/office/drawing/2014/main" id="{21D58355-55BA-4AA4-8C56-4052BA40531A}"/>
              </a:ext>
            </a:extLst>
          </p:cNvPr>
          <p:cNvSpPr>
            <a:spLocks noChangeShapeType="1"/>
          </p:cNvSpPr>
          <p:nvPr/>
        </p:nvSpPr>
        <p:spPr bwMode="auto">
          <a:xfrm>
            <a:off x="3287744" y="2672798"/>
            <a:ext cx="0" cy="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8" name="Rectangle 17">
            <a:extLst>
              <a:ext uri="{FF2B5EF4-FFF2-40B4-BE49-F238E27FC236}">
                <a16:creationId xmlns:a16="http://schemas.microsoft.com/office/drawing/2014/main" id="{9570BC76-B698-4917-A8CF-D21A1EADEB98}"/>
              </a:ext>
            </a:extLst>
          </p:cNvPr>
          <p:cNvSpPr>
            <a:spLocks/>
          </p:cNvSpPr>
          <p:nvPr/>
        </p:nvSpPr>
        <p:spPr bwMode="auto">
          <a:xfrm>
            <a:off x="2609768" y="3154658"/>
            <a:ext cx="1501712" cy="92382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alignments have to connect.</a:t>
            </a:r>
          </a:p>
        </p:txBody>
      </p:sp>
    </p:spTree>
    <p:extLst>
      <p:ext uri="{BB962C8B-B14F-4D97-AF65-F5344CB8AC3E}">
        <p14:creationId xmlns:p14="http://schemas.microsoft.com/office/powerpoint/2010/main" val="10484250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C91471A1-BD0C-4840-B45E-8363F6A74DE7}"/>
              </a:ext>
            </a:extLst>
          </p:cNvPr>
          <p:cNvSpPr/>
          <p:nvPr/>
        </p:nvSpPr>
        <p:spPr>
          <a:xfrm>
            <a:off x="-1" y="0"/>
            <a:ext cx="12192001" cy="6858000"/>
          </a:xfrm>
          <a:prstGeom prst="rect">
            <a:avLst/>
          </a:prstGeom>
          <a:solidFill>
            <a:schemeClr val="tx1">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Rectangle 4">
            <a:extLst>
              <a:ext uri="{FF2B5EF4-FFF2-40B4-BE49-F238E27FC236}">
                <a16:creationId xmlns:a16="http://schemas.microsoft.com/office/drawing/2014/main" id="{E18B7544-A0A7-41F1-B4E0-F0E02E0F98D5}"/>
              </a:ext>
            </a:extLst>
          </p:cNvPr>
          <p:cNvSpPr/>
          <p:nvPr/>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8"/>
          <p:cNvSpPr>
            <a:spLocks noGrp="1"/>
          </p:cNvSpPr>
          <p:nvPr>
            <p:ph type="sldNum" sz="quarter" idx="13"/>
          </p:nvPr>
        </p:nvSpPr>
        <p:spPr>
          <a:prstGeom prst="rect">
            <a:avLst/>
          </a:prstGeom>
        </p:spPr>
        <p:txBody>
          <a:bodyPr/>
          <a:lstStyle/>
          <a:p>
            <a:r>
              <a:rPr lang="en-US" dirty="0"/>
              <a:t>01</a:t>
            </a:r>
          </a:p>
        </p:txBody>
      </p:sp>
      <p:sp>
        <p:nvSpPr>
          <p:cNvPr id="3" name="Oval 2">
            <a:extLst>
              <a:ext uri="{FF2B5EF4-FFF2-40B4-BE49-F238E27FC236}">
                <a16:creationId xmlns:a16="http://schemas.microsoft.com/office/drawing/2014/main" id="{04AD5A1F-7A83-4C20-8BF9-4B439F00A437}"/>
              </a:ext>
            </a:extLst>
          </p:cNvPr>
          <p:cNvSpPr/>
          <p:nvPr/>
        </p:nvSpPr>
        <p:spPr>
          <a:xfrm>
            <a:off x="3450770" y="783771"/>
            <a:ext cx="5290459" cy="5290459"/>
          </a:xfrm>
          <a:prstGeom prst="ellipse">
            <a:avLst/>
          </a:prstGeom>
          <a:noFill/>
          <a:ln w="28575">
            <a:solidFill>
              <a:schemeClr val="bg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7" name="Picture 6">
            <a:extLst>
              <a:ext uri="{FF2B5EF4-FFF2-40B4-BE49-F238E27FC236}">
                <a16:creationId xmlns:a16="http://schemas.microsoft.com/office/drawing/2014/main" id="{EBFAC583-9D1A-462D-8A3A-5228EC321707}"/>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
        <p:nvSpPr>
          <p:cNvPr id="6" name="Picture Placeholder 5">
            <a:extLst>
              <a:ext uri="{FF2B5EF4-FFF2-40B4-BE49-F238E27FC236}">
                <a16:creationId xmlns:a16="http://schemas.microsoft.com/office/drawing/2014/main" id="{1EA512D9-BCF4-4A49-869D-F1EDD74D4EB6}"/>
              </a:ext>
            </a:extLst>
          </p:cNvPr>
          <p:cNvSpPr>
            <a:spLocks noGrp="1"/>
          </p:cNvSpPr>
          <p:nvPr>
            <p:ph type="pic" sz="quarter" idx="25"/>
          </p:nvPr>
        </p:nvSpPr>
        <p:spPr/>
      </p:sp>
    </p:spTree>
    <p:extLst>
      <p:ext uri="{BB962C8B-B14F-4D97-AF65-F5344CB8AC3E}">
        <p14:creationId xmlns:p14="http://schemas.microsoft.com/office/powerpoint/2010/main" val="12514879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20</a:t>
            </a:fld>
            <a:endParaRPr lang="en-US" dirty="0"/>
          </a:p>
        </p:txBody>
      </p:sp>
      <p:sp>
        <p:nvSpPr>
          <p:cNvPr id="3" name="Title 2"/>
          <p:cNvSpPr>
            <a:spLocks noGrp="1"/>
          </p:cNvSpPr>
          <p:nvPr>
            <p:ph type="title" idx="4294967295"/>
          </p:nvPr>
        </p:nvSpPr>
        <p:spPr>
          <a:xfrm>
            <a:off x="838200" y="481013"/>
            <a:ext cx="10515600" cy="679450"/>
          </a:xfrm>
        </p:spPr>
        <p:txBody>
          <a:bodyPr/>
          <a:lstStyle/>
          <a:p>
            <a:r>
              <a:rPr lang="en-US" b="1" dirty="0"/>
              <a:t>Text Single Column</a:t>
            </a:r>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13" name="Rectangle 12">
            <a:extLst>
              <a:ext uri="{FF2B5EF4-FFF2-40B4-BE49-F238E27FC236}">
                <a16:creationId xmlns:a16="http://schemas.microsoft.com/office/drawing/2014/main" id="{F2CC3B9E-CC1A-4DD5-BF94-41B5F22369A1}"/>
              </a:ext>
            </a:extLst>
          </p:cNvPr>
          <p:cNvSpPr/>
          <p:nvPr/>
        </p:nvSpPr>
        <p:spPr>
          <a:xfrm>
            <a:off x="6673079" y="2139605"/>
            <a:ext cx="4770392" cy="1994245"/>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F9291314-11BB-46AC-A4BE-2A40C95BAEB9}"/>
              </a:ext>
            </a:extLst>
          </p:cNvPr>
          <p:cNvSpPr/>
          <p:nvPr/>
        </p:nvSpPr>
        <p:spPr>
          <a:xfrm>
            <a:off x="6673079" y="4283973"/>
            <a:ext cx="4770392" cy="1994244"/>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Rectangle 21">
            <a:extLst>
              <a:ext uri="{FF2B5EF4-FFF2-40B4-BE49-F238E27FC236}">
                <a16:creationId xmlns:a16="http://schemas.microsoft.com/office/drawing/2014/main" id="{5C37FEBC-3420-4DC4-BA0E-5E95F2F1336A}"/>
              </a:ext>
            </a:extLst>
          </p:cNvPr>
          <p:cNvSpPr/>
          <p:nvPr/>
        </p:nvSpPr>
        <p:spPr>
          <a:xfrm>
            <a:off x="6920590" y="2593277"/>
            <a:ext cx="4275370" cy="1086901"/>
          </a:xfrm>
          <a:prstGeom prst="rect">
            <a:avLst/>
          </a:prstGeom>
        </p:spPr>
        <p:txBody>
          <a:bodyPr wrap="square">
            <a:spAutoFit/>
          </a:bodyPr>
          <a:lstStyle/>
          <a:p>
            <a:pPr>
              <a:lnSpc>
                <a:spcPts val="2000"/>
              </a:lnSpc>
            </a:pPr>
            <a:r>
              <a:rPr lang="en-US" sz="1200" dirty="0">
                <a:latin typeface="Lato" panose="020F0502020204030203" pitchFamily="34" charset="0"/>
                <a:ea typeface="Lato" panose="020F0502020204030203" pitchFamily="34" charset="0"/>
                <a:cs typeface="Lato" panose="020F0502020204030203" pitchFamily="34" charset="0"/>
              </a:rPr>
              <a:t>Text of the printing and typesetting industry. Lorem Ipsum has been the industry's standard dummy text ever since the 1500s, when an make a type specimen book. It has survived not only five centuries, but also the leap into electronic</a:t>
            </a:r>
          </a:p>
        </p:txBody>
      </p:sp>
      <p:sp>
        <p:nvSpPr>
          <p:cNvPr id="23" name="Rectangle 22">
            <a:extLst>
              <a:ext uri="{FF2B5EF4-FFF2-40B4-BE49-F238E27FC236}">
                <a16:creationId xmlns:a16="http://schemas.microsoft.com/office/drawing/2014/main" id="{9B1E32F1-B944-459F-A44A-58ACD78A0297}"/>
              </a:ext>
            </a:extLst>
          </p:cNvPr>
          <p:cNvSpPr/>
          <p:nvPr/>
        </p:nvSpPr>
        <p:spPr>
          <a:xfrm>
            <a:off x="6920590" y="4737645"/>
            <a:ext cx="4275370" cy="1086901"/>
          </a:xfrm>
          <a:prstGeom prst="rect">
            <a:avLst/>
          </a:prstGeom>
        </p:spPr>
        <p:txBody>
          <a:bodyPr wrap="square">
            <a:spAutoFit/>
          </a:bodyPr>
          <a:lstStyle/>
          <a:p>
            <a:pPr>
              <a:lnSpc>
                <a:spcPts val="20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Text of the printing and typesetting industry. Lorem Ipsum has been the industry's standard dummy text ever since the 1500s, when an make a type specimen book. It has survived not only five centuries, but also the leap into electronic</a:t>
            </a:r>
          </a:p>
        </p:txBody>
      </p:sp>
      <p:sp>
        <p:nvSpPr>
          <p:cNvPr id="5" name="Picture Placeholder 4">
            <a:extLst>
              <a:ext uri="{FF2B5EF4-FFF2-40B4-BE49-F238E27FC236}">
                <a16:creationId xmlns:a16="http://schemas.microsoft.com/office/drawing/2014/main" id="{FCB5EBFF-A786-44E1-836F-A4284687B920}"/>
              </a:ext>
            </a:extLst>
          </p:cNvPr>
          <p:cNvSpPr>
            <a:spLocks noGrp="1"/>
          </p:cNvSpPr>
          <p:nvPr>
            <p:ph type="pic" sz="quarter" idx="181"/>
          </p:nvPr>
        </p:nvSpPr>
        <p:spPr/>
      </p:sp>
    </p:spTree>
    <p:extLst>
      <p:ext uri="{BB962C8B-B14F-4D97-AF65-F5344CB8AC3E}">
        <p14:creationId xmlns:p14="http://schemas.microsoft.com/office/powerpoint/2010/main" val="278059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21</a:t>
            </a:fld>
            <a:endParaRPr lang="en-US" dirty="0"/>
          </a:p>
        </p:txBody>
      </p:sp>
      <p:sp>
        <p:nvSpPr>
          <p:cNvPr id="5" name="Title 4">
            <a:extLst>
              <a:ext uri="{FF2B5EF4-FFF2-40B4-BE49-F238E27FC236}">
                <a16:creationId xmlns:a16="http://schemas.microsoft.com/office/drawing/2014/main" id="{AC098D14-EA28-4F40-855A-068C1A07B78F}"/>
              </a:ext>
            </a:extLst>
          </p:cNvPr>
          <p:cNvSpPr>
            <a:spLocks noGrp="1"/>
          </p:cNvSpPr>
          <p:nvPr>
            <p:ph type="title" idx="4294967295"/>
          </p:nvPr>
        </p:nvSpPr>
        <p:spPr>
          <a:xfrm>
            <a:off x="838200" y="481013"/>
            <a:ext cx="10515600" cy="679450"/>
          </a:xfrm>
        </p:spPr>
        <p:txBody>
          <a:bodyPr/>
          <a:lstStyle/>
          <a:p>
            <a:r>
              <a:rPr lang="en-US" b="1" dirty="0"/>
              <a:t>Square Image</a:t>
            </a:r>
          </a:p>
        </p:txBody>
      </p:sp>
      <p:sp>
        <p:nvSpPr>
          <p:cNvPr id="6" name="Subtitle 5">
            <a:extLst>
              <a:ext uri="{FF2B5EF4-FFF2-40B4-BE49-F238E27FC236}">
                <a16:creationId xmlns:a16="http://schemas.microsoft.com/office/drawing/2014/main" id="{1654F4F8-A74B-4625-8211-D34C2EA5FE7B}"/>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9" name="Rectangle 8">
            <a:extLst>
              <a:ext uri="{FF2B5EF4-FFF2-40B4-BE49-F238E27FC236}">
                <a16:creationId xmlns:a16="http://schemas.microsoft.com/office/drawing/2014/main" id="{858E31B1-5865-45C5-BA95-9351F19FB49C}"/>
              </a:ext>
            </a:extLst>
          </p:cNvPr>
          <p:cNvSpPr/>
          <p:nvPr/>
        </p:nvSpPr>
        <p:spPr>
          <a:xfrm>
            <a:off x="0" y="4112108"/>
            <a:ext cx="12192000" cy="2027583"/>
          </a:xfrm>
          <a:prstGeom prst="rect">
            <a:avLst/>
          </a:prstGeom>
          <a:solidFill>
            <a:schemeClr val="accent6">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D310652D-25D8-45CA-8E49-1A49BF013190}"/>
              </a:ext>
            </a:extLst>
          </p:cNvPr>
          <p:cNvSpPr/>
          <p:nvPr/>
        </p:nvSpPr>
        <p:spPr>
          <a:xfrm>
            <a:off x="6326336" y="2537463"/>
            <a:ext cx="4790352" cy="1086901"/>
          </a:xfrm>
          <a:prstGeom prst="rect">
            <a:avLst/>
          </a:prstGeom>
        </p:spPr>
        <p:txBody>
          <a:bodyPr wrap="square">
            <a:spAutoFit/>
          </a:bodyPr>
          <a:lstStyle/>
          <a:p>
            <a:pPr>
              <a:lnSpc>
                <a:spcPts val="2000"/>
              </a:lnSpc>
            </a:pPr>
            <a:r>
              <a:rPr lang="en-US" sz="1200" dirty="0">
                <a:latin typeface="Lato" panose="020F0502020204030203" pitchFamily="34" charset="0"/>
                <a:ea typeface="Lato" panose="020F0502020204030203" pitchFamily="34" charset="0"/>
                <a:cs typeface="Lato" panose="020F0502020204030203" pitchFamily="34" charset="0"/>
              </a:rPr>
              <a:t>Text of the printing and typesetting industry. Lorem Ipsum has been the industry's standard dummy text ever since the 1500s, when an make a type specimen book. It has survived not only five centuries, but also the leap into electronic</a:t>
            </a:r>
          </a:p>
        </p:txBody>
      </p:sp>
      <p:sp>
        <p:nvSpPr>
          <p:cNvPr id="12" name="Rectangle 11">
            <a:extLst>
              <a:ext uri="{FF2B5EF4-FFF2-40B4-BE49-F238E27FC236}">
                <a16:creationId xmlns:a16="http://schemas.microsoft.com/office/drawing/2014/main" id="{5F8D0517-AE97-4B73-BABB-582A1EDA26B0}"/>
              </a:ext>
            </a:extLst>
          </p:cNvPr>
          <p:cNvSpPr/>
          <p:nvPr/>
        </p:nvSpPr>
        <p:spPr>
          <a:xfrm>
            <a:off x="1553906" y="4710689"/>
            <a:ext cx="9084188" cy="830420"/>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make a type specimen book. It has survived not only five centuries, but also the leap into electronic typesetting, remaining essentially unchanged. </a:t>
            </a:r>
          </a:p>
        </p:txBody>
      </p:sp>
      <p:sp>
        <p:nvSpPr>
          <p:cNvPr id="3" name="Picture Placeholder 2">
            <a:extLst>
              <a:ext uri="{FF2B5EF4-FFF2-40B4-BE49-F238E27FC236}">
                <a16:creationId xmlns:a16="http://schemas.microsoft.com/office/drawing/2014/main" id="{122323E0-3D52-4BB1-81E6-5951B3A06FA9}"/>
              </a:ext>
            </a:extLst>
          </p:cNvPr>
          <p:cNvSpPr>
            <a:spLocks noGrp="1"/>
          </p:cNvSpPr>
          <p:nvPr>
            <p:ph type="pic" sz="quarter" idx="181"/>
          </p:nvPr>
        </p:nvSpPr>
        <p:spPr/>
      </p:sp>
    </p:spTree>
    <p:extLst>
      <p:ext uri="{BB962C8B-B14F-4D97-AF65-F5344CB8AC3E}">
        <p14:creationId xmlns:p14="http://schemas.microsoft.com/office/powerpoint/2010/main" val="132039630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1" name="Rectangle 20">
            <a:extLst>
              <a:ext uri="{FF2B5EF4-FFF2-40B4-BE49-F238E27FC236}">
                <a16:creationId xmlns:a16="http://schemas.microsoft.com/office/drawing/2014/main" id="{2AAA37D9-7748-4AF3-8F22-E229A54BD084}"/>
              </a:ext>
            </a:extLst>
          </p:cNvPr>
          <p:cNvSpPr/>
          <p:nvPr/>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22</a:t>
            </a:fld>
            <a:endParaRPr lang="en-US" dirty="0"/>
          </a:p>
        </p:txBody>
      </p:sp>
      <p:sp>
        <p:nvSpPr>
          <p:cNvPr id="2" name="Title 1">
            <a:extLst>
              <a:ext uri="{FF2B5EF4-FFF2-40B4-BE49-F238E27FC236}">
                <a16:creationId xmlns:a16="http://schemas.microsoft.com/office/drawing/2014/main" id="{B3AC2357-6D8F-4854-A5C8-3FCB00035E70}"/>
              </a:ext>
            </a:extLst>
          </p:cNvPr>
          <p:cNvSpPr>
            <a:spLocks noGrp="1"/>
          </p:cNvSpPr>
          <p:nvPr>
            <p:ph type="title" idx="4294967295"/>
          </p:nvPr>
        </p:nvSpPr>
        <p:spPr>
          <a:xfrm>
            <a:off x="838200" y="481013"/>
            <a:ext cx="10515600" cy="679450"/>
          </a:xfrm>
        </p:spPr>
        <p:txBody>
          <a:bodyPr/>
          <a:lstStyle/>
          <a:p>
            <a:r>
              <a:rPr lang="en-US" b="1" dirty="0"/>
              <a:t>Square Image</a:t>
            </a:r>
          </a:p>
        </p:txBody>
      </p:sp>
      <p:sp>
        <p:nvSpPr>
          <p:cNvPr id="4" name="Subtitle 3">
            <a:extLst>
              <a:ext uri="{FF2B5EF4-FFF2-40B4-BE49-F238E27FC236}">
                <a16:creationId xmlns:a16="http://schemas.microsoft.com/office/drawing/2014/main" id="{F8F0C97A-1AA8-4DC1-BEA7-E54F1E295E3C}"/>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5" name="Rectangle 4">
            <a:extLst>
              <a:ext uri="{FF2B5EF4-FFF2-40B4-BE49-F238E27FC236}">
                <a16:creationId xmlns:a16="http://schemas.microsoft.com/office/drawing/2014/main" id="{A5B8BF43-63FC-43B1-9D70-BB26916D8DB3}"/>
              </a:ext>
            </a:extLst>
          </p:cNvPr>
          <p:cNvSpPr/>
          <p:nvPr/>
        </p:nvSpPr>
        <p:spPr>
          <a:xfrm>
            <a:off x="567525" y="4499429"/>
            <a:ext cx="3437773" cy="1464050"/>
          </a:xfrm>
          <a:prstGeom prst="rect">
            <a:avLst/>
          </a:prstGeom>
          <a:solidFill>
            <a:schemeClr val="accent5">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2DA06DC2-4EBC-47A9-AAFA-9BF720FFE90B}"/>
              </a:ext>
            </a:extLst>
          </p:cNvPr>
          <p:cNvSpPr/>
          <p:nvPr/>
        </p:nvSpPr>
        <p:spPr>
          <a:xfrm>
            <a:off x="8186703" y="2111747"/>
            <a:ext cx="3437773" cy="1487796"/>
          </a:xfrm>
          <a:prstGeom prst="rect">
            <a:avLst/>
          </a:prstGeom>
          <a:solidFill>
            <a:schemeClr val="accent6">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Rectangle 24">
            <a:extLst>
              <a:ext uri="{FF2B5EF4-FFF2-40B4-BE49-F238E27FC236}">
                <a16:creationId xmlns:a16="http://schemas.microsoft.com/office/drawing/2014/main" id="{727AE711-999B-4926-8547-2F15DA178809}"/>
              </a:ext>
            </a:extLst>
          </p:cNvPr>
          <p:cNvSpPr/>
          <p:nvPr/>
        </p:nvSpPr>
        <p:spPr>
          <a:xfrm>
            <a:off x="803332" y="4736094"/>
            <a:ext cx="2966158" cy="990720"/>
          </a:xfrm>
          <a:prstGeom prst="rect">
            <a:avLst/>
          </a:prstGeom>
        </p:spPr>
        <p:txBody>
          <a:bodyPr wrap="square">
            <a:spAutoFit/>
          </a:bodyPr>
          <a:lstStyle/>
          <a:p>
            <a:pPr algn="ctr">
              <a:lnSpc>
                <a:spcPts val="18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Text of the printing and typesetting industry. Lorem Ipsum has been the industry's standard dummy text ever since the 1500s, when an</a:t>
            </a:r>
          </a:p>
        </p:txBody>
      </p:sp>
      <p:sp>
        <p:nvSpPr>
          <p:cNvPr id="26" name="Rectangle 25">
            <a:extLst>
              <a:ext uri="{FF2B5EF4-FFF2-40B4-BE49-F238E27FC236}">
                <a16:creationId xmlns:a16="http://schemas.microsoft.com/office/drawing/2014/main" id="{00737B7F-C6AA-4D21-BC2D-839795D180B8}"/>
              </a:ext>
            </a:extLst>
          </p:cNvPr>
          <p:cNvSpPr/>
          <p:nvPr/>
        </p:nvSpPr>
        <p:spPr>
          <a:xfrm>
            <a:off x="8422510" y="2360285"/>
            <a:ext cx="2966158" cy="990720"/>
          </a:xfrm>
          <a:prstGeom prst="rect">
            <a:avLst/>
          </a:prstGeom>
        </p:spPr>
        <p:txBody>
          <a:bodyPr wrap="square">
            <a:spAutoFit/>
          </a:bodyPr>
          <a:lstStyle/>
          <a:p>
            <a:pPr algn="ctr">
              <a:lnSpc>
                <a:spcPts val="18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Text of the printing and typesetting industry. Lorem Ipsum has been the industry's standard dummy text ever since the 1500s, when an</a:t>
            </a:r>
          </a:p>
        </p:txBody>
      </p:sp>
      <p:sp>
        <p:nvSpPr>
          <p:cNvPr id="6" name="Picture Placeholder 5">
            <a:extLst>
              <a:ext uri="{FF2B5EF4-FFF2-40B4-BE49-F238E27FC236}">
                <a16:creationId xmlns:a16="http://schemas.microsoft.com/office/drawing/2014/main" id="{85D40E89-B2EF-4F7E-ACE4-AC8C56BDA6EB}"/>
              </a:ext>
            </a:extLst>
          </p:cNvPr>
          <p:cNvSpPr>
            <a:spLocks noGrp="1"/>
          </p:cNvSpPr>
          <p:nvPr>
            <p:ph type="pic" sz="quarter" idx="181"/>
          </p:nvPr>
        </p:nvSpPr>
        <p:spPr/>
      </p:sp>
      <p:sp>
        <p:nvSpPr>
          <p:cNvPr id="8" name="Picture Placeholder 7">
            <a:extLst>
              <a:ext uri="{FF2B5EF4-FFF2-40B4-BE49-F238E27FC236}">
                <a16:creationId xmlns:a16="http://schemas.microsoft.com/office/drawing/2014/main" id="{52958AA7-243B-4531-A575-25F82CDF95A1}"/>
              </a:ext>
            </a:extLst>
          </p:cNvPr>
          <p:cNvSpPr>
            <a:spLocks noGrp="1"/>
          </p:cNvSpPr>
          <p:nvPr>
            <p:ph type="pic" sz="quarter" idx="182"/>
          </p:nvPr>
        </p:nvSpPr>
        <p:spPr/>
      </p:sp>
      <p:sp>
        <p:nvSpPr>
          <p:cNvPr id="10" name="Picture Placeholder 9">
            <a:extLst>
              <a:ext uri="{FF2B5EF4-FFF2-40B4-BE49-F238E27FC236}">
                <a16:creationId xmlns:a16="http://schemas.microsoft.com/office/drawing/2014/main" id="{D2F589C9-D88F-46EE-BD3C-7836FFE99952}"/>
              </a:ext>
            </a:extLst>
          </p:cNvPr>
          <p:cNvSpPr>
            <a:spLocks noGrp="1"/>
          </p:cNvSpPr>
          <p:nvPr>
            <p:ph type="pic" sz="quarter" idx="183"/>
          </p:nvPr>
        </p:nvSpPr>
        <p:spPr/>
      </p:sp>
    </p:spTree>
    <p:extLst>
      <p:ext uri="{BB962C8B-B14F-4D97-AF65-F5344CB8AC3E}">
        <p14:creationId xmlns:p14="http://schemas.microsoft.com/office/powerpoint/2010/main" val="393486752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23</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a:p>
            <a:endParaRPr lang="en-US" sz="1400" dirty="0"/>
          </a:p>
        </p:txBody>
      </p:sp>
      <p:sp>
        <p:nvSpPr>
          <p:cNvPr id="20" name="Freeform 5">
            <a:extLst>
              <a:ext uri="{FF2B5EF4-FFF2-40B4-BE49-F238E27FC236}">
                <a16:creationId xmlns:a16="http://schemas.microsoft.com/office/drawing/2014/main" id="{E0CF3231-6286-4FDC-9752-5D437B4AE5CA}"/>
              </a:ext>
            </a:extLst>
          </p:cNvPr>
          <p:cNvSpPr>
            <a:spLocks/>
          </p:cNvSpPr>
          <p:nvPr/>
        </p:nvSpPr>
        <p:spPr bwMode="auto">
          <a:xfrm>
            <a:off x="6831573" y="1681846"/>
            <a:ext cx="4337651" cy="4755390"/>
          </a:xfrm>
          <a:custGeom>
            <a:avLst/>
            <a:gdLst>
              <a:gd name="T0" fmla="*/ 121 w 2409"/>
              <a:gd name="T1" fmla="*/ 2084 h 2641"/>
              <a:gd name="T2" fmla="*/ 0 w 2409"/>
              <a:gd name="T3" fmla="*/ 764 h 2641"/>
              <a:gd name="T4" fmla="*/ 1084 w 2409"/>
              <a:gd name="T5" fmla="*/ 0 h 2641"/>
              <a:gd name="T6" fmla="*/ 2289 w 2409"/>
              <a:gd name="T7" fmla="*/ 556 h 2641"/>
              <a:gd name="T8" fmla="*/ 2409 w 2409"/>
              <a:gd name="T9" fmla="*/ 1877 h 2641"/>
              <a:gd name="T10" fmla="*/ 1325 w 2409"/>
              <a:gd name="T11" fmla="*/ 2641 h 2641"/>
              <a:gd name="T12" fmla="*/ 121 w 2409"/>
              <a:gd name="T13" fmla="*/ 2084 h 2641"/>
            </a:gdLst>
            <a:ahLst/>
            <a:cxnLst>
              <a:cxn ang="0">
                <a:pos x="T0" y="T1"/>
              </a:cxn>
              <a:cxn ang="0">
                <a:pos x="T2" y="T3"/>
              </a:cxn>
              <a:cxn ang="0">
                <a:pos x="T4" y="T5"/>
              </a:cxn>
              <a:cxn ang="0">
                <a:pos x="T6" y="T7"/>
              </a:cxn>
              <a:cxn ang="0">
                <a:pos x="T8" y="T9"/>
              </a:cxn>
              <a:cxn ang="0">
                <a:pos x="T10" y="T11"/>
              </a:cxn>
              <a:cxn ang="0">
                <a:pos x="T12" y="T13"/>
              </a:cxn>
            </a:cxnLst>
            <a:rect l="0" t="0" r="r" b="b"/>
            <a:pathLst>
              <a:path w="2409" h="2641">
                <a:moveTo>
                  <a:pt x="121" y="2084"/>
                </a:moveTo>
                <a:lnTo>
                  <a:pt x="0" y="764"/>
                </a:lnTo>
                <a:lnTo>
                  <a:pt x="1084" y="0"/>
                </a:lnTo>
                <a:lnTo>
                  <a:pt x="2289" y="556"/>
                </a:lnTo>
                <a:lnTo>
                  <a:pt x="2409" y="1877"/>
                </a:lnTo>
                <a:lnTo>
                  <a:pt x="1325" y="2641"/>
                </a:lnTo>
                <a:lnTo>
                  <a:pt x="121" y="2084"/>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9" name="Rectangle 18">
            <a:extLst>
              <a:ext uri="{FF2B5EF4-FFF2-40B4-BE49-F238E27FC236}">
                <a16:creationId xmlns:a16="http://schemas.microsoft.com/office/drawing/2014/main" id="{764BB55D-7610-4805-89C0-CA5D4E300D55}"/>
              </a:ext>
            </a:extLst>
          </p:cNvPr>
          <p:cNvSpPr/>
          <p:nvPr/>
        </p:nvSpPr>
        <p:spPr>
          <a:xfrm>
            <a:off x="7591820" y="2874890"/>
            <a:ext cx="2817157" cy="2369303"/>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make a type specimen book. It has survived not only five centuries, but also the leap into electronic typesetting, remaining essentially unchanged. </a:t>
            </a:r>
          </a:p>
        </p:txBody>
      </p:sp>
      <p:sp>
        <p:nvSpPr>
          <p:cNvPr id="3" name="Picture Placeholder 2">
            <a:extLst>
              <a:ext uri="{FF2B5EF4-FFF2-40B4-BE49-F238E27FC236}">
                <a16:creationId xmlns:a16="http://schemas.microsoft.com/office/drawing/2014/main" id="{888C591D-BE96-4B53-A59E-43D1E72E53D9}"/>
              </a:ext>
            </a:extLst>
          </p:cNvPr>
          <p:cNvSpPr>
            <a:spLocks noGrp="1"/>
          </p:cNvSpPr>
          <p:nvPr>
            <p:ph type="pic" sz="quarter" idx="181"/>
          </p:nvPr>
        </p:nvSpPr>
        <p:spPr/>
      </p:sp>
    </p:spTree>
    <p:extLst>
      <p:ext uri="{BB962C8B-B14F-4D97-AF65-F5344CB8AC3E}">
        <p14:creationId xmlns:p14="http://schemas.microsoft.com/office/powerpoint/2010/main" val="418669231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9" name="Rectangle 8">
            <a:extLst>
              <a:ext uri="{FF2B5EF4-FFF2-40B4-BE49-F238E27FC236}">
                <a16:creationId xmlns:a16="http://schemas.microsoft.com/office/drawing/2014/main" id="{A5FF1A1A-6591-46A4-A875-F1AC94B884C7}"/>
              </a:ext>
            </a:extLst>
          </p:cNvPr>
          <p:cNvSpPr/>
          <p:nvPr/>
        </p:nvSpPr>
        <p:spPr>
          <a:xfrm>
            <a:off x="0" y="2114549"/>
            <a:ext cx="12192000" cy="4054022"/>
          </a:xfrm>
          <a:prstGeom prst="rect">
            <a:avLst/>
          </a:prstGeom>
          <a:solidFill>
            <a:schemeClr val="accent1">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24</a:t>
            </a:fld>
            <a:endParaRPr lang="en-US" dirty="0"/>
          </a:p>
        </p:txBody>
      </p:sp>
      <p:sp>
        <p:nvSpPr>
          <p:cNvPr id="4" name="Title 3">
            <a:extLst>
              <a:ext uri="{FF2B5EF4-FFF2-40B4-BE49-F238E27FC236}">
                <a16:creationId xmlns:a16="http://schemas.microsoft.com/office/drawing/2014/main" id="{6182FCBF-0A34-4C0C-B772-1B23953E4B8C}"/>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6" name="Subtitle 5">
            <a:extLst>
              <a:ext uri="{FF2B5EF4-FFF2-40B4-BE49-F238E27FC236}">
                <a16:creationId xmlns:a16="http://schemas.microsoft.com/office/drawing/2014/main" id="{FAC6068B-D227-460B-92F5-B19E12597E8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7" name="Rectangle 6">
            <a:extLst>
              <a:ext uri="{FF2B5EF4-FFF2-40B4-BE49-F238E27FC236}">
                <a16:creationId xmlns:a16="http://schemas.microsoft.com/office/drawing/2014/main" id="{E40C5D63-7018-4916-B8A6-D14C4501E406}"/>
              </a:ext>
            </a:extLst>
          </p:cNvPr>
          <p:cNvSpPr/>
          <p:nvPr/>
        </p:nvSpPr>
        <p:spPr>
          <a:xfrm>
            <a:off x="2525486" y="2114550"/>
            <a:ext cx="9666514" cy="1314450"/>
          </a:xfrm>
          <a:prstGeom prst="rect">
            <a:avLst/>
          </a:prstGeom>
          <a:solidFill>
            <a:schemeClr val="accent2">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9">
            <a:extLst>
              <a:ext uri="{FF2B5EF4-FFF2-40B4-BE49-F238E27FC236}">
                <a16:creationId xmlns:a16="http://schemas.microsoft.com/office/drawing/2014/main" id="{865E8410-738A-476B-86A8-0EFDE88BD42F}"/>
              </a:ext>
            </a:extLst>
          </p:cNvPr>
          <p:cNvSpPr>
            <a:spLocks/>
          </p:cNvSpPr>
          <p:nvPr/>
        </p:nvSpPr>
        <p:spPr bwMode="auto">
          <a:xfrm>
            <a:off x="3234418" y="2492352"/>
            <a:ext cx="8248650" cy="5588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This letterhead design is meant to project an image of professionalism and lorem to reliability. By using simple alignments are your</a:t>
            </a:r>
          </a:p>
        </p:txBody>
      </p:sp>
      <p:sp>
        <p:nvSpPr>
          <p:cNvPr id="11" name="Picture Placeholder 10">
            <a:extLst>
              <a:ext uri="{FF2B5EF4-FFF2-40B4-BE49-F238E27FC236}">
                <a16:creationId xmlns:a16="http://schemas.microsoft.com/office/drawing/2014/main" id="{99C4DD2C-F5A6-4851-98DA-E9562AA94981}"/>
              </a:ext>
            </a:extLst>
          </p:cNvPr>
          <p:cNvSpPr>
            <a:spLocks noGrp="1"/>
          </p:cNvSpPr>
          <p:nvPr>
            <p:ph type="pic" sz="quarter" idx="183"/>
          </p:nvPr>
        </p:nvSpPr>
        <p:spPr/>
      </p:sp>
    </p:spTree>
    <p:extLst>
      <p:ext uri="{BB962C8B-B14F-4D97-AF65-F5344CB8AC3E}">
        <p14:creationId xmlns:p14="http://schemas.microsoft.com/office/powerpoint/2010/main" val="426234323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03618239-C7B4-49A1-BE78-FFFBCECE7571}"/>
              </a:ext>
            </a:extLst>
          </p:cNvPr>
          <p:cNvSpPr/>
          <p:nvPr/>
        </p:nvSpPr>
        <p:spPr>
          <a:xfrm>
            <a:off x="0" y="0"/>
            <a:ext cx="12192000" cy="6858000"/>
          </a:xfrm>
          <a:prstGeom prst="rect">
            <a:avLst/>
          </a:prstGeom>
          <a:solidFill>
            <a:schemeClr val="bg2">
              <a:lumMod val="10000"/>
              <a:alpha val="7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1A4632A7-3CC2-4C7A-A514-FE2959D8B3EA}"/>
              </a:ext>
            </a:extLst>
          </p:cNvPr>
          <p:cNvSpPr/>
          <p:nvPr/>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25</a:t>
            </a:fld>
            <a:endParaRPr lang="en-US"/>
          </a:p>
        </p:txBody>
      </p:sp>
      <p:grpSp>
        <p:nvGrpSpPr>
          <p:cNvPr id="3" name="Group 2">
            <a:extLst>
              <a:ext uri="{FF2B5EF4-FFF2-40B4-BE49-F238E27FC236}">
                <a16:creationId xmlns:a16="http://schemas.microsoft.com/office/drawing/2014/main" id="{A9DC90C9-CF98-4832-9483-A354DE5D6506}"/>
              </a:ext>
            </a:extLst>
          </p:cNvPr>
          <p:cNvGrpSpPr/>
          <p:nvPr/>
        </p:nvGrpSpPr>
        <p:grpSpPr>
          <a:xfrm>
            <a:off x="1734208" y="2713536"/>
            <a:ext cx="8723585" cy="1430929"/>
            <a:chOff x="1734207" y="2377673"/>
            <a:chExt cx="8723585" cy="1430929"/>
          </a:xfrm>
        </p:grpSpPr>
        <p:grpSp>
          <p:nvGrpSpPr>
            <p:cNvPr id="7" name="Group 6">
              <a:extLst>
                <a:ext uri="{FF2B5EF4-FFF2-40B4-BE49-F238E27FC236}">
                  <a16:creationId xmlns:a16="http://schemas.microsoft.com/office/drawing/2014/main" id="{05961007-AF45-42C7-A8DE-05AAA3B28027}"/>
                </a:ext>
              </a:extLst>
            </p:cNvPr>
            <p:cNvGrpSpPr/>
            <p:nvPr/>
          </p:nvGrpSpPr>
          <p:grpSpPr>
            <a:xfrm>
              <a:off x="1734207" y="2377673"/>
              <a:ext cx="8723585" cy="477054"/>
              <a:chOff x="1734207" y="3190473"/>
              <a:chExt cx="8723585" cy="477054"/>
            </a:xfrm>
          </p:grpSpPr>
          <p:grpSp>
            <p:nvGrpSpPr>
              <p:cNvPr id="8" name="Group 7">
                <a:extLst>
                  <a:ext uri="{FF2B5EF4-FFF2-40B4-BE49-F238E27FC236}">
                    <a16:creationId xmlns:a16="http://schemas.microsoft.com/office/drawing/2014/main" id="{C86271F9-776D-4CF3-B64A-1C1189FD3FEE}"/>
                  </a:ext>
                </a:extLst>
              </p:cNvPr>
              <p:cNvGrpSpPr/>
              <p:nvPr/>
            </p:nvGrpSpPr>
            <p:grpSpPr>
              <a:xfrm>
                <a:off x="7232223" y="3429000"/>
                <a:ext cx="3225569" cy="0"/>
                <a:chOff x="7232223" y="3429000"/>
                <a:chExt cx="3225569" cy="0"/>
              </a:xfrm>
            </p:grpSpPr>
            <p:cxnSp>
              <p:nvCxnSpPr>
                <p:cNvPr id="15" name="Straight Connector 14">
                  <a:extLst>
                    <a:ext uri="{FF2B5EF4-FFF2-40B4-BE49-F238E27FC236}">
                      <a16:creationId xmlns:a16="http://schemas.microsoft.com/office/drawing/2014/main" id="{618D7A67-2F18-489F-BA00-8269230FDB87}"/>
                    </a:ext>
                  </a:extLst>
                </p:cNvPr>
                <p:cNvCxnSpPr>
                  <a:cxnSpLocks/>
                </p:cNvCxnSpPr>
                <p:nvPr/>
              </p:nvCxnSpPr>
              <p:spPr>
                <a:xfrm>
                  <a:off x="7232223" y="3429000"/>
                  <a:ext cx="299670" cy="0"/>
                </a:xfrm>
                <a:prstGeom prst="line">
                  <a:avLst/>
                </a:prstGeom>
                <a:ln w="57150">
                  <a:solidFill>
                    <a:schemeClr val="bg1"/>
                  </a:solidFill>
                  <a:prstDash val="sysDot"/>
                </a:ln>
              </p:spPr>
              <p:style>
                <a:lnRef idx="1">
                  <a:schemeClr val="accent1"/>
                </a:lnRef>
                <a:fillRef idx="0">
                  <a:schemeClr val="accent1"/>
                </a:fillRef>
                <a:effectRef idx="0">
                  <a:schemeClr val="accent1"/>
                </a:effectRef>
                <a:fontRef idx="minor">
                  <a:schemeClr val="tx1"/>
                </a:fontRef>
              </p:style>
            </p:cxnSp>
            <p:cxnSp>
              <p:nvCxnSpPr>
                <p:cNvPr id="16" name="Straight Connector 15">
                  <a:extLst>
                    <a:ext uri="{FF2B5EF4-FFF2-40B4-BE49-F238E27FC236}">
                      <a16:creationId xmlns:a16="http://schemas.microsoft.com/office/drawing/2014/main" id="{9F3598F4-D3AA-4D76-911B-8CD15022D4DF}"/>
                    </a:ext>
                  </a:extLst>
                </p:cNvPr>
                <p:cNvCxnSpPr>
                  <a:cxnSpLocks/>
                </p:cNvCxnSpPr>
                <p:nvPr/>
              </p:nvCxnSpPr>
              <p:spPr>
                <a:xfrm>
                  <a:off x="7844721" y="3429000"/>
                  <a:ext cx="2613071" cy="0"/>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grpSp>
          <p:grpSp>
            <p:nvGrpSpPr>
              <p:cNvPr id="9" name="Group 8">
                <a:extLst>
                  <a:ext uri="{FF2B5EF4-FFF2-40B4-BE49-F238E27FC236}">
                    <a16:creationId xmlns:a16="http://schemas.microsoft.com/office/drawing/2014/main" id="{7FD20DEE-8B75-4761-9B12-056AE5E2B626}"/>
                  </a:ext>
                </a:extLst>
              </p:cNvPr>
              <p:cNvGrpSpPr/>
              <p:nvPr/>
            </p:nvGrpSpPr>
            <p:grpSpPr>
              <a:xfrm>
                <a:off x="1734207" y="3429000"/>
                <a:ext cx="3225569" cy="0"/>
                <a:chOff x="1734207" y="3429000"/>
                <a:chExt cx="3225569" cy="0"/>
              </a:xfrm>
            </p:grpSpPr>
            <p:cxnSp>
              <p:nvCxnSpPr>
                <p:cNvPr id="13" name="Straight Connector 12">
                  <a:extLst>
                    <a:ext uri="{FF2B5EF4-FFF2-40B4-BE49-F238E27FC236}">
                      <a16:creationId xmlns:a16="http://schemas.microsoft.com/office/drawing/2014/main" id="{78612331-D341-4D82-8F47-A1C36920BBDB}"/>
                    </a:ext>
                  </a:extLst>
                </p:cNvPr>
                <p:cNvCxnSpPr>
                  <a:cxnSpLocks/>
                </p:cNvCxnSpPr>
                <p:nvPr/>
              </p:nvCxnSpPr>
              <p:spPr>
                <a:xfrm>
                  <a:off x="4660106" y="3429000"/>
                  <a:ext cx="299670" cy="0"/>
                </a:xfrm>
                <a:prstGeom prst="line">
                  <a:avLst/>
                </a:prstGeom>
                <a:ln w="57150">
                  <a:solidFill>
                    <a:schemeClr val="bg1"/>
                  </a:solidFill>
                  <a:prstDash val="sysDot"/>
                </a:ln>
              </p:spPr>
              <p:style>
                <a:lnRef idx="1">
                  <a:schemeClr val="accent1"/>
                </a:lnRef>
                <a:fillRef idx="0">
                  <a:schemeClr val="accent1"/>
                </a:fillRef>
                <a:effectRef idx="0">
                  <a:schemeClr val="accent1"/>
                </a:effectRef>
                <a:fontRef idx="minor">
                  <a:schemeClr val="tx1"/>
                </a:fontRef>
              </p:style>
            </p:cxnSp>
            <p:cxnSp>
              <p:nvCxnSpPr>
                <p:cNvPr id="14" name="Straight Connector 13">
                  <a:extLst>
                    <a:ext uri="{FF2B5EF4-FFF2-40B4-BE49-F238E27FC236}">
                      <a16:creationId xmlns:a16="http://schemas.microsoft.com/office/drawing/2014/main" id="{1B4E8E78-72A8-449E-92B5-D393E92C4E08}"/>
                    </a:ext>
                  </a:extLst>
                </p:cNvPr>
                <p:cNvCxnSpPr>
                  <a:cxnSpLocks/>
                </p:cNvCxnSpPr>
                <p:nvPr/>
              </p:nvCxnSpPr>
              <p:spPr>
                <a:xfrm>
                  <a:off x="1734207" y="3429000"/>
                  <a:ext cx="2613071" cy="0"/>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grpSp>
          <p:sp>
            <p:nvSpPr>
              <p:cNvPr id="10" name="TextBox 9">
                <a:extLst>
                  <a:ext uri="{FF2B5EF4-FFF2-40B4-BE49-F238E27FC236}">
                    <a16:creationId xmlns:a16="http://schemas.microsoft.com/office/drawing/2014/main" id="{217BA262-F4CF-4B89-A672-16DC165841AC}"/>
                  </a:ext>
                </a:extLst>
              </p:cNvPr>
              <p:cNvSpPr txBox="1"/>
              <p:nvPr/>
            </p:nvSpPr>
            <p:spPr>
              <a:xfrm>
                <a:off x="5273039" y="3190473"/>
                <a:ext cx="1645920" cy="477054"/>
              </a:xfrm>
              <a:prstGeom prst="rect">
                <a:avLst/>
              </a:prstGeom>
              <a:noFill/>
            </p:spPr>
            <p:txBody>
              <a:bodyPr wrap="square" rtlCol="0">
                <a:spAutoFit/>
              </a:bodyPr>
              <a:lstStyle/>
              <a:p>
                <a:pPr algn="ctr"/>
                <a:r>
                  <a:rPr lang="en-US" sz="2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THE END</a:t>
                </a:r>
              </a:p>
            </p:txBody>
          </p:sp>
        </p:grpSp>
        <p:sp>
          <p:nvSpPr>
            <p:cNvPr id="19" name="Rectangle 18">
              <a:extLst>
                <a:ext uri="{FF2B5EF4-FFF2-40B4-BE49-F238E27FC236}">
                  <a16:creationId xmlns:a16="http://schemas.microsoft.com/office/drawing/2014/main" id="{32799A7D-9C92-4D38-8699-0B8B9C41C2B0}"/>
                </a:ext>
              </a:extLst>
            </p:cNvPr>
            <p:cNvSpPr/>
            <p:nvPr/>
          </p:nvSpPr>
          <p:spPr>
            <a:xfrm>
              <a:off x="2626925" y="2978182"/>
              <a:ext cx="6938148" cy="830420"/>
            </a:xfrm>
            <a:prstGeom prst="rect">
              <a:avLst/>
            </a:prstGeom>
          </p:spPr>
          <p:txBody>
            <a:bodyPr wrap="square">
              <a:spAutoFit/>
            </a:bodyPr>
            <a:lstStyle/>
            <a:p>
              <a:pPr algn="ctr">
                <a:lnSpc>
                  <a:spcPts val="20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Text of the printing and typesetting industry. Lorem Ipsum has been the industry's standard dummy text ever since the 1500s, when an make a type specimen book. It has survived not only five centuries, but also the leap into electronic</a:t>
              </a:r>
            </a:p>
          </p:txBody>
        </p:sp>
      </p:grpSp>
      <p:sp>
        <p:nvSpPr>
          <p:cNvPr id="12" name="Picture Placeholder 11">
            <a:extLst>
              <a:ext uri="{FF2B5EF4-FFF2-40B4-BE49-F238E27FC236}">
                <a16:creationId xmlns:a16="http://schemas.microsoft.com/office/drawing/2014/main" id="{9F1F1C33-6EA8-40CE-93B8-CB719C2B4EFA}"/>
              </a:ext>
            </a:extLst>
          </p:cNvPr>
          <p:cNvSpPr>
            <a:spLocks noGrp="1"/>
          </p:cNvSpPr>
          <p:nvPr>
            <p:ph type="pic" sz="quarter" idx="25"/>
          </p:nvPr>
        </p:nvSpPr>
        <p:spPr/>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3</a:t>
            </a:fld>
            <a:endParaRPr lang="en-US" dirty="0"/>
          </a:p>
        </p:txBody>
      </p:sp>
      <p:sp>
        <p:nvSpPr>
          <p:cNvPr id="7" name="Title 6">
            <a:extLst>
              <a:ext uri="{FF2B5EF4-FFF2-40B4-BE49-F238E27FC236}">
                <a16:creationId xmlns:a16="http://schemas.microsoft.com/office/drawing/2014/main" id="{69FDEB08-6F43-4038-9311-3DE07E703195}"/>
              </a:ext>
            </a:extLst>
          </p:cNvPr>
          <p:cNvSpPr>
            <a:spLocks noGrp="1"/>
          </p:cNvSpPr>
          <p:nvPr>
            <p:ph type="title" idx="4294967295"/>
          </p:nvPr>
        </p:nvSpPr>
        <p:spPr>
          <a:xfrm>
            <a:off x="838200" y="481013"/>
            <a:ext cx="10515600" cy="679450"/>
          </a:xfrm>
        </p:spPr>
        <p:txBody>
          <a:bodyPr/>
          <a:lstStyle/>
          <a:p>
            <a:r>
              <a:rPr lang="en-US" b="1" dirty="0"/>
              <a:t>Welcome Message</a:t>
            </a:r>
          </a:p>
        </p:txBody>
      </p:sp>
      <p:sp>
        <p:nvSpPr>
          <p:cNvPr id="8" name="Subtitle 7">
            <a:extLst>
              <a:ext uri="{FF2B5EF4-FFF2-40B4-BE49-F238E27FC236}">
                <a16:creationId xmlns:a16="http://schemas.microsoft.com/office/drawing/2014/main" id="{D30A93DC-CBAF-46C3-8D43-6D94DE736CE7}"/>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rPr>
              <a:t>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 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a:t>
            </a:r>
          </a:p>
        </p:txBody>
      </p:sp>
      <p:sp>
        <p:nvSpPr>
          <p:cNvPr id="13" name="Rectangle 12">
            <a:extLst>
              <a:ext uri="{FF2B5EF4-FFF2-40B4-BE49-F238E27FC236}">
                <a16:creationId xmlns:a16="http://schemas.microsoft.com/office/drawing/2014/main" id="{4A17EA4B-6CCC-446C-A2D4-B1611214BB77}"/>
              </a:ext>
            </a:extLst>
          </p:cNvPr>
          <p:cNvSpPr/>
          <p:nvPr/>
        </p:nvSpPr>
        <p:spPr>
          <a:xfrm>
            <a:off x="6095999" y="2017486"/>
            <a:ext cx="6096001" cy="3236685"/>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6" name="Group 15">
            <a:extLst>
              <a:ext uri="{FF2B5EF4-FFF2-40B4-BE49-F238E27FC236}">
                <a16:creationId xmlns:a16="http://schemas.microsoft.com/office/drawing/2014/main" id="{510A20CD-FC6B-409B-937F-444DFE73F159}"/>
              </a:ext>
            </a:extLst>
          </p:cNvPr>
          <p:cNvGrpSpPr/>
          <p:nvPr/>
        </p:nvGrpSpPr>
        <p:grpSpPr>
          <a:xfrm>
            <a:off x="6558114" y="2599873"/>
            <a:ext cx="5171771" cy="2071910"/>
            <a:chOff x="6423881" y="2559341"/>
            <a:chExt cx="5171771" cy="2071910"/>
          </a:xfrm>
        </p:grpSpPr>
        <p:sp>
          <p:nvSpPr>
            <p:cNvPr id="15" name="Rectangle 14">
              <a:extLst>
                <a:ext uri="{FF2B5EF4-FFF2-40B4-BE49-F238E27FC236}">
                  <a16:creationId xmlns:a16="http://schemas.microsoft.com/office/drawing/2014/main" id="{D34BDC71-9BC2-429E-B827-CFFB4788F3A3}"/>
                </a:ext>
              </a:extLst>
            </p:cNvPr>
            <p:cNvSpPr/>
            <p:nvPr/>
          </p:nvSpPr>
          <p:spPr>
            <a:xfrm>
              <a:off x="6423881" y="2559341"/>
              <a:ext cx="2901756" cy="477054"/>
            </a:xfrm>
            <a:prstGeom prst="rect">
              <a:avLst/>
            </a:prstGeom>
          </p:spPr>
          <p:txBody>
            <a:bodyPr wrap="none">
              <a:spAutoFit/>
            </a:bodyPr>
            <a:lstStyle/>
            <a:p>
              <a:r>
                <a:rPr lang="en-US" sz="2500" b="1" dirty="0">
                  <a:solidFill>
                    <a:schemeClr val="bg1"/>
                  </a:solidFill>
                  <a:latin typeface="Roboto" panose="02000000000000000000" pitchFamily="2" charset="0"/>
                  <a:ea typeface="Roboto" panose="02000000000000000000" pitchFamily="2" charset="0"/>
                </a:rPr>
                <a:t>Welcome Message</a:t>
              </a:r>
              <a:endParaRPr lang="en-US" sz="2500" dirty="0">
                <a:solidFill>
                  <a:schemeClr val="bg1"/>
                </a:solidFill>
                <a:latin typeface="Roboto" panose="02000000000000000000" pitchFamily="2" charset="0"/>
                <a:ea typeface="Roboto" panose="02000000000000000000" pitchFamily="2" charset="0"/>
              </a:endParaRPr>
            </a:p>
          </p:txBody>
        </p:sp>
        <p:sp>
          <p:nvSpPr>
            <p:cNvPr id="20" name="Rectangle 19">
              <a:extLst>
                <a:ext uri="{FF2B5EF4-FFF2-40B4-BE49-F238E27FC236}">
                  <a16:creationId xmlns:a16="http://schemas.microsoft.com/office/drawing/2014/main" id="{C24C08AF-862A-4503-BF8B-31C306FF57FC}"/>
                </a:ext>
              </a:extLst>
            </p:cNvPr>
            <p:cNvSpPr/>
            <p:nvPr/>
          </p:nvSpPr>
          <p:spPr>
            <a:xfrm>
              <a:off x="6423881" y="3023695"/>
              <a:ext cx="5171771" cy="1607556"/>
            </a:xfrm>
            <a:prstGeom prst="rect">
              <a:avLst/>
            </a:prstGeom>
          </p:spPr>
          <p:txBody>
            <a:bodyPr wrap="square">
              <a:spAutoFit/>
            </a:bodyPr>
            <a:lstStyle/>
            <a:p>
              <a:pPr>
                <a:lnSpc>
                  <a:spcPts val="2000"/>
                </a:lnSpc>
              </a:pPr>
              <a:r>
                <a:rPr lang="en-US" sz="1200" b="1" dirty="0">
                  <a:solidFill>
                    <a:schemeClr val="bg1"/>
                  </a:solidFill>
                  <a:latin typeface="Open Sans" panose="020B0606030504020204" pitchFamily="34" charset="0"/>
                </a:rPr>
                <a:t>Lorem Ipsum</a:t>
              </a:r>
              <a:r>
                <a:rPr lang="en-US" sz="1200" dirty="0">
                  <a:solidFill>
                    <a:schemeClr val="bg1"/>
                  </a:solidFill>
                  <a:latin typeface="Open Sans" panose="020B0606030504020204" pitchFamily="34" charset="0"/>
                </a:rPr>
                <a:t> is simply dummy text of the printing and typesetting industry. Lorem Ipsum has been the industry's standard dummy text ever since the 1500s, when an unknown printer took a galley of type and centuries, but also the leap into electronic typesetting, remaining essentially unchanged. It was </a:t>
              </a:r>
              <a:r>
                <a:rPr lang="en-US" sz="1200" dirty="0" err="1">
                  <a:solidFill>
                    <a:schemeClr val="bg1"/>
                  </a:solidFill>
                  <a:latin typeface="Open Sans" panose="020B0606030504020204" pitchFamily="34" charset="0"/>
                </a:rPr>
                <a:t>popularised</a:t>
              </a:r>
              <a:r>
                <a:rPr lang="en-US" sz="1200" dirty="0">
                  <a:solidFill>
                    <a:schemeClr val="bg1"/>
                  </a:solidFill>
                  <a:latin typeface="Open Sans" panose="020B0606030504020204" pitchFamily="34" charset="0"/>
                </a:rPr>
                <a:t> in the 1960s with the release of </a:t>
              </a:r>
              <a:r>
                <a:rPr lang="en-US" sz="1200" dirty="0" err="1">
                  <a:solidFill>
                    <a:schemeClr val="bg1"/>
                  </a:solidFill>
                  <a:latin typeface="Open Sans" panose="020B0606030504020204" pitchFamily="34" charset="0"/>
                </a:rPr>
                <a:t>Letraset</a:t>
              </a:r>
              <a:r>
                <a:rPr lang="en-US" sz="1200" dirty="0">
                  <a:solidFill>
                    <a:schemeClr val="bg1"/>
                  </a:solidFill>
                  <a:latin typeface="Open Sans" panose="020B0606030504020204" pitchFamily="34" charset="0"/>
                </a:rPr>
                <a:t> sheets containing Lorem Ipsum passages,</a:t>
              </a:r>
              <a:endParaRPr lang="en-US" sz="1200" dirty="0">
                <a:solidFill>
                  <a:schemeClr val="bg1"/>
                </a:solidFill>
              </a:endParaRPr>
            </a:p>
          </p:txBody>
        </p:sp>
      </p:grpSp>
      <p:sp>
        <p:nvSpPr>
          <p:cNvPr id="22" name="TextBox 21">
            <a:extLst>
              <a:ext uri="{FF2B5EF4-FFF2-40B4-BE49-F238E27FC236}">
                <a16:creationId xmlns:a16="http://schemas.microsoft.com/office/drawing/2014/main" id="{4735737C-0B20-46E0-BADA-D26F2C34E60B}"/>
              </a:ext>
            </a:extLst>
          </p:cNvPr>
          <p:cNvSpPr txBox="1"/>
          <p:nvPr/>
        </p:nvSpPr>
        <p:spPr>
          <a:xfrm>
            <a:off x="1329500" y="5698857"/>
            <a:ext cx="9532998" cy="489301"/>
          </a:xfrm>
          <a:prstGeom prst="rect">
            <a:avLst/>
          </a:prstGeom>
          <a:noFill/>
        </p:spPr>
        <p:txBody>
          <a:bodyPr wrap="square" rtlCol="0">
            <a:spAutoFit/>
          </a:bodyPr>
          <a:lstStyle/>
          <a:p>
            <a:pPr algn="ctr">
              <a:lnSpc>
                <a:spcPts val="1600"/>
              </a:lnSpc>
            </a:pPr>
            <a:r>
              <a:rPr lang="en-US" sz="1200" dirty="0">
                <a:latin typeface="Roboto" panose="02000000000000000000" pitchFamily="2" charset="0"/>
                <a:ea typeface="Roboto" panose="02000000000000000000" pitchFamily="2" charset="0"/>
                <a:cs typeface="Montserrat" charset="0"/>
              </a:rPr>
              <a:t>Have them for one. Living grass to for can't gathered waters had winged. Creepiest don't subdue which I two set had seasons. Fifth you'll, man wherein seas our creeping. Very. Make from for seas place and won't appear.</a:t>
            </a:r>
          </a:p>
        </p:txBody>
      </p:sp>
      <p:sp>
        <p:nvSpPr>
          <p:cNvPr id="3" name="Picture Placeholder 2">
            <a:extLst>
              <a:ext uri="{FF2B5EF4-FFF2-40B4-BE49-F238E27FC236}">
                <a16:creationId xmlns:a16="http://schemas.microsoft.com/office/drawing/2014/main" id="{7DB2CD19-7880-4328-A083-14C394159A72}"/>
              </a:ext>
            </a:extLst>
          </p:cNvPr>
          <p:cNvSpPr>
            <a:spLocks noGrp="1"/>
          </p:cNvSpPr>
          <p:nvPr>
            <p:ph type="pic" sz="quarter" idx="171"/>
          </p:nvPr>
        </p:nvSpPr>
        <p:spPr/>
      </p:sp>
    </p:spTree>
    <p:extLst>
      <p:ext uri="{BB962C8B-B14F-4D97-AF65-F5344CB8AC3E}">
        <p14:creationId xmlns:p14="http://schemas.microsoft.com/office/powerpoint/2010/main" val="32413924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4</a:t>
            </a:fld>
            <a:endParaRPr lang="en-US" dirty="0"/>
          </a:p>
        </p:txBody>
      </p:sp>
      <p:sp>
        <p:nvSpPr>
          <p:cNvPr id="23" name="TextBox 36">
            <a:extLst>
              <a:ext uri="{FF2B5EF4-FFF2-40B4-BE49-F238E27FC236}">
                <a16:creationId xmlns:a16="http://schemas.microsoft.com/office/drawing/2014/main" id="{3820F4DF-DEBE-4899-B25D-B71BCC2795A3}"/>
              </a:ext>
            </a:extLst>
          </p:cNvPr>
          <p:cNvSpPr txBox="1"/>
          <p:nvPr/>
        </p:nvSpPr>
        <p:spPr>
          <a:xfrm>
            <a:off x="4931297" y="2121494"/>
            <a:ext cx="3399905" cy="1260345"/>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4500"/>
              </a:lnSpc>
            </a:pPr>
            <a:r>
              <a:rPr lang="en-US" sz="2500" b="1" dirty="0">
                <a:solidFill>
                  <a:sysClr val="windowText" lastClr="000000"/>
                </a:solidFill>
                <a:latin typeface="Roboto" panose="02000000000000000000" pitchFamily="2" charset="0"/>
                <a:ea typeface="Roboto" panose="02000000000000000000" pitchFamily="2" charset="0"/>
                <a:cs typeface="Open Sans" panose="020B0606030504020204" pitchFamily="34" charset="0"/>
              </a:rPr>
              <a:t>WELCOME</a:t>
            </a:r>
            <a:r>
              <a:rPr lang="en-US" sz="2800" dirty="0">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 </a:t>
            </a:r>
            <a:r>
              <a:rPr lang="en-US" sz="5000" b="1" dirty="0">
                <a:solidFill>
                  <a:schemeClr val="accent6"/>
                </a:solidFill>
                <a:latin typeface="Roboto" panose="02000000000000000000" pitchFamily="2" charset="0"/>
                <a:ea typeface="Roboto" panose="02000000000000000000" pitchFamily="2" charset="0"/>
                <a:cs typeface="Open Sans Extrabold" panose="020B0906030804020204" pitchFamily="34" charset="0"/>
              </a:rPr>
              <a:t>MESSAGE</a:t>
            </a:r>
          </a:p>
        </p:txBody>
      </p:sp>
      <p:sp>
        <p:nvSpPr>
          <p:cNvPr id="6" name="Rectangle 5">
            <a:extLst>
              <a:ext uri="{FF2B5EF4-FFF2-40B4-BE49-F238E27FC236}">
                <a16:creationId xmlns:a16="http://schemas.microsoft.com/office/drawing/2014/main" id="{D4AE4B06-0E97-446A-B56B-F82A5532C17B}"/>
              </a:ext>
            </a:extLst>
          </p:cNvPr>
          <p:cNvSpPr/>
          <p:nvPr/>
        </p:nvSpPr>
        <p:spPr>
          <a:xfrm>
            <a:off x="4931297" y="3381839"/>
            <a:ext cx="5423302" cy="1607556"/>
          </a:xfrm>
          <a:prstGeom prst="rect">
            <a:avLst/>
          </a:prstGeom>
        </p:spPr>
        <p:txBody>
          <a:bodyPr wrap="square">
            <a:spAutoFit/>
          </a:bodyPr>
          <a:lstStyle/>
          <a:p>
            <a:pPr>
              <a:lnSpc>
                <a:spcPts val="2000"/>
              </a:lnSpc>
            </a:pPr>
            <a:r>
              <a:rPr lang="en-US" sz="1200" b="1" dirty="0">
                <a:solidFill>
                  <a:srgbClr val="000000"/>
                </a:solidFill>
                <a:latin typeface="Open Sans" panose="020B0606030504020204" pitchFamily="34" charset="0"/>
              </a:rPr>
              <a:t>Lorem Ipsum</a:t>
            </a:r>
            <a:r>
              <a:rPr lang="en-US" sz="1200" dirty="0">
                <a:solidFill>
                  <a:srgbClr val="000000"/>
                </a:solidFill>
                <a:latin typeface="Open Sans" panose="020B0606030504020204" pitchFamily="34" charset="0"/>
              </a:rPr>
              <a:t> is simply dummy text of the printing and typesetting industry. Lorem Ipsum has been the industry's standard dummy text ever since the 1500s, when an unknown printer took a galley of type and centuries, but also the leap into electronic typesetting, remaining essentially unchanged. It was </a:t>
            </a:r>
            <a:r>
              <a:rPr lang="en-US" sz="1200" dirty="0" err="1">
                <a:solidFill>
                  <a:srgbClr val="000000"/>
                </a:solidFill>
                <a:latin typeface="Open Sans" panose="020B0606030504020204" pitchFamily="34" charset="0"/>
              </a:rPr>
              <a:t>popularised</a:t>
            </a:r>
            <a:r>
              <a:rPr lang="en-US" sz="1200" dirty="0">
                <a:solidFill>
                  <a:srgbClr val="000000"/>
                </a:solidFill>
                <a:latin typeface="Open Sans" panose="020B0606030504020204" pitchFamily="34" charset="0"/>
              </a:rPr>
              <a:t> in the 1960s with the release of </a:t>
            </a:r>
            <a:r>
              <a:rPr lang="en-US" sz="1200" dirty="0" err="1">
                <a:solidFill>
                  <a:srgbClr val="000000"/>
                </a:solidFill>
                <a:latin typeface="Open Sans" panose="020B0606030504020204" pitchFamily="34" charset="0"/>
              </a:rPr>
              <a:t>Letraset</a:t>
            </a:r>
            <a:r>
              <a:rPr lang="en-US" sz="1200" dirty="0">
                <a:solidFill>
                  <a:srgbClr val="000000"/>
                </a:solidFill>
                <a:latin typeface="Open Sans" panose="020B0606030504020204" pitchFamily="34" charset="0"/>
              </a:rPr>
              <a:t> sheets containing Lorem Ipsum passages,</a:t>
            </a:r>
            <a:endParaRPr lang="en-US" sz="1200" dirty="0"/>
          </a:p>
        </p:txBody>
      </p:sp>
      <p:cxnSp>
        <p:nvCxnSpPr>
          <p:cNvPr id="8" name="Straight Connector 7">
            <a:extLst>
              <a:ext uri="{FF2B5EF4-FFF2-40B4-BE49-F238E27FC236}">
                <a16:creationId xmlns:a16="http://schemas.microsoft.com/office/drawing/2014/main" id="{5690EEF0-AB08-42F2-B0AF-6A21CD30BF0B}"/>
              </a:ext>
            </a:extLst>
          </p:cNvPr>
          <p:cNvCxnSpPr>
            <a:cxnSpLocks/>
          </p:cNvCxnSpPr>
          <p:nvPr/>
        </p:nvCxnSpPr>
        <p:spPr>
          <a:xfrm>
            <a:off x="5003868" y="5177997"/>
            <a:ext cx="5690203" cy="0"/>
          </a:xfrm>
          <a:prstGeom prst="line">
            <a:avLst/>
          </a:prstGeom>
          <a:ln w="28575">
            <a:solidFill>
              <a:schemeClr val="bg2"/>
            </a:solidFill>
          </a:ln>
        </p:spPr>
        <p:style>
          <a:lnRef idx="1">
            <a:schemeClr val="accent1"/>
          </a:lnRef>
          <a:fillRef idx="0">
            <a:schemeClr val="accent1"/>
          </a:fillRef>
          <a:effectRef idx="0">
            <a:schemeClr val="accent1"/>
          </a:effectRef>
          <a:fontRef idx="minor">
            <a:schemeClr val="tx1"/>
          </a:fontRef>
        </p:style>
      </p:cxnSp>
      <p:sp>
        <p:nvSpPr>
          <p:cNvPr id="14" name="Rectangle 13">
            <a:extLst>
              <a:ext uri="{FF2B5EF4-FFF2-40B4-BE49-F238E27FC236}">
                <a16:creationId xmlns:a16="http://schemas.microsoft.com/office/drawing/2014/main" id="{8B36CDB4-EB55-40E1-94E4-72236D05170F}"/>
              </a:ext>
            </a:extLst>
          </p:cNvPr>
          <p:cNvSpPr/>
          <p:nvPr/>
        </p:nvSpPr>
        <p:spPr>
          <a:xfrm>
            <a:off x="4931297" y="5331995"/>
            <a:ext cx="5423302" cy="581634"/>
          </a:xfrm>
          <a:prstGeom prst="rect">
            <a:avLst/>
          </a:prstGeom>
        </p:spPr>
        <p:txBody>
          <a:bodyPr wrap="square">
            <a:spAutoFit/>
          </a:bodyPr>
          <a:lstStyle/>
          <a:p>
            <a:pPr>
              <a:lnSpc>
                <a:spcPts val="2000"/>
              </a:lnSpc>
            </a:pPr>
            <a:r>
              <a:rPr lang="en-US" sz="1200" b="1" dirty="0">
                <a:solidFill>
                  <a:schemeClr val="accent4"/>
                </a:solidFill>
                <a:latin typeface="Open Sans" panose="020B0606030504020204" pitchFamily="34" charset="0"/>
              </a:rPr>
              <a:t>Lorem Ipsum</a:t>
            </a:r>
            <a:r>
              <a:rPr lang="en-US" sz="1200" dirty="0">
                <a:solidFill>
                  <a:srgbClr val="000000"/>
                </a:solidFill>
                <a:latin typeface="Open Sans" panose="020B0606030504020204" pitchFamily="34" charset="0"/>
              </a:rPr>
              <a:t> is simply dummy text of the printing and typesetting industry. Lorem Ipsum has been the industry's standard dummy text ever</a:t>
            </a:r>
            <a:endParaRPr lang="en-US" sz="1200" dirty="0"/>
          </a:p>
        </p:txBody>
      </p:sp>
      <p:grpSp>
        <p:nvGrpSpPr>
          <p:cNvPr id="12" name="Group 11">
            <a:extLst>
              <a:ext uri="{FF2B5EF4-FFF2-40B4-BE49-F238E27FC236}">
                <a16:creationId xmlns:a16="http://schemas.microsoft.com/office/drawing/2014/main" id="{A542CCCC-12AF-4D96-9BAA-8A3875743C65}"/>
              </a:ext>
            </a:extLst>
          </p:cNvPr>
          <p:cNvGrpSpPr/>
          <p:nvPr/>
        </p:nvGrpSpPr>
        <p:grpSpPr>
          <a:xfrm>
            <a:off x="1339813" y="4626672"/>
            <a:ext cx="2335784" cy="676581"/>
            <a:chOff x="1339813" y="4626672"/>
            <a:chExt cx="2335784" cy="676581"/>
          </a:xfrm>
        </p:grpSpPr>
        <p:sp>
          <p:nvSpPr>
            <p:cNvPr id="15" name="TextBox 14">
              <a:extLst>
                <a:ext uri="{FF2B5EF4-FFF2-40B4-BE49-F238E27FC236}">
                  <a16:creationId xmlns:a16="http://schemas.microsoft.com/office/drawing/2014/main" id="{0763D985-9796-45E6-A0AB-6B4FD9ADE295}"/>
                </a:ext>
              </a:extLst>
            </p:cNvPr>
            <p:cNvSpPr txBox="1"/>
            <p:nvPr/>
          </p:nvSpPr>
          <p:spPr>
            <a:xfrm>
              <a:off x="1339813" y="4626672"/>
              <a:ext cx="2335784" cy="553998"/>
            </a:xfrm>
            <a:prstGeom prst="rect">
              <a:avLst/>
            </a:prstGeom>
            <a:noFill/>
          </p:spPr>
          <p:txBody>
            <a:bodyPr wrap="square" rtlCol="0">
              <a:spAutoFit/>
            </a:bodyPr>
            <a:lstStyle/>
            <a:p>
              <a:pPr algn="ctr"/>
              <a:r>
                <a:rPr lang="en-US" sz="3000" b="1" dirty="0">
                  <a:solidFill>
                    <a:schemeClr val="tx1">
                      <a:lumMod val="75000"/>
                      <a:lumOff val="25000"/>
                    </a:schemeClr>
                  </a:solidFill>
                  <a:latin typeface="Lato" panose="020F0502020204030203" pitchFamily="34" charset="0"/>
                  <a:ea typeface="Lato" panose="020F0502020204030203" pitchFamily="34" charset="0"/>
                  <a:cs typeface="Lato" panose="020F0502020204030203" pitchFamily="34" charset="0"/>
                </a:rPr>
                <a:t>JOHN </a:t>
              </a:r>
              <a:r>
                <a:rPr lang="en-US" sz="3000" b="1" dirty="0">
                  <a:solidFill>
                    <a:schemeClr val="accent4"/>
                  </a:solidFill>
                  <a:latin typeface="Lato" panose="020F0502020204030203" pitchFamily="34" charset="0"/>
                  <a:ea typeface="Lato" panose="020F0502020204030203" pitchFamily="34" charset="0"/>
                  <a:cs typeface="Lato" panose="020F0502020204030203" pitchFamily="34" charset="0"/>
                </a:rPr>
                <a:t>DEO</a:t>
              </a:r>
            </a:p>
          </p:txBody>
        </p:sp>
        <p:sp>
          <p:nvSpPr>
            <p:cNvPr id="16" name="Rectangle 15">
              <a:extLst>
                <a:ext uri="{FF2B5EF4-FFF2-40B4-BE49-F238E27FC236}">
                  <a16:creationId xmlns:a16="http://schemas.microsoft.com/office/drawing/2014/main" id="{89B41853-D37D-4754-92B3-23AC8DA128E3}"/>
                </a:ext>
              </a:extLst>
            </p:cNvPr>
            <p:cNvSpPr/>
            <p:nvPr/>
          </p:nvSpPr>
          <p:spPr>
            <a:xfrm>
              <a:off x="1985191" y="5223896"/>
              <a:ext cx="1045029" cy="79357"/>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19" name="Rectangle 18">
            <a:extLst>
              <a:ext uri="{FF2B5EF4-FFF2-40B4-BE49-F238E27FC236}">
                <a16:creationId xmlns:a16="http://schemas.microsoft.com/office/drawing/2014/main" id="{3D2AD5A9-F35F-41BB-A9AC-BBC6F60577B2}"/>
              </a:ext>
            </a:extLst>
          </p:cNvPr>
          <p:cNvSpPr/>
          <p:nvPr/>
        </p:nvSpPr>
        <p:spPr>
          <a:xfrm>
            <a:off x="1138536" y="5421763"/>
            <a:ext cx="2738338" cy="491866"/>
          </a:xfrm>
          <a:prstGeom prst="rect">
            <a:avLst/>
          </a:prstGeom>
        </p:spPr>
        <p:txBody>
          <a:bodyPr wrap="square">
            <a:spAutoFit/>
          </a:bodyPr>
          <a:lstStyle/>
          <a:p>
            <a:pPr algn="ctr">
              <a:lnSpc>
                <a:spcPts val="1600"/>
              </a:lnSpc>
            </a:pPr>
            <a:r>
              <a:rPr lang="en-US" sz="1200" b="1" dirty="0">
                <a:solidFill>
                  <a:schemeClr val="accent4"/>
                </a:solidFill>
                <a:latin typeface="Open Sans" panose="020B0606030504020204" pitchFamily="34" charset="0"/>
              </a:rPr>
              <a:t>Lorem Ipsum</a:t>
            </a:r>
            <a:r>
              <a:rPr lang="en-US" sz="1200" dirty="0">
                <a:solidFill>
                  <a:srgbClr val="000000"/>
                </a:solidFill>
                <a:latin typeface="Open Sans" panose="020B0606030504020204" pitchFamily="34" charset="0"/>
              </a:rPr>
              <a:t> is simply dummy standard dummy text</a:t>
            </a:r>
            <a:endParaRPr lang="en-US" sz="1200" dirty="0"/>
          </a:p>
        </p:txBody>
      </p:sp>
      <p:sp>
        <p:nvSpPr>
          <p:cNvPr id="3" name="Picture Placeholder 2">
            <a:extLst>
              <a:ext uri="{FF2B5EF4-FFF2-40B4-BE49-F238E27FC236}">
                <a16:creationId xmlns:a16="http://schemas.microsoft.com/office/drawing/2014/main" id="{E6AF0C16-34B4-478B-BB1B-A9B64546C78E}"/>
              </a:ext>
            </a:extLst>
          </p:cNvPr>
          <p:cNvSpPr>
            <a:spLocks noGrp="1"/>
          </p:cNvSpPr>
          <p:nvPr>
            <p:ph type="pic" sz="quarter" idx="171"/>
          </p:nvPr>
        </p:nvSpPr>
        <p:spPr/>
      </p:sp>
    </p:spTree>
    <p:extLst>
      <p:ext uri="{BB962C8B-B14F-4D97-AF65-F5344CB8AC3E}">
        <p14:creationId xmlns:p14="http://schemas.microsoft.com/office/powerpoint/2010/main" val="254577526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5</a:t>
            </a:fld>
            <a:endParaRPr lang="en-US" dirty="0"/>
          </a:p>
        </p:txBody>
      </p:sp>
      <p:sp>
        <p:nvSpPr>
          <p:cNvPr id="34" name="Title 7">
            <a:extLst>
              <a:ext uri="{FF2B5EF4-FFF2-40B4-BE49-F238E27FC236}">
                <a16:creationId xmlns:a16="http://schemas.microsoft.com/office/drawing/2014/main" id="{D47A33A9-5B61-4F26-814B-70B136897ACB}"/>
              </a:ext>
            </a:extLst>
          </p:cNvPr>
          <p:cNvSpPr txBox="1">
            <a:spLocks/>
          </p:cNvSpPr>
          <p:nvPr/>
        </p:nvSpPr>
        <p:spPr>
          <a:xfrm>
            <a:off x="838199" y="509588"/>
            <a:ext cx="10515600" cy="679450"/>
          </a:xfrm>
          <a:prstGeom prst="rect">
            <a:avLst/>
          </a:prstGeom>
        </p:spPr>
        <p:txBody>
          <a:bodyPr vert="horz" lIns="91440" tIns="45720" rIns="91440" bIns="45720" rtlCol="0" anchor="ctr">
            <a:noAutofit/>
          </a:bodyPr>
          <a:lst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a:lstStyle>
          <a:p>
            <a:r>
              <a:rPr lang="en-US" sz="4000" b="1" dirty="0">
                <a:solidFill>
                  <a:sysClr val="windowText" lastClr="000000"/>
                </a:solidFill>
              </a:rPr>
              <a:t>About us</a:t>
            </a:r>
          </a:p>
        </p:txBody>
      </p:sp>
      <p:sp>
        <p:nvSpPr>
          <p:cNvPr id="35" name="Subtitle 22">
            <a:extLst>
              <a:ext uri="{FF2B5EF4-FFF2-40B4-BE49-F238E27FC236}">
                <a16:creationId xmlns:a16="http://schemas.microsoft.com/office/drawing/2014/main" id="{88507690-FF6F-4BC7-968A-A55D8EA43CB1}"/>
              </a:ext>
            </a:extLst>
          </p:cNvPr>
          <p:cNvSpPr txBox="1">
            <a:spLocks/>
          </p:cNvSpPr>
          <p:nvPr/>
        </p:nvSpPr>
        <p:spPr>
          <a:xfrm>
            <a:off x="838199" y="1135063"/>
            <a:ext cx="10515600" cy="244475"/>
          </a:xfrm>
          <a:prstGeom prst="rect">
            <a:avLst/>
          </a:prstGeom>
        </p:spPr>
        <p:txBody>
          <a:bodyPr/>
          <a:lst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en-US" sz="1400" dirty="0">
                <a:solidFill>
                  <a:sysClr val="windowText" lastClr="000000"/>
                </a:solidFill>
              </a:rPr>
              <a:t>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 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a:t>
            </a:r>
          </a:p>
        </p:txBody>
      </p:sp>
      <p:sp>
        <p:nvSpPr>
          <p:cNvPr id="39" name="Rectangle 38">
            <a:extLst>
              <a:ext uri="{FF2B5EF4-FFF2-40B4-BE49-F238E27FC236}">
                <a16:creationId xmlns:a16="http://schemas.microsoft.com/office/drawing/2014/main" id="{1B42AFEC-3C2A-418E-8A77-5414F616FB1E}"/>
              </a:ext>
            </a:extLst>
          </p:cNvPr>
          <p:cNvSpPr/>
          <p:nvPr/>
        </p:nvSpPr>
        <p:spPr>
          <a:xfrm>
            <a:off x="393652" y="5466565"/>
            <a:ext cx="3097696" cy="581634"/>
          </a:xfrm>
          <a:prstGeom prst="rect">
            <a:avLst/>
          </a:prstGeom>
        </p:spPr>
        <p:txBody>
          <a:bodyPr wrap="square">
            <a:spAutoFit/>
          </a:bodyPr>
          <a:lstStyle/>
          <a:p>
            <a:pPr algn="just">
              <a:lnSpc>
                <a:spcPts val="2000"/>
              </a:lnSpc>
            </a:pPr>
            <a:r>
              <a:rPr lang="en-US" sz="1200" b="1" dirty="0">
                <a:solidFill>
                  <a:schemeClr val="accent4"/>
                </a:solidFill>
                <a:latin typeface="Open Sans" panose="020B0606030504020204" pitchFamily="34" charset="0"/>
              </a:rPr>
              <a:t>Lorem Ipsum</a:t>
            </a:r>
            <a:r>
              <a:rPr lang="en-US" sz="1200" dirty="0">
                <a:solidFill>
                  <a:srgbClr val="000000"/>
                </a:solidFill>
                <a:latin typeface="Open Sans" panose="020B0606030504020204" pitchFamily="34" charset="0"/>
              </a:rPr>
              <a:t> is simply dummy text of the printing and typesetting industry. </a:t>
            </a:r>
            <a:endParaRPr lang="en-US" sz="1200" dirty="0">
              <a:solidFill>
                <a:srgbClr val="000000"/>
              </a:solidFill>
              <a:latin typeface="DauphinPlain"/>
            </a:endParaRPr>
          </a:p>
        </p:txBody>
      </p:sp>
      <p:cxnSp>
        <p:nvCxnSpPr>
          <p:cNvPr id="10" name="Straight Connector 9">
            <a:extLst>
              <a:ext uri="{FF2B5EF4-FFF2-40B4-BE49-F238E27FC236}">
                <a16:creationId xmlns:a16="http://schemas.microsoft.com/office/drawing/2014/main" id="{363E04CE-1E68-4B60-8FD9-0FF7B9AF4BE0}"/>
              </a:ext>
            </a:extLst>
          </p:cNvPr>
          <p:cNvCxnSpPr>
            <a:cxnSpLocks/>
          </p:cNvCxnSpPr>
          <p:nvPr/>
        </p:nvCxnSpPr>
        <p:spPr>
          <a:xfrm>
            <a:off x="4108977" y="1959432"/>
            <a:ext cx="0" cy="3130970"/>
          </a:xfrm>
          <a:prstGeom prst="line">
            <a:avLst/>
          </a:prstGeom>
          <a:ln w="28575">
            <a:solidFill>
              <a:schemeClr val="bg2"/>
            </a:solidFill>
          </a:ln>
        </p:spPr>
        <p:style>
          <a:lnRef idx="1">
            <a:schemeClr val="accent1"/>
          </a:lnRef>
          <a:fillRef idx="0">
            <a:schemeClr val="accent1"/>
          </a:fillRef>
          <a:effectRef idx="0">
            <a:schemeClr val="accent1"/>
          </a:effectRef>
          <a:fontRef idx="minor">
            <a:schemeClr val="tx1"/>
          </a:fontRef>
        </p:style>
      </p:cxnSp>
      <p:cxnSp>
        <p:nvCxnSpPr>
          <p:cNvPr id="41" name="Straight Connector 40">
            <a:extLst>
              <a:ext uri="{FF2B5EF4-FFF2-40B4-BE49-F238E27FC236}">
                <a16:creationId xmlns:a16="http://schemas.microsoft.com/office/drawing/2014/main" id="{E7AB715A-B9B5-4400-A9B3-1804EF0797D9}"/>
              </a:ext>
            </a:extLst>
          </p:cNvPr>
          <p:cNvCxnSpPr>
            <a:cxnSpLocks/>
          </p:cNvCxnSpPr>
          <p:nvPr/>
        </p:nvCxnSpPr>
        <p:spPr>
          <a:xfrm>
            <a:off x="8103059" y="1959432"/>
            <a:ext cx="0" cy="3139516"/>
          </a:xfrm>
          <a:prstGeom prst="line">
            <a:avLst/>
          </a:prstGeom>
          <a:ln w="28575">
            <a:solidFill>
              <a:schemeClr val="bg2"/>
            </a:solidFill>
          </a:ln>
        </p:spPr>
        <p:style>
          <a:lnRef idx="1">
            <a:schemeClr val="accent1"/>
          </a:lnRef>
          <a:fillRef idx="0">
            <a:schemeClr val="accent1"/>
          </a:fillRef>
          <a:effectRef idx="0">
            <a:schemeClr val="accent1"/>
          </a:effectRef>
          <a:fontRef idx="minor">
            <a:schemeClr val="tx1"/>
          </a:fontRef>
        </p:style>
      </p:cxnSp>
      <p:sp>
        <p:nvSpPr>
          <p:cNvPr id="30" name="Rectangle 29">
            <a:extLst>
              <a:ext uri="{FF2B5EF4-FFF2-40B4-BE49-F238E27FC236}">
                <a16:creationId xmlns:a16="http://schemas.microsoft.com/office/drawing/2014/main" id="{E2E3A10B-C150-46A9-AEBE-501DFBC18735}"/>
              </a:ext>
            </a:extLst>
          </p:cNvPr>
          <p:cNvSpPr/>
          <p:nvPr/>
        </p:nvSpPr>
        <p:spPr>
          <a:xfrm>
            <a:off x="4407772" y="5466565"/>
            <a:ext cx="3097696" cy="581634"/>
          </a:xfrm>
          <a:prstGeom prst="rect">
            <a:avLst/>
          </a:prstGeom>
        </p:spPr>
        <p:txBody>
          <a:bodyPr wrap="square">
            <a:spAutoFit/>
          </a:bodyPr>
          <a:lstStyle/>
          <a:p>
            <a:pPr algn="just">
              <a:lnSpc>
                <a:spcPts val="2000"/>
              </a:lnSpc>
            </a:pPr>
            <a:r>
              <a:rPr lang="en-US" sz="1200" b="1" dirty="0">
                <a:solidFill>
                  <a:schemeClr val="accent5"/>
                </a:solidFill>
                <a:latin typeface="Open Sans" panose="020B0606030504020204" pitchFamily="34" charset="0"/>
              </a:rPr>
              <a:t>Lorem Ipsum</a:t>
            </a:r>
            <a:r>
              <a:rPr lang="en-US" sz="1200" dirty="0">
                <a:solidFill>
                  <a:srgbClr val="000000"/>
                </a:solidFill>
                <a:latin typeface="Open Sans" panose="020B0606030504020204" pitchFamily="34" charset="0"/>
              </a:rPr>
              <a:t> is simply dummy text of the printing and typesetting industry. </a:t>
            </a:r>
            <a:endParaRPr lang="en-US" sz="1200" dirty="0">
              <a:solidFill>
                <a:srgbClr val="000000"/>
              </a:solidFill>
              <a:latin typeface="DauphinPlain"/>
            </a:endParaRPr>
          </a:p>
        </p:txBody>
      </p:sp>
      <p:sp>
        <p:nvSpPr>
          <p:cNvPr id="31" name="Rectangle 30">
            <a:extLst>
              <a:ext uri="{FF2B5EF4-FFF2-40B4-BE49-F238E27FC236}">
                <a16:creationId xmlns:a16="http://schemas.microsoft.com/office/drawing/2014/main" id="{CE1C5CA6-2F69-487E-BC7A-6EC4CDFBDF29}"/>
              </a:ext>
            </a:extLst>
          </p:cNvPr>
          <p:cNvSpPr/>
          <p:nvPr/>
        </p:nvSpPr>
        <p:spPr>
          <a:xfrm>
            <a:off x="8381814" y="5466565"/>
            <a:ext cx="3097696" cy="581634"/>
          </a:xfrm>
          <a:prstGeom prst="rect">
            <a:avLst/>
          </a:prstGeom>
        </p:spPr>
        <p:txBody>
          <a:bodyPr wrap="square">
            <a:spAutoFit/>
          </a:bodyPr>
          <a:lstStyle/>
          <a:p>
            <a:pPr algn="just">
              <a:lnSpc>
                <a:spcPts val="2000"/>
              </a:lnSpc>
            </a:pPr>
            <a:r>
              <a:rPr lang="en-US" sz="1200" b="1" dirty="0">
                <a:solidFill>
                  <a:schemeClr val="accent6"/>
                </a:solidFill>
                <a:latin typeface="Open Sans" panose="020B0606030504020204" pitchFamily="34" charset="0"/>
              </a:rPr>
              <a:t>Lorem Ipsum</a:t>
            </a:r>
            <a:r>
              <a:rPr lang="en-US" sz="1200" dirty="0">
                <a:solidFill>
                  <a:srgbClr val="000000"/>
                </a:solidFill>
                <a:latin typeface="Open Sans" panose="020B0606030504020204" pitchFamily="34" charset="0"/>
              </a:rPr>
              <a:t> is simply dummy text of the printing and typesetting industry. </a:t>
            </a:r>
            <a:endParaRPr lang="en-US" sz="1200" dirty="0">
              <a:solidFill>
                <a:srgbClr val="000000"/>
              </a:solidFill>
              <a:latin typeface="DauphinPlain"/>
            </a:endParaRPr>
          </a:p>
        </p:txBody>
      </p:sp>
      <p:sp>
        <p:nvSpPr>
          <p:cNvPr id="3" name="Picture Placeholder 2">
            <a:extLst>
              <a:ext uri="{FF2B5EF4-FFF2-40B4-BE49-F238E27FC236}">
                <a16:creationId xmlns:a16="http://schemas.microsoft.com/office/drawing/2014/main" id="{8B235161-4489-46B8-AA13-F78FF025B95B}"/>
              </a:ext>
            </a:extLst>
          </p:cNvPr>
          <p:cNvSpPr>
            <a:spLocks noGrp="1"/>
          </p:cNvSpPr>
          <p:nvPr>
            <p:ph type="pic" sz="quarter" idx="171"/>
          </p:nvPr>
        </p:nvSpPr>
        <p:spPr/>
      </p:sp>
      <p:sp>
        <p:nvSpPr>
          <p:cNvPr id="5" name="Picture Placeholder 4">
            <a:extLst>
              <a:ext uri="{FF2B5EF4-FFF2-40B4-BE49-F238E27FC236}">
                <a16:creationId xmlns:a16="http://schemas.microsoft.com/office/drawing/2014/main" id="{15C232C1-2663-4CAA-9E64-50177B024399}"/>
              </a:ext>
            </a:extLst>
          </p:cNvPr>
          <p:cNvSpPr>
            <a:spLocks noGrp="1"/>
          </p:cNvSpPr>
          <p:nvPr>
            <p:ph type="pic" sz="quarter" idx="172"/>
          </p:nvPr>
        </p:nvSpPr>
        <p:spPr/>
      </p:sp>
      <p:sp>
        <p:nvSpPr>
          <p:cNvPr id="7" name="Picture Placeholder 6">
            <a:extLst>
              <a:ext uri="{FF2B5EF4-FFF2-40B4-BE49-F238E27FC236}">
                <a16:creationId xmlns:a16="http://schemas.microsoft.com/office/drawing/2014/main" id="{9DE687DC-9703-4FF5-97FF-09C230139383}"/>
              </a:ext>
            </a:extLst>
          </p:cNvPr>
          <p:cNvSpPr>
            <a:spLocks noGrp="1"/>
          </p:cNvSpPr>
          <p:nvPr>
            <p:ph type="pic" sz="quarter" idx="173"/>
          </p:nvPr>
        </p:nvSpPr>
        <p:spPr/>
      </p:sp>
    </p:spTree>
    <p:extLst>
      <p:ext uri="{BB962C8B-B14F-4D97-AF65-F5344CB8AC3E}">
        <p14:creationId xmlns:p14="http://schemas.microsoft.com/office/powerpoint/2010/main" val="40485859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6</a:t>
            </a:fld>
            <a:endParaRPr lang="en-US" dirty="0"/>
          </a:p>
        </p:txBody>
      </p:sp>
      <p:sp>
        <p:nvSpPr>
          <p:cNvPr id="10" name="Title 9">
            <a:extLst>
              <a:ext uri="{FF2B5EF4-FFF2-40B4-BE49-F238E27FC236}">
                <a16:creationId xmlns:a16="http://schemas.microsoft.com/office/drawing/2014/main" id="{03DECB73-5ED7-432B-B6BD-FCD3E886F15E}"/>
              </a:ext>
            </a:extLst>
          </p:cNvPr>
          <p:cNvSpPr>
            <a:spLocks noGrp="1"/>
          </p:cNvSpPr>
          <p:nvPr>
            <p:ph type="title" idx="4294967295"/>
          </p:nvPr>
        </p:nvSpPr>
        <p:spPr>
          <a:xfrm>
            <a:off x="838200" y="481013"/>
            <a:ext cx="10515600" cy="679450"/>
          </a:xfrm>
        </p:spPr>
        <p:txBody>
          <a:bodyPr>
            <a:normAutofit/>
          </a:bodyPr>
          <a:lstStyle/>
          <a:p>
            <a:r>
              <a:rPr lang="en-US" sz="4000" b="1" dirty="0">
                <a:solidFill>
                  <a:sysClr val="windowText" lastClr="000000"/>
                </a:solidFill>
              </a:rPr>
              <a:t>About us</a:t>
            </a:r>
          </a:p>
        </p:txBody>
      </p:sp>
      <p:sp>
        <p:nvSpPr>
          <p:cNvPr id="11" name="Subtitle 10">
            <a:extLst>
              <a:ext uri="{FF2B5EF4-FFF2-40B4-BE49-F238E27FC236}">
                <a16:creationId xmlns:a16="http://schemas.microsoft.com/office/drawing/2014/main" id="{871019AC-2ACC-4613-B8E6-B80C48886B82}"/>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rPr>
              <a:t>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 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a:t>
            </a:r>
          </a:p>
        </p:txBody>
      </p:sp>
      <p:sp>
        <p:nvSpPr>
          <p:cNvPr id="4" name="Rectangle 3">
            <a:extLst>
              <a:ext uri="{FF2B5EF4-FFF2-40B4-BE49-F238E27FC236}">
                <a16:creationId xmlns:a16="http://schemas.microsoft.com/office/drawing/2014/main" id="{1B6B51B6-C8B4-40C0-9985-3E9C35C5F52A}"/>
              </a:ext>
            </a:extLst>
          </p:cNvPr>
          <p:cNvSpPr/>
          <p:nvPr/>
        </p:nvSpPr>
        <p:spPr>
          <a:xfrm>
            <a:off x="0" y="4068420"/>
            <a:ext cx="12192000" cy="1055124"/>
          </a:xfrm>
          <a:prstGeom prst="rect">
            <a:avLst/>
          </a:prstGeom>
          <a:solidFill>
            <a:schemeClr val="accent6">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Rectangle 64">
            <a:extLst>
              <a:ext uri="{FF2B5EF4-FFF2-40B4-BE49-F238E27FC236}">
                <a16:creationId xmlns:a16="http://schemas.microsoft.com/office/drawing/2014/main" id="{DC7BEFD5-B911-48FA-A11B-6033CF90D28D}"/>
              </a:ext>
            </a:extLst>
          </p:cNvPr>
          <p:cNvSpPr/>
          <p:nvPr/>
        </p:nvSpPr>
        <p:spPr>
          <a:xfrm>
            <a:off x="1553906" y="5486499"/>
            <a:ext cx="9084188" cy="830420"/>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make a type specimen book. It has survived not only five centuries, but also the leap into electronic typesetting, remaining essentially unchanged. </a:t>
            </a:r>
          </a:p>
        </p:txBody>
      </p:sp>
      <p:grpSp>
        <p:nvGrpSpPr>
          <p:cNvPr id="66" name="Group 65">
            <a:extLst>
              <a:ext uri="{FF2B5EF4-FFF2-40B4-BE49-F238E27FC236}">
                <a16:creationId xmlns:a16="http://schemas.microsoft.com/office/drawing/2014/main" id="{F43A305F-E3AE-498E-AE3C-398AA0D36F85}"/>
              </a:ext>
            </a:extLst>
          </p:cNvPr>
          <p:cNvGrpSpPr/>
          <p:nvPr/>
        </p:nvGrpSpPr>
        <p:grpSpPr>
          <a:xfrm>
            <a:off x="567237" y="4266425"/>
            <a:ext cx="1913526" cy="659110"/>
            <a:chOff x="6601123" y="5420872"/>
            <a:chExt cx="1913526" cy="659110"/>
          </a:xfrm>
        </p:grpSpPr>
        <p:sp>
          <p:nvSpPr>
            <p:cNvPr id="67" name="TextBox 66">
              <a:extLst>
                <a:ext uri="{FF2B5EF4-FFF2-40B4-BE49-F238E27FC236}">
                  <a16:creationId xmlns:a16="http://schemas.microsoft.com/office/drawing/2014/main" id="{114271EE-9A4E-4205-8C0D-1CAE23E883F0}"/>
                </a:ext>
              </a:extLst>
            </p:cNvPr>
            <p:cNvSpPr txBox="1"/>
            <p:nvPr/>
          </p:nvSpPr>
          <p:spPr>
            <a:xfrm>
              <a:off x="6788629" y="5420872"/>
              <a:ext cx="1538515"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68" name="Rectangle 67">
              <a:extLst>
                <a:ext uri="{FF2B5EF4-FFF2-40B4-BE49-F238E27FC236}">
                  <a16:creationId xmlns:a16="http://schemas.microsoft.com/office/drawing/2014/main" id="{01AC93EF-C4B4-457D-9D75-A21C4742FA47}"/>
                </a:ext>
              </a:extLst>
            </p:cNvPr>
            <p:cNvSpPr/>
            <p:nvPr/>
          </p:nvSpPr>
          <p:spPr>
            <a:xfrm>
              <a:off x="6601123" y="5679872"/>
              <a:ext cx="1913526" cy="400110"/>
            </a:xfrm>
            <a:prstGeom prst="rect">
              <a:avLst/>
            </a:prstGeom>
          </p:spPr>
          <p:txBody>
            <a:bodyPr wrap="square">
              <a:spAutoFit/>
            </a:bodyPr>
            <a:lstStyle/>
            <a:p>
              <a:pPr algn="ctr">
                <a:lnSpc>
                  <a:spcPts val="12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grpSp>
        <p:nvGrpSpPr>
          <p:cNvPr id="69" name="Group 68">
            <a:extLst>
              <a:ext uri="{FF2B5EF4-FFF2-40B4-BE49-F238E27FC236}">
                <a16:creationId xmlns:a16="http://schemas.microsoft.com/office/drawing/2014/main" id="{6012385E-5C8F-4D5B-BE3D-1E1EB48DE672}"/>
              </a:ext>
            </a:extLst>
          </p:cNvPr>
          <p:cNvGrpSpPr/>
          <p:nvPr/>
        </p:nvGrpSpPr>
        <p:grpSpPr>
          <a:xfrm>
            <a:off x="3615237" y="4266425"/>
            <a:ext cx="1913526" cy="659110"/>
            <a:chOff x="6601123" y="5420872"/>
            <a:chExt cx="1913526" cy="659110"/>
          </a:xfrm>
        </p:grpSpPr>
        <p:sp>
          <p:nvSpPr>
            <p:cNvPr id="70" name="TextBox 69">
              <a:extLst>
                <a:ext uri="{FF2B5EF4-FFF2-40B4-BE49-F238E27FC236}">
                  <a16:creationId xmlns:a16="http://schemas.microsoft.com/office/drawing/2014/main" id="{CAF89500-0453-4C93-965E-F550982D57E3}"/>
                </a:ext>
              </a:extLst>
            </p:cNvPr>
            <p:cNvSpPr txBox="1"/>
            <p:nvPr/>
          </p:nvSpPr>
          <p:spPr>
            <a:xfrm>
              <a:off x="6788629" y="5420872"/>
              <a:ext cx="1538515"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71" name="Rectangle 70">
              <a:extLst>
                <a:ext uri="{FF2B5EF4-FFF2-40B4-BE49-F238E27FC236}">
                  <a16:creationId xmlns:a16="http://schemas.microsoft.com/office/drawing/2014/main" id="{321A0847-6FC6-44F7-964D-C548702C8DD7}"/>
                </a:ext>
              </a:extLst>
            </p:cNvPr>
            <p:cNvSpPr/>
            <p:nvPr/>
          </p:nvSpPr>
          <p:spPr>
            <a:xfrm>
              <a:off x="6601123" y="5679872"/>
              <a:ext cx="1913526" cy="400110"/>
            </a:xfrm>
            <a:prstGeom prst="rect">
              <a:avLst/>
            </a:prstGeom>
          </p:spPr>
          <p:txBody>
            <a:bodyPr wrap="square">
              <a:spAutoFit/>
            </a:bodyPr>
            <a:lstStyle/>
            <a:p>
              <a:pPr algn="ctr">
                <a:lnSpc>
                  <a:spcPts val="12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grpSp>
        <p:nvGrpSpPr>
          <p:cNvPr id="72" name="Group 71">
            <a:extLst>
              <a:ext uri="{FF2B5EF4-FFF2-40B4-BE49-F238E27FC236}">
                <a16:creationId xmlns:a16="http://schemas.microsoft.com/office/drawing/2014/main" id="{233D76C7-05F1-469C-BA48-72725BE22C9D}"/>
              </a:ext>
            </a:extLst>
          </p:cNvPr>
          <p:cNvGrpSpPr/>
          <p:nvPr/>
        </p:nvGrpSpPr>
        <p:grpSpPr>
          <a:xfrm>
            <a:off x="6663237" y="4266425"/>
            <a:ext cx="1913526" cy="659110"/>
            <a:chOff x="6601123" y="5420872"/>
            <a:chExt cx="1913526" cy="659110"/>
          </a:xfrm>
        </p:grpSpPr>
        <p:sp>
          <p:nvSpPr>
            <p:cNvPr id="73" name="TextBox 72">
              <a:extLst>
                <a:ext uri="{FF2B5EF4-FFF2-40B4-BE49-F238E27FC236}">
                  <a16:creationId xmlns:a16="http://schemas.microsoft.com/office/drawing/2014/main" id="{D5CAFC45-384A-46BE-9B3E-2B4DEB934A9F}"/>
                </a:ext>
              </a:extLst>
            </p:cNvPr>
            <p:cNvSpPr txBox="1"/>
            <p:nvPr/>
          </p:nvSpPr>
          <p:spPr>
            <a:xfrm>
              <a:off x="6788629" y="5420872"/>
              <a:ext cx="1538515"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74" name="Rectangle 73">
              <a:extLst>
                <a:ext uri="{FF2B5EF4-FFF2-40B4-BE49-F238E27FC236}">
                  <a16:creationId xmlns:a16="http://schemas.microsoft.com/office/drawing/2014/main" id="{6A3E962C-0962-4016-B32A-3BA44DF36651}"/>
                </a:ext>
              </a:extLst>
            </p:cNvPr>
            <p:cNvSpPr/>
            <p:nvPr/>
          </p:nvSpPr>
          <p:spPr>
            <a:xfrm>
              <a:off x="6601123" y="5679872"/>
              <a:ext cx="1913526" cy="400110"/>
            </a:xfrm>
            <a:prstGeom prst="rect">
              <a:avLst/>
            </a:prstGeom>
          </p:spPr>
          <p:txBody>
            <a:bodyPr wrap="square">
              <a:spAutoFit/>
            </a:bodyPr>
            <a:lstStyle/>
            <a:p>
              <a:pPr algn="ctr">
                <a:lnSpc>
                  <a:spcPts val="12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grpSp>
        <p:nvGrpSpPr>
          <p:cNvPr id="75" name="Group 74">
            <a:extLst>
              <a:ext uri="{FF2B5EF4-FFF2-40B4-BE49-F238E27FC236}">
                <a16:creationId xmlns:a16="http://schemas.microsoft.com/office/drawing/2014/main" id="{8BF46D09-5344-42EC-9E8D-3F87E9CF041E}"/>
              </a:ext>
            </a:extLst>
          </p:cNvPr>
          <p:cNvGrpSpPr/>
          <p:nvPr/>
        </p:nvGrpSpPr>
        <p:grpSpPr>
          <a:xfrm>
            <a:off x="9711237" y="4266425"/>
            <a:ext cx="1913526" cy="659110"/>
            <a:chOff x="6601123" y="5420872"/>
            <a:chExt cx="1913526" cy="659110"/>
          </a:xfrm>
        </p:grpSpPr>
        <p:sp>
          <p:nvSpPr>
            <p:cNvPr id="76" name="TextBox 75">
              <a:extLst>
                <a:ext uri="{FF2B5EF4-FFF2-40B4-BE49-F238E27FC236}">
                  <a16:creationId xmlns:a16="http://schemas.microsoft.com/office/drawing/2014/main" id="{92E8E5F0-DFB7-4DD7-B478-74F14324DAF9}"/>
                </a:ext>
              </a:extLst>
            </p:cNvPr>
            <p:cNvSpPr txBox="1"/>
            <p:nvPr/>
          </p:nvSpPr>
          <p:spPr>
            <a:xfrm>
              <a:off x="6788629" y="5420872"/>
              <a:ext cx="1538515" cy="338554"/>
            </a:xfrm>
            <a:prstGeom prst="rect">
              <a:avLst/>
            </a:prstGeom>
            <a:noFill/>
          </p:spPr>
          <p:txBody>
            <a:bodyPr wrap="square" rtlCol="0">
              <a:spAutoFit/>
            </a:bodyPr>
            <a:lstStyle/>
            <a:p>
              <a:pPr algn="ctr"/>
              <a:r>
                <a:rPr lang="en-US" sz="1600" b="1" dirty="0">
                  <a:solidFill>
                    <a:schemeClr val="bg1"/>
                  </a:solidFill>
                  <a:latin typeface="Roboto" panose="02000000000000000000" pitchFamily="2" charset="0"/>
                  <a:ea typeface="Roboto" panose="02000000000000000000" pitchFamily="2" charset="0"/>
                </a:rPr>
                <a:t>Title Text</a:t>
              </a:r>
            </a:p>
          </p:txBody>
        </p:sp>
        <p:sp>
          <p:nvSpPr>
            <p:cNvPr id="77" name="Rectangle 76">
              <a:extLst>
                <a:ext uri="{FF2B5EF4-FFF2-40B4-BE49-F238E27FC236}">
                  <a16:creationId xmlns:a16="http://schemas.microsoft.com/office/drawing/2014/main" id="{476727CB-D234-4450-B417-00119CE7C761}"/>
                </a:ext>
              </a:extLst>
            </p:cNvPr>
            <p:cNvSpPr/>
            <p:nvPr/>
          </p:nvSpPr>
          <p:spPr>
            <a:xfrm>
              <a:off x="6601123" y="5679872"/>
              <a:ext cx="1913526" cy="400110"/>
            </a:xfrm>
            <a:prstGeom prst="rect">
              <a:avLst/>
            </a:prstGeom>
          </p:spPr>
          <p:txBody>
            <a:bodyPr wrap="square">
              <a:spAutoFit/>
            </a:bodyPr>
            <a:lstStyle/>
            <a:p>
              <a:pPr algn="ctr">
                <a:lnSpc>
                  <a:spcPts val="1200"/>
                </a:lnSpc>
              </a:pPr>
              <a:r>
                <a:rPr lang="en-US" sz="10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to your project</a:t>
              </a:r>
            </a:p>
          </p:txBody>
        </p:sp>
      </p:grpSp>
      <p:cxnSp>
        <p:nvCxnSpPr>
          <p:cNvPr id="5" name="Straight Connector 4">
            <a:extLst>
              <a:ext uri="{FF2B5EF4-FFF2-40B4-BE49-F238E27FC236}">
                <a16:creationId xmlns:a16="http://schemas.microsoft.com/office/drawing/2014/main" id="{A53EC2B9-51FF-4D47-8CB8-E96DC42590F1}"/>
              </a:ext>
            </a:extLst>
          </p:cNvPr>
          <p:cNvCxnSpPr/>
          <p:nvPr/>
        </p:nvCxnSpPr>
        <p:spPr>
          <a:xfrm>
            <a:off x="3048000" y="4275424"/>
            <a:ext cx="0" cy="659110"/>
          </a:xfrm>
          <a:prstGeom prst="line">
            <a:avLst/>
          </a:prstGeom>
          <a:ln w="28575">
            <a:solidFill>
              <a:schemeClr val="bg1"/>
            </a:solidFill>
            <a:prstDash val="sysDash"/>
          </a:ln>
        </p:spPr>
        <p:style>
          <a:lnRef idx="1">
            <a:schemeClr val="accent1"/>
          </a:lnRef>
          <a:fillRef idx="0">
            <a:schemeClr val="accent1"/>
          </a:fillRef>
          <a:effectRef idx="0">
            <a:schemeClr val="accent1"/>
          </a:effectRef>
          <a:fontRef idx="minor">
            <a:schemeClr val="tx1"/>
          </a:fontRef>
        </p:style>
      </p:cxnSp>
      <p:cxnSp>
        <p:nvCxnSpPr>
          <p:cNvPr id="37" name="Straight Connector 36">
            <a:extLst>
              <a:ext uri="{FF2B5EF4-FFF2-40B4-BE49-F238E27FC236}">
                <a16:creationId xmlns:a16="http://schemas.microsoft.com/office/drawing/2014/main" id="{ACAD4EE6-1346-4026-AD54-110B59041FD6}"/>
              </a:ext>
            </a:extLst>
          </p:cNvPr>
          <p:cNvCxnSpPr/>
          <p:nvPr/>
        </p:nvCxnSpPr>
        <p:spPr>
          <a:xfrm>
            <a:off x="6096000" y="4275424"/>
            <a:ext cx="0" cy="659110"/>
          </a:xfrm>
          <a:prstGeom prst="line">
            <a:avLst/>
          </a:prstGeom>
          <a:ln w="28575">
            <a:solidFill>
              <a:schemeClr val="bg1"/>
            </a:solidFill>
            <a:prstDash val="sysDash"/>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5427217F-FB9C-4D02-A71B-16A6F1F71F79}"/>
              </a:ext>
            </a:extLst>
          </p:cNvPr>
          <p:cNvCxnSpPr/>
          <p:nvPr/>
        </p:nvCxnSpPr>
        <p:spPr>
          <a:xfrm>
            <a:off x="9144000" y="4275424"/>
            <a:ext cx="0" cy="659110"/>
          </a:xfrm>
          <a:prstGeom prst="line">
            <a:avLst/>
          </a:prstGeom>
          <a:ln w="28575">
            <a:solidFill>
              <a:schemeClr val="bg1"/>
            </a:solidFill>
            <a:prstDash val="sysDash"/>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EE526A47-A15A-47A0-9149-5A74683CE84D}"/>
              </a:ext>
            </a:extLst>
          </p:cNvPr>
          <p:cNvSpPr>
            <a:spLocks noGrp="1"/>
          </p:cNvSpPr>
          <p:nvPr>
            <p:ph type="pic" sz="quarter" idx="173"/>
          </p:nvPr>
        </p:nvSpPr>
        <p:spPr/>
      </p:sp>
    </p:spTree>
    <p:extLst>
      <p:ext uri="{BB962C8B-B14F-4D97-AF65-F5344CB8AC3E}">
        <p14:creationId xmlns:p14="http://schemas.microsoft.com/office/powerpoint/2010/main" val="42296177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Oval 7">
            <a:extLst>
              <a:ext uri="{FF2B5EF4-FFF2-40B4-BE49-F238E27FC236}">
                <a16:creationId xmlns:a16="http://schemas.microsoft.com/office/drawing/2014/main" id="{6A2FBA8D-7350-48A7-9F9E-F000AA9E4CDD}"/>
              </a:ext>
            </a:extLst>
          </p:cNvPr>
          <p:cNvSpPr/>
          <p:nvPr/>
        </p:nvSpPr>
        <p:spPr>
          <a:xfrm>
            <a:off x="1346422" y="5260645"/>
            <a:ext cx="2284221" cy="1281604"/>
          </a:xfrm>
          <a:prstGeom prst="ellipse">
            <a:avLst/>
          </a:prstGeom>
          <a:solidFill>
            <a:schemeClr val="bg1">
              <a:lumMod val="50000"/>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Oval 45">
            <a:extLst>
              <a:ext uri="{FF2B5EF4-FFF2-40B4-BE49-F238E27FC236}">
                <a16:creationId xmlns:a16="http://schemas.microsoft.com/office/drawing/2014/main" id="{0C95FBE3-9B7E-4804-A739-A2A7F5615A14}"/>
              </a:ext>
            </a:extLst>
          </p:cNvPr>
          <p:cNvSpPr/>
          <p:nvPr/>
        </p:nvSpPr>
        <p:spPr>
          <a:xfrm>
            <a:off x="4940545" y="5260645"/>
            <a:ext cx="2284221" cy="1281604"/>
          </a:xfrm>
          <a:prstGeom prst="ellipse">
            <a:avLst/>
          </a:prstGeom>
          <a:solidFill>
            <a:schemeClr val="bg1">
              <a:lumMod val="50000"/>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Oval 53">
            <a:extLst>
              <a:ext uri="{FF2B5EF4-FFF2-40B4-BE49-F238E27FC236}">
                <a16:creationId xmlns:a16="http://schemas.microsoft.com/office/drawing/2014/main" id="{408BBABF-080E-4A4B-BDE0-D3BE9301D141}"/>
              </a:ext>
            </a:extLst>
          </p:cNvPr>
          <p:cNvSpPr/>
          <p:nvPr/>
        </p:nvSpPr>
        <p:spPr>
          <a:xfrm>
            <a:off x="8534667" y="5260645"/>
            <a:ext cx="2284221" cy="1281604"/>
          </a:xfrm>
          <a:prstGeom prst="ellipse">
            <a:avLst/>
          </a:prstGeom>
          <a:solidFill>
            <a:schemeClr val="bg1">
              <a:lumMod val="50000"/>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1EF422C2-7104-4FF5-B2A6-696D7518E8D2}"/>
              </a:ext>
            </a:extLst>
          </p:cNvPr>
          <p:cNvSpPr/>
          <p:nvPr/>
        </p:nvSpPr>
        <p:spPr>
          <a:xfrm>
            <a:off x="1347326" y="2472136"/>
            <a:ext cx="2303078" cy="3331636"/>
          </a:xfrm>
          <a:prstGeom prst="rect">
            <a:avLst/>
          </a:prstGeom>
          <a:solidFill>
            <a:schemeClr val="accent4">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ln w="0"/>
              <a:solidFill>
                <a:schemeClr val="tx1"/>
              </a:solidFill>
              <a:effectLst>
                <a:outerShdw blurRad="38100" dist="19050" dir="2700000" algn="tl" rotWithShape="0">
                  <a:schemeClr val="dk1">
                    <a:alpha val="40000"/>
                  </a:schemeClr>
                </a:outerShdw>
              </a:effectLst>
            </a:endParaRPr>
          </a:p>
        </p:txBody>
      </p:sp>
      <p:sp>
        <p:nvSpPr>
          <p:cNvPr id="93" name="Rectangle 92">
            <a:extLst>
              <a:ext uri="{FF2B5EF4-FFF2-40B4-BE49-F238E27FC236}">
                <a16:creationId xmlns:a16="http://schemas.microsoft.com/office/drawing/2014/main" id="{940EBD98-4437-48A4-A5CD-E6BE8EE5465B}"/>
              </a:ext>
            </a:extLst>
          </p:cNvPr>
          <p:cNvSpPr/>
          <p:nvPr/>
        </p:nvSpPr>
        <p:spPr>
          <a:xfrm>
            <a:off x="4941449" y="2472135"/>
            <a:ext cx="2303078" cy="3331636"/>
          </a:xfrm>
          <a:prstGeom prst="rect">
            <a:avLst/>
          </a:prstGeom>
          <a:solidFill>
            <a:schemeClr val="accent5">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ln w="0"/>
              <a:solidFill>
                <a:schemeClr val="tx1"/>
              </a:solidFill>
              <a:effectLst>
                <a:outerShdw blurRad="38100" dist="19050" dir="2700000" algn="tl" rotWithShape="0">
                  <a:schemeClr val="dk1">
                    <a:alpha val="40000"/>
                  </a:schemeClr>
                </a:outerShdw>
              </a:effectLst>
            </a:endParaRPr>
          </a:p>
        </p:txBody>
      </p:sp>
      <p:sp>
        <p:nvSpPr>
          <p:cNvPr id="94" name="Rectangle 93">
            <a:extLst>
              <a:ext uri="{FF2B5EF4-FFF2-40B4-BE49-F238E27FC236}">
                <a16:creationId xmlns:a16="http://schemas.microsoft.com/office/drawing/2014/main" id="{3458BF64-51C9-4C0F-BF52-B764CCAEF84A}"/>
              </a:ext>
            </a:extLst>
          </p:cNvPr>
          <p:cNvSpPr/>
          <p:nvPr/>
        </p:nvSpPr>
        <p:spPr>
          <a:xfrm>
            <a:off x="8541596" y="2472134"/>
            <a:ext cx="2303078" cy="3331636"/>
          </a:xfrm>
          <a:prstGeom prst="rect">
            <a:avLst/>
          </a:prstGeom>
          <a:solidFill>
            <a:schemeClr val="accent6">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ln w="0"/>
              <a:solidFill>
                <a:schemeClr val="tx1"/>
              </a:solidFill>
              <a:effectLst>
                <a:outerShdw blurRad="38100" dist="19050" dir="2700000" algn="tl" rotWithShape="0">
                  <a:schemeClr val="dk1">
                    <a:alpha val="40000"/>
                  </a:schemeClr>
                </a:outerShdw>
              </a:effectLst>
            </a:endParaRPr>
          </a:p>
        </p:txBody>
      </p:sp>
      <p:sp>
        <p:nvSpPr>
          <p:cNvPr id="53" name="Rectangle 52">
            <a:extLst>
              <a:ext uri="{FF2B5EF4-FFF2-40B4-BE49-F238E27FC236}">
                <a16:creationId xmlns:a16="http://schemas.microsoft.com/office/drawing/2014/main" id="{2CAA82FB-B0F0-4B5A-8723-A197D0FBDE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7</a:t>
            </a:fld>
            <a:endParaRPr lang="en-US"/>
          </a:p>
        </p:txBody>
      </p:sp>
      <p:sp>
        <p:nvSpPr>
          <p:cNvPr id="4" name="Title 3">
            <a:extLst>
              <a:ext uri="{FF2B5EF4-FFF2-40B4-BE49-F238E27FC236}">
                <a16:creationId xmlns:a16="http://schemas.microsoft.com/office/drawing/2014/main" id="{6E8C6A2A-9232-41BA-BDB8-6B0E06510F4D}"/>
              </a:ext>
            </a:extLst>
          </p:cNvPr>
          <p:cNvSpPr>
            <a:spLocks noGrp="1"/>
          </p:cNvSpPr>
          <p:nvPr>
            <p:ph type="title" idx="4294967295"/>
          </p:nvPr>
        </p:nvSpPr>
        <p:spPr>
          <a:xfrm>
            <a:off x="838200" y="481013"/>
            <a:ext cx="10515600" cy="679450"/>
          </a:xfrm>
        </p:spPr>
        <p:txBody>
          <a:bodyPr>
            <a:normAutofit/>
          </a:bodyPr>
          <a:lstStyle/>
          <a:p>
            <a:r>
              <a:rPr lang="en-US" sz="4000" b="1" dirty="0"/>
              <a:t>Our Services</a:t>
            </a:r>
          </a:p>
        </p:txBody>
      </p:sp>
      <p:sp>
        <p:nvSpPr>
          <p:cNvPr id="5" name="Subtitle 4">
            <a:extLst>
              <a:ext uri="{FF2B5EF4-FFF2-40B4-BE49-F238E27FC236}">
                <a16:creationId xmlns:a16="http://schemas.microsoft.com/office/drawing/2014/main" id="{DAAB2EBA-E72C-44A6-BE62-C3FE47F92754}"/>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35" name="Group 34">
            <a:extLst>
              <a:ext uri="{FF2B5EF4-FFF2-40B4-BE49-F238E27FC236}">
                <a16:creationId xmlns:a16="http://schemas.microsoft.com/office/drawing/2014/main" id="{B8D3DA1E-DFF0-4A48-B919-19ED43D05C68}"/>
              </a:ext>
            </a:extLst>
          </p:cNvPr>
          <p:cNvGrpSpPr/>
          <p:nvPr/>
        </p:nvGrpSpPr>
        <p:grpSpPr>
          <a:xfrm>
            <a:off x="1271836" y="1814513"/>
            <a:ext cx="2460083" cy="4614137"/>
            <a:chOff x="5626711" y="1600146"/>
            <a:chExt cx="2460083" cy="4614137"/>
          </a:xfrm>
        </p:grpSpPr>
        <p:sp>
          <p:nvSpPr>
            <p:cNvPr id="38" name="Shape 19">
              <a:extLst>
                <a:ext uri="{FF2B5EF4-FFF2-40B4-BE49-F238E27FC236}">
                  <a16:creationId xmlns:a16="http://schemas.microsoft.com/office/drawing/2014/main" id="{2EBC5A84-F9BD-4DC5-8DD6-BD36708D4773}"/>
                </a:ext>
              </a:extLst>
            </p:cNvPr>
            <p:cNvSpPr/>
            <p:nvPr/>
          </p:nvSpPr>
          <p:spPr>
            <a:xfrm>
              <a:off x="5626711" y="1600146"/>
              <a:ext cx="2460083" cy="4614137"/>
            </a:xfrm>
            <a:custGeom>
              <a:avLst/>
              <a:gdLst/>
              <a:ahLst/>
              <a:cxnLst>
                <a:cxn ang="0">
                  <a:pos x="wd2" y="hd2"/>
                </a:cxn>
                <a:cxn ang="5400000">
                  <a:pos x="wd2" y="hd2"/>
                </a:cxn>
                <a:cxn ang="10800000">
                  <a:pos x="wd2" y="hd2"/>
                </a:cxn>
                <a:cxn ang="16200000">
                  <a:pos x="wd2" y="hd2"/>
                </a:cxn>
              </a:cxnLst>
              <a:rect l="0" t="0" r="r" b="b"/>
              <a:pathLst>
                <a:path w="21600" h="21600" extrusionOk="0">
                  <a:moveTo>
                    <a:pt x="20840" y="18519"/>
                  </a:moveTo>
                  <a:lnTo>
                    <a:pt x="760" y="18519"/>
                  </a:lnTo>
                  <a:lnTo>
                    <a:pt x="760" y="3081"/>
                  </a:lnTo>
                  <a:lnTo>
                    <a:pt x="20840" y="3081"/>
                  </a:lnTo>
                  <a:cubicBezTo>
                    <a:pt x="20840" y="3081"/>
                    <a:pt x="20840" y="18519"/>
                    <a:pt x="20840" y="18519"/>
                  </a:cubicBezTo>
                  <a:close/>
                  <a:moveTo>
                    <a:pt x="19809" y="0"/>
                  </a:moveTo>
                  <a:lnTo>
                    <a:pt x="1791" y="0"/>
                  </a:lnTo>
                  <a:cubicBezTo>
                    <a:pt x="802" y="0"/>
                    <a:pt x="0" y="427"/>
                    <a:pt x="0" y="955"/>
                  </a:cubicBezTo>
                  <a:lnTo>
                    <a:pt x="0" y="20645"/>
                  </a:lnTo>
                  <a:cubicBezTo>
                    <a:pt x="0" y="21173"/>
                    <a:pt x="802" y="21600"/>
                    <a:pt x="1791" y="21600"/>
                  </a:cubicBezTo>
                  <a:lnTo>
                    <a:pt x="19809" y="21600"/>
                  </a:lnTo>
                  <a:cubicBezTo>
                    <a:pt x="20798" y="21600"/>
                    <a:pt x="21600" y="21173"/>
                    <a:pt x="21600" y="20645"/>
                  </a:cubicBezTo>
                  <a:lnTo>
                    <a:pt x="21600" y="955"/>
                  </a:lnTo>
                  <a:cubicBezTo>
                    <a:pt x="21600" y="427"/>
                    <a:pt x="20798" y="0"/>
                    <a:pt x="19809" y="0"/>
                  </a:cubicBezTo>
                  <a:close/>
                </a:path>
              </a:pathLst>
            </a:custGeom>
            <a:gradFill>
              <a:gsLst>
                <a:gs pos="0">
                  <a:schemeClr val="tx1"/>
                </a:gs>
                <a:gs pos="100000">
                  <a:schemeClr val="tx1">
                    <a:alpha val="78000"/>
                  </a:schemeClr>
                </a:gs>
              </a:gsLst>
              <a:lin ang="180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9" name="Shape 20">
              <a:extLst>
                <a:ext uri="{FF2B5EF4-FFF2-40B4-BE49-F238E27FC236}">
                  <a16:creationId xmlns:a16="http://schemas.microsoft.com/office/drawing/2014/main" id="{AE7710EA-C80C-4C88-AEFA-3FFBF727B244}"/>
                </a:ext>
              </a:extLst>
            </p:cNvPr>
            <p:cNvSpPr/>
            <p:nvPr/>
          </p:nvSpPr>
          <p:spPr>
            <a:xfrm>
              <a:off x="6501236" y="1758575"/>
              <a:ext cx="715404" cy="66512"/>
            </a:xfrm>
            <a:custGeom>
              <a:avLst/>
              <a:gdLst/>
              <a:ahLst/>
              <a:cxnLst>
                <a:cxn ang="0">
                  <a:pos x="wd2" y="hd2"/>
                </a:cxn>
                <a:cxn ang="5400000">
                  <a:pos x="wd2" y="hd2"/>
                </a:cxn>
                <a:cxn ang="10800000">
                  <a:pos x="wd2" y="hd2"/>
                </a:cxn>
                <a:cxn ang="16200000">
                  <a:pos x="wd2" y="hd2"/>
                </a:cxn>
              </a:cxnLst>
              <a:rect l="0" t="0" r="r" b="b"/>
              <a:pathLst>
                <a:path w="21600" h="21600" extrusionOk="0">
                  <a:moveTo>
                    <a:pt x="21600" y="10800"/>
                  </a:moveTo>
                  <a:cubicBezTo>
                    <a:pt x="21600" y="16765"/>
                    <a:pt x="21150" y="21600"/>
                    <a:pt x="20596" y="21600"/>
                  </a:cubicBezTo>
                  <a:lnTo>
                    <a:pt x="1004" y="21600"/>
                  </a:lnTo>
                  <a:cubicBezTo>
                    <a:pt x="450" y="21600"/>
                    <a:pt x="0" y="16765"/>
                    <a:pt x="0" y="10800"/>
                  </a:cubicBezTo>
                  <a:lnTo>
                    <a:pt x="0" y="10800"/>
                  </a:lnTo>
                  <a:cubicBezTo>
                    <a:pt x="0" y="4835"/>
                    <a:pt x="450" y="0"/>
                    <a:pt x="1004" y="0"/>
                  </a:cubicBezTo>
                  <a:lnTo>
                    <a:pt x="20596" y="0"/>
                  </a:lnTo>
                  <a:cubicBezTo>
                    <a:pt x="21150" y="0"/>
                    <a:pt x="21600" y="4835"/>
                    <a:pt x="21600" y="10800"/>
                  </a:cubicBezTo>
                  <a:cubicBezTo>
                    <a:pt x="21600" y="10800"/>
                    <a:pt x="21600" y="10800"/>
                    <a:pt x="21600" y="10800"/>
                  </a:cubicBezTo>
                  <a:close/>
                </a:path>
              </a:pathLst>
            </a:custGeom>
            <a:solidFill>
              <a:schemeClr val="bg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0" name="Shape 21">
              <a:extLst>
                <a:ext uri="{FF2B5EF4-FFF2-40B4-BE49-F238E27FC236}">
                  <a16:creationId xmlns:a16="http://schemas.microsoft.com/office/drawing/2014/main" id="{A07CA109-4B96-481C-88D0-17481902EF48}"/>
                </a:ext>
              </a:extLst>
            </p:cNvPr>
            <p:cNvSpPr/>
            <p:nvPr/>
          </p:nvSpPr>
          <p:spPr>
            <a:xfrm>
              <a:off x="6653328" y="5655916"/>
              <a:ext cx="400824" cy="400824"/>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cubicBezTo>
                    <a:pt x="4835" y="0"/>
                    <a:pt x="0" y="4835"/>
                    <a:pt x="0" y="10800"/>
                  </a:cubicBezTo>
                  <a:cubicBezTo>
                    <a:pt x="0" y="16765"/>
                    <a:pt x="4835" y="21600"/>
                    <a:pt x="10800" y="21600"/>
                  </a:cubicBezTo>
                  <a:cubicBezTo>
                    <a:pt x="16765" y="21600"/>
                    <a:pt x="21600" y="16765"/>
                    <a:pt x="21600" y="10800"/>
                  </a:cubicBezTo>
                  <a:cubicBezTo>
                    <a:pt x="21600" y="4835"/>
                    <a:pt x="16765" y="0"/>
                    <a:pt x="10800" y="0"/>
                  </a:cubicBezTo>
                  <a:close/>
                  <a:moveTo>
                    <a:pt x="8826" y="4962"/>
                  </a:moveTo>
                  <a:lnTo>
                    <a:pt x="12774" y="4962"/>
                  </a:lnTo>
                  <a:cubicBezTo>
                    <a:pt x="14909" y="4962"/>
                    <a:pt x="16638" y="6691"/>
                    <a:pt x="16638" y="8826"/>
                  </a:cubicBezTo>
                  <a:cubicBezTo>
                    <a:pt x="16638" y="8826"/>
                    <a:pt x="16638" y="12774"/>
                    <a:pt x="16638" y="12774"/>
                  </a:cubicBezTo>
                  <a:cubicBezTo>
                    <a:pt x="16638" y="14909"/>
                    <a:pt x="14909" y="16638"/>
                    <a:pt x="12774" y="16638"/>
                  </a:cubicBezTo>
                  <a:lnTo>
                    <a:pt x="8826" y="16638"/>
                  </a:lnTo>
                  <a:cubicBezTo>
                    <a:pt x="6691" y="16638"/>
                    <a:pt x="4962" y="14909"/>
                    <a:pt x="4962" y="12774"/>
                  </a:cubicBezTo>
                  <a:lnTo>
                    <a:pt x="4962" y="8826"/>
                  </a:lnTo>
                  <a:cubicBezTo>
                    <a:pt x="4962" y="6691"/>
                    <a:pt x="6691" y="4962"/>
                    <a:pt x="8826" y="4962"/>
                  </a:cubicBezTo>
                  <a:close/>
                  <a:moveTo>
                    <a:pt x="9359" y="6489"/>
                  </a:moveTo>
                  <a:cubicBezTo>
                    <a:pt x="7773" y="6489"/>
                    <a:pt x="6489" y="7773"/>
                    <a:pt x="6489" y="9359"/>
                  </a:cubicBezTo>
                  <a:lnTo>
                    <a:pt x="6489" y="12294"/>
                  </a:lnTo>
                  <a:cubicBezTo>
                    <a:pt x="6489" y="13881"/>
                    <a:pt x="7773" y="15165"/>
                    <a:pt x="9359" y="15165"/>
                  </a:cubicBezTo>
                  <a:lnTo>
                    <a:pt x="12294" y="15165"/>
                  </a:lnTo>
                  <a:cubicBezTo>
                    <a:pt x="13881" y="15165"/>
                    <a:pt x="15165" y="13881"/>
                    <a:pt x="15165" y="12294"/>
                  </a:cubicBezTo>
                  <a:lnTo>
                    <a:pt x="15165" y="9359"/>
                  </a:lnTo>
                  <a:cubicBezTo>
                    <a:pt x="15165" y="7773"/>
                    <a:pt x="13881" y="6489"/>
                    <a:pt x="12294" y="6489"/>
                  </a:cubicBezTo>
                  <a:lnTo>
                    <a:pt x="9359" y="6489"/>
                  </a:lnTo>
                  <a:close/>
                </a:path>
              </a:pathLst>
            </a:custGeom>
            <a:solidFill>
              <a:schemeClr val="bg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1" name="Oval 40">
              <a:extLst>
                <a:ext uri="{FF2B5EF4-FFF2-40B4-BE49-F238E27FC236}">
                  <a16:creationId xmlns:a16="http://schemas.microsoft.com/office/drawing/2014/main" id="{434ADBD5-7874-4950-B46C-72E30936226C}"/>
                </a:ext>
              </a:extLst>
            </p:cNvPr>
            <p:cNvSpPr/>
            <p:nvPr/>
          </p:nvSpPr>
          <p:spPr>
            <a:xfrm>
              <a:off x="6364607" y="1752594"/>
              <a:ext cx="77088" cy="77088"/>
            </a:xfrm>
            <a:prstGeom prst="ellipse">
              <a:avLst/>
            </a:prstGeom>
            <a:solidFill>
              <a:srgbClr val="FEFEF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7" name="Group 46">
            <a:extLst>
              <a:ext uri="{FF2B5EF4-FFF2-40B4-BE49-F238E27FC236}">
                <a16:creationId xmlns:a16="http://schemas.microsoft.com/office/drawing/2014/main" id="{5E1F7DA5-F7AB-47BA-AC81-9B2A323C5F92}"/>
              </a:ext>
            </a:extLst>
          </p:cNvPr>
          <p:cNvGrpSpPr/>
          <p:nvPr/>
        </p:nvGrpSpPr>
        <p:grpSpPr>
          <a:xfrm>
            <a:off x="4865959" y="1814513"/>
            <a:ext cx="2460083" cy="4614137"/>
            <a:chOff x="5626711" y="1600146"/>
            <a:chExt cx="2460083" cy="4614137"/>
          </a:xfrm>
        </p:grpSpPr>
        <p:sp>
          <p:nvSpPr>
            <p:cNvPr id="48" name="Shape 19">
              <a:extLst>
                <a:ext uri="{FF2B5EF4-FFF2-40B4-BE49-F238E27FC236}">
                  <a16:creationId xmlns:a16="http://schemas.microsoft.com/office/drawing/2014/main" id="{45202581-CF5E-4996-AFCB-D6783AAEE4B1}"/>
                </a:ext>
              </a:extLst>
            </p:cNvPr>
            <p:cNvSpPr/>
            <p:nvPr/>
          </p:nvSpPr>
          <p:spPr>
            <a:xfrm>
              <a:off x="5626711" y="1600146"/>
              <a:ext cx="2460083" cy="4614137"/>
            </a:xfrm>
            <a:custGeom>
              <a:avLst/>
              <a:gdLst/>
              <a:ahLst/>
              <a:cxnLst>
                <a:cxn ang="0">
                  <a:pos x="wd2" y="hd2"/>
                </a:cxn>
                <a:cxn ang="5400000">
                  <a:pos x="wd2" y="hd2"/>
                </a:cxn>
                <a:cxn ang="10800000">
                  <a:pos x="wd2" y="hd2"/>
                </a:cxn>
                <a:cxn ang="16200000">
                  <a:pos x="wd2" y="hd2"/>
                </a:cxn>
              </a:cxnLst>
              <a:rect l="0" t="0" r="r" b="b"/>
              <a:pathLst>
                <a:path w="21600" h="21600" extrusionOk="0">
                  <a:moveTo>
                    <a:pt x="20840" y="18519"/>
                  </a:moveTo>
                  <a:lnTo>
                    <a:pt x="760" y="18519"/>
                  </a:lnTo>
                  <a:lnTo>
                    <a:pt x="760" y="3081"/>
                  </a:lnTo>
                  <a:lnTo>
                    <a:pt x="20840" y="3081"/>
                  </a:lnTo>
                  <a:cubicBezTo>
                    <a:pt x="20840" y="3081"/>
                    <a:pt x="20840" y="18519"/>
                    <a:pt x="20840" y="18519"/>
                  </a:cubicBezTo>
                  <a:close/>
                  <a:moveTo>
                    <a:pt x="19809" y="0"/>
                  </a:moveTo>
                  <a:lnTo>
                    <a:pt x="1791" y="0"/>
                  </a:lnTo>
                  <a:cubicBezTo>
                    <a:pt x="802" y="0"/>
                    <a:pt x="0" y="427"/>
                    <a:pt x="0" y="955"/>
                  </a:cubicBezTo>
                  <a:lnTo>
                    <a:pt x="0" y="20645"/>
                  </a:lnTo>
                  <a:cubicBezTo>
                    <a:pt x="0" y="21173"/>
                    <a:pt x="802" y="21600"/>
                    <a:pt x="1791" y="21600"/>
                  </a:cubicBezTo>
                  <a:lnTo>
                    <a:pt x="19809" y="21600"/>
                  </a:lnTo>
                  <a:cubicBezTo>
                    <a:pt x="20798" y="21600"/>
                    <a:pt x="21600" y="21173"/>
                    <a:pt x="21600" y="20645"/>
                  </a:cubicBezTo>
                  <a:lnTo>
                    <a:pt x="21600" y="955"/>
                  </a:lnTo>
                  <a:cubicBezTo>
                    <a:pt x="21600" y="427"/>
                    <a:pt x="20798" y="0"/>
                    <a:pt x="19809" y="0"/>
                  </a:cubicBezTo>
                  <a:close/>
                </a:path>
              </a:pathLst>
            </a:custGeom>
            <a:gradFill>
              <a:gsLst>
                <a:gs pos="0">
                  <a:schemeClr val="tx1"/>
                </a:gs>
                <a:gs pos="100000">
                  <a:schemeClr val="tx1">
                    <a:alpha val="78000"/>
                  </a:schemeClr>
                </a:gs>
              </a:gsLst>
              <a:lin ang="180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9" name="Shape 20">
              <a:extLst>
                <a:ext uri="{FF2B5EF4-FFF2-40B4-BE49-F238E27FC236}">
                  <a16:creationId xmlns:a16="http://schemas.microsoft.com/office/drawing/2014/main" id="{716D1072-8383-4EDB-AFA6-B0B4CC70281A}"/>
                </a:ext>
              </a:extLst>
            </p:cNvPr>
            <p:cNvSpPr/>
            <p:nvPr/>
          </p:nvSpPr>
          <p:spPr>
            <a:xfrm>
              <a:off x="6501236" y="1758575"/>
              <a:ext cx="715404" cy="66512"/>
            </a:xfrm>
            <a:custGeom>
              <a:avLst/>
              <a:gdLst/>
              <a:ahLst/>
              <a:cxnLst>
                <a:cxn ang="0">
                  <a:pos x="wd2" y="hd2"/>
                </a:cxn>
                <a:cxn ang="5400000">
                  <a:pos x="wd2" y="hd2"/>
                </a:cxn>
                <a:cxn ang="10800000">
                  <a:pos x="wd2" y="hd2"/>
                </a:cxn>
                <a:cxn ang="16200000">
                  <a:pos x="wd2" y="hd2"/>
                </a:cxn>
              </a:cxnLst>
              <a:rect l="0" t="0" r="r" b="b"/>
              <a:pathLst>
                <a:path w="21600" h="21600" extrusionOk="0">
                  <a:moveTo>
                    <a:pt x="21600" y="10800"/>
                  </a:moveTo>
                  <a:cubicBezTo>
                    <a:pt x="21600" y="16765"/>
                    <a:pt x="21150" y="21600"/>
                    <a:pt x="20596" y="21600"/>
                  </a:cubicBezTo>
                  <a:lnTo>
                    <a:pt x="1004" y="21600"/>
                  </a:lnTo>
                  <a:cubicBezTo>
                    <a:pt x="450" y="21600"/>
                    <a:pt x="0" y="16765"/>
                    <a:pt x="0" y="10800"/>
                  </a:cubicBezTo>
                  <a:lnTo>
                    <a:pt x="0" y="10800"/>
                  </a:lnTo>
                  <a:cubicBezTo>
                    <a:pt x="0" y="4835"/>
                    <a:pt x="450" y="0"/>
                    <a:pt x="1004" y="0"/>
                  </a:cubicBezTo>
                  <a:lnTo>
                    <a:pt x="20596" y="0"/>
                  </a:lnTo>
                  <a:cubicBezTo>
                    <a:pt x="21150" y="0"/>
                    <a:pt x="21600" y="4835"/>
                    <a:pt x="21600" y="10800"/>
                  </a:cubicBezTo>
                  <a:cubicBezTo>
                    <a:pt x="21600" y="10800"/>
                    <a:pt x="21600" y="10800"/>
                    <a:pt x="21600" y="10800"/>
                  </a:cubicBezTo>
                  <a:close/>
                </a:path>
              </a:pathLst>
            </a:custGeom>
            <a:solidFill>
              <a:schemeClr val="bg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0" name="Shape 21">
              <a:extLst>
                <a:ext uri="{FF2B5EF4-FFF2-40B4-BE49-F238E27FC236}">
                  <a16:creationId xmlns:a16="http://schemas.microsoft.com/office/drawing/2014/main" id="{098506B7-619F-4FD6-A2F6-3156DF1BB7A2}"/>
                </a:ext>
              </a:extLst>
            </p:cNvPr>
            <p:cNvSpPr/>
            <p:nvPr/>
          </p:nvSpPr>
          <p:spPr>
            <a:xfrm>
              <a:off x="6653328" y="5655916"/>
              <a:ext cx="400824" cy="400824"/>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cubicBezTo>
                    <a:pt x="4835" y="0"/>
                    <a:pt x="0" y="4835"/>
                    <a:pt x="0" y="10800"/>
                  </a:cubicBezTo>
                  <a:cubicBezTo>
                    <a:pt x="0" y="16765"/>
                    <a:pt x="4835" y="21600"/>
                    <a:pt x="10800" y="21600"/>
                  </a:cubicBezTo>
                  <a:cubicBezTo>
                    <a:pt x="16765" y="21600"/>
                    <a:pt x="21600" y="16765"/>
                    <a:pt x="21600" y="10800"/>
                  </a:cubicBezTo>
                  <a:cubicBezTo>
                    <a:pt x="21600" y="4835"/>
                    <a:pt x="16765" y="0"/>
                    <a:pt x="10800" y="0"/>
                  </a:cubicBezTo>
                  <a:close/>
                  <a:moveTo>
                    <a:pt x="8826" y="4962"/>
                  </a:moveTo>
                  <a:lnTo>
                    <a:pt x="12774" y="4962"/>
                  </a:lnTo>
                  <a:cubicBezTo>
                    <a:pt x="14909" y="4962"/>
                    <a:pt x="16638" y="6691"/>
                    <a:pt x="16638" y="8826"/>
                  </a:cubicBezTo>
                  <a:cubicBezTo>
                    <a:pt x="16638" y="8826"/>
                    <a:pt x="16638" y="12774"/>
                    <a:pt x="16638" y="12774"/>
                  </a:cubicBezTo>
                  <a:cubicBezTo>
                    <a:pt x="16638" y="14909"/>
                    <a:pt x="14909" y="16638"/>
                    <a:pt x="12774" y="16638"/>
                  </a:cubicBezTo>
                  <a:lnTo>
                    <a:pt x="8826" y="16638"/>
                  </a:lnTo>
                  <a:cubicBezTo>
                    <a:pt x="6691" y="16638"/>
                    <a:pt x="4962" y="14909"/>
                    <a:pt x="4962" y="12774"/>
                  </a:cubicBezTo>
                  <a:lnTo>
                    <a:pt x="4962" y="8826"/>
                  </a:lnTo>
                  <a:cubicBezTo>
                    <a:pt x="4962" y="6691"/>
                    <a:pt x="6691" y="4962"/>
                    <a:pt x="8826" y="4962"/>
                  </a:cubicBezTo>
                  <a:close/>
                  <a:moveTo>
                    <a:pt x="9359" y="6489"/>
                  </a:moveTo>
                  <a:cubicBezTo>
                    <a:pt x="7773" y="6489"/>
                    <a:pt x="6489" y="7773"/>
                    <a:pt x="6489" y="9359"/>
                  </a:cubicBezTo>
                  <a:lnTo>
                    <a:pt x="6489" y="12294"/>
                  </a:lnTo>
                  <a:cubicBezTo>
                    <a:pt x="6489" y="13881"/>
                    <a:pt x="7773" y="15165"/>
                    <a:pt x="9359" y="15165"/>
                  </a:cubicBezTo>
                  <a:lnTo>
                    <a:pt x="12294" y="15165"/>
                  </a:lnTo>
                  <a:cubicBezTo>
                    <a:pt x="13881" y="15165"/>
                    <a:pt x="15165" y="13881"/>
                    <a:pt x="15165" y="12294"/>
                  </a:cubicBezTo>
                  <a:lnTo>
                    <a:pt x="15165" y="9359"/>
                  </a:lnTo>
                  <a:cubicBezTo>
                    <a:pt x="15165" y="7773"/>
                    <a:pt x="13881" y="6489"/>
                    <a:pt x="12294" y="6489"/>
                  </a:cubicBezTo>
                  <a:lnTo>
                    <a:pt x="9359" y="6489"/>
                  </a:lnTo>
                  <a:close/>
                </a:path>
              </a:pathLst>
            </a:custGeom>
            <a:solidFill>
              <a:schemeClr val="bg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1" name="Oval 50">
              <a:extLst>
                <a:ext uri="{FF2B5EF4-FFF2-40B4-BE49-F238E27FC236}">
                  <a16:creationId xmlns:a16="http://schemas.microsoft.com/office/drawing/2014/main" id="{0F8201BA-8FD0-44D1-BF84-274955A027CC}"/>
                </a:ext>
              </a:extLst>
            </p:cNvPr>
            <p:cNvSpPr/>
            <p:nvPr/>
          </p:nvSpPr>
          <p:spPr>
            <a:xfrm>
              <a:off x="6364607" y="1752594"/>
              <a:ext cx="77088" cy="77088"/>
            </a:xfrm>
            <a:prstGeom prst="ellipse">
              <a:avLst/>
            </a:prstGeom>
            <a:solidFill>
              <a:srgbClr val="FEFEF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55" name="Group 54">
            <a:extLst>
              <a:ext uri="{FF2B5EF4-FFF2-40B4-BE49-F238E27FC236}">
                <a16:creationId xmlns:a16="http://schemas.microsoft.com/office/drawing/2014/main" id="{590A6213-846C-4C33-B66C-06D3E3CC6A28}"/>
              </a:ext>
            </a:extLst>
          </p:cNvPr>
          <p:cNvGrpSpPr/>
          <p:nvPr/>
        </p:nvGrpSpPr>
        <p:grpSpPr>
          <a:xfrm>
            <a:off x="8460081" y="1814513"/>
            <a:ext cx="2460083" cy="4614137"/>
            <a:chOff x="5626711" y="1600146"/>
            <a:chExt cx="2460083" cy="4614137"/>
          </a:xfrm>
        </p:grpSpPr>
        <p:sp>
          <p:nvSpPr>
            <p:cNvPr id="56" name="Shape 19">
              <a:extLst>
                <a:ext uri="{FF2B5EF4-FFF2-40B4-BE49-F238E27FC236}">
                  <a16:creationId xmlns:a16="http://schemas.microsoft.com/office/drawing/2014/main" id="{06A71E03-7392-457B-8030-99367E3A7DB5}"/>
                </a:ext>
              </a:extLst>
            </p:cNvPr>
            <p:cNvSpPr/>
            <p:nvPr/>
          </p:nvSpPr>
          <p:spPr>
            <a:xfrm>
              <a:off x="5626711" y="1600146"/>
              <a:ext cx="2460083" cy="4614137"/>
            </a:xfrm>
            <a:custGeom>
              <a:avLst/>
              <a:gdLst/>
              <a:ahLst/>
              <a:cxnLst>
                <a:cxn ang="0">
                  <a:pos x="wd2" y="hd2"/>
                </a:cxn>
                <a:cxn ang="5400000">
                  <a:pos x="wd2" y="hd2"/>
                </a:cxn>
                <a:cxn ang="10800000">
                  <a:pos x="wd2" y="hd2"/>
                </a:cxn>
                <a:cxn ang="16200000">
                  <a:pos x="wd2" y="hd2"/>
                </a:cxn>
              </a:cxnLst>
              <a:rect l="0" t="0" r="r" b="b"/>
              <a:pathLst>
                <a:path w="21600" h="21600" extrusionOk="0">
                  <a:moveTo>
                    <a:pt x="20840" y="18519"/>
                  </a:moveTo>
                  <a:lnTo>
                    <a:pt x="760" y="18519"/>
                  </a:lnTo>
                  <a:lnTo>
                    <a:pt x="760" y="3081"/>
                  </a:lnTo>
                  <a:lnTo>
                    <a:pt x="20840" y="3081"/>
                  </a:lnTo>
                  <a:cubicBezTo>
                    <a:pt x="20840" y="3081"/>
                    <a:pt x="20840" y="18519"/>
                    <a:pt x="20840" y="18519"/>
                  </a:cubicBezTo>
                  <a:close/>
                  <a:moveTo>
                    <a:pt x="19809" y="0"/>
                  </a:moveTo>
                  <a:lnTo>
                    <a:pt x="1791" y="0"/>
                  </a:lnTo>
                  <a:cubicBezTo>
                    <a:pt x="802" y="0"/>
                    <a:pt x="0" y="427"/>
                    <a:pt x="0" y="955"/>
                  </a:cubicBezTo>
                  <a:lnTo>
                    <a:pt x="0" y="20645"/>
                  </a:lnTo>
                  <a:cubicBezTo>
                    <a:pt x="0" y="21173"/>
                    <a:pt x="802" y="21600"/>
                    <a:pt x="1791" y="21600"/>
                  </a:cubicBezTo>
                  <a:lnTo>
                    <a:pt x="19809" y="21600"/>
                  </a:lnTo>
                  <a:cubicBezTo>
                    <a:pt x="20798" y="21600"/>
                    <a:pt x="21600" y="21173"/>
                    <a:pt x="21600" y="20645"/>
                  </a:cubicBezTo>
                  <a:lnTo>
                    <a:pt x="21600" y="955"/>
                  </a:lnTo>
                  <a:cubicBezTo>
                    <a:pt x="21600" y="427"/>
                    <a:pt x="20798" y="0"/>
                    <a:pt x="19809" y="0"/>
                  </a:cubicBezTo>
                  <a:close/>
                </a:path>
              </a:pathLst>
            </a:custGeom>
            <a:gradFill>
              <a:gsLst>
                <a:gs pos="0">
                  <a:schemeClr val="tx1"/>
                </a:gs>
                <a:gs pos="100000">
                  <a:schemeClr val="tx1">
                    <a:alpha val="78000"/>
                  </a:schemeClr>
                </a:gs>
              </a:gsLst>
              <a:lin ang="180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7" name="Shape 20">
              <a:extLst>
                <a:ext uri="{FF2B5EF4-FFF2-40B4-BE49-F238E27FC236}">
                  <a16:creationId xmlns:a16="http://schemas.microsoft.com/office/drawing/2014/main" id="{89E39C6D-2755-4C6A-99ED-288AAD5E2432}"/>
                </a:ext>
              </a:extLst>
            </p:cNvPr>
            <p:cNvSpPr/>
            <p:nvPr/>
          </p:nvSpPr>
          <p:spPr>
            <a:xfrm>
              <a:off x="6501236" y="1758575"/>
              <a:ext cx="715404" cy="66512"/>
            </a:xfrm>
            <a:custGeom>
              <a:avLst/>
              <a:gdLst/>
              <a:ahLst/>
              <a:cxnLst>
                <a:cxn ang="0">
                  <a:pos x="wd2" y="hd2"/>
                </a:cxn>
                <a:cxn ang="5400000">
                  <a:pos x="wd2" y="hd2"/>
                </a:cxn>
                <a:cxn ang="10800000">
                  <a:pos x="wd2" y="hd2"/>
                </a:cxn>
                <a:cxn ang="16200000">
                  <a:pos x="wd2" y="hd2"/>
                </a:cxn>
              </a:cxnLst>
              <a:rect l="0" t="0" r="r" b="b"/>
              <a:pathLst>
                <a:path w="21600" h="21600" extrusionOk="0">
                  <a:moveTo>
                    <a:pt x="21600" y="10800"/>
                  </a:moveTo>
                  <a:cubicBezTo>
                    <a:pt x="21600" y="16765"/>
                    <a:pt x="21150" y="21600"/>
                    <a:pt x="20596" y="21600"/>
                  </a:cubicBezTo>
                  <a:lnTo>
                    <a:pt x="1004" y="21600"/>
                  </a:lnTo>
                  <a:cubicBezTo>
                    <a:pt x="450" y="21600"/>
                    <a:pt x="0" y="16765"/>
                    <a:pt x="0" y="10800"/>
                  </a:cubicBezTo>
                  <a:lnTo>
                    <a:pt x="0" y="10800"/>
                  </a:lnTo>
                  <a:cubicBezTo>
                    <a:pt x="0" y="4835"/>
                    <a:pt x="450" y="0"/>
                    <a:pt x="1004" y="0"/>
                  </a:cubicBezTo>
                  <a:lnTo>
                    <a:pt x="20596" y="0"/>
                  </a:lnTo>
                  <a:cubicBezTo>
                    <a:pt x="21150" y="0"/>
                    <a:pt x="21600" y="4835"/>
                    <a:pt x="21600" y="10800"/>
                  </a:cubicBezTo>
                  <a:cubicBezTo>
                    <a:pt x="21600" y="10800"/>
                    <a:pt x="21600" y="10800"/>
                    <a:pt x="21600" y="10800"/>
                  </a:cubicBezTo>
                  <a:close/>
                </a:path>
              </a:pathLst>
            </a:custGeom>
            <a:solidFill>
              <a:schemeClr val="bg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8" name="Shape 21">
              <a:extLst>
                <a:ext uri="{FF2B5EF4-FFF2-40B4-BE49-F238E27FC236}">
                  <a16:creationId xmlns:a16="http://schemas.microsoft.com/office/drawing/2014/main" id="{128F9409-7D51-4458-811A-417D28A05A43}"/>
                </a:ext>
              </a:extLst>
            </p:cNvPr>
            <p:cNvSpPr/>
            <p:nvPr/>
          </p:nvSpPr>
          <p:spPr>
            <a:xfrm>
              <a:off x="6653328" y="5655916"/>
              <a:ext cx="400824" cy="400824"/>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cubicBezTo>
                    <a:pt x="4835" y="0"/>
                    <a:pt x="0" y="4835"/>
                    <a:pt x="0" y="10800"/>
                  </a:cubicBezTo>
                  <a:cubicBezTo>
                    <a:pt x="0" y="16765"/>
                    <a:pt x="4835" y="21600"/>
                    <a:pt x="10800" y="21600"/>
                  </a:cubicBezTo>
                  <a:cubicBezTo>
                    <a:pt x="16765" y="21600"/>
                    <a:pt x="21600" y="16765"/>
                    <a:pt x="21600" y="10800"/>
                  </a:cubicBezTo>
                  <a:cubicBezTo>
                    <a:pt x="21600" y="4835"/>
                    <a:pt x="16765" y="0"/>
                    <a:pt x="10800" y="0"/>
                  </a:cubicBezTo>
                  <a:close/>
                  <a:moveTo>
                    <a:pt x="8826" y="4962"/>
                  </a:moveTo>
                  <a:lnTo>
                    <a:pt x="12774" y="4962"/>
                  </a:lnTo>
                  <a:cubicBezTo>
                    <a:pt x="14909" y="4962"/>
                    <a:pt x="16638" y="6691"/>
                    <a:pt x="16638" y="8826"/>
                  </a:cubicBezTo>
                  <a:cubicBezTo>
                    <a:pt x="16638" y="8826"/>
                    <a:pt x="16638" y="12774"/>
                    <a:pt x="16638" y="12774"/>
                  </a:cubicBezTo>
                  <a:cubicBezTo>
                    <a:pt x="16638" y="14909"/>
                    <a:pt x="14909" y="16638"/>
                    <a:pt x="12774" y="16638"/>
                  </a:cubicBezTo>
                  <a:lnTo>
                    <a:pt x="8826" y="16638"/>
                  </a:lnTo>
                  <a:cubicBezTo>
                    <a:pt x="6691" y="16638"/>
                    <a:pt x="4962" y="14909"/>
                    <a:pt x="4962" y="12774"/>
                  </a:cubicBezTo>
                  <a:lnTo>
                    <a:pt x="4962" y="8826"/>
                  </a:lnTo>
                  <a:cubicBezTo>
                    <a:pt x="4962" y="6691"/>
                    <a:pt x="6691" y="4962"/>
                    <a:pt x="8826" y="4962"/>
                  </a:cubicBezTo>
                  <a:close/>
                  <a:moveTo>
                    <a:pt x="9359" y="6489"/>
                  </a:moveTo>
                  <a:cubicBezTo>
                    <a:pt x="7773" y="6489"/>
                    <a:pt x="6489" y="7773"/>
                    <a:pt x="6489" y="9359"/>
                  </a:cubicBezTo>
                  <a:lnTo>
                    <a:pt x="6489" y="12294"/>
                  </a:lnTo>
                  <a:cubicBezTo>
                    <a:pt x="6489" y="13881"/>
                    <a:pt x="7773" y="15165"/>
                    <a:pt x="9359" y="15165"/>
                  </a:cubicBezTo>
                  <a:lnTo>
                    <a:pt x="12294" y="15165"/>
                  </a:lnTo>
                  <a:cubicBezTo>
                    <a:pt x="13881" y="15165"/>
                    <a:pt x="15165" y="13881"/>
                    <a:pt x="15165" y="12294"/>
                  </a:cubicBezTo>
                  <a:lnTo>
                    <a:pt x="15165" y="9359"/>
                  </a:lnTo>
                  <a:cubicBezTo>
                    <a:pt x="15165" y="7773"/>
                    <a:pt x="13881" y="6489"/>
                    <a:pt x="12294" y="6489"/>
                  </a:cubicBezTo>
                  <a:lnTo>
                    <a:pt x="9359" y="6489"/>
                  </a:lnTo>
                  <a:close/>
                </a:path>
              </a:pathLst>
            </a:custGeom>
            <a:solidFill>
              <a:schemeClr val="bg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9" name="Oval 58">
              <a:extLst>
                <a:ext uri="{FF2B5EF4-FFF2-40B4-BE49-F238E27FC236}">
                  <a16:creationId xmlns:a16="http://schemas.microsoft.com/office/drawing/2014/main" id="{783F4502-CCFA-4414-8DD1-A8AC5B03C6F9}"/>
                </a:ext>
              </a:extLst>
            </p:cNvPr>
            <p:cNvSpPr/>
            <p:nvPr/>
          </p:nvSpPr>
          <p:spPr>
            <a:xfrm>
              <a:off x="6364607" y="1752594"/>
              <a:ext cx="77088" cy="77088"/>
            </a:xfrm>
            <a:prstGeom prst="ellipse">
              <a:avLst/>
            </a:prstGeom>
            <a:solidFill>
              <a:srgbClr val="FEFEF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95" name="Rectangle 94">
            <a:extLst>
              <a:ext uri="{FF2B5EF4-FFF2-40B4-BE49-F238E27FC236}">
                <a16:creationId xmlns:a16="http://schemas.microsoft.com/office/drawing/2014/main" id="{1C4DDF8E-A875-4FC2-822F-DEB36F3DB2FE}"/>
              </a:ext>
            </a:extLst>
          </p:cNvPr>
          <p:cNvSpPr/>
          <p:nvPr/>
        </p:nvSpPr>
        <p:spPr>
          <a:xfrm>
            <a:off x="1423085" y="2692975"/>
            <a:ext cx="2151560" cy="2889958"/>
          </a:xfrm>
          <a:prstGeom prst="rect">
            <a:avLst/>
          </a:prstGeom>
        </p:spPr>
        <p:txBody>
          <a:bodyPr wrap="square">
            <a:spAutoFit/>
          </a:bodyPr>
          <a:lstStyle/>
          <a:p>
            <a:pPr algn="ctr">
              <a:lnSpc>
                <a:spcPts val="2000"/>
              </a:lnSpc>
            </a:pPr>
            <a:r>
              <a:rPr lang="en-US" sz="1200" b="1" dirty="0">
                <a:solidFill>
                  <a:schemeClr val="bg1"/>
                </a:solidFill>
                <a:latin typeface="Open Sans" panose="020B0606030504020204" pitchFamily="34" charset="0"/>
              </a:rPr>
              <a:t>Lorem Ipsum</a:t>
            </a:r>
            <a:r>
              <a:rPr lang="en-US" sz="1200" dirty="0">
                <a:solidFill>
                  <a:schemeClr val="bg1"/>
                </a:solidFill>
                <a:latin typeface="Open Sans" panose="020B0606030504020204" pitchFamily="34" charset="0"/>
              </a:rPr>
              <a:t> is simply dummy text of the printing and typesetting industry. Lorem Ipsum has been the industry's standard dummy text ever since the 1500s, when an unknown printer took a galley of type and centuries, but also the leap into electronic typesetting, remaining essentially</a:t>
            </a:r>
            <a:endParaRPr lang="en-US" sz="1200" dirty="0">
              <a:solidFill>
                <a:schemeClr val="bg1"/>
              </a:solidFill>
            </a:endParaRPr>
          </a:p>
        </p:txBody>
      </p:sp>
      <p:sp>
        <p:nvSpPr>
          <p:cNvPr id="96" name="Rectangle 95">
            <a:extLst>
              <a:ext uri="{FF2B5EF4-FFF2-40B4-BE49-F238E27FC236}">
                <a16:creationId xmlns:a16="http://schemas.microsoft.com/office/drawing/2014/main" id="{BB2EA51F-366D-4E7F-9B3F-5F337D8DB5A9}"/>
              </a:ext>
            </a:extLst>
          </p:cNvPr>
          <p:cNvSpPr/>
          <p:nvPr/>
        </p:nvSpPr>
        <p:spPr>
          <a:xfrm>
            <a:off x="5017208" y="2692974"/>
            <a:ext cx="2151560" cy="2889958"/>
          </a:xfrm>
          <a:prstGeom prst="rect">
            <a:avLst/>
          </a:prstGeom>
        </p:spPr>
        <p:txBody>
          <a:bodyPr wrap="square">
            <a:spAutoFit/>
          </a:bodyPr>
          <a:lstStyle/>
          <a:p>
            <a:pPr algn="ctr">
              <a:lnSpc>
                <a:spcPts val="2000"/>
              </a:lnSpc>
            </a:pPr>
            <a:r>
              <a:rPr lang="en-US" sz="1200" b="1" dirty="0">
                <a:solidFill>
                  <a:schemeClr val="bg1"/>
                </a:solidFill>
                <a:latin typeface="Open Sans" panose="020B0606030504020204" pitchFamily="34" charset="0"/>
              </a:rPr>
              <a:t>Lorem Ipsum</a:t>
            </a:r>
            <a:r>
              <a:rPr lang="en-US" sz="1200" dirty="0">
                <a:solidFill>
                  <a:schemeClr val="bg1"/>
                </a:solidFill>
                <a:latin typeface="Open Sans" panose="020B0606030504020204" pitchFamily="34" charset="0"/>
              </a:rPr>
              <a:t> is simply dummy text of the printing and typesetting industry. Lorem Ipsum has been the industry's standard dummy text ever since the 1500s, when an unknown printer took a galley of type and centuries, but also the leap into electronic typesetting, remaining essentially</a:t>
            </a:r>
            <a:endParaRPr lang="en-US" sz="1200" dirty="0">
              <a:solidFill>
                <a:schemeClr val="bg1"/>
              </a:solidFill>
            </a:endParaRPr>
          </a:p>
        </p:txBody>
      </p:sp>
      <p:sp>
        <p:nvSpPr>
          <p:cNvPr id="97" name="Rectangle 96">
            <a:extLst>
              <a:ext uri="{FF2B5EF4-FFF2-40B4-BE49-F238E27FC236}">
                <a16:creationId xmlns:a16="http://schemas.microsoft.com/office/drawing/2014/main" id="{5AF5973F-8C74-403B-BD94-9AD0152C2C8C}"/>
              </a:ext>
            </a:extLst>
          </p:cNvPr>
          <p:cNvSpPr/>
          <p:nvPr/>
        </p:nvSpPr>
        <p:spPr>
          <a:xfrm>
            <a:off x="8617355" y="2692973"/>
            <a:ext cx="2151560" cy="2889958"/>
          </a:xfrm>
          <a:prstGeom prst="rect">
            <a:avLst/>
          </a:prstGeom>
        </p:spPr>
        <p:txBody>
          <a:bodyPr wrap="square">
            <a:spAutoFit/>
          </a:bodyPr>
          <a:lstStyle/>
          <a:p>
            <a:pPr algn="ctr">
              <a:lnSpc>
                <a:spcPts val="2000"/>
              </a:lnSpc>
            </a:pPr>
            <a:r>
              <a:rPr lang="en-US" sz="1200" b="1" dirty="0">
                <a:solidFill>
                  <a:schemeClr val="bg1"/>
                </a:solidFill>
                <a:latin typeface="Open Sans" panose="020B0606030504020204" pitchFamily="34" charset="0"/>
              </a:rPr>
              <a:t>Lorem Ipsum</a:t>
            </a:r>
            <a:r>
              <a:rPr lang="en-US" sz="1200" dirty="0">
                <a:solidFill>
                  <a:schemeClr val="bg1"/>
                </a:solidFill>
                <a:latin typeface="Open Sans" panose="020B0606030504020204" pitchFamily="34" charset="0"/>
              </a:rPr>
              <a:t> is simply dummy text of the printing and typesetting industry. Lorem Ipsum has been the industry's standard dummy text ever since the 1500s, when an unknown printer took a galley of type and centuries, but also the leap into electronic typesetting, remaining essentially</a:t>
            </a:r>
            <a:endParaRPr lang="en-US" sz="1200" dirty="0">
              <a:solidFill>
                <a:schemeClr val="bg1"/>
              </a:solidFill>
            </a:endParaRPr>
          </a:p>
        </p:txBody>
      </p:sp>
      <p:sp>
        <p:nvSpPr>
          <p:cNvPr id="3" name="Picture Placeholder 2">
            <a:extLst>
              <a:ext uri="{FF2B5EF4-FFF2-40B4-BE49-F238E27FC236}">
                <a16:creationId xmlns:a16="http://schemas.microsoft.com/office/drawing/2014/main" id="{A0EBB301-0128-4174-B592-BA891CB0619B}"/>
              </a:ext>
            </a:extLst>
          </p:cNvPr>
          <p:cNvSpPr>
            <a:spLocks noGrp="1"/>
          </p:cNvSpPr>
          <p:nvPr>
            <p:ph type="pic" sz="quarter" idx="175"/>
          </p:nvPr>
        </p:nvSpPr>
        <p:spPr/>
      </p:sp>
      <p:sp>
        <p:nvSpPr>
          <p:cNvPr id="7" name="Picture Placeholder 6">
            <a:extLst>
              <a:ext uri="{FF2B5EF4-FFF2-40B4-BE49-F238E27FC236}">
                <a16:creationId xmlns:a16="http://schemas.microsoft.com/office/drawing/2014/main" id="{E26C67C4-2A18-4630-8174-49B903B05A54}"/>
              </a:ext>
            </a:extLst>
          </p:cNvPr>
          <p:cNvSpPr>
            <a:spLocks noGrp="1"/>
          </p:cNvSpPr>
          <p:nvPr>
            <p:ph type="pic" sz="quarter" idx="174"/>
          </p:nvPr>
        </p:nvSpPr>
        <p:spPr/>
      </p:sp>
      <p:sp>
        <p:nvSpPr>
          <p:cNvPr id="10" name="Picture Placeholder 9">
            <a:extLst>
              <a:ext uri="{FF2B5EF4-FFF2-40B4-BE49-F238E27FC236}">
                <a16:creationId xmlns:a16="http://schemas.microsoft.com/office/drawing/2014/main" id="{7A277854-5001-40CD-8FBF-784265FDA251}"/>
              </a:ext>
            </a:extLst>
          </p:cNvPr>
          <p:cNvSpPr>
            <a:spLocks noGrp="1"/>
          </p:cNvSpPr>
          <p:nvPr>
            <p:ph type="pic" sz="quarter" idx="173"/>
          </p:nvPr>
        </p:nvSpPr>
        <p:spPr/>
      </p:sp>
    </p:spTree>
    <p:extLst>
      <p:ext uri="{BB962C8B-B14F-4D97-AF65-F5344CB8AC3E}">
        <p14:creationId xmlns:p14="http://schemas.microsoft.com/office/powerpoint/2010/main" val="105434438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Oval 1">
            <a:extLst>
              <a:ext uri="{FF2B5EF4-FFF2-40B4-BE49-F238E27FC236}">
                <a16:creationId xmlns:a16="http://schemas.microsoft.com/office/drawing/2014/main" id="{E59C373A-54E8-46A6-A5FE-00B7A1350436}"/>
              </a:ext>
            </a:extLst>
          </p:cNvPr>
          <p:cNvSpPr/>
          <p:nvPr/>
        </p:nvSpPr>
        <p:spPr>
          <a:xfrm>
            <a:off x="643754" y="2200729"/>
            <a:ext cx="2311401" cy="231140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Oval 33">
            <a:extLst>
              <a:ext uri="{FF2B5EF4-FFF2-40B4-BE49-F238E27FC236}">
                <a16:creationId xmlns:a16="http://schemas.microsoft.com/office/drawing/2014/main" id="{26F2B578-BEBB-49EA-BB17-A70EE0B81EF2}"/>
              </a:ext>
            </a:extLst>
          </p:cNvPr>
          <p:cNvSpPr/>
          <p:nvPr/>
        </p:nvSpPr>
        <p:spPr>
          <a:xfrm>
            <a:off x="3508118" y="2200729"/>
            <a:ext cx="2311401" cy="231140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Oval 40">
            <a:extLst>
              <a:ext uri="{FF2B5EF4-FFF2-40B4-BE49-F238E27FC236}">
                <a16:creationId xmlns:a16="http://schemas.microsoft.com/office/drawing/2014/main" id="{EC1E2AF3-D7C6-4C90-8280-52BE5E9EF9FF}"/>
              </a:ext>
            </a:extLst>
          </p:cNvPr>
          <p:cNvSpPr/>
          <p:nvPr/>
        </p:nvSpPr>
        <p:spPr>
          <a:xfrm>
            <a:off x="6372482" y="2200729"/>
            <a:ext cx="2311401" cy="231140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Oval 47">
            <a:extLst>
              <a:ext uri="{FF2B5EF4-FFF2-40B4-BE49-F238E27FC236}">
                <a16:creationId xmlns:a16="http://schemas.microsoft.com/office/drawing/2014/main" id="{1314BF39-F92E-4727-B114-AA12496E3571}"/>
              </a:ext>
            </a:extLst>
          </p:cNvPr>
          <p:cNvSpPr/>
          <p:nvPr/>
        </p:nvSpPr>
        <p:spPr>
          <a:xfrm>
            <a:off x="9236845" y="2200729"/>
            <a:ext cx="2311401" cy="231140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8</a:t>
            </a:fld>
            <a:endParaRPr lang="en-US"/>
          </a:p>
        </p:txBody>
      </p:sp>
      <p:sp>
        <p:nvSpPr>
          <p:cNvPr id="5" name="Subtitle 4"/>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p:cNvSpPr>
            <a:spLocks noGrp="1"/>
          </p:cNvSpPr>
          <p:nvPr>
            <p:ph type="title" idx="4294967295"/>
          </p:nvPr>
        </p:nvSpPr>
        <p:spPr>
          <a:xfrm>
            <a:off x="838200" y="481013"/>
            <a:ext cx="10515600" cy="679450"/>
          </a:xfrm>
        </p:spPr>
        <p:txBody>
          <a:bodyPr/>
          <a:lstStyle/>
          <a:p>
            <a:r>
              <a:rPr lang="en-US" b="1" dirty="0"/>
              <a:t>Our Services</a:t>
            </a:r>
          </a:p>
        </p:txBody>
      </p:sp>
      <p:grpSp>
        <p:nvGrpSpPr>
          <p:cNvPr id="54" name="Group 53">
            <a:extLst>
              <a:ext uri="{FF2B5EF4-FFF2-40B4-BE49-F238E27FC236}">
                <a16:creationId xmlns:a16="http://schemas.microsoft.com/office/drawing/2014/main" id="{719F1EF0-6EB5-4C0B-85ED-963204850CAB}"/>
              </a:ext>
            </a:extLst>
          </p:cNvPr>
          <p:cNvGrpSpPr/>
          <p:nvPr/>
        </p:nvGrpSpPr>
        <p:grpSpPr>
          <a:xfrm>
            <a:off x="950768" y="5033727"/>
            <a:ext cx="1697372" cy="834350"/>
            <a:chOff x="2126253" y="3896702"/>
            <a:chExt cx="1697372" cy="834350"/>
          </a:xfrm>
        </p:grpSpPr>
        <p:sp>
          <p:nvSpPr>
            <p:cNvPr id="63" name="Rectangle 17">
              <a:extLst>
                <a:ext uri="{FF2B5EF4-FFF2-40B4-BE49-F238E27FC236}">
                  <a16:creationId xmlns:a16="http://schemas.microsoft.com/office/drawing/2014/main" id="{896A2AAB-FADA-4EAA-93C1-887E65E9188C}"/>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64" name="TextBox 63">
              <a:extLst>
                <a:ext uri="{FF2B5EF4-FFF2-40B4-BE49-F238E27FC236}">
                  <a16:creationId xmlns:a16="http://schemas.microsoft.com/office/drawing/2014/main" id="{4F78EFDC-3B0E-496E-9B13-87D8E098DC3E}"/>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nvGrpSpPr>
          <p:cNvPr id="65" name="Group 64">
            <a:extLst>
              <a:ext uri="{FF2B5EF4-FFF2-40B4-BE49-F238E27FC236}">
                <a16:creationId xmlns:a16="http://schemas.microsoft.com/office/drawing/2014/main" id="{89FCB725-8452-48CA-9415-31C011B9BF86}"/>
              </a:ext>
            </a:extLst>
          </p:cNvPr>
          <p:cNvGrpSpPr/>
          <p:nvPr/>
        </p:nvGrpSpPr>
        <p:grpSpPr>
          <a:xfrm>
            <a:off x="3815132" y="5033727"/>
            <a:ext cx="1697372" cy="834350"/>
            <a:chOff x="2126253" y="3896702"/>
            <a:chExt cx="1697372" cy="834350"/>
          </a:xfrm>
        </p:grpSpPr>
        <p:sp>
          <p:nvSpPr>
            <p:cNvPr id="66" name="Rectangle 17">
              <a:extLst>
                <a:ext uri="{FF2B5EF4-FFF2-40B4-BE49-F238E27FC236}">
                  <a16:creationId xmlns:a16="http://schemas.microsoft.com/office/drawing/2014/main" id="{1AAB3781-7BE7-48E3-9E22-A6AD3C6791B9}"/>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67" name="TextBox 66">
              <a:extLst>
                <a:ext uri="{FF2B5EF4-FFF2-40B4-BE49-F238E27FC236}">
                  <a16:creationId xmlns:a16="http://schemas.microsoft.com/office/drawing/2014/main" id="{AB459F69-0593-4A3A-8E86-2B549528A8A4}"/>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nvGrpSpPr>
          <p:cNvPr id="68" name="Group 67">
            <a:extLst>
              <a:ext uri="{FF2B5EF4-FFF2-40B4-BE49-F238E27FC236}">
                <a16:creationId xmlns:a16="http://schemas.microsoft.com/office/drawing/2014/main" id="{4884A16D-28AC-41BF-8ED5-C2511E88303F}"/>
              </a:ext>
            </a:extLst>
          </p:cNvPr>
          <p:cNvGrpSpPr/>
          <p:nvPr/>
        </p:nvGrpSpPr>
        <p:grpSpPr>
          <a:xfrm>
            <a:off x="6679496" y="5033727"/>
            <a:ext cx="1697372" cy="834350"/>
            <a:chOff x="2126253" y="3896702"/>
            <a:chExt cx="1697372" cy="834350"/>
          </a:xfrm>
        </p:grpSpPr>
        <p:sp>
          <p:nvSpPr>
            <p:cNvPr id="69" name="Rectangle 17">
              <a:extLst>
                <a:ext uri="{FF2B5EF4-FFF2-40B4-BE49-F238E27FC236}">
                  <a16:creationId xmlns:a16="http://schemas.microsoft.com/office/drawing/2014/main" id="{87DC3E46-B57F-4E07-9F29-27FFF5E3D0D3}"/>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70" name="TextBox 69">
              <a:extLst>
                <a:ext uri="{FF2B5EF4-FFF2-40B4-BE49-F238E27FC236}">
                  <a16:creationId xmlns:a16="http://schemas.microsoft.com/office/drawing/2014/main" id="{4D7CFAD5-993E-4167-BC78-E00E42AC7AD1}"/>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nvGrpSpPr>
          <p:cNvPr id="71" name="Group 70">
            <a:extLst>
              <a:ext uri="{FF2B5EF4-FFF2-40B4-BE49-F238E27FC236}">
                <a16:creationId xmlns:a16="http://schemas.microsoft.com/office/drawing/2014/main" id="{8BC140A1-315E-4E00-8DCE-8FE058CF8BAD}"/>
              </a:ext>
            </a:extLst>
          </p:cNvPr>
          <p:cNvGrpSpPr/>
          <p:nvPr/>
        </p:nvGrpSpPr>
        <p:grpSpPr>
          <a:xfrm>
            <a:off x="9543860" y="5033727"/>
            <a:ext cx="1697372" cy="834350"/>
            <a:chOff x="2126253" y="3896702"/>
            <a:chExt cx="1697372" cy="834350"/>
          </a:xfrm>
        </p:grpSpPr>
        <p:sp>
          <p:nvSpPr>
            <p:cNvPr id="72" name="Rectangle 17">
              <a:extLst>
                <a:ext uri="{FF2B5EF4-FFF2-40B4-BE49-F238E27FC236}">
                  <a16:creationId xmlns:a16="http://schemas.microsoft.com/office/drawing/2014/main" id="{424801BF-A44C-4D68-A671-D5C9B2BB23C8}"/>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73" name="TextBox 72">
              <a:extLst>
                <a:ext uri="{FF2B5EF4-FFF2-40B4-BE49-F238E27FC236}">
                  <a16:creationId xmlns:a16="http://schemas.microsoft.com/office/drawing/2014/main" id="{4E7582EC-9C17-4CD0-801C-66F5D6862BD4}"/>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sp>
        <p:nvSpPr>
          <p:cNvPr id="6" name="Picture Placeholder 5">
            <a:extLst>
              <a:ext uri="{FF2B5EF4-FFF2-40B4-BE49-F238E27FC236}">
                <a16:creationId xmlns:a16="http://schemas.microsoft.com/office/drawing/2014/main" id="{FB0A6AF2-8448-4902-A10F-0CD0C9C419CF}"/>
              </a:ext>
            </a:extLst>
          </p:cNvPr>
          <p:cNvSpPr>
            <a:spLocks noGrp="1"/>
          </p:cNvSpPr>
          <p:nvPr>
            <p:ph type="pic" sz="quarter" idx="173"/>
          </p:nvPr>
        </p:nvSpPr>
        <p:spPr/>
      </p:sp>
      <p:sp>
        <p:nvSpPr>
          <p:cNvPr id="8" name="Picture Placeholder 7">
            <a:extLst>
              <a:ext uri="{FF2B5EF4-FFF2-40B4-BE49-F238E27FC236}">
                <a16:creationId xmlns:a16="http://schemas.microsoft.com/office/drawing/2014/main" id="{89FB9756-CCA3-42EE-829E-EBD4C0790698}"/>
              </a:ext>
            </a:extLst>
          </p:cNvPr>
          <p:cNvSpPr>
            <a:spLocks noGrp="1"/>
          </p:cNvSpPr>
          <p:nvPr>
            <p:ph type="pic" sz="quarter" idx="174"/>
          </p:nvPr>
        </p:nvSpPr>
        <p:spPr/>
      </p:sp>
      <p:sp>
        <p:nvSpPr>
          <p:cNvPr id="10" name="Picture Placeholder 9">
            <a:extLst>
              <a:ext uri="{FF2B5EF4-FFF2-40B4-BE49-F238E27FC236}">
                <a16:creationId xmlns:a16="http://schemas.microsoft.com/office/drawing/2014/main" id="{CB6C2592-8406-48B5-9BDA-6969D4337375}"/>
              </a:ext>
            </a:extLst>
          </p:cNvPr>
          <p:cNvSpPr>
            <a:spLocks noGrp="1"/>
          </p:cNvSpPr>
          <p:nvPr>
            <p:ph type="pic" sz="quarter" idx="175"/>
          </p:nvPr>
        </p:nvSpPr>
        <p:spPr/>
      </p:sp>
      <p:sp>
        <p:nvSpPr>
          <p:cNvPr id="12" name="Picture Placeholder 11">
            <a:extLst>
              <a:ext uri="{FF2B5EF4-FFF2-40B4-BE49-F238E27FC236}">
                <a16:creationId xmlns:a16="http://schemas.microsoft.com/office/drawing/2014/main" id="{4B922784-6B1D-4E8C-A434-CC461400634A}"/>
              </a:ext>
            </a:extLst>
          </p:cNvPr>
          <p:cNvSpPr>
            <a:spLocks noGrp="1"/>
          </p:cNvSpPr>
          <p:nvPr>
            <p:ph type="pic" sz="quarter" idx="176"/>
          </p:nvPr>
        </p:nvSpPr>
        <p:spPr/>
      </p:sp>
    </p:spTree>
    <p:extLst>
      <p:ext uri="{BB962C8B-B14F-4D97-AF65-F5344CB8AC3E}">
        <p14:creationId xmlns:p14="http://schemas.microsoft.com/office/powerpoint/2010/main" val="1084577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CCA05DB1-2439-4CDE-B8F9-C2E604D0183D}"/>
              </a:ext>
            </a:extLst>
          </p:cNvPr>
          <p:cNvSpPr/>
          <p:nvPr/>
        </p:nvSpPr>
        <p:spPr>
          <a:xfrm>
            <a:off x="0" y="1733760"/>
            <a:ext cx="12192000" cy="2513288"/>
          </a:xfrm>
          <a:prstGeom prst="rect">
            <a:avLst/>
          </a:prstGeom>
          <a:solidFill>
            <a:schemeClr val="accent6">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9</a:t>
            </a:fld>
            <a:endParaRPr lang="en-US"/>
          </a:p>
        </p:txBody>
      </p:sp>
      <p:grpSp>
        <p:nvGrpSpPr>
          <p:cNvPr id="6" name="Group 5">
            <a:extLst>
              <a:ext uri="{FF2B5EF4-FFF2-40B4-BE49-F238E27FC236}">
                <a16:creationId xmlns:a16="http://schemas.microsoft.com/office/drawing/2014/main" id="{59AAEC5F-C0B5-4B96-90CE-5E8F0D14C92E}"/>
              </a:ext>
            </a:extLst>
          </p:cNvPr>
          <p:cNvGrpSpPr/>
          <p:nvPr/>
        </p:nvGrpSpPr>
        <p:grpSpPr>
          <a:xfrm>
            <a:off x="1574986" y="2733158"/>
            <a:ext cx="9042028" cy="534645"/>
            <a:chOff x="1487128" y="3086286"/>
            <a:chExt cx="9042028" cy="534645"/>
          </a:xfrm>
        </p:grpSpPr>
        <p:sp>
          <p:nvSpPr>
            <p:cNvPr id="9" name="Oval 8">
              <a:extLst>
                <a:ext uri="{FF2B5EF4-FFF2-40B4-BE49-F238E27FC236}">
                  <a16:creationId xmlns:a16="http://schemas.microsoft.com/office/drawing/2014/main" id="{A868F6ED-B7C5-4FE6-A54E-15D62A095F6E}"/>
                </a:ext>
              </a:extLst>
            </p:cNvPr>
            <p:cNvSpPr/>
            <p:nvPr/>
          </p:nvSpPr>
          <p:spPr>
            <a:xfrm>
              <a:off x="1487128" y="3086286"/>
              <a:ext cx="520798" cy="520798"/>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a:extLst>
                <a:ext uri="{FF2B5EF4-FFF2-40B4-BE49-F238E27FC236}">
                  <a16:creationId xmlns:a16="http://schemas.microsoft.com/office/drawing/2014/main" id="{2B610BFC-C91A-4EA5-8E83-7C6CF13848EA}"/>
                </a:ext>
              </a:extLst>
            </p:cNvPr>
            <p:cNvSpPr/>
            <p:nvPr/>
          </p:nvSpPr>
          <p:spPr>
            <a:xfrm>
              <a:off x="4653476" y="3092339"/>
              <a:ext cx="520798" cy="520798"/>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a:extLst>
                <a:ext uri="{FF2B5EF4-FFF2-40B4-BE49-F238E27FC236}">
                  <a16:creationId xmlns:a16="http://schemas.microsoft.com/office/drawing/2014/main" id="{35F5DCC2-DD92-4D96-8C45-C83F34337214}"/>
                </a:ext>
              </a:extLst>
            </p:cNvPr>
            <p:cNvSpPr/>
            <p:nvPr/>
          </p:nvSpPr>
          <p:spPr>
            <a:xfrm>
              <a:off x="7819824" y="3100133"/>
              <a:ext cx="520798" cy="520798"/>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TextBox 11">
              <a:extLst>
                <a:ext uri="{FF2B5EF4-FFF2-40B4-BE49-F238E27FC236}">
                  <a16:creationId xmlns:a16="http://schemas.microsoft.com/office/drawing/2014/main" id="{E8AFEC93-8FE0-4460-B47B-71CC677F0D4C}"/>
                </a:ext>
              </a:extLst>
            </p:cNvPr>
            <p:cNvSpPr txBox="1"/>
            <p:nvPr/>
          </p:nvSpPr>
          <p:spPr>
            <a:xfrm>
              <a:off x="1525524" y="3130412"/>
              <a:ext cx="452672" cy="400110"/>
            </a:xfrm>
            <a:prstGeom prst="rect">
              <a:avLst/>
            </a:prstGeom>
            <a:noFill/>
          </p:spPr>
          <p:txBody>
            <a:bodyPr wrap="square" rtlCol="0" anchor="ctr">
              <a:spAutoFit/>
            </a:bodyPr>
            <a:lstStyle/>
            <a:p>
              <a:pPr algn="ctr"/>
              <a:r>
                <a:rPr lang="en-US" sz="2000" dirty="0">
                  <a:solidFill>
                    <a:srgbClr val="FEFEFE"/>
                  </a:solidFill>
                  <a:latin typeface="FontAwesome" charset="0"/>
                  <a:ea typeface="FontAwesome" charset="0"/>
                  <a:cs typeface="FontAwesome" charset="0"/>
                </a:rPr>
                <a:t></a:t>
              </a:r>
              <a:endParaRPr lang="en-US" sz="2000" b="1" spc="-100" dirty="0">
                <a:solidFill>
                  <a:srgbClr val="FEFEFE"/>
                </a:solidFill>
                <a:latin typeface="FontAwesome" charset="0"/>
                <a:ea typeface="FontAwesome" charset="0"/>
                <a:cs typeface="FontAwesome" charset="0"/>
              </a:endParaRPr>
            </a:p>
          </p:txBody>
        </p:sp>
        <p:sp>
          <p:nvSpPr>
            <p:cNvPr id="13" name="TextBox 12">
              <a:extLst>
                <a:ext uri="{FF2B5EF4-FFF2-40B4-BE49-F238E27FC236}">
                  <a16:creationId xmlns:a16="http://schemas.microsoft.com/office/drawing/2014/main" id="{1DA0AB70-E4DA-4A24-9D65-842D9C093BB9}"/>
                </a:ext>
              </a:extLst>
            </p:cNvPr>
            <p:cNvSpPr txBox="1"/>
            <p:nvPr/>
          </p:nvSpPr>
          <p:spPr>
            <a:xfrm>
              <a:off x="4709838" y="3133963"/>
              <a:ext cx="431608" cy="400110"/>
            </a:xfrm>
            <a:prstGeom prst="rect">
              <a:avLst/>
            </a:prstGeom>
            <a:noFill/>
          </p:spPr>
          <p:txBody>
            <a:bodyPr wrap="square" rtlCol="0" anchor="ctr">
              <a:spAutoFit/>
            </a:bodyPr>
            <a:lstStyle/>
            <a:p>
              <a:pPr algn="ctr"/>
              <a:r>
                <a:rPr lang="en-US" sz="2000" dirty="0">
                  <a:solidFill>
                    <a:srgbClr val="FEFEFE"/>
                  </a:solidFill>
                  <a:latin typeface="FontAwesome" charset="0"/>
                  <a:ea typeface="FontAwesome" charset="0"/>
                  <a:cs typeface="FontAwesome" charset="0"/>
                </a:rPr>
                <a:t></a:t>
              </a:r>
              <a:endParaRPr lang="en-US" sz="2000" b="1" spc="-100" dirty="0">
                <a:solidFill>
                  <a:srgbClr val="FEFEFE"/>
                </a:solidFill>
                <a:latin typeface="FontAwesome" charset="0"/>
                <a:ea typeface="FontAwesome" charset="0"/>
                <a:cs typeface="FontAwesome" charset="0"/>
              </a:endParaRPr>
            </a:p>
          </p:txBody>
        </p:sp>
        <p:sp>
          <p:nvSpPr>
            <p:cNvPr id="14" name="TextBox 13">
              <a:extLst>
                <a:ext uri="{FF2B5EF4-FFF2-40B4-BE49-F238E27FC236}">
                  <a16:creationId xmlns:a16="http://schemas.microsoft.com/office/drawing/2014/main" id="{B33B336E-BC9E-479F-9452-1CE996B359C2}"/>
                </a:ext>
              </a:extLst>
            </p:cNvPr>
            <p:cNvSpPr txBox="1"/>
            <p:nvPr/>
          </p:nvSpPr>
          <p:spPr>
            <a:xfrm>
              <a:off x="7896219" y="3122969"/>
              <a:ext cx="380806" cy="400110"/>
            </a:xfrm>
            <a:prstGeom prst="rect">
              <a:avLst/>
            </a:prstGeom>
            <a:noFill/>
          </p:spPr>
          <p:txBody>
            <a:bodyPr wrap="square" rtlCol="0" anchor="ctr">
              <a:spAutoFit/>
            </a:bodyPr>
            <a:lstStyle/>
            <a:p>
              <a:pPr algn="ctr"/>
              <a:r>
                <a:rPr lang="en-US" sz="2000" dirty="0">
                  <a:solidFill>
                    <a:srgbClr val="FEFEFE"/>
                  </a:solidFill>
                  <a:latin typeface="FontAwesome" charset="0"/>
                  <a:ea typeface="FontAwesome" charset="0"/>
                  <a:cs typeface="FontAwesome" charset="0"/>
                </a:rPr>
                <a:t></a:t>
              </a:r>
              <a:endParaRPr lang="en-US" sz="2000" b="1" spc="-100" dirty="0">
                <a:solidFill>
                  <a:srgbClr val="FEFEFE"/>
                </a:solidFill>
                <a:latin typeface="FontAwesome" charset="0"/>
                <a:ea typeface="FontAwesome" charset="0"/>
                <a:cs typeface="FontAwesome" charset="0"/>
              </a:endParaRPr>
            </a:p>
          </p:txBody>
        </p:sp>
        <p:sp>
          <p:nvSpPr>
            <p:cNvPr id="15" name="TextBox 14">
              <a:extLst>
                <a:ext uri="{FF2B5EF4-FFF2-40B4-BE49-F238E27FC236}">
                  <a16:creationId xmlns:a16="http://schemas.microsoft.com/office/drawing/2014/main" id="{B262BCE5-33B0-4A1A-A632-4F87913732DA}"/>
                </a:ext>
              </a:extLst>
            </p:cNvPr>
            <p:cNvSpPr txBox="1"/>
            <p:nvPr/>
          </p:nvSpPr>
          <p:spPr>
            <a:xfrm>
              <a:off x="2045927" y="3141053"/>
              <a:ext cx="2150533" cy="383503"/>
            </a:xfrm>
            <a:prstGeom prst="rect">
              <a:avLst/>
            </a:prstGeom>
            <a:noFill/>
          </p:spPr>
          <p:txBody>
            <a:bodyPr wrap="square" rtlCol="0">
              <a:spAutoFit/>
            </a:bodyPr>
            <a:lstStyle/>
            <a:p>
              <a:pPr>
                <a:lnSpc>
                  <a:spcPts val="1200"/>
                </a:lnSpc>
              </a:pPr>
              <a:r>
                <a:rPr lang="en-US" sz="800" b="1" dirty="0">
                  <a:latin typeface="Lato" panose="020F0502020204030203" pitchFamily="34" charset="0"/>
                  <a:ea typeface="Lato" panose="020F0502020204030203" pitchFamily="34" charset="0"/>
                  <a:cs typeface="Lato" panose="020F0502020204030203" pitchFamily="34" charset="0"/>
                </a:rPr>
                <a:t>Creeping is signs isn't deep abundantly is fish evening let hath I gathered fly.</a:t>
              </a:r>
            </a:p>
          </p:txBody>
        </p:sp>
        <p:sp>
          <p:nvSpPr>
            <p:cNvPr id="16" name="TextBox 15">
              <a:extLst>
                <a:ext uri="{FF2B5EF4-FFF2-40B4-BE49-F238E27FC236}">
                  <a16:creationId xmlns:a16="http://schemas.microsoft.com/office/drawing/2014/main" id="{C123C3A7-2D9B-474C-A74B-DF384A80DD99}"/>
                </a:ext>
              </a:extLst>
            </p:cNvPr>
            <p:cNvSpPr txBox="1"/>
            <p:nvPr/>
          </p:nvSpPr>
          <p:spPr>
            <a:xfrm>
              <a:off x="5212275" y="3147106"/>
              <a:ext cx="2150533" cy="383503"/>
            </a:xfrm>
            <a:prstGeom prst="rect">
              <a:avLst/>
            </a:prstGeom>
            <a:noFill/>
          </p:spPr>
          <p:txBody>
            <a:bodyPr wrap="square" rtlCol="0">
              <a:spAutoFit/>
            </a:bodyPr>
            <a:lstStyle/>
            <a:p>
              <a:pPr>
                <a:lnSpc>
                  <a:spcPts val="1200"/>
                </a:lnSpc>
              </a:pPr>
              <a:r>
                <a:rPr lang="en-US" sz="800" b="1" dirty="0">
                  <a:latin typeface="Lato" panose="020F0502020204030203" pitchFamily="34" charset="0"/>
                  <a:ea typeface="Lato" panose="020F0502020204030203" pitchFamily="34" charset="0"/>
                  <a:cs typeface="Lato" panose="020F0502020204030203" pitchFamily="34" charset="0"/>
                </a:rPr>
                <a:t>Creeping is signs isn't deep abundantly is fish evening let hath I gathered fly.</a:t>
              </a:r>
            </a:p>
          </p:txBody>
        </p:sp>
        <p:sp>
          <p:nvSpPr>
            <p:cNvPr id="17" name="TextBox 16">
              <a:extLst>
                <a:ext uri="{FF2B5EF4-FFF2-40B4-BE49-F238E27FC236}">
                  <a16:creationId xmlns:a16="http://schemas.microsoft.com/office/drawing/2014/main" id="{1415B4F6-2BA2-4EC8-ADCB-EFA34AE0C6E2}"/>
                </a:ext>
              </a:extLst>
            </p:cNvPr>
            <p:cNvSpPr txBox="1"/>
            <p:nvPr/>
          </p:nvSpPr>
          <p:spPr>
            <a:xfrm>
              <a:off x="8378623" y="3154900"/>
              <a:ext cx="2150533" cy="383503"/>
            </a:xfrm>
            <a:prstGeom prst="rect">
              <a:avLst/>
            </a:prstGeom>
            <a:noFill/>
          </p:spPr>
          <p:txBody>
            <a:bodyPr wrap="square" rtlCol="0">
              <a:spAutoFit/>
            </a:bodyPr>
            <a:lstStyle/>
            <a:p>
              <a:pPr>
                <a:lnSpc>
                  <a:spcPts val="1200"/>
                </a:lnSpc>
              </a:pPr>
              <a:r>
                <a:rPr lang="en-US" sz="800" b="1" dirty="0">
                  <a:latin typeface="Lato" panose="020F0502020204030203" pitchFamily="34" charset="0"/>
                  <a:ea typeface="Lato" panose="020F0502020204030203" pitchFamily="34" charset="0"/>
                  <a:cs typeface="Lato" panose="020F0502020204030203" pitchFamily="34" charset="0"/>
                </a:rPr>
                <a:t>Creeping is signs isn't deep abundantly is fish evening let hath I gathered fly.</a:t>
              </a:r>
            </a:p>
          </p:txBody>
        </p:sp>
      </p:grpSp>
      <p:sp>
        <p:nvSpPr>
          <p:cNvPr id="22" name="Title 21">
            <a:extLst>
              <a:ext uri="{FF2B5EF4-FFF2-40B4-BE49-F238E27FC236}">
                <a16:creationId xmlns:a16="http://schemas.microsoft.com/office/drawing/2014/main" id="{918C39C6-914A-43A8-9893-E85E3D58C720}"/>
              </a:ext>
            </a:extLst>
          </p:cNvPr>
          <p:cNvSpPr>
            <a:spLocks noGrp="1"/>
          </p:cNvSpPr>
          <p:nvPr>
            <p:ph type="title" idx="4294967295"/>
          </p:nvPr>
        </p:nvSpPr>
        <p:spPr>
          <a:xfrm>
            <a:off x="838200" y="481013"/>
            <a:ext cx="10515600" cy="679450"/>
          </a:xfrm>
        </p:spPr>
        <p:txBody>
          <a:bodyPr/>
          <a:lstStyle/>
          <a:p>
            <a:r>
              <a:rPr lang="en-US" b="1" dirty="0"/>
              <a:t>Our Services</a:t>
            </a:r>
          </a:p>
        </p:txBody>
      </p:sp>
      <p:sp>
        <p:nvSpPr>
          <p:cNvPr id="23" name="Subtitle 22">
            <a:extLst>
              <a:ext uri="{FF2B5EF4-FFF2-40B4-BE49-F238E27FC236}">
                <a16:creationId xmlns:a16="http://schemas.microsoft.com/office/drawing/2014/main" id="{EAB95A2E-126E-45BB-8280-1E3535215242}"/>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1" name="Rectangle 20">
            <a:extLst>
              <a:ext uri="{FF2B5EF4-FFF2-40B4-BE49-F238E27FC236}">
                <a16:creationId xmlns:a16="http://schemas.microsoft.com/office/drawing/2014/main" id="{CDF6BA62-BED1-4514-9A26-65142A21EEE6}"/>
              </a:ext>
            </a:extLst>
          </p:cNvPr>
          <p:cNvSpPr/>
          <p:nvPr/>
        </p:nvSpPr>
        <p:spPr>
          <a:xfrm>
            <a:off x="0" y="4247048"/>
            <a:ext cx="12192000" cy="2610952"/>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 name="Group 3">
            <a:extLst>
              <a:ext uri="{FF2B5EF4-FFF2-40B4-BE49-F238E27FC236}">
                <a16:creationId xmlns:a16="http://schemas.microsoft.com/office/drawing/2014/main" id="{98179F7D-CC44-46CD-9809-F20413F1E8D5}"/>
              </a:ext>
            </a:extLst>
          </p:cNvPr>
          <p:cNvGrpSpPr/>
          <p:nvPr/>
        </p:nvGrpSpPr>
        <p:grpSpPr>
          <a:xfrm>
            <a:off x="6721139" y="4806246"/>
            <a:ext cx="1697372" cy="1340154"/>
            <a:chOff x="676838" y="2554603"/>
            <a:chExt cx="1697372" cy="1340154"/>
          </a:xfrm>
        </p:grpSpPr>
        <p:sp>
          <p:nvSpPr>
            <p:cNvPr id="24" name="AutoShape 62">
              <a:extLst>
                <a:ext uri="{FF2B5EF4-FFF2-40B4-BE49-F238E27FC236}">
                  <a16:creationId xmlns:a16="http://schemas.microsoft.com/office/drawing/2014/main" id="{F85DFEF4-289C-43C3-9590-D4B30A374690}"/>
                </a:ext>
              </a:extLst>
            </p:cNvPr>
            <p:cNvSpPr>
              <a:spLocks/>
            </p:cNvSpPr>
            <p:nvPr/>
          </p:nvSpPr>
          <p:spPr bwMode="auto">
            <a:xfrm>
              <a:off x="1329057" y="2554603"/>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1"/>
            </a:solidFill>
            <a:ln>
              <a:noFill/>
            </a:ln>
          </p:spPr>
          <p:txBody>
            <a:bodyPr lIns="0" tIns="0" rIns="0" bIns="0"/>
            <a:lstStyle/>
            <a:p>
              <a:endParaRPr lang="en-US" dirty="0"/>
            </a:p>
          </p:txBody>
        </p:sp>
        <p:grpSp>
          <p:nvGrpSpPr>
            <p:cNvPr id="25" name="Group 24">
              <a:extLst>
                <a:ext uri="{FF2B5EF4-FFF2-40B4-BE49-F238E27FC236}">
                  <a16:creationId xmlns:a16="http://schemas.microsoft.com/office/drawing/2014/main" id="{F5C6F4D0-8462-497F-8FCF-80459E8862C4}"/>
                </a:ext>
              </a:extLst>
            </p:cNvPr>
            <p:cNvGrpSpPr/>
            <p:nvPr/>
          </p:nvGrpSpPr>
          <p:grpSpPr>
            <a:xfrm>
              <a:off x="676838" y="3060407"/>
              <a:ext cx="1697372" cy="834350"/>
              <a:chOff x="2126253" y="3896702"/>
              <a:chExt cx="1697372" cy="834350"/>
            </a:xfrm>
          </p:grpSpPr>
          <p:sp>
            <p:nvSpPr>
              <p:cNvPr id="26" name="Rectangle 17">
                <a:extLst>
                  <a:ext uri="{FF2B5EF4-FFF2-40B4-BE49-F238E27FC236}">
                    <a16:creationId xmlns:a16="http://schemas.microsoft.com/office/drawing/2014/main" id="{DB797D94-1020-423B-BA47-BF09C8D7FEFE}"/>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27" name="TextBox 26">
                <a:extLst>
                  <a:ext uri="{FF2B5EF4-FFF2-40B4-BE49-F238E27FC236}">
                    <a16:creationId xmlns:a16="http://schemas.microsoft.com/office/drawing/2014/main" id="{137B1CC0-735A-4777-A326-1DDBF591411B}"/>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grpSp>
        <p:nvGrpSpPr>
          <p:cNvPr id="28" name="Group 27">
            <a:extLst>
              <a:ext uri="{FF2B5EF4-FFF2-40B4-BE49-F238E27FC236}">
                <a16:creationId xmlns:a16="http://schemas.microsoft.com/office/drawing/2014/main" id="{C4A384E3-A27C-44C5-98C0-1B168F1F982D}"/>
              </a:ext>
            </a:extLst>
          </p:cNvPr>
          <p:cNvGrpSpPr/>
          <p:nvPr/>
        </p:nvGrpSpPr>
        <p:grpSpPr>
          <a:xfrm>
            <a:off x="9668791" y="4806246"/>
            <a:ext cx="1697372" cy="1340154"/>
            <a:chOff x="9432786" y="4838202"/>
            <a:chExt cx="1697372" cy="1340154"/>
          </a:xfrm>
        </p:grpSpPr>
        <p:sp>
          <p:nvSpPr>
            <p:cNvPr id="29" name="AutoShape 62">
              <a:extLst>
                <a:ext uri="{FF2B5EF4-FFF2-40B4-BE49-F238E27FC236}">
                  <a16:creationId xmlns:a16="http://schemas.microsoft.com/office/drawing/2014/main" id="{230D4425-DC5E-4873-9D8D-BF66483FA795}"/>
                </a:ext>
              </a:extLst>
            </p:cNvPr>
            <p:cNvSpPr>
              <a:spLocks/>
            </p:cNvSpPr>
            <p:nvPr/>
          </p:nvSpPr>
          <p:spPr bwMode="auto">
            <a:xfrm>
              <a:off x="10085005" y="4838202"/>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6"/>
            </a:solidFill>
            <a:ln>
              <a:noFill/>
            </a:ln>
          </p:spPr>
          <p:txBody>
            <a:bodyPr lIns="0" tIns="0" rIns="0" bIns="0"/>
            <a:lstStyle/>
            <a:p>
              <a:endParaRPr lang="en-US" dirty="0"/>
            </a:p>
          </p:txBody>
        </p:sp>
        <p:grpSp>
          <p:nvGrpSpPr>
            <p:cNvPr id="30" name="Group 29">
              <a:extLst>
                <a:ext uri="{FF2B5EF4-FFF2-40B4-BE49-F238E27FC236}">
                  <a16:creationId xmlns:a16="http://schemas.microsoft.com/office/drawing/2014/main" id="{3EF8C050-4D02-47E5-8857-717C5A48F63D}"/>
                </a:ext>
              </a:extLst>
            </p:cNvPr>
            <p:cNvGrpSpPr/>
            <p:nvPr/>
          </p:nvGrpSpPr>
          <p:grpSpPr>
            <a:xfrm>
              <a:off x="9432786" y="5344006"/>
              <a:ext cx="1697372" cy="834350"/>
              <a:chOff x="2126253" y="3896702"/>
              <a:chExt cx="1697372" cy="834350"/>
            </a:xfrm>
          </p:grpSpPr>
          <p:sp>
            <p:nvSpPr>
              <p:cNvPr id="31" name="Rectangle 17">
                <a:extLst>
                  <a:ext uri="{FF2B5EF4-FFF2-40B4-BE49-F238E27FC236}">
                    <a16:creationId xmlns:a16="http://schemas.microsoft.com/office/drawing/2014/main" id="{7FFCA3A9-5A5B-40C8-A6C4-1AD2564DA35F}"/>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32" name="TextBox 31">
                <a:extLst>
                  <a:ext uri="{FF2B5EF4-FFF2-40B4-BE49-F238E27FC236}">
                    <a16:creationId xmlns:a16="http://schemas.microsoft.com/office/drawing/2014/main" id="{666062D0-1A24-4B94-9BC3-EF7F0DF22CBC}"/>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grpSp>
        <p:nvGrpSpPr>
          <p:cNvPr id="33" name="Group 32">
            <a:extLst>
              <a:ext uri="{FF2B5EF4-FFF2-40B4-BE49-F238E27FC236}">
                <a16:creationId xmlns:a16="http://schemas.microsoft.com/office/drawing/2014/main" id="{9ECBCE7C-05E9-43CF-A262-103E7185D506}"/>
              </a:ext>
            </a:extLst>
          </p:cNvPr>
          <p:cNvGrpSpPr/>
          <p:nvPr/>
        </p:nvGrpSpPr>
        <p:grpSpPr>
          <a:xfrm>
            <a:off x="825837" y="4806246"/>
            <a:ext cx="1697372" cy="1340154"/>
            <a:chOff x="1333145" y="5049909"/>
            <a:chExt cx="1697372" cy="1340154"/>
          </a:xfrm>
        </p:grpSpPr>
        <p:sp>
          <p:nvSpPr>
            <p:cNvPr id="34" name="AutoShape 62">
              <a:extLst>
                <a:ext uri="{FF2B5EF4-FFF2-40B4-BE49-F238E27FC236}">
                  <a16:creationId xmlns:a16="http://schemas.microsoft.com/office/drawing/2014/main" id="{07647520-1A72-4A12-9C61-1B50985B381E}"/>
                </a:ext>
              </a:extLst>
            </p:cNvPr>
            <p:cNvSpPr>
              <a:spLocks/>
            </p:cNvSpPr>
            <p:nvPr/>
          </p:nvSpPr>
          <p:spPr bwMode="auto">
            <a:xfrm>
              <a:off x="1985364" y="5049909"/>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1"/>
            </a:solidFill>
            <a:ln>
              <a:noFill/>
            </a:ln>
          </p:spPr>
          <p:txBody>
            <a:bodyPr lIns="0" tIns="0" rIns="0" bIns="0"/>
            <a:lstStyle/>
            <a:p>
              <a:endParaRPr lang="en-US" dirty="0"/>
            </a:p>
          </p:txBody>
        </p:sp>
        <p:grpSp>
          <p:nvGrpSpPr>
            <p:cNvPr id="35" name="Group 34">
              <a:extLst>
                <a:ext uri="{FF2B5EF4-FFF2-40B4-BE49-F238E27FC236}">
                  <a16:creationId xmlns:a16="http://schemas.microsoft.com/office/drawing/2014/main" id="{DCC6EC6C-012D-4EFF-91E0-1545CCE2F38E}"/>
                </a:ext>
              </a:extLst>
            </p:cNvPr>
            <p:cNvGrpSpPr/>
            <p:nvPr/>
          </p:nvGrpSpPr>
          <p:grpSpPr>
            <a:xfrm>
              <a:off x="1333145" y="5555713"/>
              <a:ext cx="1697372" cy="834350"/>
              <a:chOff x="2126253" y="3896702"/>
              <a:chExt cx="1697372" cy="834350"/>
            </a:xfrm>
          </p:grpSpPr>
          <p:sp>
            <p:nvSpPr>
              <p:cNvPr id="36" name="Rectangle 17">
                <a:extLst>
                  <a:ext uri="{FF2B5EF4-FFF2-40B4-BE49-F238E27FC236}">
                    <a16:creationId xmlns:a16="http://schemas.microsoft.com/office/drawing/2014/main" id="{833E1815-97AF-453B-B731-F279C2226448}"/>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37" name="TextBox 36">
                <a:extLst>
                  <a:ext uri="{FF2B5EF4-FFF2-40B4-BE49-F238E27FC236}">
                    <a16:creationId xmlns:a16="http://schemas.microsoft.com/office/drawing/2014/main" id="{BB36E698-F2B4-42C5-A823-AB276E481703}"/>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grpSp>
        <p:nvGrpSpPr>
          <p:cNvPr id="38" name="Group 37">
            <a:extLst>
              <a:ext uri="{FF2B5EF4-FFF2-40B4-BE49-F238E27FC236}">
                <a16:creationId xmlns:a16="http://schemas.microsoft.com/office/drawing/2014/main" id="{B106187A-1FFA-4DE2-AA02-0A54F3D5042B}"/>
              </a:ext>
            </a:extLst>
          </p:cNvPr>
          <p:cNvGrpSpPr/>
          <p:nvPr/>
        </p:nvGrpSpPr>
        <p:grpSpPr>
          <a:xfrm>
            <a:off x="3773488" y="4806246"/>
            <a:ext cx="1697372" cy="1340154"/>
            <a:chOff x="9432786" y="4838202"/>
            <a:chExt cx="1697372" cy="1340154"/>
          </a:xfrm>
        </p:grpSpPr>
        <p:sp>
          <p:nvSpPr>
            <p:cNvPr id="39" name="AutoShape 62">
              <a:extLst>
                <a:ext uri="{FF2B5EF4-FFF2-40B4-BE49-F238E27FC236}">
                  <a16:creationId xmlns:a16="http://schemas.microsoft.com/office/drawing/2014/main" id="{3B39C5E7-9B07-4C04-8FB6-702375F07A72}"/>
                </a:ext>
              </a:extLst>
            </p:cNvPr>
            <p:cNvSpPr>
              <a:spLocks/>
            </p:cNvSpPr>
            <p:nvPr/>
          </p:nvSpPr>
          <p:spPr bwMode="auto">
            <a:xfrm>
              <a:off x="10085005" y="4838202"/>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6"/>
            </a:solidFill>
            <a:ln>
              <a:noFill/>
            </a:ln>
          </p:spPr>
          <p:txBody>
            <a:bodyPr lIns="0" tIns="0" rIns="0" bIns="0"/>
            <a:lstStyle/>
            <a:p>
              <a:endParaRPr lang="en-US" dirty="0"/>
            </a:p>
          </p:txBody>
        </p:sp>
        <p:grpSp>
          <p:nvGrpSpPr>
            <p:cNvPr id="40" name="Group 39">
              <a:extLst>
                <a:ext uri="{FF2B5EF4-FFF2-40B4-BE49-F238E27FC236}">
                  <a16:creationId xmlns:a16="http://schemas.microsoft.com/office/drawing/2014/main" id="{1F45D89C-8817-4482-8231-E416D0F0FF61}"/>
                </a:ext>
              </a:extLst>
            </p:cNvPr>
            <p:cNvGrpSpPr/>
            <p:nvPr/>
          </p:nvGrpSpPr>
          <p:grpSpPr>
            <a:xfrm>
              <a:off x="9432786" y="5344006"/>
              <a:ext cx="1697372" cy="834350"/>
              <a:chOff x="2126253" y="3896702"/>
              <a:chExt cx="1697372" cy="834350"/>
            </a:xfrm>
          </p:grpSpPr>
          <p:sp>
            <p:nvSpPr>
              <p:cNvPr id="41" name="Rectangle 17">
                <a:extLst>
                  <a:ext uri="{FF2B5EF4-FFF2-40B4-BE49-F238E27FC236}">
                    <a16:creationId xmlns:a16="http://schemas.microsoft.com/office/drawing/2014/main" id="{6C09F88C-B7F4-4CEA-8FB0-94B596D16CBF}"/>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42" name="TextBox 41">
                <a:extLst>
                  <a:ext uri="{FF2B5EF4-FFF2-40B4-BE49-F238E27FC236}">
                    <a16:creationId xmlns:a16="http://schemas.microsoft.com/office/drawing/2014/main" id="{8FB87945-3801-46A0-AD14-9649E25835F4}"/>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cxnSp>
        <p:nvCxnSpPr>
          <p:cNvPr id="43" name="Straight Connector 42">
            <a:extLst>
              <a:ext uri="{FF2B5EF4-FFF2-40B4-BE49-F238E27FC236}">
                <a16:creationId xmlns:a16="http://schemas.microsoft.com/office/drawing/2014/main" id="{8405ACDD-CF7A-4061-BCEA-7B7921EBC403}"/>
              </a:ext>
            </a:extLst>
          </p:cNvPr>
          <p:cNvCxnSpPr/>
          <p:nvPr/>
        </p:nvCxnSpPr>
        <p:spPr>
          <a:xfrm>
            <a:off x="3148348" y="4880835"/>
            <a:ext cx="0" cy="1265565"/>
          </a:xfrm>
          <a:prstGeom prst="line">
            <a:avLst/>
          </a:prstGeom>
          <a:ln w="28575">
            <a:solidFill>
              <a:schemeClr val="tx1"/>
            </a:solidFill>
            <a:prstDash val="lgDash"/>
          </a:ln>
        </p:spPr>
        <p:style>
          <a:lnRef idx="1">
            <a:schemeClr val="accent1"/>
          </a:lnRef>
          <a:fillRef idx="0">
            <a:schemeClr val="accent1"/>
          </a:fillRef>
          <a:effectRef idx="0">
            <a:schemeClr val="accent1"/>
          </a:effectRef>
          <a:fontRef idx="minor">
            <a:schemeClr val="tx1"/>
          </a:fontRef>
        </p:style>
      </p:cxnSp>
      <p:cxnSp>
        <p:nvCxnSpPr>
          <p:cNvPr id="45" name="Straight Connector 44">
            <a:extLst>
              <a:ext uri="{FF2B5EF4-FFF2-40B4-BE49-F238E27FC236}">
                <a16:creationId xmlns:a16="http://schemas.microsoft.com/office/drawing/2014/main" id="{51ABC758-4AD0-4785-A183-57101252C47C}"/>
              </a:ext>
            </a:extLst>
          </p:cNvPr>
          <p:cNvCxnSpPr/>
          <p:nvPr/>
        </p:nvCxnSpPr>
        <p:spPr>
          <a:xfrm>
            <a:off x="6096000" y="4880835"/>
            <a:ext cx="0" cy="1265565"/>
          </a:xfrm>
          <a:prstGeom prst="line">
            <a:avLst/>
          </a:prstGeom>
          <a:ln w="28575">
            <a:solidFill>
              <a:schemeClr val="tx1"/>
            </a:solidFill>
            <a:prstDash val="lgDash"/>
          </a:ln>
        </p:spPr>
        <p:style>
          <a:lnRef idx="1">
            <a:schemeClr val="accent1"/>
          </a:lnRef>
          <a:fillRef idx="0">
            <a:schemeClr val="accent1"/>
          </a:fillRef>
          <a:effectRef idx="0">
            <a:schemeClr val="accent1"/>
          </a:effectRef>
          <a:fontRef idx="minor">
            <a:schemeClr val="tx1"/>
          </a:fontRef>
        </p:style>
      </p:cxnSp>
      <p:cxnSp>
        <p:nvCxnSpPr>
          <p:cNvPr id="46" name="Straight Connector 45">
            <a:extLst>
              <a:ext uri="{FF2B5EF4-FFF2-40B4-BE49-F238E27FC236}">
                <a16:creationId xmlns:a16="http://schemas.microsoft.com/office/drawing/2014/main" id="{89F4B974-8E58-4F6F-A563-AC80E9CC9E2F}"/>
              </a:ext>
            </a:extLst>
          </p:cNvPr>
          <p:cNvCxnSpPr/>
          <p:nvPr/>
        </p:nvCxnSpPr>
        <p:spPr>
          <a:xfrm>
            <a:off x="9043651" y="4880835"/>
            <a:ext cx="0" cy="1265565"/>
          </a:xfrm>
          <a:prstGeom prst="line">
            <a:avLst/>
          </a:prstGeom>
          <a:ln w="28575">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5" name="Picture Placeholder 4">
            <a:extLst>
              <a:ext uri="{FF2B5EF4-FFF2-40B4-BE49-F238E27FC236}">
                <a16:creationId xmlns:a16="http://schemas.microsoft.com/office/drawing/2014/main" id="{06B681DC-AD9B-4241-8520-298607D21A34}"/>
              </a:ext>
            </a:extLst>
          </p:cNvPr>
          <p:cNvSpPr>
            <a:spLocks noGrp="1"/>
          </p:cNvSpPr>
          <p:nvPr>
            <p:ph type="pic" sz="quarter" idx="175"/>
          </p:nvPr>
        </p:nvSpPr>
        <p:spPr/>
      </p:sp>
    </p:spTree>
    <p:extLst>
      <p:ext uri="{BB962C8B-B14F-4D97-AF65-F5344CB8AC3E}">
        <p14:creationId xmlns:p14="http://schemas.microsoft.com/office/powerpoint/2010/main" val="4172936197"/>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18652</TotalTime>
  <Words>1337</Words>
  <Application>Microsoft Office PowerPoint</Application>
  <PresentationFormat>Widescreen</PresentationFormat>
  <Paragraphs>213</Paragraphs>
  <Slides>25</Slides>
  <Notes>23</Notes>
  <HiddenSlides>0</HiddenSlides>
  <MMClips>0</MMClips>
  <ScaleCrop>false</ScaleCrop>
  <HeadingPairs>
    <vt:vector size="6" baseType="variant">
      <vt:variant>
        <vt:lpstr>Fonts Used</vt:lpstr>
      </vt:variant>
      <vt:variant>
        <vt:i4>14</vt:i4>
      </vt:variant>
      <vt:variant>
        <vt:lpstr>Theme</vt:lpstr>
      </vt:variant>
      <vt:variant>
        <vt:i4>1</vt:i4>
      </vt:variant>
      <vt:variant>
        <vt:lpstr>Slide Titles</vt:lpstr>
      </vt:variant>
      <vt:variant>
        <vt:i4>25</vt:i4>
      </vt:variant>
    </vt:vector>
  </HeadingPairs>
  <TitlesOfParts>
    <vt:vector size="40" baseType="lpstr">
      <vt:lpstr>Arial</vt:lpstr>
      <vt:lpstr>Calibri</vt:lpstr>
      <vt:lpstr>DauphinPlain</vt:lpstr>
      <vt:lpstr>FontAwesome</vt:lpstr>
      <vt:lpstr>Gill Sans</vt:lpstr>
      <vt:lpstr>Lato</vt:lpstr>
      <vt:lpstr>Montserrat</vt:lpstr>
      <vt:lpstr>Montserrat-Regular</vt:lpstr>
      <vt:lpstr>Open Sans</vt:lpstr>
      <vt:lpstr>Open Sans Condensed</vt:lpstr>
      <vt:lpstr>Open Sans Condensed Light</vt:lpstr>
      <vt:lpstr>Open Sans Extrabold</vt:lpstr>
      <vt:lpstr>Roboto</vt:lpstr>
      <vt:lpstr>ヒラギノ角ゴ ProN W3</vt:lpstr>
      <vt:lpstr>Office Theme</vt:lpstr>
      <vt:lpstr>PowerPoint Presentation</vt:lpstr>
      <vt:lpstr>PowerPoint Presentation</vt:lpstr>
      <vt:lpstr>Welcome Message</vt:lpstr>
      <vt:lpstr>PowerPoint Presentation</vt:lpstr>
      <vt:lpstr>PowerPoint Presentation</vt:lpstr>
      <vt:lpstr>About us</vt:lpstr>
      <vt:lpstr>Our Services</vt:lpstr>
      <vt:lpstr>Our Services</vt:lpstr>
      <vt:lpstr>Our Services</vt:lpstr>
      <vt:lpstr>Our Team</vt:lpstr>
      <vt:lpstr>Our Team</vt:lpstr>
      <vt:lpstr>Our Portfolilo</vt:lpstr>
      <vt:lpstr>Our Portfolio</vt:lpstr>
      <vt:lpstr>Our Portfolio</vt:lpstr>
      <vt:lpstr>Our Timeline</vt:lpstr>
      <vt:lpstr>Our Timeline</vt:lpstr>
      <vt:lpstr>Our Information</vt:lpstr>
      <vt:lpstr>Our Information</vt:lpstr>
      <vt:lpstr>Our Information</vt:lpstr>
      <vt:lpstr>Text Single Column</vt:lpstr>
      <vt:lpstr>Square Image</vt:lpstr>
      <vt:lpstr>Square Image</vt:lpstr>
      <vt:lpstr>Map Project Location</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Sunar</cp:lastModifiedBy>
  <cp:revision>2953</cp:revision>
  <dcterms:created xsi:type="dcterms:W3CDTF">2017-07-18T09:08:44Z</dcterms:created>
  <dcterms:modified xsi:type="dcterms:W3CDTF">2018-04-11T15:29:22Z</dcterms:modified>
</cp:coreProperties>
</file>

<file path=docProps/thumbnail.jpeg>
</file>