
<file path=[Content_Types].xml><?xml version="1.0" encoding="utf-8"?>
<Types xmlns="http://schemas.openxmlformats.org/package/2006/content-types">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4"/>
  </p:notesMasterIdLst>
  <p:handoutMasterIdLst>
    <p:handoutMasterId r:id="rId25"/>
  </p:handoutMasterIdLst>
  <p:sldIdLst>
    <p:sldId id="852" r:id="rId2"/>
    <p:sldId id="991" r:id="rId3"/>
    <p:sldId id="1018" r:id="rId4"/>
    <p:sldId id="992" r:id="rId5"/>
    <p:sldId id="1020" r:id="rId6"/>
    <p:sldId id="1021" r:id="rId7"/>
    <p:sldId id="1022" r:id="rId8"/>
    <p:sldId id="1034" r:id="rId9"/>
    <p:sldId id="1023" r:id="rId10"/>
    <p:sldId id="1024" r:id="rId11"/>
    <p:sldId id="1025" r:id="rId12"/>
    <p:sldId id="1026" r:id="rId13"/>
    <p:sldId id="1027" r:id="rId14"/>
    <p:sldId id="1028" r:id="rId15"/>
    <p:sldId id="1030" r:id="rId16"/>
    <p:sldId id="1031" r:id="rId17"/>
    <p:sldId id="1032" r:id="rId18"/>
    <p:sldId id="1033" r:id="rId19"/>
    <p:sldId id="1016" r:id="rId20"/>
    <p:sldId id="1006" r:id="rId21"/>
    <p:sldId id="1013" r:id="rId22"/>
    <p:sldId id="101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1" autoAdjust="0"/>
    <p:restoredTop sz="97013"/>
  </p:normalViewPr>
  <p:slideViewPr>
    <p:cSldViewPr snapToGrid="0" snapToObjects="1">
      <p:cViewPr>
        <p:scale>
          <a:sx n="75" d="100"/>
          <a:sy n="75" d="100"/>
        </p:scale>
        <p:origin x="1770" y="888"/>
      </p:cViewPr>
      <p:guideLst/>
    </p:cSldViewPr>
  </p:slideViewPr>
  <p:notesTextViewPr>
    <p:cViewPr>
      <p:scale>
        <a:sx n="150" d="100"/>
        <a:sy n="150" d="100"/>
      </p:scale>
      <p:origin x="0" y="0"/>
    </p:cViewPr>
  </p:notesTextViewPr>
  <p:sorterViewPr>
    <p:cViewPr>
      <p:scale>
        <a:sx n="66" d="100"/>
        <a:sy n="66" d="100"/>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D64-4399-AF07-CAD977E92337}"/>
            </c:ext>
          </c:extLst>
        </c:ser>
        <c:ser>
          <c:idx val="1"/>
          <c:order val="1"/>
          <c:tx>
            <c:strRef>
              <c:f>Sheet1!$C$1</c:f>
              <c:strCache>
                <c:ptCount val="1"/>
                <c:pt idx="0">
                  <c:v>Series 2</c:v>
                </c:pt>
              </c:strCache>
            </c:strRef>
          </c:tx>
          <c:spPr>
            <a:solidFill>
              <a:schemeClr val="accent1">
                <a:lumMod val="40000"/>
                <a:lumOff val="6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D64-4399-AF07-CAD977E92337}"/>
            </c:ext>
          </c:extLst>
        </c:ser>
        <c:ser>
          <c:idx val="2"/>
          <c:order val="2"/>
          <c:tx>
            <c:strRef>
              <c:f>Sheet1!$D$1</c:f>
              <c:strCache>
                <c:ptCount val="1"/>
                <c:pt idx="0">
                  <c:v>Series 3</c:v>
                </c:pt>
              </c:strCache>
            </c:strRef>
          </c:tx>
          <c:spPr>
            <a:solidFill>
              <a:schemeClr val="accent1">
                <a:lumMod val="20000"/>
                <a:lumOff val="8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D64-4399-AF07-CAD977E92337}"/>
            </c:ext>
          </c:extLst>
        </c:ser>
        <c:dLbls>
          <c:showLegendKey val="0"/>
          <c:showVal val="0"/>
          <c:showCatName val="0"/>
          <c:showSerName val="0"/>
          <c:showPercent val="0"/>
          <c:showBubbleSize val="0"/>
        </c:dLbls>
        <c:gapWidth val="219"/>
        <c:overlap val="-27"/>
        <c:axId val="1005883248"/>
        <c:axId val="1005879968"/>
      </c:barChart>
      <c:catAx>
        <c:axId val="1005883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79968"/>
        <c:crosses val="autoZero"/>
        <c:auto val="1"/>
        <c:lblAlgn val="ctr"/>
        <c:lblOffset val="100"/>
        <c:noMultiLvlLbl val="0"/>
      </c:catAx>
      <c:valAx>
        <c:axId val="1005879968"/>
        <c:scaling>
          <c:orientation val="minMax"/>
        </c:scaling>
        <c:delete val="0"/>
        <c:axPos val="l"/>
        <c:majorGridlines>
          <c:spPr>
            <a:ln w="9525" cap="flat" cmpd="sng" algn="ctr">
              <a:solidFill>
                <a:schemeClr val="tx1">
                  <a:lumMod val="75000"/>
                  <a:lumOff val="2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crossAx val="10058832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816-4C7A-A041-AAB4E1E8932D}"/>
            </c:ext>
          </c:extLst>
        </c:ser>
        <c:ser>
          <c:idx val="1"/>
          <c:order val="1"/>
          <c:tx>
            <c:strRef>
              <c:f>Sheet1!$C$1</c:f>
              <c:strCache>
                <c:ptCount val="1"/>
                <c:pt idx="0">
                  <c:v>Series 2</c:v>
                </c:pt>
              </c:strCache>
            </c:strRef>
          </c:tx>
          <c:spPr>
            <a:solidFill>
              <a:schemeClr val="accent1">
                <a:lumMod val="20000"/>
                <a:lumOff val="8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816-4C7A-A041-AAB4E1E8932D}"/>
            </c:ext>
          </c:extLst>
        </c:ser>
        <c:ser>
          <c:idx val="2"/>
          <c:order val="2"/>
          <c:tx>
            <c:strRef>
              <c:f>Sheet1!$D$1</c:f>
              <c:strCache>
                <c:ptCount val="1"/>
                <c:pt idx="0">
                  <c:v>Series 3</c:v>
                </c:pt>
              </c:strCache>
            </c:strRef>
          </c:tx>
          <c:spPr>
            <a:solidFill>
              <a:schemeClr val="bg1">
                <a:lumMod val="9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816-4C7A-A041-AAB4E1E8932D}"/>
            </c:ext>
          </c:extLst>
        </c:ser>
        <c:dLbls>
          <c:showLegendKey val="0"/>
          <c:showVal val="0"/>
          <c:showCatName val="0"/>
          <c:showSerName val="0"/>
          <c:showPercent val="0"/>
          <c:showBubbleSize val="0"/>
        </c:dLbls>
        <c:gapWidth val="182"/>
        <c:axId val="643805224"/>
        <c:axId val="643811784"/>
      </c:barChart>
      <c:catAx>
        <c:axId val="6438052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11784"/>
        <c:crosses val="autoZero"/>
        <c:auto val="1"/>
        <c:lblAlgn val="ctr"/>
        <c:lblOffset val="100"/>
        <c:noMultiLvlLbl val="0"/>
      </c:catAx>
      <c:valAx>
        <c:axId val="64381178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crossAx val="64380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11/20/2019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11/20/2019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3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693CAA-2F51-47C5-A786-3DAC9A9C66AF}"/>
              </a:ext>
            </a:extLst>
          </p:cNvPr>
          <p:cNvSpPr>
            <a:spLocks noGrp="1"/>
          </p:cNvSpPr>
          <p:nvPr>
            <p:ph type="pic" sz="quarter" idx="14"/>
          </p:nvPr>
        </p:nvSpPr>
        <p:spPr>
          <a:xfrm>
            <a:off x="914401" y="2670629"/>
            <a:ext cx="5820227" cy="2103420"/>
          </a:xfrm>
          <a:custGeom>
            <a:avLst/>
            <a:gdLst>
              <a:gd name="connsiteX0" fmla="*/ 0 w 5820227"/>
              <a:gd name="connsiteY0" fmla="*/ 0 h 2103420"/>
              <a:gd name="connsiteX1" fmla="*/ 5820227 w 5820227"/>
              <a:gd name="connsiteY1" fmla="*/ 0 h 2103420"/>
              <a:gd name="connsiteX2" fmla="*/ 5820227 w 5820227"/>
              <a:gd name="connsiteY2" fmla="*/ 2103420 h 2103420"/>
              <a:gd name="connsiteX3" fmla="*/ 0 w 5820227"/>
              <a:gd name="connsiteY3" fmla="*/ 2103420 h 2103420"/>
            </a:gdLst>
            <a:ahLst/>
            <a:cxnLst>
              <a:cxn ang="0">
                <a:pos x="connsiteX0" y="connsiteY0"/>
              </a:cxn>
              <a:cxn ang="0">
                <a:pos x="connsiteX1" y="connsiteY1"/>
              </a:cxn>
              <a:cxn ang="0">
                <a:pos x="connsiteX2" y="connsiteY2"/>
              </a:cxn>
              <a:cxn ang="0">
                <a:pos x="connsiteX3" y="connsiteY3"/>
              </a:cxn>
            </a:cxnLst>
            <a:rect l="l" t="t" r="r" b="b"/>
            <a:pathLst>
              <a:path w="5820227" h="2103420">
                <a:moveTo>
                  <a:pt x="0" y="0"/>
                </a:moveTo>
                <a:lnTo>
                  <a:pt x="5820227" y="0"/>
                </a:lnTo>
                <a:lnTo>
                  <a:pt x="5820227" y="2103420"/>
                </a:lnTo>
                <a:lnTo>
                  <a:pt x="0" y="2103420"/>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DA57FC74-DE62-4FCF-B62F-ADA106C56AB9}"/>
              </a:ext>
            </a:extLst>
          </p:cNvPr>
          <p:cNvSpPr>
            <a:spLocks noGrp="1"/>
          </p:cNvSpPr>
          <p:nvPr>
            <p:ph type="pic" sz="quarter" idx="15"/>
          </p:nvPr>
        </p:nvSpPr>
        <p:spPr>
          <a:xfrm>
            <a:off x="7649029" y="914401"/>
            <a:ext cx="3628570" cy="4821447"/>
          </a:xfrm>
          <a:custGeom>
            <a:avLst/>
            <a:gdLst>
              <a:gd name="connsiteX0" fmla="*/ 0 w 3628570"/>
              <a:gd name="connsiteY0" fmla="*/ 0 h 4821447"/>
              <a:gd name="connsiteX1" fmla="*/ 3628570 w 3628570"/>
              <a:gd name="connsiteY1" fmla="*/ 0 h 4821447"/>
              <a:gd name="connsiteX2" fmla="*/ 3628570 w 3628570"/>
              <a:gd name="connsiteY2" fmla="*/ 4821447 h 4821447"/>
              <a:gd name="connsiteX3" fmla="*/ 0 w 3628570"/>
              <a:gd name="connsiteY3" fmla="*/ 4821447 h 4821447"/>
            </a:gdLst>
            <a:ahLst/>
            <a:cxnLst>
              <a:cxn ang="0">
                <a:pos x="connsiteX0" y="connsiteY0"/>
              </a:cxn>
              <a:cxn ang="0">
                <a:pos x="connsiteX1" y="connsiteY1"/>
              </a:cxn>
              <a:cxn ang="0">
                <a:pos x="connsiteX2" y="connsiteY2"/>
              </a:cxn>
              <a:cxn ang="0">
                <a:pos x="connsiteX3" y="connsiteY3"/>
              </a:cxn>
            </a:cxnLst>
            <a:rect l="l" t="t" r="r" b="b"/>
            <a:pathLst>
              <a:path w="3628570" h="4821447">
                <a:moveTo>
                  <a:pt x="0" y="0"/>
                </a:moveTo>
                <a:lnTo>
                  <a:pt x="3628570" y="0"/>
                </a:lnTo>
                <a:lnTo>
                  <a:pt x="3628570" y="4821447"/>
                </a:lnTo>
                <a:lnTo>
                  <a:pt x="0" y="482144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7355905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51DF4FD-08E1-48F4-BAEA-E7D49C696FB0}"/>
              </a:ext>
            </a:extLst>
          </p:cNvPr>
          <p:cNvSpPr>
            <a:spLocks noGrp="1"/>
          </p:cNvSpPr>
          <p:nvPr>
            <p:ph type="pic" sz="quarter" idx="14"/>
          </p:nvPr>
        </p:nvSpPr>
        <p:spPr>
          <a:xfrm>
            <a:off x="914402" y="2743201"/>
            <a:ext cx="4619577" cy="3200398"/>
          </a:xfrm>
          <a:custGeom>
            <a:avLst/>
            <a:gdLst>
              <a:gd name="connsiteX0" fmla="*/ 0 w 4619577"/>
              <a:gd name="connsiteY0" fmla="*/ 0 h 3200398"/>
              <a:gd name="connsiteX1" fmla="*/ 4619577 w 4619577"/>
              <a:gd name="connsiteY1" fmla="*/ 0 h 3200398"/>
              <a:gd name="connsiteX2" fmla="*/ 4619577 w 4619577"/>
              <a:gd name="connsiteY2" fmla="*/ 3200398 h 3200398"/>
              <a:gd name="connsiteX3" fmla="*/ 0 w 4619577"/>
              <a:gd name="connsiteY3" fmla="*/ 3200398 h 3200398"/>
            </a:gdLst>
            <a:ahLst/>
            <a:cxnLst>
              <a:cxn ang="0">
                <a:pos x="connsiteX0" y="connsiteY0"/>
              </a:cxn>
              <a:cxn ang="0">
                <a:pos x="connsiteX1" y="connsiteY1"/>
              </a:cxn>
              <a:cxn ang="0">
                <a:pos x="connsiteX2" y="connsiteY2"/>
              </a:cxn>
              <a:cxn ang="0">
                <a:pos x="connsiteX3" y="connsiteY3"/>
              </a:cxn>
            </a:cxnLst>
            <a:rect l="l" t="t" r="r" b="b"/>
            <a:pathLst>
              <a:path w="4619577" h="3200398">
                <a:moveTo>
                  <a:pt x="0" y="0"/>
                </a:moveTo>
                <a:lnTo>
                  <a:pt x="4619577" y="0"/>
                </a:lnTo>
                <a:lnTo>
                  <a:pt x="4619577" y="3200398"/>
                </a:lnTo>
                <a:lnTo>
                  <a:pt x="0" y="320039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1083810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2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BC7F9ED-370F-4990-82E5-F5F4F132BE42}"/>
              </a:ext>
            </a:extLst>
          </p:cNvPr>
          <p:cNvSpPr>
            <a:spLocks noGrp="1"/>
          </p:cNvSpPr>
          <p:nvPr>
            <p:ph type="pic" sz="quarter" idx="14"/>
          </p:nvPr>
        </p:nvSpPr>
        <p:spPr>
          <a:xfrm>
            <a:off x="6658021" y="2743201"/>
            <a:ext cx="4619577" cy="3200398"/>
          </a:xfrm>
          <a:custGeom>
            <a:avLst/>
            <a:gdLst>
              <a:gd name="connsiteX0" fmla="*/ 0 w 4619577"/>
              <a:gd name="connsiteY0" fmla="*/ 0 h 3200398"/>
              <a:gd name="connsiteX1" fmla="*/ 4619577 w 4619577"/>
              <a:gd name="connsiteY1" fmla="*/ 0 h 3200398"/>
              <a:gd name="connsiteX2" fmla="*/ 4619577 w 4619577"/>
              <a:gd name="connsiteY2" fmla="*/ 3200398 h 3200398"/>
              <a:gd name="connsiteX3" fmla="*/ 0 w 4619577"/>
              <a:gd name="connsiteY3" fmla="*/ 3200398 h 3200398"/>
            </a:gdLst>
            <a:ahLst/>
            <a:cxnLst>
              <a:cxn ang="0">
                <a:pos x="connsiteX0" y="connsiteY0"/>
              </a:cxn>
              <a:cxn ang="0">
                <a:pos x="connsiteX1" y="connsiteY1"/>
              </a:cxn>
              <a:cxn ang="0">
                <a:pos x="connsiteX2" y="connsiteY2"/>
              </a:cxn>
              <a:cxn ang="0">
                <a:pos x="connsiteX3" y="connsiteY3"/>
              </a:cxn>
            </a:cxnLst>
            <a:rect l="l" t="t" r="r" b="b"/>
            <a:pathLst>
              <a:path w="4619577" h="3200398">
                <a:moveTo>
                  <a:pt x="0" y="0"/>
                </a:moveTo>
                <a:lnTo>
                  <a:pt x="4619577" y="0"/>
                </a:lnTo>
                <a:lnTo>
                  <a:pt x="4619577" y="3200398"/>
                </a:lnTo>
                <a:lnTo>
                  <a:pt x="0" y="3200398"/>
                </a:lnTo>
                <a:close/>
              </a:path>
            </a:pathLst>
          </a:custGeom>
        </p:spPr>
        <p:txBody>
          <a:bodyPr wrap="square" anchor="ctr">
            <a:noAutofit/>
          </a:bodyPr>
          <a:lstStyle>
            <a:lvl1pPr marL="0" indent="0" algn="ctr">
              <a:buNone/>
              <a:defRPr sz="1200"/>
            </a:lvl1pPr>
          </a:lstStyle>
          <a:p>
            <a:endParaRPr lang="en-US" dirty="0"/>
          </a:p>
        </p:txBody>
      </p:sp>
      <p:sp>
        <p:nvSpPr>
          <p:cNvPr id="6" name="Freeform: Shape 5">
            <a:extLst>
              <a:ext uri="{FF2B5EF4-FFF2-40B4-BE49-F238E27FC236}">
                <a16:creationId xmlns:a16="http://schemas.microsoft.com/office/drawing/2014/main" id="{0CE9C3AA-EC10-4B4B-BB60-3AA759D9E69F}"/>
              </a:ext>
            </a:extLst>
          </p:cNvPr>
          <p:cNvSpPr>
            <a:spLocks noGrp="1"/>
          </p:cNvSpPr>
          <p:nvPr>
            <p:ph type="pic" sz="quarter" idx="15"/>
          </p:nvPr>
        </p:nvSpPr>
        <p:spPr>
          <a:xfrm>
            <a:off x="914403" y="0"/>
            <a:ext cx="4838651" cy="2083952"/>
          </a:xfrm>
          <a:custGeom>
            <a:avLst/>
            <a:gdLst>
              <a:gd name="connsiteX0" fmla="*/ 0 w 4838651"/>
              <a:gd name="connsiteY0" fmla="*/ 0 h 2083952"/>
              <a:gd name="connsiteX1" fmla="*/ 4838651 w 4838651"/>
              <a:gd name="connsiteY1" fmla="*/ 0 h 2083952"/>
              <a:gd name="connsiteX2" fmla="*/ 4838651 w 4838651"/>
              <a:gd name="connsiteY2" fmla="*/ 2083952 h 2083952"/>
              <a:gd name="connsiteX3" fmla="*/ 0 w 4838651"/>
              <a:gd name="connsiteY3" fmla="*/ 2083952 h 2083952"/>
            </a:gdLst>
            <a:ahLst/>
            <a:cxnLst>
              <a:cxn ang="0">
                <a:pos x="connsiteX0" y="connsiteY0"/>
              </a:cxn>
              <a:cxn ang="0">
                <a:pos x="connsiteX1" y="connsiteY1"/>
              </a:cxn>
              <a:cxn ang="0">
                <a:pos x="connsiteX2" y="connsiteY2"/>
              </a:cxn>
              <a:cxn ang="0">
                <a:pos x="connsiteX3" y="connsiteY3"/>
              </a:cxn>
            </a:cxnLst>
            <a:rect l="l" t="t" r="r" b="b"/>
            <a:pathLst>
              <a:path w="4838651" h="2083952">
                <a:moveTo>
                  <a:pt x="0" y="0"/>
                </a:moveTo>
                <a:lnTo>
                  <a:pt x="4838651" y="0"/>
                </a:lnTo>
                <a:lnTo>
                  <a:pt x="4838651" y="2083952"/>
                </a:lnTo>
                <a:lnTo>
                  <a:pt x="0" y="208395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73957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5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2B591F5-6E3F-472F-99D1-241BF3261381}"/>
              </a:ext>
            </a:extLst>
          </p:cNvPr>
          <p:cNvSpPr>
            <a:spLocks noGrp="1"/>
          </p:cNvSpPr>
          <p:nvPr>
            <p:ph type="pic" sz="quarter" idx="14"/>
          </p:nvPr>
        </p:nvSpPr>
        <p:spPr>
          <a:xfrm>
            <a:off x="914400" y="1074058"/>
            <a:ext cx="5429251" cy="4869541"/>
          </a:xfrm>
          <a:custGeom>
            <a:avLst/>
            <a:gdLst>
              <a:gd name="connsiteX0" fmla="*/ 0 w 5429251"/>
              <a:gd name="connsiteY0" fmla="*/ 1355199 h 4869541"/>
              <a:gd name="connsiteX1" fmla="*/ 5429250 w 5429251"/>
              <a:gd name="connsiteY1" fmla="*/ 1355199 h 4869541"/>
              <a:gd name="connsiteX2" fmla="*/ 5429250 w 5429251"/>
              <a:gd name="connsiteY2" fmla="*/ 4869541 h 4869541"/>
              <a:gd name="connsiteX3" fmla="*/ 0 w 5429251"/>
              <a:gd name="connsiteY3" fmla="*/ 4869541 h 4869541"/>
              <a:gd name="connsiteX4" fmla="*/ 3581401 w 5429251"/>
              <a:gd name="connsiteY4" fmla="*/ 0 h 4869541"/>
              <a:gd name="connsiteX5" fmla="*/ 5429251 w 5429251"/>
              <a:gd name="connsiteY5" fmla="*/ 0 h 4869541"/>
              <a:gd name="connsiteX6" fmla="*/ 5429251 w 5429251"/>
              <a:gd name="connsiteY6" fmla="*/ 1355198 h 4869541"/>
              <a:gd name="connsiteX7" fmla="*/ 3581401 w 5429251"/>
              <a:gd name="connsiteY7" fmla="*/ 1355198 h 4869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9251" h="4869541">
                <a:moveTo>
                  <a:pt x="0" y="1355199"/>
                </a:moveTo>
                <a:lnTo>
                  <a:pt x="5429250" y="1355199"/>
                </a:lnTo>
                <a:lnTo>
                  <a:pt x="5429250" y="4869541"/>
                </a:lnTo>
                <a:lnTo>
                  <a:pt x="0" y="4869541"/>
                </a:lnTo>
                <a:close/>
                <a:moveTo>
                  <a:pt x="3581401" y="0"/>
                </a:moveTo>
                <a:lnTo>
                  <a:pt x="5429251" y="0"/>
                </a:lnTo>
                <a:lnTo>
                  <a:pt x="5429251" y="1355198"/>
                </a:lnTo>
                <a:lnTo>
                  <a:pt x="3581401" y="135519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07685901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1_Title Pag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6D243BB6-1846-4EF0-8713-85155FF0276F}"/>
              </a:ext>
            </a:extLst>
          </p:cNvPr>
          <p:cNvSpPr>
            <a:spLocks noGrp="1"/>
          </p:cNvSpPr>
          <p:nvPr>
            <p:ph type="pic" sz="quarter" idx="14"/>
          </p:nvPr>
        </p:nvSpPr>
        <p:spPr>
          <a:xfrm>
            <a:off x="4610099" y="2838734"/>
            <a:ext cx="6667499" cy="3104865"/>
          </a:xfrm>
          <a:custGeom>
            <a:avLst/>
            <a:gdLst>
              <a:gd name="connsiteX0" fmla="*/ 0 w 6667499"/>
              <a:gd name="connsiteY0" fmla="*/ 0 h 3104865"/>
              <a:gd name="connsiteX1" fmla="*/ 6667499 w 6667499"/>
              <a:gd name="connsiteY1" fmla="*/ 0 h 3104865"/>
              <a:gd name="connsiteX2" fmla="*/ 6667499 w 6667499"/>
              <a:gd name="connsiteY2" fmla="*/ 3104865 h 3104865"/>
              <a:gd name="connsiteX3" fmla="*/ 0 w 6667499"/>
              <a:gd name="connsiteY3" fmla="*/ 3104865 h 3104865"/>
            </a:gdLst>
            <a:ahLst/>
            <a:cxnLst>
              <a:cxn ang="0">
                <a:pos x="connsiteX0" y="connsiteY0"/>
              </a:cxn>
              <a:cxn ang="0">
                <a:pos x="connsiteX1" y="connsiteY1"/>
              </a:cxn>
              <a:cxn ang="0">
                <a:pos x="connsiteX2" y="connsiteY2"/>
              </a:cxn>
              <a:cxn ang="0">
                <a:pos x="connsiteX3" y="connsiteY3"/>
              </a:cxn>
            </a:cxnLst>
            <a:rect l="l" t="t" r="r" b="b"/>
            <a:pathLst>
              <a:path w="6667499" h="3104865">
                <a:moveTo>
                  <a:pt x="0" y="0"/>
                </a:moveTo>
                <a:lnTo>
                  <a:pt x="6667499" y="0"/>
                </a:lnTo>
                <a:lnTo>
                  <a:pt x="6667499" y="3104865"/>
                </a:lnTo>
                <a:lnTo>
                  <a:pt x="0" y="310486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438059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B6E586D-A713-45FA-ACBC-256627662B78}"/>
              </a:ext>
            </a:extLst>
          </p:cNvPr>
          <p:cNvSpPr>
            <a:spLocks noGrp="1"/>
          </p:cNvSpPr>
          <p:nvPr>
            <p:ph type="pic" sz="quarter" idx="14"/>
          </p:nvPr>
        </p:nvSpPr>
        <p:spPr>
          <a:xfrm>
            <a:off x="914400" y="914401"/>
            <a:ext cx="7810499" cy="3047999"/>
          </a:xfrm>
          <a:custGeom>
            <a:avLst/>
            <a:gdLst>
              <a:gd name="connsiteX0" fmla="*/ 0 w 7810499"/>
              <a:gd name="connsiteY0" fmla="*/ 0 h 3047999"/>
              <a:gd name="connsiteX1" fmla="*/ 7810499 w 7810499"/>
              <a:gd name="connsiteY1" fmla="*/ 0 h 3047999"/>
              <a:gd name="connsiteX2" fmla="*/ 7810499 w 7810499"/>
              <a:gd name="connsiteY2" fmla="*/ 3047999 h 3047999"/>
              <a:gd name="connsiteX3" fmla="*/ 0 w 7810499"/>
              <a:gd name="connsiteY3" fmla="*/ 3047999 h 3047999"/>
            </a:gdLst>
            <a:ahLst/>
            <a:cxnLst>
              <a:cxn ang="0">
                <a:pos x="connsiteX0" y="connsiteY0"/>
              </a:cxn>
              <a:cxn ang="0">
                <a:pos x="connsiteX1" y="connsiteY1"/>
              </a:cxn>
              <a:cxn ang="0">
                <a:pos x="connsiteX2" y="connsiteY2"/>
              </a:cxn>
              <a:cxn ang="0">
                <a:pos x="connsiteX3" y="connsiteY3"/>
              </a:cxn>
            </a:cxnLst>
            <a:rect l="l" t="t" r="r" b="b"/>
            <a:pathLst>
              <a:path w="7810499" h="3047999">
                <a:moveTo>
                  <a:pt x="0" y="0"/>
                </a:moveTo>
                <a:lnTo>
                  <a:pt x="7810499" y="0"/>
                </a:lnTo>
                <a:lnTo>
                  <a:pt x="7810499" y="3047999"/>
                </a:lnTo>
                <a:lnTo>
                  <a:pt x="0" y="3047999"/>
                </a:lnTo>
                <a:close/>
              </a:path>
            </a:pathLst>
          </a:custGeom>
        </p:spPr>
        <p:txBody>
          <a:bodyPr wrap="square" anchor="ctr">
            <a:no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C1C2D418-532A-44B2-AC93-C823C2521AB6}"/>
              </a:ext>
            </a:extLst>
          </p:cNvPr>
          <p:cNvSpPr>
            <a:spLocks noGrp="1"/>
          </p:cNvSpPr>
          <p:nvPr>
            <p:ph type="pic" sz="quarter" idx="15"/>
          </p:nvPr>
        </p:nvSpPr>
        <p:spPr>
          <a:xfrm>
            <a:off x="8724900" y="3962400"/>
            <a:ext cx="2552700" cy="1981199"/>
          </a:xfrm>
          <a:custGeom>
            <a:avLst/>
            <a:gdLst>
              <a:gd name="connsiteX0" fmla="*/ 0 w 2552700"/>
              <a:gd name="connsiteY0" fmla="*/ 0 h 1981199"/>
              <a:gd name="connsiteX1" fmla="*/ 2552700 w 2552700"/>
              <a:gd name="connsiteY1" fmla="*/ 0 h 1981199"/>
              <a:gd name="connsiteX2" fmla="*/ 2552700 w 2552700"/>
              <a:gd name="connsiteY2" fmla="*/ 1981199 h 1981199"/>
              <a:gd name="connsiteX3" fmla="*/ 0 w 2552700"/>
              <a:gd name="connsiteY3" fmla="*/ 1981199 h 1981199"/>
            </a:gdLst>
            <a:ahLst/>
            <a:cxnLst>
              <a:cxn ang="0">
                <a:pos x="connsiteX0" y="connsiteY0"/>
              </a:cxn>
              <a:cxn ang="0">
                <a:pos x="connsiteX1" y="connsiteY1"/>
              </a:cxn>
              <a:cxn ang="0">
                <a:pos x="connsiteX2" y="connsiteY2"/>
              </a:cxn>
              <a:cxn ang="0">
                <a:pos x="connsiteX3" y="connsiteY3"/>
              </a:cxn>
            </a:cxnLst>
            <a:rect l="l" t="t" r="r" b="b"/>
            <a:pathLst>
              <a:path w="2552700" h="1981199">
                <a:moveTo>
                  <a:pt x="0" y="0"/>
                </a:moveTo>
                <a:lnTo>
                  <a:pt x="2552700" y="0"/>
                </a:lnTo>
                <a:lnTo>
                  <a:pt x="2552700" y="1981199"/>
                </a:lnTo>
                <a:lnTo>
                  <a:pt x="0" y="19811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948167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2B3CD58-94F0-4EA7-96B6-11D42E30F381}"/>
              </a:ext>
            </a:extLst>
          </p:cNvPr>
          <p:cNvSpPr>
            <a:spLocks noGrp="1"/>
          </p:cNvSpPr>
          <p:nvPr>
            <p:ph type="pic" sz="quarter" idx="14"/>
          </p:nvPr>
        </p:nvSpPr>
        <p:spPr>
          <a:xfrm>
            <a:off x="1" y="0"/>
            <a:ext cx="5619752" cy="6858000"/>
          </a:xfrm>
          <a:custGeom>
            <a:avLst/>
            <a:gdLst>
              <a:gd name="connsiteX0" fmla="*/ 0 w 6572249"/>
              <a:gd name="connsiteY0" fmla="*/ 0 h 6858000"/>
              <a:gd name="connsiteX1" fmla="*/ 6572249 w 6572249"/>
              <a:gd name="connsiteY1" fmla="*/ 0 h 6858000"/>
              <a:gd name="connsiteX2" fmla="*/ 6572249 w 6572249"/>
              <a:gd name="connsiteY2" fmla="*/ 6858000 h 6858000"/>
              <a:gd name="connsiteX3" fmla="*/ 0 w 657224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72249" h="6858000">
                <a:moveTo>
                  <a:pt x="0" y="0"/>
                </a:moveTo>
                <a:lnTo>
                  <a:pt x="6572249" y="0"/>
                </a:lnTo>
                <a:lnTo>
                  <a:pt x="6572249"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197623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3_Title Page">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9715BED1-22C8-4FD9-8776-C832D55BF5B1}"/>
              </a:ext>
            </a:extLst>
          </p:cNvPr>
          <p:cNvSpPr>
            <a:spLocks noGrp="1"/>
          </p:cNvSpPr>
          <p:nvPr>
            <p:ph type="pic" sz="quarter" idx="14"/>
          </p:nvPr>
        </p:nvSpPr>
        <p:spPr>
          <a:xfrm>
            <a:off x="0" y="0"/>
            <a:ext cx="12192000" cy="6858000"/>
          </a:xfrm>
          <a:custGeom>
            <a:avLst/>
            <a:gdLst>
              <a:gd name="connsiteX0" fmla="*/ 0 w 4895850"/>
              <a:gd name="connsiteY0" fmla="*/ 0 h 3790950"/>
              <a:gd name="connsiteX1" fmla="*/ 4895850 w 4895850"/>
              <a:gd name="connsiteY1" fmla="*/ 0 h 3790950"/>
              <a:gd name="connsiteX2" fmla="*/ 4895850 w 4895850"/>
              <a:gd name="connsiteY2" fmla="*/ 3790950 h 3790950"/>
              <a:gd name="connsiteX3" fmla="*/ 0 w 4895850"/>
              <a:gd name="connsiteY3" fmla="*/ 3790950 h 3790950"/>
            </a:gdLst>
            <a:ahLst/>
            <a:cxnLst>
              <a:cxn ang="0">
                <a:pos x="connsiteX0" y="connsiteY0"/>
              </a:cxn>
              <a:cxn ang="0">
                <a:pos x="connsiteX1" y="connsiteY1"/>
              </a:cxn>
              <a:cxn ang="0">
                <a:pos x="connsiteX2" y="connsiteY2"/>
              </a:cxn>
              <a:cxn ang="0">
                <a:pos x="connsiteX3" y="connsiteY3"/>
              </a:cxn>
            </a:cxnLst>
            <a:rect l="l" t="t" r="r" b="b"/>
            <a:pathLst>
              <a:path w="4895850" h="3790950">
                <a:moveTo>
                  <a:pt x="0" y="0"/>
                </a:moveTo>
                <a:lnTo>
                  <a:pt x="4895850" y="0"/>
                </a:lnTo>
                <a:lnTo>
                  <a:pt x="4895850" y="3790950"/>
                </a:lnTo>
                <a:lnTo>
                  <a:pt x="0" y="379095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2954739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C09AD8CC-2CE8-4060-89FB-A8FF7FC81D36}"/>
              </a:ext>
            </a:extLst>
          </p:cNvPr>
          <p:cNvSpPr>
            <a:spLocks noGrp="1"/>
          </p:cNvSpPr>
          <p:nvPr>
            <p:ph type="pic" sz="quarter" idx="14"/>
          </p:nvPr>
        </p:nvSpPr>
        <p:spPr>
          <a:xfrm>
            <a:off x="5372100" y="914401"/>
            <a:ext cx="5905499" cy="3940384"/>
          </a:xfrm>
          <a:custGeom>
            <a:avLst/>
            <a:gdLst>
              <a:gd name="connsiteX0" fmla="*/ 0 w 5905499"/>
              <a:gd name="connsiteY0" fmla="*/ 0 h 3940384"/>
              <a:gd name="connsiteX1" fmla="*/ 5905499 w 5905499"/>
              <a:gd name="connsiteY1" fmla="*/ 0 h 3940384"/>
              <a:gd name="connsiteX2" fmla="*/ 5905499 w 5905499"/>
              <a:gd name="connsiteY2" fmla="*/ 3940384 h 3940384"/>
              <a:gd name="connsiteX3" fmla="*/ 0 w 5905499"/>
              <a:gd name="connsiteY3" fmla="*/ 3940384 h 3940384"/>
            </a:gdLst>
            <a:ahLst/>
            <a:cxnLst>
              <a:cxn ang="0">
                <a:pos x="connsiteX0" y="connsiteY0"/>
              </a:cxn>
              <a:cxn ang="0">
                <a:pos x="connsiteX1" y="connsiteY1"/>
              </a:cxn>
              <a:cxn ang="0">
                <a:pos x="connsiteX2" y="connsiteY2"/>
              </a:cxn>
              <a:cxn ang="0">
                <a:pos x="connsiteX3" y="connsiteY3"/>
              </a:cxn>
            </a:cxnLst>
            <a:rect l="l" t="t" r="r" b="b"/>
            <a:pathLst>
              <a:path w="5905499" h="3940384">
                <a:moveTo>
                  <a:pt x="0" y="0"/>
                </a:moveTo>
                <a:lnTo>
                  <a:pt x="5905499" y="0"/>
                </a:lnTo>
                <a:lnTo>
                  <a:pt x="5905499" y="3940384"/>
                </a:lnTo>
                <a:lnTo>
                  <a:pt x="0" y="394038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9558037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331A4F8C-C7F3-4492-B009-682CF0E5F7BA}"/>
              </a:ext>
            </a:extLst>
          </p:cNvPr>
          <p:cNvSpPr>
            <a:spLocks noGrp="1"/>
          </p:cNvSpPr>
          <p:nvPr>
            <p:ph type="pic" sz="quarter" idx="14"/>
          </p:nvPr>
        </p:nvSpPr>
        <p:spPr>
          <a:xfrm>
            <a:off x="914401" y="2728686"/>
            <a:ext cx="4827352" cy="3077122"/>
          </a:xfrm>
          <a:custGeom>
            <a:avLst/>
            <a:gdLst>
              <a:gd name="connsiteX0" fmla="*/ 0 w 4827352"/>
              <a:gd name="connsiteY0" fmla="*/ 0 h 3077122"/>
              <a:gd name="connsiteX1" fmla="*/ 4827352 w 4827352"/>
              <a:gd name="connsiteY1" fmla="*/ 0 h 3077122"/>
              <a:gd name="connsiteX2" fmla="*/ 4827352 w 4827352"/>
              <a:gd name="connsiteY2" fmla="*/ 3077122 h 3077122"/>
              <a:gd name="connsiteX3" fmla="*/ 0 w 4827352"/>
              <a:gd name="connsiteY3" fmla="*/ 3077122 h 3077122"/>
            </a:gdLst>
            <a:ahLst/>
            <a:cxnLst>
              <a:cxn ang="0">
                <a:pos x="connsiteX0" y="connsiteY0"/>
              </a:cxn>
              <a:cxn ang="0">
                <a:pos x="connsiteX1" y="connsiteY1"/>
              </a:cxn>
              <a:cxn ang="0">
                <a:pos x="connsiteX2" y="connsiteY2"/>
              </a:cxn>
              <a:cxn ang="0">
                <a:pos x="connsiteX3" y="connsiteY3"/>
              </a:cxn>
            </a:cxnLst>
            <a:rect l="l" t="t" r="r" b="b"/>
            <a:pathLst>
              <a:path w="4827352" h="3077122">
                <a:moveTo>
                  <a:pt x="0" y="0"/>
                </a:moveTo>
                <a:lnTo>
                  <a:pt x="4827352" y="0"/>
                </a:lnTo>
                <a:lnTo>
                  <a:pt x="4827352" y="3077122"/>
                </a:lnTo>
                <a:lnTo>
                  <a:pt x="0" y="307712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0871371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E6B76FD-D35D-4743-9423-179B24516531}"/>
              </a:ext>
            </a:extLst>
          </p:cNvPr>
          <p:cNvSpPr>
            <a:spLocks noGrp="1"/>
          </p:cNvSpPr>
          <p:nvPr>
            <p:ph type="pic" sz="quarter" idx="14"/>
          </p:nvPr>
        </p:nvSpPr>
        <p:spPr>
          <a:xfrm>
            <a:off x="4064000" y="0"/>
            <a:ext cx="4064000" cy="3429000"/>
          </a:xfrm>
          <a:custGeom>
            <a:avLst/>
            <a:gdLst>
              <a:gd name="connsiteX0" fmla="*/ 0 w 4064000"/>
              <a:gd name="connsiteY0" fmla="*/ 0 h 3429000"/>
              <a:gd name="connsiteX1" fmla="*/ 4064000 w 4064000"/>
              <a:gd name="connsiteY1" fmla="*/ 0 h 3429000"/>
              <a:gd name="connsiteX2" fmla="*/ 4064000 w 4064000"/>
              <a:gd name="connsiteY2" fmla="*/ 3429000 h 3429000"/>
              <a:gd name="connsiteX3" fmla="*/ 0 w 4064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64000" h="3429000">
                <a:moveTo>
                  <a:pt x="0" y="0"/>
                </a:moveTo>
                <a:lnTo>
                  <a:pt x="4064000" y="0"/>
                </a:lnTo>
                <a:lnTo>
                  <a:pt x="4064000"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8" name="Freeform: Shape 7">
            <a:extLst>
              <a:ext uri="{FF2B5EF4-FFF2-40B4-BE49-F238E27FC236}">
                <a16:creationId xmlns:a16="http://schemas.microsoft.com/office/drawing/2014/main" id="{91C4C0CC-37AD-4BF6-BA52-F69F04965E3E}"/>
              </a:ext>
            </a:extLst>
          </p:cNvPr>
          <p:cNvSpPr>
            <a:spLocks noGrp="1"/>
          </p:cNvSpPr>
          <p:nvPr>
            <p:ph type="pic" sz="quarter" idx="15"/>
          </p:nvPr>
        </p:nvSpPr>
        <p:spPr>
          <a:xfrm>
            <a:off x="0" y="3429000"/>
            <a:ext cx="4064000" cy="3429000"/>
          </a:xfrm>
          <a:custGeom>
            <a:avLst/>
            <a:gdLst>
              <a:gd name="connsiteX0" fmla="*/ 0 w 4064000"/>
              <a:gd name="connsiteY0" fmla="*/ 0 h 3429000"/>
              <a:gd name="connsiteX1" fmla="*/ 4064000 w 4064000"/>
              <a:gd name="connsiteY1" fmla="*/ 0 h 3429000"/>
              <a:gd name="connsiteX2" fmla="*/ 4064000 w 4064000"/>
              <a:gd name="connsiteY2" fmla="*/ 3429000 h 3429000"/>
              <a:gd name="connsiteX3" fmla="*/ 0 w 4064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64000" h="3429000">
                <a:moveTo>
                  <a:pt x="0" y="0"/>
                </a:moveTo>
                <a:lnTo>
                  <a:pt x="4064000" y="0"/>
                </a:lnTo>
                <a:lnTo>
                  <a:pt x="4064000"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10" name="Freeform: Shape 9">
            <a:extLst>
              <a:ext uri="{FF2B5EF4-FFF2-40B4-BE49-F238E27FC236}">
                <a16:creationId xmlns:a16="http://schemas.microsoft.com/office/drawing/2014/main" id="{F425DE88-E336-4203-8A38-BA7F3030C1E9}"/>
              </a:ext>
            </a:extLst>
          </p:cNvPr>
          <p:cNvSpPr>
            <a:spLocks noGrp="1"/>
          </p:cNvSpPr>
          <p:nvPr>
            <p:ph type="pic" sz="quarter" idx="16"/>
          </p:nvPr>
        </p:nvSpPr>
        <p:spPr>
          <a:xfrm>
            <a:off x="8128000" y="3429000"/>
            <a:ext cx="4064000" cy="3429000"/>
          </a:xfrm>
          <a:custGeom>
            <a:avLst/>
            <a:gdLst>
              <a:gd name="connsiteX0" fmla="*/ 0 w 4064000"/>
              <a:gd name="connsiteY0" fmla="*/ 0 h 3429000"/>
              <a:gd name="connsiteX1" fmla="*/ 4064000 w 4064000"/>
              <a:gd name="connsiteY1" fmla="*/ 0 h 3429000"/>
              <a:gd name="connsiteX2" fmla="*/ 4064000 w 4064000"/>
              <a:gd name="connsiteY2" fmla="*/ 3429000 h 3429000"/>
              <a:gd name="connsiteX3" fmla="*/ 0 w 4064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4064000" h="3429000">
                <a:moveTo>
                  <a:pt x="0" y="0"/>
                </a:moveTo>
                <a:lnTo>
                  <a:pt x="4064000" y="0"/>
                </a:lnTo>
                <a:lnTo>
                  <a:pt x="4064000"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172294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0436DFE-0271-455A-94EE-804FBC07A20A}"/>
              </a:ext>
            </a:extLst>
          </p:cNvPr>
          <p:cNvSpPr>
            <a:spLocks noGrp="1"/>
          </p:cNvSpPr>
          <p:nvPr>
            <p:ph type="pic" sz="quarter" idx="15"/>
          </p:nvPr>
        </p:nvSpPr>
        <p:spPr>
          <a:xfrm>
            <a:off x="4476750" y="3429000"/>
            <a:ext cx="4070352" cy="2514598"/>
          </a:xfrm>
          <a:custGeom>
            <a:avLst/>
            <a:gdLst>
              <a:gd name="connsiteX0" fmla="*/ 0 w 4070352"/>
              <a:gd name="connsiteY0" fmla="*/ 0 h 2514598"/>
              <a:gd name="connsiteX1" fmla="*/ 4070352 w 4070352"/>
              <a:gd name="connsiteY1" fmla="*/ 0 h 2514598"/>
              <a:gd name="connsiteX2" fmla="*/ 4070352 w 4070352"/>
              <a:gd name="connsiteY2" fmla="*/ 2514598 h 2514598"/>
              <a:gd name="connsiteX3" fmla="*/ 0 w 4070352"/>
              <a:gd name="connsiteY3" fmla="*/ 2514598 h 2514598"/>
            </a:gdLst>
            <a:ahLst/>
            <a:cxnLst>
              <a:cxn ang="0">
                <a:pos x="connsiteX0" y="connsiteY0"/>
              </a:cxn>
              <a:cxn ang="0">
                <a:pos x="connsiteX1" y="connsiteY1"/>
              </a:cxn>
              <a:cxn ang="0">
                <a:pos x="connsiteX2" y="connsiteY2"/>
              </a:cxn>
              <a:cxn ang="0">
                <a:pos x="connsiteX3" y="connsiteY3"/>
              </a:cxn>
            </a:cxnLst>
            <a:rect l="l" t="t" r="r" b="b"/>
            <a:pathLst>
              <a:path w="4070352" h="2514598">
                <a:moveTo>
                  <a:pt x="0" y="0"/>
                </a:moveTo>
                <a:lnTo>
                  <a:pt x="4070352" y="0"/>
                </a:lnTo>
                <a:lnTo>
                  <a:pt x="4070352" y="2514598"/>
                </a:lnTo>
                <a:lnTo>
                  <a:pt x="0" y="2514598"/>
                </a:lnTo>
                <a:close/>
              </a:path>
            </a:pathLst>
          </a:custGeom>
        </p:spPr>
        <p:txBody>
          <a:bodyPr wrap="square" anchor="ctr">
            <a:noAutofit/>
          </a:bodyPr>
          <a:lstStyle>
            <a:lvl1pPr marL="0" indent="0" algn="ctr">
              <a:buNone/>
              <a:defRPr sz="1200"/>
            </a:lvl1pPr>
          </a:lstStyle>
          <a:p>
            <a:endParaRPr lang="en-US" dirty="0"/>
          </a:p>
        </p:txBody>
      </p:sp>
      <p:sp>
        <p:nvSpPr>
          <p:cNvPr id="5" name="Freeform: Shape 4">
            <a:extLst>
              <a:ext uri="{FF2B5EF4-FFF2-40B4-BE49-F238E27FC236}">
                <a16:creationId xmlns:a16="http://schemas.microsoft.com/office/drawing/2014/main" id="{61BEE4EB-1A17-4EE7-83E8-6FF87D9E916C}"/>
              </a:ext>
            </a:extLst>
          </p:cNvPr>
          <p:cNvSpPr>
            <a:spLocks noGrp="1"/>
          </p:cNvSpPr>
          <p:nvPr>
            <p:ph type="pic" sz="quarter" idx="14"/>
          </p:nvPr>
        </p:nvSpPr>
        <p:spPr>
          <a:xfrm>
            <a:off x="4476750" y="914402"/>
            <a:ext cx="4070352" cy="2514598"/>
          </a:xfrm>
          <a:custGeom>
            <a:avLst/>
            <a:gdLst>
              <a:gd name="connsiteX0" fmla="*/ 0 w 4070352"/>
              <a:gd name="connsiteY0" fmla="*/ 0 h 2514598"/>
              <a:gd name="connsiteX1" fmla="*/ 4070352 w 4070352"/>
              <a:gd name="connsiteY1" fmla="*/ 0 h 2514598"/>
              <a:gd name="connsiteX2" fmla="*/ 4070352 w 4070352"/>
              <a:gd name="connsiteY2" fmla="*/ 2514598 h 2514598"/>
              <a:gd name="connsiteX3" fmla="*/ 0 w 4070352"/>
              <a:gd name="connsiteY3" fmla="*/ 2514598 h 2514598"/>
            </a:gdLst>
            <a:ahLst/>
            <a:cxnLst>
              <a:cxn ang="0">
                <a:pos x="connsiteX0" y="connsiteY0"/>
              </a:cxn>
              <a:cxn ang="0">
                <a:pos x="connsiteX1" y="connsiteY1"/>
              </a:cxn>
              <a:cxn ang="0">
                <a:pos x="connsiteX2" y="connsiteY2"/>
              </a:cxn>
              <a:cxn ang="0">
                <a:pos x="connsiteX3" y="connsiteY3"/>
              </a:cxn>
            </a:cxnLst>
            <a:rect l="l" t="t" r="r" b="b"/>
            <a:pathLst>
              <a:path w="4070352" h="2514598">
                <a:moveTo>
                  <a:pt x="0" y="0"/>
                </a:moveTo>
                <a:lnTo>
                  <a:pt x="4070352" y="0"/>
                </a:lnTo>
                <a:lnTo>
                  <a:pt x="4070352" y="2514598"/>
                </a:lnTo>
                <a:lnTo>
                  <a:pt x="0" y="251459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0691925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2E250C50-921D-4C4A-8EC2-DC6B2622E215}"/>
              </a:ext>
            </a:extLst>
          </p:cNvPr>
          <p:cNvSpPr>
            <a:spLocks noGrp="1"/>
          </p:cNvSpPr>
          <p:nvPr>
            <p:ph type="pic" sz="quarter" idx="14"/>
          </p:nvPr>
        </p:nvSpPr>
        <p:spPr>
          <a:xfrm>
            <a:off x="2278743" y="0"/>
            <a:ext cx="8926286" cy="3429000"/>
          </a:xfrm>
          <a:custGeom>
            <a:avLst/>
            <a:gdLst>
              <a:gd name="connsiteX0" fmla="*/ 0 w 8926286"/>
              <a:gd name="connsiteY0" fmla="*/ 0 h 3429000"/>
              <a:gd name="connsiteX1" fmla="*/ 8926286 w 8926286"/>
              <a:gd name="connsiteY1" fmla="*/ 0 h 3429000"/>
              <a:gd name="connsiteX2" fmla="*/ 8926286 w 8926286"/>
              <a:gd name="connsiteY2" fmla="*/ 3429000 h 3429000"/>
              <a:gd name="connsiteX3" fmla="*/ 0 w 89262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926286" h="3429000">
                <a:moveTo>
                  <a:pt x="0" y="0"/>
                </a:moveTo>
                <a:lnTo>
                  <a:pt x="8926286" y="0"/>
                </a:lnTo>
                <a:lnTo>
                  <a:pt x="8926286"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889295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Page">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410E37EB-F1EE-42E3-92BB-38EE46C71D22}"/>
              </a:ext>
            </a:extLst>
          </p:cNvPr>
          <p:cNvSpPr>
            <a:spLocks noGrp="1"/>
          </p:cNvSpPr>
          <p:nvPr>
            <p:ph type="pic" sz="quarter" idx="14"/>
          </p:nvPr>
        </p:nvSpPr>
        <p:spPr>
          <a:xfrm>
            <a:off x="2278743" y="3429000"/>
            <a:ext cx="8926286" cy="3429000"/>
          </a:xfrm>
          <a:custGeom>
            <a:avLst/>
            <a:gdLst>
              <a:gd name="connsiteX0" fmla="*/ 0 w 8926286"/>
              <a:gd name="connsiteY0" fmla="*/ 0 h 3429000"/>
              <a:gd name="connsiteX1" fmla="*/ 8926286 w 8926286"/>
              <a:gd name="connsiteY1" fmla="*/ 0 h 3429000"/>
              <a:gd name="connsiteX2" fmla="*/ 8926286 w 8926286"/>
              <a:gd name="connsiteY2" fmla="*/ 3429000 h 3429000"/>
              <a:gd name="connsiteX3" fmla="*/ 0 w 8926286"/>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8926286" h="3429000">
                <a:moveTo>
                  <a:pt x="0" y="0"/>
                </a:moveTo>
                <a:lnTo>
                  <a:pt x="8926286" y="0"/>
                </a:lnTo>
                <a:lnTo>
                  <a:pt x="8926286" y="3429000"/>
                </a:lnTo>
                <a:lnTo>
                  <a:pt x="0" y="3429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275370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0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51A009-08CE-43A4-B42B-71A9DFCABBB1}"/>
              </a:ext>
            </a:extLst>
          </p:cNvPr>
          <p:cNvSpPr>
            <a:spLocks noGrp="1"/>
          </p:cNvSpPr>
          <p:nvPr>
            <p:ph type="pic" sz="quarter" idx="14"/>
          </p:nvPr>
        </p:nvSpPr>
        <p:spPr>
          <a:xfrm>
            <a:off x="4305301" y="914401"/>
            <a:ext cx="3581400" cy="3695937"/>
          </a:xfrm>
          <a:custGeom>
            <a:avLst/>
            <a:gdLst>
              <a:gd name="connsiteX0" fmla="*/ 0 w 3581400"/>
              <a:gd name="connsiteY0" fmla="*/ 0 h 3695937"/>
              <a:gd name="connsiteX1" fmla="*/ 3581400 w 3581400"/>
              <a:gd name="connsiteY1" fmla="*/ 0 h 3695937"/>
              <a:gd name="connsiteX2" fmla="*/ 3581400 w 3581400"/>
              <a:gd name="connsiteY2" fmla="*/ 3695937 h 3695937"/>
              <a:gd name="connsiteX3" fmla="*/ 0 w 3581400"/>
              <a:gd name="connsiteY3" fmla="*/ 3695937 h 3695937"/>
            </a:gdLst>
            <a:ahLst/>
            <a:cxnLst>
              <a:cxn ang="0">
                <a:pos x="connsiteX0" y="connsiteY0"/>
              </a:cxn>
              <a:cxn ang="0">
                <a:pos x="connsiteX1" y="connsiteY1"/>
              </a:cxn>
              <a:cxn ang="0">
                <a:pos x="connsiteX2" y="connsiteY2"/>
              </a:cxn>
              <a:cxn ang="0">
                <a:pos x="connsiteX3" y="connsiteY3"/>
              </a:cxn>
            </a:cxnLst>
            <a:rect l="l" t="t" r="r" b="b"/>
            <a:pathLst>
              <a:path w="3581400" h="3695937">
                <a:moveTo>
                  <a:pt x="0" y="0"/>
                </a:moveTo>
                <a:lnTo>
                  <a:pt x="3581400" y="0"/>
                </a:lnTo>
                <a:lnTo>
                  <a:pt x="3581400" y="3695937"/>
                </a:lnTo>
                <a:lnTo>
                  <a:pt x="0" y="369593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585063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4021" r:id="rId3"/>
    <p:sldLayoutId id="2147484018" r:id="rId4"/>
    <p:sldLayoutId id="2147484017" r:id="rId5"/>
    <p:sldLayoutId id="2147484016" r:id="rId6"/>
    <p:sldLayoutId id="2147484014" r:id="rId7"/>
    <p:sldLayoutId id="2147484013" r:id="rId8"/>
    <p:sldLayoutId id="2147484012" r:id="rId9"/>
    <p:sldLayoutId id="2147484020" r:id="rId10"/>
    <p:sldLayoutId id="2147484009" r:id="rId11"/>
    <p:sldLayoutId id="2147484019" r:id="rId12"/>
    <p:sldLayoutId id="2147484007" r:id="rId13"/>
    <p:sldLayoutId id="2147484015" r:id="rId14"/>
    <p:sldLayoutId id="2147484002" r:id="rId15"/>
    <p:sldLayoutId id="2147484001" r:id="rId16"/>
    <p:sldLayoutId id="2147483994" r:id="rId17"/>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5.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42AB6B-4C52-47D2-8A92-FF067A2DAAA3}"/>
              </a:ext>
            </a:extLst>
          </p:cNvPr>
          <p:cNvSpPr/>
          <p:nvPr/>
        </p:nvSpPr>
        <p:spPr>
          <a:xfrm>
            <a:off x="2278743" y="0"/>
            <a:ext cx="8926286" cy="3429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40561FA4-8577-4471-8624-241062E8FA15}"/>
              </a:ext>
            </a:extLst>
          </p:cNvPr>
          <p:cNvSpPr txBox="1"/>
          <p:nvPr/>
        </p:nvSpPr>
        <p:spPr>
          <a:xfrm>
            <a:off x="885373" y="1382700"/>
            <a:ext cx="3733799" cy="630942"/>
          </a:xfrm>
          <a:prstGeom prst="rect">
            <a:avLst/>
          </a:prstGeom>
          <a:noFill/>
        </p:spPr>
        <p:txBody>
          <a:bodyPr wrap="square" rtlCol="0">
            <a:spAutoFit/>
          </a:bodyPr>
          <a:lstStyle/>
          <a:p>
            <a:r>
              <a:rPr lang="en-US" sz="3500" b="1" spc="300" dirty="0">
                <a:latin typeface="Montserrat Bold"/>
                <a:ea typeface="Montserrat" charset="0"/>
                <a:cs typeface="Montserrat" charset="0"/>
              </a:rPr>
              <a:t>CASE STUDY</a:t>
            </a:r>
            <a:endParaRPr lang="en-US" sz="3500" b="1" spc="300" dirty="0">
              <a:latin typeface="Montserrat Light" panose="00000400000000000000" pitchFamily="50" charset="0"/>
              <a:ea typeface="Montserrat" charset="0"/>
              <a:cs typeface="Montserrat" charset="0"/>
            </a:endParaRPr>
          </a:p>
        </p:txBody>
      </p:sp>
      <p:sp>
        <p:nvSpPr>
          <p:cNvPr id="27" name="TextBox 26">
            <a:extLst>
              <a:ext uri="{FF2B5EF4-FFF2-40B4-BE49-F238E27FC236}">
                <a16:creationId xmlns:a16="http://schemas.microsoft.com/office/drawing/2014/main" id="{A08A177E-F9A2-4A25-849C-5D7F85476E25}"/>
              </a:ext>
            </a:extLst>
          </p:cNvPr>
          <p:cNvSpPr txBox="1"/>
          <p:nvPr/>
        </p:nvSpPr>
        <p:spPr>
          <a:xfrm>
            <a:off x="5461143" y="953618"/>
            <a:ext cx="3044228" cy="1521763"/>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28" name="TextBox 27">
            <a:extLst>
              <a:ext uri="{FF2B5EF4-FFF2-40B4-BE49-F238E27FC236}">
                <a16:creationId xmlns:a16="http://schemas.microsoft.com/office/drawing/2014/main" id="{A81E869A-7996-42CA-ADAE-54254A7C6C56}"/>
              </a:ext>
            </a:extLst>
          </p:cNvPr>
          <p:cNvSpPr txBox="1"/>
          <p:nvPr/>
        </p:nvSpPr>
        <p:spPr>
          <a:xfrm rot="16200000">
            <a:off x="-365676" y="3743423"/>
            <a:ext cx="2951516" cy="246221"/>
          </a:xfrm>
          <a:prstGeom prst="rect">
            <a:avLst/>
          </a:prstGeom>
          <a:noFill/>
        </p:spPr>
        <p:txBody>
          <a:bodyPr wrap="square" rtlCol="0">
            <a:spAutoFit/>
          </a:bodyPr>
          <a:lstStyle/>
          <a:p>
            <a:pPr algn="r"/>
            <a:r>
              <a:rPr lang="en-US" sz="1000" b="1" spc="800" dirty="0">
                <a:latin typeface="Montserrat" charset="0"/>
                <a:ea typeface="Montserrat" charset="0"/>
                <a:cs typeface="Montserrat" charset="0"/>
              </a:rPr>
              <a:t>TITLE TEXT HERE</a:t>
            </a:r>
            <a:endParaRPr lang="en-US" sz="1000" b="1" spc="800" dirty="0">
              <a:latin typeface="Montserrat Light" charset="0"/>
              <a:ea typeface="Montserrat Light" charset="0"/>
              <a:cs typeface="Montserrat Light" charset="0"/>
            </a:endParaRPr>
          </a:p>
        </p:txBody>
      </p:sp>
      <p:pic>
        <p:nvPicPr>
          <p:cNvPr id="64" name="Picture Placeholder 63">
            <a:extLst>
              <a:ext uri="{FF2B5EF4-FFF2-40B4-BE49-F238E27FC236}">
                <a16:creationId xmlns:a16="http://schemas.microsoft.com/office/drawing/2014/main" id="{27095CFB-219B-40DB-9007-466097C15254}"/>
              </a:ext>
            </a:extLst>
          </p:cNvPr>
          <p:cNvPicPr>
            <a:picLocks noGrp="1" noChangeAspect="1"/>
          </p:cNvPicPr>
          <p:nvPr>
            <p:ph type="pic" sz="quarter" idx="14"/>
          </p:nvPr>
        </p:nvPicPr>
        <p:blipFill>
          <a:blip r:embed="rId2"/>
          <a:srcRect t="1343" b="1343"/>
          <a:stretch>
            <a:fillRect/>
          </a:stretch>
        </p:blipFill>
        <p:spPr/>
      </p:pic>
    </p:spTree>
    <p:extLst>
      <p:ext uri="{BB962C8B-B14F-4D97-AF65-F5344CB8AC3E}">
        <p14:creationId xmlns:p14="http://schemas.microsoft.com/office/powerpoint/2010/main" val="7135519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8C8781C-BE12-496D-A489-2BAD56682BC1}"/>
              </a:ext>
            </a:extLst>
          </p:cNvPr>
          <p:cNvPicPr>
            <a:picLocks noGrp="1" noChangeAspect="1"/>
          </p:cNvPicPr>
          <p:nvPr>
            <p:ph type="pic" sz="quarter" idx="14"/>
          </p:nvPr>
        </p:nvPicPr>
        <p:blipFill>
          <a:blip r:embed="rId2"/>
          <a:srcRect l="5844" r="5844"/>
          <a:stretch>
            <a:fillRect/>
          </a:stretch>
        </p:blipFill>
        <p:spPr/>
      </p:pic>
      <p:sp>
        <p:nvSpPr>
          <p:cNvPr id="10" name="TextBox 9">
            <a:extLst>
              <a:ext uri="{FF2B5EF4-FFF2-40B4-BE49-F238E27FC236}">
                <a16:creationId xmlns:a16="http://schemas.microsoft.com/office/drawing/2014/main" id="{E8F836B1-5AD0-4261-8A73-4054FB67B7EF}"/>
              </a:ext>
            </a:extLst>
          </p:cNvPr>
          <p:cNvSpPr txBox="1"/>
          <p:nvPr/>
        </p:nvSpPr>
        <p:spPr>
          <a:xfrm>
            <a:off x="914401" y="914401"/>
            <a:ext cx="4827352" cy="1169551"/>
          </a:xfrm>
          <a:prstGeom prst="rect">
            <a:avLst/>
          </a:prstGeom>
          <a:noFill/>
        </p:spPr>
        <p:txBody>
          <a:bodyPr wrap="square" rtlCol="0">
            <a:spAutoFit/>
          </a:bodyPr>
          <a:lstStyle/>
          <a:p>
            <a:pPr algn="r"/>
            <a:r>
              <a:rPr lang="en-US" sz="3500" b="1" spc="300" dirty="0">
                <a:latin typeface="Montserrat Bold"/>
                <a:ea typeface="Montserrat" charset="0"/>
                <a:cs typeface="Montserrat" charset="0"/>
              </a:rPr>
              <a:t>FIRST PROJECT</a:t>
            </a:r>
          </a:p>
          <a:p>
            <a:pPr algn="r"/>
            <a:r>
              <a:rPr lang="en-US" sz="3500" b="1" spc="300" dirty="0">
                <a:latin typeface="Montserrat Bold"/>
                <a:ea typeface="Montserrat" charset="0"/>
                <a:cs typeface="Montserrat" charset="0"/>
              </a:rPr>
              <a:t>FULL BRIEF</a:t>
            </a:r>
            <a:endParaRPr lang="en-US" sz="3500" b="1" spc="300" dirty="0">
              <a:latin typeface="Montserrat Light" panose="00000400000000000000" pitchFamily="50" charset="0"/>
              <a:ea typeface="Montserrat" charset="0"/>
              <a:cs typeface="Montserrat" charset="0"/>
            </a:endParaRPr>
          </a:p>
        </p:txBody>
      </p:sp>
      <p:sp>
        <p:nvSpPr>
          <p:cNvPr id="11" name="TextBox 10">
            <a:extLst>
              <a:ext uri="{FF2B5EF4-FFF2-40B4-BE49-F238E27FC236}">
                <a16:creationId xmlns:a16="http://schemas.microsoft.com/office/drawing/2014/main" id="{168DB733-2BCE-46E0-93D3-897462DAE214}"/>
              </a:ext>
            </a:extLst>
          </p:cNvPr>
          <p:cNvSpPr txBox="1"/>
          <p:nvPr/>
        </p:nvSpPr>
        <p:spPr>
          <a:xfrm>
            <a:off x="6450246" y="1052192"/>
            <a:ext cx="4827352"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13" name="Rectangle 12">
            <a:extLst>
              <a:ext uri="{FF2B5EF4-FFF2-40B4-BE49-F238E27FC236}">
                <a16:creationId xmlns:a16="http://schemas.microsoft.com/office/drawing/2014/main" id="{8CFC4AA7-8F75-4F8E-97CA-E182F2FF7EEA}"/>
              </a:ext>
            </a:extLst>
          </p:cNvPr>
          <p:cNvSpPr/>
          <p:nvPr/>
        </p:nvSpPr>
        <p:spPr>
          <a:xfrm>
            <a:off x="6450248" y="2728686"/>
            <a:ext cx="4827350" cy="155121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AE0A1920-3CFD-4C85-9927-C5E41D3E016B}"/>
              </a:ext>
            </a:extLst>
          </p:cNvPr>
          <p:cNvGrpSpPr/>
          <p:nvPr/>
        </p:nvGrpSpPr>
        <p:grpSpPr>
          <a:xfrm>
            <a:off x="6450248" y="4943766"/>
            <a:ext cx="4827350" cy="862042"/>
            <a:chOff x="6450248" y="5377353"/>
            <a:chExt cx="4827350" cy="862042"/>
          </a:xfrm>
        </p:grpSpPr>
        <p:sp>
          <p:nvSpPr>
            <p:cNvPr id="16" name="TextBox 15">
              <a:extLst>
                <a:ext uri="{FF2B5EF4-FFF2-40B4-BE49-F238E27FC236}">
                  <a16:creationId xmlns:a16="http://schemas.microsoft.com/office/drawing/2014/main" id="{FDA79883-96C5-4B83-A9C4-BCED9F28CB68}"/>
                </a:ext>
              </a:extLst>
            </p:cNvPr>
            <p:cNvSpPr txBox="1"/>
            <p:nvPr/>
          </p:nvSpPr>
          <p:spPr>
            <a:xfrm>
              <a:off x="6450248" y="5377353"/>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AEA7211-FA28-4CF7-BEE0-EDC3AE9F91B1}"/>
                </a:ext>
              </a:extLst>
            </p:cNvPr>
            <p:cNvSpPr txBox="1"/>
            <p:nvPr/>
          </p:nvSpPr>
          <p:spPr>
            <a:xfrm>
              <a:off x="6450248" y="5756378"/>
              <a:ext cx="4827350"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a:t>
              </a:r>
            </a:p>
          </p:txBody>
        </p:sp>
      </p:grpSp>
      <p:sp>
        <p:nvSpPr>
          <p:cNvPr id="24" name="TextBox 23">
            <a:extLst>
              <a:ext uri="{FF2B5EF4-FFF2-40B4-BE49-F238E27FC236}">
                <a16:creationId xmlns:a16="http://schemas.microsoft.com/office/drawing/2014/main" id="{1A22F28E-DADD-459D-B730-9B65C489B502}"/>
              </a:ext>
            </a:extLst>
          </p:cNvPr>
          <p:cNvSpPr txBox="1"/>
          <p:nvPr/>
        </p:nvSpPr>
        <p:spPr>
          <a:xfrm>
            <a:off x="6962098" y="3024034"/>
            <a:ext cx="3803651"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spTree>
    <p:extLst>
      <p:ext uri="{BB962C8B-B14F-4D97-AF65-F5344CB8AC3E}">
        <p14:creationId xmlns:p14="http://schemas.microsoft.com/office/powerpoint/2010/main" val="1123723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B72ABA0A-4892-42FF-8736-B5225B6BCA1C}"/>
              </a:ext>
            </a:extLst>
          </p:cNvPr>
          <p:cNvSpPr txBox="1"/>
          <p:nvPr/>
        </p:nvSpPr>
        <p:spPr>
          <a:xfrm>
            <a:off x="914401" y="914401"/>
            <a:ext cx="3581399" cy="1169551"/>
          </a:xfrm>
          <a:prstGeom prst="rect">
            <a:avLst/>
          </a:prstGeom>
          <a:noFill/>
        </p:spPr>
        <p:txBody>
          <a:bodyPr wrap="square" rtlCol="0">
            <a:spAutoFit/>
          </a:bodyPr>
          <a:lstStyle/>
          <a:p>
            <a:r>
              <a:rPr lang="en-US" sz="3500" b="1" spc="300" dirty="0">
                <a:latin typeface="Montserrat Bold"/>
                <a:ea typeface="Montserrat" charset="0"/>
                <a:cs typeface="Montserrat" charset="0"/>
              </a:rPr>
              <a:t>Processing</a:t>
            </a:r>
          </a:p>
          <a:p>
            <a:r>
              <a:rPr lang="en-US" sz="3500" b="1" spc="300" dirty="0">
                <a:latin typeface="Montserrat Bold"/>
                <a:ea typeface="Montserrat" charset="0"/>
                <a:cs typeface="Montserrat" charset="0"/>
              </a:rPr>
              <a:t>Method</a:t>
            </a:r>
            <a:endParaRPr lang="en-US" sz="3500" b="1" spc="300" dirty="0">
              <a:latin typeface="Montserrat Light" panose="00000400000000000000" pitchFamily="50" charset="0"/>
              <a:ea typeface="Montserrat" charset="0"/>
              <a:cs typeface="Montserrat" charset="0"/>
            </a:endParaRPr>
          </a:p>
        </p:txBody>
      </p:sp>
      <p:sp>
        <p:nvSpPr>
          <p:cNvPr id="9" name="TextBox 8">
            <a:extLst>
              <a:ext uri="{FF2B5EF4-FFF2-40B4-BE49-F238E27FC236}">
                <a16:creationId xmlns:a16="http://schemas.microsoft.com/office/drawing/2014/main" id="{9DB4B550-29DA-4051-84D7-7282033CA19D}"/>
              </a:ext>
            </a:extLst>
          </p:cNvPr>
          <p:cNvSpPr txBox="1"/>
          <p:nvPr/>
        </p:nvSpPr>
        <p:spPr>
          <a:xfrm>
            <a:off x="7221854" y="3421742"/>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0" name="TextBox 9">
            <a:extLst>
              <a:ext uri="{FF2B5EF4-FFF2-40B4-BE49-F238E27FC236}">
                <a16:creationId xmlns:a16="http://schemas.microsoft.com/office/drawing/2014/main" id="{DC417C88-E41E-4626-AFA0-7121909628CC}"/>
              </a:ext>
            </a:extLst>
          </p:cNvPr>
          <p:cNvSpPr txBox="1"/>
          <p:nvPr/>
        </p:nvSpPr>
        <p:spPr>
          <a:xfrm>
            <a:off x="7221854" y="3800767"/>
            <a:ext cx="4057650" cy="69076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sp>
        <p:nvSpPr>
          <p:cNvPr id="13" name="TextBox 12">
            <a:extLst>
              <a:ext uri="{FF2B5EF4-FFF2-40B4-BE49-F238E27FC236}">
                <a16:creationId xmlns:a16="http://schemas.microsoft.com/office/drawing/2014/main" id="{0CDF5AFC-82FF-4A2B-A051-EECDB6C68AA2}"/>
              </a:ext>
            </a:extLst>
          </p:cNvPr>
          <p:cNvSpPr txBox="1"/>
          <p:nvPr/>
        </p:nvSpPr>
        <p:spPr>
          <a:xfrm>
            <a:off x="7221854" y="4873806"/>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4" name="TextBox 13">
            <a:extLst>
              <a:ext uri="{FF2B5EF4-FFF2-40B4-BE49-F238E27FC236}">
                <a16:creationId xmlns:a16="http://schemas.microsoft.com/office/drawing/2014/main" id="{B556CD49-082C-4EF6-9DE4-21CACBC8E470}"/>
              </a:ext>
            </a:extLst>
          </p:cNvPr>
          <p:cNvSpPr txBox="1"/>
          <p:nvPr/>
        </p:nvSpPr>
        <p:spPr>
          <a:xfrm>
            <a:off x="7221854" y="5252831"/>
            <a:ext cx="4057650" cy="69076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sp>
        <p:nvSpPr>
          <p:cNvPr id="15" name="TextBox 14">
            <a:extLst>
              <a:ext uri="{FF2B5EF4-FFF2-40B4-BE49-F238E27FC236}">
                <a16:creationId xmlns:a16="http://schemas.microsoft.com/office/drawing/2014/main" id="{7C23D239-51A2-492D-A1C7-8926D7C151DA}"/>
              </a:ext>
            </a:extLst>
          </p:cNvPr>
          <p:cNvSpPr txBox="1"/>
          <p:nvPr/>
        </p:nvSpPr>
        <p:spPr>
          <a:xfrm>
            <a:off x="7219949" y="914401"/>
            <a:ext cx="4057650"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grpSp>
        <p:nvGrpSpPr>
          <p:cNvPr id="5" name="Group 4">
            <a:extLst>
              <a:ext uri="{FF2B5EF4-FFF2-40B4-BE49-F238E27FC236}">
                <a16:creationId xmlns:a16="http://schemas.microsoft.com/office/drawing/2014/main" id="{A9A69B37-BF90-4E6C-BDA3-7B60C77B4D19}"/>
              </a:ext>
            </a:extLst>
          </p:cNvPr>
          <p:cNvGrpSpPr/>
          <p:nvPr/>
        </p:nvGrpSpPr>
        <p:grpSpPr>
          <a:xfrm>
            <a:off x="7326629" y="2429256"/>
            <a:ext cx="1571693" cy="438150"/>
            <a:chOff x="1680184" y="4937920"/>
            <a:chExt cx="1571693" cy="438150"/>
          </a:xfrm>
        </p:grpSpPr>
        <p:sp>
          <p:nvSpPr>
            <p:cNvPr id="16" name="Rectangle: Rounded Corners 15">
              <a:extLst>
                <a:ext uri="{FF2B5EF4-FFF2-40B4-BE49-F238E27FC236}">
                  <a16:creationId xmlns:a16="http://schemas.microsoft.com/office/drawing/2014/main" id="{290E590D-B040-4E18-9A8C-BC29D8F0B80F}"/>
                </a:ext>
              </a:extLst>
            </p:cNvPr>
            <p:cNvSpPr/>
            <p:nvPr/>
          </p:nvSpPr>
          <p:spPr>
            <a:xfrm>
              <a:off x="1680184" y="4937920"/>
              <a:ext cx="1571693" cy="43815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FB920E1-07BD-43A1-9E2F-D7616CBD5C12}"/>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pic>
        <p:nvPicPr>
          <p:cNvPr id="12" name="Picture Placeholder 11">
            <a:extLst>
              <a:ext uri="{FF2B5EF4-FFF2-40B4-BE49-F238E27FC236}">
                <a16:creationId xmlns:a16="http://schemas.microsoft.com/office/drawing/2014/main" id="{E3ACE1BC-E18F-4EA1-AAF0-8B73CDD3B078}"/>
              </a:ext>
            </a:extLst>
          </p:cNvPr>
          <p:cNvPicPr>
            <a:picLocks noGrp="1" noChangeAspect="1"/>
          </p:cNvPicPr>
          <p:nvPr>
            <p:ph type="pic" sz="quarter" idx="14"/>
          </p:nvPr>
        </p:nvPicPr>
        <p:blipFill>
          <a:blip r:embed="rId2"/>
          <a:srcRect t="18286" b="18286"/>
          <a:stretch>
            <a:fillRect/>
          </a:stretch>
        </p:blipFill>
        <p:spPr/>
      </p:pic>
    </p:spTree>
    <p:extLst>
      <p:ext uri="{BB962C8B-B14F-4D97-AF65-F5344CB8AC3E}">
        <p14:creationId xmlns:p14="http://schemas.microsoft.com/office/powerpoint/2010/main" val="36487232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E94BDAA6-AAE7-438C-BB67-5D0F87465259}"/>
              </a:ext>
            </a:extLst>
          </p:cNvPr>
          <p:cNvSpPr txBox="1"/>
          <p:nvPr/>
        </p:nvSpPr>
        <p:spPr>
          <a:xfrm>
            <a:off x="914400" y="2743201"/>
            <a:ext cx="4838655"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grpSp>
        <p:nvGrpSpPr>
          <p:cNvPr id="2" name="Group 1">
            <a:extLst>
              <a:ext uri="{FF2B5EF4-FFF2-40B4-BE49-F238E27FC236}">
                <a16:creationId xmlns:a16="http://schemas.microsoft.com/office/drawing/2014/main" id="{AC67713E-B6E6-4666-AB27-A5F005F03A6D}"/>
              </a:ext>
            </a:extLst>
          </p:cNvPr>
          <p:cNvGrpSpPr/>
          <p:nvPr/>
        </p:nvGrpSpPr>
        <p:grpSpPr>
          <a:xfrm>
            <a:off x="914402" y="4250560"/>
            <a:ext cx="2133599" cy="1693039"/>
            <a:chOff x="914401" y="4392018"/>
            <a:chExt cx="2133599" cy="1693039"/>
          </a:xfrm>
        </p:grpSpPr>
        <p:sp>
          <p:nvSpPr>
            <p:cNvPr id="20" name="TextBox 19">
              <a:extLst>
                <a:ext uri="{FF2B5EF4-FFF2-40B4-BE49-F238E27FC236}">
                  <a16:creationId xmlns:a16="http://schemas.microsoft.com/office/drawing/2014/main" id="{E549BB90-DD3C-42A1-8498-B9E6D4942CD8}"/>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465200F4-9FB8-4961-BD8F-F5201AEFE7A0}"/>
                </a:ext>
              </a:extLst>
            </p:cNvPr>
            <p:cNvSpPr txBox="1"/>
            <p:nvPr/>
          </p:nvSpPr>
          <p:spPr>
            <a:xfrm>
              <a:off x="914401" y="4771043"/>
              <a:ext cx="21335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grpSp>
        <p:nvGrpSpPr>
          <p:cNvPr id="22" name="Group 21">
            <a:extLst>
              <a:ext uri="{FF2B5EF4-FFF2-40B4-BE49-F238E27FC236}">
                <a16:creationId xmlns:a16="http://schemas.microsoft.com/office/drawing/2014/main" id="{057E1BEB-537A-4671-A8A3-9C48596B6688}"/>
              </a:ext>
            </a:extLst>
          </p:cNvPr>
          <p:cNvGrpSpPr/>
          <p:nvPr/>
        </p:nvGrpSpPr>
        <p:grpSpPr>
          <a:xfrm>
            <a:off x="3619456" y="4250560"/>
            <a:ext cx="2133599" cy="1693039"/>
            <a:chOff x="914401" y="4392018"/>
            <a:chExt cx="2133599" cy="1693039"/>
          </a:xfrm>
        </p:grpSpPr>
        <p:sp>
          <p:nvSpPr>
            <p:cNvPr id="23" name="TextBox 22">
              <a:extLst>
                <a:ext uri="{FF2B5EF4-FFF2-40B4-BE49-F238E27FC236}">
                  <a16:creationId xmlns:a16="http://schemas.microsoft.com/office/drawing/2014/main" id="{AB182571-C8D9-4D14-B56C-0FF8F43CEE91}"/>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24" name="TextBox 23">
              <a:extLst>
                <a:ext uri="{FF2B5EF4-FFF2-40B4-BE49-F238E27FC236}">
                  <a16:creationId xmlns:a16="http://schemas.microsoft.com/office/drawing/2014/main" id="{66C00CBD-5AB9-4FE1-A407-EE32D606AE80}"/>
                </a:ext>
              </a:extLst>
            </p:cNvPr>
            <p:cNvSpPr txBox="1"/>
            <p:nvPr/>
          </p:nvSpPr>
          <p:spPr>
            <a:xfrm>
              <a:off x="914401" y="4771043"/>
              <a:ext cx="21335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13" name="TextBox 12">
            <a:extLst>
              <a:ext uri="{FF2B5EF4-FFF2-40B4-BE49-F238E27FC236}">
                <a16:creationId xmlns:a16="http://schemas.microsoft.com/office/drawing/2014/main" id="{4A1B9C02-CB5B-4519-98BA-C780E163420C}"/>
              </a:ext>
            </a:extLst>
          </p:cNvPr>
          <p:cNvSpPr txBox="1"/>
          <p:nvPr/>
        </p:nvSpPr>
        <p:spPr>
          <a:xfrm>
            <a:off x="6531021" y="914401"/>
            <a:ext cx="3771899" cy="1169551"/>
          </a:xfrm>
          <a:prstGeom prst="rect">
            <a:avLst/>
          </a:prstGeom>
          <a:noFill/>
        </p:spPr>
        <p:txBody>
          <a:bodyPr wrap="square" rtlCol="0">
            <a:spAutoFit/>
          </a:bodyPr>
          <a:lstStyle/>
          <a:p>
            <a:r>
              <a:rPr lang="en-US" sz="3500" b="1" spc="300" dirty="0">
                <a:latin typeface="Montserrat Bold"/>
                <a:ea typeface="Montserrat" charset="0"/>
                <a:cs typeface="Montserrat" charset="0"/>
              </a:rPr>
              <a:t>SECOND</a:t>
            </a:r>
          </a:p>
          <a:p>
            <a:r>
              <a:rPr lang="en-US" sz="3500" b="1" spc="300" dirty="0">
                <a:latin typeface="Montserrat Bold"/>
                <a:ea typeface="Montserrat" charset="0"/>
                <a:cs typeface="Montserrat" charset="0"/>
              </a:rPr>
              <a:t>PROJECT</a:t>
            </a:r>
            <a:endParaRPr lang="en-US" sz="3500" b="1" spc="300" dirty="0">
              <a:latin typeface="Montserrat Light" panose="00000400000000000000" pitchFamily="50" charset="0"/>
              <a:ea typeface="Montserrat" charset="0"/>
              <a:cs typeface="Montserrat" charset="0"/>
            </a:endParaRPr>
          </a:p>
        </p:txBody>
      </p:sp>
      <p:pic>
        <p:nvPicPr>
          <p:cNvPr id="10" name="Picture Placeholder 9">
            <a:extLst>
              <a:ext uri="{FF2B5EF4-FFF2-40B4-BE49-F238E27FC236}">
                <a16:creationId xmlns:a16="http://schemas.microsoft.com/office/drawing/2014/main" id="{862D8DFE-2266-4DEC-9EB1-D5B6032B4909}"/>
              </a:ext>
            </a:extLst>
          </p:cNvPr>
          <p:cNvPicPr>
            <a:picLocks noGrp="1" noChangeAspect="1"/>
          </p:cNvPicPr>
          <p:nvPr>
            <p:ph type="pic" sz="quarter" idx="15"/>
          </p:nvPr>
        </p:nvPicPr>
        <p:blipFill>
          <a:blip r:embed="rId2"/>
          <a:srcRect t="35641" b="35641"/>
          <a:stretch>
            <a:fillRect/>
          </a:stretch>
        </p:blipFill>
        <p:spPr/>
      </p:pic>
      <p:pic>
        <p:nvPicPr>
          <p:cNvPr id="18" name="Picture Placeholder 17">
            <a:extLst>
              <a:ext uri="{FF2B5EF4-FFF2-40B4-BE49-F238E27FC236}">
                <a16:creationId xmlns:a16="http://schemas.microsoft.com/office/drawing/2014/main" id="{40AD0606-ACBB-4771-9DDB-00303712127E}"/>
              </a:ext>
            </a:extLst>
          </p:cNvPr>
          <p:cNvPicPr>
            <a:picLocks noGrp="1" noChangeAspect="1"/>
          </p:cNvPicPr>
          <p:nvPr>
            <p:ph type="pic" sz="quarter" idx="14"/>
          </p:nvPr>
        </p:nvPicPr>
        <p:blipFill>
          <a:blip r:embed="rId3"/>
          <a:srcRect l="1885" r="1885"/>
          <a:stretch>
            <a:fillRect/>
          </a:stretch>
        </p:blipFill>
        <p:spPr/>
      </p:pic>
    </p:spTree>
    <p:extLst>
      <p:ext uri="{BB962C8B-B14F-4D97-AF65-F5344CB8AC3E}">
        <p14:creationId xmlns:p14="http://schemas.microsoft.com/office/powerpoint/2010/main" val="11771356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925B1AC4-3E46-4C4C-B8CC-0650219F1A31}"/>
              </a:ext>
            </a:extLst>
          </p:cNvPr>
          <p:cNvSpPr/>
          <p:nvPr/>
        </p:nvSpPr>
        <p:spPr>
          <a:xfrm>
            <a:off x="914402" y="914401"/>
            <a:ext cx="4619577" cy="1828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EF0C3FB-0010-4005-9744-1B05D3100CB0}"/>
              </a:ext>
            </a:extLst>
          </p:cNvPr>
          <p:cNvSpPr txBox="1"/>
          <p:nvPr/>
        </p:nvSpPr>
        <p:spPr>
          <a:xfrm>
            <a:off x="1395390" y="1348541"/>
            <a:ext cx="3657600"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grpSp>
        <p:nvGrpSpPr>
          <p:cNvPr id="28" name="Group 27">
            <a:extLst>
              <a:ext uri="{FF2B5EF4-FFF2-40B4-BE49-F238E27FC236}">
                <a16:creationId xmlns:a16="http://schemas.microsoft.com/office/drawing/2014/main" id="{1838BC68-F07F-42F1-9821-C9ABFE81C39B}"/>
              </a:ext>
            </a:extLst>
          </p:cNvPr>
          <p:cNvGrpSpPr/>
          <p:nvPr/>
        </p:nvGrpSpPr>
        <p:grpSpPr>
          <a:xfrm>
            <a:off x="6438945" y="4250560"/>
            <a:ext cx="2133599" cy="1693039"/>
            <a:chOff x="914401" y="4392018"/>
            <a:chExt cx="2133599" cy="1693039"/>
          </a:xfrm>
        </p:grpSpPr>
        <p:sp>
          <p:nvSpPr>
            <p:cNvPr id="29" name="TextBox 28">
              <a:extLst>
                <a:ext uri="{FF2B5EF4-FFF2-40B4-BE49-F238E27FC236}">
                  <a16:creationId xmlns:a16="http://schemas.microsoft.com/office/drawing/2014/main" id="{1CCF1C0A-DA0D-4B74-B6BC-8B9F425B22CD}"/>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0" name="TextBox 29">
              <a:extLst>
                <a:ext uri="{FF2B5EF4-FFF2-40B4-BE49-F238E27FC236}">
                  <a16:creationId xmlns:a16="http://schemas.microsoft.com/office/drawing/2014/main" id="{4E9FB010-00B4-475B-B5A4-453315B76874}"/>
                </a:ext>
              </a:extLst>
            </p:cNvPr>
            <p:cNvSpPr txBox="1"/>
            <p:nvPr/>
          </p:nvSpPr>
          <p:spPr>
            <a:xfrm>
              <a:off x="914401" y="4771043"/>
              <a:ext cx="21335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grpSp>
        <p:nvGrpSpPr>
          <p:cNvPr id="31" name="Group 30">
            <a:extLst>
              <a:ext uri="{FF2B5EF4-FFF2-40B4-BE49-F238E27FC236}">
                <a16:creationId xmlns:a16="http://schemas.microsoft.com/office/drawing/2014/main" id="{24BBBD05-212E-45A2-A5B1-E85F06A5D129}"/>
              </a:ext>
            </a:extLst>
          </p:cNvPr>
          <p:cNvGrpSpPr/>
          <p:nvPr/>
        </p:nvGrpSpPr>
        <p:grpSpPr>
          <a:xfrm>
            <a:off x="9143999" y="4250560"/>
            <a:ext cx="2133599" cy="1693039"/>
            <a:chOff x="914401" y="4392018"/>
            <a:chExt cx="2133599" cy="1693039"/>
          </a:xfrm>
        </p:grpSpPr>
        <p:sp>
          <p:nvSpPr>
            <p:cNvPr id="33" name="TextBox 32">
              <a:extLst>
                <a:ext uri="{FF2B5EF4-FFF2-40B4-BE49-F238E27FC236}">
                  <a16:creationId xmlns:a16="http://schemas.microsoft.com/office/drawing/2014/main" id="{6A8D2D9A-69E8-4049-8A51-3CF3635D2DB8}"/>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4" name="TextBox 33">
              <a:extLst>
                <a:ext uri="{FF2B5EF4-FFF2-40B4-BE49-F238E27FC236}">
                  <a16:creationId xmlns:a16="http://schemas.microsoft.com/office/drawing/2014/main" id="{390DF0EB-B303-4917-BF5D-0F1AC8B3810A}"/>
                </a:ext>
              </a:extLst>
            </p:cNvPr>
            <p:cNvSpPr txBox="1"/>
            <p:nvPr/>
          </p:nvSpPr>
          <p:spPr>
            <a:xfrm>
              <a:off x="914401" y="4771043"/>
              <a:ext cx="21335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35" name="Rectangle 34">
            <a:extLst>
              <a:ext uri="{FF2B5EF4-FFF2-40B4-BE49-F238E27FC236}">
                <a16:creationId xmlns:a16="http://schemas.microsoft.com/office/drawing/2014/main" id="{77E9A793-7C26-471E-A005-EE2FBB8E3AB2}"/>
              </a:ext>
            </a:extLst>
          </p:cNvPr>
          <p:cNvSpPr/>
          <p:nvPr/>
        </p:nvSpPr>
        <p:spPr>
          <a:xfrm>
            <a:off x="6438945" y="914401"/>
            <a:ext cx="4838655" cy="18288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24869C92-F7BD-481D-BA97-80A8479D245F}"/>
              </a:ext>
            </a:extLst>
          </p:cNvPr>
          <p:cNvSpPr txBox="1"/>
          <p:nvPr/>
        </p:nvSpPr>
        <p:spPr>
          <a:xfrm>
            <a:off x="7029472" y="1348541"/>
            <a:ext cx="3657600"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sp>
        <p:nvSpPr>
          <p:cNvPr id="37" name="TextBox 36">
            <a:extLst>
              <a:ext uri="{FF2B5EF4-FFF2-40B4-BE49-F238E27FC236}">
                <a16:creationId xmlns:a16="http://schemas.microsoft.com/office/drawing/2014/main" id="{534AFC73-5F23-4533-B47D-47AE162FE52D}"/>
              </a:ext>
            </a:extLst>
          </p:cNvPr>
          <p:cNvSpPr txBox="1"/>
          <p:nvPr/>
        </p:nvSpPr>
        <p:spPr>
          <a:xfrm>
            <a:off x="6381659" y="3311416"/>
            <a:ext cx="1104991"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01</a:t>
            </a:r>
          </a:p>
        </p:txBody>
      </p:sp>
      <p:sp>
        <p:nvSpPr>
          <p:cNvPr id="38" name="TextBox 37">
            <a:extLst>
              <a:ext uri="{FF2B5EF4-FFF2-40B4-BE49-F238E27FC236}">
                <a16:creationId xmlns:a16="http://schemas.microsoft.com/office/drawing/2014/main" id="{A517A12D-2CF5-4FB6-9767-721548466F0D}"/>
              </a:ext>
            </a:extLst>
          </p:cNvPr>
          <p:cNvSpPr txBox="1"/>
          <p:nvPr/>
        </p:nvSpPr>
        <p:spPr>
          <a:xfrm>
            <a:off x="9096282" y="3311416"/>
            <a:ext cx="1104991"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02</a:t>
            </a:r>
          </a:p>
        </p:txBody>
      </p:sp>
      <p:pic>
        <p:nvPicPr>
          <p:cNvPr id="5" name="Picture Placeholder 4">
            <a:extLst>
              <a:ext uri="{FF2B5EF4-FFF2-40B4-BE49-F238E27FC236}">
                <a16:creationId xmlns:a16="http://schemas.microsoft.com/office/drawing/2014/main" id="{57FC793B-C975-4756-AE81-6AD26A404B50}"/>
              </a:ext>
            </a:extLst>
          </p:cNvPr>
          <p:cNvPicPr>
            <a:picLocks noGrp="1" noChangeAspect="1"/>
          </p:cNvPicPr>
          <p:nvPr>
            <p:ph type="pic" sz="quarter" idx="14"/>
          </p:nvPr>
        </p:nvPicPr>
        <p:blipFill>
          <a:blip r:embed="rId2"/>
          <a:srcRect t="16916" b="16916"/>
          <a:stretch>
            <a:fillRect/>
          </a:stretch>
        </p:blipFill>
        <p:spPr/>
      </p:pic>
    </p:spTree>
    <p:extLst>
      <p:ext uri="{BB962C8B-B14F-4D97-AF65-F5344CB8AC3E}">
        <p14:creationId xmlns:p14="http://schemas.microsoft.com/office/powerpoint/2010/main" val="33395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002B1A47-5050-4CD8-8C31-EFD3D85BBFDA}"/>
              </a:ext>
            </a:extLst>
          </p:cNvPr>
          <p:cNvPicPr>
            <a:picLocks noGrp="1" noChangeAspect="1"/>
          </p:cNvPicPr>
          <p:nvPr>
            <p:ph type="pic" sz="quarter" idx="15"/>
          </p:nvPr>
        </p:nvPicPr>
        <p:blipFill>
          <a:blip r:embed="rId2"/>
          <a:srcRect t="3556" b="3556"/>
          <a:stretch>
            <a:fillRect/>
          </a:stretch>
        </p:blipFill>
        <p:spPr/>
      </p:pic>
      <p:sp>
        <p:nvSpPr>
          <p:cNvPr id="32" name="TextBox 31">
            <a:extLst>
              <a:ext uri="{FF2B5EF4-FFF2-40B4-BE49-F238E27FC236}">
                <a16:creationId xmlns:a16="http://schemas.microsoft.com/office/drawing/2014/main" id="{B72ABA0A-4892-42FF-8736-B5225B6BCA1C}"/>
              </a:ext>
            </a:extLst>
          </p:cNvPr>
          <p:cNvSpPr txBox="1"/>
          <p:nvPr/>
        </p:nvSpPr>
        <p:spPr>
          <a:xfrm>
            <a:off x="914400" y="914401"/>
            <a:ext cx="5473699" cy="1169551"/>
          </a:xfrm>
          <a:prstGeom prst="rect">
            <a:avLst/>
          </a:prstGeom>
          <a:noFill/>
        </p:spPr>
        <p:txBody>
          <a:bodyPr wrap="square" rtlCol="0">
            <a:spAutoFit/>
          </a:bodyPr>
          <a:lstStyle/>
          <a:p>
            <a:r>
              <a:rPr lang="en-US" sz="3500" b="1" spc="300" dirty="0">
                <a:latin typeface="Montserrat Bold"/>
                <a:ea typeface="Montserrat" charset="0"/>
                <a:cs typeface="Montserrat" charset="0"/>
              </a:rPr>
              <a:t>SECOND PROJECT</a:t>
            </a:r>
          </a:p>
          <a:p>
            <a:r>
              <a:rPr lang="en-US" sz="3500" b="1" spc="300" dirty="0">
                <a:latin typeface="Montserrat Bold"/>
                <a:ea typeface="Montserrat" charset="0"/>
                <a:cs typeface="Montserrat" charset="0"/>
              </a:rPr>
              <a:t>FULL BRIEF</a:t>
            </a:r>
            <a:endParaRPr lang="en-US" sz="3500" b="1" spc="300" dirty="0">
              <a:latin typeface="Montserrat Light" panose="00000400000000000000" pitchFamily="50" charset="0"/>
              <a:ea typeface="Montserrat" charset="0"/>
              <a:cs typeface="Montserrat" charset="0"/>
            </a:endParaRPr>
          </a:p>
        </p:txBody>
      </p:sp>
      <p:sp>
        <p:nvSpPr>
          <p:cNvPr id="12" name="TextBox 11">
            <a:extLst>
              <a:ext uri="{FF2B5EF4-FFF2-40B4-BE49-F238E27FC236}">
                <a16:creationId xmlns:a16="http://schemas.microsoft.com/office/drawing/2014/main" id="{0FD22C71-67A7-4045-898C-437C28EAE6B9}"/>
              </a:ext>
            </a:extLst>
          </p:cNvPr>
          <p:cNvSpPr txBox="1"/>
          <p:nvPr/>
        </p:nvSpPr>
        <p:spPr>
          <a:xfrm>
            <a:off x="914401" y="5252831"/>
            <a:ext cx="6095999"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pic>
        <p:nvPicPr>
          <p:cNvPr id="22" name="Picture Placeholder 21">
            <a:extLst>
              <a:ext uri="{FF2B5EF4-FFF2-40B4-BE49-F238E27FC236}">
                <a16:creationId xmlns:a16="http://schemas.microsoft.com/office/drawing/2014/main" id="{099710FD-66F0-4853-A516-C99051AC0AC0}"/>
              </a:ext>
            </a:extLst>
          </p:cNvPr>
          <p:cNvPicPr>
            <a:picLocks noGrp="1" noChangeAspect="1"/>
          </p:cNvPicPr>
          <p:nvPr>
            <p:ph type="pic" sz="quarter" idx="14"/>
          </p:nvPr>
        </p:nvPicPr>
        <p:blipFill>
          <a:blip r:embed="rId3"/>
          <a:srcRect t="22821" b="22821"/>
          <a:stretch>
            <a:fillRect/>
          </a:stretch>
        </p:blipFill>
        <p:spPr/>
      </p:pic>
    </p:spTree>
    <p:extLst>
      <p:ext uri="{BB962C8B-B14F-4D97-AF65-F5344CB8AC3E}">
        <p14:creationId xmlns:p14="http://schemas.microsoft.com/office/powerpoint/2010/main" val="4157289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F257B30-780D-4E70-A6C3-7E2662907783}"/>
              </a:ext>
            </a:extLst>
          </p:cNvPr>
          <p:cNvPicPr>
            <a:picLocks noGrp="1" noChangeAspect="1"/>
          </p:cNvPicPr>
          <p:nvPr>
            <p:ph type="pic" sz="quarter" idx="14"/>
          </p:nvPr>
        </p:nvPicPr>
        <p:blipFill>
          <a:blip r:embed="rId2"/>
          <a:srcRect l="34" r="34"/>
          <a:stretch>
            <a:fillRect/>
          </a:stretch>
        </p:blipFill>
        <p:spPr/>
      </p:pic>
      <p:sp>
        <p:nvSpPr>
          <p:cNvPr id="32" name="TextBox 31">
            <a:extLst>
              <a:ext uri="{FF2B5EF4-FFF2-40B4-BE49-F238E27FC236}">
                <a16:creationId xmlns:a16="http://schemas.microsoft.com/office/drawing/2014/main" id="{B72ABA0A-4892-42FF-8736-B5225B6BCA1C}"/>
              </a:ext>
            </a:extLst>
          </p:cNvPr>
          <p:cNvSpPr txBox="1"/>
          <p:nvPr/>
        </p:nvSpPr>
        <p:spPr>
          <a:xfrm>
            <a:off x="914401" y="914401"/>
            <a:ext cx="3898896" cy="1169551"/>
          </a:xfrm>
          <a:prstGeom prst="rect">
            <a:avLst/>
          </a:prstGeom>
          <a:noFill/>
        </p:spPr>
        <p:txBody>
          <a:bodyPr wrap="square" rtlCol="0">
            <a:spAutoFit/>
          </a:bodyPr>
          <a:lstStyle/>
          <a:p>
            <a:r>
              <a:rPr lang="en-US" sz="3500" b="1" spc="300" dirty="0">
                <a:latin typeface="Montserrat Bold"/>
                <a:ea typeface="Montserrat" charset="0"/>
                <a:cs typeface="Montserrat" charset="0"/>
              </a:rPr>
              <a:t>PROCESSING</a:t>
            </a:r>
          </a:p>
          <a:p>
            <a:r>
              <a:rPr lang="en-US" sz="3500" b="1" spc="300" dirty="0">
                <a:latin typeface="Montserrat Bold"/>
                <a:ea typeface="Montserrat" charset="0"/>
                <a:cs typeface="Montserrat" charset="0"/>
              </a:rPr>
              <a:t>METHOD</a:t>
            </a:r>
            <a:endParaRPr lang="en-US" sz="3500" b="1" spc="300" dirty="0">
              <a:latin typeface="Montserrat Light" panose="00000400000000000000" pitchFamily="50" charset="0"/>
              <a:ea typeface="Montserrat" charset="0"/>
              <a:cs typeface="Montserrat" charset="0"/>
            </a:endParaRPr>
          </a:p>
        </p:txBody>
      </p:sp>
      <p:sp>
        <p:nvSpPr>
          <p:cNvPr id="12" name="TextBox 11">
            <a:extLst>
              <a:ext uri="{FF2B5EF4-FFF2-40B4-BE49-F238E27FC236}">
                <a16:creationId xmlns:a16="http://schemas.microsoft.com/office/drawing/2014/main" id="{0F2696C5-E22E-4C23-8C08-9F3CA799D5B5}"/>
              </a:ext>
            </a:extLst>
          </p:cNvPr>
          <p:cNvSpPr txBox="1"/>
          <p:nvPr/>
        </p:nvSpPr>
        <p:spPr>
          <a:xfrm>
            <a:off x="914401" y="2631529"/>
            <a:ext cx="35559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45" name="TextBox 44">
            <a:extLst>
              <a:ext uri="{FF2B5EF4-FFF2-40B4-BE49-F238E27FC236}">
                <a16:creationId xmlns:a16="http://schemas.microsoft.com/office/drawing/2014/main" id="{B5850FF2-7EA2-4891-A16A-0C05EB4D02BB}"/>
              </a:ext>
            </a:extLst>
          </p:cNvPr>
          <p:cNvSpPr txBox="1"/>
          <p:nvPr/>
        </p:nvSpPr>
        <p:spPr>
          <a:xfrm>
            <a:off x="914400" y="5460582"/>
            <a:ext cx="9893299"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grpSp>
        <p:nvGrpSpPr>
          <p:cNvPr id="46" name="Group 45">
            <a:extLst>
              <a:ext uri="{FF2B5EF4-FFF2-40B4-BE49-F238E27FC236}">
                <a16:creationId xmlns:a16="http://schemas.microsoft.com/office/drawing/2014/main" id="{D95B9151-0B34-4E01-9ACD-6077FBAD98FF}"/>
              </a:ext>
            </a:extLst>
          </p:cNvPr>
          <p:cNvGrpSpPr/>
          <p:nvPr/>
        </p:nvGrpSpPr>
        <p:grpSpPr>
          <a:xfrm>
            <a:off x="1006775" y="4416635"/>
            <a:ext cx="1571693" cy="438150"/>
            <a:chOff x="1680184" y="4937920"/>
            <a:chExt cx="1571693" cy="438150"/>
          </a:xfrm>
        </p:grpSpPr>
        <p:sp>
          <p:nvSpPr>
            <p:cNvPr id="47" name="Rectangle: Rounded Corners 46">
              <a:extLst>
                <a:ext uri="{FF2B5EF4-FFF2-40B4-BE49-F238E27FC236}">
                  <a16:creationId xmlns:a16="http://schemas.microsoft.com/office/drawing/2014/main" id="{D1E9F51E-BC8C-4F95-B1F7-57CD688359ED}"/>
                </a:ext>
              </a:extLst>
            </p:cNvPr>
            <p:cNvSpPr/>
            <p:nvPr/>
          </p:nvSpPr>
          <p:spPr>
            <a:xfrm>
              <a:off x="1680184" y="4937920"/>
              <a:ext cx="1571693" cy="43815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5CC18D1E-B019-4835-A069-B35502199E9B}"/>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729080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23C40B1-4D71-49E2-9C4C-2943D8E3299A}"/>
              </a:ext>
            </a:extLst>
          </p:cNvPr>
          <p:cNvSpPr/>
          <p:nvPr/>
        </p:nvSpPr>
        <p:spPr>
          <a:xfrm>
            <a:off x="0" y="2931887"/>
            <a:ext cx="12192000" cy="101231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30F96BF4-4306-499A-B922-25632595EF72}"/>
              </a:ext>
            </a:extLst>
          </p:cNvPr>
          <p:cNvGrpSpPr/>
          <p:nvPr/>
        </p:nvGrpSpPr>
        <p:grpSpPr>
          <a:xfrm>
            <a:off x="914401" y="4666058"/>
            <a:ext cx="2133599" cy="1277541"/>
            <a:chOff x="914401" y="4392018"/>
            <a:chExt cx="2133599" cy="1277541"/>
          </a:xfrm>
        </p:grpSpPr>
        <p:sp>
          <p:nvSpPr>
            <p:cNvPr id="20" name="TextBox 19">
              <a:extLst>
                <a:ext uri="{FF2B5EF4-FFF2-40B4-BE49-F238E27FC236}">
                  <a16:creationId xmlns:a16="http://schemas.microsoft.com/office/drawing/2014/main" id="{E61C8CB8-0765-45E6-9B53-531801AE30F1}"/>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4AE3552B-38FF-4B6C-B14E-77F99AEAA478}"/>
                </a:ext>
              </a:extLst>
            </p:cNvPr>
            <p:cNvSpPr txBox="1"/>
            <p:nvPr/>
          </p:nvSpPr>
          <p:spPr>
            <a:xfrm>
              <a:off x="914401" y="4771043"/>
              <a:ext cx="2133599"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winged. wherein seas </a:t>
              </a:r>
            </a:p>
            <a:p>
              <a:pPr>
                <a:lnSpc>
                  <a:spcPct val="150000"/>
                </a:lnSpc>
              </a:pPr>
              <a:r>
                <a:rPr lang="en-US" sz="900" dirty="0">
                  <a:latin typeface="Montserrat Light" charset="0"/>
                  <a:ea typeface="Montserrat Light" charset="0"/>
                  <a:cs typeface="Montserrat Light" charset="0"/>
                </a:rPr>
                <a:t>and won't appear him, were divided void they're.</a:t>
              </a:r>
            </a:p>
          </p:txBody>
        </p:sp>
      </p:grpSp>
      <p:sp>
        <p:nvSpPr>
          <p:cNvPr id="22" name="TextBox 21">
            <a:extLst>
              <a:ext uri="{FF2B5EF4-FFF2-40B4-BE49-F238E27FC236}">
                <a16:creationId xmlns:a16="http://schemas.microsoft.com/office/drawing/2014/main" id="{A0B2B298-D6F7-4247-9846-F3791C7E5B21}"/>
              </a:ext>
            </a:extLst>
          </p:cNvPr>
          <p:cNvSpPr txBox="1"/>
          <p:nvPr/>
        </p:nvSpPr>
        <p:spPr>
          <a:xfrm>
            <a:off x="867960" y="3012470"/>
            <a:ext cx="1104991"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01</a:t>
            </a:r>
          </a:p>
        </p:txBody>
      </p:sp>
      <p:grpSp>
        <p:nvGrpSpPr>
          <p:cNvPr id="30" name="Group 29">
            <a:extLst>
              <a:ext uri="{FF2B5EF4-FFF2-40B4-BE49-F238E27FC236}">
                <a16:creationId xmlns:a16="http://schemas.microsoft.com/office/drawing/2014/main" id="{DE2BC5F2-FB52-448A-B388-9AE1046C2A59}"/>
              </a:ext>
            </a:extLst>
          </p:cNvPr>
          <p:cNvGrpSpPr/>
          <p:nvPr/>
        </p:nvGrpSpPr>
        <p:grpSpPr>
          <a:xfrm>
            <a:off x="3657601" y="4666058"/>
            <a:ext cx="2133599" cy="1277541"/>
            <a:chOff x="914401" y="4392018"/>
            <a:chExt cx="2133599" cy="1277541"/>
          </a:xfrm>
        </p:grpSpPr>
        <p:sp>
          <p:nvSpPr>
            <p:cNvPr id="33" name="TextBox 32">
              <a:extLst>
                <a:ext uri="{FF2B5EF4-FFF2-40B4-BE49-F238E27FC236}">
                  <a16:creationId xmlns:a16="http://schemas.microsoft.com/office/drawing/2014/main" id="{86AAB3D9-88D4-4FAB-90E5-4612F20DFCB7}"/>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4" name="TextBox 33">
              <a:extLst>
                <a:ext uri="{FF2B5EF4-FFF2-40B4-BE49-F238E27FC236}">
                  <a16:creationId xmlns:a16="http://schemas.microsoft.com/office/drawing/2014/main" id="{483824A8-C7BF-47A5-A180-D72C4D951BC4}"/>
                </a:ext>
              </a:extLst>
            </p:cNvPr>
            <p:cNvSpPr txBox="1"/>
            <p:nvPr/>
          </p:nvSpPr>
          <p:spPr>
            <a:xfrm>
              <a:off x="914401" y="4771043"/>
              <a:ext cx="2133599"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winged. wherein seas </a:t>
              </a:r>
            </a:p>
            <a:p>
              <a:pPr>
                <a:lnSpc>
                  <a:spcPct val="150000"/>
                </a:lnSpc>
              </a:pPr>
              <a:r>
                <a:rPr lang="en-US" sz="900" dirty="0">
                  <a:latin typeface="Montserrat Light" charset="0"/>
                  <a:ea typeface="Montserrat Light" charset="0"/>
                  <a:cs typeface="Montserrat Light" charset="0"/>
                </a:rPr>
                <a:t>and won't appear him, were divided void they're.</a:t>
              </a:r>
            </a:p>
          </p:txBody>
        </p:sp>
      </p:grpSp>
      <p:sp>
        <p:nvSpPr>
          <p:cNvPr id="31" name="TextBox 30">
            <a:extLst>
              <a:ext uri="{FF2B5EF4-FFF2-40B4-BE49-F238E27FC236}">
                <a16:creationId xmlns:a16="http://schemas.microsoft.com/office/drawing/2014/main" id="{078BEDAF-A250-4503-83BD-9B817721C28C}"/>
              </a:ext>
            </a:extLst>
          </p:cNvPr>
          <p:cNvSpPr txBox="1"/>
          <p:nvPr/>
        </p:nvSpPr>
        <p:spPr>
          <a:xfrm>
            <a:off x="3611160" y="3012470"/>
            <a:ext cx="1104991"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02</a:t>
            </a:r>
          </a:p>
        </p:txBody>
      </p:sp>
      <p:grpSp>
        <p:nvGrpSpPr>
          <p:cNvPr id="36" name="Group 35">
            <a:extLst>
              <a:ext uri="{FF2B5EF4-FFF2-40B4-BE49-F238E27FC236}">
                <a16:creationId xmlns:a16="http://schemas.microsoft.com/office/drawing/2014/main" id="{C2CC886B-6A48-4794-9F75-23F509A81755}"/>
              </a:ext>
            </a:extLst>
          </p:cNvPr>
          <p:cNvGrpSpPr/>
          <p:nvPr/>
        </p:nvGrpSpPr>
        <p:grpSpPr>
          <a:xfrm>
            <a:off x="6400801" y="4666058"/>
            <a:ext cx="2133599" cy="1277541"/>
            <a:chOff x="914401" y="4392018"/>
            <a:chExt cx="2133599" cy="1277541"/>
          </a:xfrm>
        </p:grpSpPr>
        <p:sp>
          <p:nvSpPr>
            <p:cNvPr id="38" name="TextBox 37">
              <a:extLst>
                <a:ext uri="{FF2B5EF4-FFF2-40B4-BE49-F238E27FC236}">
                  <a16:creationId xmlns:a16="http://schemas.microsoft.com/office/drawing/2014/main" id="{ADED08D3-5B69-4E20-BF6E-142C0125652E}"/>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39" name="TextBox 38">
              <a:extLst>
                <a:ext uri="{FF2B5EF4-FFF2-40B4-BE49-F238E27FC236}">
                  <a16:creationId xmlns:a16="http://schemas.microsoft.com/office/drawing/2014/main" id="{D4605481-901B-4D15-B2DD-A5D3CAEFA8EC}"/>
                </a:ext>
              </a:extLst>
            </p:cNvPr>
            <p:cNvSpPr txBox="1"/>
            <p:nvPr/>
          </p:nvSpPr>
          <p:spPr>
            <a:xfrm>
              <a:off x="914401" y="4771043"/>
              <a:ext cx="2133599"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winged. wherein seas </a:t>
              </a:r>
            </a:p>
            <a:p>
              <a:pPr>
                <a:lnSpc>
                  <a:spcPct val="150000"/>
                </a:lnSpc>
              </a:pPr>
              <a:r>
                <a:rPr lang="en-US" sz="900" dirty="0">
                  <a:latin typeface="Montserrat Light" charset="0"/>
                  <a:ea typeface="Montserrat Light" charset="0"/>
                  <a:cs typeface="Montserrat Light" charset="0"/>
                </a:rPr>
                <a:t>and won't appear him, were divided void they're.</a:t>
              </a:r>
            </a:p>
          </p:txBody>
        </p:sp>
      </p:grpSp>
      <p:sp>
        <p:nvSpPr>
          <p:cNvPr id="37" name="TextBox 36">
            <a:extLst>
              <a:ext uri="{FF2B5EF4-FFF2-40B4-BE49-F238E27FC236}">
                <a16:creationId xmlns:a16="http://schemas.microsoft.com/office/drawing/2014/main" id="{EF5E6592-3023-40E7-B383-EAC8ACF78110}"/>
              </a:ext>
            </a:extLst>
          </p:cNvPr>
          <p:cNvSpPr txBox="1"/>
          <p:nvPr/>
        </p:nvSpPr>
        <p:spPr>
          <a:xfrm>
            <a:off x="6354360" y="3012470"/>
            <a:ext cx="1104991"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03</a:t>
            </a:r>
          </a:p>
        </p:txBody>
      </p:sp>
      <p:grpSp>
        <p:nvGrpSpPr>
          <p:cNvPr id="41" name="Group 40">
            <a:extLst>
              <a:ext uri="{FF2B5EF4-FFF2-40B4-BE49-F238E27FC236}">
                <a16:creationId xmlns:a16="http://schemas.microsoft.com/office/drawing/2014/main" id="{919A060D-785F-49B2-B5FD-232F04BDD4C1}"/>
              </a:ext>
            </a:extLst>
          </p:cNvPr>
          <p:cNvGrpSpPr/>
          <p:nvPr/>
        </p:nvGrpSpPr>
        <p:grpSpPr>
          <a:xfrm>
            <a:off x="9144000" y="4666058"/>
            <a:ext cx="2133599" cy="1277541"/>
            <a:chOff x="914401" y="4392018"/>
            <a:chExt cx="2133599" cy="1277541"/>
          </a:xfrm>
        </p:grpSpPr>
        <p:sp>
          <p:nvSpPr>
            <p:cNvPr id="43" name="TextBox 42">
              <a:extLst>
                <a:ext uri="{FF2B5EF4-FFF2-40B4-BE49-F238E27FC236}">
                  <a16:creationId xmlns:a16="http://schemas.microsoft.com/office/drawing/2014/main" id="{941622CB-CB8B-4CE4-BE97-A32CB48F32C3}"/>
                </a:ext>
              </a:extLst>
            </p:cNvPr>
            <p:cNvSpPr txBox="1"/>
            <p:nvPr/>
          </p:nvSpPr>
          <p:spPr>
            <a:xfrm>
              <a:off x="914402" y="4392018"/>
              <a:ext cx="1914524"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44" name="TextBox 43">
              <a:extLst>
                <a:ext uri="{FF2B5EF4-FFF2-40B4-BE49-F238E27FC236}">
                  <a16:creationId xmlns:a16="http://schemas.microsoft.com/office/drawing/2014/main" id="{F833BCCA-9D68-472B-8E80-86339430C6FC}"/>
                </a:ext>
              </a:extLst>
            </p:cNvPr>
            <p:cNvSpPr txBox="1"/>
            <p:nvPr/>
          </p:nvSpPr>
          <p:spPr>
            <a:xfrm>
              <a:off x="914401" y="4771043"/>
              <a:ext cx="2133599"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winged. wherein seas </a:t>
              </a:r>
            </a:p>
            <a:p>
              <a:pPr>
                <a:lnSpc>
                  <a:spcPct val="150000"/>
                </a:lnSpc>
              </a:pPr>
              <a:r>
                <a:rPr lang="en-US" sz="900" dirty="0">
                  <a:latin typeface="Montserrat Light" charset="0"/>
                  <a:ea typeface="Montserrat Light" charset="0"/>
                  <a:cs typeface="Montserrat Light" charset="0"/>
                </a:rPr>
                <a:t>and won't appear him, were divided void they're.</a:t>
              </a:r>
            </a:p>
          </p:txBody>
        </p:sp>
      </p:grpSp>
      <p:sp>
        <p:nvSpPr>
          <p:cNvPr id="42" name="TextBox 41">
            <a:extLst>
              <a:ext uri="{FF2B5EF4-FFF2-40B4-BE49-F238E27FC236}">
                <a16:creationId xmlns:a16="http://schemas.microsoft.com/office/drawing/2014/main" id="{33864512-2AFB-40F5-B5CE-08AA8F7F4863}"/>
              </a:ext>
            </a:extLst>
          </p:cNvPr>
          <p:cNvSpPr txBox="1"/>
          <p:nvPr/>
        </p:nvSpPr>
        <p:spPr>
          <a:xfrm>
            <a:off x="9097559" y="3012470"/>
            <a:ext cx="1342978" cy="861774"/>
          </a:xfrm>
          <a:prstGeom prst="rect">
            <a:avLst/>
          </a:prstGeom>
          <a:noFill/>
        </p:spPr>
        <p:txBody>
          <a:bodyPr wrap="square" rtlCol="0">
            <a:spAutoFit/>
          </a:bodyPr>
          <a:lstStyle/>
          <a:p>
            <a:r>
              <a:rPr lang="en-US" sz="5000" b="1" spc="300" dirty="0">
                <a:latin typeface="Montserrat Thin" panose="00000300000000000000" pitchFamily="50" charset="0"/>
                <a:ea typeface="Montserrat" charset="0"/>
                <a:cs typeface="Montserrat" charset="0"/>
              </a:rPr>
              <a:t>04</a:t>
            </a:r>
          </a:p>
        </p:txBody>
      </p:sp>
      <p:sp>
        <p:nvSpPr>
          <p:cNvPr id="27" name="TextBox 26">
            <a:extLst>
              <a:ext uri="{FF2B5EF4-FFF2-40B4-BE49-F238E27FC236}">
                <a16:creationId xmlns:a16="http://schemas.microsoft.com/office/drawing/2014/main" id="{7BC6ED42-5DA9-4F68-97FD-EB2082D7777A}"/>
              </a:ext>
            </a:extLst>
          </p:cNvPr>
          <p:cNvSpPr txBox="1"/>
          <p:nvPr/>
        </p:nvSpPr>
        <p:spPr>
          <a:xfrm>
            <a:off x="914401" y="914401"/>
            <a:ext cx="4827352" cy="1169551"/>
          </a:xfrm>
          <a:prstGeom prst="rect">
            <a:avLst/>
          </a:prstGeom>
          <a:noFill/>
        </p:spPr>
        <p:txBody>
          <a:bodyPr wrap="square" rtlCol="0">
            <a:spAutoFit/>
          </a:bodyPr>
          <a:lstStyle/>
          <a:p>
            <a:pPr algn="r"/>
            <a:r>
              <a:rPr lang="en-US" sz="3500" b="1" spc="300" dirty="0">
                <a:latin typeface="Montserrat Bold"/>
                <a:ea typeface="Montserrat" charset="0"/>
                <a:cs typeface="Montserrat" charset="0"/>
              </a:rPr>
              <a:t>PROCESSING</a:t>
            </a:r>
          </a:p>
          <a:p>
            <a:pPr algn="r"/>
            <a:r>
              <a:rPr lang="en-US" sz="3500" b="1" spc="300" dirty="0">
                <a:latin typeface="Montserrat Bold"/>
                <a:ea typeface="Montserrat" charset="0"/>
                <a:cs typeface="Montserrat" charset="0"/>
              </a:rPr>
              <a:t>METHOD</a:t>
            </a:r>
            <a:endParaRPr lang="en-US" sz="3500" b="1" spc="300" dirty="0">
              <a:latin typeface="Montserrat Light" panose="00000400000000000000" pitchFamily="50" charset="0"/>
              <a:ea typeface="Montserrat" charset="0"/>
              <a:cs typeface="Montserrat" charset="0"/>
            </a:endParaRPr>
          </a:p>
        </p:txBody>
      </p:sp>
      <p:sp>
        <p:nvSpPr>
          <p:cNvPr id="28" name="TextBox 27">
            <a:extLst>
              <a:ext uri="{FF2B5EF4-FFF2-40B4-BE49-F238E27FC236}">
                <a16:creationId xmlns:a16="http://schemas.microsoft.com/office/drawing/2014/main" id="{C0FB6088-7648-47B9-8DCE-42F0ACB76B83}"/>
              </a:ext>
            </a:extLst>
          </p:cNvPr>
          <p:cNvSpPr txBox="1"/>
          <p:nvPr/>
        </p:nvSpPr>
        <p:spPr>
          <a:xfrm>
            <a:off x="6450246" y="1052192"/>
            <a:ext cx="4827352"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11494153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a:extLst>
              <a:ext uri="{FF2B5EF4-FFF2-40B4-BE49-F238E27FC236}">
                <a16:creationId xmlns:a16="http://schemas.microsoft.com/office/drawing/2014/main" id="{A6BCFBB0-E62A-40E5-AC13-A32C3A8AB606}"/>
              </a:ext>
            </a:extLst>
          </p:cNvPr>
          <p:cNvSpPr/>
          <p:nvPr/>
        </p:nvSpPr>
        <p:spPr>
          <a:xfrm>
            <a:off x="914401" y="0"/>
            <a:ext cx="3390899" cy="40386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E09A59D0-0465-4DD1-9E17-04EA641393C3}"/>
              </a:ext>
            </a:extLst>
          </p:cNvPr>
          <p:cNvGrpSpPr/>
          <p:nvPr/>
        </p:nvGrpSpPr>
        <p:grpSpPr>
          <a:xfrm>
            <a:off x="1776469" y="907811"/>
            <a:ext cx="1666763" cy="2222978"/>
            <a:chOff x="1747782" y="3720621"/>
            <a:chExt cx="1666763" cy="2222978"/>
          </a:xfrm>
        </p:grpSpPr>
        <p:grpSp>
          <p:nvGrpSpPr>
            <p:cNvPr id="18" name="Group 17">
              <a:extLst>
                <a:ext uri="{FF2B5EF4-FFF2-40B4-BE49-F238E27FC236}">
                  <a16:creationId xmlns:a16="http://schemas.microsoft.com/office/drawing/2014/main" id="{9F7C3857-FF29-4380-AD22-2F96E9F62547}"/>
                </a:ext>
              </a:extLst>
            </p:cNvPr>
            <p:cNvGrpSpPr/>
            <p:nvPr/>
          </p:nvGrpSpPr>
          <p:grpSpPr>
            <a:xfrm>
              <a:off x="1747782" y="3720621"/>
              <a:ext cx="1666763" cy="883127"/>
              <a:chOff x="6462199" y="4177043"/>
              <a:chExt cx="1666763" cy="883127"/>
            </a:xfrm>
          </p:grpSpPr>
          <p:sp>
            <p:nvSpPr>
              <p:cNvPr id="25" name="TextBox 24">
                <a:extLst>
                  <a:ext uri="{FF2B5EF4-FFF2-40B4-BE49-F238E27FC236}">
                    <a16:creationId xmlns:a16="http://schemas.microsoft.com/office/drawing/2014/main" id="{11ED8A40-A261-4F56-9EB3-08C141599565}"/>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Montserrat" charset="0"/>
                    <a:ea typeface="Montserrat" charset="0"/>
                    <a:cs typeface="Montserrat" charset="0"/>
                  </a:rPr>
                  <a:t>30%</a:t>
                </a:r>
                <a:endParaRPr lang="en-US" sz="2000" b="1" dirty="0">
                  <a:latin typeface="Montserrat Light" charset="0"/>
                  <a:ea typeface="Montserrat Light" charset="0"/>
                  <a:cs typeface="Montserrat Light" charset="0"/>
                </a:endParaRPr>
              </a:p>
            </p:txBody>
          </p:sp>
          <p:sp>
            <p:nvSpPr>
              <p:cNvPr id="27" name="TextBox 26">
                <a:extLst>
                  <a:ext uri="{FF2B5EF4-FFF2-40B4-BE49-F238E27FC236}">
                    <a16:creationId xmlns:a16="http://schemas.microsoft.com/office/drawing/2014/main" id="{383D50FE-FC91-42EF-A199-10403415C1B9}"/>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waters had winged.</a:t>
                </a:r>
              </a:p>
            </p:txBody>
          </p:sp>
        </p:grpSp>
        <p:grpSp>
          <p:nvGrpSpPr>
            <p:cNvPr id="28" name="Group 27">
              <a:extLst>
                <a:ext uri="{FF2B5EF4-FFF2-40B4-BE49-F238E27FC236}">
                  <a16:creationId xmlns:a16="http://schemas.microsoft.com/office/drawing/2014/main" id="{CA8CAC8D-CE0D-425B-8C58-687F115A21CD}"/>
                </a:ext>
              </a:extLst>
            </p:cNvPr>
            <p:cNvGrpSpPr/>
            <p:nvPr/>
          </p:nvGrpSpPr>
          <p:grpSpPr>
            <a:xfrm>
              <a:off x="1747782" y="5060472"/>
              <a:ext cx="1666763" cy="883127"/>
              <a:chOff x="6462199" y="4177043"/>
              <a:chExt cx="1666763" cy="883127"/>
            </a:xfrm>
          </p:grpSpPr>
          <p:sp>
            <p:nvSpPr>
              <p:cNvPr id="29" name="TextBox 28">
                <a:extLst>
                  <a:ext uri="{FF2B5EF4-FFF2-40B4-BE49-F238E27FC236}">
                    <a16:creationId xmlns:a16="http://schemas.microsoft.com/office/drawing/2014/main" id="{A2C3EBDC-C417-47FB-A916-AE07377C24C1}"/>
                  </a:ext>
                </a:extLst>
              </p:cNvPr>
              <p:cNvSpPr txBox="1"/>
              <p:nvPr/>
            </p:nvSpPr>
            <p:spPr>
              <a:xfrm>
                <a:off x="6462199" y="4177043"/>
                <a:ext cx="836668" cy="400110"/>
              </a:xfrm>
              <a:prstGeom prst="rect">
                <a:avLst/>
              </a:prstGeom>
              <a:noFill/>
            </p:spPr>
            <p:txBody>
              <a:bodyPr wrap="square" rtlCol="0">
                <a:spAutoFit/>
              </a:bodyPr>
              <a:lstStyle/>
              <a:p>
                <a:r>
                  <a:rPr lang="en-US" sz="2000" b="1" dirty="0">
                    <a:latin typeface="Montserrat" charset="0"/>
                    <a:ea typeface="Montserrat" charset="0"/>
                    <a:cs typeface="Montserrat" charset="0"/>
                  </a:rPr>
                  <a:t>30%</a:t>
                </a:r>
                <a:endParaRPr lang="en-US" sz="2000" b="1" dirty="0">
                  <a:latin typeface="Montserrat Light" charset="0"/>
                  <a:ea typeface="Montserrat Light" charset="0"/>
                  <a:cs typeface="Montserrat Light" charset="0"/>
                </a:endParaRPr>
              </a:p>
            </p:txBody>
          </p:sp>
          <p:sp>
            <p:nvSpPr>
              <p:cNvPr id="30" name="TextBox 29">
                <a:extLst>
                  <a:ext uri="{FF2B5EF4-FFF2-40B4-BE49-F238E27FC236}">
                    <a16:creationId xmlns:a16="http://schemas.microsoft.com/office/drawing/2014/main" id="{6C588386-A204-406F-B290-40C5A23D85FE}"/>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waters had winged.</a:t>
                </a:r>
              </a:p>
            </p:txBody>
          </p:sp>
        </p:grpSp>
      </p:grpSp>
      <p:pic>
        <p:nvPicPr>
          <p:cNvPr id="5" name="Picture Placeholder 4">
            <a:extLst>
              <a:ext uri="{FF2B5EF4-FFF2-40B4-BE49-F238E27FC236}">
                <a16:creationId xmlns:a16="http://schemas.microsoft.com/office/drawing/2014/main" id="{68FA2F91-D31C-4005-B3C6-551C3EE6ECEB}"/>
              </a:ext>
            </a:extLst>
          </p:cNvPr>
          <p:cNvPicPr>
            <a:picLocks noGrp="1" noChangeAspect="1"/>
          </p:cNvPicPr>
          <p:nvPr>
            <p:ph type="pic" sz="quarter" idx="14"/>
          </p:nvPr>
        </p:nvPicPr>
        <p:blipFill rotWithShape="1">
          <a:blip r:embed="rId2"/>
          <a:srcRect l="6119" t="6058" b="29357"/>
          <a:stretch/>
        </p:blipFill>
        <p:spPr>
          <a:xfrm>
            <a:off x="4305301" y="914401"/>
            <a:ext cx="3581400" cy="3695937"/>
          </a:xfrm>
        </p:spPr>
      </p:pic>
      <p:sp>
        <p:nvSpPr>
          <p:cNvPr id="43" name="TextBox 42">
            <a:extLst>
              <a:ext uri="{FF2B5EF4-FFF2-40B4-BE49-F238E27FC236}">
                <a16:creationId xmlns:a16="http://schemas.microsoft.com/office/drawing/2014/main" id="{D9026EB7-12AD-4A3D-879F-CD55943D282D}"/>
              </a:ext>
            </a:extLst>
          </p:cNvPr>
          <p:cNvSpPr txBox="1"/>
          <p:nvPr/>
        </p:nvSpPr>
        <p:spPr>
          <a:xfrm>
            <a:off x="914401" y="4774048"/>
            <a:ext cx="2830285" cy="1169551"/>
          </a:xfrm>
          <a:prstGeom prst="rect">
            <a:avLst/>
          </a:prstGeom>
          <a:noFill/>
        </p:spPr>
        <p:txBody>
          <a:bodyPr wrap="square" rtlCol="0">
            <a:spAutoFit/>
          </a:bodyPr>
          <a:lstStyle/>
          <a:p>
            <a:r>
              <a:rPr lang="en-US" sz="3500" b="1" spc="300" dirty="0">
                <a:latin typeface="Montserrat Bold"/>
                <a:ea typeface="Montserrat" charset="0"/>
                <a:cs typeface="Montserrat" charset="0"/>
              </a:rPr>
              <a:t>THIRD</a:t>
            </a:r>
          </a:p>
          <a:p>
            <a:r>
              <a:rPr lang="en-US" sz="3500" b="1" spc="300" dirty="0">
                <a:latin typeface="Montserrat Bold"/>
                <a:ea typeface="Montserrat" charset="0"/>
                <a:cs typeface="Montserrat" charset="0"/>
              </a:rPr>
              <a:t>PROJECT</a:t>
            </a:r>
            <a:endParaRPr lang="en-US" sz="3500" b="1" spc="300" dirty="0">
              <a:latin typeface="Montserrat Light" panose="00000400000000000000" pitchFamily="50" charset="0"/>
              <a:ea typeface="Montserrat" charset="0"/>
              <a:cs typeface="Montserrat" charset="0"/>
            </a:endParaRPr>
          </a:p>
        </p:txBody>
      </p:sp>
      <p:sp>
        <p:nvSpPr>
          <p:cNvPr id="47" name="Rectangle 46">
            <a:extLst>
              <a:ext uri="{FF2B5EF4-FFF2-40B4-BE49-F238E27FC236}">
                <a16:creationId xmlns:a16="http://schemas.microsoft.com/office/drawing/2014/main" id="{B160B254-8EFF-475D-8870-42384B850B5C}"/>
              </a:ext>
            </a:extLst>
          </p:cNvPr>
          <p:cNvSpPr/>
          <p:nvPr/>
        </p:nvSpPr>
        <p:spPr>
          <a:xfrm>
            <a:off x="7886700" y="2819400"/>
            <a:ext cx="3390899" cy="40386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8" name="Group 47">
            <a:extLst>
              <a:ext uri="{FF2B5EF4-FFF2-40B4-BE49-F238E27FC236}">
                <a16:creationId xmlns:a16="http://schemas.microsoft.com/office/drawing/2014/main" id="{7B1A8691-0AE7-4C5A-B1ED-F0F03B4E5F9D}"/>
              </a:ext>
            </a:extLst>
          </p:cNvPr>
          <p:cNvGrpSpPr/>
          <p:nvPr/>
        </p:nvGrpSpPr>
        <p:grpSpPr>
          <a:xfrm>
            <a:off x="8748768" y="3727211"/>
            <a:ext cx="1666763" cy="2222978"/>
            <a:chOff x="1747782" y="3720621"/>
            <a:chExt cx="1666763" cy="2222978"/>
          </a:xfrm>
        </p:grpSpPr>
        <p:grpSp>
          <p:nvGrpSpPr>
            <p:cNvPr id="49" name="Group 48">
              <a:extLst>
                <a:ext uri="{FF2B5EF4-FFF2-40B4-BE49-F238E27FC236}">
                  <a16:creationId xmlns:a16="http://schemas.microsoft.com/office/drawing/2014/main" id="{AF241E51-F9FD-4F8C-922C-A640D50731FB}"/>
                </a:ext>
              </a:extLst>
            </p:cNvPr>
            <p:cNvGrpSpPr/>
            <p:nvPr/>
          </p:nvGrpSpPr>
          <p:grpSpPr>
            <a:xfrm>
              <a:off x="1747782" y="3720621"/>
              <a:ext cx="1666763" cy="883127"/>
              <a:chOff x="6462199" y="4177043"/>
              <a:chExt cx="1666763" cy="883127"/>
            </a:xfrm>
          </p:grpSpPr>
          <p:sp>
            <p:nvSpPr>
              <p:cNvPr id="53" name="TextBox 52">
                <a:extLst>
                  <a:ext uri="{FF2B5EF4-FFF2-40B4-BE49-F238E27FC236}">
                    <a16:creationId xmlns:a16="http://schemas.microsoft.com/office/drawing/2014/main" id="{450E1880-3FC5-4500-A38C-CB948E7AB9AA}"/>
                  </a:ext>
                </a:extLst>
              </p:cNvPr>
              <p:cNvSpPr txBox="1"/>
              <p:nvPr/>
            </p:nvSpPr>
            <p:spPr>
              <a:xfrm>
                <a:off x="6462199" y="4177043"/>
                <a:ext cx="836668" cy="400110"/>
              </a:xfrm>
              <a:prstGeom prst="rect">
                <a:avLst/>
              </a:prstGeom>
              <a:noFill/>
            </p:spPr>
            <p:txBody>
              <a:bodyPr wrap="square" rtlCol="0">
                <a:spAutoFit/>
              </a:bodyPr>
              <a:lstStyle/>
              <a:p>
                <a:r>
                  <a:rPr lang="en-US" sz="2000" b="1" dirty="0">
                    <a:solidFill>
                      <a:schemeClr val="bg1"/>
                    </a:solidFill>
                    <a:latin typeface="Montserrat" charset="0"/>
                    <a:ea typeface="Montserrat" charset="0"/>
                    <a:cs typeface="Montserrat" charset="0"/>
                  </a:rPr>
                  <a:t>30%</a:t>
                </a:r>
                <a:endParaRPr lang="en-US" sz="2000" b="1" dirty="0">
                  <a:solidFill>
                    <a:schemeClr val="bg1"/>
                  </a:solidFill>
                  <a:latin typeface="Montserrat Light" charset="0"/>
                  <a:ea typeface="Montserrat Light" charset="0"/>
                  <a:cs typeface="Montserrat Light" charset="0"/>
                </a:endParaRPr>
              </a:p>
            </p:txBody>
          </p:sp>
          <p:sp>
            <p:nvSpPr>
              <p:cNvPr id="54" name="TextBox 53">
                <a:extLst>
                  <a:ext uri="{FF2B5EF4-FFF2-40B4-BE49-F238E27FC236}">
                    <a16:creationId xmlns:a16="http://schemas.microsoft.com/office/drawing/2014/main" id="{570F1093-3A8F-4649-A11F-A1C851A9CB5F}"/>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grpSp>
          <p:nvGrpSpPr>
            <p:cNvPr id="50" name="Group 49">
              <a:extLst>
                <a:ext uri="{FF2B5EF4-FFF2-40B4-BE49-F238E27FC236}">
                  <a16:creationId xmlns:a16="http://schemas.microsoft.com/office/drawing/2014/main" id="{A49EBD10-DE73-48C2-A5DA-E842454E6BA8}"/>
                </a:ext>
              </a:extLst>
            </p:cNvPr>
            <p:cNvGrpSpPr/>
            <p:nvPr/>
          </p:nvGrpSpPr>
          <p:grpSpPr>
            <a:xfrm>
              <a:off x="1747782" y="5060472"/>
              <a:ext cx="1666763" cy="883127"/>
              <a:chOff x="6462199" y="4177043"/>
              <a:chExt cx="1666763" cy="883127"/>
            </a:xfrm>
          </p:grpSpPr>
          <p:sp>
            <p:nvSpPr>
              <p:cNvPr id="51" name="TextBox 50">
                <a:extLst>
                  <a:ext uri="{FF2B5EF4-FFF2-40B4-BE49-F238E27FC236}">
                    <a16:creationId xmlns:a16="http://schemas.microsoft.com/office/drawing/2014/main" id="{06F86AF5-E289-4A97-8BCA-52FE158E9E79}"/>
                  </a:ext>
                </a:extLst>
              </p:cNvPr>
              <p:cNvSpPr txBox="1"/>
              <p:nvPr/>
            </p:nvSpPr>
            <p:spPr>
              <a:xfrm>
                <a:off x="6462199" y="4177043"/>
                <a:ext cx="836668" cy="400110"/>
              </a:xfrm>
              <a:prstGeom prst="rect">
                <a:avLst/>
              </a:prstGeom>
              <a:noFill/>
            </p:spPr>
            <p:txBody>
              <a:bodyPr wrap="square" rtlCol="0">
                <a:spAutoFit/>
              </a:bodyPr>
              <a:lstStyle/>
              <a:p>
                <a:r>
                  <a:rPr lang="en-US" sz="2000" b="1" dirty="0">
                    <a:solidFill>
                      <a:schemeClr val="bg1"/>
                    </a:solidFill>
                    <a:latin typeface="Montserrat" charset="0"/>
                    <a:ea typeface="Montserrat" charset="0"/>
                    <a:cs typeface="Montserrat" charset="0"/>
                  </a:rPr>
                  <a:t>30%</a:t>
                </a:r>
                <a:endParaRPr lang="en-US" sz="2000" b="1" dirty="0">
                  <a:solidFill>
                    <a:schemeClr val="bg1"/>
                  </a:solidFill>
                  <a:latin typeface="Montserrat Light" charset="0"/>
                  <a:ea typeface="Montserrat Light" charset="0"/>
                  <a:cs typeface="Montserrat Light" charset="0"/>
                </a:endParaRPr>
              </a:p>
            </p:txBody>
          </p:sp>
          <p:sp>
            <p:nvSpPr>
              <p:cNvPr id="52" name="TextBox 51">
                <a:extLst>
                  <a:ext uri="{FF2B5EF4-FFF2-40B4-BE49-F238E27FC236}">
                    <a16:creationId xmlns:a16="http://schemas.microsoft.com/office/drawing/2014/main" id="{75F3113D-820D-4393-BEC4-D860ED8E2729}"/>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grpSp>
      <p:sp>
        <p:nvSpPr>
          <p:cNvPr id="55" name="TextBox 54">
            <a:extLst>
              <a:ext uri="{FF2B5EF4-FFF2-40B4-BE49-F238E27FC236}">
                <a16:creationId xmlns:a16="http://schemas.microsoft.com/office/drawing/2014/main" id="{3A9E8081-98D9-41AC-88B8-743048F91E9C}"/>
              </a:ext>
            </a:extLst>
          </p:cNvPr>
          <p:cNvSpPr txBox="1"/>
          <p:nvPr/>
        </p:nvSpPr>
        <p:spPr>
          <a:xfrm>
            <a:off x="8953503" y="1049918"/>
            <a:ext cx="2324096" cy="898516"/>
          </a:xfrm>
          <a:prstGeom prst="rect">
            <a:avLst/>
          </a:prstGeom>
          <a:noFill/>
        </p:spPr>
        <p:txBody>
          <a:bodyPr wrap="square" rtlCol="0">
            <a:spAutoFit/>
          </a:bodyPr>
          <a:lstStyle/>
          <a:p>
            <a:pPr algn="just">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a:t>
            </a:r>
          </a:p>
        </p:txBody>
      </p:sp>
    </p:spTree>
    <p:extLst>
      <p:ext uri="{BB962C8B-B14F-4D97-AF65-F5344CB8AC3E}">
        <p14:creationId xmlns:p14="http://schemas.microsoft.com/office/powerpoint/2010/main" val="11190747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0AF0B0D-D5CE-4D53-B210-9C94CAB6F84E}"/>
              </a:ext>
            </a:extLst>
          </p:cNvPr>
          <p:cNvPicPr>
            <a:picLocks noGrp="1" noChangeAspect="1"/>
          </p:cNvPicPr>
          <p:nvPr>
            <p:ph type="pic" sz="quarter" idx="14"/>
          </p:nvPr>
        </p:nvPicPr>
        <p:blipFill>
          <a:blip r:embed="rId2">
            <a:grayscl/>
          </a:blip>
          <a:srcRect t="5610" b="5610"/>
          <a:stretch>
            <a:fillRect/>
          </a:stretch>
        </p:blipFill>
        <p:spPr/>
      </p:pic>
      <p:sp>
        <p:nvSpPr>
          <p:cNvPr id="9" name="Rectangle 8">
            <a:extLst>
              <a:ext uri="{FF2B5EF4-FFF2-40B4-BE49-F238E27FC236}">
                <a16:creationId xmlns:a16="http://schemas.microsoft.com/office/drawing/2014/main" id="{7A341844-A5E3-4B77-9124-337F40833547}"/>
              </a:ext>
            </a:extLst>
          </p:cNvPr>
          <p:cNvSpPr/>
          <p:nvPr/>
        </p:nvSpPr>
        <p:spPr>
          <a:xfrm>
            <a:off x="0" y="0"/>
            <a:ext cx="12192000" cy="6858000"/>
          </a:xfrm>
          <a:prstGeom prst="rect">
            <a:avLst/>
          </a:prstGeom>
          <a:solidFill>
            <a:schemeClr val="tx1">
              <a:lumMod val="85000"/>
              <a:lumOff val="15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7AA049C4-59EA-43FC-95A4-3423DF7DCCC3}"/>
              </a:ext>
            </a:extLst>
          </p:cNvPr>
          <p:cNvGrpSpPr/>
          <p:nvPr/>
        </p:nvGrpSpPr>
        <p:grpSpPr>
          <a:xfrm>
            <a:off x="1387668" y="3040949"/>
            <a:ext cx="2565922" cy="1485290"/>
            <a:chOff x="962102" y="2538661"/>
            <a:chExt cx="2565922" cy="1485290"/>
          </a:xfrm>
        </p:grpSpPr>
        <p:sp>
          <p:nvSpPr>
            <p:cNvPr id="51" name="TextBox 50">
              <a:extLst>
                <a:ext uri="{FF2B5EF4-FFF2-40B4-BE49-F238E27FC236}">
                  <a16:creationId xmlns:a16="http://schemas.microsoft.com/office/drawing/2014/main" id="{346499FC-2826-4DED-A54C-71F09C0A35A9}"/>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52" name="TextBox 51">
              <a:extLst>
                <a:ext uri="{FF2B5EF4-FFF2-40B4-BE49-F238E27FC236}">
                  <a16:creationId xmlns:a16="http://schemas.microsoft.com/office/drawing/2014/main" id="{C1D8327D-0519-46D4-A907-3C8FF2F67575}"/>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48" name="TextBox 47">
            <a:extLst>
              <a:ext uri="{FF2B5EF4-FFF2-40B4-BE49-F238E27FC236}">
                <a16:creationId xmlns:a16="http://schemas.microsoft.com/office/drawing/2014/main" id="{C02B614A-3B0E-4238-8810-A7B9C8100073}"/>
              </a:ext>
            </a:extLst>
          </p:cNvPr>
          <p:cNvSpPr txBox="1"/>
          <p:nvPr/>
        </p:nvSpPr>
        <p:spPr>
          <a:xfrm>
            <a:off x="1329612" y="1491454"/>
            <a:ext cx="1525812" cy="1323439"/>
          </a:xfrm>
          <a:prstGeom prst="rect">
            <a:avLst/>
          </a:prstGeom>
          <a:noFill/>
        </p:spPr>
        <p:txBody>
          <a:bodyPr wrap="square" rtlCol="0">
            <a:spAutoFit/>
          </a:bodyPr>
          <a:lstStyle/>
          <a:p>
            <a:r>
              <a:rPr lang="en-US" sz="8000" b="1" spc="300" dirty="0">
                <a:solidFill>
                  <a:schemeClr val="tx1">
                    <a:lumMod val="50000"/>
                    <a:lumOff val="50000"/>
                  </a:schemeClr>
                </a:solidFill>
                <a:latin typeface="Montserrat Thin" panose="00000300000000000000" pitchFamily="50" charset="0"/>
                <a:ea typeface="Montserrat" charset="0"/>
                <a:cs typeface="Montserrat" charset="0"/>
              </a:rPr>
              <a:t>01</a:t>
            </a:r>
          </a:p>
        </p:txBody>
      </p:sp>
      <p:sp>
        <p:nvSpPr>
          <p:cNvPr id="49" name="Rectangle: Rounded Corners 48">
            <a:extLst>
              <a:ext uri="{FF2B5EF4-FFF2-40B4-BE49-F238E27FC236}">
                <a16:creationId xmlns:a16="http://schemas.microsoft.com/office/drawing/2014/main" id="{C6761A93-542C-46ED-9F04-4859C1DD82E5}"/>
              </a:ext>
            </a:extLst>
          </p:cNvPr>
          <p:cNvSpPr/>
          <p:nvPr/>
        </p:nvSpPr>
        <p:spPr>
          <a:xfrm>
            <a:off x="1476567" y="4947445"/>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E5766D7A-5681-42B3-8E3B-E6941F71879F}"/>
              </a:ext>
            </a:extLst>
          </p:cNvPr>
          <p:cNvSpPr txBox="1"/>
          <p:nvPr/>
        </p:nvSpPr>
        <p:spPr>
          <a:xfrm>
            <a:off x="1864369" y="5043409"/>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nvGrpSpPr>
          <p:cNvPr id="54" name="Group 53">
            <a:extLst>
              <a:ext uri="{FF2B5EF4-FFF2-40B4-BE49-F238E27FC236}">
                <a16:creationId xmlns:a16="http://schemas.microsoft.com/office/drawing/2014/main" id="{43B70B73-2E7D-4B8B-8B16-43BC8DA00A01}"/>
              </a:ext>
            </a:extLst>
          </p:cNvPr>
          <p:cNvGrpSpPr/>
          <p:nvPr/>
        </p:nvGrpSpPr>
        <p:grpSpPr>
          <a:xfrm>
            <a:off x="4842067" y="3040949"/>
            <a:ext cx="2565922" cy="1485290"/>
            <a:chOff x="962102" y="2538661"/>
            <a:chExt cx="2565922" cy="1485290"/>
          </a:xfrm>
        </p:grpSpPr>
        <p:sp>
          <p:nvSpPr>
            <p:cNvPr id="58" name="TextBox 57">
              <a:extLst>
                <a:ext uri="{FF2B5EF4-FFF2-40B4-BE49-F238E27FC236}">
                  <a16:creationId xmlns:a16="http://schemas.microsoft.com/office/drawing/2014/main" id="{C52A56B7-3D00-4F28-B49E-102DA9B5331C}"/>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59" name="TextBox 58">
              <a:extLst>
                <a:ext uri="{FF2B5EF4-FFF2-40B4-BE49-F238E27FC236}">
                  <a16:creationId xmlns:a16="http://schemas.microsoft.com/office/drawing/2014/main" id="{7E87AA1E-68D2-402D-95E2-D43592D69BBD}"/>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55" name="TextBox 54">
            <a:extLst>
              <a:ext uri="{FF2B5EF4-FFF2-40B4-BE49-F238E27FC236}">
                <a16:creationId xmlns:a16="http://schemas.microsoft.com/office/drawing/2014/main" id="{B2CB764A-B5D9-45AD-9DA9-74AD9931862C}"/>
              </a:ext>
            </a:extLst>
          </p:cNvPr>
          <p:cNvSpPr txBox="1"/>
          <p:nvPr/>
        </p:nvSpPr>
        <p:spPr>
          <a:xfrm>
            <a:off x="4784011" y="1491454"/>
            <a:ext cx="1718648" cy="1323439"/>
          </a:xfrm>
          <a:prstGeom prst="rect">
            <a:avLst/>
          </a:prstGeom>
          <a:noFill/>
        </p:spPr>
        <p:txBody>
          <a:bodyPr wrap="square" rtlCol="0">
            <a:spAutoFit/>
          </a:bodyPr>
          <a:lstStyle/>
          <a:p>
            <a:r>
              <a:rPr lang="en-US" sz="8000" b="1" spc="300" dirty="0">
                <a:solidFill>
                  <a:schemeClr val="tx1">
                    <a:lumMod val="50000"/>
                    <a:lumOff val="50000"/>
                  </a:schemeClr>
                </a:solidFill>
                <a:latin typeface="Montserrat Thin" panose="00000300000000000000" pitchFamily="50" charset="0"/>
                <a:ea typeface="Montserrat" charset="0"/>
                <a:cs typeface="Montserrat" charset="0"/>
              </a:rPr>
              <a:t>02</a:t>
            </a:r>
          </a:p>
        </p:txBody>
      </p:sp>
      <p:sp>
        <p:nvSpPr>
          <p:cNvPr id="56" name="Rectangle: Rounded Corners 55">
            <a:extLst>
              <a:ext uri="{FF2B5EF4-FFF2-40B4-BE49-F238E27FC236}">
                <a16:creationId xmlns:a16="http://schemas.microsoft.com/office/drawing/2014/main" id="{07854E9D-5F76-43EE-8620-FD634FC4337A}"/>
              </a:ext>
            </a:extLst>
          </p:cNvPr>
          <p:cNvSpPr/>
          <p:nvPr/>
        </p:nvSpPr>
        <p:spPr>
          <a:xfrm>
            <a:off x="4930966" y="4947445"/>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C3DED318-AC1F-4460-ADE5-BB74C43A73CF}"/>
              </a:ext>
            </a:extLst>
          </p:cNvPr>
          <p:cNvSpPr txBox="1"/>
          <p:nvPr/>
        </p:nvSpPr>
        <p:spPr>
          <a:xfrm>
            <a:off x="5318768" y="5043409"/>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nvGrpSpPr>
          <p:cNvPr id="61" name="Group 60">
            <a:extLst>
              <a:ext uri="{FF2B5EF4-FFF2-40B4-BE49-F238E27FC236}">
                <a16:creationId xmlns:a16="http://schemas.microsoft.com/office/drawing/2014/main" id="{1659F236-9CDD-4D3F-841F-B98EF8264F19}"/>
              </a:ext>
            </a:extLst>
          </p:cNvPr>
          <p:cNvGrpSpPr/>
          <p:nvPr/>
        </p:nvGrpSpPr>
        <p:grpSpPr>
          <a:xfrm>
            <a:off x="8296466" y="3040949"/>
            <a:ext cx="2565922" cy="1485290"/>
            <a:chOff x="962102" y="2538661"/>
            <a:chExt cx="2565922" cy="1485290"/>
          </a:xfrm>
        </p:grpSpPr>
        <p:sp>
          <p:nvSpPr>
            <p:cNvPr id="65" name="TextBox 64">
              <a:extLst>
                <a:ext uri="{FF2B5EF4-FFF2-40B4-BE49-F238E27FC236}">
                  <a16:creationId xmlns:a16="http://schemas.microsoft.com/office/drawing/2014/main" id="{A07C4C78-9B26-4A59-8989-C7F3A8AFAD30}"/>
                </a:ext>
              </a:extLst>
            </p:cNvPr>
            <p:cNvSpPr txBox="1"/>
            <p:nvPr/>
          </p:nvSpPr>
          <p:spPr>
            <a:xfrm>
              <a:off x="962102" y="2538661"/>
              <a:ext cx="2383155"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66" name="TextBox 65">
              <a:extLst>
                <a:ext uri="{FF2B5EF4-FFF2-40B4-BE49-F238E27FC236}">
                  <a16:creationId xmlns:a16="http://schemas.microsoft.com/office/drawing/2014/main" id="{07E83137-E93F-450F-9A0B-70C018C15763}"/>
                </a:ext>
              </a:extLst>
            </p:cNvPr>
            <p:cNvSpPr txBox="1"/>
            <p:nvPr/>
          </p:nvSpPr>
          <p:spPr>
            <a:xfrm>
              <a:off x="962102" y="2917686"/>
              <a:ext cx="2565922" cy="1106265"/>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62" name="TextBox 61">
            <a:extLst>
              <a:ext uri="{FF2B5EF4-FFF2-40B4-BE49-F238E27FC236}">
                <a16:creationId xmlns:a16="http://schemas.microsoft.com/office/drawing/2014/main" id="{13B63752-41E5-45C8-AB08-7F564A22D086}"/>
              </a:ext>
            </a:extLst>
          </p:cNvPr>
          <p:cNvSpPr txBox="1"/>
          <p:nvPr/>
        </p:nvSpPr>
        <p:spPr>
          <a:xfrm>
            <a:off x="8238410" y="1491454"/>
            <a:ext cx="1718648" cy="1323439"/>
          </a:xfrm>
          <a:prstGeom prst="rect">
            <a:avLst/>
          </a:prstGeom>
          <a:noFill/>
        </p:spPr>
        <p:txBody>
          <a:bodyPr wrap="square" rtlCol="0">
            <a:spAutoFit/>
          </a:bodyPr>
          <a:lstStyle/>
          <a:p>
            <a:r>
              <a:rPr lang="en-US" sz="8000" b="1" spc="300" dirty="0">
                <a:solidFill>
                  <a:schemeClr val="tx1">
                    <a:lumMod val="50000"/>
                    <a:lumOff val="50000"/>
                  </a:schemeClr>
                </a:solidFill>
                <a:latin typeface="Montserrat Thin" panose="00000300000000000000" pitchFamily="50" charset="0"/>
                <a:ea typeface="Montserrat" charset="0"/>
                <a:cs typeface="Montserrat" charset="0"/>
              </a:rPr>
              <a:t>03</a:t>
            </a:r>
          </a:p>
        </p:txBody>
      </p:sp>
      <p:sp>
        <p:nvSpPr>
          <p:cNvPr id="63" name="Rectangle: Rounded Corners 62">
            <a:extLst>
              <a:ext uri="{FF2B5EF4-FFF2-40B4-BE49-F238E27FC236}">
                <a16:creationId xmlns:a16="http://schemas.microsoft.com/office/drawing/2014/main" id="{893D0752-1FAD-4A0E-9556-B3A064C82238}"/>
              </a:ext>
            </a:extLst>
          </p:cNvPr>
          <p:cNvSpPr/>
          <p:nvPr/>
        </p:nvSpPr>
        <p:spPr>
          <a:xfrm>
            <a:off x="8385365" y="4947445"/>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606D8A8A-A952-43BB-8D8B-1670FBEF5552}"/>
              </a:ext>
            </a:extLst>
          </p:cNvPr>
          <p:cNvSpPr txBox="1"/>
          <p:nvPr/>
        </p:nvSpPr>
        <p:spPr>
          <a:xfrm>
            <a:off x="8773167" y="5043409"/>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462021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97A967-20F0-4B25-B1B5-CE195B8824AD}"/>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Chart 23">
            <a:extLst>
              <a:ext uri="{FF2B5EF4-FFF2-40B4-BE49-F238E27FC236}">
                <a16:creationId xmlns:a16="http://schemas.microsoft.com/office/drawing/2014/main" id="{F8013ACE-3C35-44DB-A831-D1C45149F9B1}"/>
              </a:ext>
            </a:extLst>
          </p:cNvPr>
          <p:cNvGraphicFramePr/>
          <p:nvPr>
            <p:extLst>
              <p:ext uri="{D42A27DB-BD31-4B8C-83A1-F6EECF244321}">
                <p14:modId xmlns:p14="http://schemas.microsoft.com/office/powerpoint/2010/main" val="4088786771"/>
              </p:ext>
            </p:extLst>
          </p:nvPr>
        </p:nvGraphicFramePr>
        <p:xfrm>
          <a:off x="2787759" y="1094704"/>
          <a:ext cx="5543550" cy="4668594"/>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EBC0DF01-087F-460B-B9EB-29BA6576507B}"/>
              </a:ext>
            </a:extLst>
          </p:cNvPr>
          <p:cNvSpPr txBox="1"/>
          <p:nvPr/>
        </p:nvSpPr>
        <p:spPr>
          <a:xfrm rot="16200000">
            <a:off x="18138" y="2218181"/>
            <a:ext cx="2877894" cy="630942"/>
          </a:xfrm>
          <a:prstGeom prst="rect">
            <a:avLst/>
          </a:prstGeom>
          <a:noFill/>
        </p:spPr>
        <p:txBody>
          <a:bodyPr wrap="square" rtlCol="0">
            <a:spAutoFit/>
          </a:bodyPr>
          <a:lstStyle/>
          <a:p>
            <a:pPr algn="r"/>
            <a:r>
              <a:rPr lang="en-US" sz="3500" b="1" spc="300" dirty="0">
                <a:solidFill>
                  <a:schemeClr val="bg1"/>
                </a:solidFill>
                <a:latin typeface="Montserrat "/>
                <a:ea typeface="Montserrat Light" charset="0"/>
                <a:cs typeface="Montserrat Light" charset="0"/>
              </a:rPr>
              <a:t>Lorem Sit</a:t>
            </a:r>
          </a:p>
        </p:txBody>
      </p:sp>
      <p:cxnSp>
        <p:nvCxnSpPr>
          <p:cNvPr id="9" name="Straight Connector 8">
            <a:extLst>
              <a:ext uri="{FF2B5EF4-FFF2-40B4-BE49-F238E27FC236}">
                <a16:creationId xmlns:a16="http://schemas.microsoft.com/office/drawing/2014/main" id="{39EAD2E0-62E6-4881-AEEC-DB0E42C96CE0}"/>
              </a:ext>
            </a:extLst>
          </p:cNvPr>
          <p:cNvCxnSpPr>
            <a:cxnSpLocks/>
          </p:cNvCxnSpPr>
          <p:nvPr/>
        </p:nvCxnSpPr>
        <p:spPr>
          <a:xfrm>
            <a:off x="9447439" y="2464028"/>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47CE0427-E1A6-48C0-B692-39D502189E4E}"/>
              </a:ext>
            </a:extLst>
          </p:cNvPr>
          <p:cNvGrpSpPr/>
          <p:nvPr/>
        </p:nvGrpSpPr>
        <p:grpSpPr>
          <a:xfrm>
            <a:off x="9346513" y="1094704"/>
            <a:ext cx="1663562" cy="808702"/>
            <a:chOff x="984962" y="5062353"/>
            <a:chExt cx="1663562" cy="808702"/>
          </a:xfrm>
        </p:grpSpPr>
        <p:sp>
          <p:nvSpPr>
            <p:cNvPr id="11" name="TextBox 10">
              <a:extLst>
                <a:ext uri="{FF2B5EF4-FFF2-40B4-BE49-F238E27FC236}">
                  <a16:creationId xmlns:a16="http://schemas.microsoft.com/office/drawing/2014/main" id="{412936F6-4F2D-499F-B89F-37786275BCF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33FD383E-A7AD-47EB-BDB8-1DF638EB3D5F}"/>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6" name="Group 15">
            <a:extLst>
              <a:ext uri="{FF2B5EF4-FFF2-40B4-BE49-F238E27FC236}">
                <a16:creationId xmlns:a16="http://schemas.microsoft.com/office/drawing/2014/main" id="{0BF1EB8E-0EA7-47A7-9464-4F9A74F60BA7}"/>
              </a:ext>
            </a:extLst>
          </p:cNvPr>
          <p:cNvGrpSpPr/>
          <p:nvPr/>
        </p:nvGrpSpPr>
        <p:grpSpPr>
          <a:xfrm>
            <a:off x="9346513" y="3024650"/>
            <a:ext cx="1663562" cy="808702"/>
            <a:chOff x="984962" y="5062353"/>
            <a:chExt cx="1663562" cy="808702"/>
          </a:xfrm>
        </p:grpSpPr>
        <p:sp>
          <p:nvSpPr>
            <p:cNvPr id="17" name="TextBox 16">
              <a:extLst>
                <a:ext uri="{FF2B5EF4-FFF2-40B4-BE49-F238E27FC236}">
                  <a16:creationId xmlns:a16="http://schemas.microsoft.com/office/drawing/2014/main" id="{86501CCA-0BC0-435D-B7AC-7FF5F213F990}"/>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18" name="TextBox 17">
              <a:extLst>
                <a:ext uri="{FF2B5EF4-FFF2-40B4-BE49-F238E27FC236}">
                  <a16:creationId xmlns:a16="http://schemas.microsoft.com/office/drawing/2014/main" id="{7BCF8F75-E6D4-42DE-83C7-82BF4B60BFEE}"/>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grpSp>
        <p:nvGrpSpPr>
          <p:cNvPr id="19" name="Group 18">
            <a:extLst>
              <a:ext uri="{FF2B5EF4-FFF2-40B4-BE49-F238E27FC236}">
                <a16:creationId xmlns:a16="http://schemas.microsoft.com/office/drawing/2014/main" id="{29A46FF6-A708-449B-B378-54E10D7EB673}"/>
              </a:ext>
            </a:extLst>
          </p:cNvPr>
          <p:cNvGrpSpPr/>
          <p:nvPr/>
        </p:nvGrpSpPr>
        <p:grpSpPr>
          <a:xfrm>
            <a:off x="9346513" y="4954594"/>
            <a:ext cx="1663562" cy="808702"/>
            <a:chOff x="984962" y="5062353"/>
            <a:chExt cx="1663562" cy="808702"/>
          </a:xfrm>
        </p:grpSpPr>
        <p:sp>
          <p:nvSpPr>
            <p:cNvPr id="20" name="TextBox 19">
              <a:extLst>
                <a:ext uri="{FF2B5EF4-FFF2-40B4-BE49-F238E27FC236}">
                  <a16:creationId xmlns:a16="http://schemas.microsoft.com/office/drawing/2014/main" id="{81ACD580-DA74-458D-9A12-F06ECB7B3F3B}"/>
                </a:ext>
              </a:extLst>
            </p:cNvPr>
            <p:cNvSpPr txBox="1"/>
            <p:nvPr/>
          </p:nvSpPr>
          <p:spPr>
            <a:xfrm>
              <a:off x="984962" y="5062353"/>
              <a:ext cx="1628659" cy="246221"/>
            </a:xfrm>
            <a:prstGeom prst="rect">
              <a:avLst/>
            </a:prstGeom>
            <a:noFill/>
          </p:spPr>
          <p:txBody>
            <a:bodyPr wrap="square" rtlCol="0">
              <a:spAutoFit/>
            </a:bodyPr>
            <a:lstStyle/>
            <a:p>
              <a:r>
                <a:rPr lang="en-US" sz="1000" b="1" spc="300" dirty="0">
                  <a:solidFill>
                    <a:schemeClr val="bg1"/>
                  </a:solidFill>
                  <a:latin typeface="Montserrat" charset="0"/>
                  <a:ea typeface="Montserrat" charset="0"/>
                  <a:cs typeface="Montserrat" charset="0"/>
                </a:rPr>
                <a:t>01 EXAMPLE</a:t>
              </a:r>
              <a:endParaRPr lang="en-US" sz="1000" b="1" spc="300" dirty="0">
                <a:solidFill>
                  <a:schemeClr val="bg1"/>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7291EDE0-52DB-4205-80C2-F7048A180817}"/>
                </a:ext>
              </a:extLst>
            </p:cNvPr>
            <p:cNvSpPr txBox="1"/>
            <p:nvPr/>
          </p:nvSpPr>
          <p:spPr>
            <a:xfrm>
              <a:off x="984963" y="5388038"/>
              <a:ext cx="1663561"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grass to for can't</a:t>
              </a:r>
            </a:p>
          </p:txBody>
        </p:sp>
      </p:grpSp>
      <p:cxnSp>
        <p:nvCxnSpPr>
          <p:cNvPr id="22" name="Straight Connector 21">
            <a:extLst>
              <a:ext uri="{FF2B5EF4-FFF2-40B4-BE49-F238E27FC236}">
                <a16:creationId xmlns:a16="http://schemas.microsoft.com/office/drawing/2014/main" id="{2F2DB16A-078F-4843-8B2D-8069921B8098}"/>
              </a:ext>
            </a:extLst>
          </p:cNvPr>
          <p:cNvCxnSpPr>
            <a:cxnSpLocks/>
          </p:cNvCxnSpPr>
          <p:nvPr/>
        </p:nvCxnSpPr>
        <p:spPr>
          <a:xfrm>
            <a:off x="9447439" y="4393974"/>
            <a:ext cx="1439636"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4BB46531-A387-44B3-96FF-7857245A9A18}"/>
              </a:ext>
            </a:extLst>
          </p:cNvPr>
          <p:cNvCxnSpPr>
            <a:cxnSpLocks/>
          </p:cNvCxnSpPr>
          <p:nvPr/>
        </p:nvCxnSpPr>
        <p:spPr>
          <a:xfrm>
            <a:off x="1457085" y="4393974"/>
            <a:ext cx="0" cy="1369322"/>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643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F76E587E-9FBD-48D1-9CE7-F394FAE74021}"/>
              </a:ext>
            </a:extLst>
          </p:cNvPr>
          <p:cNvPicPr>
            <a:picLocks noGrp="1" noChangeAspect="1"/>
          </p:cNvPicPr>
          <p:nvPr>
            <p:ph type="pic" sz="quarter" idx="14"/>
          </p:nvPr>
        </p:nvPicPr>
        <p:blipFill>
          <a:blip r:embed="rId2"/>
          <a:srcRect t="18451" b="18451"/>
          <a:stretch>
            <a:fillRect/>
          </a:stretch>
        </p:blipFill>
        <p:spPr/>
      </p:pic>
      <p:sp>
        <p:nvSpPr>
          <p:cNvPr id="10" name="TextBox 9">
            <a:extLst>
              <a:ext uri="{FF2B5EF4-FFF2-40B4-BE49-F238E27FC236}">
                <a16:creationId xmlns:a16="http://schemas.microsoft.com/office/drawing/2014/main" id="{753B3ACF-DDE9-4EC2-B4F4-529EA008B308}"/>
              </a:ext>
            </a:extLst>
          </p:cNvPr>
          <p:cNvSpPr txBox="1"/>
          <p:nvPr/>
        </p:nvSpPr>
        <p:spPr>
          <a:xfrm>
            <a:off x="2278743" y="4591919"/>
            <a:ext cx="4194628" cy="1169551"/>
          </a:xfrm>
          <a:prstGeom prst="rect">
            <a:avLst/>
          </a:prstGeom>
          <a:noFill/>
        </p:spPr>
        <p:txBody>
          <a:bodyPr wrap="square" rtlCol="0">
            <a:spAutoFit/>
          </a:bodyPr>
          <a:lstStyle/>
          <a:p>
            <a:r>
              <a:rPr lang="en-US" sz="3500" b="1" spc="300" dirty="0">
                <a:latin typeface="Montserrat Bold"/>
                <a:ea typeface="Montserrat" charset="0"/>
                <a:cs typeface="Montserrat" charset="0"/>
              </a:rPr>
              <a:t>TABLE</a:t>
            </a:r>
          </a:p>
          <a:p>
            <a:r>
              <a:rPr lang="en-US" sz="3500" b="1" spc="300" dirty="0">
                <a:latin typeface="Montserrat Bold"/>
                <a:ea typeface="Montserrat" charset="0"/>
                <a:cs typeface="Montserrat" charset="0"/>
              </a:rPr>
              <a:t>OF CONTENT</a:t>
            </a:r>
            <a:endParaRPr lang="en-US" sz="3500" b="1" spc="300" dirty="0">
              <a:latin typeface="Montserrat Light" panose="00000400000000000000" pitchFamily="50" charset="0"/>
              <a:ea typeface="Montserrat" charset="0"/>
              <a:cs typeface="Montserrat" charset="0"/>
            </a:endParaRPr>
          </a:p>
        </p:txBody>
      </p:sp>
      <p:sp>
        <p:nvSpPr>
          <p:cNvPr id="11" name="TextBox 10">
            <a:extLst>
              <a:ext uri="{FF2B5EF4-FFF2-40B4-BE49-F238E27FC236}">
                <a16:creationId xmlns:a16="http://schemas.microsoft.com/office/drawing/2014/main" id="{EFB68E51-4C31-4011-82BF-F7ADCDA47668}"/>
              </a:ext>
            </a:extLst>
          </p:cNvPr>
          <p:cNvSpPr txBox="1"/>
          <p:nvPr/>
        </p:nvSpPr>
        <p:spPr>
          <a:xfrm rot="16200000">
            <a:off x="-365676" y="3743423"/>
            <a:ext cx="2951516" cy="246221"/>
          </a:xfrm>
          <a:prstGeom prst="rect">
            <a:avLst/>
          </a:prstGeom>
          <a:noFill/>
        </p:spPr>
        <p:txBody>
          <a:bodyPr wrap="square" rtlCol="0">
            <a:spAutoFit/>
          </a:bodyPr>
          <a:lstStyle/>
          <a:p>
            <a:pPr algn="r"/>
            <a:r>
              <a:rPr lang="en-US" sz="1000" b="1" spc="800" dirty="0">
                <a:latin typeface="Montserrat" charset="0"/>
                <a:ea typeface="Montserrat" charset="0"/>
                <a:cs typeface="Montserrat" charset="0"/>
              </a:rPr>
              <a:t>TITLE TEXT HERE</a:t>
            </a:r>
            <a:endParaRPr lang="en-US" sz="1000" b="1" spc="8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021C806F-59CB-4D37-ACB7-4B0A16C39394}"/>
              </a:ext>
            </a:extLst>
          </p:cNvPr>
          <p:cNvSpPr txBox="1"/>
          <p:nvPr/>
        </p:nvSpPr>
        <p:spPr>
          <a:xfrm>
            <a:off x="6869029" y="4623561"/>
            <a:ext cx="4336000" cy="1106265"/>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Tree>
    <p:extLst>
      <p:ext uri="{BB962C8B-B14F-4D97-AF65-F5344CB8AC3E}">
        <p14:creationId xmlns:p14="http://schemas.microsoft.com/office/powerpoint/2010/main" val="29842625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a:extLst>
              <a:ext uri="{FF2B5EF4-FFF2-40B4-BE49-F238E27FC236}">
                <a16:creationId xmlns:a16="http://schemas.microsoft.com/office/drawing/2014/main" id="{A5444901-123F-4806-8772-3B22EFF55D19}"/>
              </a:ext>
            </a:extLst>
          </p:cNvPr>
          <p:cNvGraphicFramePr/>
          <p:nvPr>
            <p:extLst>
              <p:ext uri="{D42A27DB-BD31-4B8C-83A1-F6EECF244321}">
                <p14:modId xmlns:p14="http://schemas.microsoft.com/office/powerpoint/2010/main" val="1055589262"/>
              </p:ext>
            </p:extLst>
          </p:nvPr>
        </p:nvGraphicFramePr>
        <p:xfrm>
          <a:off x="5734049" y="914401"/>
          <a:ext cx="5543550" cy="5029198"/>
        </p:xfrm>
        <a:graphic>
          <a:graphicData uri="http://schemas.openxmlformats.org/drawingml/2006/chart">
            <c:chart xmlns:c="http://schemas.openxmlformats.org/drawingml/2006/chart" xmlns:r="http://schemas.openxmlformats.org/officeDocument/2006/relationships" r:id="rId2"/>
          </a:graphicData>
        </a:graphic>
      </p:graphicFrame>
      <p:sp>
        <p:nvSpPr>
          <p:cNvPr id="24" name="TextBox 23">
            <a:extLst>
              <a:ext uri="{FF2B5EF4-FFF2-40B4-BE49-F238E27FC236}">
                <a16:creationId xmlns:a16="http://schemas.microsoft.com/office/drawing/2014/main" id="{C6C22097-D473-4D64-A913-B9B0C6FF592D}"/>
              </a:ext>
            </a:extLst>
          </p:cNvPr>
          <p:cNvSpPr txBox="1"/>
          <p:nvPr/>
        </p:nvSpPr>
        <p:spPr>
          <a:xfrm>
            <a:off x="914401" y="914401"/>
            <a:ext cx="3898896" cy="1169551"/>
          </a:xfrm>
          <a:prstGeom prst="rect">
            <a:avLst/>
          </a:prstGeom>
          <a:noFill/>
        </p:spPr>
        <p:txBody>
          <a:bodyPr wrap="square" rtlCol="0">
            <a:spAutoFit/>
          </a:bodyPr>
          <a:lstStyle/>
          <a:p>
            <a:r>
              <a:rPr lang="en-US" sz="3500" b="1" spc="300" dirty="0">
                <a:latin typeface="Montserrat Bold"/>
                <a:ea typeface="Montserrat" charset="0"/>
                <a:cs typeface="Montserrat" charset="0"/>
              </a:rPr>
              <a:t>PROCESSING</a:t>
            </a:r>
          </a:p>
          <a:p>
            <a:r>
              <a:rPr lang="en-US" sz="3500" b="1" spc="300" dirty="0">
                <a:latin typeface="Montserrat Bold"/>
                <a:ea typeface="Montserrat" charset="0"/>
                <a:cs typeface="Montserrat" charset="0"/>
              </a:rPr>
              <a:t>METHOD</a:t>
            </a:r>
            <a:endParaRPr lang="en-US" sz="3500" b="1" spc="300" dirty="0">
              <a:latin typeface="Montserrat Light" panose="00000400000000000000" pitchFamily="50" charset="0"/>
              <a:ea typeface="Montserrat" charset="0"/>
              <a:cs typeface="Montserrat" charset="0"/>
            </a:endParaRPr>
          </a:p>
        </p:txBody>
      </p:sp>
      <p:sp>
        <p:nvSpPr>
          <p:cNvPr id="25" name="TextBox 24">
            <a:extLst>
              <a:ext uri="{FF2B5EF4-FFF2-40B4-BE49-F238E27FC236}">
                <a16:creationId xmlns:a16="http://schemas.microsoft.com/office/drawing/2014/main" id="{694B02BE-A4E2-4E57-B183-5105392A9599}"/>
              </a:ext>
            </a:extLst>
          </p:cNvPr>
          <p:cNvSpPr txBox="1"/>
          <p:nvPr/>
        </p:nvSpPr>
        <p:spPr>
          <a:xfrm>
            <a:off x="914401" y="2631529"/>
            <a:ext cx="3555999" cy="1314014"/>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26" name="TextBox 25">
            <a:extLst>
              <a:ext uri="{FF2B5EF4-FFF2-40B4-BE49-F238E27FC236}">
                <a16:creationId xmlns:a16="http://schemas.microsoft.com/office/drawing/2014/main" id="{6C917700-AE70-4BED-B6AB-D560BDD281D9}"/>
              </a:ext>
            </a:extLst>
          </p:cNvPr>
          <p:cNvSpPr txBox="1"/>
          <p:nvPr/>
        </p:nvSpPr>
        <p:spPr>
          <a:xfrm>
            <a:off x="914401" y="5460582"/>
            <a:ext cx="3898896"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doesn't creeping night lights divided void they're.</a:t>
            </a:r>
          </a:p>
        </p:txBody>
      </p:sp>
      <p:grpSp>
        <p:nvGrpSpPr>
          <p:cNvPr id="27" name="Group 26">
            <a:extLst>
              <a:ext uri="{FF2B5EF4-FFF2-40B4-BE49-F238E27FC236}">
                <a16:creationId xmlns:a16="http://schemas.microsoft.com/office/drawing/2014/main" id="{A9059FE0-A73D-4A01-9333-0857F4B43A28}"/>
              </a:ext>
            </a:extLst>
          </p:cNvPr>
          <p:cNvGrpSpPr/>
          <p:nvPr/>
        </p:nvGrpSpPr>
        <p:grpSpPr>
          <a:xfrm>
            <a:off x="1006775" y="4416635"/>
            <a:ext cx="1571693" cy="438150"/>
            <a:chOff x="1680184" y="4937920"/>
            <a:chExt cx="1571693" cy="438150"/>
          </a:xfrm>
        </p:grpSpPr>
        <p:sp>
          <p:nvSpPr>
            <p:cNvPr id="28" name="Rectangle: Rounded Corners 27">
              <a:extLst>
                <a:ext uri="{FF2B5EF4-FFF2-40B4-BE49-F238E27FC236}">
                  <a16:creationId xmlns:a16="http://schemas.microsoft.com/office/drawing/2014/main" id="{DC8C7D33-BF7B-4EFC-BFB9-34AF3C1F595B}"/>
                </a:ext>
              </a:extLst>
            </p:cNvPr>
            <p:cNvSpPr/>
            <p:nvPr/>
          </p:nvSpPr>
          <p:spPr>
            <a:xfrm>
              <a:off x="1680184" y="4937920"/>
              <a:ext cx="1571693" cy="43815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35F41B35-4856-4600-99F6-B471022FF7F5}"/>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spTree>
    <p:extLst>
      <p:ext uri="{BB962C8B-B14F-4D97-AF65-F5344CB8AC3E}">
        <p14:creationId xmlns:p14="http://schemas.microsoft.com/office/powerpoint/2010/main" val="27562029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E28959DE-7129-4EEB-BBD3-5D180A4E2FBD}"/>
              </a:ext>
            </a:extLst>
          </p:cNvPr>
          <p:cNvPicPr>
            <a:picLocks noGrp="1" noChangeAspect="1"/>
          </p:cNvPicPr>
          <p:nvPr>
            <p:ph type="pic" sz="quarter" idx="14"/>
          </p:nvPr>
        </p:nvPicPr>
        <p:blipFill>
          <a:blip r:embed="rId2"/>
          <a:srcRect t="7813" b="7813"/>
          <a:stretch>
            <a:fillRect/>
          </a:stretch>
        </p:blipFill>
        <p:spPr/>
      </p:pic>
      <p:sp>
        <p:nvSpPr>
          <p:cNvPr id="25" name="Rectangle 24">
            <a:extLst>
              <a:ext uri="{FF2B5EF4-FFF2-40B4-BE49-F238E27FC236}">
                <a16:creationId xmlns:a16="http://schemas.microsoft.com/office/drawing/2014/main" id="{5D97484A-7D3B-4F9A-96D8-D27A00157AA2}"/>
              </a:ext>
            </a:extLst>
          </p:cNvPr>
          <p:cNvSpPr/>
          <p:nvPr/>
        </p:nvSpPr>
        <p:spPr>
          <a:xfrm>
            <a:off x="0" y="0"/>
            <a:ext cx="12192000" cy="6858000"/>
          </a:xfrm>
          <a:prstGeom prst="rect">
            <a:avLst/>
          </a:prstGeom>
          <a:solidFill>
            <a:schemeClr val="tx1">
              <a:lumMod val="85000"/>
              <a:lumOff val="1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06F4E457-CCBD-4441-B61F-B9F120043F51}"/>
              </a:ext>
            </a:extLst>
          </p:cNvPr>
          <p:cNvSpPr/>
          <p:nvPr/>
        </p:nvSpPr>
        <p:spPr>
          <a:xfrm>
            <a:off x="914401" y="2838733"/>
            <a:ext cx="10363197" cy="3104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2CE735ED-2BEE-44AD-9009-790CEF92AF46}"/>
              </a:ext>
            </a:extLst>
          </p:cNvPr>
          <p:cNvGrpSpPr/>
          <p:nvPr/>
        </p:nvGrpSpPr>
        <p:grpSpPr>
          <a:xfrm>
            <a:off x="1701799" y="3716989"/>
            <a:ext cx="8788400" cy="1348352"/>
            <a:chOff x="1701800" y="4414946"/>
            <a:chExt cx="8788400" cy="1348352"/>
          </a:xfrm>
        </p:grpSpPr>
        <p:sp>
          <p:nvSpPr>
            <p:cNvPr id="13" name="TextBox 12">
              <a:extLst>
                <a:ext uri="{FF2B5EF4-FFF2-40B4-BE49-F238E27FC236}">
                  <a16:creationId xmlns:a16="http://schemas.microsoft.com/office/drawing/2014/main" id="{5D9292B7-D57E-4E57-A461-BC7AA8FBB6AE}"/>
                </a:ext>
              </a:extLst>
            </p:cNvPr>
            <p:cNvSpPr txBox="1"/>
            <p:nvPr/>
          </p:nvSpPr>
          <p:spPr>
            <a:xfrm>
              <a:off x="2696294" y="4414946"/>
              <a:ext cx="6926412" cy="400110"/>
            </a:xfrm>
            <a:prstGeom prst="rect">
              <a:avLst/>
            </a:prstGeom>
            <a:noFill/>
          </p:spPr>
          <p:txBody>
            <a:bodyPr wrap="square" rtlCol="0">
              <a:spAutoFit/>
            </a:bodyPr>
            <a:lstStyle/>
            <a:p>
              <a:pPr algn="ctr"/>
              <a:r>
                <a:rPr lang="en-US" sz="2000" b="1" i="1" spc="800" dirty="0">
                  <a:latin typeface="Montserrat "/>
                  <a:ea typeface="Montserrat Light" charset="0"/>
                  <a:cs typeface="Montserrat Light" charset="0"/>
                </a:rPr>
                <a:t>Company Ending Page</a:t>
              </a:r>
            </a:p>
          </p:txBody>
        </p:sp>
        <p:sp>
          <p:nvSpPr>
            <p:cNvPr id="14" name="TextBox 13">
              <a:extLst>
                <a:ext uri="{FF2B5EF4-FFF2-40B4-BE49-F238E27FC236}">
                  <a16:creationId xmlns:a16="http://schemas.microsoft.com/office/drawing/2014/main" id="{98E08385-05B6-4207-97AF-2F0F9E1E80F7}"/>
                </a:ext>
              </a:extLst>
            </p:cNvPr>
            <p:cNvSpPr txBox="1"/>
            <p:nvPr/>
          </p:nvSpPr>
          <p:spPr>
            <a:xfrm>
              <a:off x="4597400" y="5517077"/>
              <a:ext cx="299720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cxnSp>
          <p:nvCxnSpPr>
            <p:cNvPr id="15" name="Straight Connector 14">
              <a:extLst>
                <a:ext uri="{FF2B5EF4-FFF2-40B4-BE49-F238E27FC236}">
                  <a16:creationId xmlns:a16="http://schemas.microsoft.com/office/drawing/2014/main" id="{F21842BF-4181-487D-8EBE-4A17E9EA644B}"/>
                </a:ext>
              </a:extLst>
            </p:cNvPr>
            <p:cNvCxnSpPr/>
            <p:nvPr/>
          </p:nvCxnSpPr>
          <p:spPr>
            <a:xfrm>
              <a:off x="8928100" y="4615001"/>
              <a:ext cx="1562100"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94D86AB-8979-4DC0-A829-5E145281E2FE}"/>
                </a:ext>
              </a:extLst>
            </p:cNvPr>
            <p:cNvCxnSpPr/>
            <p:nvPr/>
          </p:nvCxnSpPr>
          <p:spPr>
            <a:xfrm>
              <a:off x="1701800" y="4615001"/>
              <a:ext cx="1562100" cy="0"/>
            </a:xfrm>
            <a:prstGeom prst="line">
              <a:avLst/>
            </a:prstGeom>
            <a:ln w="381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EBB91881-C127-4E3F-A98E-14328DD405DA}"/>
              </a:ext>
            </a:extLst>
          </p:cNvPr>
          <p:cNvGrpSpPr/>
          <p:nvPr/>
        </p:nvGrpSpPr>
        <p:grpSpPr>
          <a:xfrm>
            <a:off x="914402" y="914401"/>
            <a:ext cx="10363195" cy="747742"/>
            <a:chOff x="914402" y="5195856"/>
            <a:chExt cx="10363195" cy="747742"/>
          </a:xfrm>
        </p:grpSpPr>
        <p:grpSp>
          <p:nvGrpSpPr>
            <p:cNvPr id="35" name="Group 34">
              <a:extLst>
                <a:ext uri="{FF2B5EF4-FFF2-40B4-BE49-F238E27FC236}">
                  <a16:creationId xmlns:a16="http://schemas.microsoft.com/office/drawing/2014/main" id="{FD1301C3-171D-4E8C-9FBA-39AADB1A04A7}"/>
                </a:ext>
              </a:extLst>
            </p:cNvPr>
            <p:cNvGrpSpPr/>
            <p:nvPr/>
          </p:nvGrpSpPr>
          <p:grpSpPr>
            <a:xfrm>
              <a:off x="914402" y="5195856"/>
              <a:ext cx="1666762" cy="747742"/>
              <a:chOff x="6462200" y="4312428"/>
              <a:chExt cx="1666762" cy="747742"/>
            </a:xfrm>
          </p:grpSpPr>
          <p:sp>
            <p:nvSpPr>
              <p:cNvPr id="48" name="TextBox 47">
                <a:extLst>
                  <a:ext uri="{FF2B5EF4-FFF2-40B4-BE49-F238E27FC236}">
                    <a16:creationId xmlns:a16="http://schemas.microsoft.com/office/drawing/2014/main" id="{B478EA57-60AC-41AB-B19D-5D7696FAC381}"/>
                  </a:ext>
                </a:extLst>
              </p:cNvPr>
              <p:cNvSpPr txBox="1"/>
              <p:nvPr/>
            </p:nvSpPr>
            <p:spPr>
              <a:xfrm>
                <a:off x="6462201" y="4312428"/>
                <a:ext cx="1000978" cy="246221"/>
              </a:xfrm>
              <a:prstGeom prst="rect">
                <a:avLst/>
              </a:prstGeom>
              <a:noFill/>
            </p:spPr>
            <p:txBody>
              <a:bodyPr wrap="square" rtlCol="0">
                <a:spAutoFit/>
              </a:bodyPr>
              <a:lstStyle/>
              <a:p>
                <a:r>
                  <a:rPr lang="en-US" sz="1000" b="1" dirty="0">
                    <a:solidFill>
                      <a:schemeClr val="bg1"/>
                    </a:solidFill>
                    <a:latin typeface="Montserrat" charset="0"/>
                    <a:ea typeface="Montserrat" charset="0"/>
                    <a:cs typeface="Montserrat" charset="0"/>
                  </a:rPr>
                  <a:t>TITLE TEXT</a:t>
                </a:r>
                <a:endParaRPr lang="en-US" sz="1000" b="1" dirty="0">
                  <a:solidFill>
                    <a:schemeClr val="bg1"/>
                  </a:solidFill>
                  <a:latin typeface="Montserrat Light" charset="0"/>
                  <a:ea typeface="Montserrat Light" charset="0"/>
                  <a:cs typeface="Montserrat Light" charset="0"/>
                </a:endParaRPr>
              </a:p>
            </p:txBody>
          </p:sp>
          <p:sp>
            <p:nvSpPr>
              <p:cNvPr id="49" name="TextBox 48">
                <a:extLst>
                  <a:ext uri="{FF2B5EF4-FFF2-40B4-BE49-F238E27FC236}">
                    <a16:creationId xmlns:a16="http://schemas.microsoft.com/office/drawing/2014/main" id="{0844EEA8-6412-4DC5-A9AE-D638161BDFCB}"/>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grpSp>
          <p:nvGrpSpPr>
            <p:cNvPr id="36" name="Group 35">
              <a:extLst>
                <a:ext uri="{FF2B5EF4-FFF2-40B4-BE49-F238E27FC236}">
                  <a16:creationId xmlns:a16="http://schemas.microsoft.com/office/drawing/2014/main" id="{57D6E9DB-428F-4668-BEAF-F5EAC5AE7A87}"/>
                </a:ext>
              </a:extLst>
            </p:cNvPr>
            <p:cNvGrpSpPr/>
            <p:nvPr/>
          </p:nvGrpSpPr>
          <p:grpSpPr>
            <a:xfrm>
              <a:off x="3813214" y="5195856"/>
              <a:ext cx="1666762" cy="747742"/>
              <a:chOff x="6462200" y="4312428"/>
              <a:chExt cx="1666762" cy="747742"/>
            </a:xfrm>
          </p:grpSpPr>
          <p:sp>
            <p:nvSpPr>
              <p:cNvPr id="46" name="TextBox 45">
                <a:extLst>
                  <a:ext uri="{FF2B5EF4-FFF2-40B4-BE49-F238E27FC236}">
                    <a16:creationId xmlns:a16="http://schemas.microsoft.com/office/drawing/2014/main" id="{0AC8AF32-94BD-4442-876B-177DC0540EE8}"/>
                  </a:ext>
                </a:extLst>
              </p:cNvPr>
              <p:cNvSpPr txBox="1"/>
              <p:nvPr/>
            </p:nvSpPr>
            <p:spPr>
              <a:xfrm>
                <a:off x="6462201" y="4312428"/>
                <a:ext cx="1000978" cy="246221"/>
              </a:xfrm>
              <a:prstGeom prst="rect">
                <a:avLst/>
              </a:prstGeom>
              <a:noFill/>
            </p:spPr>
            <p:txBody>
              <a:bodyPr wrap="square" rtlCol="0">
                <a:spAutoFit/>
              </a:bodyPr>
              <a:lstStyle/>
              <a:p>
                <a:r>
                  <a:rPr lang="en-US" sz="1000" b="1" dirty="0">
                    <a:solidFill>
                      <a:schemeClr val="bg1"/>
                    </a:solidFill>
                    <a:latin typeface="Montserrat" charset="0"/>
                    <a:ea typeface="Montserrat" charset="0"/>
                    <a:cs typeface="Montserrat" charset="0"/>
                  </a:rPr>
                  <a:t>TITLE TEXT</a:t>
                </a:r>
                <a:endParaRPr lang="en-US" sz="1000" b="1" dirty="0">
                  <a:solidFill>
                    <a:schemeClr val="bg1"/>
                  </a:solidFill>
                  <a:latin typeface="Montserrat Light" charset="0"/>
                  <a:ea typeface="Montserrat Light" charset="0"/>
                  <a:cs typeface="Montserrat Light" charset="0"/>
                </a:endParaRPr>
              </a:p>
            </p:txBody>
          </p:sp>
          <p:sp>
            <p:nvSpPr>
              <p:cNvPr id="47" name="TextBox 46">
                <a:extLst>
                  <a:ext uri="{FF2B5EF4-FFF2-40B4-BE49-F238E27FC236}">
                    <a16:creationId xmlns:a16="http://schemas.microsoft.com/office/drawing/2014/main" id="{4FECF9D8-1D7F-4002-BC9F-EBC8CB4A1126}"/>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grpSp>
          <p:nvGrpSpPr>
            <p:cNvPr id="37" name="Group 36">
              <a:extLst>
                <a:ext uri="{FF2B5EF4-FFF2-40B4-BE49-F238E27FC236}">
                  <a16:creationId xmlns:a16="http://schemas.microsoft.com/office/drawing/2014/main" id="{40A4079A-F2C7-4103-AD1F-F0927C7B0A52}"/>
                </a:ext>
              </a:extLst>
            </p:cNvPr>
            <p:cNvGrpSpPr/>
            <p:nvPr/>
          </p:nvGrpSpPr>
          <p:grpSpPr>
            <a:xfrm>
              <a:off x="6712025" y="5195856"/>
              <a:ext cx="1666762" cy="747742"/>
              <a:chOff x="6462200" y="4312428"/>
              <a:chExt cx="1666762" cy="747742"/>
            </a:xfrm>
          </p:grpSpPr>
          <p:sp>
            <p:nvSpPr>
              <p:cNvPr id="44" name="TextBox 43">
                <a:extLst>
                  <a:ext uri="{FF2B5EF4-FFF2-40B4-BE49-F238E27FC236}">
                    <a16:creationId xmlns:a16="http://schemas.microsoft.com/office/drawing/2014/main" id="{831B351C-DA63-433E-B99B-0F7D2B09233D}"/>
                  </a:ext>
                </a:extLst>
              </p:cNvPr>
              <p:cNvSpPr txBox="1"/>
              <p:nvPr/>
            </p:nvSpPr>
            <p:spPr>
              <a:xfrm>
                <a:off x="6462201" y="4312428"/>
                <a:ext cx="1000978" cy="246221"/>
              </a:xfrm>
              <a:prstGeom prst="rect">
                <a:avLst/>
              </a:prstGeom>
              <a:noFill/>
            </p:spPr>
            <p:txBody>
              <a:bodyPr wrap="square" rtlCol="0">
                <a:spAutoFit/>
              </a:bodyPr>
              <a:lstStyle/>
              <a:p>
                <a:r>
                  <a:rPr lang="en-US" sz="1000" b="1" dirty="0">
                    <a:solidFill>
                      <a:schemeClr val="bg1"/>
                    </a:solidFill>
                    <a:latin typeface="Montserrat" charset="0"/>
                    <a:ea typeface="Montserrat" charset="0"/>
                    <a:cs typeface="Montserrat" charset="0"/>
                  </a:rPr>
                  <a:t>TITLE TEXT</a:t>
                </a:r>
                <a:endParaRPr lang="en-US" sz="1000" b="1" dirty="0">
                  <a:solidFill>
                    <a:schemeClr val="bg1"/>
                  </a:solidFill>
                  <a:latin typeface="Montserrat Light" charset="0"/>
                  <a:ea typeface="Montserrat Light" charset="0"/>
                  <a:cs typeface="Montserrat Light" charset="0"/>
                </a:endParaRPr>
              </a:p>
            </p:txBody>
          </p:sp>
          <p:sp>
            <p:nvSpPr>
              <p:cNvPr id="45" name="TextBox 44">
                <a:extLst>
                  <a:ext uri="{FF2B5EF4-FFF2-40B4-BE49-F238E27FC236}">
                    <a16:creationId xmlns:a16="http://schemas.microsoft.com/office/drawing/2014/main" id="{DF77048D-22EB-462D-ACC0-114CEFCD5F31}"/>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grpSp>
          <p:nvGrpSpPr>
            <p:cNvPr id="38" name="Group 37">
              <a:extLst>
                <a:ext uri="{FF2B5EF4-FFF2-40B4-BE49-F238E27FC236}">
                  <a16:creationId xmlns:a16="http://schemas.microsoft.com/office/drawing/2014/main" id="{CE3BD5B6-6153-4A29-8336-D75E2CB773EF}"/>
                </a:ext>
              </a:extLst>
            </p:cNvPr>
            <p:cNvGrpSpPr/>
            <p:nvPr/>
          </p:nvGrpSpPr>
          <p:grpSpPr>
            <a:xfrm>
              <a:off x="9610835" y="5195856"/>
              <a:ext cx="1666762" cy="747742"/>
              <a:chOff x="6462200" y="4312428"/>
              <a:chExt cx="1666762" cy="747742"/>
            </a:xfrm>
          </p:grpSpPr>
          <p:sp>
            <p:nvSpPr>
              <p:cNvPr id="42" name="TextBox 41">
                <a:extLst>
                  <a:ext uri="{FF2B5EF4-FFF2-40B4-BE49-F238E27FC236}">
                    <a16:creationId xmlns:a16="http://schemas.microsoft.com/office/drawing/2014/main" id="{6AEDDDE6-E90E-4859-AC51-272E635A973F}"/>
                  </a:ext>
                </a:extLst>
              </p:cNvPr>
              <p:cNvSpPr txBox="1"/>
              <p:nvPr/>
            </p:nvSpPr>
            <p:spPr>
              <a:xfrm>
                <a:off x="6462201" y="4312428"/>
                <a:ext cx="1000978" cy="246221"/>
              </a:xfrm>
              <a:prstGeom prst="rect">
                <a:avLst/>
              </a:prstGeom>
              <a:noFill/>
            </p:spPr>
            <p:txBody>
              <a:bodyPr wrap="square" rtlCol="0">
                <a:spAutoFit/>
              </a:bodyPr>
              <a:lstStyle/>
              <a:p>
                <a:r>
                  <a:rPr lang="en-US" sz="1000" b="1" dirty="0">
                    <a:solidFill>
                      <a:schemeClr val="bg1"/>
                    </a:solidFill>
                    <a:latin typeface="Montserrat" charset="0"/>
                    <a:ea typeface="Montserrat" charset="0"/>
                    <a:cs typeface="Montserrat" charset="0"/>
                  </a:rPr>
                  <a:t>TITLE TEXT</a:t>
                </a:r>
                <a:endParaRPr lang="en-US" sz="1000" b="1" dirty="0">
                  <a:solidFill>
                    <a:schemeClr val="bg1"/>
                  </a:solidFill>
                  <a:latin typeface="Montserrat Light" charset="0"/>
                  <a:ea typeface="Montserrat Light" charset="0"/>
                  <a:cs typeface="Montserrat Light" charset="0"/>
                </a:endParaRPr>
              </a:p>
            </p:txBody>
          </p:sp>
          <p:sp>
            <p:nvSpPr>
              <p:cNvPr id="43" name="TextBox 42">
                <a:extLst>
                  <a:ext uri="{FF2B5EF4-FFF2-40B4-BE49-F238E27FC236}">
                    <a16:creationId xmlns:a16="http://schemas.microsoft.com/office/drawing/2014/main" id="{7EF759EA-441B-4096-B039-ED191DE71AB7}"/>
                  </a:ext>
                </a:extLst>
              </p:cNvPr>
              <p:cNvSpPr txBox="1"/>
              <p:nvPr/>
            </p:nvSpPr>
            <p:spPr>
              <a:xfrm>
                <a:off x="6462200" y="4577153"/>
                <a:ext cx="1666762" cy="483017"/>
              </a:xfrm>
              <a:prstGeom prst="rect">
                <a:avLst/>
              </a:prstGeom>
              <a:noFill/>
            </p:spPr>
            <p:txBody>
              <a:bodyPr wrap="square" rtlCol="0">
                <a:spAutoFit/>
              </a:bodyPr>
              <a:lstStyle/>
              <a:p>
                <a:pPr>
                  <a:lnSpc>
                    <a:spcPct val="150000"/>
                  </a:lnSpc>
                </a:pPr>
                <a:r>
                  <a:rPr lang="en-US" sz="900" dirty="0">
                    <a:solidFill>
                      <a:schemeClr val="bg1"/>
                    </a:solidFill>
                    <a:latin typeface="Montserrat Light" charset="0"/>
                    <a:ea typeface="Montserrat Light" charset="0"/>
                    <a:cs typeface="Montserrat Light" charset="0"/>
                  </a:rPr>
                  <a:t>Have them for one. Living waters had winged.</a:t>
                </a:r>
              </a:p>
            </p:txBody>
          </p:sp>
        </p:grpSp>
        <p:cxnSp>
          <p:nvCxnSpPr>
            <p:cNvPr id="39" name="Straight Connector 38">
              <a:extLst>
                <a:ext uri="{FF2B5EF4-FFF2-40B4-BE49-F238E27FC236}">
                  <a16:creationId xmlns:a16="http://schemas.microsoft.com/office/drawing/2014/main" id="{A170F7B8-95C2-419E-998B-708B347CC0B0}"/>
                </a:ext>
              </a:extLst>
            </p:cNvPr>
            <p:cNvCxnSpPr>
              <a:cxnSpLocks/>
            </p:cNvCxnSpPr>
            <p:nvPr/>
          </p:nvCxnSpPr>
          <p:spPr>
            <a:xfrm>
              <a:off x="3197189" y="5273384"/>
              <a:ext cx="0" cy="6003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F729034-578D-4F52-BA57-35F584B36DF3}"/>
                </a:ext>
              </a:extLst>
            </p:cNvPr>
            <p:cNvCxnSpPr>
              <a:cxnSpLocks/>
            </p:cNvCxnSpPr>
            <p:nvPr/>
          </p:nvCxnSpPr>
          <p:spPr>
            <a:xfrm>
              <a:off x="6096000" y="5273384"/>
              <a:ext cx="0" cy="6003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D0E3AAED-24B6-42DB-AC34-C11C09040A1D}"/>
                </a:ext>
              </a:extLst>
            </p:cNvPr>
            <p:cNvCxnSpPr>
              <a:cxnSpLocks/>
            </p:cNvCxnSpPr>
            <p:nvPr/>
          </p:nvCxnSpPr>
          <p:spPr>
            <a:xfrm>
              <a:off x="8994811" y="5273384"/>
              <a:ext cx="0" cy="600366"/>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4095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21829969-7054-4EF6-ADF4-0622FE482B1A}"/>
              </a:ext>
            </a:extLst>
          </p:cNvPr>
          <p:cNvPicPr>
            <a:picLocks noGrp="1" noChangeAspect="1"/>
          </p:cNvPicPr>
          <p:nvPr>
            <p:ph type="pic" sz="quarter" idx="14"/>
          </p:nvPr>
        </p:nvPicPr>
        <p:blipFill>
          <a:blip r:embed="rId2"/>
          <a:srcRect t="14660" b="14660"/>
          <a:stretch>
            <a:fillRect/>
          </a:stretch>
        </p:blipFill>
        <p:spPr>
          <a:xfrm>
            <a:off x="0" y="0"/>
            <a:ext cx="12192000" cy="6858000"/>
          </a:xfrm>
        </p:spPr>
      </p:pic>
      <p:grpSp>
        <p:nvGrpSpPr>
          <p:cNvPr id="2" name="Group 1">
            <a:extLst>
              <a:ext uri="{FF2B5EF4-FFF2-40B4-BE49-F238E27FC236}">
                <a16:creationId xmlns:a16="http://schemas.microsoft.com/office/drawing/2014/main" id="{C4B20464-7976-434A-9013-CF5C6954CE72}"/>
              </a:ext>
            </a:extLst>
          </p:cNvPr>
          <p:cNvGrpSpPr/>
          <p:nvPr/>
        </p:nvGrpSpPr>
        <p:grpSpPr>
          <a:xfrm>
            <a:off x="2057400" y="2632075"/>
            <a:ext cx="8077200" cy="1593850"/>
            <a:chOff x="2057400" y="4337050"/>
            <a:chExt cx="8077200" cy="1593850"/>
          </a:xfrm>
        </p:grpSpPr>
        <p:sp>
          <p:nvSpPr>
            <p:cNvPr id="13" name="Rectangle 12">
              <a:extLst>
                <a:ext uri="{FF2B5EF4-FFF2-40B4-BE49-F238E27FC236}">
                  <a16:creationId xmlns:a16="http://schemas.microsoft.com/office/drawing/2014/main" id="{31EAFF37-E19B-4E65-A051-D205EBC17E72}"/>
                </a:ext>
              </a:extLst>
            </p:cNvPr>
            <p:cNvSpPr/>
            <p:nvPr/>
          </p:nvSpPr>
          <p:spPr>
            <a:xfrm>
              <a:off x="2057400" y="4337050"/>
              <a:ext cx="8077200" cy="1593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A957500-2D25-4C10-8177-94FE645A0C07}"/>
                </a:ext>
              </a:extLst>
            </p:cNvPr>
            <p:cNvSpPr txBox="1"/>
            <p:nvPr/>
          </p:nvSpPr>
          <p:spPr>
            <a:xfrm>
              <a:off x="2057400" y="4856976"/>
              <a:ext cx="8077200" cy="400110"/>
            </a:xfrm>
            <a:prstGeom prst="rect">
              <a:avLst/>
            </a:prstGeom>
            <a:noFill/>
          </p:spPr>
          <p:txBody>
            <a:bodyPr wrap="square" rtlCol="0">
              <a:spAutoFit/>
            </a:bodyPr>
            <a:lstStyle/>
            <a:p>
              <a:pPr algn="ctr"/>
              <a:r>
                <a:rPr lang="en-US" sz="2000" b="1" i="1" spc="1500" dirty="0">
                  <a:latin typeface="Montserrat "/>
                  <a:ea typeface="Montserrat Light" charset="0"/>
                  <a:cs typeface="Montserrat Light" charset="0"/>
                </a:rPr>
                <a:t>www.example.com</a:t>
              </a:r>
            </a:p>
          </p:txBody>
        </p:sp>
      </p:grpSp>
    </p:spTree>
    <p:extLst>
      <p:ext uri="{BB962C8B-B14F-4D97-AF65-F5344CB8AC3E}">
        <p14:creationId xmlns:p14="http://schemas.microsoft.com/office/powerpoint/2010/main" val="4144708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14E32090-C396-43BC-B7DD-4CD3C029BEC8}"/>
              </a:ext>
            </a:extLst>
          </p:cNvPr>
          <p:cNvSpPr txBox="1"/>
          <p:nvPr/>
        </p:nvSpPr>
        <p:spPr>
          <a:xfrm rot="16200000">
            <a:off x="-365676" y="3809927"/>
            <a:ext cx="2951516" cy="246221"/>
          </a:xfrm>
          <a:prstGeom prst="rect">
            <a:avLst/>
          </a:prstGeom>
          <a:noFill/>
        </p:spPr>
        <p:txBody>
          <a:bodyPr wrap="square" rtlCol="0">
            <a:spAutoFit/>
          </a:bodyPr>
          <a:lstStyle/>
          <a:p>
            <a:pPr algn="r"/>
            <a:r>
              <a:rPr lang="en-US" sz="1000" b="1" spc="800" dirty="0">
                <a:latin typeface="Montserrat" charset="0"/>
                <a:ea typeface="Montserrat" charset="0"/>
                <a:cs typeface="Montserrat" charset="0"/>
              </a:rPr>
              <a:t>TITLE TEXT HERE</a:t>
            </a:r>
            <a:endParaRPr lang="en-US" sz="1000" b="1" spc="800" dirty="0">
              <a:latin typeface="Montserrat Light" charset="0"/>
              <a:ea typeface="Montserrat Light" charset="0"/>
              <a:cs typeface="Montserrat Light" charset="0"/>
            </a:endParaRPr>
          </a:p>
        </p:txBody>
      </p:sp>
      <p:sp>
        <p:nvSpPr>
          <p:cNvPr id="26" name="TextBox 25">
            <a:extLst>
              <a:ext uri="{FF2B5EF4-FFF2-40B4-BE49-F238E27FC236}">
                <a16:creationId xmlns:a16="http://schemas.microsoft.com/office/drawing/2014/main" id="{8FB12403-3BE5-45DF-A7DB-B1A505091409}"/>
              </a:ext>
            </a:extLst>
          </p:cNvPr>
          <p:cNvSpPr txBox="1"/>
          <p:nvPr/>
        </p:nvSpPr>
        <p:spPr>
          <a:xfrm>
            <a:off x="885374" y="1449204"/>
            <a:ext cx="3106056" cy="630942"/>
          </a:xfrm>
          <a:prstGeom prst="rect">
            <a:avLst/>
          </a:prstGeom>
          <a:noFill/>
        </p:spPr>
        <p:txBody>
          <a:bodyPr wrap="square" rtlCol="0">
            <a:spAutoFit/>
          </a:bodyPr>
          <a:lstStyle/>
          <a:p>
            <a:r>
              <a:rPr lang="en-US" sz="3500" b="1" spc="300" dirty="0">
                <a:latin typeface="Montserrat Bold"/>
                <a:ea typeface="Montserrat" charset="0"/>
                <a:cs typeface="Montserrat" charset="0"/>
              </a:rPr>
              <a:t>CONTENT</a:t>
            </a:r>
            <a:endParaRPr lang="en-US" sz="3500" b="1" spc="300" dirty="0">
              <a:latin typeface="Montserrat Light" panose="00000400000000000000" pitchFamily="50" charset="0"/>
              <a:ea typeface="Montserrat" charset="0"/>
              <a:cs typeface="Montserrat" charset="0"/>
            </a:endParaRPr>
          </a:p>
        </p:txBody>
      </p:sp>
      <p:grpSp>
        <p:nvGrpSpPr>
          <p:cNvPr id="7" name="Group 6">
            <a:extLst>
              <a:ext uri="{FF2B5EF4-FFF2-40B4-BE49-F238E27FC236}">
                <a16:creationId xmlns:a16="http://schemas.microsoft.com/office/drawing/2014/main" id="{1EA83F4E-9314-413B-848D-90834FC4C2BC}"/>
              </a:ext>
            </a:extLst>
          </p:cNvPr>
          <p:cNvGrpSpPr/>
          <p:nvPr/>
        </p:nvGrpSpPr>
        <p:grpSpPr>
          <a:xfrm>
            <a:off x="4343815" y="1449204"/>
            <a:ext cx="2040165" cy="1521763"/>
            <a:chOff x="6813550" y="1516976"/>
            <a:chExt cx="2040165" cy="1521763"/>
          </a:xfrm>
        </p:grpSpPr>
        <p:sp>
          <p:nvSpPr>
            <p:cNvPr id="27" name="TextBox 26">
              <a:extLst>
                <a:ext uri="{FF2B5EF4-FFF2-40B4-BE49-F238E27FC236}">
                  <a16:creationId xmlns:a16="http://schemas.microsoft.com/office/drawing/2014/main" id="{9C2AF9D9-3B57-472C-B478-3CB3623D70A7}"/>
                </a:ext>
              </a:extLst>
            </p:cNvPr>
            <p:cNvSpPr txBox="1"/>
            <p:nvPr/>
          </p:nvSpPr>
          <p:spPr>
            <a:xfrm>
              <a:off x="6813550" y="1555100"/>
              <a:ext cx="834080"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29" name="TextBox 28">
              <a:extLst>
                <a:ext uri="{FF2B5EF4-FFF2-40B4-BE49-F238E27FC236}">
                  <a16:creationId xmlns:a16="http://schemas.microsoft.com/office/drawing/2014/main" id="{785FE420-3110-4A00-8728-AC004A797875}"/>
                </a:ext>
              </a:extLst>
            </p:cNvPr>
            <p:cNvSpPr txBox="1"/>
            <p:nvPr/>
          </p:nvSpPr>
          <p:spPr>
            <a:xfrm>
              <a:off x="7797385" y="1516976"/>
              <a:ext cx="1056330" cy="1521763"/>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31" name="Group 30">
            <a:extLst>
              <a:ext uri="{FF2B5EF4-FFF2-40B4-BE49-F238E27FC236}">
                <a16:creationId xmlns:a16="http://schemas.microsoft.com/office/drawing/2014/main" id="{96C984F8-39BB-4D1E-8471-60DEC4BF378E}"/>
              </a:ext>
            </a:extLst>
          </p:cNvPr>
          <p:cNvGrpSpPr/>
          <p:nvPr/>
        </p:nvGrpSpPr>
        <p:grpSpPr>
          <a:xfrm>
            <a:off x="6754339" y="1449204"/>
            <a:ext cx="2040165" cy="1521763"/>
            <a:chOff x="6813550" y="1516976"/>
            <a:chExt cx="2040165" cy="1521763"/>
          </a:xfrm>
        </p:grpSpPr>
        <p:sp>
          <p:nvSpPr>
            <p:cNvPr id="33" name="TextBox 32">
              <a:extLst>
                <a:ext uri="{FF2B5EF4-FFF2-40B4-BE49-F238E27FC236}">
                  <a16:creationId xmlns:a16="http://schemas.microsoft.com/office/drawing/2014/main" id="{B50CB307-2349-4ACA-8220-C153934CB88D}"/>
                </a:ext>
              </a:extLst>
            </p:cNvPr>
            <p:cNvSpPr txBox="1"/>
            <p:nvPr/>
          </p:nvSpPr>
          <p:spPr>
            <a:xfrm>
              <a:off x="6813550" y="1555100"/>
              <a:ext cx="834080"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34" name="TextBox 33">
              <a:extLst>
                <a:ext uri="{FF2B5EF4-FFF2-40B4-BE49-F238E27FC236}">
                  <a16:creationId xmlns:a16="http://schemas.microsoft.com/office/drawing/2014/main" id="{541E923A-7D58-41DE-92A5-32EC2511537B}"/>
                </a:ext>
              </a:extLst>
            </p:cNvPr>
            <p:cNvSpPr txBox="1"/>
            <p:nvPr/>
          </p:nvSpPr>
          <p:spPr>
            <a:xfrm>
              <a:off x="7797385" y="1516976"/>
              <a:ext cx="1056330" cy="1521763"/>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35" name="Group 34">
            <a:extLst>
              <a:ext uri="{FF2B5EF4-FFF2-40B4-BE49-F238E27FC236}">
                <a16:creationId xmlns:a16="http://schemas.microsoft.com/office/drawing/2014/main" id="{0A05718C-CBBB-440F-ADB9-217B1502C2F1}"/>
              </a:ext>
            </a:extLst>
          </p:cNvPr>
          <p:cNvGrpSpPr/>
          <p:nvPr/>
        </p:nvGrpSpPr>
        <p:grpSpPr>
          <a:xfrm>
            <a:off x="9164864" y="1449204"/>
            <a:ext cx="2040165" cy="1521763"/>
            <a:chOff x="6813550" y="1516976"/>
            <a:chExt cx="2040165" cy="1521763"/>
          </a:xfrm>
        </p:grpSpPr>
        <p:sp>
          <p:nvSpPr>
            <p:cNvPr id="36" name="TextBox 35">
              <a:extLst>
                <a:ext uri="{FF2B5EF4-FFF2-40B4-BE49-F238E27FC236}">
                  <a16:creationId xmlns:a16="http://schemas.microsoft.com/office/drawing/2014/main" id="{3942C2BC-56F6-4644-839E-F35BD5A422F7}"/>
                </a:ext>
              </a:extLst>
            </p:cNvPr>
            <p:cNvSpPr txBox="1"/>
            <p:nvPr/>
          </p:nvSpPr>
          <p:spPr>
            <a:xfrm>
              <a:off x="6813550" y="1555100"/>
              <a:ext cx="834080"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37" name="TextBox 36">
              <a:extLst>
                <a:ext uri="{FF2B5EF4-FFF2-40B4-BE49-F238E27FC236}">
                  <a16:creationId xmlns:a16="http://schemas.microsoft.com/office/drawing/2014/main" id="{8311FE49-CE5D-44B6-A999-4A6CDA9E188A}"/>
                </a:ext>
              </a:extLst>
            </p:cNvPr>
            <p:cNvSpPr txBox="1"/>
            <p:nvPr/>
          </p:nvSpPr>
          <p:spPr>
            <a:xfrm>
              <a:off x="7797385" y="1516976"/>
              <a:ext cx="1056330" cy="1521763"/>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11" name="Group 10">
            <a:extLst>
              <a:ext uri="{FF2B5EF4-FFF2-40B4-BE49-F238E27FC236}">
                <a16:creationId xmlns:a16="http://schemas.microsoft.com/office/drawing/2014/main" id="{2089A0A9-C480-4EEF-AB55-6259B32E2288}"/>
              </a:ext>
            </a:extLst>
          </p:cNvPr>
          <p:cNvGrpSpPr/>
          <p:nvPr/>
        </p:nvGrpSpPr>
        <p:grpSpPr>
          <a:xfrm>
            <a:off x="4343814" y="3467838"/>
            <a:ext cx="6861215" cy="1012316"/>
            <a:chOff x="4343814" y="3401334"/>
            <a:chExt cx="6861215" cy="1012316"/>
          </a:xfrm>
        </p:grpSpPr>
        <p:sp>
          <p:nvSpPr>
            <p:cNvPr id="38" name="Rectangle 37">
              <a:extLst>
                <a:ext uri="{FF2B5EF4-FFF2-40B4-BE49-F238E27FC236}">
                  <a16:creationId xmlns:a16="http://schemas.microsoft.com/office/drawing/2014/main" id="{BF135CFF-AC34-4C30-BE77-0FA9FD99E537}"/>
                </a:ext>
              </a:extLst>
            </p:cNvPr>
            <p:cNvSpPr/>
            <p:nvPr/>
          </p:nvSpPr>
          <p:spPr>
            <a:xfrm>
              <a:off x="4343814" y="3401334"/>
              <a:ext cx="6861215" cy="101231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096F9DC1-B96C-4246-96CB-B9F0BE45D7DB}"/>
                </a:ext>
              </a:extLst>
            </p:cNvPr>
            <p:cNvGrpSpPr/>
            <p:nvPr/>
          </p:nvGrpSpPr>
          <p:grpSpPr>
            <a:xfrm>
              <a:off x="4980389" y="3592021"/>
              <a:ext cx="5588064" cy="630942"/>
              <a:chOff x="4760855" y="3906346"/>
              <a:chExt cx="5588064" cy="630942"/>
            </a:xfrm>
          </p:grpSpPr>
          <p:sp>
            <p:nvSpPr>
              <p:cNvPr id="40" name="TextBox 39">
                <a:extLst>
                  <a:ext uri="{FF2B5EF4-FFF2-40B4-BE49-F238E27FC236}">
                    <a16:creationId xmlns:a16="http://schemas.microsoft.com/office/drawing/2014/main" id="{6D5A0BBB-831A-453E-A864-CF8BEDE3E125}"/>
                  </a:ext>
                </a:extLst>
              </p:cNvPr>
              <p:cNvSpPr txBox="1"/>
              <p:nvPr/>
            </p:nvSpPr>
            <p:spPr>
              <a:xfrm>
                <a:off x="4760855" y="3906346"/>
                <a:ext cx="834080" cy="630942"/>
              </a:xfrm>
              <a:prstGeom prst="rect">
                <a:avLst/>
              </a:prstGeom>
              <a:noFill/>
            </p:spPr>
            <p:txBody>
              <a:bodyPr wrap="square" rtlCol="0">
                <a:spAutoFit/>
              </a:bodyPr>
              <a:lstStyle/>
              <a:p>
                <a:pPr algn="ctr"/>
                <a:r>
                  <a:rPr lang="en-US" sz="3500" b="1" spc="300" dirty="0">
                    <a:solidFill>
                      <a:schemeClr val="bg1"/>
                    </a:solidFill>
                    <a:latin typeface="Montserrat Thin" panose="00000300000000000000" pitchFamily="50" charset="0"/>
                    <a:ea typeface="Montserrat" charset="0"/>
                    <a:cs typeface="Montserrat" charset="0"/>
                  </a:rPr>
                  <a:t>01</a:t>
                </a:r>
              </a:p>
            </p:txBody>
          </p:sp>
          <p:sp>
            <p:nvSpPr>
              <p:cNvPr id="41" name="TextBox 40">
                <a:extLst>
                  <a:ext uri="{FF2B5EF4-FFF2-40B4-BE49-F238E27FC236}">
                    <a16:creationId xmlns:a16="http://schemas.microsoft.com/office/drawing/2014/main" id="{30F60580-2F75-455F-950F-8E4616DCAE62}"/>
                  </a:ext>
                </a:extLst>
              </p:cNvPr>
              <p:cNvSpPr txBox="1"/>
              <p:nvPr/>
            </p:nvSpPr>
            <p:spPr>
              <a:xfrm>
                <a:off x="6323985" y="3906346"/>
                <a:ext cx="834080" cy="630942"/>
              </a:xfrm>
              <a:prstGeom prst="rect">
                <a:avLst/>
              </a:prstGeom>
              <a:noFill/>
            </p:spPr>
            <p:txBody>
              <a:bodyPr wrap="square" rtlCol="0">
                <a:spAutoFit/>
              </a:bodyPr>
              <a:lstStyle/>
              <a:p>
                <a:pPr algn="ctr"/>
                <a:r>
                  <a:rPr lang="en-US" sz="3500" b="1" spc="300" dirty="0">
                    <a:solidFill>
                      <a:schemeClr val="bg1"/>
                    </a:solidFill>
                    <a:latin typeface="Montserrat Thin" panose="00000300000000000000" pitchFamily="50" charset="0"/>
                    <a:ea typeface="Montserrat" charset="0"/>
                    <a:cs typeface="Montserrat" charset="0"/>
                  </a:rPr>
                  <a:t>02</a:t>
                </a:r>
              </a:p>
            </p:txBody>
          </p:sp>
          <p:sp>
            <p:nvSpPr>
              <p:cNvPr id="42" name="TextBox 41">
                <a:extLst>
                  <a:ext uri="{FF2B5EF4-FFF2-40B4-BE49-F238E27FC236}">
                    <a16:creationId xmlns:a16="http://schemas.microsoft.com/office/drawing/2014/main" id="{D9D3DD5C-8D93-4B30-BA13-5E81EE27D67E}"/>
                  </a:ext>
                </a:extLst>
              </p:cNvPr>
              <p:cNvSpPr txBox="1"/>
              <p:nvPr/>
            </p:nvSpPr>
            <p:spPr>
              <a:xfrm>
                <a:off x="7887115" y="3906346"/>
                <a:ext cx="834080" cy="630942"/>
              </a:xfrm>
              <a:prstGeom prst="rect">
                <a:avLst/>
              </a:prstGeom>
              <a:noFill/>
            </p:spPr>
            <p:txBody>
              <a:bodyPr wrap="square" rtlCol="0">
                <a:spAutoFit/>
              </a:bodyPr>
              <a:lstStyle/>
              <a:p>
                <a:pPr algn="ctr"/>
                <a:r>
                  <a:rPr lang="en-US" sz="3500" b="1" spc="300" dirty="0">
                    <a:solidFill>
                      <a:schemeClr val="bg1"/>
                    </a:solidFill>
                    <a:latin typeface="Montserrat Thin" panose="00000300000000000000" pitchFamily="50" charset="0"/>
                    <a:ea typeface="Montserrat" charset="0"/>
                    <a:cs typeface="Montserrat" charset="0"/>
                  </a:rPr>
                  <a:t>03</a:t>
                </a:r>
              </a:p>
            </p:txBody>
          </p:sp>
          <p:sp>
            <p:nvSpPr>
              <p:cNvPr id="43" name="TextBox 42">
                <a:extLst>
                  <a:ext uri="{FF2B5EF4-FFF2-40B4-BE49-F238E27FC236}">
                    <a16:creationId xmlns:a16="http://schemas.microsoft.com/office/drawing/2014/main" id="{0364C9D7-1A21-47B7-A9C4-E3757F0BC4D2}"/>
                  </a:ext>
                </a:extLst>
              </p:cNvPr>
              <p:cNvSpPr txBox="1"/>
              <p:nvPr/>
            </p:nvSpPr>
            <p:spPr>
              <a:xfrm>
                <a:off x="9450246" y="3906346"/>
                <a:ext cx="898673" cy="630942"/>
              </a:xfrm>
              <a:prstGeom prst="rect">
                <a:avLst/>
              </a:prstGeom>
              <a:noFill/>
            </p:spPr>
            <p:txBody>
              <a:bodyPr wrap="square" rtlCol="0">
                <a:spAutoFit/>
              </a:bodyPr>
              <a:lstStyle/>
              <a:p>
                <a:pPr algn="ctr"/>
                <a:r>
                  <a:rPr lang="en-US" sz="3500" b="1" spc="300" dirty="0">
                    <a:solidFill>
                      <a:schemeClr val="bg1"/>
                    </a:solidFill>
                    <a:latin typeface="Montserrat Thin" panose="00000300000000000000" pitchFamily="50" charset="0"/>
                    <a:ea typeface="Montserrat" charset="0"/>
                    <a:cs typeface="Montserrat" charset="0"/>
                  </a:rPr>
                  <a:t>04</a:t>
                </a:r>
              </a:p>
            </p:txBody>
          </p:sp>
        </p:grpSp>
      </p:grpSp>
      <p:grpSp>
        <p:nvGrpSpPr>
          <p:cNvPr id="46" name="Group 45">
            <a:extLst>
              <a:ext uri="{FF2B5EF4-FFF2-40B4-BE49-F238E27FC236}">
                <a16:creationId xmlns:a16="http://schemas.microsoft.com/office/drawing/2014/main" id="{4B10C96D-8A2C-4115-B74B-D3C853BD9C7B}"/>
              </a:ext>
            </a:extLst>
          </p:cNvPr>
          <p:cNvGrpSpPr/>
          <p:nvPr/>
        </p:nvGrpSpPr>
        <p:grpSpPr>
          <a:xfrm>
            <a:off x="4343814" y="5042477"/>
            <a:ext cx="4912670" cy="366319"/>
            <a:chOff x="7412194" y="1516976"/>
            <a:chExt cx="1441521" cy="366319"/>
          </a:xfrm>
        </p:grpSpPr>
        <p:sp>
          <p:nvSpPr>
            <p:cNvPr id="47" name="TextBox 46">
              <a:extLst>
                <a:ext uri="{FF2B5EF4-FFF2-40B4-BE49-F238E27FC236}">
                  <a16:creationId xmlns:a16="http://schemas.microsoft.com/office/drawing/2014/main" id="{3A68458F-0D7C-4157-844A-E835A7ED8BCA}"/>
                </a:ext>
              </a:extLst>
            </p:cNvPr>
            <p:cNvSpPr txBox="1"/>
            <p:nvPr/>
          </p:nvSpPr>
          <p:spPr>
            <a:xfrm>
              <a:off x="7412194" y="1555100"/>
              <a:ext cx="235436"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57" name="TextBox 56">
              <a:extLst>
                <a:ext uri="{FF2B5EF4-FFF2-40B4-BE49-F238E27FC236}">
                  <a16:creationId xmlns:a16="http://schemas.microsoft.com/office/drawing/2014/main" id="{3813D4CB-6FF3-4953-9766-F4558834E5B0}"/>
                </a:ext>
              </a:extLst>
            </p:cNvPr>
            <p:cNvSpPr txBox="1"/>
            <p:nvPr/>
          </p:nvSpPr>
          <p:spPr>
            <a:xfrm>
              <a:off x="7797385" y="1516976"/>
              <a:ext cx="1056330" cy="366319"/>
            </a:xfrm>
            <a:prstGeom prst="rect">
              <a:avLst/>
            </a:prstGeom>
            <a:noFill/>
          </p:spPr>
          <p:txBody>
            <a:bodyPr wrap="square" rtlCol="0">
              <a:spAutoFit/>
            </a:bodyPr>
            <a:lstStyle/>
            <a:p>
              <a:pPr>
                <a:lnSpc>
                  <a:spcPts val="108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spTree>
    <p:extLst>
      <p:ext uri="{BB962C8B-B14F-4D97-AF65-F5344CB8AC3E}">
        <p14:creationId xmlns:p14="http://schemas.microsoft.com/office/powerpoint/2010/main" val="2719814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6EDD856F-66BB-4133-8C59-D943CFC2D9D0}"/>
              </a:ext>
            </a:extLst>
          </p:cNvPr>
          <p:cNvSpPr txBox="1"/>
          <p:nvPr/>
        </p:nvSpPr>
        <p:spPr>
          <a:xfrm>
            <a:off x="8940800" y="1853624"/>
            <a:ext cx="2336800" cy="1169551"/>
          </a:xfrm>
          <a:prstGeom prst="rect">
            <a:avLst/>
          </a:prstGeom>
          <a:noFill/>
        </p:spPr>
        <p:txBody>
          <a:bodyPr wrap="square" rtlCol="0">
            <a:spAutoFit/>
          </a:bodyPr>
          <a:lstStyle/>
          <a:p>
            <a:pPr algn="r"/>
            <a:r>
              <a:rPr lang="en-US" sz="3500" b="1" spc="300" dirty="0">
                <a:latin typeface="Montserrat Bold"/>
                <a:ea typeface="Montserrat" charset="0"/>
                <a:cs typeface="Montserrat" charset="0"/>
              </a:rPr>
              <a:t>ABOUT</a:t>
            </a:r>
          </a:p>
          <a:p>
            <a:pPr algn="r"/>
            <a:r>
              <a:rPr lang="en-US" sz="3500" b="1" spc="300" dirty="0">
                <a:latin typeface="Montserrat Bold"/>
                <a:ea typeface="Montserrat" charset="0"/>
                <a:cs typeface="Montserrat" charset="0"/>
              </a:rPr>
              <a:t>US</a:t>
            </a:r>
            <a:endParaRPr lang="en-US" sz="3500" b="1" spc="300" dirty="0">
              <a:latin typeface="Montserrat Light" panose="00000400000000000000" pitchFamily="50" charset="0"/>
              <a:ea typeface="Montserrat" charset="0"/>
              <a:cs typeface="Montserrat" charset="0"/>
            </a:endParaRPr>
          </a:p>
        </p:txBody>
      </p:sp>
      <p:sp>
        <p:nvSpPr>
          <p:cNvPr id="27" name="Rectangle 26">
            <a:extLst>
              <a:ext uri="{FF2B5EF4-FFF2-40B4-BE49-F238E27FC236}">
                <a16:creationId xmlns:a16="http://schemas.microsoft.com/office/drawing/2014/main" id="{0A8E5F00-2317-498E-BAA0-0DACC39D77C6}"/>
              </a:ext>
            </a:extLst>
          </p:cNvPr>
          <p:cNvSpPr/>
          <p:nvPr/>
        </p:nvSpPr>
        <p:spPr>
          <a:xfrm>
            <a:off x="4813300" y="3962400"/>
            <a:ext cx="3911600" cy="198119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82DB95A-0930-4B17-A5E3-C1FD379E9CC6}"/>
              </a:ext>
            </a:extLst>
          </p:cNvPr>
          <p:cNvSpPr txBox="1"/>
          <p:nvPr/>
        </p:nvSpPr>
        <p:spPr>
          <a:xfrm>
            <a:off x="1673225" y="4711491"/>
            <a:ext cx="6280150"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pic>
        <p:nvPicPr>
          <p:cNvPr id="52" name="Picture Placeholder 51">
            <a:extLst>
              <a:ext uri="{FF2B5EF4-FFF2-40B4-BE49-F238E27FC236}">
                <a16:creationId xmlns:a16="http://schemas.microsoft.com/office/drawing/2014/main" id="{789848F0-FF1A-48CD-90CB-1C67B0B7DAEE}"/>
              </a:ext>
            </a:extLst>
          </p:cNvPr>
          <p:cNvPicPr>
            <a:picLocks noGrp="1" noChangeAspect="1"/>
          </p:cNvPicPr>
          <p:nvPr>
            <p:ph type="pic" sz="quarter" idx="15"/>
          </p:nvPr>
        </p:nvPicPr>
        <p:blipFill>
          <a:blip r:embed="rId2"/>
          <a:srcRect l="11850" r="11850"/>
          <a:stretch>
            <a:fillRect/>
          </a:stretch>
        </p:blipFill>
        <p:spPr/>
      </p:pic>
      <p:pic>
        <p:nvPicPr>
          <p:cNvPr id="56" name="Picture Placeholder 55">
            <a:extLst>
              <a:ext uri="{FF2B5EF4-FFF2-40B4-BE49-F238E27FC236}">
                <a16:creationId xmlns:a16="http://schemas.microsoft.com/office/drawing/2014/main" id="{CC456959-F7AB-42A6-9E71-11B062D60BCB}"/>
              </a:ext>
            </a:extLst>
          </p:cNvPr>
          <p:cNvPicPr>
            <a:picLocks noGrp="1" noChangeAspect="1"/>
          </p:cNvPicPr>
          <p:nvPr>
            <p:ph type="pic" sz="quarter" idx="14"/>
          </p:nvPr>
        </p:nvPicPr>
        <p:blipFill rotWithShape="1">
          <a:blip r:embed="rId3"/>
          <a:srcRect t="41456"/>
          <a:stretch/>
        </p:blipFill>
        <p:spPr>
          <a:xfrm>
            <a:off x="914400" y="914401"/>
            <a:ext cx="7810499" cy="3047999"/>
          </a:xfrm>
        </p:spPr>
      </p:pic>
    </p:spTree>
    <p:extLst>
      <p:ext uri="{BB962C8B-B14F-4D97-AF65-F5344CB8AC3E}">
        <p14:creationId xmlns:p14="http://schemas.microsoft.com/office/powerpoint/2010/main" val="3288778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9E7BB25B-E3FE-40AF-B7F0-FDD21131B0D6}"/>
              </a:ext>
            </a:extLst>
          </p:cNvPr>
          <p:cNvSpPr txBox="1"/>
          <p:nvPr/>
        </p:nvSpPr>
        <p:spPr>
          <a:xfrm>
            <a:off x="5076825" y="1153793"/>
            <a:ext cx="6200773" cy="690767"/>
          </a:xfrm>
          <a:prstGeom prst="rect">
            <a:avLst/>
          </a:prstGeom>
          <a:noFill/>
        </p:spPr>
        <p:txBody>
          <a:bodyPr wrap="square" rtlCol="0">
            <a:spAutoFit/>
          </a:bodyPr>
          <a:lstStyle/>
          <a:p>
            <a:pPr algn="just">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cxnSp>
        <p:nvCxnSpPr>
          <p:cNvPr id="6" name="Straight Connector 5">
            <a:extLst>
              <a:ext uri="{FF2B5EF4-FFF2-40B4-BE49-F238E27FC236}">
                <a16:creationId xmlns:a16="http://schemas.microsoft.com/office/drawing/2014/main" id="{15E1712D-CAA3-4E4A-B279-F4BB95DEDD9C}"/>
              </a:ext>
            </a:extLst>
          </p:cNvPr>
          <p:cNvCxnSpPr/>
          <p:nvPr/>
        </p:nvCxnSpPr>
        <p:spPr>
          <a:xfrm>
            <a:off x="4629157" y="1153793"/>
            <a:ext cx="0" cy="690767"/>
          </a:xfrm>
          <a:prstGeom prst="line">
            <a:avLst/>
          </a:prstGeom>
          <a:ln w="3810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 name="Picture Placeholder 4">
            <a:extLst>
              <a:ext uri="{FF2B5EF4-FFF2-40B4-BE49-F238E27FC236}">
                <a16:creationId xmlns:a16="http://schemas.microsoft.com/office/drawing/2014/main" id="{4F2C9B6A-B4F0-43F1-8F59-846DFAC0A722}"/>
              </a:ext>
            </a:extLst>
          </p:cNvPr>
          <p:cNvPicPr>
            <a:picLocks noGrp="1" noChangeAspect="1"/>
          </p:cNvPicPr>
          <p:nvPr>
            <p:ph type="pic" sz="quarter" idx="14"/>
          </p:nvPr>
        </p:nvPicPr>
        <p:blipFill>
          <a:blip r:embed="rId2"/>
          <a:srcRect t="17076" b="17076"/>
          <a:stretch>
            <a:fillRect/>
          </a:stretch>
        </p:blipFill>
        <p:spPr>
          <a:xfrm>
            <a:off x="4610099" y="2838734"/>
            <a:ext cx="6667499" cy="3104865"/>
          </a:xfrm>
        </p:spPr>
      </p:pic>
      <p:grpSp>
        <p:nvGrpSpPr>
          <p:cNvPr id="21" name="Group 20">
            <a:extLst>
              <a:ext uri="{FF2B5EF4-FFF2-40B4-BE49-F238E27FC236}">
                <a16:creationId xmlns:a16="http://schemas.microsoft.com/office/drawing/2014/main" id="{BA597B05-7B9F-4FFE-9BF2-14C555B4CB33}"/>
              </a:ext>
            </a:extLst>
          </p:cNvPr>
          <p:cNvGrpSpPr/>
          <p:nvPr/>
        </p:nvGrpSpPr>
        <p:grpSpPr>
          <a:xfrm>
            <a:off x="914401" y="2686333"/>
            <a:ext cx="3143249" cy="2985087"/>
            <a:chOff x="914401" y="2686333"/>
            <a:chExt cx="3143249" cy="2985087"/>
          </a:xfrm>
        </p:grpSpPr>
        <p:sp>
          <p:nvSpPr>
            <p:cNvPr id="7" name="TextBox 6">
              <a:extLst>
                <a:ext uri="{FF2B5EF4-FFF2-40B4-BE49-F238E27FC236}">
                  <a16:creationId xmlns:a16="http://schemas.microsoft.com/office/drawing/2014/main" id="{A9EB11EB-429A-4405-83C3-D3CECC7BDC9D}"/>
                </a:ext>
              </a:extLst>
            </p:cNvPr>
            <p:cNvSpPr txBox="1"/>
            <p:nvPr/>
          </p:nvSpPr>
          <p:spPr>
            <a:xfrm>
              <a:off x="914401" y="2686333"/>
              <a:ext cx="3143249" cy="1169551"/>
            </a:xfrm>
            <a:prstGeom prst="rect">
              <a:avLst/>
            </a:prstGeom>
            <a:noFill/>
          </p:spPr>
          <p:txBody>
            <a:bodyPr wrap="square" rtlCol="0">
              <a:spAutoFit/>
            </a:bodyPr>
            <a:lstStyle/>
            <a:p>
              <a:pPr algn="r"/>
              <a:r>
                <a:rPr lang="en-US" sz="3500" b="1" spc="300" dirty="0">
                  <a:latin typeface="Montserrat Bold"/>
                  <a:ea typeface="Montserrat" charset="0"/>
                  <a:cs typeface="Montserrat" charset="0"/>
                </a:rPr>
                <a:t>BRIEF &amp;</a:t>
              </a:r>
            </a:p>
            <a:p>
              <a:pPr algn="r"/>
              <a:r>
                <a:rPr lang="en-US" sz="3500" b="1" spc="300" dirty="0">
                  <a:latin typeface="Montserrat Bold"/>
                  <a:ea typeface="Montserrat" charset="0"/>
                  <a:cs typeface="Montserrat" charset="0"/>
                </a:rPr>
                <a:t>CONTENTS</a:t>
              </a:r>
              <a:endParaRPr lang="en-US" sz="3500" b="1" spc="300" dirty="0">
                <a:latin typeface="Montserrat Light" panose="00000400000000000000" pitchFamily="50" charset="0"/>
                <a:ea typeface="Montserrat" charset="0"/>
                <a:cs typeface="Montserrat" charset="0"/>
              </a:endParaRPr>
            </a:p>
          </p:txBody>
        </p:sp>
        <p:sp>
          <p:nvSpPr>
            <p:cNvPr id="14" name="TextBox 13">
              <a:extLst>
                <a:ext uri="{FF2B5EF4-FFF2-40B4-BE49-F238E27FC236}">
                  <a16:creationId xmlns:a16="http://schemas.microsoft.com/office/drawing/2014/main" id="{5BEC7E3C-2955-4D5C-9127-0FB8D21B5273}"/>
                </a:ext>
              </a:extLst>
            </p:cNvPr>
            <p:cNvSpPr txBox="1"/>
            <p:nvPr/>
          </p:nvSpPr>
          <p:spPr>
            <a:xfrm>
              <a:off x="2082800" y="4149657"/>
              <a:ext cx="1974850" cy="1521763"/>
            </a:xfrm>
            <a:prstGeom prst="rect">
              <a:avLst/>
            </a:prstGeom>
            <a:noFill/>
          </p:spPr>
          <p:txBody>
            <a:bodyPr wrap="square" rtlCol="0">
              <a:spAutoFit/>
            </a:bodyPr>
            <a:lstStyle/>
            <a:p>
              <a:pPr algn="r">
                <a:lnSpc>
                  <a:spcPct val="150000"/>
                </a:lnSpc>
              </a:pPr>
              <a:r>
                <a:rPr lang="en-US" sz="900" dirty="0">
                  <a:latin typeface="Montserrat Light" charset="0"/>
                  <a:ea typeface="Montserrat Light" charset="0"/>
                  <a:cs typeface="Montserrat Light" charset="0"/>
                </a:rPr>
                <a:t>Have them for one. Living grass to for can't gathered set had seasons. Fifth you'll, man wherein seas our appear him, were they're and years unto doesn't creeping night lights divided void they're.</a:t>
              </a:r>
            </a:p>
          </p:txBody>
        </p:sp>
      </p:grpSp>
      <p:sp>
        <p:nvSpPr>
          <p:cNvPr id="12" name="Oval 11">
            <a:extLst>
              <a:ext uri="{FF2B5EF4-FFF2-40B4-BE49-F238E27FC236}">
                <a16:creationId xmlns:a16="http://schemas.microsoft.com/office/drawing/2014/main" id="{0A9130ED-7FB2-4116-AE16-8625FDF3E206}"/>
              </a:ext>
            </a:extLst>
          </p:cNvPr>
          <p:cNvSpPr/>
          <p:nvPr/>
        </p:nvSpPr>
        <p:spPr>
          <a:xfrm>
            <a:off x="5876925" y="2424396"/>
            <a:ext cx="828675" cy="828675"/>
          </a:xfrm>
          <a:prstGeom prst="ellipse">
            <a:avLst/>
          </a:prstGeom>
          <a:solidFill>
            <a:schemeClr val="bg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C6D3EDC6-DA54-4F9F-97EB-6958D9C13327}"/>
              </a:ext>
            </a:extLst>
          </p:cNvPr>
          <p:cNvSpPr/>
          <p:nvPr/>
        </p:nvSpPr>
        <p:spPr>
          <a:xfrm>
            <a:off x="7529511" y="2424396"/>
            <a:ext cx="828675" cy="828675"/>
          </a:xfrm>
          <a:prstGeom prst="ellipse">
            <a:avLst/>
          </a:prstGeom>
          <a:solidFill>
            <a:schemeClr val="bg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2F5BEE2D-57BE-4190-8674-AE197908D0C3}"/>
              </a:ext>
            </a:extLst>
          </p:cNvPr>
          <p:cNvSpPr/>
          <p:nvPr/>
        </p:nvSpPr>
        <p:spPr>
          <a:xfrm>
            <a:off x="9182097" y="2424396"/>
            <a:ext cx="828675" cy="828675"/>
          </a:xfrm>
          <a:prstGeom prst="ellipse">
            <a:avLst/>
          </a:prstGeom>
          <a:solidFill>
            <a:schemeClr val="bg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F953EC8-57F2-4361-9436-FEFAA9B97369}"/>
              </a:ext>
            </a:extLst>
          </p:cNvPr>
          <p:cNvSpPr txBox="1"/>
          <p:nvPr/>
        </p:nvSpPr>
        <p:spPr>
          <a:xfrm>
            <a:off x="5981254" y="2638678"/>
            <a:ext cx="624334" cy="400110"/>
          </a:xfrm>
          <a:prstGeom prst="rect">
            <a:avLst/>
          </a:prstGeom>
          <a:noFill/>
        </p:spPr>
        <p:txBody>
          <a:bodyPr wrap="square" rtlCol="0">
            <a:spAutoFit/>
          </a:bodyPr>
          <a:lstStyle/>
          <a:p>
            <a:pPr algn="ctr"/>
            <a:r>
              <a:rPr lang="en-US" sz="2000" b="1" spc="300" dirty="0">
                <a:latin typeface="Montserrat Medium" panose="00000600000000000000" pitchFamily="50" charset="0"/>
                <a:ea typeface="Montserrat" charset="0"/>
                <a:cs typeface="Montserrat" charset="0"/>
              </a:rPr>
              <a:t>01</a:t>
            </a:r>
          </a:p>
        </p:txBody>
      </p:sp>
      <p:sp>
        <p:nvSpPr>
          <p:cNvPr id="19" name="TextBox 18">
            <a:extLst>
              <a:ext uri="{FF2B5EF4-FFF2-40B4-BE49-F238E27FC236}">
                <a16:creationId xmlns:a16="http://schemas.microsoft.com/office/drawing/2014/main" id="{ABBC4F0A-867B-4920-AB62-D3D16BA3E112}"/>
              </a:ext>
            </a:extLst>
          </p:cNvPr>
          <p:cNvSpPr txBox="1"/>
          <p:nvPr/>
        </p:nvSpPr>
        <p:spPr>
          <a:xfrm>
            <a:off x="7529510" y="2638678"/>
            <a:ext cx="828676" cy="400110"/>
          </a:xfrm>
          <a:prstGeom prst="rect">
            <a:avLst/>
          </a:prstGeom>
          <a:noFill/>
        </p:spPr>
        <p:txBody>
          <a:bodyPr wrap="square" rtlCol="0">
            <a:spAutoFit/>
          </a:bodyPr>
          <a:lstStyle/>
          <a:p>
            <a:pPr algn="ctr"/>
            <a:r>
              <a:rPr lang="en-US" sz="2000" b="1" spc="300" dirty="0">
                <a:latin typeface="Montserrat Medium" panose="00000600000000000000" pitchFamily="50" charset="0"/>
                <a:ea typeface="Montserrat" charset="0"/>
                <a:cs typeface="Montserrat" charset="0"/>
              </a:rPr>
              <a:t>02</a:t>
            </a:r>
          </a:p>
        </p:txBody>
      </p:sp>
      <p:sp>
        <p:nvSpPr>
          <p:cNvPr id="20" name="TextBox 19">
            <a:extLst>
              <a:ext uri="{FF2B5EF4-FFF2-40B4-BE49-F238E27FC236}">
                <a16:creationId xmlns:a16="http://schemas.microsoft.com/office/drawing/2014/main" id="{4774FB2E-307E-4B85-A12C-194095BF18CD}"/>
              </a:ext>
            </a:extLst>
          </p:cNvPr>
          <p:cNvSpPr txBox="1"/>
          <p:nvPr/>
        </p:nvSpPr>
        <p:spPr>
          <a:xfrm>
            <a:off x="9182096" y="2638678"/>
            <a:ext cx="828676" cy="400110"/>
          </a:xfrm>
          <a:prstGeom prst="rect">
            <a:avLst/>
          </a:prstGeom>
          <a:noFill/>
        </p:spPr>
        <p:txBody>
          <a:bodyPr wrap="square" rtlCol="0">
            <a:spAutoFit/>
          </a:bodyPr>
          <a:lstStyle/>
          <a:p>
            <a:pPr algn="ctr"/>
            <a:r>
              <a:rPr lang="en-US" sz="2000" b="1" spc="300" dirty="0">
                <a:latin typeface="Montserrat Medium" panose="00000600000000000000" pitchFamily="50" charset="0"/>
                <a:ea typeface="Montserrat" charset="0"/>
                <a:cs typeface="Montserrat" charset="0"/>
              </a:rPr>
              <a:t>03</a:t>
            </a:r>
          </a:p>
        </p:txBody>
      </p:sp>
    </p:spTree>
    <p:extLst>
      <p:ext uri="{BB962C8B-B14F-4D97-AF65-F5344CB8AC3E}">
        <p14:creationId xmlns:p14="http://schemas.microsoft.com/office/powerpoint/2010/main" val="226246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A98CE2-E214-4675-AF68-5CE4A9E80732}"/>
              </a:ext>
            </a:extLst>
          </p:cNvPr>
          <p:cNvSpPr/>
          <p:nvPr/>
        </p:nvSpPr>
        <p:spPr>
          <a:xfrm>
            <a:off x="0" y="0"/>
            <a:ext cx="4064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31693045-5F3D-404F-A215-7A01B2967C70}"/>
              </a:ext>
            </a:extLst>
          </p:cNvPr>
          <p:cNvSpPr/>
          <p:nvPr/>
        </p:nvSpPr>
        <p:spPr>
          <a:xfrm>
            <a:off x="4064000" y="0"/>
            <a:ext cx="4064000" cy="6858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7DFD9393-8053-418F-828A-A7AB7E048289}"/>
              </a:ext>
            </a:extLst>
          </p:cNvPr>
          <p:cNvSpPr/>
          <p:nvPr/>
        </p:nvSpPr>
        <p:spPr>
          <a:xfrm>
            <a:off x="8128000" y="0"/>
            <a:ext cx="4064000" cy="6858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19531ACC-0542-4903-99CD-BCE98CA83E51}"/>
              </a:ext>
            </a:extLst>
          </p:cNvPr>
          <p:cNvGrpSpPr/>
          <p:nvPr/>
        </p:nvGrpSpPr>
        <p:grpSpPr>
          <a:xfrm>
            <a:off x="749039" y="1481930"/>
            <a:ext cx="2565922" cy="3894141"/>
            <a:chOff x="1562257" y="1481929"/>
            <a:chExt cx="2565922" cy="3894141"/>
          </a:xfrm>
        </p:grpSpPr>
        <p:grpSp>
          <p:nvGrpSpPr>
            <p:cNvPr id="7" name="Group 6">
              <a:extLst>
                <a:ext uri="{FF2B5EF4-FFF2-40B4-BE49-F238E27FC236}">
                  <a16:creationId xmlns:a16="http://schemas.microsoft.com/office/drawing/2014/main" id="{0C5C6E79-CA2B-4C77-8D20-40F5E16C025F}"/>
                </a:ext>
              </a:extLst>
            </p:cNvPr>
            <p:cNvGrpSpPr/>
            <p:nvPr/>
          </p:nvGrpSpPr>
          <p:grpSpPr>
            <a:xfrm>
              <a:off x="1562257" y="3031424"/>
              <a:ext cx="2565922" cy="1485290"/>
              <a:chOff x="962102" y="2538661"/>
              <a:chExt cx="2565922" cy="1485290"/>
            </a:xfrm>
          </p:grpSpPr>
          <p:sp>
            <p:nvSpPr>
              <p:cNvPr id="8" name="TextBox 7">
                <a:extLst>
                  <a:ext uri="{FF2B5EF4-FFF2-40B4-BE49-F238E27FC236}">
                    <a16:creationId xmlns:a16="http://schemas.microsoft.com/office/drawing/2014/main" id="{551A18AD-4C23-486A-AC91-160DC38C0CF0}"/>
                  </a:ext>
                </a:extLst>
              </p:cNvPr>
              <p:cNvSpPr txBox="1"/>
              <p:nvPr/>
            </p:nvSpPr>
            <p:spPr>
              <a:xfrm>
                <a:off x="1053486" y="2538661"/>
                <a:ext cx="2383155"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12" name="TextBox 11">
                <a:extLst>
                  <a:ext uri="{FF2B5EF4-FFF2-40B4-BE49-F238E27FC236}">
                    <a16:creationId xmlns:a16="http://schemas.microsoft.com/office/drawing/2014/main" id="{675DB5A8-8D9F-49A7-9E72-9062F9E1CE35}"/>
                  </a:ext>
                </a:extLst>
              </p:cNvPr>
              <p:cNvSpPr txBox="1"/>
              <p:nvPr/>
            </p:nvSpPr>
            <p:spPr>
              <a:xfrm>
                <a:off x="962102" y="2917686"/>
                <a:ext cx="2565922"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14" name="TextBox 13">
              <a:extLst>
                <a:ext uri="{FF2B5EF4-FFF2-40B4-BE49-F238E27FC236}">
                  <a16:creationId xmlns:a16="http://schemas.microsoft.com/office/drawing/2014/main" id="{75D864F9-D711-4000-B885-4DC3183AAC36}"/>
                </a:ext>
              </a:extLst>
            </p:cNvPr>
            <p:cNvSpPr txBox="1"/>
            <p:nvPr/>
          </p:nvSpPr>
          <p:spPr>
            <a:xfrm>
              <a:off x="2082312" y="1481929"/>
              <a:ext cx="1525812" cy="1323439"/>
            </a:xfrm>
            <a:prstGeom prst="rect">
              <a:avLst/>
            </a:prstGeom>
            <a:noFill/>
          </p:spPr>
          <p:txBody>
            <a:bodyPr wrap="square" rtlCol="0">
              <a:spAutoFit/>
            </a:bodyPr>
            <a:lstStyle/>
            <a:p>
              <a:pPr algn="ctr"/>
              <a:r>
                <a:rPr lang="en-US" sz="8000" b="1" spc="300" dirty="0">
                  <a:solidFill>
                    <a:schemeClr val="bg1"/>
                  </a:solidFill>
                  <a:latin typeface="Montserrat Thin" panose="00000300000000000000" pitchFamily="50" charset="0"/>
                  <a:ea typeface="Montserrat" charset="0"/>
                  <a:cs typeface="Montserrat" charset="0"/>
                </a:rPr>
                <a:t>01</a:t>
              </a:r>
            </a:p>
          </p:txBody>
        </p:sp>
        <p:grpSp>
          <p:nvGrpSpPr>
            <p:cNvPr id="4" name="Group 3">
              <a:extLst>
                <a:ext uri="{FF2B5EF4-FFF2-40B4-BE49-F238E27FC236}">
                  <a16:creationId xmlns:a16="http://schemas.microsoft.com/office/drawing/2014/main" id="{0FF3EAEF-DBA7-46CB-8F10-480EF885E957}"/>
                </a:ext>
              </a:extLst>
            </p:cNvPr>
            <p:cNvGrpSpPr/>
            <p:nvPr/>
          </p:nvGrpSpPr>
          <p:grpSpPr>
            <a:xfrm>
              <a:off x="2059372" y="4937920"/>
              <a:ext cx="1571693" cy="438150"/>
              <a:chOff x="1680184" y="4937920"/>
              <a:chExt cx="1571693" cy="438150"/>
            </a:xfrm>
          </p:grpSpPr>
          <p:sp>
            <p:nvSpPr>
              <p:cNvPr id="2" name="Rectangle: Rounded Corners 1">
                <a:extLst>
                  <a:ext uri="{FF2B5EF4-FFF2-40B4-BE49-F238E27FC236}">
                    <a16:creationId xmlns:a16="http://schemas.microsoft.com/office/drawing/2014/main" id="{35B53F41-A745-430A-BBB8-B19C1BE5FE10}"/>
                  </a:ext>
                </a:extLst>
              </p:cNvPr>
              <p:cNvSpPr/>
              <p:nvPr/>
            </p:nvSpPr>
            <p:spPr>
              <a:xfrm>
                <a:off x="1680184" y="4937920"/>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6E2779F-5A7C-4DDE-B1C2-E0F995ABD99A}"/>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grpSp>
      <p:grpSp>
        <p:nvGrpSpPr>
          <p:cNvPr id="34" name="Group 33">
            <a:extLst>
              <a:ext uri="{FF2B5EF4-FFF2-40B4-BE49-F238E27FC236}">
                <a16:creationId xmlns:a16="http://schemas.microsoft.com/office/drawing/2014/main" id="{4697B0E5-FD6B-4942-97EA-D1DC2D6D4DD1}"/>
              </a:ext>
            </a:extLst>
          </p:cNvPr>
          <p:cNvGrpSpPr/>
          <p:nvPr/>
        </p:nvGrpSpPr>
        <p:grpSpPr>
          <a:xfrm>
            <a:off x="4813039" y="1481930"/>
            <a:ext cx="2565922" cy="3894141"/>
            <a:chOff x="1562257" y="1481929"/>
            <a:chExt cx="2565922" cy="3894141"/>
          </a:xfrm>
        </p:grpSpPr>
        <p:grpSp>
          <p:nvGrpSpPr>
            <p:cNvPr id="35" name="Group 34">
              <a:extLst>
                <a:ext uri="{FF2B5EF4-FFF2-40B4-BE49-F238E27FC236}">
                  <a16:creationId xmlns:a16="http://schemas.microsoft.com/office/drawing/2014/main" id="{F6EA567F-B9E6-4085-87D2-2C388177495C}"/>
                </a:ext>
              </a:extLst>
            </p:cNvPr>
            <p:cNvGrpSpPr/>
            <p:nvPr/>
          </p:nvGrpSpPr>
          <p:grpSpPr>
            <a:xfrm>
              <a:off x="1562257" y="3031424"/>
              <a:ext cx="2565922" cy="1485290"/>
              <a:chOff x="962102" y="2538661"/>
              <a:chExt cx="2565922" cy="1485290"/>
            </a:xfrm>
          </p:grpSpPr>
          <p:sp>
            <p:nvSpPr>
              <p:cNvPr id="40" name="TextBox 39">
                <a:extLst>
                  <a:ext uri="{FF2B5EF4-FFF2-40B4-BE49-F238E27FC236}">
                    <a16:creationId xmlns:a16="http://schemas.microsoft.com/office/drawing/2014/main" id="{52837963-BFD4-482D-B95B-D7D5AD489D44}"/>
                  </a:ext>
                </a:extLst>
              </p:cNvPr>
              <p:cNvSpPr txBox="1"/>
              <p:nvPr/>
            </p:nvSpPr>
            <p:spPr>
              <a:xfrm>
                <a:off x="1053486" y="2538661"/>
                <a:ext cx="2383155"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41" name="TextBox 40">
                <a:extLst>
                  <a:ext uri="{FF2B5EF4-FFF2-40B4-BE49-F238E27FC236}">
                    <a16:creationId xmlns:a16="http://schemas.microsoft.com/office/drawing/2014/main" id="{D4AC268E-9A10-48B6-9BFD-A80E9134C4B1}"/>
                  </a:ext>
                </a:extLst>
              </p:cNvPr>
              <p:cNvSpPr txBox="1"/>
              <p:nvPr/>
            </p:nvSpPr>
            <p:spPr>
              <a:xfrm>
                <a:off x="962102" y="2917686"/>
                <a:ext cx="2565922"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36" name="TextBox 35">
              <a:extLst>
                <a:ext uri="{FF2B5EF4-FFF2-40B4-BE49-F238E27FC236}">
                  <a16:creationId xmlns:a16="http://schemas.microsoft.com/office/drawing/2014/main" id="{0BA266CE-857B-474D-A22B-3BC6E7F11A75}"/>
                </a:ext>
              </a:extLst>
            </p:cNvPr>
            <p:cNvSpPr txBox="1"/>
            <p:nvPr/>
          </p:nvSpPr>
          <p:spPr>
            <a:xfrm>
              <a:off x="2082312" y="1481929"/>
              <a:ext cx="1525812" cy="1323439"/>
            </a:xfrm>
            <a:prstGeom prst="rect">
              <a:avLst/>
            </a:prstGeom>
            <a:noFill/>
          </p:spPr>
          <p:txBody>
            <a:bodyPr wrap="square" rtlCol="0">
              <a:spAutoFit/>
            </a:bodyPr>
            <a:lstStyle/>
            <a:p>
              <a:pPr algn="ctr"/>
              <a:r>
                <a:rPr lang="en-US" sz="8000" b="1" spc="300" dirty="0">
                  <a:solidFill>
                    <a:schemeClr val="bg1"/>
                  </a:solidFill>
                  <a:latin typeface="Montserrat Thin" panose="00000300000000000000" pitchFamily="50" charset="0"/>
                  <a:ea typeface="Montserrat" charset="0"/>
                  <a:cs typeface="Montserrat" charset="0"/>
                </a:rPr>
                <a:t>01</a:t>
              </a:r>
            </a:p>
          </p:txBody>
        </p:sp>
        <p:grpSp>
          <p:nvGrpSpPr>
            <p:cNvPr id="37" name="Group 36">
              <a:extLst>
                <a:ext uri="{FF2B5EF4-FFF2-40B4-BE49-F238E27FC236}">
                  <a16:creationId xmlns:a16="http://schemas.microsoft.com/office/drawing/2014/main" id="{FC681DB9-F995-489B-BF19-B300E5BC3FE4}"/>
                </a:ext>
              </a:extLst>
            </p:cNvPr>
            <p:cNvGrpSpPr/>
            <p:nvPr/>
          </p:nvGrpSpPr>
          <p:grpSpPr>
            <a:xfrm>
              <a:off x="2059372" y="4937920"/>
              <a:ext cx="1571693" cy="438150"/>
              <a:chOff x="1680184" y="4937920"/>
              <a:chExt cx="1571693" cy="438150"/>
            </a:xfrm>
          </p:grpSpPr>
          <p:sp>
            <p:nvSpPr>
              <p:cNvPr id="38" name="Rectangle: Rounded Corners 37">
                <a:extLst>
                  <a:ext uri="{FF2B5EF4-FFF2-40B4-BE49-F238E27FC236}">
                    <a16:creationId xmlns:a16="http://schemas.microsoft.com/office/drawing/2014/main" id="{158EA016-9FA0-473B-ADDF-91CF3E20BF85}"/>
                  </a:ext>
                </a:extLst>
              </p:cNvPr>
              <p:cNvSpPr/>
              <p:nvPr/>
            </p:nvSpPr>
            <p:spPr>
              <a:xfrm>
                <a:off x="1680184" y="4937920"/>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F6C47F01-B8E2-42DE-8D86-D4BD450C4B39}"/>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grpSp>
      <p:grpSp>
        <p:nvGrpSpPr>
          <p:cNvPr id="42" name="Group 41">
            <a:extLst>
              <a:ext uri="{FF2B5EF4-FFF2-40B4-BE49-F238E27FC236}">
                <a16:creationId xmlns:a16="http://schemas.microsoft.com/office/drawing/2014/main" id="{23972DEC-B088-4070-BF52-811DD5CBF886}"/>
              </a:ext>
            </a:extLst>
          </p:cNvPr>
          <p:cNvGrpSpPr/>
          <p:nvPr/>
        </p:nvGrpSpPr>
        <p:grpSpPr>
          <a:xfrm>
            <a:off x="8877039" y="1481930"/>
            <a:ext cx="2565922" cy="3894141"/>
            <a:chOff x="1562257" y="1481929"/>
            <a:chExt cx="2565922" cy="3894141"/>
          </a:xfrm>
        </p:grpSpPr>
        <p:grpSp>
          <p:nvGrpSpPr>
            <p:cNvPr id="43" name="Group 42">
              <a:extLst>
                <a:ext uri="{FF2B5EF4-FFF2-40B4-BE49-F238E27FC236}">
                  <a16:creationId xmlns:a16="http://schemas.microsoft.com/office/drawing/2014/main" id="{F2648B10-F0CD-48A6-B065-08BF2D757AD3}"/>
                </a:ext>
              </a:extLst>
            </p:cNvPr>
            <p:cNvGrpSpPr/>
            <p:nvPr/>
          </p:nvGrpSpPr>
          <p:grpSpPr>
            <a:xfrm>
              <a:off x="1562257" y="3031424"/>
              <a:ext cx="2565922" cy="1485290"/>
              <a:chOff x="962102" y="2538661"/>
              <a:chExt cx="2565922" cy="1485290"/>
            </a:xfrm>
          </p:grpSpPr>
          <p:sp>
            <p:nvSpPr>
              <p:cNvPr id="48" name="TextBox 47">
                <a:extLst>
                  <a:ext uri="{FF2B5EF4-FFF2-40B4-BE49-F238E27FC236}">
                    <a16:creationId xmlns:a16="http://schemas.microsoft.com/office/drawing/2014/main" id="{B116FC77-E9FC-4B47-AB0D-29CF3AB5BA89}"/>
                  </a:ext>
                </a:extLst>
              </p:cNvPr>
              <p:cNvSpPr txBox="1"/>
              <p:nvPr/>
            </p:nvSpPr>
            <p:spPr>
              <a:xfrm>
                <a:off x="1053486" y="2538661"/>
                <a:ext cx="2383155"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49" name="TextBox 48">
                <a:extLst>
                  <a:ext uri="{FF2B5EF4-FFF2-40B4-BE49-F238E27FC236}">
                    <a16:creationId xmlns:a16="http://schemas.microsoft.com/office/drawing/2014/main" id="{F98A2A7E-D625-472A-A695-271708152E4A}"/>
                  </a:ext>
                </a:extLst>
              </p:cNvPr>
              <p:cNvSpPr txBox="1"/>
              <p:nvPr/>
            </p:nvSpPr>
            <p:spPr>
              <a:xfrm>
                <a:off x="962102" y="2917686"/>
                <a:ext cx="2565922"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
          <p:nvSpPr>
            <p:cNvPr id="44" name="TextBox 43">
              <a:extLst>
                <a:ext uri="{FF2B5EF4-FFF2-40B4-BE49-F238E27FC236}">
                  <a16:creationId xmlns:a16="http://schemas.microsoft.com/office/drawing/2014/main" id="{ADF456DB-7A20-4830-8A55-1E3A85774A4B}"/>
                </a:ext>
              </a:extLst>
            </p:cNvPr>
            <p:cNvSpPr txBox="1"/>
            <p:nvPr/>
          </p:nvSpPr>
          <p:spPr>
            <a:xfrm>
              <a:off x="2082312" y="1481929"/>
              <a:ext cx="1525812" cy="1323439"/>
            </a:xfrm>
            <a:prstGeom prst="rect">
              <a:avLst/>
            </a:prstGeom>
            <a:noFill/>
          </p:spPr>
          <p:txBody>
            <a:bodyPr wrap="square" rtlCol="0">
              <a:spAutoFit/>
            </a:bodyPr>
            <a:lstStyle/>
            <a:p>
              <a:pPr algn="ctr"/>
              <a:r>
                <a:rPr lang="en-US" sz="8000" b="1" spc="300" dirty="0">
                  <a:solidFill>
                    <a:schemeClr val="bg1"/>
                  </a:solidFill>
                  <a:latin typeface="Montserrat Thin" panose="00000300000000000000" pitchFamily="50" charset="0"/>
                  <a:ea typeface="Montserrat" charset="0"/>
                  <a:cs typeface="Montserrat" charset="0"/>
                </a:rPr>
                <a:t>01</a:t>
              </a:r>
            </a:p>
          </p:txBody>
        </p:sp>
        <p:grpSp>
          <p:nvGrpSpPr>
            <p:cNvPr id="45" name="Group 44">
              <a:extLst>
                <a:ext uri="{FF2B5EF4-FFF2-40B4-BE49-F238E27FC236}">
                  <a16:creationId xmlns:a16="http://schemas.microsoft.com/office/drawing/2014/main" id="{93E03195-6964-4AB8-B279-008782EEC843}"/>
                </a:ext>
              </a:extLst>
            </p:cNvPr>
            <p:cNvGrpSpPr/>
            <p:nvPr/>
          </p:nvGrpSpPr>
          <p:grpSpPr>
            <a:xfrm>
              <a:off x="2059372" y="4937920"/>
              <a:ext cx="1571693" cy="438150"/>
              <a:chOff x="1680184" y="4937920"/>
              <a:chExt cx="1571693" cy="438150"/>
            </a:xfrm>
          </p:grpSpPr>
          <p:sp>
            <p:nvSpPr>
              <p:cNvPr id="46" name="Rectangle: Rounded Corners 45">
                <a:extLst>
                  <a:ext uri="{FF2B5EF4-FFF2-40B4-BE49-F238E27FC236}">
                    <a16:creationId xmlns:a16="http://schemas.microsoft.com/office/drawing/2014/main" id="{21095617-FA81-4C53-A079-15DFB03C361B}"/>
                  </a:ext>
                </a:extLst>
              </p:cNvPr>
              <p:cNvSpPr/>
              <p:nvPr/>
            </p:nvSpPr>
            <p:spPr>
              <a:xfrm>
                <a:off x="1680184" y="4937920"/>
                <a:ext cx="1571693" cy="43815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D8BFC5FB-6A20-40E1-AF77-4F844CD6DE86}"/>
                  </a:ext>
                </a:extLst>
              </p:cNvPr>
              <p:cNvSpPr txBox="1"/>
              <p:nvPr/>
            </p:nvSpPr>
            <p:spPr>
              <a:xfrm>
                <a:off x="2067986" y="5033884"/>
                <a:ext cx="796087"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MORE</a:t>
                </a:r>
                <a:endParaRPr lang="en-US" sz="1000" b="1" spc="300" dirty="0">
                  <a:latin typeface="Montserrat Light" charset="0"/>
                  <a:ea typeface="Montserrat Light" charset="0"/>
                  <a:cs typeface="Montserrat Light" charset="0"/>
                </a:endParaRPr>
              </a:p>
            </p:txBody>
          </p:sp>
        </p:grpSp>
      </p:grpSp>
    </p:spTree>
    <p:extLst>
      <p:ext uri="{BB962C8B-B14F-4D97-AF65-F5344CB8AC3E}">
        <p14:creationId xmlns:p14="http://schemas.microsoft.com/office/powerpoint/2010/main" val="2111710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54557EC-4196-4FC0-A374-4CE928691240}"/>
              </a:ext>
            </a:extLst>
          </p:cNvPr>
          <p:cNvPicPr>
            <a:picLocks noGrp="1" noChangeAspect="1"/>
          </p:cNvPicPr>
          <p:nvPr>
            <p:ph type="pic" sz="quarter" idx="15"/>
          </p:nvPr>
        </p:nvPicPr>
        <p:blipFill>
          <a:blip r:embed="rId2"/>
          <a:srcRect t="6325" b="6325"/>
          <a:stretch>
            <a:fillRect/>
          </a:stretch>
        </p:blipFill>
        <p:spPr/>
      </p:pic>
      <p:sp>
        <p:nvSpPr>
          <p:cNvPr id="32" name="TextBox 31">
            <a:extLst>
              <a:ext uri="{FF2B5EF4-FFF2-40B4-BE49-F238E27FC236}">
                <a16:creationId xmlns:a16="http://schemas.microsoft.com/office/drawing/2014/main" id="{B72ABA0A-4892-42FF-8736-B5225B6BCA1C}"/>
              </a:ext>
            </a:extLst>
          </p:cNvPr>
          <p:cNvSpPr txBox="1"/>
          <p:nvPr/>
        </p:nvSpPr>
        <p:spPr>
          <a:xfrm>
            <a:off x="914401" y="914402"/>
            <a:ext cx="3035299" cy="1169551"/>
          </a:xfrm>
          <a:prstGeom prst="rect">
            <a:avLst/>
          </a:prstGeom>
          <a:noFill/>
        </p:spPr>
        <p:txBody>
          <a:bodyPr wrap="square" rtlCol="0">
            <a:spAutoFit/>
          </a:bodyPr>
          <a:lstStyle/>
          <a:p>
            <a:r>
              <a:rPr lang="en-US" sz="3500" b="1" spc="300" dirty="0">
                <a:latin typeface="Montserrat Bold"/>
                <a:ea typeface="Montserrat" charset="0"/>
                <a:cs typeface="Montserrat" charset="0"/>
              </a:rPr>
              <a:t>FIRST</a:t>
            </a:r>
          </a:p>
          <a:p>
            <a:r>
              <a:rPr lang="en-US" sz="3500" b="1" spc="300" dirty="0">
                <a:latin typeface="Montserrat Bold"/>
                <a:ea typeface="Montserrat" charset="0"/>
                <a:cs typeface="Montserrat" charset="0"/>
              </a:rPr>
              <a:t>PROJECT</a:t>
            </a:r>
            <a:endParaRPr lang="en-US" sz="3500" b="1" spc="300" dirty="0">
              <a:latin typeface="Montserrat Light" panose="00000400000000000000" pitchFamily="50" charset="0"/>
              <a:ea typeface="Montserrat" charset="0"/>
              <a:cs typeface="Montserrat" charset="0"/>
            </a:endParaRPr>
          </a:p>
        </p:txBody>
      </p:sp>
      <p:sp>
        <p:nvSpPr>
          <p:cNvPr id="34" name="TextBox 33">
            <a:extLst>
              <a:ext uri="{FF2B5EF4-FFF2-40B4-BE49-F238E27FC236}">
                <a16:creationId xmlns:a16="http://schemas.microsoft.com/office/drawing/2014/main" id="{8BE9AB69-55D4-41D3-9EDE-9508C4B68516}"/>
              </a:ext>
            </a:extLst>
          </p:cNvPr>
          <p:cNvSpPr txBox="1"/>
          <p:nvPr/>
        </p:nvSpPr>
        <p:spPr>
          <a:xfrm>
            <a:off x="914401" y="3025909"/>
            <a:ext cx="2730499" cy="1729512"/>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38" name="TextBox 37">
            <a:extLst>
              <a:ext uri="{FF2B5EF4-FFF2-40B4-BE49-F238E27FC236}">
                <a16:creationId xmlns:a16="http://schemas.microsoft.com/office/drawing/2014/main" id="{6237E4FE-95D9-4CD2-AADF-09D0CB197766}"/>
              </a:ext>
            </a:extLst>
          </p:cNvPr>
          <p:cNvSpPr txBox="1"/>
          <p:nvPr/>
        </p:nvSpPr>
        <p:spPr>
          <a:xfrm>
            <a:off x="914401" y="5697377"/>
            <a:ext cx="2339570"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www.example.com</a:t>
            </a:r>
            <a:endParaRPr lang="en-US" sz="1000" b="1" spc="300" dirty="0">
              <a:latin typeface="Montserrat Light" charset="0"/>
              <a:ea typeface="Montserrat Light" charset="0"/>
              <a:cs typeface="Montserrat Light" charset="0"/>
            </a:endParaRPr>
          </a:p>
        </p:txBody>
      </p:sp>
      <p:grpSp>
        <p:nvGrpSpPr>
          <p:cNvPr id="24" name="Group 23">
            <a:extLst>
              <a:ext uri="{FF2B5EF4-FFF2-40B4-BE49-F238E27FC236}">
                <a16:creationId xmlns:a16="http://schemas.microsoft.com/office/drawing/2014/main" id="{F2E7DAF3-321D-49C8-9293-0BF7E286FED4}"/>
              </a:ext>
            </a:extLst>
          </p:cNvPr>
          <p:cNvGrpSpPr/>
          <p:nvPr/>
        </p:nvGrpSpPr>
        <p:grpSpPr>
          <a:xfrm>
            <a:off x="9237434" y="914402"/>
            <a:ext cx="2040165" cy="4036361"/>
            <a:chOff x="7734299" y="914402"/>
            <a:chExt cx="2040165" cy="4036361"/>
          </a:xfrm>
        </p:grpSpPr>
        <p:grpSp>
          <p:nvGrpSpPr>
            <p:cNvPr id="25" name="Group 24">
              <a:extLst>
                <a:ext uri="{FF2B5EF4-FFF2-40B4-BE49-F238E27FC236}">
                  <a16:creationId xmlns:a16="http://schemas.microsoft.com/office/drawing/2014/main" id="{AD669D6D-5765-4DE9-B730-AD06F24DEE3E}"/>
                </a:ext>
              </a:extLst>
            </p:cNvPr>
            <p:cNvGrpSpPr/>
            <p:nvPr/>
          </p:nvGrpSpPr>
          <p:grpSpPr>
            <a:xfrm>
              <a:off x="7734299" y="914402"/>
              <a:ext cx="2040165" cy="1521763"/>
              <a:chOff x="6813550" y="1516976"/>
              <a:chExt cx="2040165" cy="1521763"/>
            </a:xfrm>
          </p:grpSpPr>
          <p:sp>
            <p:nvSpPr>
              <p:cNvPr id="29" name="TextBox 28">
                <a:extLst>
                  <a:ext uri="{FF2B5EF4-FFF2-40B4-BE49-F238E27FC236}">
                    <a16:creationId xmlns:a16="http://schemas.microsoft.com/office/drawing/2014/main" id="{D82ADB00-78E0-4118-AACF-BB2AA3F180ED}"/>
                  </a:ext>
                </a:extLst>
              </p:cNvPr>
              <p:cNvSpPr txBox="1"/>
              <p:nvPr/>
            </p:nvSpPr>
            <p:spPr>
              <a:xfrm>
                <a:off x="6813550" y="1555100"/>
                <a:ext cx="834080"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30" name="TextBox 29">
                <a:extLst>
                  <a:ext uri="{FF2B5EF4-FFF2-40B4-BE49-F238E27FC236}">
                    <a16:creationId xmlns:a16="http://schemas.microsoft.com/office/drawing/2014/main" id="{9975D8D6-4C17-4E80-87CF-E4F21002A807}"/>
                  </a:ext>
                </a:extLst>
              </p:cNvPr>
              <p:cNvSpPr txBox="1"/>
              <p:nvPr/>
            </p:nvSpPr>
            <p:spPr>
              <a:xfrm>
                <a:off x="7797385" y="1516976"/>
                <a:ext cx="1056330" cy="1521763"/>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nvGrpSpPr>
            <p:cNvPr id="26" name="Group 25">
              <a:extLst>
                <a:ext uri="{FF2B5EF4-FFF2-40B4-BE49-F238E27FC236}">
                  <a16:creationId xmlns:a16="http://schemas.microsoft.com/office/drawing/2014/main" id="{E9F50B34-49B7-4972-A18D-260048096402}"/>
                </a:ext>
              </a:extLst>
            </p:cNvPr>
            <p:cNvGrpSpPr/>
            <p:nvPr/>
          </p:nvGrpSpPr>
          <p:grpSpPr>
            <a:xfrm>
              <a:off x="7734299" y="3429000"/>
              <a:ext cx="2040165" cy="1521763"/>
              <a:chOff x="6813550" y="1516976"/>
              <a:chExt cx="2040165" cy="1521763"/>
            </a:xfrm>
          </p:grpSpPr>
          <p:sp>
            <p:nvSpPr>
              <p:cNvPr id="27" name="TextBox 26">
                <a:extLst>
                  <a:ext uri="{FF2B5EF4-FFF2-40B4-BE49-F238E27FC236}">
                    <a16:creationId xmlns:a16="http://schemas.microsoft.com/office/drawing/2014/main" id="{D9CEA35E-17A8-4F12-80E7-409F0DBB2048}"/>
                  </a:ext>
                </a:extLst>
              </p:cNvPr>
              <p:cNvSpPr txBox="1"/>
              <p:nvPr/>
            </p:nvSpPr>
            <p:spPr>
              <a:xfrm>
                <a:off x="6813550" y="1555100"/>
                <a:ext cx="834080" cy="246221"/>
              </a:xfrm>
              <a:prstGeom prst="rect">
                <a:avLst/>
              </a:prstGeom>
              <a:noFill/>
            </p:spPr>
            <p:txBody>
              <a:bodyPr wrap="square" rtlCol="0">
                <a:spAutoFit/>
              </a:bodyPr>
              <a:lstStyle/>
              <a:p>
                <a:r>
                  <a:rPr lang="en-US" sz="1000" b="1" dirty="0">
                    <a:latin typeface="Montserrat" charset="0"/>
                    <a:ea typeface="Montserrat" charset="0"/>
                    <a:cs typeface="Montserrat" charset="0"/>
                  </a:rPr>
                  <a:t>Example</a:t>
                </a:r>
                <a:endParaRPr lang="en-US" sz="1000" b="1" dirty="0">
                  <a:latin typeface="Montserrat Light" charset="0"/>
                  <a:ea typeface="Montserrat Light" charset="0"/>
                  <a:cs typeface="Montserrat Light" charset="0"/>
                </a:endParaRPr>
              </a:p>
            </p:txBody>
          </p:sp>
          <p:sp>
            <p:nvSpPr>
              <p:cNvPr id="28" name="TextBox 27">
                <a:extLst>
                  <a:ext uri="{FF2B5EF4-FFF2-40B4-BE49-F238E27FC236}">
                    <a16:creationId xmlns:a16="http://schemas.microsoft.com/office/drawing/2014/main" id="{44EB5FE9-F0E5-4A4B-B511-52F85447704E}"/>
                  </a:ext>
                </a:extLst>
              </p:cNvPr>
              <p:cNvSpPr txBox="1"/>
              <p:nvPr/>
            </p:nvSpPr>
            <p:spPr>
              <a:xfrm>
                <a:off x="7797385" y="1516976"/>
                <a:ext cx="1056330" cy="1521763"/>
              </a:xfrm>
              <a:prstGeom prst="rect">
                <a:avLst/>
              </a:prstGeom>
              <a:noFill/>
            </p:spPr>
            <p:txBody>
              <a:bodyPr wrap="square" rtlCol="0">
                <a:spAutoFit/>
              </a:bodyPr>
              <a:lstStyle/>
              <a:p>
                <a:pPr>
                  <a:lnSpc>
                    <a:spcPct val="150000"/>
                  </a:lnSpc>
                </a:pPr>
                <a:r>
                  <a:rPr lang="en-US" sz="9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our creeping.</a:t>
                </a:r>
              </a:p>
            </p:txBody>
          </p:sp>
        </p:grpSp>
      </p:grpSp>
      <p:pic>
        <p:nvPicPr>
          <p:cNvPr id="23" name="Picture Placeholder 22">
            <a:extLst>
              <a:ext uri="{FF2B5EF4-FFF2-40B4-BE49-F238E27FC236}">
                <a16:creationId xmlns:a16="http://schemas.microsoft.com/office/drawing/2014/main" id="{339F2E04-493C-4D2B-BED8-10173DD3AAE6}"/>
              </a:ext>
            </a:extLst>
          </p:cNvPr>
          <p:cNvPicPr>
            <a:picLocks noGrp="1" noChangeAspect="1"/>
          </p:cNvPicPr>
          <p:nvPr>
            <p:ph type="pic" sz="quarter" idx="14"/>
          </p:nvPr>
        </p:nvPicPr>
        <p:blipFill>
          <a:blip r:embed="rId3"/>
          <a:srcRect t="5530" b="5530"/>
          <a:stretch>
            <a:fillRect/>
          </a:stretch>
        </p:blipFill>
        <p:spPr/>
      </p:pic>
    </p:spTree>
    <p:extLst>
      <p:ext uri="{BB962C8B-B14F-4D97-AF65-F5344CB8AC3E}">
        <p14:creationId xmlns:p14="http://schemas.microsoft.com/office/powerpoint/2010/main" val="3074731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AEEDF145-B2A1-4493-B394-DE8FF7E60C66}"/>
              </a:ext>
            </a:extLst>
          </p:cNvPr>
          <p:cNvSpPr/>
          <p:nvPr/>
        </p:nvSpPr>
        <p:spPr>
          <a:xfrm>
            <a:off x="0" y="0"/>
            <a:ext cx="4064000" cy="3429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124AC1D6-90DF-402D-BD9F-8B48003B6005}"/>
              </a:ext>
            </a:extLst>
          </p:cNvPr>
          <p:cNvSpPr/>
          <p:nvPr/>
        </p:nvSpPr>
        <p:spPr>
          <a:xfrm>
            <a:off x="8128000" y="0"/>
            <a:ext cx="4064000" cy="3429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2B95645-474C-4E7B-ABA2-DD4ED05398D1}"/>
              </a:ext>
            </a:extLst>
          </p:cNvPr>
          <p:cNvSpPr/>
          <p:nvPr/>
        </p:nvSpPr>
        <p:spPr>
          <a:xfrm>
            <a:off x="4064000" y="3429000"/>
            <a:ext cx="4064000" cy="3429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Placeholder 58">
            <a:extLst>
              <a:ext uri="{FF2B5EF4-FFF2-40B4-BE49-F238E27FC236}">
                <a16:creationId xmlns:a16="http://schemas.microsoft.com/office/drawing/2014/main" id="{A154561C-07A5-449C-940F-280493B32667}"/>
              </a:ext>
            </a:extLst>
          </p:cNvPr>
          <p:cNvPicPr>
            <a:picLocks noGrp="1" noChangeAspect="1"/>
          </p:cNvPicPr>
          <p:nvPr>
            <p:ph type="pic" sz="quarter" idx="16"/>
          </p:nvPr>
        </p:nvPicPr>
        <p:blipFill rotWithShape="1">
          <a:blip r:embed="rId2"/>
          <a:srcRect l="7630" t="26430" r="34242"/>
          <a:stretch/>
        </p:blipFill>
        <p:spPr>
          <a:xfrm>
            <a:off x="8128000" y="3429000"/>
            <a:ext cx="4064000" cy="3429000"/>
          </a:xfrm>
        </p:spPr>
      </p:pic>
      <p:pic>
        <p:nvPicPr>
          <p:cNvPr id="49" name="Picture Placeholder 48">
            <a:extLst>
              <a:ext uri="{FF2B5EF4-FFF2-40B4-BE49-F238E27FC236}">
                <a16:creationId xmlns:a16="http://schemas.microsoft.com/office/drawing/2014/main" id="{D3F5E43C-28FB-4063-8814-60F965EE98AB}"/>
              </a:ext>
            </a:extLst>
          </p:cNvPr>
          <p:cNvPicPr>
            <a:picLocks noGrp="1" noChangeAspect="1"/>
          </p:cNvPicPr>
          <p:nvPr>
            <p:ph type="pic" sz="quarter" idx="15"/>
          </p:nvPr>
        </p:nvPicPr>
        <p:blipFill rotWithShape="1">
          <a:blip r:embed="rId3"/>
          <a:srcRect t="4583" b="39167"/>
          <a:stretch/>
        </p:blipFill>
        <p:spPr>
          <a:xfrm>
            <a:off x="0" y="3429000"/>
            <a:ext cx="4064000" cy="3429000"/>
          </a:xfrm>
        </p:spPr>
      </p:pic>
      <p:pic>
        <p:nvPicPr>
          <p:cNvPr id="55" name="Picture Placeholder 54">
            <a:extLst>
              <a:ext uri="{FF2B5EF4-FFF2-40B4-BE49-F238E27FC236}">
                <a16:creationId xmlns:a16="http://schemas.microsoft.com/office/drawing/2014/main" id="{8C8A95AF-036C-41F7-9E75-AEE30EFEB3B3}"/>
              </a:ext>
            </a:extLst>
          </p:cNvPr>
          <p:cNvPicPr>
            <a:picLocks noGrp="1" noChangeAspect="1"/>
          </p:cNvPicPr>
          <p:nvPr>
            <p:ph type="pic" sz="quarter" idx="14"/>
          </p:nvPr>
        </p:nvPicPr>
        <p:blipFill rotWithShape="1">
          <a:blip r:embed="rId4"/>
          <a:srcRect t="5336" r="41123" b="20147"/>
          <a:stretch/>
        </p:blipFill>
        <p:spPr>
          <a:xfrm>
            <a:off x="4064000" y="0"/>
            <a:ext cx="4064000" cy="3429000"/>
          </a:xfrm>
        </p:spPr>
      </p:pic>
      <p:grpSp>
        <p:nvGrpSpPr>
          <p:cNvPr id="70" name="Group 69">
            <a:extLst>
              <a:ext uri="{FF2B5EF4-FFF2-40B4-BE49-F238E27FC236}">
                <a16:creationId xmlns:a16="http://schemas.microsoft.com/office/drawing/2014/main" id="{4619D78F-91C8-48C3-8389-B8F5D72BC1C2}"/>
              </a:ext>
            </a:extLst>
          </p:cNvPr>
          <p:cNvGrpSpPr/>
          <p:nvPr/>
        </p:nvGrpSpPr>
        <p:grpSpPr>
          <a:xfrm>
            <a:off x="749039" y="971855"/>
            <a:ext cx="2565922" cy="1485290"/>
            <a:chOff x="749039" y="3031425"/>
            <a:chExt cx="2565922" cy="1485290"/>
          </a:xfrm>
        </p:grpSpPr>
        <p:sp>
          <p:nvSpPr>
            <p:cNvPr id="77" name="TextBox 76">
              <a:extLst>
                <a:ext uri="{FF2B5EF4-FFF2-40B4-BE49-F238E27FC236}">
                  <a16:creationId xmlns:a16="http://schemas.microsoft.com/office/drawing/2014/main" id="{1CE77286-B2B3-40FC-9CD9-D8E461CF4E71}"/>
                </a:ext>
              </a:extLst>
            </p:cNvPr>
            <p:cNvSpPr txBox="1"/>
            <p:nvPr/>
          </p:nvSpPr>
          <p:spPr>
            <a:xfrm>
              <a:off x="840423" y="3031425"/>
              <a:ext cx="2383155"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78" name="TextBox 77">
              <a:extLst>
                <a:ext uri="{FF2B5EF4-FFF2-40B4-BE49-F238E27FC236}">
                  <a16:creationId xmlns:a16="http://schemas.microsoft.com/office/drawing/2014/main" id="{FD935333-C5DD-420B-9996-1EF876A972B3}"/>
                </a:ext>
              </a:extLst>
            </p:cNvPr>
            <p:cNvSpPr txBox="1"/>
            <p:nvPr/>
          </p:nvSpPr>
          <p:spPr>
            <a:xfrm>
              <a:off x="749039" y="3410450"/>
              <a:ext cx="2565922"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grpSp>
        <p:nvGrpSpPr>
          <p:cNvPr id="80" name="Group 79">
            <a:extLst>
              <a:ext uri="{FF2B5EF4-FFF2-40B4-BE49-F238E27FC236}">
                <a16:creationId xmlns:a16="http://schemas.microsoft.com/office/drawing/2014/main" id="{DD616DDC-5225-4540-91DD-F3E9C0FE5A71}"/>
              </a:ext>
            </a:extLst>
          </p:cNvPr>
          <p:cNvGrpSpPr/>
          <p:nvPr/>
        </p:nvGrpSpPr>
        <p:grpSpPr>
          <a:xfrm>
            <a:off x="8877039" y="971855"/>
            <a:ext cx="2565922" cy="1485290"/>
            <a:chOff x="749039" y="3031425"/>
            <a:chExt cx="2565922" cy="1485290"/>
          </a:xfrm>
        </p:grpSpPr>
        <p:sp>
          <p:nvSpPr>
            <p:cNvPr id="81" name="TextBox 80">
              <a:extLst>
                <a:ext uri="{FF2B5EF4-FFF2-40B4-BE49-F238E27FC236}">
                  <a16:creationId xmlns:a16="http://schemas.microsoft.com/office/drawing/2014/main" id="{0667D8B7-4269-4136-A603-C2523F54E977}"/>
                </a:ext>
              </a:extLst>
            </p:cNvPr>
            <p:cNvSpPr txBox="1"/>
            <p:nvPr/>
          </p:nvSpPr>
          <p:spPr>
            <a:xfrm>
              <a:off x="840423" y="3031425"/>
              <a:ext cx="2383155"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83" name="TextBox 82">
              <a:extLst>
                <a:ext uri="{FF2B5EF4-FFF2-40B4-BE49-F238E27FC236}">
                  <a16:creationId xmlns:a16="http://schemas.microsoft.com/office/drawing/2014/main" id="{8FC9C7FE-B7CC-4E37-AE75-F8C5D4575B3F}"/>
                </a:ext>
              </a:extLst>
            </p:cNvPr>
            <p:cNvSpPr txBox="1"/>
            <p:nvPr/>
          </p:nvSpPr>
          <p:spPr>
            <a:xfrm>
              <a:off x="749039" y="3410450"/>
              <a:ext cx="2565922" cy="1106265"/>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grpSp>
        <p:nvGrpSpPr>
          <p:cNvPr id="84" name="Group 83">
            <a:extLst>
              <a:ext uri="{FF2B5EF4-FFF2-40B4-BE49-F238E27FC236}">
                <a16:creationId xmlns:a16="http://schemas.microsoft.com/office/drawing/2014/main" id="{93D0C8B9-BB48-4F44-9F18-9858D2BD95B2}"/>
              </a:ext>
            </a:extLst>
          </p:cNvPr>
          <p:cNvGrpSpPr/>
          <p:nvPr/>
        </p:nvGrpSpPr>
        <p:grpSpPr>
          <a:xfrm>
            <a:off x="4813039" y="4400855"/>
            <a:ext cx="2565922" cy="1485290"/>
            <a:chOff x="749039" y="3031425"/>
            <a:chExt cx="2565922" cy="1485290"/>
          </a:xfrm>
        </p:grpSpPr>
        <p:sp>
          <p:nvSpPr>
            <p:cNvPr id="86" name="TextBox 85">
              <a:extLst>
                <a:ext uri="{FF2B5EF4-FFF2-40B4-BE49-F238E27FC236}">
                  <a16:creationId xmlns:a16="http://schemas.microsoft.com/office/drawing/2014/main" id="{C6658542-D1C6-43FB-BD31-58BAABB51D15}"/>
                </a:ext>
              </a:extLst>
            </p:cNvPr>
            <p:cNvSpPr txBox="1"/>
            <p:nvPr/>
          </p:nvSpPr>
          <p:spPr>
            <a:xfrm>
              <a:off x="840423" y="3031425"/>
              <a:ext cx="2383155"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TITLE TEXT HERE</a:t>
              </a:r>
              <a:endParaRPr lang="en-US" sz="1000" b="1" spc="300" dirty="0">
                <a:solidFill>
                  <a:schemeClr val="bg1"/>
                </a:solidFill>
                <a:latin typeface="Montserrat Light" charset="0"/>
                <a:ea typeface="Montserrat Light" charset="0"/>
                <a:cs typeface="Montserrat Light" charset="0"/>
              </a:endParaRPr>
            </a:p>
          </p:txBody>
        </p:sp>
        <p:sp>
          <p:nvSpPr>
            <p:cNvPr id="87" name="TextBox 86">
              <a:extLst>
                <a:ext uri="{FF2B5EF4-FFF2-40B4-BE49-F238E27FC236}">
                  <a16:creationId xmlns:a16="http://schemas.microsoft.com/office/drawing/2014/main" id="{796567AD-D0C9-47C0-8336-B574289437AA}"/>
                </a:ext>
              </a:extLst>
            </p:cNvPr>
            <p:cNvSpPr txBox="1"/>
            <p:nvPr/>
          </p:nvSpPr>
          <p:spPr>
            <a:xfrm>
              <a:off x="749039" y="3410450"/>
              <a:ext cx="2565922" cy="1106265"/>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wherein seas our creeping. Very. Make from for seas place and won't appear him, were divided void they're.</a:t>
              </a:r>
            </a:p>
          </p:txBody>
        </p:sp>
      </p:grpSp>
    </p:spTree>
    <p:extLst>
      <p:ext uri="{BB962C8B-B14F-4D97-AF65-F5344CB8AC3E}">
        <p14:creationId xmlns:p14="http://schemas.microsoft.com/office/powerpoint/2010/main" val="2794699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Picture Placeholder 93">
            <a:extLst>
              <a:ext uri="{FF2B5EF4-FFF2-40B4-BE49-F238E27FC236}">
                <a16:creationId xmlns:a16="http://schemas.microsoft.com/office/drawing/2014/main" id="{CFD22315-190C-4EF1-A978-F28B5A31810E}"/>
              </a:ext>
            </a:extLst>
          </p:cNvPr>
          <p:cNvPicPr>
            <a:picLocks noGrp="1" noChangeAspect="1"/>
          </p:cNvPicPr>
          <p:nvPr>
            <p:ph type="pic" sz="quarter" idx="14"/>
          </p:nvPr>
        </p:nvPicPr>
        <p:blipFill>
          <a:blip r:embed="rId2"/>
          <a:srcRect l="9028" r="9028"/>
          <a:stretch>
            <a:fillRect/>
          </a:stretch>
        </p:blipFill>
        <p:spPr/>
      </p:pic>
      <p:sp>
        <p:nvSpPr>
          <p:cNvPr id="95" name="TextBox 94">
            <a:extLst>
              <a:ext uri="{FF2B5EF4-FFF2-40B4-BE49-F238E27FC236}">
                <a16:creationId xmlns:a16="http://schemas.microsoft.com/office/drawing/2014/main" id="{4D4267EC-8A97-4891-90D4-7BCC8C0ECB8B}"/>
              </a:ext>
            </a:extLst>
          </p:cNvPr>
          <p:cNvSpPr txBox="1"/>
          <p:nvPr/>
        </p:nvSpPr>
        <p:spPr>
          <a:xfrm>
            <a:off x="6450246" y="1052192"/>
            <a:ext cx="4827352" cy="898516"/>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p>
        </p:txBody>
      </p:sp>
      <p:sp>
        <p:nvSpPr>
          <p:cNvPr id="96" name="Rectangle 95">
            <a:extLst>
              <a:ext uri="{FF2B5EF4-FFF2-40B4-BE49-F238E27FC236}">
                <a16:creationId xmlns:a16="http://schemas.microsoft.com/office/drawing/2014/main" id="{97F044E7-E2A1-44B8-8B82-205E404FC559}"/>
              </a:ext>
            </a:extLst>
          </p:cNvPr>
          <p:cNvSpPr/>
          <p:nvPr/>
        </p:nvSpPr>
        <p:spPr>
          <a:xfrm>
            <a:off x="6450248" y="2728686"/>
            <a:ext cx="4827350" cy="155121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7" name="Group 96">
            <a:extLst>
              <a:ext uri="{FF2B5EF4-FFF2-40B4-BE49-F238E27FC236}">
                <a16:creationId xmlns:a16="http://schemas.microsoft.com/office/drawing/2014/main" id="{2B6EEF16-D054-4AF6-B325-76D477943EEB}"/>
              </a:ext>
            </a:extLst>
          </p:cNvPr>
          <p:cNvGrpSpPr/>
          <p:nvPr/>
        </p:nvGrpSpPr>
        <p:grpSpPr>
          <a:xfrm>
            <a:off x="6450248" y="4943766"/>
            <a:ext cx="4827350" cy="862042"/>
            <a:chOff x="6450248" y="5377353"/>
            <a:chExt cx="4827350" cy="862042"/>
          </a:xfrm>
        </p:grpSpPr>
        <p:sp>
          <p:nvSpPr>
            <p:cNvPr id="98" name="TextBox 97">
              <a:extLst>
                <a:ext uri="{FF2B5EF4-FFF2-40B4-BE49-F238E27FC236}">
                  <a16:creationId xmlns:a16="http://schemas.microsoft.com/office/drawing/2014/main" id="{BC14A08B-66E3-4A11-8885-848B71E5D368}"/>
                </a:ext>
              </a:extLst>
            </p:cNvPr>
            <p:cNvSpPr txBox="1"/>
            <p:nvPr/>
          </p:nvSpPr>
          <p:spPr>
            <a:xfrm>
              <a:off x="6450248" y="5377353"/>
              <a:ext cx="2383155" cy="246221"/>
            </a:xfrm>
            <a:prstGeom prst="rect">
              <a:avLst/>
            </a:prstGeom>
            <a:noFill/>
          </p:spPr>
          <p:txBody>
            <a:bodyPr wrap="square" rtlCol="0">
              <a:spAutoFit/>
            </a:bodyPr>
            <a:lstStyle/>
            <a:p>
              <a:r>
                <a:rPr lang="en-US" sz="1000" b="1" spc="300" dirty="0">
                  <a:latin typeface="Montserrat" charset="0"/>
                  <a:ea typeface="Montserrat" charset="0"/>
                  <a:cs typeface="Montserrat" charset="0"/>
                </a:rPr>
                <a:t>TITLE TEXT HERE</a:t>
              </a:r>
              <a:endParaRPr lang="en-US" sz="1000" b="1" spc="300" dirty="0">
                <a:latin typeface="Montserrat Light" charset="0"/>
                <a:ea typeface="Montserrat Light" charset="0"/>
                <a:cs typeface="Montserrat Light" charset="0"/>
              </a:endParaRPr>
            </a:p>
          </p:txBody>
        </p:sp>
        <p:sp>
          <p:nvSpPr>
            <p:cNvPr id="99" name="TextBox 98">
              <a:extLst>
                <a:ext uri="{FF2B5EF4-FFF2-40B4-BE49-F238E27FC236}">
                  <a16:creationId xmlns:a16="http://schemas.microsoft.com/office/drawing/2014/main" id="{67A38E72-C42A-4CF6-8F17-188C25A8B377}"/>
                </a:ext>
              </a:extLst>
            </p:cNvPr>
            <p:cNvSpPr txBox="1"/>
            <p:nvPr/>
          </p:nvSpPr>
          <p:spPr>
            <a:xfrm>
              <a:off x="6450248" y="5756378"/>
              <a:ext cx="4827350" cy="483017"/>
            </a:xfrm>
            <a:prstGeom prst="rect">
              <a:avLst/>
            </a:prstGeom>
            <a:noFill/>
          </p:spPr>
          <p:txBody>
            <a:bodyPr wrap="square" rtlCol="0">
              <a:spAutoFit/>
            </a:bodyPr>
            <a:lstStyle/>
            <a:p>
              <a:pPr>
                <a:lnSpc>
                  <a:spcPct val="150000"/>
                </a:lnSpc>
              </a:pPr>
              <a:r>
                <a:rPr lang="en-US" sz="900" dirty="0">
                  <a:latin typeface="Montserrat Light" charset="0"/>
                  <a:ea typeface="Montserrat Light" charset="0"/>
                  <a:cs typeface="Montserrat Light" charset="0"/>
                </a:rPr>
                <a:t>Have them for one. Living grass to for can't gathered waters had winged. wherein seas our creeping. Very. Make from for seas place and won't appear him, were</a:t>
              </a:r>
            </a:p>
          </p:txBody>
        </p:sp>
      </p:grpSp>
      <p:sp>
        <p:nvSpPr>
          <p:cNvPr id="100" name="TextBox 99">
            <a:extLst>
              <a:ext uri="{FF2B5EF4-FFF2-40B4-BE49-F238E27FC236}">
                <a16:creationId xmlns:a16="http://schemas.microsoft.com/office/drawing/2014/main" id="{6BF885F6-7743-49FA-A04E-4E1C84779A6F}"/>
              </a:ext>
            </a:extLst>
          </p:cNvPr>
          <p:cNvSpPr txBox="1"/>
          <p:nvPr/>
        </p:nvSpPr>
        <p:spPr>
          <a:xfrm>
            <a:off x="6962098" y="3024034"/>
            <a:ext cx="3803651" cy="960519"/>
          </a:xfrm>
          <a:prstGeom prst="rect">
            <a:avLst/>
          </a:prstGeom>
          <a:noFill/>
        </p:spPr>
        <p:txBody>
          <a:bodyPr wrap="square" rtlCol="0">
            <a:spAutoFit/>
          </a:bodyPr>
          <a:lstStyle/>
          <a:p>
            <a:pPr>
              <a:lnSpc>
                <a:spcPct val="150000"/>
              </a:lnSpc>
            </a:pPr>
            <a:r>
              <a:rPr lang="en-US" sz="2000" b="1" dirty="0">
                <a:latin typeface="Montserrat Light" charset="0"/>
                <a:ea typeface="Montserrat Light" charset="0"/>
                <a:cs typeface="Montserrat Light" charset="0"/>
              </a:rPr>
              <a:t>Have them for one. Living divided void they're.</a:t>
            </a:r>
          </a:p>
        </p:txBody>
      </p:sp>
    </p:spTree>
    <p:extLst>
      <p:ext uri="{BB962C8B-B14F-4D97-AF65-F5344CB8AC3E}">
        <p14:creationId xmlns:p14="http://schemas.microsoft.com/office/powerpoint/2010/main" val="2650907375"/>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27888</TotalTime>
  <Words>1917</Words>
  <Application>Microsoft Office PowerPoint</Application>
  <PresentationFormat>Widescreen</PresentationFormat>
  <Paragraphs>163</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Calibri</vt:lpstr>
      <vt:lpstr>Montserrat</vt:lpstr>
      <vt:lpstr>Montserrat </vt:lpstr>
      <vt:lpstr>Montserrat Bold</vt:lpstr>
      <vt:lpstr>Montserrat Light</vt:lpstr>
      <vt:lpstr>Montserrat Medium</vt:lpstr>
      <vt:lpstr>Montserrat Thin</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 src</cp:lastModifiedBy>
  <cp:revision>4586</cp:revision>
  <dcterms:created xsi:type="dcterms:W3CDTF">2015-09-24T05:44:04Z</dcterms:created>
  <dcterms:modified xsi:type="dcterms:W3CDTF">2019-11-20T07:03:01Z</dcterms:modified>
</cp:coreProperties>
</file>