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723" r:id="rId1"/>
  </p:sldMasterIdLst>
  <p:notesMasterIdLst>
    <p:notesMasterId r:id="rId24"/>
  </p:notesMasterIdLst>
  <p:handoutMasterIdLst>
    <p:handoutMasterId r:id="rId25"/>
  </p:handoutMasterIdLst>
  <p:sldIdLst>
    <p:sldId id="1040" r:id="rId2"/>
    <p:sldId id="1032" r:id="rId3"/>
    <p:sldId id="1042" r:id="rId4"/>
    <p:sldId id="1035" r:id="rId5"/>
    <p:sldId id="1037" r:id="rId6"/>
    <p:sldId id="1041" r:id="rId7"/>
    <p:sldId id="1044" r:id="rId8"/>
    <p:sldId id="1045" r:id="rId9"/>
    <p:sldId id="1046" r:id="rId10"/>
    <p:sldId id="1047" r:id="rId11"/>
    <p:sldId id="1048" r:id="rId12"/>
    <p:sldId id="1051" r:id="rId13"/>
    <p:sldId id="1052" r:id="rId14"/>
    <p:sldId id="1054" r:id="rId15"/>
    <p:sldId id="1055" r:id="rId16"/>
    <p:sldId id="1057" r:id="rId17"/>
    <p:sldId id="1058" r:id="rId18"/>
    <p:sldId id="1060" r:id="rId19"/>
    <p:sldId id="1066" r:id="rId20"/>
    <p:sldId id="1063" r:id="rId21"/>
    <p:sldId id="1064" r:id="rId22"/>
    <p:sldId id="1065"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15:guide id="1" orient="horz" pos="2880" userDrawn="1">
          <p15:clr>
            <a:srgbClr val="A4A3A4"/>
          </p15:clr>
        </p15:guide>
        <p15:guide id="2" pos="2160"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 src" initials="s" lastIdx="7" clrIdx="0">
    <p:extLst>
      <p:ext uri="{19B8F6BF-5375-455C-9EA6-DF929625EA0E}">
        <p15:presenceInfo xmlns:p15="http://schemas.microsoft.com/office/powerpoint/2012/main" userId=" src"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010101"/>
    <a:srgbClr val="FEFEFE"/>
    <a:srgbClr val="0B1412"/>
    <a:srgbClr val="021113"/>
    <a:srgbClr val="F0F2F5"/>
    <a:srgbClr val="F8FAF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88" autoAdjust="0"/>
    <p:restoredTop sz="97013"/>
  </p:normalViewPr>
  <p:slideViewPr>
    <p:cSldViewPr snapToGrid="0" snapToObjects="1">
      <p:cViewPr>
        <p:scale>
          <a:sx n="75" d="100"/>
          <a:sy n="75" d="100"/>
        </p:scale>
        <p:origin x="1692" y="984"/>
      </p:cViewPr>
      <p:guideLst/>
    </p:cSldViewPr>
  </p:slideViewPr>
  <p:notesTextViewPr>
    <p:cViewPr>
      <p:scale>
        <a:sx n="1" d="1"/>
        <a:sy n="1" d="1"/>
      </p:scale>
      <p:origin x="0" y="0"/>
    </p:cViewPr>
  </p:notesTextViewPr>
  <p:sorterViewPr>
    <p:cViewPr varScale="1">
      <p:scale>
        <a:sx n="1" d="1"/>
        <a:sy n="1" d="1"/>
      </p:scale>
      <p:origin x="0" y="0"/>
    </p:cViewPr>
  </p:sorterViewPr>
  <p:notesViewPr>
    <p:cSldViewPr snapToGrid="0" snapToObjects="1" showGuides="1">
      <p:cViewPr varScale="1">
        <p:scale>
          <a:sx n="57" d="100"/>
          <a:sy n="57" d="100"/>
        </p:scale>
        <p:origin x="2754" y="66"/>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D7D4DFA9-38CF-7D4C-9EB4-7A6A0A01A9C5}" type="datetimeFigureOut">
              <a:rPr lang="en-US" smtClean="0"/>
              <a:t>2/19/2020</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08C5D27-E275-914C-B9A8-807C55B0069F}" type="slidenum">
              <a:rPr lang="en-US" smtClean="0"/>
              <a:t>‹#›</a:t>
            </a:fld>
            <a:endParaRPr lang="en-US"/>
          </a:p>
        </p:txBody>
      </p:sp>
    </p:spTree>
    <p:extLst>
      <p:ext uri="{BB962C8B-B14F-4D97-AF65-F5344CB8AC3E}">
        <p14:creationId xmlns:p14="http://schemas.microsoft.com/office/powerpoint/2010/main" val="480298490"/>
      </p:ext>
    </p:extLst>
  </p:cSld>
  <p:clrMap bg1="lt1" tx1="dk1" bg2="lt2" tx2="dk2" accent1="accent1" accent2="accent2" accent3="accent3" accent4="accent4" accent5="accent5" accent6="accent6" hlink="hlink" folHlink="folHlink"/>
  <p:hf dt="0"/>
</p:handoutMaster>
</file>

<file path=ppt/media/image1.jp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F09CB90-614C-5144-87C1-67812BEDF5FB}" type="datetimeFigureOut">
              <a:rPr lang="en-US" smtClean="0"/>
              <a:t>2/19/2020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36E7EC0-9BE3-5541-9D76-7DE32A6C9D42}" type="slidenum">
              <a:rPr lang="en-US" smtClean="0"/>
              <a:t>‹#›</a:t>
            </a:fld>
            <a:endParaRPr lang="en-US"/>
          </a:p>
        </p:txBody>
      </p:sp>
    </p:spTree>
    <p:extLst>
      <p:ext uri="{BB962C8B-B14F-4D97-AF65-F5344CB8AC3E}">
        <p14:creationId xmlns:p14="http://schemas.microsoft.com/office/powerpoint/2010/main" val="2001100545"/>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56_Title Page">
    <p:spTree>
      <p:nvGrpSpPr>
        <p:cNvPr id="1" name=""/>
        <p:cNvGrpSpPr/>
        <p:nvPr/>
      </p:nvGrpSpPr>
      <p:grpSpPr>
        <a:xfrm>
          <a:off x="0" y="0"/>
          <a:ext cx="0" cy="0"/>
          <a:chOff x="0" y="0"/>
          <a:chExt cx="0" cy="0"/>
        </a:xfrm>
      </p:grpSpPr>
    </p:spTree>
    <p:extLst>
      <p:ext uri="{BB962C8B-B14F-4D97-AF65-F5344CB8AC3E}">
        <p14:creationId xmlns:p14="http://schemas.microsoft.com/office/powerpoint/2010/main" val="1967620423"/>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60_Title Page">
    <p:spTree>
      <p:nvGrpSpPr>
        <p:cNvPr id="1" name=""/>
        <p:cNvGrpSpPr/>
        <p:nvPr/>
      </p:nvGrpSpPr>
      <p:grpSpPr>
        <a:xfrm>
          <a:off x="0" y="0"/>
          <a:ext cx="0" cy="0"/>
          <a:chOff x="0" y="0"/>
          <a:chExt cx="0" cy="0"/>
        </a:xfrm>
      </p:grpSpPr>
      <p:sp>
        <p:nvSpPr>
          <p:cNvPr id="3" name="Picture Placeholder 3">
            <a:extLst>
              <a:ext uri="{FF2B5EF4-FFF2-40B4-BE49-F238E27FC236}">
                <a16:creationId xmlns:a16="http://schemas.microsoft.com/office/drawing/2014/main" id="{C190B49A-08E3-41B7-82FE-2262C6B421DE}"/>
              </a:ext>
            </a:extLst>
          </p:cNvPr>
          <p:cNvSpPr>
            <a:spLocks noGrp="1"/>
          </p:cNvSpPr>
          <p:nvPr>
            <p:ph type="pic" sz="quarter" idx="12" hasCustomPrompt="1"/>
          </p:nvPr>
        </p:nvSpPr>
        <p:spPr>
          <a:xfrm>
            <a:off x="6096000" y="0"/>
            <a:ext cx="6096000" cy="5930754"/>
          </a:xfrm>
          <a:custGeom>
            <a:avLst/>
            <a:gdLst>
              <a:gd name="connsiteX0" fmla="*/ 0 w 4881562"/>
              <a:gd name="connsiteY0" fmla="*/ 0 h 5930754"/>
              <a:gd name="connsiteX1" fmla="*/ 4881562 w 4881562"/>
              <a:gd name="connsiteY1" fmla="*/ 0 h 5930754"/>
              <a:gd name="connsiteX2" fmla="*/ 4881562 w 4881562"/>
              <a:gd name="connsiteY2" fmla="*/ 5930754 h 5930754"/>
              <a:gd name="connsiteX3" fmla="*/ 0 w 4881562"/>
              <a:gd name="connsiteY3" fmla="*/ 5930754 h 5930754"/>
            </a:gdLst>
            <a:ahLst/>
            <a:cxnLst>
              <a:cxn ang="0">
                <a:pos x="connsiteX0" y="connsiteY0"/>
              </a:cxn>
              <a:cxn ang="0">
                <a:pos x="connsiteX1" y="connsiteY1"/>
              </a:cxn>
              <a:cxn ang="0">
                <a:pos x="connsiteX2" y="connsiteY2"/>
              </a:cxn>
              <a:cxn ang="0">
                <a:pos x="connsiteX3" y="connsiteY3"/>
              </a:cxn>
            </a:cxnLst>
            <a:rect l="l" t="t" r="r" b="b"/>
            <a:pathLst>
              <a:path w="4881562" h="5930754">
                <a:moveTo>
                  <a:pt x="0" y="0"/>
                </a:moveTo>
                <a:lnTo>
                  <a:pt x="4881562" y="0"/>
                </a:lnTo>
                <a:lnTo>
                  <a:pt x="4881562" y="5930754"/>
                </a:lnTo>
                <a:lnTo>
                  <a:pt x="0" y="5930754"/>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942678796"/>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58_Title Page">
    <p:spTree>
      <p:nvGrpSpPr>
        <p:cNvPr id="1" name=""/>
        <p:cNvGrpSpPr/>
        <p:nvPr/>
      </p:nvGrpSpPr>
      <p:grpSpPr>
        <a:xfrm>
          <a:off x="0" y="0"/>
          <a:ext cx="0" cy="0"/>
          <a:chOff x="0" y="0"/>
          <a:chExt cx="0" cy="0"/>
        </a:xfrm>
      </p:grpSpPr>
      <p:sp>
        <p:nvSpPr>
          <p:cNvPr id="2" name="Picture Placeholder 3">
            <a:extLst>
              <a:ext uri="{FF2B5EF4-FFF2-40B4-BE49-F238E27FC236}">
                <a16:creationId xmlns:a16="http://schemas.microsoft.com/office/drawing/2014/main" id="{9EB9FB08-B012-4D0D-9C23-5C797CD6ECE2}"/>
              </a:ext>
            </a:extLst>
          </p:cNvPr>
          <p:cNvSpPr>
            <a:spLocks noGrp="1"/>
          </p:cNvSpPr>
          <p:nvPr>
            <p:ph type="pic" sz="quarter" idx="11" hasCustomPrompt="1"/>
          </p:nvPr>
        </p:nvSpPr>
        <p:spPr>
          <a:xfrm>
            <a:off x="1112838" y="0"/>
            <a:ext cx="5421312" cy="3429000"/>
          </a:xfrm>
          <a:custGeom>
            <a:avLst/>
            <a:gdLst>
              <a:gd name="connsiteX0" fmla="*/ 0 w 12192000"/>
              <a:gd name="connsiteY0" fmla="*/ 0 h 2989615"/>
              <a:gd name="connsiteX1" fmla="*/ 12192000 w 12192000"/>
              <a:gd name="connsiteY1" fmla="*/ 0 h 2989615"/>
              <a:gd name="connsiteX2" fmla="*/ 12192000 w 12192000"/>
              <a:gd name="connsiteY2" fmla="*/ 2989615 h 2989615"/>
              <a:gd name="connsiteX3" fmla="*/ 0 w 12192000"/>
              <a:gd name="connsiteY3" fmla="*/ 2989615 h 2989615"/>
            </a:gdLst>
            <a:ahLst/>
            <a:cxnLst>
              <a:cxn ang="0">
                <a:pos x="connsiteX0" y="connsiteY0"/>
              </a:cxn>
              <a:cxn ang="0">
                <a:pos x="connsiteX1" y="connsiteY1"/>
              </a:cxn>
              <a:cxn ang="0">
                <a:pos x="connsiteX2" y="connsiteY2"/>
              </a:cxn>
              <a:cxn ang="0">
                <a:pos x="connsiteX3" y="connsiteY3"/>
              </a:cxn>
            </a:cxnLst>
            <a:rect l="l" t="t" r="r" b="b"/>
            <a:pathLst>
              <a:path w="12192000" h="2989615">
                <a:moveTo>
                  <a:pt x="0" y="0"/>
                </a:moveTo>
                <a:lnTo>
                  <a:pt x="12192000" y="0"/>
                </a:lnTo>
                <a:lnTo>
                  <a:pt x="12192000" y="2989615"/>
                </a:lnTo>
                <a:lnTo>
                  <a:pt x="0" y="2989615"/>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3370285885"/>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_Full Image without Header &amp; Footer">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E289219F-97C1-4E83-93A5-D5AE86C24C86}"/>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2">
            <a:extLst>
              <a:ext uri="{FF2B5EF4-FFF2-40B4-BE49-F238E27FC236}">
                <a16:creationId xmlns:a16="http://schemas.microsoft.com/office/drawing/2014/main" id="{E91D0747-F67E-4757-90F0-5A53CCCCEC44}"/>
              </a:ext>
            </a:extLst>
          </p:cNvPr>
          <p:cNvSpPr>
            <a:spLocks noGrp="1"/>
          </p:cNvSpPr>
          <p:nvPr>
            <p:ph type="pic" sz="quarter" idx="11"/>
          </p:nvPr>
        </p:nvSpPr>
        <p:spPr>
          <a:xfrm>
            <a:off x="0" y="0"/>
            <a:ext cx="12191999" cy="6875362"/>
          </a:xfrm>
          <a:prstGeom prst="rect">
            <a:avLst/>
          </a:prstGeom>
        </p:spPr>
        <p:txBody>
          <a:bodyPr anchor="ctr">
            <a:normAutofit/>
          </a:bodyPr>
          <a:lstStyle>
            <a:lvl1pPr marL="0" indent="0" algn="ctr">
              <a:buNone/>
              <a:defRPr sz="1200"/>
            </a:lvl1pPr>
          </a:lstStyle>
          <a:p>
            <a:endParaRPr lang="en-US" dirty="0"/>
          </a:p>
        </p:txBody>
      </p:sp>
    </p:spTree>
    <p:extLst>
      <p:ext uri="{BB962C8B-B14F-4D97-AF65-F5344CB8AC3E}">
        <p14:creationId xmlns:p14="http://schemas.microsoft.com/office/powerpoint/2010/main" val="157517336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57_Title Page">
    <p:spTree>
      <p:nvGrpSpPr>
        <p:cNvPr id="1" name=""/>
        <p:cNvGrpSpPr/>
        <p:nvPr/>
      </p:nvGrpSpPr>
      <p:grpSpPr>
        <a:xfrm>
          <a:off x="0" y="0"/>
          <a:ext cx="0" cy="0"/>
          <a:chOff x="0" y="0"/>
          <a:chExt cx="0" cy="0"/>
        </a:xfrm>
      </p:grpSpPr>
      <p:sp>
        <p:nvSpPr>
          <p:cNvPr id="2" name="Picture Placeholder 3">
            <a:extLst>
              <a:ext uri="{FF2B5EF4-FFF2-40B4-BE49-F238E27FC236}">
                <a16:creationId xmlns:a16="http://schemas.microsoft.com/office/drawing/2014/main" id="{DDADDD68-C2E6-43E5-9DE1-35996218DDFC}"/>
              </a:ext>
            </a:extLst>
          </p:cNvPr>
          <p:cNvSpPr>
            <a:spLocks noGrp="1"/>
          </p:cNvSpPr>
          <p:nvPr>
            <p:ph type="pic" sz="quarter" idx="11" hasCustomPrompt="1"/>
          </p:nvPr>
        </p:nvSpPr>
        <p:spPr>
          <a:xfrm>
            <a:off x="5740400" y="992162"/>
            <a:ext cx="3086100" cy="5865838"/>
          </a:xfrm>
          <a:custGeom>
            <a:avLst/>
            <a:gdLst>
              <a:gd name="connsiteX0" fmla="*/ 0 w 6096000"/>
              <a:gd name="connsiteY0" fmla="*/ 0 h 6858000"/>
              <a:gd name="connsiteX1" fmla="*/ 6096000 w 6096000"/>
              <a:gd name="connsiteY1" fmla="*/ 0 h 6858000"/>
              <a:gd name="connsiteX2" fmla="*/ 6096000 w 6096000"/>
              <a:gd name="connsiteY2" fmla="*/ 6858000 h 6858000"/>
              <a:gd name="connsiteX3" fmla="*/ 0 w 6096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096000" h="6858000">
                <a:moveTo>
                  <a:pt x="0" y="0"/>
                </a:moveTo>
                <a:lnTo>
                  <a:pt x="6096000" y="0"/>
                </a:lnTo>
                <a:lnTo>
                  <a:pt x="6096000" y="6858000"/>
                </a:lnTo>
                <a:lnTo>
                  <a:pt x="0" y="6858000"/>
                </a:lnTo>
                <a:close/>
              </a:path>
            </a:pathLst>
          </a:custGeom>
        </p:spPr>
        <p:txBody>
          <a:bodyPr wrap="square">
            <a:noAutofit/>
          </a:bodyPr>
          <a:lstStyle>
            <a:lvl1pPr marL="0" indent="0">
              <a:buFontTx/>
              <a:buNone/>
              <a:defRPr sz="1200"/>
            </a:lvl1pPr>
          </a:lstStyle>
          <a:p>
            <a:r>
              <a:rPr lang="en-US" dirty="0"/>
              <a:t>Picture</a:t>
            </a:r>
          </a:p>
        </p:txBody>
      </p:sp>
      <p:sp>
        <p:nvSpPr>
          <p:cNvPr id="6" name="Picture Placeholder 3">
            <a:extLst>
              <a:ext uri="{FF2B5EF4-FFF2-40B4-BE49-F238E27FC236}">
                <a16:creationId xmlns:a16="http://schemas.microsoft.com/office/drawing/2014/main" id="{078DC3EF-3648-4391-B2B3-36AE642E03DA}"/>
              </a:ext>
            </a:extLst>
          </p:cNvPr>
          <p:cNvSpPr>
            <a:spLocks noGrp="1"/>
          </p:cNvSpPr>
          <p:nvPr>
            <p:ph type="pic" sz="quarter" idx="12" hasCustomPrompt="1"/>
          </p:nvPr>
        </p:nvSpPr>
        <p:spPr>
          <a:xfrm>
            <a:off x="9105900" y="992162"/>
            <a:ext cx="3086100" cy="5865838"/>
          </a:xfrm>
          <a:custGeom>
            <a:avLst/>
            <a:gdLst>
              <a:gd name="connsiteX0" fmla="*/ 0 w 6096000"/>
              <a:gd name="connsiteY0" fmla="*/ 0 h 6858000"/>
              <a:gd name="connsiteX1" fmla="*/ 6096000 w 6096000"/>
              <a:gd name="connsiteY1" fmla="*/ 0 h 6858000"/>
              <a:gd name="connsiteX2" fmla="*/ 6096000 w 6096000"/>
              <a:gd name="connsiteY2" fmla="*/ 6858000 h 6858000"/>
              <a:gd name="connsiteX3" fmla="*/ 0 w 6096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096000" h="6858000">
                <a:moveTo>
                  <a:pt x="0" y="0"/>
                </a:moveTo>
                <a:lnTo>
                  <a:pt x="6096000" y="0"/>
                </a:lnTo>
                <a:lnTo>
                  <a:pt x="6096000" y="6858000"/>
                </a:lnTo>
                <a:lnTo>
                  <a:pt x="0" y="685800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3934299940"/>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71_Title Pag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6CDB6641-9E24-4B50-A5C1-98C60C3BC182}"/>
              </a:ext>
            </a:extLst>
          </p:cNvPr>
          <p:cNvSpPr>
            <a:spLocks noGrp="1"/>
          </p:cNvSpPr>
          <p:nvPr>
            <p:ph type="pic" sz="quarter" idx="13" hasCustomPrompt="1"/>
          </p:nvPr>
        </p:nvSpPr>
        <p:spPr>
          <a:xfrm>
            <a:off x="4876912" y="2562481"/>
            <a:ext cx="2438174" cy="2438174"/>
          </a:xfrm>
          <a:custGeom>
            <a:avLst/>
            <a:gdLst>
              <a:gd name="connsiteX0" fmla="*/ 1219087 w 2438174"/>
              <a:gd name="connsiteY0" fmla="*/ 0 h 2438174"/>
              <a:gd name="connsiteX1" fmla="*/ 2438174 w 2438174"/>
              <a:gd name="connsiteY1" fmla="*/ 1219087 h 2438174"/>
              <a:gd name="connsiteX2" fmla="*/ 1219087 w 2438174"/>
              <a:gd name="connsiteY2" fmla="*/ 2438174 h 2438174"/>
              <a:gd name="connsiteX3" fmla="*/ 0 w 2438174"/>
              <a:gd name="connsiteY3" fmla="*/ 1219087 h 2438174"/>
              <a:gd name="connsiteX4" fmla="*/ 1219087 w 2438174"/>
              <a:gd name="connsiteY4" fmla="*/ 0 h 24381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8174" h="2438174">
                <a:moveTo>
                  <a:pt x="1219087" y="0"/>
                </a:moveTo>
                <a:cubicBezTo>
                  <a:pt x="1892370" y="0"/>
                  <a:pt x="2438174" y="545804"/>
                  <a:pt x="2438174" y="1219087"/>
                </a:cubicBezTo>
                <a:cubicBezTo>
                  <a:pt x="2438174" y="1892370"/>
                  <a:pt x="1892370" y="2438174"/>
                  <a:pt x="1219087" y="2438174"/>
                </a:cubicBezTo>
                <a:cubicBezTo>
                  <a:pt x="545804" y="2438174"/>
                  <a:pt x="0" y="1892370"/>
                  <a:pt x="0" y="1219087"/>
                </a:cubicBezTo>
                <a:cubicBezTo>
                  <a:pt x="0" y="545804"/>
                  <a:pt x="545804" y="0"/>
                  <a:pt x="1219087" y="0"/>
                </a:cubicBezTo>
                <a:close/>
              </a:path>
            </a:pathLst>
          </a:custGeom>
        </p:spPr>
        <p:txBody>
          <a:bodyPr wrap="square">
            <a:noAutofit/>
          </a:bodyPr>
          <a:lstStyle>
            <a:lvl1pPr marL="0" indent="0">
              <a:buFontTx/>
              <a:buNone/>
              <a:defRPr sz="1200"/>
            </a:lvl1pPr>
          </a:lstStyle>
          <a:p>
            <a:r>
              <a:rPr lang="en-US" dirty="0"/>
              <a:t>Picture</a:t>
            </a:r>
          </a:p>
        </p:txBody>
      </p:sp>
      <p:sp>
        <p:nvSpPr>
          <p:cNvPr id="9" name="Picture Placeholder 8">
            <a:extLst>
              <a:ext uri="{FF2B5EF4-FFF2-40B4-BE49-F238E27FC236}">
                <a16:creationId xmlns:a16="http://schemas.microsoft.com/office/drawing/2014/main" id="{E815A73B-AEB1-418E-85DA-CF708857053B}"/>
              </a:ext>
            </a:extLst>
          </p:cNvPr>
          <p:cNvSpPr>
            <a:spLocks noGrp="1"/>
          </p:cNvSpPr>
          <p:nvPr>
            <p:ph type="pic" sz="quarter" idx="14" hasCustomPrompt="1"/>
          </p:nvPr>
        </p:nvSpPr>
        <p:spPr>
          <a:xfrm>
            <a:off x="7582012" y="2562481"/>
            <a:ext cx="2438174" cy="2438174"/>
          </a:xfrm>
          <a:custGeom>
            <a:avLst/>
            <a:gdLst>
              <a:gd name="connsiteX0" fmla="*/ 1219087 w 2438174"/>
              <a:gd name="connsiteY0" fmla="*/ 0 h 2438174"/>
              <a:gd name="connsiteX1" fmla="*/ 2438174 w 2438174"/>
              <a:gd name="connsiteY1" fmla="*/ 1219087 h 2438174"/>
              <a:gd name="connsiteX2" fmla="*/ 1219087 w 2438174"/>
              <a:gd name="connsiteY2" fmla="*/ 2438174 h 2438174"/>
              <a:gd name="connsiteX3" fmla="*/ 0 w 2438174"/>
              <a:gd name="connsiteY3" fmla="*/ 1219087 h 2438174"/>
              <a:gd name="connsiteX4" fmla="*/ 1219087 w 2438174"/>
              <a:gd name="connsiteY4" fmla="*/ 0 h 24381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8174" h="2438174">
                <a:moveTo>
                  <a:pt x="1219087" y="0"/>
                </a:moveTo>
                <a:cubicBezTo>
                  <a:pt x="1892370" y="0"/>
                  <a:pt x="2438174" y="545804"/>
                  <a:pt x="2438174" y="1219087"/>
                </a:cubicBezTo>
                <a:cubicBezTo>
                  <a:pt x="2438174" y="1892370"/>
                  <a:pt x="1892370" y="2438174"/>
                  <a:pt x="1219087" y="2438174"/>
                </a:cubicBezTo>
                <a:cubicBezTo>
                  <a:pt x="545804" y="2438174"/>
                  <a:pt x="0" y="1892370"/>
                  <a:pt x="0" y="1219087"/>
                </a:cubicBezTo>
                <a:cubicBezTo>
                  <a:pt x="0" y="545804"/>
                  <a:pt x="545804" y="0"/>
                  <a:pt x="1219087" y="0"/>
                </a:cubicBezTo>
                <a:close/>
              </a:path>
            </a:pathLst>
          </a:custGeom>
        </p:spPr>
        <p:txBody>
          <a:bodyPr wrap="square">
            <a:noAutofit/>
          </a:bodyPr>
          <a:lstStyle>
            <a:lvl1pPr marL="0" indent="0">
              <a:buFontTx/>
              <a:buNone/>
              <a:defRPr sz="1200"/>
            </a:lvl1pPr>
          </a:lstStyle>
          <a:p>
            <a:r>
              <a:rPr lang="en-US" dirty="0"/>
              <a:t>Picture</a:t>
            </a:r>
          </a:p>
        </p:txBody>
      </p:sp>
      <p:sp>
        <p:nvSpPr>
          <p:cNvPr id="6" name="Picture Placeholder 5">
            <a:extLst>
              <a:ext uri="{FF2B5EF4-FFF2-40B4-BE49-F238E27FC236}">
                <a16:creationId xmlns:a16="http://schemas.microsoft.com/office/drawing/2014/main" id="{2229B320-9590-4F02-AD76-07DD26219ED3}"/>
              </a:ext>
            </a:extLst>
          </p:cNvPr>
          <p:cNvSpPr>
            <a:spLocks noGrp="1"/>
          </p:cNvSpPr>
          <p:nvPr>
            <p:ph type="pic" sz="quarter" idx="12" hasCustomPrompt="1"/>
          </p:nvPr>
        </p:nvSpPr>
        <p:spPr>
          <a:xfrm>
            <a:off x="2171814" y="2562481"/>
            <a:ext cx="2438174" cy="2438174"/>
          </a:xfrm>
          <a:custGeom>
            <a:avLst/>
            <a:gdLst>
              <a:gd name="connsiteX0" fmla="*/ 1219087 w 2438174"/>
              <a:gd name="connsiteY0" fmla="*/ 0 h 2438174"/>
              <a:gd name="connsiteX1" fmla="*/ 2438174 w 2438174"/>
              <a:gd name="connsiteY1" fmla="*/ 1219087 h 2438174"/>
              <a:gd name="connsiteX2" fmla="*/ 1219087 w 2438174"/>
              <a:gd name="connsiteY2" fmla="*/ 2438174 h 2438174"/>
              <a:gd name="connsiteX3" fmla="*/ 0 w 2438174"/>
              <a:gd name="connsiteY3" fmla="*/ 1219087 h 2438174"/>
              <a:gd name="connsiteX4" fmla="*/ 1219087 w 2438174"/>
              <a:gd name="connsiteY4" fmla="*/ 0 h 24381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8174" h="2438174">
                <a:moveTo>
                  <a:pt x="1219087" y="0"/>
                </a:moveTo>
                <a:cubicBezTo>
                  <a:pt x="1892370" y="0"/>
                  <a:pt x="2438174" y="545804"/>
                  <a:pt x="2438174" y="1219087"/>
                </a:cubicBezTo>
                <a:cubicBezTo>
                  <a:pt x="2438174" y="1892370"/>
                  <a:pt x="1892370" y="2438174"/>
                  <a:pt x="1219087" y="2438174"/>
                </a:cubicBezTo>
                <a:cubicBezTo>
                  <a:pt x="545804" y="2438174"/>
                  <a:pt x="0" y="1892370"/>
                  <a:pt x="0" y="1219087"/>
                </a:cubicBezTo>
                <a:cubicBezTo>
                  <a:pt x="0" y="545804"/>
                  <a:pt x="545804" y="0"/>
                  <a:pt x="1219087" y="0"/>
                </a:cubicBez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1318931637"/>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69_Title Pag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1C9BC405-53D5-4715-8D8F-6B5335A8D202}"/>
              </a:ext>
            </a:extLst>
          </p:cNvPr>
          <p:cNvSpPr>
            <a:spLocks noGrp="1"/>
          </p:cNvSpPr>
          <p:nvPr>
            <p:ph type="pic" sz="quarter" idx="13" hasCustomPrompt="1"/>
          </p:nvPr>
        </p:nvSpPr>
        <p:spPr>
          <a:xfrm>
            <a:off x="6241142" y="2714181"/>
            <a:ext cx="4455885" cy="3216579"/>
          </a:xfrm>
          <a:custGeom>
            <a:avLst/>
            <a:gdLst>
              <a:gd name="connsiteX0" fmla="*/ 0 w 4455885"/>
              <a:gd name="connsiteY0" fmla="*/ 0 h 3216579"/>
              <a:gd name="connsiteX1" fmla="*/ 4455885 w 4455885"/>
              <a:gd name="connsiteY1" fmla="*/ 0 h 3216579"/>
              <a:gd name="connsiteX2" fmla="*/ 4455885 w 4455885"/>
              <a:gd name="connsiteY2" fmla="*/ 3216579 h 3216579"/>
              <a:gd name="connsiteX3" fmla="*/ 0 w 4455885"/>
              <a:gd name="connsiteY3" fmla="*/ 3216579 h 3216579"/>
            </a:gdLst>
            <a:ahLst/>
            <a:cxnLst>
              <a:cxn ang="0">
                <a:pos x="connsiteX0" y="connsiteY0"/>
              </a:cxn>
              <a:cxn ang="0">
                <a:pos x="connsiteX1" y="connsiteY1"/>
              </a:cxn>
              <a:cxn ang="0">
                <a:pos x="connsiteX2" y="connsiteY2"/>
              </a:cxn>
              <a:cxn ang="0">
                <a:pos x="connsiteX3" y="connsiteY3"/>
              </a:cxn>
            </a:cxnLst>
            <a:rect l="l" t="t" r="r" b="b"/>
            <a:pathLst>
              <a:path w="4455885" h="3216579">
                <a:moveTo>
                  <a:pt x="0" y="0"/>
                </a:moveTo>
                <a:lnTo>
                  <a:pt x="4455885" y="0"/>
                </a:lnTo>
                <a:lnTo>
                  <a:pt x="4455885" y="3216579"/>
                </a:lnTo>
                <a:lnTo>
                  <a:pt x="0" y="3216579"/>
                </a:lnTo>
                <a:close/>
              </a:path>
            </a:pathLst>
          </a:custGeom>
        </p:spPr>
        <p:txBody>
          <a:bodyPr wrap="square">
            <a:noAutofit/>
          </a:bodyPr>
          <a:lstStyle>
            <a:lvl1pPr marL="0" indent="0">
              <a:buFontTx/>
              <a:buNone/>
              <a:defRPr sz="1200"/>
            </a:lvl1pPr>
          </a:lstStyle>
          <a:p>
            <a:r>
              <a:rPr lang="en-US" dirty="0"/>
              <a:t>Picture</a:t>
            </a:r>
          </a:p>
        </p:txBody>
      </p:sp>
      <p:sp>
        <p:nvSpPr>
          <p:cNvPr id="5" name="Picture Placeholder 4">
            <a:extLst>
              <a:ext uri="{FF2B5EF4-FFF2-40B4-BE49-F238E27FC236}">
                <a16:creationId xmlns:a16="http://schemas.microsoft.com/office/drawing/2014/main" id="{1831EB4D-E4EC-4450-AF65-FD20EF57AC92}"/>
              </a:ext>
            </a:extLst>
          </p:cNvPr>
          <p:cNvSpPr>
            <a:spLocks noGrp="1"/>
          </p:cNvSpPr>
          <p:nvPr>
            <p:ph type="pic" sz="quarter" idx="12" hasCustomPrompt="1"/>
          </p:nvPr>
        </p:nvSpPr>
        <p:spPr>
          <a:xfrm>
            <a:off x="1494972" y="2714182"/>
            <a:ext cx="4455885" cy="3216579"/>
          </a:xfrm>
          <a:custGeom>
            <a:avLst/>
            <a:gdLst>
              <a:gd name="connsiteX0" fmla="*/ 0 w 4455885"/>
              <a:gd name="connsiteY0" fmla="*/ 0 h 3216579"/>
              <a:gd name="connsiteX1" fmla="*/ 4455885 w 4455885"/>
              <a:gd name="connsiteY1" fmla="*/ 0 h 3216579"/>
              <a:gd name="connsiteX2" fmla="*/ 4455885 w 4455885"/>
              <a:gd name="connsiteY2" fmla="*/ 3216579 h 3216579"/>
              <a:gd name="connsiteX3" fmla="*/ 0 w 4455885"/>
              <a:gd name="connsiteY3" fmla="*/ 3216579 h 3216579"/>
            </a:gdLst>
            <a:ahLst/>
            <a:cxnLst>
              <a:cxn ang="0">
                <a:pos x="connsiteX0" y="connsiteY0"/>
              </a:cxn>
              <a:cxn ang="0">
                <a:pos x="connsiteX1" y="connsiteY1"/>
              </a:cxn>
              <a:cxn ang="0">
                <a:pos x="connsiteX2" y="connsiteY2"/>
              </a:cxn>
              <a:cxn ang="0">
                <a:pos x="connsiteX3" y="connsiteY3"/>
              </a:cxn>
            </a:cxnLst>
            <a:rect l="l" t="t" r="r" b="b"/>
            <a:pathLst>
              <a:path w="4455885" h="3216579">
                <a:moveTo>
                  <a:pt x="0" y="0"/>
                </a:moveTo>
                <a:lnTo>
                  <a:pt x="4455885" y="0"/>
                </a:lnTo>
                <a:lnTo>
                  <a:pt x="4455885" y="3216579"/>
                </a:lnTo>
                <a:lnTo>
                  <a:pt x="0" y="3216579"/>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372646260"/>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68_Title Pag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499D71DA-9115-4189-99BB-504E7F4E1986}"/>
              </a:ext>
            </a:extLst>
          </p:cNvPr>
          <p:cNvSpPr>
            <a:spLocks noGrp="1"/>
          </p:cNvSpPr>
          <p:nvPr>
            <p:ph type="pic" sz="quarter" idx="13" hasCustomPrompt="1"/>
          </p:nvPr>
        </p:nvSpPr>
        <p:spPr>
          <a:xfrm>
            <a:off x="4762500" y="2933701"/>
            <a:ext cx="2667000" cy="2997055"/>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786BDD02-3A13-4F21-B324-0B24401364B4}"/>
              </a:ext>
            </a:extLst>
          </p:cNvPr>
          <p:cNvSpPr>
            <a:spLocks noGrp="1"/>
          </p:cNvSpPr>
          <p:nvPr>
            <p:ph type="pic" sz="quarter" idx="14" hasCustomPrompt="1"/>
          </p:nvPr>
        </p:nvSpPr>
        <p:spPr>
          <a:xfrm>
            <a:off x="8401050" y="2933701"/>
            <a:ext cx="2667000" cy="2997055"/>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5" name="Picture Placeholder 4">
            <a:extLst>
              <a:ext uri="{FF2B5EF4-FFF2-40B4-BE49-F238E27FC236}">
                <a16:creationId xmlns:a16="http://schemas.microsoft.com/office/drawing/2014/main" id="{201D5F3B-E40C-4421-A729-F55D7A5FB898}"/>
              </a:ext>
            </a:extLst>
          </p:cNvPr>
          <p:cNvSpPr>
            <a:spLocks noGrp="1"/>
          </p:cNvSpPr>
          <p:nvPr>
            <p:ph type="pic" sz="quarter" idx="12" hasCustomPrompt="1"/>
          </p:nvPr>
        </p:nvSpPr>
        <p:spPr>
          <a:xfrm>
            <a:off x="1123950" y="2933701"/>
            <a:ext cx="2667000" cy="2997055"/>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467382396"/>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7_Title Pag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E6E7DF78-57C9-443E-A08D-7C86A993ADC8}"/>
              </a:ext>
            </a:extLst>
          </p:cNvPr>
          <p:cNvSpPr>
            <a:spLocks noGrp="1"/>
          </p:cNvSpPr>
          <p:nvPr>
            <p:ph type="pic" sz="quarter" idx="12" hasCustomPrompt="1"/>
          </p:nvPr>
        </p:nvSpPr>
        <p:spPr>
          <a:xfrm>
            <a:off x="3908507" y="2860420"/>
            <a:ext cx="2012783" cy="1711578"/>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9" name="Picture Placeholder 8">
            <a:extLst>
              <a:ext uri="{FF2B5EF4-FFF2-40B4-BE49-F238E27FC236}">
                <a16:creationId xmlns:a16="http://schemas.microsoft.com/office/drawing/2014/main" id="{B17DCF14-85AA-44B8-90F3-10775646A948}"/>
              </a:ext>
            </a:extLst>
          </p:cNvPr>
          <p:cNvSpPr>
            <a:spLocks noGrp="1"/>
          </p:cNvSpPr>
          <p:nvPr>
            <p:ph type="pic" sz="quarter" idx="13" hasCustomPrompt="1"/>
          </p:nvPr>
        </p:nvSpPr>
        <p:spPr>
          <a:xfrm>
            <a:off x="6270707" y="2860420"/>
            <a:ext cx="2012783" cy="1711578"/>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10" name="Picture Placeholder 9">
            <a:extLst>
              <a:ext uri="{FF2B5EF4-FFF2-40B4-BE49-F238E27FC236}">
                <a16:creationId xmlns:a16="http://schemas.microsoft.com/office/drawing/2014/main" id="{1B0D2AEC-7873-4F09-B47C-DF1DEE350DAE}"/>
              </a:ext>
            </a:extLst>
          </p:cNvPr>
          <p:cNvSpPr>
            <a:spLocks noGrp="1"/>
          </p:cNvSpPr>
          <p:nvPr>
            <p:ph type="pic" sz="quarter" idx="14" hasCustomPrompt="1"/>
          </p:nvPr>
        </p:nvSpPr>
        <p:spPr>
          <a:xfrm>
            <a:off x="8632907" y="2860420"/>
            <a:ext cx="2012783" cy="1711578"/>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D696F90E-2D20-44D1-89F6-6BB12DB7CBEF}"/>
              </a:ext>
            </a:extLst>
          </p:cNvPr>
          <p:cNvSpPr>
            <a:spLocks noGrp="1"/>
          </p:cNvSpPr>
          <p:nvPr>
            <p:ph type="pic" sz="quarter" idx="11" hasCustomPrompt="1"/>
          </p:nvPr>
        </p:nvSpPr>
        <p:spPr>
          <a:xfrm>
            <a:off x="1546307" y="2860420"/>
            <a:ext cx="2012783" cy="1711578"/>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613885744"/>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4_Title Pag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9BBCD51E-FFDB-4178-8B50-E4D526003E6C}"/>
              </a:ext>
            </a:extLst>
          </p:cNvPr>
          <p:cNvSpPr>
            <a:spLocks noGrp="1"/>
          </p:cNvSpPr>
          <p:nvPr>
            <p:ph type="pic" sz="quarter" idx="12" hasCustomPrompt="1"/>
          </p:nvPr>
        </p:nvSpPr>
        <p:spPr>
          <a:xfrm>
            <a:off x="3916356" y="4443048"/>
            <a:ext cx="1993219" cy="1487715"/>
          </a:xfrm>
          <a:custGeom>
            <a:avLst/>
            <a:gdLst>
              <a:gd name="connsiteX0" fmla="*/ 0 w 1993219"/>
              <a:gd name="connsiteY0" fmla="*/ 0 h 1487715"/>
              <a:gd name="connsiteX1" fmla="*/ 1993219 w 1993219"/>
              <a:gd name="connsiteY1" fmla="*/ 0 h 1487715"/>
              <a:gd name="connsiteX2" fmla="*/ 1993219 w 1993219"/>
              <a:gd name="connsiteY2" fmla="*/ 1487715 h 1487715"/>
              <a:gd name="connsiteX3" fmla="*/ 0 w 1993219"/>
              <a:gd name="connsiteY3" fmla="*/ 1487715 h 1487715"/>
            </a:gdLst>
            <a:ahLst/>
            <a:cxnLst>
              <a:cxn ang="0">
                <a:pos x="connsiteX0" y="connsiteY0"/>
              </a:cxn>
              <a:cxn ang="0">
                <a:pos x="connsiteX1" y="connsiteY1"/>
              </a:cxn>
              <a:cxn ang="0">
                <a:pos x="connsiteX2" y="connsiteY2"/>
              </a:cxn>
              <a:cxn ang="0">
                <a:pos x="connsiteX3" y="connsiteY3"/>
              </a:cxn>
            </a:cxnLst>
            <a:rect l="l" t="t" r="r" b="b"/>
            <a:pathLst>
              <a:path w="1993219" h="1487715">
                <a:moveTo>
                  <a:pt x="0" y="0"/>
                </a:moveTo>
                <a:lnTo>
                  <a:pt x="1993219" y="0"/>
                </a:lnTo>
                <a:lnTo>
                  <a:pt x="1993219" y="1487715"/>
                </a:lnTo>
                <a:lnTo>
                  <a:pt x="0" y="1487715"/>
                </a:lnTo>
                <a:close/>
              </a:path>
            </a:pathLst>
          </a:custGeom>
        </p:spPr>
        <p:txBody>
          <a:bodyPr wrap="square">
            <a:noAutofit/>
          </a:bodyPr>
          <a:lstStyle>
            <a:lvl1pPr marL="0" indent="0">
              <a:buFontTx/>
              <a:buNone/>
              <a:defRPr sz="1200"/>
            </a:lvl1pPr>
          </a:lstStyle>
          <a:p>
            <a:r>
              <a:rPr lang="en-US" dirty="0"/>
              <a:t>Picture</a:t>
            </a:r>
          </a:p>
        </p:txBody>
      </p:sp>
      <p:sp>
        <p:nvSpPr>
          <p:cNvPr id="9" name="Picture Placeholder 8">
            <a:extLst>
              <a:ext uri="{FF2B5EF4-FFF2-40B4-BE49-F238E27FC236}">
                <a16:creationId xmlns:a16="http://schemas.microsoft.com/office/drawing/2014/main" id="{3F7C6992-B701-4744-A7E3-32695AF9109D}"/>
              </a:ext>
            </a:extLst>
          </p:cNvPr>
          <p:cNvSpPr>
            <a:spLocks noGrp="1"/>
          </p:cNvSpPr>
          <p:nvPr>
            <p:ph type="pic" sz="quarter" idx="13" hasCustomPrompt="1"/>
          </p:nvPr>
        </p:nvSpPr>
        <p:spPr>
          <a:xfrm>
            <a:off x="6282426" y="2955333"/>
            <a:ext cx="1993219" cy="1487715"/>
          </a:xfrm>
          <a:custGeom>
            <a:avLst/>
            <a:gdLst>
              <a:gd name="connsiteX0" fmla="*/ 0 w 1993219"/>
              <a:gd name="connsiteY0" fmla="*/ 0 h 1487715"/>
              <a:gd name="connsiteX1" fmla="*/ 1993219 w 1993219"/>
              <a:gd name="connsiteY1" fmla="*/ 0 h 1487715"/>
              <a:gd name="connsiteX2" fmla="*/ 1993219 w 1993219"/>
              <a:gd name="connsiteY2" fmla="*/ 1487715 h 1487715"/>
              <a:gd name="connsiteX3" fmla="*/ 0 w 1993219"/>
              <a:gd name="connsiteY3" fmla="*/ 1487715 h 1487715"/>
            </a:gdLst>
            <a:ahLst/>
            <a:cxnLst>
              <a:cxn ang="0">
                <a:pos x="connsiteX0" y="connsiteY0"/>
              </a:cxn>
              <a:cxn ang="0">
                <a:pos x="connsiteX1" y="connsiteY1"/>
              </a:cxn>
              <a:cxn ang="0">
                <a:pos x="connsiteX2" y="connsiteY2"/>
              </a:cxn>
              <a:cxn ang="0">
                <a:pos x="connsiteX3" y="connsiteY3"/>
              </a:cxn>
            </a:cxnLst>
            <a:rect l="l" t="t" r="r" b="b"/>
            <a:pathLst>
              <a:path w="1993219" h="1487715">
                <a:moveTo>
                  <a:pt x="0" y="0"/>
                </a:moveTo>
                <a:lnTo>
                  <a:pt x="1993219" y="0"/>
                </a:lnTo>
                <a:lnTo>
                  <a:pt x="1993219" y="1487715"/>
                </a:lnTo>
                <a:lnTo>
                  <a:pt x="0" y="1487715"/>
                </a:lnTo>
                <a:close/>
              </a:path>
            </a:pathLst>
          </a:custGeom>
        </p:spPr>
        <p:txBody>
          <a:bodyPr wrap="square">
            <a:noAutofit/>
          </a:bodyPr>
          <a:lstStyle>
            <a:lvl1pPr marL="0" indent="0">
              <a:buFontTx/>
              <a:buNone/>
              <a:defRPr sz="1200"/>
            </a:lvl1pPr>
          </a:lstStyle>
          <a:p>
            <a:r>
              <a:rPr lang="en-US" dirty="0"/>
              <a:t>Picture</a:t>
            </a:r>
          </a:p>
        </p:txBody>
      </p:sp>
      <p:sp>
        <p:nvSpPr>
          <p:cNvPr id="10" name="Picture Placeholder 9">
            <a:extLst>
              <a:ext uri="{FF2B5EF4-FFF2-40B4-BE49-F238E27FC236}">
                <a16:creationId xmlns:a16="http://schemas.microsoft.com/office/drawing/2014/main" id="{53DA0263-4037-4294-A196-569B029AFF6B}"/>
              </a:ext>
            </a:extLst>
          </p:cNvPr>
          <p:cNvSpPr>
            <a:spLocks noGrp="1"/>
          </p:cNvSpPr>
          <p:nvPr>
            <p:ph type="pic" sz="quarter" idx="14" hasCustomPrompt="1"/>
          </p:nvPr>
        </p:nvSpPr>
        <p:spPr>
          <a:xfrm>
            <a:off x="6282426" y="4443048"/>
            <a:ext cx="1993219" cy="1487715"/>
          </a:xfrm>
          <a:custGeom>
            <a:avLst/>
            <a:gdLst>
              <a:gd name="connsiteX0" fmla="*/ 0 w 1993219"/>
              <a:gd name="connsiteY0" fmla="*/ 0 h 1487715"/>
              <a:gd name="connsiteX1" fmla="*/ 1993219 w 1993219"/>
              <a:gd name="connsiteY1" fmla="*/ 0 h 1487715"/>
              <a:gd name="connsiteX2" fmla="*/ 1993219 w 1993219"/>
              <a:gd name="connsiteY2" fmla="*/ 1487715 h 1487715"/>
              <a:gd name="connsiteX3" fmla="*/ 0 w 1993219"/>
              <a:gd name="connsiteY3" fmla="*/ 1487715 h 1487715"/>
            </a:gdLst>
            <a:ahLst/>
            <a:cxnLst>
              <a:cxn ang="0">
                <a:pos x="connsiteX0" y="connsiteY0"/>
              </a:cxn>
              <a:cxn ang="0">
                <a:pos x="connsiteX1" y="connsiteY1"/>
              </a:cxn>
              <a:cxn ang="0">
                <a:pos x="connsiteX2" y="connsiteY2"/>
              </a:cxn>
              <a:cxn ang="0">
                <a:pos x="connsiteX3" y="connsiteY3"/>
              </a:cxn>
            </a:cxnLst>
            <a:rect l="l" t="t" r="r" b="b"/>
            <a:pathLst>
              <a:path w="1993219" h="1487715">
                <a:moveTo>
                  <a:pt x="0" y="0"/>
                </a:moveTo>
                <a:lnTo>
                  <a:pt x="1993219" y="0"/>
                </a:lnTo>
                <a:lnTo>
                  <a:pt x="1993219" y="1487715"/>
                </a:lnTo>
                <a:lnTo>
                  <a:pt x="0" y="1487715"/>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40877D5C-C96B-4C1F-A042-F4AF24D453A6}"/>
              </a:ext>
            </a:extLst>
          </p:cNvPr>
          <p:cNvSpPr>
            <a:spLocks noGrp="1"/>
          </p:cNvSpPr>
          <p:nvPr>
            <p:ph type="pic" sz="quarter" idx="11" hasCustomPrompt="1"/>
          </p:nvPr>
        </p:nvSpPr>
        <p:spPr>
          <a:xfrm>
            <a:off x="3916357" y="2955333"/>
            <a:ext cx="1993219" cy="1487715"/>
          </a:xfrm>
          <a:custGeom>
            <a:avLst/>
            <a:gdLst>
              <a:gd name="connsiteX0" fmla="*/ 0 w 1993219"/>
              <a:gd name="connsiteY0" fmla="*/ 0 h 1487715"/>
              <a:gd name="connsiteX1" fmla="*/ 1993219 w 1993219"/>
              <a:gd name="connsiteY1" fmla="*/ 0 h 1487715"/>
              <a:gd name="connsiteX2" fmla="*/ 1993219 w 1993219"/>
              <a:gd name="connsiteY2" fmla="*/ 1487715 h 1487715"/>
              <a:gd name="connsiteX3" fmla="*/ 0 w 1993219"/>
              <a:gd name="connsiteY3" fmla="*/ 1487715 h 1487715"/>
            </a:gdLst>
            <a:ahLst/>
            <a:cxnLst>
              <a:cxn ang="0">
                <a:pos x="connsiteX0" y="connsiteY0"/>
              </a:cxn>
              <a:cxn ang="0">
                <a:pos x="connsiteX1" y="connsiteY1"/>
              </a:cxn>
              <a:cxn ang="0">
                <a:pos x="connsiteX2" y="connsiteY2"/>
              </a:cxn>
              <a:cxn ang="0">
                <a:pos x="connsiteX3" y="connsiteY3"/>
              </a:cxn>
            </a:cxnLst>
            <a:rect l="l" t="t" r="r" b="b"/>
            <a:pathLst>
              <a:path w="1993219" h="1487715">
                <a:moveTo>
                  <a:pt x="0" y="0"/>
                </a:moveTo>
                <a:lnTo>
                  <a:pt x="1993219" y="0"/>
                </a:lnTo>
                <a:lnTo>
                  <a:pt x="1993219" y="1487715"/>
                </a:lnTo>
                <a:lnTo>
                  <a:pt x="0" y="1487715"/>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91627336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62_Title Pag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BEC9A618-FAC0-4AB3-BA57-541117FB5BFC}"/>
              </a:ext>
            </a:extLst>
          </p:cNvPr>
          <p:cNvSpPr>
            <a:spLocks noGrp="1"/>
          </p:cNvSpPr>
          <p:nvPr>
            <p:ph type="pic" sz="quarter" idx="11" hasCustomPrompt="1"/>
          </p:nvPr>
        </p:nvSpPr>
        <p:spPr>
          <a:xfrm>
            <a:off x="5290340" y="0"/>
            <a:ext cx="6901660" cy="6858000"/>
          </a:xfrm>
          <a:custGeom>
            <a:avLst/>
            <a:gdLst>
              <a:gd name="connsiteX0" fmla="*/ 4756986 w 6901660"/>
              <a:gd name="connsiteY0" fmla="*/ 0 h 6858000"/>
              <a:gd name="connsiteX1" fmla="*/ 6901660 w 6901660"/>
              <a:gd name="connsiteY1" fmla="*/ 0 h 6858000"/>
              <a:gd name="connsiteX2" fmla="*/ 6901660 w 6901660"/>
              <a:gd name="connsiteY2" fmla="*/ 6858000 h 6858000"/>
              <a:gd name="connsiteX3" fmla="*/ 0 w 690166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901660" h="6858000">
                <a:moveTo>
                  <a:pt x="4756986" y="0"/>
                </a:moveTo>
                <a:lnTo>
                  <a:pt x="6901660" y="0"/>
                </a:lnTo>
                <a:lnTo>
                  <a:pt x="6901660" y="6858000"/>
                </a:lnTo>
                <a:lnTo>
                  <a:pt x="0" y="6858000"/>
                </a:lnTo>
                <a:close/>
              </a:path>
            </a:pathLst>
          </a:custGeom>
        </p:spPr>
        <p:txBody>
          <a:bodyPr wrap="square">
            <a:noAutofit/>
          </a:bodyPr>
          <a:lstStyle>
            <a:lvl1pPr marL="0" indent="0">
              <a:buFontTx/>
              <a:buNone/>
              <a:defRPr sz="1200"/>
            </a:lvl1pPr>
          </a:lstStyle>
          <a:p>
            <a:r>
              <a:rPr lang="en-US" dirty="0"/>
              <a:t>Picture</a:t>
            </a:r>
          </a:p>
        </p:txBody>
      </p:sp>
      <p:sp>
        <p:nvSpPr>
          <p:cNvPr id="6" name="Picture Placeholder 5">
            <a:extLst>
              <a:ext uri="{FF2B5EF4-FFF2-40B4-BE49-F238E27FC236}">
                <a16:creationId xmlns:a16="http://schemas.microsoft.com/office/drawing/2014/main" id="{B165090E-92DD-4DD2-89B2-8F488AD93E92}"/>
              </a:ext>
            </a:extLst>
          </p:cNvPr>
          <p:cNvSpPr>
            <a:spLocks noGrp="1"/>
          </p:cNvSpPr>
          <p:nvPr>
            <p:ph type="pic" sz="quarter" idx="12" hasCustomPrompt="1"/>
          </p:nvPr>
        </p:nvSpPr>
        <p:spPr>
          <a:xfrm>
            <a:off x="3467859" y="-4"/>
            <a:ext cx="7238726" cy="5165878"/>
          </a:xfrm>
          <a:custGeom>
            <a:avLst/>
            <a:gdLst>
              <a:gd name="connsiteX0" fmla="*/ 0 w 7238726"/>
              <a:gd name="connsiteY0" fmla="*/ 0 h 5165878"/>
              <a:gd name="connsiteX1" fmla="*/ 7238726 w 7238726"/>
              <a:gd name="connsiteY1" fmla="*/ 0 h 5165878"/>
              <a:gd name="connsiteX2" fmla="*/ 7238724 w 7238726"/>
              <a:gd name="connsiteY2" fmla="*/ 3 h 5165878"/>
              <a:gd name="connsiteX3" fmla="*/ 6579468 w 7238726"/>
              <a:gd name="connsiteY3" fmla="*/ 3 h 5165878"/>
              <a:gd name="connsiteX4" fmla="*/ 2996208 w 7238726"/>
              <a:gd name="connsiteY4" fmla="*/ 5165878 h 516587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238726" h="5165878">
                <a:moveTo>
                  <a:pt x="0" y="0"/>
                </a:moveTo>
                <a:lnTo>
                  <a:pt x="7238726" y="0"/>
                </a:lnTo>
                <a:lnTo>
                  <a:pt x="7238724" y="3"/>
                </a:lnTo>
                <a:lnTo>
                  <a:pt x="6579468" y="3"/>
                </a:lnTo>
                <a:lnTo>
                  <a:pt x="2996208" y="5165878"/>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741266607"/>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61_Title Pag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8489E5F-DA74-4F99-BCAA-AC2CC68F4BFA}"/>
              </a:ext>
            </a:extLst>
          </p:cNvPr>
          <p:cNvSpPr>
            <a:spLocks noGrp="1"/>
          </p:cNvSpPr>
          <p:nvPr>
            <p:ph type="pic" sz="quarter" idx="11" hasCustomPrompt="1"/>
          </p:nvPr>
        </p:nvSpPr>
        <p:spPr>
          <a:xfrm>
            <a:off x="6096000" y="992162"/>
            <a:ext cx="6096000" cy="5865838"/>
          </a:xfrm>
          <a:custGeom>
            <a:avLst/>
            <a:gdLst>
              <a:gd name="connsiteX0" fmla="*/ 0 w 6096000"/>
              <a:gd name="connsiteY0" fmla="*/ 0 h 6858000"/>
              <a:gd name="connsiteX1" fmla="*/ 6096000 w 6096000"/>
              <a:gd name="connsiteY1" fmla="*/ 0 h 6858000"/>
              <a:gd name="connsiteX2" fmla="*/ 6096000 w 6096000"/>
              <a:gd name="connsiteY2" fmla="*/ 6858000 h 6858000"/>
              <a:gd name="connsiteX3" fmla="*/ 0 w 6096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096000" h="6858000">
                <a:moveTo>
                  <a:pt x="0" y="0"/>
                </a:moveTo>
                <a:lnTo>
                  <a:pt x="6096000" y="0"/>
                </a:lnTo>
                <a:lnTo>
                  <a:pt x="6096000" y="6858000"/>
                </a:lnTo>
                <a:lnTo>
                  <a:pt x="0" y="685800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1093513146"/>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93713"/>
            <a:ext cx="10515600" cy="915988"/>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362557630"/>
      </p:ext>
    </p:extLst>
  </p:cSld>
  <p:clrMap bg1="lt1" tx1="dk1" bg2="lt2" tx2="dk2" accent1="accent1" accent2="accent2" accent3="accent3" accent4="accent4" accent5="accent5" accent6="accent6" hlink="hlink" folHlink="folHlink"/>
  <p:sldLayoutIdLst>
    <p:sldLayoutId id="2147483944" r:id="rId1"/>
    <p:sldLayoutId id="2147483964" r:id="rId2"/>
    <p:sldLayoutId id="2147483960" r:id="rId3"/>
    <p:sldLayoutId id="2147483958" r:id="rId4"/>
    <p:sldLayoutId id="2147483957" r:id="rId5"/>
    <p:sldLayoutId id="2147483956" r:id="rId6"/>
    <p:sldLayoutId id="2147483952" r:id="rId7"/>
    <p:sldLayoutId id="2147483950" r:id="rId8"/>
    <p:sldLayoutId id="2147483949" r:id="rId9"/>
    <p:sldLayoutId id="2147483948" r:id="rId10"/>
    <p:sldLayoutId id="2147483946" r:id="rId11"/>
    <p:sldLayoutId id="2147483903" r:id="rId12"/>
  </p:sldLayoutIdLst>
  <p:hf hdr="0" dt="0"/>
  <p:txStyles>
    <p:titleStyle>
      <a:lvl1pPr algn="ctr"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2000" kern="1200">
          <a:solidFill>
            <a:schemeClr val="tx1"/>
          </a:solidFill>
          <a:latin typeface="+mn-lt"/>
          <a:ea typeface="+mn-ea"/>
          <a:cs typeface="+mn-cs"/>
        </a:defRPr>
      </a:lvl1pPr>
      <a:lvl2pPr marL="685800" indent="-228600" algn="ctr"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2pPr>
      <a:lvl3pPr marL="1143000" indent="-228600" algn="ctr" defTabSz="914400" rtl="0" eaLnBrk="1" latinLnBrk="0" hangingPunct="1">
        <a:lnSpc>
          <a:spcPct val="90000"/>
        </a:lnSpc>
        <a:spcBef>
          <a:spcPts val="500"/>
        </a:spcBef>
        <a:buFont typeface="Arial" panose="020B0604020202020204" pitchFamily="34" charset="0"/>
        <a:buChar char="•"/>
        <a:defRPr sz="1500" kern="1200">
          <a:solidFill>
            <a:schemeClr val="tx1"/>
          </a:solidFill>
          <a:latin typeface="+mn-lt"/>
          <a:ea typeface="+mn-ea"/>
          <a:cs typeface="+mn-cs"/>
        </a:defRPr>
      </a:lvl3pPr>
      <a:lvl4pPr marL="1600200" indent="-228600" algn="ctr" defTabSz="914400" rtl="0" eaLnBrk="1" latinLnBrk="0" hangingPunct="1">
        <a:lnSpc>
          <a:spcPct val="90000"/>
        </a:lnSpc>
        <a:spcBef>
          <a:spcPts val="500"/>
        </a:spcBef>
        <a:buFont typeface="Arial" panose="020B0604020202020204" pitchFamily="34" charset="0"/>
        <a:buChar char="•"/>
        <a:defRPr sz="1200" kern="1200">
          <a:solidFill>
            <a:schemeClr val="tx1"/>
          </a:solidFill>
          <a:latin typeface="+mn-lt"/>
          <a:ea typeface="+mn-ea"/>
          <a:cs typeface="+mn-cs"/>
        </a:defRPr>
      </a:lvl4pPr>
      <a:lvl5pPr marL="2057400" indent="-228600" algn="ctr" defTabSz="914400" rtl="0" eaLnBrk="1" latinLnBrk="0" hangingPunct="1">
        <a:lnSpc>
          <a:spcPct val="90000"/>
        </a:lnSpc>
        <a:spcBef>
          <a:spcPts val="500"/>
        </a:spcBef>
        <a:buFont typeface="Arial" panose="020B0604020202020204" pitchFamily="34" charset="0"/>
        <a:buChar char="•"/>
        <a:defRPr sz="9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9.xml"/></Relationships>
</file>

<file path=ppt/slides/_rels/slide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1.xml"/></Relationships>
</file>

<file path=ppt/slides/_rels/slide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Placeholder 4">
            <a:extLst>
              <a:ext uri="{FF2B5EF4-FFF2-40B4-BE49-F238E27FC236}">
                <a16:creationId xmlns:a16="http://schemas.microsoft.com/office/drawing/2014/main" id="{6F382261-5861-45B2-B7D3-2D2394739F66}"/>
              </a:ext>
            </a:extLst>
          </p:cNvPr>
          <p:cNvPicPr>
            <a:picLocks noGrp="1" noChangeAspect="1"/>
          </p:cNvPicPr>
          <p:nvPr>
            <p:ph type="pic" sz="quarter" idx="11"/>
          </p:nvPr>
        </p:nvPicPr>
        <p:blipFill>
          <a:blip r:embed="rId2"/>
          <a:srcRect t="21803" b="21803"/>
          <a:stretch>
            <a:fillRect/>
          </a:stretch>
        </p:blipFill>
        <p:spPr/>
      </p:pic>
      <p:sp>
        <p:nvSpPr>
          <p:cNvPr id="18" name="Rectangle 17">
            <a:extLst>
              <a:ext uri="{FF2B5EF4-FFF2-40B4-BE49-F238E27FC236}">
                <a16:creationId xmlns:a16="http://schemas.microsoft.com/office/drawing/2014/main" id="{55B1B598-CF25-4BCD-AE0D-072D0643E234}"/>
              </a:ext>
            </a:extLst>
          </p:cNvPr>
          <p:cNvSpPr/>
          <p:nvPr/>
        </p:nvSpPr>
        <p:spPr>
          <a:xfrm>
            <a:off x="2886981" y="2037506"/>
            <a:ext cx="6418038" cy="2800350"/>
          </a:xfrm>
          <a:prstGeom prst="rect">
            <a:avLst/>
          </a:prstGeom>
          <a:solidFill>
            <a:schemeClr val="bg1">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9" name="Group 18">
            <a:extLst>
              <a:ext uri="{FF2B5EF4-FFF2-40B4-BE49-F238E27FC236}">
                <a16:creationId xmlns:a16="http://schemas.microsoft.com/office/drawing/2014/main" id="{E5365E02-A78A-423F-860A-29DDD5CE3067}"/>
              </a:ext>
            </a:extLst>
          </p:cNvPr>
          <p:cNvGrpSpPr/>
          <p:nvPr/>
        </p:nvGrpSpPr>
        <p:grpSpPr>
          <a:xfrm>
            <a:off x="2886982" y="2673606"/>
            <a:ext cx="6418037" cy="1528150"/>
            <a:chOff x="4057649" y="2457675"/>
            <a:chExt cx="6418037" cy="1528150"/>
          </a:xfrm>
        </p:grpSpPr>
        <p:sp>
          <p:nvSpPr>
            <p:cNvPr id="20" name="TextBox 19">
              <a:extLst>
                <a:ext uri="{FF2B5EF4-FFF2-40B4-BE49-F238E27FC236}">
                  <a16:creationId xmlns:a16="http://schemas.microsoft.com/office/drawing/2014/main" id="{6A5F755F-E34E-4ED3-98B7-2D98917C8D51}"/>
                </a:ext>
              </a:extLst>
            </p:cNvPr>
            <p:cNvSpPr txBox="1"/>
            <p:nvPr/>
          </p:nvSpPr>
          <p:spPr>
            <a:xfrm>
              <a:off x="4057649" y="2457675"/>
              <a:ext cx="6418037" cy="1354217"/>
            </a:xfrm>
            <a:prstGeom prst="rect">
              <a:avLst/>
            </a:prstGeom>
            <a:noFill/>
          </p:spPr>
          <p:txBody>
            <a:bodyPr wrap="square" rtlCol="0">
              <a:spAutoFit/>
            </a:bodyPr>
            <a:lstStyle/>
            <a:p>
              <a:pPr algn="ctr"/>
              <a:r>
                <a:rPr lang="en-US" sz="8200" b="1" dirty="0">
                  <a:latin typeface="Montserrat Thin" panose="00000300000000000000" pitchFamily="50" charset="0"/>
                </a:rPr>
                <a:t>CLEAN</a:t>
              </a:r>
            </a:p>
          </p:txBody>
        </p:sp>
        <p:sp>
          <p:nvSpPr>
            <p:cNvPr id="22" name="TextBox 21">
              <a:extLst>
                <a:ext uri="{FF2B5EF4-FFF2-40B4-BE49-F238E27FC236}">
                  <a16:creationId xmlns:a16="http://schemas.microsoft.com/office/drawing/2014/main" id="{33F9630A-923B-41C2-9322-73E900696D32}"/>
                </a:ext>
              </a:extLst>
            </p:cNvPr>
            <p:cNvSpPr txBox="1"/>
            <p:nvPr/>
          </p:nvSpPr>
          <p:spPr>
            <a:xfrm>
              <a:off x="5331459" y="3739604"/>
              <a:ext cx="3870416" cy="246221"/>
            </a:xfrm>
            <a:prstGeom prst="rect">
              <a:avLst/>
            </a:prstGeom>
            <a:noFill/>
          </p:spPr>
          <p:txBody>
            <a:bodyPr wrap="square" rtlCol="0">
              <a:spAutoFit/>
            </a:bodyPr>
            <a:lstStyle/>
            <a:p>
              <a:pPr algn="ctr"/>
              <a:r>
                <a:rPr lang="en-US" sz="1000" spc="700" dirty="0">
                  <a:solidFill>
                    <a:schemeClr val="tx1">
                      <a:lumMod val="50000"/>
                      <a:lumOff val="50000"/>
                    </a:schemeClr>
                  </a:solidFill>
                  <a:latin typeface="Montserrat Light" panose="00000400000000000000" pitchFamily="50" charset="0"/>
                </a:rPr>
                <a:t>CREATIVE PRESENTATION</a:t>
              </a:r>
            </a:p>
          </p:txBody>
        </p:sp>
      </p:grpSp>
    </p:spTree>
    <p:extLst>
      <p:ext uri="{BB962C8B-B14F-4D97-AF65-F5344CB8AC3E}">
        <p14:creationId xmlns:p14="http://schemas.microsoft.com/office/powerpoint/2010/main" val="11874973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5" name="Picture Placeholder 14">
            <a:extLst>
              <a:ext uri="{FF2B5EF4-FFF2-40B4-BE49-F238E27FC236}">
                <a16:creationId xmlns:a16="http://schemas.microsoft.com/office/drawing/2014/main" id="{0E9A6887-8675-4FD2-B3F1-8923BAA99212}"/>
              </a:ext>
            </a:extLst>
          </p:cNvPr>
          <p:cNvPicPr>
            <a:picLocks noGrp="1" noChangeAspect="1"/>
          </p:cNvPicPr>
          <p:nvPr>
            <p:ph type="pic" sz="quarter" idx="14"/>
          </p:nvPr>
        </p:nvPicPr>
        <p:blipFill>
          <a:blip r:embed="rId2"/>
          <a:srcRect l="5508" r="5508"/>
          <a:stretch>
            <a:fillRect/>
          </a:stretch>
        </p:blipFill>
        <p:spPr/>
      </p:pic>
      <p:pic>
        <p:nvPicPr>
          <p:cNvPr id="9" name="Picture Placeholder 8">
            <a:extLst>
              <a:ext uri="{FF2B5EF4-FFF2-40B4-BE49-F238E27FC236}">
                <a16:creationId xmlns:a16="http://schemas.microsoft.com/office/drawing/2014/main" id="{A5ED5651-EF51-43AE-A435-C9C0B6E82CE7}"/>
              </a:ext>
            </a:extLst>
          </p:cNvPr>
          <p:cNvPicPr>
            <a:picLocks noGrp="1" noChangeAspect="1"/>
          </p:cNvPicPr>
          <p:nvPr>
            <p:ph type="pic" sz="quarter" idx="13"/>
          </p:nvPr>
        </p:nvPicPr>
        <p:blipFill>
          <a:blip r:embed="rId2"/>
          <a:srcRect l="5508" r="5508"/>
          <a:stretch>
            <a:fillRect/>
          </a:stretch>
        </p:blipFill>
        <p:spPr/>
      </p:pic>
      <p:pic>
        <p:nvPicPr>
          <p:cNvPr id="5" name="Picture Placeholder 4">
            <a:extLst>
              <a:ext uri="{FF2B5EF4-FFF2-40B4-BE49-F238E27FC236}">
                <a16:creationId xmlns:a16="http://schemas.microsoft.com/office/drawing/2014/main" id="{70C31573-8DFF-40C7-AAE3-FE56F239B361}"/>
              </a:ext>
            </a:extLst>
          </p:cNvPr>
          <p:cNvPicPr>
            <a:picLocks noGrp="1" noChangeAspect="1"/>
          </p:cNvPicPr>
          <p:nvPr>
            <p:ph type="pic" sz="quarter" idx="12"/>
          </p:nvPr>
        </p:nvPicPr>
        <p:blipFill>
          <a:blip r:embed="rId2"/>
          <a:srcRect l="5508" r="5508"/>
          <a:stretch>
            <a:fillRect/>
          </a:stretch>
        </p:blipFill>
        <p:spPr/>
      </p:pic>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latin typeface="+mj-lt"/>
              </a:rPr>
              <a:t>WHO WE ARE</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19" name="Oval 18">
            <a:extLst>
              <a:ext uri="{FF2B5EF4-FFF2-40B4-BE49-F238E27FC236}">
                <a16:creationId xmlns:a16="http://schemas.microsoft.com/office/drawing/2014/main" id="{8A2B4A88-6C5C-40CA-B1A6-F81E57AEC91C}"/>
              </a:ext>
            </a:extLst>
          </p:cNvPr>
          <p:cNvSpPr/>
          <p:nvPr/>
        </p:nvSpPr>
        <p:spPr>
          <a:xfrm>
            <a:off x="3435350" y="4076628"/>
            <a:ext cx="711200" cy="711200"/>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Oval 47">
            <a:extLst>
              <a:ext uri="{FF2B5EF4-FFF2-40B4-BE49-F238E27FC236}">
                <a16:creationId xmlns:a16="http://schemas.microsoft.com/office/drawing/2014/main" id="{3A22CF66-A384-4478-A592-700382D41DED}"/>
              </a:ext>
            </a:extLst>
          </p:cNvPr>
          <p:cNvSpPr/>
          <p:nvPr/>
        </p:nvSpPr>
        <p:spPr>
          <a:xfrm>
            <a:off x="7073900" y="4076628"/>
            <a:ext cx="711200" cy="71120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Oval 48">
            <a:extLst>
              <a:ext uri="{FF2B5EF4-FFF2-40B4-BE49-F238E27FC236}">
                <a16:creationId xmlns:a16="http://schemas.microsoft.com/office/drawing/2014/main" id="{A68B75EA-6E6C-4BF4-A511-9230237BD9DC}"/>
              </a:ext>
            </a:extLst>
          </p:cNvPr>
          <p:cNvSpPr/>
          <p:nvPr/>
        </p:nvSpPr>
        <p:spPr>
          <a:xfrm>
            <a:off x="10712450" y="4076628"/>
            <a:ext cx="711200" cy="711200"/>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TextBox 50">
            <a:extLst>
              <a:ext uri="{FF2B5EF4-FFF2-40B4-BE49-F238E27FC236}">
                <a16:creationId xmlns:a16="http://schemas.microsoft.com/office/drawing/2014/main" id="{51967F0E-201A-4260-A36F-2723366EC664}"/>
              </a:ext>
            </a:extLst>
          </p:cNvPr>
          <p:cNvSpPr txBox="1"/>
          <p:nvPr/>
        </p:nvSpPr>
        <p:spPr>
          <a:xfrm>
            <a:off x="3506334" y="4270646"/>
            <a:ext cx="569232" cy="323165"/>
          </a:xfrm>
          <a:prstGeom prst="rect">
            <a:avLst/>
          </a:prstGeom>
          <a:noFill/>
        </p:spPr>
        <p:txBody>
          <a:bodyPr wrap="square" rtlCol="0">
            <a:spAutoFit/>
          </a:bodyPr>
          <a:lstStyle/>
          <a:p>
            <a:pPr algn="ctr"/>
            <a:r>
              <a:rPr lang="en-US" sz="1500" b="1" dirty="0">
                <a:solidFill>
                  <a:schemeClr val="bg1"/>
                </a:solidFill>
                <a:latin typeface="+mj-lt"/>
                <a:ea typeface="Montserrat Light" charset="0"/>
                <a:cs typeface="Montserrat Light" charset="0"/>
              </a:rPr>
              <a:t>A</a:t>
            </a:r>
          </a:p>
        </p:txBody>
      </p:sp>
      <p:sp>
        <p:nvSpPr>
          <p:cNvPr id="52" name="TextBox 51">
            <a:extLst>
              <a:ext uri="{FF2B5EF4-FFF2-40B4-BE49-F238E27FC236}">
                <a16:creationId xmlns:a16="http://schemas.microsoft.com/office/drawing/2014/main" id="{269E11F7-3193-4A65-97ED-B8A5BE4CEF92}"/>
              </a:ext>
            </a:extLst>
          </p:cNvPr>
          <p:cNvSpPr txBox="1"/>
          <p:nvPr/>
        </p:nvSpPr>
        <p:spPr>
          <a:xfrm>
            <a:off x="7144884" y="4270646"/>
            <a:ext cx="569232" cy="323165"/>
          </a:xfrm>
          <a:prstGeom prst="rect">
            <a:avLst/>
          </a:prstGeom>
          <a:noFill/>
        </p:spPr>
        <p:txBody>
          <a:bodyPr wrap="square" rtlCol="0">
            <a:spAutoFit/>
          </a:bodyPr>
          <a:lstStyle/>
          <a:p>
            <a:pPr algn="ctr"/>
            <a:r>
              <a:rPr lang="en-US" sz="1500" b="1" dirty="0">
                <a:solidFill>
                  <a:schemeClr val="bg1"/>
                </a:solidFill>
                <a:latin typeface="+mj-lt"/>
                <a:ea typeface="Montserrat Light" charset="0"/>
                <a:cs typeface="Montserrat Light" charset="0"/>
              </a:rPr>
              <a:t>B</a:t>
            </a:r>
          </a:p>
        </p:txBody>
      </p:sp>
      <p:sp>
        <p:nvSpPr>
          <p:cNvPr id="53" name="TextBox 52">
            <a:extLst>
              <a:ext uri="{FF2B5EF4-FFF2-40B4-BE49-F238E27FC236}">
                <a16:creationId xmlns:a16="http://schemas.microsoft.com/office/drawing/2014/main" id="{FE011110-7952-436D-9E8E-2EB6ABFF6CE5}"/>
              </a:ext>
            </a:extLst>
          </p:cNvPr>
          <p:cNvSpPr txBox="1"/>
          <p:nvPr/>
        </p:nvSpPr>
        <p:spPr>
          <a:xfrm>
            <a:off x="10783434" y="4270646"/>
            <a:ext cx="569232" cy="323165"/>
          </a:xfrm>
          <a:prstGeom prst="rect">
            <a:avLst/>
          </a:prstGeom>
          <a:noFill/>
        </p:spPr>
        <p:txBody>
          <a:bodyPr wrap="square" rtlCol="0">
            <a:spAutoFit/>
          </a:bodyPr>
          <a:lstStyle/>
          <a:p>
            <a:pPr algn="ctr"/>
            <a:r>
              <a:rPr lang="en-US" sz="1500" b="1" dirty="0">
                <a:solidFill>
                  <a:schemeClr val="bg1"/>
                </a:solidFill>
                <a:latin typeface="+mj-lt"/>
                <a:ea typeface="Montserrat Light" charset="0"/>
                <a:cs typeface="Montserrat Light" charset="0"/>
              </a:rPr>
              <a:t>C</a:t>
            </a:r>
          </a:p>
        </p:txBody>
      </p:sp>
    </p:spTree>
    <p:extLst>
      <p:ext uri="{BB962C8B-B14F-4D97-AF65-F5344CB8AC3E}">
        <p14:creationId xmlns:p14="http://schemas.microsoft.com/office/powerpoint/2010/main" val="234265979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 name="Picture Placeholder 6">
            <a:extLst>
              <a:ext uri="{FF2B5EF4-FFF2-40B4-BE49-F238E27FC236}">
                <a16:creationId xmlns:a16="http://schemas.microsoft.com/office/drawing/2014/main" id="{B9FA50AB-6826-41DE-9E05-1D93C728E019}"/>
              </a:ext>
            </a:extLst>
          </p:cNvPr>
          <p:cNvPicPr>
            <a:picLocks noGrp="1" noChangeAspect="1"/>
          </p:cNvPicPr>
          <p:nvPr>
            <p:ph type="pic" sz="quarter" idx="11"/>
          </p:nvPr>
        </p:nvPicPr>
        <p:blipFill>
          <a:blip r:embed="rId2"/>
          <a:srcRect t="21803" b="21803"/>
          <a:stretch>
            <a:fillRect/>
          </a:stretch>
        </p:blipFill>
        <p:spPr/>
      </p:pic>
      <p:sp>
        <p:nvSpPr>
          <p:cNvPr id="3" name="Rectangle 2">
            <a:extLst>
              <a:ext uri="{FF2B5EF4-FFF2-40B4-BE49-F238E27FC236}">
                <a16:creationId xmlns:a16="http://schemas.microsoft.com/office/drawing/2014/main" id="{7A3DF0F3-71CD-47BE-B60A-2ABAA3889550}"/>
              </a:ext>
            </a:extLst>
          </p:cNvPr>
          <p:cNvSpPr/>
          <p:nvPr/>
        </p:nvSpPr>
        <p:spPr>
          <a:xfrm>
            <a:off x="5884164" y="0"/>
            <a:ext cx="6307836" cy="6875362"/>
          </a:xfrm>
          <a:prstGeom prst="rect">
            <a:avLst/>
          </a:prstGeom>
          <a:solidFill>
            <a:schemeClr val="accent3">
              <a:alpha val="7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Rectangle 6">
            <a:extLst>
              <a:ext uri="{FF2B5EF4-FFF2-40B4-BE49-F238E27FC236}">
                <a16:creationId xmlns:a16="http://schemas.microsoft.com/office/drawing/2014/main" id="{885306FF-5854-4A2E-A5F3-933E5CE5A91A}"/>
              </a:ext>
            </a:extLst>
          </p:cNvPr>
          <p:cNvSpPr>
            <a:spLocks/>
          </p:cNvSpPr>
          <p:nvPr/>
        </p:nvSpPr>
        <p:spPr bwMode="auto">
          <a:xfrm>
            <a:off x="1112838" y="5202404"/>
            <a:ext cx="2785872" cy="7283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3000" b="1" dirty="0">
                <a:solidFill>
                  <a:schemeClr val="bg1"/>
                </a:solidFill>
                <a:latin typeface="+mj-lt"/>
                <a:ea typeface="Lato Black" charset="0"/>
                <a:cs typeface="Lato Black" charset="0"/>
                <a:sym typeface="Montserrat-Regular" charset="0"/>
              </a:rPr>
              <a:t>COMPANY</a:t>
            </a:r>
            <a:br>
              <a:rPr lang="en-US" sz="3000" b="1" dirty="0">
                <a:solidFill>
                  <a:schemeClr val="bg1"/>
                </a:solidFill>
                <a:latin typeface="+mj-lt"/>
                <a:ea typeface="Lato Black" charset="0"/>
                <a:cs typeface="Lato Black" charset="0"/>
                <a:sym typeface="Montserrat-Regular" charset="0"/>
              </a:rPr>
            </a:br>
            <a:r>
              <a:rPr lang="en-US" sz="3000" b="1" dirty="0">
                <a:solidFill>
                  <a:schemeClr val="bg1"/>
                </a:solidFill>
                <a:latin typeface="+mj-lt"/>
                <a:ea typeface="Lato Black" charset="0"/>
                <a:cs typeface="Lato Black" charset="0"/>
                <a:sym typeface="Montserrat-Regular" charset="0"/>
              </a:rPr>
              <a:t>SERVICE</a:t>
            </a:r>
          </a:p>
        </p:txBody>
      </p:sp>
      <p:grpSp>
        <p:nvGrpSpPr>
          <p:cNvPr id="6" name="Group 5">
            <a:extLst>
              <a:ext uri="{FF2B5EF4-FFF2-40B4-BE49-F238E27FC236}">
                <a16:creationId xmlns:a16="http://schemas.microsoft.com/office/drawing/2014/main" id="{EFB87844-8649-49AE-A926-B227FE66027E}"/>
              </a:ext>
            </a:extLst>
          </p:cNvPr>
          <p:cNvGrpSpPr/>
          <p:nvPr/>
        </p:nvGrpSpPr>
        <p:grpSpPr>
          <a:xfrm>
            <a:off x="6683375" y="2405299"/>
            <a:ext cx="2443556" cy="3544511"/>
            <a:chOff x="8050273" y="1264534"/>
            <a:chExt cx="2443556" cy="3544511"/>
          </a:xfrm>
        </p:grpSpPr>
        <p:sp>
          <p:nvSpPr>
            <p:cNvPr id="40" name="AutoShape 51">
              <a:extLst>
                <a:ext uri="{FF2B5EF4-FFF2-40B4-BE49-F238E27FC236}">
                  <a16:creationId xmlns:a16="http://schemas.microsoft.com/office/drawing/2014/main" id="{AF2D065D-EE20-480D-A5AA-1CF47194556C}"/>
                </a:ext>
              </a:extLst>
            </p:cNvPr>
            <p:cNvSpPr>
              <a:spLocks/>
            </p:cNvSpPr>
            <p:nvPr/>
          </p:nvSpPr>
          <p:spPr bwMode="auto">
            <a:xfrm>
              <a:off x="8093815" y="1264534"/>
              <a:ext cx="801788" cy="801783"/>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rgbClr val="FFFFFF"/>
            </a:solidFill>
            <a:ln>
              <a:noFill/>
            </a:ln>
          </p:spPr>
          <p:txBody>
            <a:bodyPr lIns="0" tIns="0" rIns="0" bIns="0"/>
            <a:lstStyle/>
            <a:p>
              <a:endParaRPr lang="en-US"/>
            </a:p>
          </p:txBody>
        </p:sp>
        <p:sp>
          <p:nvSpPr>
            <p:cNvPr id="42" name="TextBox 41">
              <a:extLst>
                <a:ext uri="{FF2B5EF4-FFF2-40B4-BE49-F238E27FC236}">
                  <a16:creationId xmlns:a16="http://schemas.microsoft.com/office/drawing/2014/main" id="{8F7E1976-B0EF-427B-9319-EE9258A47425}"/>
                </a:ext>
              </a:extLst>
            </p:cNvPr>
            <p:cNvSpPr txBox="1"/>
            <p:nvPr/>
          </p:nvSpPr>
          <p:spPr>
            <a:xfrm>
              <a:off x="8050273" y="2789555"/>
              <a:ext cx="2443556" cy="1296252"/>
            </a:xfrm>
            <a:prstGeom prst="rect">
              <a:avLst/>
            </a:prstGeom>
            <a:noFill/>
          </p:spPr>
          <p:txBody>
            <a:bodyPr wrap="square" rtlCol="0">
              <a:spAutoFit/>
            </a:bodyPr>
            <a:lstStyle/>
            <a:p>
              <a:pPr>
                <a:lnSpc>
                  <a:spcPts val="1600"/>
                </a:lnSpc>
              </a:pPr>
              <a:r>
                <a:rPr lang="en-US" sz="800" dirty="0">
                  <a:solidFill>
                    <a:schemeClr val="bg1"/>
                  </a:solidFill>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sp>
          <p:nvSpPr>
            <p:cNvPr id="43" name="Rectangle: Rounded Corners 42">
              <a:extLst>
                <a:ext uri="{FF2B5EF4-FFF2-40B4-BE49-F238E27FC236}">
                  <a16:creationId xmlns:a16="http://schemas.microsoft.com/office/drawing/2014/main" id="{8090A247-CB9C-40A3-9E27-EC7E0A163669}"/>
                </a:ext>
              </a:extLst>
            </p:cNvPr>
            <p:cNvSpPr/>
            <p:nvPr/>
          </p:nvSpPr>
          <p:spPr>
            <a:xfrm>
              <a:off x="8093815" y="4497125"/>
              <a:ext cx="1369092" cy="311920"/>
            </a:xfrm>
            <a:prstGeom prst="roundRect">
              <a:avLst>
                <a:gd name="adj" fmla="val 50000"/>
              </a:avLst>
            </a:prstGeom>
            <a:noFill/>
            <a:ln w="254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Rectangle 43">
              <a:extLst>
                <a:ext uri="{FF2B5EF4-FFF2-40B4-BE49-F238E27FC236}">
                  <a16:creationId xmlns:a16="http://schemas.microsoft.com/office/drawing/2014/main" id="{9859B794-B30A-4EDB-89CF-5EEEA297C510}"/>
                </a:ext>
              </a:extLst>
            </p:cNvPr>
            <p:cNvSpPr>
              <a:spLocks/>
            </p:cNvSpPr>
            <p:nvPr/>
          </p:nvSpPr>
          <p:spPr bwMode="auto">
            <a:xfrm>
              <a:off x="8506899" y="4538785"/>
              <a:ext cx="542925" cy="228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000" dirty="0">
                  <a:solidFill>
                    <a:schemeClr val="bg1"/>
                  </a:solidFill>
                  <a:latin typeface="Montserrat "/>
                  <a:ea typeface="Lato" charset="0"/>
                  <a:cs typeface="Lato" charset="0"/>
                  <a:sym typeface="Montserrat-Bold" charset="0"/>
                </a:rPr>
                <a:t>MORE</a:t>
              </a:r>
            </a:p>
          </p:txBody>
        </p:sp>
      </p:grpSp>
      <p:cxnSp>
        <p:nvCxnSpPr>
          <p:cNvPr id="23" name="Straight Connector 22">
            <a:extLst>
              <a:ext uri="{FF2B5EF4-FFF2-40B4-BE49-F238E27FC236}">
                <a16:creationId xmlns:a16="http://schemas.microsoft.com/office/drawing/2014/main" id="{46A1C392-9A6A-498E-AEB8-83C4FE15FC40}"/>
              </a:ext>
            </a:extLst>
          </p:cNvPr>
          <p:cNvCxnSpPr>
            <a:cxnSpLocks/>
          </p:cNvCxnSpPr>
          <p:nvPr/>
        </p:nvCxnSpPr>
        <p:spPr>
          <a:xfrm>
            <a:off x="2976563" y="5797552"/>
            <a:ext cx="3738562" cy="0"/>
          </a:xfrm>
          <a:prstGeom prst="line">
            <a:avLst/>
          </a:prstGeom>
          <a:ln w="25400">
            <a:solidFill>
              <a:schemeClr val="bg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1551007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latin typeface="+mj-lt"/>
              </a:rPr>
              <a:t>COMPANY SERVICE</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grpSp>
        <p:nvGrpSpPr>
          <p:cNvPr id="2" name="Group 1">
            <a:extLst>
              <a:ext uri="{FF2B5EF4-FFF2-40B4-BE49-F238E27FC236}">
                <a16:creationId xmlns:a16="http://schemas.microsoft.com/office/drawing/2014/main" id="{BB48FE0E-6FBA-4014-A6A2-4971869D6022}"/>
              </a:ext>
            </a:extLst>
          </p:cNvPr>
          <p:cNvGrpSpPr/>
          <p:nvPr/>
        </p:nvGrpSpPr>
        <p:grpSpPr>
          <a:xfrm>
            <a:off x="2362184" y="3144130"/>
            <a:ext cx="7467630" cy="2396105"/>
            <a:chOff x="2362185" y="3534655"/>
            <a:chExt cx="7467630" cy="2396105"/>
          </a:xfrm>
        </p:grpSpPr>
        <p:sp>
          <p:nvSpPr>
            <p:cNvPr id="13" name="Isosceles Triangle 12">
              <a:extLst>
                <a:ext uri="{FF2B5EF4-FFF2-40B4-BE49-F238E27FC236}">
                  <a16:creationId xmlns:a16="http://schemas.microsoft.com/office/drawing/2014/main" id="{FD239251-66EC-4122-A47A-1319B01C87C5}"/>
                </a:ext>
              </a:extLst>
            </p:cNvPr>
            <p:cNvSpPr/>
            <p:nvPr/>
          </p:nvSpPr>
          <p:spPr>
            <a:xfrm rot="10800000">
              <a:off x="3111498" y="4487197"/>
              <a:ext cx="177802" cy="153278"/>
            </a:xfrm>
            <a:prstGeom prs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Isosceles Triangle 47">
              <a:extLst>
                <a:ext uri="{FF2B5EF4-FFF2-40B4-BE49-F238E27FC236}">
                  <a16:creationId xmlns:a16="http://schemas.microsoft.com/office/drawing/2014/main" id="{8F1EB734-98F0-4D15-B716-ECFA5CE907E9}"/>
                </a:ext>
              </a:extLst>
            </p:cNvPr>
            <p:cNvSpPr/>
            <p:nvPr/>
          </p:nvSpPr>
          <p:spPr>
            <a:xfrm rot="10800000">
              <a:off x="5041898" y="4487197"/>
              <a:ext cx="177802" cy="153278"/>
            </a:xfrm>
            <a:prstGeom prs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Isosceles Triangle 48">
              <a:extLst>
                <a:ext uri="{FF2B5EF4-FFF2-40B4-BE49-F238E27FC236}">
                  <a16:creationId xmlns:a16="http://schemas.microsoft.com/office/drawing/2014/main" id="{0A6E0745-394C-4C3D-B5EA-61C9F187B949}"/>
                </a:ext>
              </a:extLst>
            </p:cNvPr>
            <p:cNvSpPr/>
            <p:nvPr/>
          </p:nvSpPr>
          <p:spPr>
            <a:xfrm rot="10800000">
              <a:off x="6972298" y="4487197"/>
              <a:ext cx="177802" cy="153278"/>
            </a:xfrm>
            <a:prstGeom prst="triangl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Isosceles Triangle 50">
              <a:extLst>
                <a:ext uri="{FF2B5EF4-FFF2-40B4-BE49-F238E27FC236}">
                  <a16:creationId xmlns:a16="http://schemas.microsoft.com/office/drawing/2014/main" id="{C373D442-9758-48EE-AF8C-34A1045FA93A}"/>
                </a:ext>
              </a:extLst>
            </p:cNvPr>
            <p:cNvSpPr/>
            <p:nvPr/>
          </p:nvSpPr>
          <p:spPr>
            <a:xfrm rot="10800000">
              <a:off x="8902698" y="4487197"/>
              <a:ext cx="177802" cy="153278"/>
            </a:xfrm>
            <a:prstGeom prst="triangl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AutoShape 14">
              <a:extLst>
                <a:ext uri="{FF2B5EF4-FFF2-40B4-BE49-F238E27FC236}">
                  <a16:creationId xmlns:a16="http://schemas.microsoft.com/office/drawing/2014/main" id="{EB560CE8-B932-48C2-A564-7E168D603C30}"/>
                </a:ext>
              </a:extLst>
            </p:cNvPr>
            <p:cNvSpPr>
              <a:spLocks/>
            </p:cNvSpPr>
            <p:nvPr/>
          </p:nvSpPr>
          <p:spPr bwMode="auto">
            <a:xfrm>
              <a:off x="8739405" y="3577703"/>
              <a:ext cx="504388" cy="504388"/>
            </a:xfrm>
            <a:custGeom>
              <a:avLst/>
              <a:gdLst/>
              <a:ahLst/>
              <a:cxnLst/>
              <a:rect l="0" t="0" r="r" b="b"/>
              <a:pathLst>
                <a:path w="21600" h="21600">
                  <a:moveTo>
                    <a:pt x="15428" y="7328"/>
                  </a:moveTo>
                  <a:lnTo>
                    <a:pt x="6172" y="7328"/>
                  </a:lnTo>
                  <a:cubicBezTo>
                    <a:pt x="5746" y="7328"/>
                    <a:pt x="5399" y="6983"/>
                    <a:pt x="5399" y="6558"/>
                  </a:cubicBezTo>
                  <a:cubicBezTo>
                    <a:pt x="5399" y="6132"/>
                    <a:pt x="5746" y="5785"/>
                    <a:pt x="6172" y="5785"/>
                  </a:cubicBezTo>
                  <a:lnTo>
                    <a:pt x="15428" y="5785"/>
                  </a:lnTo>
                  <a:cubicBezTo>
                    <a:pt x="15854" y="5785"/>
                    <a:pt x="16200" y="6132"/>
                    <a:pt x="16200" y="6558"/>
                  </a:cubicBezTo>
                  <a:cubicBezTo>
                    <a:pt x="16200" y="6983"/>
                    <a:pt x="15854" y="7328"/>
                    <a:pt x="15428" y="7328"/>
                  </a:cubicBezTo>
                  <a:cubicBezTo>
                    <a:pt x="15428" y="7328"/>
                    <a:pt x="15428" y="7328"/>
                    <a:pt x="15428" y="7328"/>
                  </a:cubicBezTo>
                  <a:close/>
                  <a:moveTo>
                    <a:pt x="15428" y="11571"/>
                  </a:moveTo>
                  <a:lnTo>
                    <a:pt x="6172" y="11571"/>
                  </a:lnTo>
                  <a:cubicBezTo>
                    <a:pt x="5746" y="11571"/>
                    <a:pt x="5399" y="11224"/>
                    <a:pt x="5399" y="10798"/>
                  </a:cubicBezTo>
                  <a:cubicBezTo>
                    <a:pt x="5399" y="10374"/>
                    <a:pt x="5746" y="10029"/>
                    <a:pt x="6172" y="10029"/>
                  </a:cubicBezTo>
                  <a:lnTo>
                    <a:pt x="15428" y="10029"/>
                  </a:lnTo>
                  <a:cubicBezTo>
                    <a:pt x="15854" y="10029"/>
                    <a:pt x="16200" y="10374"/>
                    <a:pt x="16200" y="10798"/>
                  </a:cubicBezTo>
                  <a:cubicBezTo>
                    <a:pt x="16200" y="11224"/>
                    <a:pt x="15854" y="11571"/>
                    <a:pt x="15428" y="11571"/>
                  </a:cubicBezTo>
                  <a:cubicBezTo>
                    <a:pt x="15428" y="11571"/>
                    <a:pt x="15428" y="11571"/>
                    <a:pt x="15428" y="11571"/>
                  </a:cubicBezTo>
                  <a:close/>
                  <a:moveTo>
                    <a:pt x="15428" y="15814"/>
                  </a:moveTo>
                  <a:lnTo>
                    <a:pt x="6172" y="15814"/>
                  </a:lnTo>
                  <a:cubicBezTo>
                    <a:pt x="5746" y="15814"/>
                    <a:pt x="5399" y="15468"/>
                    <a:pt x="5399" y="15042"/>
                  </a:cubicBezTo>
                  <a:cubicBezTo>
                    <a:pt x="5399" y="14616"/>
                    <a:pt x="5746" y="14271"/>
                    <a:pt x="6172" y="14271"/>
                  </a:cubicBezTo>
                  <a:lnTo>
                    <a:pt x="15428" y="14271"/>
                  </a:lnTo>
                  <a:cubicBezTo>
                    <a:pt x="15854" y="14271"/>
                    <a:pt x="16200" y="14616"/>
                    <a:pt x="16200" y="15042"/>
                  </a:cubicBezTo>
                  <a:cubicBezTo>
                    <a:pt x="16200" y="15468"/>
                    <a:pt x="15854" y="15814"/>
                    <a:pt x="15428" y="15814"/>
                  </a:cubicBezTo>
                  <a:cubicBezTo>
                    <a:pt x="15428" y="15814"/>
                    <a:pt x="15428" y="15814"/>
                    <a:pt x="15428" y="15814"/>
                  </a:cubicBezTo>
                  <a:close/>
                  <a:moveTo>
                    <a:pt x="10799" y="0"/>
                  </a:moveTo>
                  <a:cubicBezTo>
                    <a:pt x="4844" y="0"/>
                    <a:pt x="0" y="4844"/>
                    <a:pt x="0" y="10798"/>
                  </a:cubicBezTo>
                  <a:cubicBezTo>
                    <a:pt x="0" y="16754"/>
                    <a:pt x="4844" y="21600"/>
                    <a:pt x="10799" y="21600"/>
                  </a:cubicBezTo>
                  <a:cubicBezTo>
                    <a:pt x="16754" y="21600"/>
                    <a:pt x="21600" y="16754"/>
                    <a:pt x="21600" y="10798"/>
                  </a:cubicBezTo>
                  <a:cubicBezTo>
                    <a:pt x="21600" y="4844"/>
                    <a:pt x="16754" y="0"/>
                    <a:pt x="10799" y="0"/>
                  </a:cubicBezTo>
                  <a:cubicBezTo>
                    <a:pt x="10799" y="0"/>
                    <a:pt x="10799" y="0"/>
                    <a:pt x="10799" y="0"/>
                  </a:cubicBezTo>
                  <a:close/>
                  <a:moveTo>
                    <a:pt x="10799" y="0"/>
                  </a:moveTo>
                </a:path>
              </a:pathLst>
            </a:custGeom>
            <a:solidFill>
              <a:schemeClr val="bg1">
                <a:lumMod val="85000"/>
              </a:schemeClr>
            </a:solidFill>
            <a:ln>
              <a:noFill/>
            </a:ln>
          </p:spPr>
          <p:txBody>
            <a:bodyPr lIns="0" tIns="0" rIns="0" bIns="0"/>
            <a:lstStyle/>
            <a:p>
              <a:endParaRPr lang="en-US"/>
            </a:p>
          </p:txBody>
        </p:sp>
        <p:sp>
          <p:nvSpPr>
            <p:cNvPr id="53" name="AutoShape 51">
              <a:extLst>
                <a:ext uri="{FF2B5EF4-FFF2-40B4-BE49-F238E27FC236}">
                  <a16:creationId xmlns:a16="http://schemas.microsoft.com/office/drawing/2014/main" id="{59083F14-CC0C-4649-959F-6DE20CC3E4F5}"/>
                </a:ext>
              </a:extLst>
            </p:cNvPr>
            <p:cNvSpPr>
              <a:spLocks/>
            </p:cNvSpPr>
            <p:nvPr/>
          </p:nvSpPr>
          <p:spPr bwMode="auto">
            <a:xfrm>
              <a:off x="6787697" y="3556395"/>
              <a:ext cx="547004" cy="547004"/>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chemeClr val="bg2"/>
            </a:solidFill>
            <a:ln>
              <a:noFill/>
            </a:ln>
          </p:spPr>
          <p:txBody>
            <a:bodyPr lIns="0" tIns="0" rIns="0" bIns="0"/>
            <a:lstStyle/>
            <a:p>
              <a:endParaRPr lang="en-US"/>
            </a:p>
          </p:txBody>
        </p:sp>
        <p:sp>
          <p:nvSpPr>
            <p:cNvPr id="57" name="AutoShape 61">
              <a:extLst>
                <a:ext uri="{FF2B5EF4-FFF2-40B4-BE49-F238E27FC236}">
                  <a16:creationId xmlns:a16="http://schemas.microsoft.com/office/drawing/2014/main" id="{0F4C4ABA-6789-4F43-BF49-9A65D7E5B961}"/>
                </a:ext>
              </a:extLst>
            </p:cNvPr>
            <p:cNvSpPr>
              <a:spLocks/>
            </p:cNvSpPr>
            <p:nvPr/>
          </p:nvSpPr>
          <p:spPr bwMode="auto">
            <a:xfrm>
              <a:off x="2919010" y="3604754"/>
              <a:ext cx="562778" cy="450286"/>
            </a:xfrm>
            <a:custGeom>
              <a:avLst/>
              <a:gdLst/>
              <a:ahLst/>
              <a:cxnLst/>
              <a:rect l="0" t="0" r="r" b="b"/>
              <a:pathLst>
                <a:path w="21600" h="21600">
                  <a:moveTo>
                    <a:pt x="18684" y="8639"/>
                  </a:moveTo>
                  <a:cubicBezTo>
                    <a:pt x="18267" y="8639"/>
                    <a:pt x="17928" y="8215"/>
                    <a:pt x="17928" y="7693"/>
                  </a:cubicBezTo>
                  <a:cubicBezTo>
                    <a:pt x="17928" y="7172"/>
                    <a:pt x="18267" y="6749"/>
                    <a:pt x="18684" y="6749"/>
                  </a:cubicBezTo>
                  <a:cubicBezTo>
                    <a:pt x="19102" y="6749"/>
                    <a:pt x="19440" y="7172"/>
                    <a:pt x="19440" y="7693"/>
                  </a:cubicBezTo>
                  <a:cubicBezTo>
                    <a:pt x="19440" y="8215"/>
                    <a:pt x="19102" y="8639"/>
                    <a:pt x="18684" y="8639"/>
                  </a:cubicBezTo>
                  <a:cubicBezTo>
                    <a:pt x="18684" y="8639"/>
                    <a:pt x="18684" y="8639"/>
                    <a:pt x="18684" y="8639"/>
                  </a:cubicBezTo>
                  <a:close/>
                  <a:moveTo>
                    <a:pt x="10800" y="18901"/>
                  </a:moveTo>
                  <a:cubicBezTo>
                    <a:pt x="7817" y="18901"/>
                    <a:pt x="5400" y="15878"/>
                    <a:pt x="5400" y="12150"/>
                  </a:cubicBezTo>
                  <a:cubicBezTo>
                    <a:pt x="5400" y="8423"/>
                    <a:pt x="7817" y="5400"/>
                    <a:pt x="10800" y="5400"/>
                  </a:cubicBezTo>
                  <a:cubicBezTo>
                    <a:pt x="13782" y="5400"/>
                    <a:pt x="16200" y="8423"/>
                    <a:pt x="16200" y="12150"/>
                  </a:cubicBezTo>
                  <a:cubicBezTo>
                    <a:pt x="16200" y="15878"/>
                    <a:pt x="13782" y="18901"/>
                    <a:pt x="10800" y="18901"/>
                  </a:cubicBezTo>
                  <a:cubicBezTo>
                    <a:pt x="10800" y="18901"/>
                    <a:pt x="10800" y="18901"/>
                    <a:pt x="10800" y="18901"/>
                  </a:cubicBezTo>
                  <a:close/>
                  <a:moveTo>
                    <a:pt x="19440" y="4050"/>
                  </a:moveTo>
                  <a:lnTo>
                    <a:pt x="16848" y="4050"/>
                  </a:lnTo>
                  <a:cubicBezTo>
                    <a:pt x="16491" y="4050"/>
                    <a:pt x="16107" y="3705"/>
                    <a:pt x="15995" y="3281"/>
                  </a:cubicBezTo>
                  <a:lnTo>
                    <a:pt x="15325" y="768"/>
                  </a:lnTo>
                  <a:cubicBezTo>
                    <a:pt x="15212" y="346"/>
                    <a:pt x="14829" y="0"/>
                    <a:pt x="14473" y="0"/>
                  </a:cubicBezTo>
                  <a:lnTo>
                    <a:pt x="7128" y="0"/>
                  </a:lnTo>
                  <a:cubicBezTo>
                    <a:pt x="6771" y="0"/>
                    <a:pt x="6387" y="346"/>
                    <a:pt x="6276" y="768"/>
                  </a:cubicBezTo>
                  <a:lnTo>
                    <a:pt x="5605" y="3281"/>
                  </a:lnTo>
                  <a:cubicBezTo>
                    <a:pt x="5492" y="3705"/>
                    <a:pt x="5109" y="4050"/>
                    <a:pt x="4752" y="4050"/>
                  </a:cubicBezTo>
                  <a:lnTo>
                    <a:pt x="2160" y="4050"/>
                  </a:lnTo>
                  <a:cubicBezTo>
                    <a:pt x="973" y="4050"/>
                    <a:pt x="0" y="5266"/>
                    <a:pt x="0" y="6750"/>
                  </a:cubicBezTo>
                  <a:lnTo>
                    <a:pt x="0" y="18901"/>
                  </a:lnTo>
                  <a:cubicBezTo>
                    <a:pt x="0" y="20385"/>
                    <a:pt x="973" y="21600"/>
                    <a:pt x="2160" y="21600"/>
                  </a:cubicBezTo>
                  <a:lnTo>
                    <a:pt x="19440" y="21600"/>
                  </a:lnTo>
                  <a:cubicBezTo>
                    <a:pt x="20628" y="21600"/>
                    <a:pt x="21600" y="20385"/>
                    <a:pt x="21600" y="18901"/>
                  </a:cubicBezTo>
                  <a:lnTo>
                    <a:pt x="21600" y="6750"/>
                  </a:lnTo>
                  <a:cubicBezTo>
                    <a:pt x="21600" y="5266"/>
                    <a:pt x="20628" y="4050"/>
                    <a:pt x="19440" y="4050"/>
                  </a:cubicBezTo>
                  <a:cubicBezTo>
                    <a:pt x="19440" y="4050"/>
                    <a:pt x="19440" y="4050"/>
                    <a:pt x="19440" y="4050"/>
                  </a:cubicBezTo>
                  <a:close/>
                  <a:moveTo>
                    <a:pt x="10800" y="8100"/>
                  </a:moveTo>
                  <a:cubicBezTo>
                    <a:pt x="9011" y="8100"/>
                    <a:pt x="7560" y="9914"/>
                    <a:pt x="7560" y="12150"/>
                  </a:cubicBezTo>
                  <a:cubicBezTo>
                    <a:pt x="7560" y="14388"/>
                    <a:pt x="9011" y="16201"/>
                    <a:pt x="10800" y="16201"/>
                  </a:cubicBezTo>
                  <a:cubicBezTo>
                    <a:pt x="12589" y="16201"/>
                    <a:pt x="14040" y="14388"/>
                    <a:pt x="14040" y="12150"/>
                  </a:cubicBezTo>
                  <a:cubicBezTo>
                    <a:pt x="14040" y="9914"/>
                    <a:pt x="12589" y="8100"/>
                    <a:pt x="10800" y="8100"/>
                  </a:cubicBezTo>
                  <a:cubicBezTo>
                    <a:pt x="10800" y="8100"/>
                    <a:pt x="10800" y="8100"/>
                    <a:pt x="10800" y="8100"/>
                  </a:cubicBezTo>
                  <a:close/>
                  <a:moveTo>
                    <a:pt x="10800" y="8100"/>
                  </a:moveTo>
                </a:path>
              </a:pathLst>
            </a:custGeom>
            <a:solidFill>
              <a:schemeClr val="accent3"/>
            </a:solidFill>
            <a:ln>
              <a:noFill/>
            </a:ln>
          </p:spPr>
          <p:txBody>
            <a:bodyPr lIns="0" tIns="0" rIns="0" bIns="0"/>
            <a:lstStyle/>
            <a:p>
              <a:endParaRPr lang="en-US"/>
            </a:p>
          </p:txBody>
        </p:sp>
        <p:sp>
          <p:nvSpPr>
            <p:cNvPr id="58" name="AutoShape 63">
              <a:extLst>
                <a:ext uri="{FF2B5EF4-FFF2-40B4-BE49-F238E27FC236}">
                  <a16:creationId xmlns:a16="http://schemas.microsoft.com/office/drawing/2014/main" id="{29E4C2AC-287B-4A2A-A718-AA3658DAFD1C}"/>
                </a:ext>
              </a:extLst>
            </p:cNvPr>
            <p:cNvSpPr>
              <a:spLocks/>
            </p:cNvSpPr>
            <p:nvPr/>
          </p:nvSpPr>
          <p:spPr bwMode="auto">
            <a:xfrm>
              <a:off x="4926438" y="3534655"/>
              <a:ext cx="408722" cy="590484"/>
            </a:xfrm>
            <a:custGeom>
              <a:avLst/>
              <a:gdLst/>
              <a:ahLst/>
              <a:cxnLst/>
              <a:rect l="0" t="0" r="r" b="b"/>
              <a:pathLst>
                <a:path w="21600" h="21600">
                  <a:moveTo>
                    <a:pt x="9000" y="9554"/>
                  </a:moveTo>
                  <a:cubicBezTo>
                    <a:pt x="9000" y="9676"/>
                    <a:pt x="8943" y="9774"/>
                    <a:pt x="8831" y="9853"/>
                  </a:cubicBezTo>
                  <a:cubicBezTo>
                    <a:pt x="8719" y="9931"/>
                    <a:pt x="8575" y="9970"/>
                    <a:pt x="8399" y="9970"/>
                  </a:cubicBezTo>
                  <a:cubicBezTo>
                    <a:pt x="8226" y="9970"/>
                    <a:pt x="8082" y="9931"/>
                    <a:pt x="7968" y="9853"/>
                  </a:cubicBezTo>
                  <a:cubicBezTo>
                    <a:pt x="7856" y="9775"/>
                    <a:pt x="7799" y="9676"/>
                    <a:pt x="7799" y="9554"/>
                  </a:cubicBezTo>
                  <a:lnTo>
                    <a:pt x="7799" y="3739"/>
                  </a:lnTo>
                  <a:cubicBezTo>
                    <a:pt x="7799" y="3617"/>
                    <a:pt x="7856" y="3518"/>
                    <a:pt x="7968" y="3440"/>
                  </a:cubicBezTo>
                  <a:cubicBezTo>
                    <a:pt x="8082" y="3362"/>
                    <a:pt x="8226" y="3323"/>
                    <a:pt x="8399" y="3323"/>
                  </a:cubicBezTo>
                  <a:cubicBezTo>
                    <a:pt x="8575" y="3323"/>
                    <a:pt x="8719" y="3362"/>
                    <a:pt x="8831" y="3440"/>
                  </a:cubicBezTo>
                  <a:cubicBezTo>
                    <a:pt x="8943" y="3518"/>
                    <a:pt x="9000" y="3617"/>
                    <a:pt x="9000" y="3739"/>
                  </a:cubicBezTo>
                  <a:cubicBezTo>
                    <a:pt x="9000" y="3739"/>
                    <a:pt x="9000" y="9554"/>
                    <a:pt x="9000" y="9554"/>
                  </a:cubicBezTo>
                  <a:close/>
                  <a:moveTo>
                    <a:pt x="20128" y="11248"/>
                  </a:moveTo>
                  <a:cubicBezTo>
                    <a:pt x="19147" y="10396"/>
                    <a:pt x="18038" y="9970"/>
                    <a:pt x="16799" y="9970"/>
                  </a:cubicBezTo>
                  <a:lnTo>
                    <a:pt x="16799" y="3323"/>
                  </a:lnTo>
                  <a:cubicBezTo>
                    <a:pt x="17450" y="3323"/>
                    <a:pt x="18012" y="3158"/>
                    <a:pt x="18487" y="2830"/>
                  </a:cubicBezTo>
                  <a:cubicBezTo>
                    <a:pt x="18962" y="2501"/>
                    <a:pt x="19200" y="2111"/>
                    <a:pt x="19200" y="1662"/>
                  </a:cubicBezTo>
                  <a:cubicBezTo>
                    <a:pt x="19200" y="1211"/>
                    <a:pt x="18962" y="822"/>
                    <a:pt x="18487" y="493"/>
                  </a:cubicBezTo>
                  <a:cubicBezTo>
                    <a:pt x="18012" y="164"/>
                    <a:pt x="17450" y="0"/>
                    <a:pt x="16799" y="0"/>
                  </a:cubicBezTo>
                  <a:lnTo>
                    <a:pt x="4801" y="0"/>
                  </a:lnTo>
                  <a:cubicBezTo>
                    <a:pt x="4150" y="0"/>
                    <a:pt x="3587" y="164"/>
                    <a:pt x="3112" y="493"/>
                  </a:cubicBezTo>
                  <a:cubicBezTo>
                    <a:pt x="2637" y="822"/>
                    <a:pt x="2400" y="1211"/>
                    <a:pt x="2400" y="1662"/>
                  </a:cubicBezTo>
                  <a:cubicBezTo>
                    <a:pt x="2400" y="2111"/>
                    <a:pt x="2637" y="2501"/>
                    <a:pt x="3112" y="2830"/>
                  </a:cubicBezTo>
                  <a:cubicBezTo>
                    <a:pt x="3587" y="3158"/>
                    <a:pt x="4150" y="3323"/>
                    <a:pt x="4801" y="3323"/>
                  </a:cubicBezTo>
                  <a:lnTo>
                    <a:pt x="4801" y="9970"/>
                  </a:lnTo>
                  <a:cubicBezTo>
                    <a:pt x="3562" y="9970"/>
                    <a:pt x="2453" y="10396"/>
                    <a:pt x="1472" y="11248"/>
                  </a:cubicBezTo>
                  <a:cubicBezTo>
                    <a:pt x="491" y="12100"/>
                    <a:pt x="0" y="13059"/>
                    <a:pt x="0" y="14123"/>
                  </a:cubicBezTo>
                  <a:cubicBezTo>
                    <a:pt x="0" y="14348"/>
                    <a:pt x="119" y="14543"/>
                    <a:pt x="356" y="14707"/>
                  </a:cubicBezTo>
                  <a:cubicBezTo>
                    <a:pt x="594" y="14872"/>
                    <a:pt x="875" y="14954"/>
                    <a:pt x="1200" y="14954"/>
                  </a:cubicBezTo>
                  <a:lnTo>
                    <a:pt x="8775" y="14954"/>
                  </a:lnTo>
                  <a:lnTo>
                    <a:pt x="10200" y="21250"/>
                  </a:lnTo>
                  <a:cubicBezTo>
                    <a:pt x="10263" y="21484"/>
                    <a:pt x="10463" y="21600"/>
                    <a:pt x="10800" y="21600"/>
                  </a:cubicBezTo>
                  <a:lnTo>
                    <a:pt x="10819" y="21600"/>
                  </a:lnTo>
                  <a:cubicBezTo>
                    <a:pt x="10968" y="21600"/>
                    <a:pt x="11097" y="21564"/>
                    <a:pt x="11203" y="21491"/>
                  </a:cubicBezTo>
                  <a:cubicBezTo>
                    <a:pt x="11309" y="21417"/>
                    <a:pt x="11375" y="21328"/>
                    <a:pt x="11400" y="21224"/>
                  </a:cubicBezTo>
                  <a:lnTo>
                    <a:pt x="12356" y="14954"/>
                  </a:lnTo>
                  <a:lnTo>
                    <a:pt x="20400" y="14954"/>
                  </a:lnTo>
                  <a:cubicBezTo>
                    <a:pt x="20725" y="14954"/>
                    <a:pt x="21007" y="14872"/>
                    <a:pt x="21244" y="14707"/>
                  </a:cubicBezTo>
                  <a:cubicBezTo>
                    <a:pt x="21481" y="14543"/>
                    <a:pt x="21600" y="14348"/>
                    <a:pt x="21600" y="14123"/>
                  </a:cubicBezTo>
                  <a:cubicBezTo>
                    <a:pt x="21600" y="13059"/>
                    <a:pt x="21109" y="12100"/>
                    <a:pt x="20128" y="11248"/>
                  </a:cubicBezTo>
                  <a:cubicBezTo>
                    <a:pt x="20128" y="11248"/>
                    <a:pt x="20128" y="11248"/>
                    <a:pt x="20128" y="11248"/>
                  </a:cubicBezTo>
                  <a:close/>
                  <a:moveTo>
                    <a:pt x="20128" y="11248"/>
                  </a:moveTo>
                </a:path>
              </a:pathLst>
            </a:custGeom>
            <a:solidFill>
              <a:schemeClr val="accent2"/>
            </a:solidFill>
            <a:ln>
              <a:noFill/>
            </a:ln>
          </p:spPr>
          <p:txBody>
            <a:bodyPr lIns="0" tIns="0" rIns="0" bIns="0"/>
            <a:lstStyle/>
            <a:p>
              <a:endParaRPr lang="en-US"/>
            </a:p>
          </p:txBody>
        </p:sp>
        <p:sp>
          <p:nvSpPr>
            <p:cNvPr id="74" name="Rectangle 6">
              <a:extLst>
                <a:ext uri="{FF2B5EF4-FFF2-40B4-BE49-F238E27FC236}">
                  <a16:creationId xmlns:a16="http://schemas.microsoft.com/office/drawing/2014/main" id="{A7D74BAB-4961-430A-B447-EC7A4CB87D44}"/>
                </a:ext>
              </a:extLst>
            </p:cNvPr>
            <p:cNvSpPr>
              <a:spLocks/>
            </p:cNvSpPr>
            <p:nvPr/>
          </p:nvSpPr>
          <p:spPr bwMode="auto">
            <a:xfrm>
              <a:off x="2766999"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76" name="TextBox 75">
              <a:extLst>
                <a:ext uri="{FF2B5EF4-FFF2-40B4-BE49-F238E27FC236}">
                  <a16:creationId xmlns:a16="http://schemas.microsoft.com/office/drawing/2014/main" id="{53494E2D-7632-490F-91DA-4DAC926E6ECA}"/>
                </a:ext>
              </a:extLst>
            </p:cNvPr>
            <p:cNvSpPr txBox="1"/>
            <p:nvPr/>
          </p:nvSpPr>
          <p:spPr>
            <a:xfrm>
              <a:off x="2362185" y="5250061"/>
              <a:ext cx="1676428" cy="680699"/>
            </a:xfrm>
            <a:prstGeom prst="rect">
              <a:avLst/>
            </a:prstGeom>
            <a:noFill/>
          </p:spPr>
          <p:txBody>
            <a:bodyPr wrap="square" rtlCol="0">
              <a:spAutoFit/>
            </a:bodyPr>
            <a:lstStyle/>
            <a:p>
              <a:pPr algn="ctr">
                <a:lnSpc>
                  <a:spcPts val="1600"/>
                </a:lnSpc>
              </a:pPr>
              <a:r>
                <a:rPr lang="en-US" sz="800" dirty="0">
                  <a:solidFill>
                    <a:schemeClr val="tx1">
                      <a:lumMod val="50000"/>
                      <a:lumOff val="50000"/>
                    </a:schemeClr>
                  </a:solidFill>
                  <a:latin typeface="Montserrat Light" charset="0"/>
                  <a:ea typeface="Montserrat Light" charset="0"/>
                  <a:cs typeface="Montserrat Light" charset="0"/>
                </a:rPr>
                <a:t>Have them for one. Creepiest don't wherein seas our creeping.</a:t>
              </a:r>
            </a:p>
          </p:txBody>
        </p:sp>
        <p:sp>
          <p:nvSpPr>
            <p:cNvPr id="90" name="Rectangle 6">
              <a:extLst>
                <a:ext uri="{FF2B5EF4-FFF2-40B4-BE49-F238E27FC236}">
                  <a16:creationId xmlns:a16="http://schemas.microsoft.com/office/drawing/2014/main" id="{321C8096-D25E-489F-B1B4-0DD041DF517B}"/>
                </a:ext>
              </a:extLst>
            </p:cNvPr>
            <p:cNvSpPr>
              <a:spLocks/>
            </p:cNvSpPr>
            <p:nvPr/>
          </p:nvSpPr>
          <p:spPr bwMode="auto">
            <a:xfrm>
              <a:off x="4697399"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91" name="TextBox 90">
              <a:extLst>
                <a:ext uri="{FF2B5EF4-FFF2-40B4-BE49-F238E27FC236}">
                  <a16:creationId xmlns:a16="http://schemas.microsoft.com/office/drawing/2014/main" id="{CDF5E856-480F-4000-A48C-BE9AC7FCE07A}"/>
                </a:ext>
              </a:extLst>
            </p:cNvPr>
            <p:cNvSpPr txBox="1"/>
            <p:nvPr/>
          </p:nvSpPr>
          <p:spPr>
            <a:xfrm>
              <a:off x="4292585" y="5250061"/>
              <a:ext cx="1676428" cy="680699"/>
            </a:xfrm>
            <a:prstGeom prst="rect">
              <a:avLst/>
            </a:prstGeom>
            <a:noFill/>
          </p:spPr>
          <p:txBody>
            <a:bodyPr wrap="square" rtlCol="0">
              <a:spAutoFit/>
            </a:bodyPr>
            <a:lstStyle/>
            <a:p>
              <a:pPr algn="ctr">
                <a:lnSpc>
                  <a:spcPts val="1600"/>
                </a:lnSpc>
              </a:pPr>
              <a:r>
                <a:rPr lang="en-US" sz="800" dirty="0">
                  <a:solidFill>
                    <a:schemeClr val="tx1">
                      <a:lumMod val="50000"/>
                      <a:lumOff val="50000"/>
                    </a:schemeClr>
                  </a:solidFill>
                  <a:latin typeface="Montserrat Light" charset="0"/>
                  <a:ea typeface="Montserrat Light" charset="0"/>
                  <a:cs typeface="Montserrat Light" charset="0"/>
                </a:rPr>
                <a:t>Have them for one. Creepiest don't wherein seas our creeping.</a:t>
              </a:r>
            </a:p>
          </p:txBody>
        </p:sp>
        <p:sp>
          <p:nvSpPr>
            <p:cNvPr id="93" name="Rectangle 6">
              <a:extLst>
                <a:ext uri="{FF2B5EF4-FFF2-40B4-BE49-F238E27FC236}">
                  <a16:creationId xmlns:a16="http://schemas.microsoft.com/office/drawing/2014/main" id="{B35B1F5A-EC47-480F-A71C-F7075A011F15}"/>
                </a:ext>
              </a:extLst>
            </p:cNvPr>
            <p:cNvSpPr>
              <a:spLocks/>
            </p:cNvSpPr>
            <p:nvPr/>
          </p:nvSpPr>
          <p:spPr bwMode="auto">
            <a:xfrm>
              <a:off x="6627799"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94" name="TextBox 93">
              <a:extLst>
                <a:ext uri="{FF2B5EF4-FFF2-40B4-BE49-F238E27FC236}">
                  <a16:creationId xmlns:a16="http://schemas.microsoft.com/office/drawing/2014/main" id="{36D13E06-E24B-4D26-A49D-70953AD4C474}"/>
                </a:ext>
              </a:extLst>
            </p:cNvPr>
            <p:cNvSpPr txBox="1"/>
            <p:nvPr/>
          </p:nvSpPr>
          <p:spPr>
            <a:xfrm>
              <a:off x="6222985" y="5250061"/>
              <a:ext cx="1676428" cy="680699"/>
            </a:xfrm>
            <a:prstGeom prst="rect">
              <a:avLst/>
            </a:prstGeom>
            <a:noFill/>
          </p:spPr>
          <p:txBody>
            <a:bodyPr wrap="square" rtlCol="0">
              <a:spAutoFit/>
            </a:bodyPr>
            <a:lstStyle/>
            <a:p>
              <a:pPr algn="ctr">
                <a:lnSpc>
                  <a:spcPts val="1600"/>
                </a:lnSpc>
              </a:pPr>
              <a:r>
                <a:rPr lang="en-US" sz="800" dirty="0">
                  <a:solidFill>
                    <a:schemeClr val="tx1">
                      <a:lumMod val="50000"/>
                      <a:lumOff val="50000"/>
                    </a:schemeClr>
                  </a:solidFill>
                  <a:latin typeface="Montserrat Light" charset="0"/>
                  <a:ea typeface="Montserrat Light" charset="0"/>
                  <a:cs typeface="Montserrat Light" charset="0"/>
                </a:rPr>
                <a:t>Have them for one. Creepiest don't wherein seas our creeping.</a:t>
              </a:r>
            </a:p>
          </p:txBody>
        </p:sp>
        <p:sp>
          <p:nvSpPr>
            <p:cNvPr id="96" name="Rectangle 6">
              <a:extLst>
                <a:ext uri="{FF2B5EF4-FFF2-40B4-BE49-F238E27FC236}">
                  <a16:creationId xmlns:a16="http://schemas.microsoft.com/office/drawing/2014/main" id="{95914D17-A565-4DF4-B464-3FB7166096C0}"/>
                </a:ext>
              </a:extLst>
            </p:cNvPr>
            <p:cNvSpPr>
              <a:spLocks/>
            </p:cNvSpPr>
            <p:nvPr/>
          </p:nvSpPr>
          <p:spPr bwMode="auto">
            <a:xfrm>
              <a:off x="8558201"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97" name="TextBox 96">
              <a:extLst>
                <a:ext uri="{FF2B5EF4-FFF2-40B4-BE49-F238E27FC236}">
                  <a16:creationId xmlns:a16="http://schemas.microsoft.com/office/drawing/2014/main" id="{67592597-C50D-47CA-87E1-00CDF2F08404}"/>
                </a:ext>
              </a:extLst>
            </p:cNvPr>
            <p:cNvSpPr txBox="1"/>
            <p:nvPr/>
          </p:nvSpPr>
          <p:spPr>
            <a:xfrm>
              <a:off x="8153387" y="5250061"/>
              <a:ext cx="1676428" cy="680699"/>
            </a:xfrm>
            <a:prstGeom prst="rect">
              <a:avLst/>
            </a:prstGeom>
            <a:noFill/>
          </p:spPr>
          <p:txBody>
            <a:bodyPr wrap="square" rtlCol="0">
              <a:spAutoFit/>
            </a:bodyPr>
            <a:lstStyle/>
            <a:p>
              <a:pPr algn="ctr">
                <a:lnSpc>
                  <a:spcPts val="1600"/>
                </a:lnSpc>
              </a:pPr>
              <a:r>
                <a:rPr lang="en-US" sz="800" dirty="0">
                  <a:solidFill>
                    <a:schemeClr val="tx1">
                      <a:lumMod val="50000"/>
                      <a:lumOff val="50000"/>
                    </a:schemeClr>
                  </a:solidFill>
                  <a:latin typeface="Montserrat Light" charset="0"/>
                  <a:ea typeface="Montserrat Light" charset="0"/>
                  <a:cs typeface="Montserrat Light" charset="0"/>
                </a:rPr>
                <a:t>Have them for one. Creepiest don't wherein seas our creeping.</a:t>
              </a:r>
            </a:p>
          </p:txBody>
        </p:sp>
      </p:grpSp>
    </p:spTree>
    <p:extLst>
      <p:ext uri="{BB962C8B-B14F-4D97-AF65-F5344CB8AC3E}">
        <p14:creationId xmlns:p14="http://schemas.microsoft.com/office/powerpoint/2010/main" val="230677558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latin typeface="+mj-lt"/>
              </a:rPr>
              <a:t>COMPANY SERVICE</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9" name="Rectangle 6">
            <a:extLst>
              <a:ext uri="{FF2B5EF4-FFF2-40B4-BE49-F238E27FC236}">
                <a16:creationId xmlns:a16="http://schemas.microsoft.com/office/drawing/2014/main" id="{38A281DE-AB2F-4B33-B92A-4BF1643B5FF8}"/>
              </a:ext>
            </a:extLst>
          </p:cNvPr>
          <p:cNvSpPr>
            <a:spLocks/>
          </p:cNvSpPr>
          <p:nvPr/>
        </p:nvSpPr>
        <p:spPr bwMode="auto">
          <a:xfrm>
            <a:off x="2119298"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40" name="TextBox 39">
            <a:extLst>
              <a:ext uri="{FF2B5EF4-FFF2-40B4-BE49-F238E27FC236}">
                <a16:creationId xmlns:a16="http://schemas.microsoft.com/office/drawing/2014/main" id="{A7D80A9C-E29A-47AA-B3BA-3D5B2AE82312}"/>
              </a:ext>
            </a:extLst>
          </p:cNvPr>
          <p:cNvSpPr txBox="1"/>
          <p:nvPr/>
        </p:nvSpPr>
        <p:spPr>
          <a:xfrm>
            <a:off x="1714484" y="5250061"/>
            <a:ext cx="1676428" cy="680699"/>
          </a:xfrm>
          <a:prstGeom prst="rect">
            <a:avLst/>
          </a:prstGeom>
          <a:noFill/>
        </p:spPr>
        <p:txBody>
          <a:bodyPr wrap="square" rtlCol="0">
            <a:spAutoFit/>
          </a:bodyPr>
          <a:lstStyle/>
          <a:p>
            <a:pPr algn="ctr">
              <a:lnSpc>
                <a:spcPts val="1600"/>
              </a:lnSpc>
            </a:pPr>
            <a:r>
              <a:rPr lang="en-US" sz="800" dirty="0">
                <a:solidFill>
                  <a:schemeClr val="tx1">
                    <a:lumMod val="50000"/>
                    <a:lumOff val="50000"/>
                  </a:schemeClr>
                </a:solidFill>
                <a:latin typeface="Montserrat Light" charset="0"/>
                <a:ea typeface="Montserrat Light" charset="0"/>
                <a:cs typeface="Montserrat Light" charset="0"/>
              </a:rPr>
              <a:t>Have them for one. Creepiest don't wherein seas our creeping.</a:t>
            </a:r>
          </a:p>
        </p:txBody>
      </p:sp>
      <p:sp>
        <p:nvSpPr>
          <p:cNvPr id="42" name="Rectangle 6">
            <a:extLst>
              <a:ext uri="{FF2B5EF4-FFF2-40B4-BE49-F238E27FC236}">
                <a16:creationId xmlns:a16="http://schemas.microsoft.com/office/drawing/2014/main" id="{371C0045-9066-40C7-A469-89FDEF805F8A}"/>
              </a:ext>
            </a:extLst>
          </p:cNvPr>
          <p:cNvSpPr>
            <a:spLocks/>
          </p:cNvSpPr>
          <p:nvPr/>
        </p:nvSpPr>
        <p:spPr bwMode="auto">
          <a:xfrm>
            <a:off x="4481498"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46" name="TextBox 45">
            <a:extLst>
              <a:ext uri="{FF2B5EF4-FFF2-40B4-BE49-F238E27FC236}">
                <a16:creationId xmlns:a16="http://schemas.microsoft.com/office/drawing/2014/main" id="{51F8DFDD-F84A-41F0-B6AB-45E48EB5C1DF}"/>
              </a:ext>
            </a:extLst>
          </p:cNvPr>
          <p:cNvSpPr txBox="1"/>
          <p:nvPr/>
        </p:nvSpPr>
        <p:spPr>
          <a:xfrm>
            <a:off x="4076684" y="5250061"/>
            <a:ext cx="1676428" cy="680699"/>
          </a:xfrm>
          <a:prstGeom prst="rect">
            <a:avLst/>
          </a:prstGeom>
          <a:noFill/>
        </p:spPr>
        <p:txBody>
          <a:bodyPr wrap="square" rtlCol="0">
            <a:spAutoFit/>
          </a:bodyPr>
          <a:lstStyle/>
          <a:p>
            <a:pPr algn="ctr">
              <a:lnSpc>
                <a:spcPts val="1600"/>
              </a:lnSpc>
            </a:pPr>
            <a:r>
              <a:rPr lang="en-US" sz="800" dirty="0">
                <a:solidFill>
                  <a:schemeClr val="tx1">
                    <a:lumMod val="50000"/>
                    <a:lumOff val="50000"/>
                  </a:schemeClr>
                </a:solidFill>
                <a:latin typeface="Montserrat Light" charset="0"/>
                <a:ea typeface="Montserrat Light" charset="0"/>
                <a:cs typeface="Montserrat Light" charset="0"/>
              </a:rPr>
              <a:t>Have them for one. Creepiest don't wherein seas our creeping.</a:t>
            </a:r>
          </a:p>
        </p:txBody>
      </p:sp>
      <p:sp>
        <p:nvSpPr>
          <p:cNvPr id="50" name="Rectangle 6">
            <a:extLst>
              <a:ext uri="{FF2B5EF4-FFF2-40B4-BE49-F238E27FC236}">
                <a16:creationId xmlns:a16="http://schemas.microsoft.com/office/drawing/2014/main" id="{E3A874FF-A755-4E6E-8F66-97D8D940695E}"/>
              </a:ext>
            </a:extLst>
          </p:cNvPr>
          <p:cNvSpPr>
            <a:spLocks/>
          </p:cNvSpPr>
          <p:nvPr/>
        </p:nvSpPr>
        <p:spPr bwMode="auto">
          <a:xfrm>
            <a:off x="6843698"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54" name="TextBox 53">
            <a:extLst>
              <a:ext uri="{FF2B5EF4-FFF2-40B4-BE49-F238E27FC236}">
                <a16:creationId xmlns:a16="http://schemas.microsoft.com/office/drawing/2014/main" id="{B3F71649-1459-4FA6-BD86-9C3E873915FF}"/>
              </a:ext>
            </a:extLst>
          </p:cNvPr>
          <p:cNvSpPr txBox="1"/>
          <p:nvPr/>
        </p:nvSpPr>
        <p:spPr>
          <a:xfrm>
            <a:off x="6438884" y="5250061"/>
            <a:ext cx="1676428" cy="680699"/>
          </a:xfrm>
          <a:prstGeom prst="rect">
            <a:avLst/>
          </a:prstGeom>
          <a:noFill/>
        </p:spPr>
        <p:txBody>
          <a:bodyPr wrap="square" rtlCol="0">
            <a:spAutoFit/>
          </a:bodyPr>
          <a:lstStyle/>
          <a:p>
            <a:pPr algn="ctr">
              <a:lnSpc>
                <a:spcPts val="1600"/>
              </a:lnSpc>
            </a:pPr>
            <a:r>
              <a:rPr lang="en-US" sz="800" dirty="0">
                <a:solidFill>
                  <a:schemeClr val="tx1">
                    <a:lumMod val="50000"/>
                    <a:lumOff val="50000"/>
                  </a:schemeClr>
                </a:solidFill>
                <a:latin typeface="Montserrat Light" charset="0"/>
                <a:ea typeface="Montserrat Light" charset="0"/>
                <a:cs typeface="Montserrat Light" charset="0"/>
              </a:rPr>
              <a:t>Have them for one. Creepiest don't wherein seas our creeping.</a:t>
            </a:r>
          </a:p>
        </p:txBody>
      </p:sp>
      <p:sp>
        <p:nvSpPr>
          <p:cNvPr id="56" name="Rectangle 6">
            <a:extLst>
              <a:ext uri="{FF2B5EF4-FFF2-40B4-BE49-F238E27FC236}">
                <a16:creationId xmlns:a16="http://schemas.microsoft.com/office/drawing/2014/main" id="{A96B2258-707D-4748-93BC-D93003755895}"/>
              </a:ext>
            </a:extLst>
          </p:cNvPr>
          <p:cNvSpPr>
            <a:spLocks/>
          </p:cNvSpPr>
          <p:nvPr/>
        </p:nvSpPr>
        <p:spPr bwMode="auto">
          <a:xfrm>
            <a:off x="9205898"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59" name="TextBox 58">
            <a:extLst>
              <a:ext uri="{FF2B5EF4-FFF2-40B4-BE49-F238E27FC236}">
                <a16:creationId xmlns:a16="http://schemas.microsoft.com/office/drawing/2014/main" id="{199C813C-2491-4E8C-9B3C-8AA1D3D72B92}"/>
              </a:ext>
            </a:extLst>
          </p:cNvPr>
          <p:cNvSpPr txBox="1"/>
          <p:nvPr/>
        </p:nvSpPr>
        <p:spPr>
          <a:xfrm>
            <a:off x="8801084" y="5250061"/>
            <a:ext cx="1676428" cy="680699"/>
          </a:xfrm>
          <a:prstGeom prst="rect">
            <a:avLst/>
          </a:prstGeom>
          <a:noFill/>
        </p:spPr>
        <p:txBody>
          <a:bodyPr wrap="square" rtlCol="0">
            <a:spAutoFit/>
          </a:bodyPr>
          <a:lstStyle/>
          <a:p>
            <a:pPr algn="ctr">
              <a:lnSpc>
                <a:spcPts val="1600"/>
              </a:lnSpc>
            </a:pPr>
            <a:r>
              <a:rPr lang="en-US" sz="800" dirty="0">
                <a:solidFill>
                  <a:schemeClr val="tx1">
                    <a:lumMod val="50000"/>
                    <a:lumOff val="50000"/>
                  </a:schemeClr>
                </a:solidFill>
                <a:latin typeface="Montserrat Light" charset="0"/>
                <a:ea typeface="Montserrat Light" charset="0"/>
                <a:cs typeface="Montserrat Light" charset="0"/>
              </a:rPr>
              <a:t>Have them for one. Creepiest don't wherein seas our creeping.</a:t>
            </a:r>
          </a:p>
        </p:txBody>
      </p:sp>
      <p:pic>
        <p:nvPicPr>
          <p:cNvPr id="17" name="Picture Placeholder 16">
            <a:extLst>
              <a:ext uri="{FF2B5EF4-FFF2-40B4-BE49-F238E27FC236}">
                <a16:creationId xmlns:a16="http://schemas.microsoft.com/office/drawing/2014/main" id="{9E476E14-55EC-446B-9E50-6E10EC1CC255}"/>
              </a:ext>
            </a:extLst>
          </p:cNvPr>
          <p:cNvPicPr>
            <a:picLocks noGrp="1" noChangeAspect="1"/>
          </p:cNvPicPr>
          <p:nvPr>
            <p:ph type="pic" sz="quarter" idx="11"/>
          </p:nvPr>
        </p:nvPicPr>
        <p:blipFill>
          <a:blip r:embed="rId2"/>
          <a:srcRect t="7492" b="7492"/>
          <a:stretch>
            <a:fillRect/>
          </a:stretch>
        </p:blipFill>
        <p:spPr/>
      </p:pic>
      <p:pic>
        <p:nvPicPr>
          <p:cNvPr id="15" name="Picture Placeholder 14">
            <a:extLst>
              <a:ext uri="{FF2B5EF4-FFF2-40B4-BE49-F238E27FC236}">
                <a16:creationId xmlns:a16="http://schemas.microsoft.com/office/drawing/2014/main" id="{2128E35B-0EF3-4498-A091-47DF44435509}"/>
              </a:ext>
            </a:extLst>
          </p:cNvPr>
          <p:cNvPicPr>
            <a:picLocks noGrp="1" noChangeAspect="1"/>
          </p:cNvPicPr>
          <p:nvPr>
            <p:ph type="pic" sz="quarter" idx="12"/>
          </p:nvPr>
        </p:nvPicPr>
        <p:blipFill>
          <a:blip r:embed="rId2"/>
          <a:srcRect t="7492" b="7492"/>
          <a:stretch>
            <a:fillRect/>
          </a:stretch>
        </p:blipFill>
        <p:spPr/>
      </p:pic>
      <p:pic>
        <p:nvPicPr>
          <p:cNvPr id="13" name="Picture Placeholder 12">
            <a:extLst>
              <a:ext uri="{FF2B5EF4-FFF2-40B4-BE49-F238E27FC236}">
                <a16:creationId xmlns:a16="http://schemas.microsoft.com/office/drawing/2014/main" id="{F82AFC3D-F381-48AB-93B1-5DFAE8A2AF71}"/>
              </a:ext>
            </a:extLst>
          </p:cNvPr>
          <p:cNvPicPr>
            <a:picLocks noGrp="1" noChangeAspect="1"/>
          </p:cNvPicPr>
          <p:nvPr>
            <p:ph type="pic" sz="quarter" idx="13"/>
          </p:nvPr>
        </p:nvPicPr>
        <p:blipFill>
          <a:blip r:embed="rId2"/>
          <a:srcRect t="7492" b="7492"/>
          <a:stretch>
            <a:fillRect/>
          </a:stretch>
        </p:blipFill>
        <p:spPr/>
      </p:pic>
      <p:pic>
        <p:nvPicPr>
          <p:cNvPr id="11" name="Picture Placeholder 10">
            <a:extLst>
              <a:ext uri="{FF2B5EF4-FFF2-40B4-BE49-F238E27FC236}">
                <a16:creationId xmlns:a16="http://schemas.microsoft.com/office/drawing/2014/main" id="{1D54E869-8058-4F0B-99B1-3D6CC8E5B7C4}"/>
              </a:ext>
            </a:extLst>
          </p:cNvPr>
          <p:cNvPicPr>
            <a:picLocks noGrp="1" noChangeAspect="1"/>
          </p:cNvPicPr>
          <p:nvPr>
            <p:ph type="pic" sz="quarter" idx="14"/>
          </p:nvPr>
        </p:nvPicPr>
        <p:blipFill>
          <a:blip r:embed="rId2"/>
          <a:srcRect t="7492" b="7492"/>
          <a:stretch>
            <a:fillRect/>
          </a:stretch>
        </p:blipFill>
        <p:spPr/>
      </p:pic>
    </p:spTree>
    <p:extLst>
      <p:ext uri="{BB962C8B-B14F-4D97-AF65-F5344CB8AC3E}">
        <p14:creationId xmlns:p14="http://schemas.microsoft.com/office/powerpoint/2010/main" val="428810101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Placeholder 5">
            <a:extLst>
              <a:ext uri="{FF2B5EF4-FFF2-40B4-BE49-F238E27FC236}">
                <a16:creationId xmlns:a16="http://schemas.microsoft.com/office/drawing/2014/main" id="{4C201EFB-5B97-4D70-ABA2-1F6DBEAC6536}"/>
              </a:ext>
            </a:extLst>
          </p:cNvPr>
          <p:cNvPicPr>
            <a:picLocks noGrp="1" noChangeAspect="1"/>
          </p:cNvPicPr>
          <p:nvPr>
            <p:ph type="pic" sz="quarter" idx="12"/>
          </p:nvPr>
        </p:nvPicPr>
        <p:blipFill>
          <a:blip r:embed="rId2"/>
          <a:srcRect l="5508" r="5508"/>
          <a:stretch>
            <a:fillRect/>
          </a:stretch>
        </p:blipFill>
        <p:spPr/>
      </p:pic>
      <p:pic>
        <p:nvPicPr>
          <p:cNvPr id="16" name="Picture Placeholder 15">
            <a:extLst>
              <a:ext uri="{FF2B5EF4-FFF2-40B4-BE49-F238E27FC236}">
                <a16:creationId xmlns:a16="http://schemas.microsoft.com/office/drawing/2014/main" id="{CB8A6032-97A8-409F-B0B5-C5220B186256}"/>
              </a:ext>
            </a:extLst>
          </p:cNvPr>
          <p:cNvPicPr>
            <a:picLocks noGrp="1" noChangeAspect="1"/>
          </p:cNvPicPr>
          <p:nvPr>
            <p:ph type="pic" sz="quarter" idx="14"/>
          </p:nvPr>
        </p:nvPicPr>
        <p:blipFill>
          <a:blip r:embed="rId2"/>
          <a:srcRect l="5508" r="5508"/>
          <a:stretch>
            <a:fillRect/>
          </a:stretch>
        </p:blipFill>
        <p:spPr/>
      </p:pic>
      <p:pic>
        <p:nvPicPr>
          <p:cNvPr id="10" name="Picture Placeholder 9">
            <a:extLst>
              <a:ext uri="{FF2B5EF4-FFF2-40B4-BE49-F238E27FC236}">
                <a16:creationId xmlns:a16="http://schemas.microsoft.com/office/drawing/2014/main" id="{3869EFE2-3DB9-4538-BCFB-1897923C95F4}"/>
              </a:ext>
            </a:extLst>
          </p:cNvPr>
          <p:cNvPicPr>
            <a:picLocks noGrp="1" noChangeAspect="1"/>
          </p:cNvPicPr>
          <p:nvPr>
            <p:ph type="pic" sz="quarter" idx="13"/>
          </p:nvPr>
        </p:nvPicPr>
        <p:blipFill>
          <a:blip r:embed="rId2"/>
          <a:srcRect l="5508" r="5508"/>
          <a:stretch>
            <a:fillRect/>
          </a:stretch>
        </p:blipFill>
        <p:spPr/>
      </p:pic>
      <p:sp>
        <p:nvSpPr>
          <p:cNvPr id="28" name="Rectangle 27">
            <a:extLst>
              <a:ext uri="{FF2B5EF4-FFF2-40B4-BE49-F238E27FC236}">
                <a16:creationId xmlns:a16="http://schemas.microsoft.com/office/drawing/2014/main" id="{541F21E2-80A8-4DE5-8D2B-283C1CF44A1A}"/>
              </a:ext>
            </a:extLst>
          </p:cNvPr>
          <p:cNvSpPr/>
          <p:nvPr/>
        </p:nvSpPr>
        <p:spPr>
          <a:xfrm>
            <a:off x="4762500" y="2933701"/>
            <a:ext cx="2667000" cy="2209798"/>
          </a:xfrm>
          <a:prstGeom prst="rect">
            <a:avLst/>
          </a:prstGeom>
          <a:solidFill>
            <a:schemeClr val="tx1">
              <a:alpha val="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TextBox 86">
            <a:extLst>
              <a:ext uri="{FF2B5EF4-FFF2-40B4-BE49-F238E27FC236}">
                <a16:creationId xmlns:a16="http://schemas.microsoft.com/office/drawing/2014/main" id="{79A2C1D1-B6A4-4A4E-BD5B-73965C2E1914}"/>
              </a:ext>
            </a:extLst>
          </p:cNvPr>
          <p:cNvSpPr txBox="1"/>
          <p:nvPr/>
        </p:nvSpPr>
        <p:spPr>
          <a:xfrm>
            <a:off x="2457448" y="927240"/>
            <a:ext cx="7277102" cy="553998"/>
          </a:xfrm>
          <a:prstGeom prst="rect">
            <a:avLst/>
          </a:prstGeom>
          <a:noFill/>
        </p:spPr>
        <p:txBody>
          <a:bodyPr wrap="square" rtlCol="0">
            <a:spAutoFit/>
          </a:bodyPr>
          <a:lstStyle/>
          <a:p>
            <a:pPr algn="ctr"/>
            <a:r>
              <a:rPr lang="en-US" sz="3000" b="1" spc="500" dirty="0">
                <a:latin typeface="+mj-lt"/>
              </a:rPr>
              <a:t>COMPANY PORTFOLIO</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 name="Rectangle 2">
            <a:extLst>
              <a:ext uri="{FF2B5EF4-FFF2-40B4-BE49-F238E27FC236}">
                <a16:creationId xmlns:a16="http://schemas.microsoft.com/office/drawing/2014/main" id="{10460715-BB58-4053-BD83-555F2986F855}"/>
              </a:ext>
            </a:extLst>
          </p:cNvPr>
          <p:cNvSpPr/>
          <p:nvPr/>
        </p:nvSpPr>
        <p:spPr>
          <a:xfrm>
            <a:off x="1123950" y="5143500"/>
            <a:ext cx="2667000" cy="787256"/>
          </a:xfrm>
          <a:prstGeom prst="rect">
            <a:avLst/>
          </a:prstGeom>
          <a:solidFill>
            <a:schemeClr val="accent2">
              <a:alpha val="8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a:extLst>
              <a:ext uri="{FF2B5EF4-FFF2-40B4-BE49-F238E27FC236}">
                <a16:creationId xmlns:a16="http://schemas.microsoft.com/office/drawing/2014/main" id="{1EC32EB7-BD16-419D-ACC6-643E6EB49ED7}"/>
              </a:ext>
            </a:extLst>
          </p:cNvPr>
          <p:cNvSpPr/>
          <p:nvPr/>
        </p:nvSpPr>
        <p:spPr>
          <a:xfrm>
            <a:off x="4762500" y="5143500"/>
            <a:ext cx="2667000" cy="787256"/>
          </a:xfrm>
          <a:prstGeom prst="rect">
            <a:avLst/>
          </a:prstGeom>
          <a:solidFill>
            <a:schemeClr val="accent3">
              <a:alpha val="8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10EEC034-B99B-4EAA-A46F-4257291685B4}"/>
              </a:ext>
            </a:extLst>
          </p:cNvPr>
          <p:cNvSpPr/>
          <p:nvPr/>
        </p:nvSpPr>
        <p:spPr>
          <a:xfrm>
            <a:off x="8401050" y="5143500"/>
            <a:ext cx="2667000" cy="787256"/>
          </a:xfrm>
          <a:prstGeom prst="rect">
            <a:avLst/>
          </a:prstGeom>
          <a:solidFill>
            <a:schemeClr val="bg2">
              <a:alpha val="8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a:extLst>
              <a:ext uri="{FF2B5EF4-FFF2-40B4-BE49-F238E27FC236}">
                <a16:creationId xmlns:a16="http://schemas.microsoft.com/office/drawing/2014/main" id="{59DA68E9-354F-48ED-82B4-321B36CD8BF3}"/>
              </a:ext>
            </a:extLst>
          </p:cNvPr>
          <p:cNvSpPr txBox="1"/>
          <p:nvPr/>
        </p:nvSpPr>
        <p:spPr>
          <a:xfrm>
            <a:off x="1422396" y="5299370"/>
            <a:ext cx="2070104" cy="475515"/>
          </a:xfrm>
          <a:prstGeom prst="rect">
            <a:avLst/>
          </a:prstGeom>
          <a:noFill/>
        </p:spPr>
        <p:txBody>
          <a:bodyPr wrap="square" rtlCol="0">
            <a:spAutoFit/>
          </a:bodyPr>
          <a:lstStyle/>
          <a:p>
            <a:pPr algn="ctr">
              <a:lnSpc>
                <a:spcPts val="1600"/>
              </a:lnSpc>
            </a:pPr>
            <a:r>
              <a:rPr lang="en-US" sz="800" dirty="0">
                <a:solidFill>
                  <a:schemeClr val="bg1"/>
                </a:solidFill>
                <a:latin typeface="Montserrat Light" charset="0"/>
                <a:ea typeface="Montserrat Light" charset="0"/>
                <a:cs typeface="Montserrat Light" charset="0"/>
              </a:rPr>
              <a:t>Have them for one. Creepiest don't wherein seas our creeping.</a:t>
            </a:r>
          </a:p>
        </p:txBody>
      </p:sp>
      <p:sp>
        <p:nvSpPr>
          <p:cNvPr id="32" name="TextBox 31">
            <a:extLst>
              <a:ext uri="{FF2B5EF4-FFF2-40B4-BE49-F238E27FC236}">
                <a16:creationId xmlns:a16="http://schemas.microsoft.com/office/drawing/2014/main" id="{495296CB-BA34-4D07-A6F6-0F33BC06521B}"/>
              </a:ext>
            </a:extLst>
          </p:cNvPr>
          <p:cNvSpPr txBox="1"/>
          <p:nvPr/>
        </p:nvSpPr>
        <p:spPr>
          <a:xfrm>
            <a:off x="5060947" y="5299370"/>
            <a:ext cx="2070104" cy="475515"/>
          </a:xfrm>
          <a:prstGeom prst="rect">
            <a:avLst/>
          </a:prstGeom>
          <a:noFill/>
        </p:spPr>
        <p:txBody>
          <a:bodyPr wrap="square" rtlCol="0">
            <a:spAutoFit/>
          </a:bodyPr>
          <a:lstStyle/>
          <a:p>
            <a:pPr algn="ctr">
              <a:lnSpc>
                <a:spcPts val="1600"/>
              </a:lnSpc>
            </a:pPr>
            <a:r>
              <a:rPr lang="en-US" sz="800" dirty="0">
                <a:solidFill>
                  <a:schemeClr val="bg1"/>
                </a:solidFill>
                <a:latin typeface="Montserrat Light" charset="0"/>
                <a:ea typeface="Montserrat Light" charset="0"/>
                <a:cs typeface="Montserrat Light" charset="0"/>
              </a:rPr>
              <a:t>Have them for one. Creepiest don't wherein seas our creeping.</a:t>
            </a:r>
          </a:p>
        </p:txBody>
      </p:sp>
      <p:sp>
        <p:nvSpPr>
          <p:cNvPr id="33" name="TextBox 32">
            <a:extLst>
              <a:ext uri="{FF2B5EF4-FFF2-40B4-BE49-F238E27FC236}">
                <a16:creationId xmlns:a16="http://schemas.microsoft.com/office/drawing/2014/main" id="{346668B0-6558-45FD-BFBF-4D8951AE3C33}"/>
              </a:ext>
            </a:extLst>
          </p:cNvPr>
          <p:cNvSpPr txBox="1"/>
          <p:nvPr/>
        </p:nvSpPr>
        <p:spPr>
          <a:xfrm>
            <a:off x="8699500" y="5299370"/>
            <a:ext cx="2070104" cy="475515"/>
          </a:xfrm>
          <a:prstGeom prst="rect">
            <a:avLst/>
          </a:prstGeom>
          <a:noFill/>
        </p:spPr>
        <p:txBody>
          <a:bodyPr wrap="square" rtlCol="0">
            <a:spAutoFit/>
          </a:bodyPr>
          <a:lstStyle/>
          <a:p>
            <a:pPr algn="ctr">
              <a:lnSpc>
                <a:spcPts val="1600"/>
              </a:lnSpc>
            </a:pPr>
            <a:r>
              <a:rPr lang="en-US" sz="800" dirty="0">
                <a:solidFill>
                  <a:schemeClr val="bg1"/>
                </a:solidFill>
                <a:latin typeface="Montserrat Light" charset="0"/>
                <a:ea typeface="Montserrat Light" charset="0"/>
                <a:cs typeface="Montserrat Light" charset="0"/>
              </a:rPr>
              <a:t>Have them for one. Creepiest don't wherein seas our creeping.</a:t>
            </a:r>
          </a:p>
        </p:txBody>
      </p:sp>
    </p:spTree>
    <p:extLst>
      <p:ext uri="{BB962C8B-B14F-4D97-AF65-F5344CB8AC3E}">
        <p14:creationId xmlns:p14="http://schemas.microsoft.com/office/powerpoint/2010/main" val="35381856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 name="TextBox 86">
            <a:extLst>
              <a:ext uri="{FF2B5EF4-FFF2-40B4-BE49-F238E27FC236}">
                <a16:creationId xmlns:a16="http://schemas.microsoft.com/office/drawing/2014/main" id="{79A2C1D1-B6A4-4A4E-BD5B-73965C2E1914}"/>
              </a:ext>
            </a:extLst>
          </p:cNvPr>
          <p:cNvSpPr txBox="1"/>
          <p:nvPr/>
        </p:nvSpPr>
        <p:spPr>
          <a:xfrm>
            <a:off x="2457448" y="927240"/>
            <a:ext cx="7277102" cy="553998"/>
          </a:xfrm>
          <a:prstGeom prst="rect">
            <a:avLst/>
          </a:prstGeom>
          <a:noFill/>
        </p:spPr>
        <p:txBody>
          <a:bodyPr wrap="square" rtlCol="0">
            <a:spAutoFit/>
          </a:bodyPr>
          <a:lstStyle/>
          <a:p>
            <a:pPr algn="ctr"/>
            <a:r>
              <a:rPr lang="en-US" sz="3000" b="1" spc="500" dirty="0">
                <a:latin typeface="+mj-lt"/>
              </a:rPr>
              <a:t>COMPANY PORTFOLIO</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pic>
        <p:nvPicPr>
          <p:cNvPr id="5" name="Picture Placeholder 4">
            <a:extLst>
              <a:ext uri="{FF2B5EF4-FFF2-40B4-BE49-F238E27FC236}">
                <a16:creationId xmlns:a16="http://schemas.microsoft.com/office/drawing/2014/main" id="{84213F5F-4398-4353-BA2C-B2381602EF33}"/>
              </a:ext>
            </a:extLst>
          </p:cNvPr>
          <p:cNvPicPr>
            <a:picLocks noGrp="1" noChangeAspect="1"/>
          </p:cNvPicPr>
          <p:nvPr>
            <p:ph type="pic" sz="quarter" idx="12"/>
          </p:nvPr>
        </p:nvPicPr>
        <p:blipFill>
          <a:blip r:embed="rId2"/>
          <a:srcRect t="13912" b="13912"/>
          <a:stretch>
            <a:fillRect/>
          </a:stretch>
        </p:blipFill>
        <p:spPr/>
      </p:pic>
      <p:pic>
        <p:nvPicPr>
          <p:cNvPr id="11" name="Picture Placeholder 10">
            <a:extLst>
              <a:ext uri="{FF2B5EF4-FFF2-40B4-BE49-F238E27FC236}">
                <a16:creationId xmlns:a16="http://schemas.microsoft.com/office/drawing/2014/main" id="{7BD3C0DA-FEDF-44D1-8B64-EDB0DE8E1A56}"/>
              </a:ext>
            </a:extLst>
          </p:cNvPr>
          <p:cNvPicPr>
            <a:picLocks noGrp="1" noChangeAspect="1"/>
          </p:cNvPicPr>
          <p:nvPr>
            <p:ph type="pic" sz="quarter" idx="13"/>
          </p:nvPr>
        </p:nvPicPr>
        <p:blipFill>
          <a:blip r:embed="rId2"/>
          <a:srcRect t="13912" b="13912"/>
          <a:stretch>
            <a:fillRect/>
          </a:stretch>
        </p:blipFill>
        <p:spPr/>
      </p:pic>
    </p:spTree>
    <p:extLst>
      <p:ext uri="{BB962C8B-B14F-4D97-AF65-F5344CB8AC3E}">
        <p14:creationId xmlns:p14="http://schemas.microsoft.com/office/powerpoint/2010/main" val="150898408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4" name="Picture Placeholder 13">
            <a:extLst>
              <a:ext uri="{FF2B5EF4-FFF2-40B4-BE49-F238E27FC236}">
                <a16:creationId xmlns:a16="http://schemas.microsoft.com/office/drawing/2014/main" id="{3502A9C8-97BC-45A6-AB1B-E21170A5D5E8}"/>
              </a:ext>
            </a:extLst>
          </p:cNvPr>
          <p:cNvPicPr>
            <a:picLocks noGrp="1" noChangeAspect="1"/>
          </p:cNvPicPr>
          <p:nvPr>
            <p:ph type="pic" sz="quarter" idx="14"/>
          </p:nvPr>
        </p:nvPicPr>
        <p:blipFill>
          <a:blip r:embed="rId2"/>
          <a:srcRect/>
          <a:stretch>
            <a:fillRect/>
          </a:stretch>
        </p:blipFill>
        <p:spPr/>
      </p:pic>
      <p:pic>
        <p:nvPicPr>
          <p:cNvPr id="10" name="Picture Placeholder 9">
            <a:extLst>
              <a:ext uri="{FF2B5EF4-FFF2-40B4-BE49-F238E27FC236}">
                <a16:creationId xmlns:a16="http://schemas.microsoft.com/office/drawing/2014/main" id="{FDF5685A-E59B-4D86-A1BA-A2915979A995}"/>
              </a:ext>
            </a:extLst>
          </p:cNvPr>
          <p:cNvPicPr>
            <a:picLocks noGrp="1" noChangeAspect="1"/>
          </p:cNvPicPr>
          <p:nvPr>
            <p:ph type="pic" sz="quarter" idx="13"/>
          </p:nvPr>
        </p:nvPicPr>
        <p:blipFill>
          <a:blip r:embed="rId2"/>
          <a:srcRect/>
          <a:stretch>
            <a:fillRect/>
          </a:stretch>
        </p:blipFill>
        <p:spPr/>
      </p:pic>
      <p:pic>
        <p:nvPicPr>
          <p:cNvPr id="5" name="Picture Placeholder 4">
            <a:extLst>
              <a:ext uri="{FF2B5EF4-FFF2-40B4-BE49-F238E27FC236}">
                <a16:creationId xmlns:a16="http://schemas.microsoft.com/office/drawing/2014/main" id="{9A29ED6A-AC98-48F7-ABCE-BE11F4029225}"/>
              </a:ext>
            </a:extLst>
          </p:cNvPr>
          <p:cNvPicPr>
            <a:picLocks noGrp="1" noChangeAspect="1"/>
          </p:cNvPicPr>
          <p:nvPr>
            <p:ph type="pic" sz="quarter" idx="12"/>
          </p:nvPr>
        </p:nvPicPr>
        <p:blipFill>
          <a:blip r:embed="rId2"/>
          <a:srcRect/>
          <a:stretch>
            <a:fillRect/>
          </a:stretch>
        </p:blipFill>
        <p:spPr/>
      </p:pic>
      <p:sp>
        <p:nvSpPr>
          <p:cNvPr id="87" name="TextBox 86">
            <a:extLst>
              <a:ext uri="{FF2B5EF4-FFF2-40B4-BE49-F238E27FC236}">
                <a16:creationId xmlns:a16="http://schemas.microsoft.com/office/drawing/2014/main" id="{79A2C1D1-B6A4-4A4E-BD5B-73965C2E1914}"/>
              </a:ext>
            </a:extLst>
          </p:cNvPr>
          <p:cNvSpPr txBox="1"/>
          <p:nvPr/>
        </p:nvSpPr>
        <p:spPr>
          <a:xfrm>
            <a:off x="2457448" y="927240"/>
            <a:ext cx="7277102" cy="553998"/>
          </a:xfrm>
          <a:prstGeom prst="rect">
            <a:avLst/>
          </a:prstGeom>
          <a:noFill/>
        </p:spPr>
        <p:txBody>
          <a:bodyPr wrap="square" rtlCol="0">
            <a:spAutoFit/>
          </a:bodyPr>
          <a:lstStyle/>
          <a:p>
            <a:pPr algn="ctr"/>
            <a:r>
              <a:rPr lang="en-US" sz="3000" b="1" spc="500" dirty="0">
                <a:latin typeface="+mj-lt"/>
              </a:rPr>
              <a:t>COMPANY PORTFOLIO</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grpSp>
        <p:nvGrpSpPr>
          <p:cNvPr id="9" name="Group 8">
            <a:extLst>
              <a:ext uri="{FF2B5EF4-FFF2-40B4-BE49-F238E27FC236}">
                <a16:creationId xmlns:a16="http://schemas.microsoft.com/office/drawing/2014/main" id="{613D538D-89B3-45F7-A852-AD152C538D20}"/>
              </a:ext>
            </a:extLst>
          </p:cNvPr>
          <p:cNvGrpSpPr/>
          <p:nvPr/>
        </p:nvGrpSpPr>
        <p:grpSpPr>
          <a:xfrm>
            <a:off x="2065308" y="4153863"/>
            <a:ext cx="544012" cy="544012"/>
            <a:chOff x="937548" y="3125163"/>
            <a:chExt cx="544012" cy="544012"/>
          </a:xfrm>
        </p:grpSpPr>
        <p:sp>
          <p:nvSpPr>
            <p:cNvPr id="17" name="Oval 16">
              <a:extLst>
                <a:ext uri="{FF2B5EF4-FFF2-40B4-BE49-F238E27FC236}">
                  <a16:creationId xmlns:a16="http://schemas.microsoft.com/office/drawing/2014/main" id="{F338490D-38CD-417B-94BA-88EB203546BC}"/>
                </a:ext>
              </a:extLst>
            </p:cNvPr>
            <p:cNvSpPr/>
            <p:nvPr/>
          </p:nvSpPr>
          <p:spPr bwMode="auto">
            <a:xfrm>
              <a:off x="937548" y="3125163"/>
              <a:ext cx="544012" cy="544012"/>
            </a:xfrm>
            <a:prstGeom prst="ellipse">
              <a:avLst/>
            </a:prstGeom>
            <a:solidFill>
              <a:schemeClr val="accent2"/>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8" name="Rectangle 6">
              <a:extLst>
                <a:ext uri="{FF2B5EF4-FFF2-40B4-BE49-F238E27FC236}">
                  <a16:creationId xmlns:a16="http://schemas.microsoft.com/office/drawing/2014/main" id="{48ADA87C-8AD3-4363-9BCB-F233B1000B12}"/>
                </a:ext>
              </a:extLst>
            </p:cNvPr>
            <p:cNvSpPr>
              <a:spLocks/>
            </p:cNvSpPr>
            <p:nvPr/>
          </p:nvSpPr>
          <p:spPr bwMode="auto">
            <a:xfrm>
              <a:off x="1028765" y="3158304"/>
              <a:ext cx="361578" cy="4777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600" b="1" dirty="0">
                  <a:solidFill>
                    <a:srgbClr val="FFFFFF"/>
                  </a:solidFill>
                  <a:latin typeface="+mj-lt"/>
                  <a:ea typeface="Lato" charset="0"/>
                  <a:cs typeface="Lato" charset="0"/>
                  <a:sym typeface="Montserrat-Bold" charset="0"/>
                </a:rPr>
                <a:t>1</a:t>
              </a:r>
            </a:p>
          </p:txBody>
        </p:sp>
      </p:grpSp>
      <p:grpSp>
        <p:nvGrpSpPr>
          <p:cNvPr id="20" name="Group 19">
            <a:extLst>
              <a:ext uri="{FF2B5EF4-FFF2-40B4-BE49-F238E27FC236}">
                <a16:creationId xmlns:a16="http://schemas.microsoft.com/office/drawing/2014/main" id="{9A552196-3CB0-44A4-8D21-30876E2EC07F}"/>
              </a:ext>
            </a:extLst>
          </p:cNvPr>
          <p:cNvGrpSpPr/>
          <p:nvPr/>
        </p:nvGrpSpPr>
        <p:grpSpPr>
          <a:xfrm>
            <a:off x="4779933" y="4153863"/>
            <a:ext cx="544012" cy="544012"/>
            <a:chOff x="937548" y="3125163"/>
            <a:chExt cx="544012" cy="544012"/>
          </a:xfrm>
        </p:grpSpPr>
        <p:sp>
          <p:nvSpPr>
            <p:cNvPr id="21" name="Oval 20">
              <a:extLst>
                <a:ext uri="{FF2B5EF4-FFF2-40B4-BE49-F238E27FC236}">
                  <a16:creationId xmlns:a16="http://schemas.microsoft.com/office/drawing/2014/main" id="{20F0A143-7DC7-4684-A00C-7175A4AEB16E}"/>
                </a:ext>
              </a:extLst>
            </p:cNvPr>
            <p:cNvSpPr/>
            <p:nvPr/>
          </p:nvSpPr>
          <p:spPr bwMode="auto">
            <a:xfrm>
              <a:off x="937548" y="3125163"/>
              <a:ext cx="544012" cy="544012"/>
            </a:xfrm>
            <a:prstGeom prst="ellipse">
              <a:avLst/>
            </a:prstGeom>
            <a:solidFill>
              <a:schemeClr val="accent3"/>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2" name="Rectangle 6">
              <a:extLst>
                <a:ext uri="{FF2B5EF4-FFF2-40B4-BE49-F238E27FC236}">
                  <a16:creationId xmlns:a16="http://schemas.microsoft.com/office/drawing/2014/main" id="{D9AA6854-2B82-420A-A7F0-74BE4AD014F7}"/>
                </a:ext>
              </a:extLst>
            </p:cNvPr>
            <p:cNvSpPr>
              <a:spLocks/>
            </p:cNvSpPr>
            <p:nvPr/>
          </p:nvSpPr>
          <p:spPr bwMode="auto">
            <a:xfrm>
              <a:off x="1028765" y="3158304"/>
              <a:ext cx="361578" cy="4777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600" b="1" dirty="0">
                  <a:solidFill>
                    <a:srgbClr val="FFFFFF"/>
                  </a:solidFill>
                  <a:latin typeface="+mj-lt"/>
                  <a:ea typeface="Lato" charset="0"/>
                  <a:cs typeface="Lato" charset="0"/>
                  <a:sym typeface="Montserrat-Bold" charset="0"/>
                </a:rPr>
                <a:t>2</a:t>
              </a:r>
            </a:p>
          </p:txBody>
        </p:sp>
      </p:grpSp>
      <p:grpSp>
        <p:nvGrpSpPr>
          <p:cNvPr id="23" name="Group 22">
            <a:extLst>
              <a:ext uri="{FF2B5EF4-FFF2-40B4-BE49-F238E27FC236}">
                <a16:creationId xmlns:a16="http://schemas.microsoft.com/office/drawing/2014/main" id="{274A3371-FFB9-4757-8164-0874DD2D96F1}"/>
              </a:ext>
            </a:extLst>
          </p:cNvPr>
          <p:cNvGrpSpPr/>
          <p:nvPr/>
        </p:nvGrpSpPr>
        <p:grpSpPr>
          <a:xfrm>
            <a:off x="7553435" y="4153863"/>
            <a:ext cx="544012" cy="544012"/>
            <a:chOff x="937548" y="3125163"/>
            <a:chExt cx="544012" cy="544012"/>
          </a:xfrm>
        </p:grpSpPr>
        <p:sp>
          <p:nvSpPr>
            <p:cNvPr id="24" name="Oval 23">
              <a:extLst>
                <a:ext uri="{FF2B5EF4-FFF2-40B4-BE49-F238E27FC236}">
                  <a16:creationId xmlns:a16="http://schemas.microsoft.com/office/drawing/2014/main" id="{2322B2D2-EC43-41C9-BC8A-CA183194F00B}"/>
                </a:ext>
              </a:extLst>
            </p:cNvPr>
            <p:cNvSpPr/>
            <p:nvPr/>
          </p:nvSpPr>
          <p:spPr bwMode="auto">
            <a:xfrm>
              <a:off x="937548" y="3125163"/>
              <a:ext cx="544012" cy="544012"/>
            </a:xfrm>
            <a:prstGeom prst="ellipse">
              <a:avLst/>
            </a:prstGeom>
            <a:solidFill>
              <a:schemeClr val="bg2"/>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5" name="Rectangle 6">
              <a:extLst>
                <a:ext uri="{FF2B5EF4-FFF2-40B4-BE49-F238E27FC236}">
                  <a16:creationId xmlns:a16="http://schemas.microsoft.com/office/drawing/2014/main" id="{3B008BCC-5FC5-4CAE-B1A5-9288E2ED570E}"/>
                </a:ext>
              </a:extLst>
            </p:cNvPr>
            <p:cNvSpPr>
              <a:spLocks/>
            </p:cNvSpPr>
            <p:nvPr/>
          </p:nvSpPr>
          <p:spPr bwMode="auto">
            <a:xfrm>
              <a:off x="1028765" y="3158304"/>
              <a:ext cx="361578" cy="4777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600" b="1" dirty="0">
                  <a:solidFill>
                    <a:srgbClr val="FFFFFF"/>
                  </a:solidFill>
                  <a:latin typeface="+mj-lt"/>
                  <a:ea typeface="Lato" charset="0"/>
                  <a:cs typeface="Lato" charset="0"/>
                  <a:sym typeface="Montserrat-Bold" charset="0"/>
                </a:rPr>
                <a:t>3</a:t>
              </a:r>
            </a:p>
          </p:txBody>
        </p:sp>
      </p:grpSp>
      <p:grpSp>
        <p:nvGrpSpPr>
          <p:cNvPr id="26" name="Group 25">
            <a:extLst>
              <a:ext uri="{FF2B5EF4-FFF2-40B4-BE49-F238E27FC236}">
                <a16:creationId xmlns:a16="http://schemas.microsoft.com/office/drawing/2014/main" id="{6E5F1E30-7132-41B7-BBEF-6509BAEF1079}"/>
              </a:ext>
            </a:extLst>
          </p:cNvPr>
          <p:cNvGrpSpPr/>
          <p:nvPr/>
        </p:nvGrpSpPr>
        <p:grpSpPr>
          <a:xfrm>
            <a:off x="2065308" y="5191835"/>
            <a:ext cx="1998692" cy="738925"/>
            <a:chOff x="2162348" y="5030746"/>
            <a:chExt cx="1998692" cy="738925"/>
          </a:xfrm>
        </p:grpSpPr>
        <p:sp>
          <p:nvSpPr>
            <p:cNvPr id="28" name="Rectangle 6">
              <a:extLst>
                <a:ext uri="{FF2B5EF4-FFF2-40B4-BE49-F238E27FC236}">
                  <a16:creationId xmlns:a16="http://schemas.microsoft.com/office/drawing/2014/main" id="{BCB437E4-BDEA-4BB6-8BC0-F17F6BEA3D89}"/>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b="1" dirty="0">
                  <a:latin typeface="+mj-lt"/>
                  <a:ea typeface="Lato Black" charset="0"/>
                  <a:cs typeface="Lato Black" charset="0"/>
                  <a:sym typeface="Montserrat-Regular" charset="0"/>
                </a:rPr>
                <a:t>POST TITLE</a:t>
              </a:r>
            </a:p>
          </p:txBody>
        </p:sp>
        <p:sp>
          <p:nvSpPr>
            <p:cNvPr id="29" name="TextBox 28">
              <a:extLst>
                <a:ext uri="{FF2B5EF4-FFF2-40B4-BE49-F238E27FC236}">
                  <a16:creationId xmlns:a16="http://schemas.microsoft.com/office/drawing/2014/main" id="{61E1B6FB-0417-4F85-81ED-F12AAA838D55}"/>
                </a:ext>
              </a:extLst>
            </p:cNvPr>
            <p:cNvSpPr txBox="1"/>
            <p:nvPr/>
          </p:nvSpPr>
          <p:spPr>
            <a:xfrm>
              <a:off x="2162348" y="5294156"/>
              <a:ext cx="1998692" cy="475515"/>
            </a:xfrm>
            <a:prstGeom prst="rect">
              <a:avLst/>
            </a:prstGeom>
            <a:noFill/>
          </p:spPr>
          <p:txBody>
            <a:bodyPr wrap="square" rtlCol="0">
              <a:spAutoFit/>
            </a:bodyPr>
            <a:lstStyle/>
            <a:p>
              <a:pPr>
                <a:lnSpc>
                  <a:spcPts val="1600"/>
                </a:lnSpc>
              </a:pPr>
              <a:r>
                <a:rPr lang="en-US" sz="800" dirty="0">
                  <a:latin typeface="Montserrat Light" charset="0"/>
                  <a:ea typeface="Montserrat Light" charset="0"/>
                  <a:cs typeface="Montserrat Light" charset="0"/>
                </a:rPr>
                <a:t>Have them for one. Creepiest don't wherein seas our creeping.</a:t>
              </a:r>
            </a:p>
          </p:txBody>
        </p:sp>
      </p:grpSp>
      <p:grpSp>
        <p:nvGrpSpPr>
          <p:cNvPr id="30" name="Group 29">
            <a:extLst>
              <a:ext uri="{FF2B5EF4-FFF2-40B4-BE49-F238E27FC236}">
                <a16:creationId xmlns:a16="http://schemas.microsoft.com/office/drawing/2014/main" id="{D69EDC3E-D7C3-4187-96F3-B5C4A4D844BD}"/>
              </a:ext>
            </a:extLst>
          </p:cNvPr>
          <p:cNvGrpSpPr/>
          <p:nvPr/>
        </p:nvGrpSpPr>
        <p:grpSpPr>
          <a:xfrm>
            <a:off x="4779933" y="5191835"/>
            <a:ext cx="1998692" cy="738925"/>
            <a:chOff x="2162348" y="5030746"/>
            <a:chExt cx="1998692" cy="738925"/>
          </a:xfrm>
        </p:grpSpPr>
        <p:sp>
          <p:nvSpPr>
            <p:cNvPr id="31" name="Rectangle 6">
              <a:extLst>
                <a:ext uri="{FF2B5EF4-FFF2-40B4-BE49-F238E27FC236}">
                  <a16:creationId xmlns:a16="http://schemas.microsoft.com/office/drawing/2014/main" id="{199FCB63-2A82-4DC0-96BD-24D8260DA507}"/>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b="1" dirty="0">
                  <a:latin typeface="+mj-lt"/>
                  <a:ea typeface="Lato Black" charset="0"/>
                  <a:cs typeface="Lato Black" charset="0"/>
                  <a:sym typeface="Montserrat-Regular" charset="0"/>
                </a:rPr>
                <a:t>POST TITLE</a:t>
              </a:r>
            </a:p>
          </p:txBody>
        </p:sp>
        <p:sp>
          <p:nvSpPr>
            <p:cNvPr id="32" name="TextBox 31">
              <a:extLst>
                <a:ext uri="{FF2B5EF4-FFF2-40B4-BE49-F238E27FC236}">
                  <a16:creationId xmlns:a16="http://schemas.microsoft.com/office/drawing/2014/main" id="{45AD4E14-04D5-4B14-8C1D-DEE1581791D4}"/>
                </a:ext>
              </a:extLst>
            </p:cNvPr>
            <p:cNvSpPr txBox="1"/>
            <p:nvPr/>
          </p:nvSpPr>
          <p:spPr>
            <a:xfrm>
              <a:off x="2162348" y="5294156"/>
              <a:ext cx="1998692" cy="475515"/>
            </a:xfrm>
            <a:prstGeom prst="rect">
              <a:avLst/>
            </a:prstGeom>
            <a:noFill/>
          </p:spPr>
          <p:txBody>
            <a:bodyPr wrap="square" rtlCol="0">
              <a:spAutoFit/>
            </a:bodyPr>
            <a:lstStyle/>
            <a:p>
              <a:pPr>
                <a:lnSpc>
                  <a:spcPts val="1600"/>
                </a:lnSpc>
              </a:pPr>
              <a:r>
                <a:rPr lang="en-US" sz="800" dirty="0">
                  <a:latin typeface="Montserrat Light" charset="0"/>
                  <a:ea typeface="Montserrat Light" charset="0"/>
                  <a:cs typeface="Montserrat Light" charset="0"/>
                </a:rPr>
                <a:t>Have them for one. Creepiest don't wherein seas our creeping.</a:t>
              </a:r>
            </a:p>
          </p:txBody>
        </p:sp>
      </p:grpSp>
      <p:grpSp>
        <p:nvGrpSpPr>
          <p:cNvPr id="33" name="Group 32">
            <a:extLst>
              <a:ext uri="{FF2B5EF4-FFF2-40B4-BE49-F238E27FC236}">
                <a16:creationId xmlns:a16="http://schemas.microsoft.com/office/drawing/2014/main" id="{F4369883-DBA1-4C39-AC56-EB90EE78C1D9}"/>
              </a:ext>
            </a:extLst>
          </p:cNvPr>
          <p:cNvGrpSpPr/>
          <p:nvPr/>
        </p:nvGrpSpPr>
        <p:grpSpPr>
          <a:xfrm>
            <a:off x="7553435" y="5191835"/>
            <a:ext cx="1998692" cy="738925"/>
            <a:chOff x="2162348" y="5030746"/>
            <a:chExt cx="1998692" cy="738925"/>
          </a:xfrm>
        </p:grpSpPr>
        <p:sp>
          <p:nvSpPr>
            <p:cNvPr id="34" name="Rectangle 6">
              <a:extLst>
                <a:ext uri="{FF2B5EF4-FFF2-40B4-BE49-F238E27FC236}">
                  <a16:creationId xmlns:a16="http://schemas.microsoft.com/office/drawing/2014/main" id="{38AA8097-97C1-43DE-B04E-8716A9127687}"/>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b="1" dirty="0">
                  <a:latin typeface="+mj-lt"/>
                  <a:ea typeface="Lato Black" charset="0"/>
                  <a:cs typeface="Lato Black" charset="0"/>
                  <a:sym typeface="Montserrat-Regular" charset="0"/>
                </a:rPr>
                <a:t>POST TITLE</a:t>
              </a:r>
            </a:p>
          </p:txBody>
        </p:sp>
        <p:sp>
          <p:nvSpPr>
            <p:cNvPr id="35" name="TextBox 34">
              <a:extLst>
                <a:ext uri="{FF2B5EF4-FFF2-40B4-BE49-F238E27FC236}">
                  <a16:creationId xmlns:a16="http://schemas.microsoft.com/office/drawing/2014/main" id="{2D7AB745-0C48-4094-8539-9CD17B92EFFE}"/>
                </a:ext>
              </a:extLst>
            </p:cNvPr>
            <p:cNvSpPr txBox="1"/>
            <p:nvPr/>
          </p:nvSpPr>
          <p:spPr>
            <a:xfrm>
              <a:off x="2162348" y="5294156"/>
              <a:ext cx="1998692" cy="475515"/>
            </a:xfrm>
            <a:prstGeom prst="rect">
              <a:avLst/>
            </a:prstGeom>
            <a:noFill/>
          </p:spPr>
          <p:txBody>
            <a:bodyPr wrap="square" rtlCol="0">
              <a:spAutoFit/>
            </a:bodyPr>
            <a:lstStyle/>
            <a:p>
              <a:pPr>
                <a:lnSpc>
                  <a:spcPts val="1600"/>
                </a:lnSpc>
              </a:pPr>
              <a:r>
                <a:rPr lang="en-US" sz="800" dirty="0">
                  <a:latin typeface="Montserrat Light" charset="0"/>
                  <a:ea typeface="Montserrat Light" charset="0"/>
                  <a:cs typeface="Montserrat Light" charset="0"/>
                </a:rPr>
                <a:t>Have them for one. Creepiest don't wherein seas our creeping.</a:t>
              </a:r>
            </a:p>
          </p:txBody>
        </p:sp>
      </p:grpSp>
    </p:spTree>
    <p:extLst>
      <p:ext uri="{BB962C8B-B14F-4D97-AF65-F5344CB8AC3E}">
        <p14:creationId xmlns:p14="http://schemas.microsoft.com/office/powerpoint/2010/main" val="386050773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 name="Group 8">
            <a:extLst>
              <a:ext uri="{FF2B5EF4-FFF2-40B4-BE49-F238E27FC236}">
                <a16:creationId xmlns:a16="http://schemas.microsoft.com/office/drawing/2014/main" id="{A4DC1312-ED68-4E81-A6FD-A2CE8C06EF91}"/>
              </a:ext>
            </a:extLst>
          </p:cNvPr>
          <p:cNvGrpSpPr/>
          <p:nvPr/>
        </p:nvGrpSpPr>
        <p:grpSpPr>
          <a:xfrm>
            <a:off x="1399689" y="1754870"/>
            <a:ext cx="3943835" cy="3348260"/>
            <a:chOff x="1399689" y="956690"/>
            <a:chExt cx="3943835" cy="3348260"/>
          </a:xfrm>
        </p:grpSpPr>
        <p:grpSp>
          <p:nvGrpSpPr>
            <p:cNvPr id="12" name="Group 11">
              <a:extLst>
                <a:ext uri="{FF2B5EF4-FFF2-40B4-BE49-F238E27FC236}">
                  <a16:creationId xmlns:a16="http://schemas.microsoft.com/office/drawing/2014/main" id="{11C9F9FA-9B88-4E18-863A-5FB05890D2B3}"/>
                </a:ext>
              </a:extLst>
            </p:cNvPr>
            <p:cNvGrpSpPr/>
            <p:nvPr/>
          </p:nvGrpSpPr>
          <p:grpSpPr>
            <a:xfrm>
              <a:off x="1399689" y="2553050"/>
              <a:ext cx="3943835" cy="1751900"/>
              <a:chOff x="1399689" y="3554636"/>
              <a:chExt cx="3943835" cy="1751900"/>
            </a:xfrm>
          </p:grpSpPr>
          <p:sp>
            <p:nvSpPr>
              <p:cNvPr id="13" name="Rectangle 6">
                <a:extLst>
                  <a:ext uri="{FF2B5EF4-FFF2-40B4-BE49-F238E27FC236}">
                    <a16:creationId xmlns:a16="http://schemas.microsoft.com/office/drawing/2014/main" id="{911E5FE1-40C0-4CE1-9516-6C7D0CA2ED22}"/>
                  </a:ext>
                </a:extLst>
              </p:cNvPr>
              <p:cNvSpPr>
                <a:spLocks/>
              </p:cNvSpPr>
              <p:nvPr/>
            </p:nvSpPr>
            <p:spPr bwMode="auto">
              <a:xfrm>
                <a:off x="1485415" y="3554636"/>
                <a:ext cx="3353285" cy="7283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3000" b="1" dirty="0">
                    <a:latin typeface="+mj-lt"/>
                    <a:ea typeface="Lato Black" charset="0"/>
                    <a:cs typeface="Lato Black" charset="0"/>
                    <a:sym typeface="Montserrat-Regular" charset="0"/>
                  </a:rPr>
                  <a:t>HISTIRY</a:t>
                </a:r>
                <a:br>
                  <a:rPr lang="en-US" sz="3000" b="1" dirty="0">
                    <a:latin typeface="+mj-lt"/>
                    <a:ea typeface="Lato Black" charset="0"/>
                    <a:cs typeface="Lato Black" charset="0"/>
                    <a:sym typeface="Montserrat-Regular" charset="0"/>
                  </a:rPr>
                </a:br>
                <a:r>
                  <a:rPr lang="en-US" sz="3000" b="1" dirty="0">
                    <a:latin typeface="+mj-lt"/>
                    <a:ea typeface="Lato Black" charset="0"/>
                    <a:cs typeface="Lato Black" charset="0"/>
                    <a:sym typeface="Montserrat-Regular" charset="0"/>
                  </a:rPr>
                  <a:t>OF COMPANY</a:t>
                </a:r>
              </a:p>
            </p:txBody>
          </p:sp>
          <p:sp>
            <p:nvSpPr>
              <p:cNvPr id="14" name="TextBox 13">
                <a:extLst>
                  <a:ext uri="{FF2B5EF4-FFF2-40B4-BE49-F238E27FC236}">
                    <a16:creationId xmlns:a16="http://schemas.microsoft.com/office/drawing/2014/main" id="{8FF7406D-270D-43A6-AF40-5FAE99977BDE}"/>
                  </a:ext>
                </a:extLst>
              </p:cNvPr>
              <p:cNvSpPr txBox="1"/>
              <p:nvPr/>
            </p:nvSpPr>
            <p:spPr>
              <a:xfrm>
                <a:off x="1399689" y="4420652"/>
                <a:ext cx="3943835" cy="885884"/>
              </a:xfrm>
              <a:prstGeom prst="rect">
                <a:avLst/>
              </a:prstGeom>
              <a:noFill/>
            </p:spPr>
            <p:txBody>
              <a:bodyPr wrap="square" rtlCol="0">
                <a:spAutoFit/>
              </a:bodyPr>
              <a:lstStyle/>
              <a:p>
                <a:pPr>
                  <a:lnSpc>
                    <a:spcPts val="1600"/>
                  </a:lnSpc>
                </a:pPr>
                <a:r>
                  <a:rPr lang="en-US" sz="800" dirty="0">
                    <a:solidFill>
                      <a:schemeClr val="tx1">
                        <a:lumMod val="50000"/>
                        <a:lumOff val="50000"/>
                      </a:schemeClr>
                    </a:solidFill>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grpSp>
        <p:sp>
          <p:nvSpPr>
            <p:cNvPr id="16" name="Oval 15">
              <a:extLst>
                <a:ext uri="{FF2B5EF4-FFF2-40B4-BE49-F238E27FC236}">
                  <a16:creationId xmlns:a16="http://schemas.microsoft.com/office/drawing/2014/main" id="{3F659CEE-6288-4C00-822B-4AD42C0D57CD}"/>
                </a:ext>
              </a:extLst>
            </p:cNvPr>
            <p:cNvSpPr/>
            <p:nvPr/>
          </p:nvSpPr>
          <p:spPr bwMode="auto">
            <a:xfrm>
              <a:off x="1485415" y="956690"/>
              <a:ext cx="1081394" cy="1081394"/>
            </a:xfrm>
            <a:prstGeom prst="ellipse">
              <a:avLst/>
            </a:prstGeom>
            <a:solidFill>
              <a:schemeClr val="accent3"/>
            </a:soli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7" name="AutoShape 9">
              <a:extLst>
                <a:ext uri="{FF2B5EF4-FFF2-40B4-BE49-F238E27FC236}">
                  <a16:creationId xmlns:a16="http://schemas.microsoft.com/office/drawing/2014/main" id="{C568FDAD-1622-479A-BCD9-9C3DB792E2B4}"/>
                </a:ext>
              </a:extLst>
            </p:cNvPr>
            <p:cNvSpPr>
              <a:spLocks/>
            </p:cNvSpPr>
            <p:nvPr/>
          </p:nvSpPr>
          <p:spPr bwMode="auto">
            <a:xfrm>
              <a:off x="1697535" y="1141666"/>
              <a:ext cx="632833" cy="659446"/>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rgbClr val="FFFFFF"/>
            </a:solidFill>
            <a:ln>
              <a:noFill/>
            </a:ln>
          </p:spPr>
          <p:txBody>
            <a:bodyPr lIns="0" tIns="0" rIns="0" bIns="0"/>
            <a:lstStyle/>
            <a:p>
              <a:endParaRPr lang="en-US"/>
            </a:p>
          </p:txBody>
        </p:sp>
      </p:grpSp>
      <p:pic>
        <p:nvPicPr>
          <p:cNvPr id="5" name="Picture Placeholder 4">
            <a:extLst>
              <a:ext uri="{FF2B5EF4-FFF2-40B4-BE49-F238E27FC236}">
                <a16:creationId xmlns:a16="http://schemas.microsoft.com/office/drawing/2014/main" id="{3B0B55D5-02C3-48C3-B1D8-77962958BDA9}"/>
              </a:ext>
            </a:extLst>
          </p:cNvPr>
          <p:cNvPicPr>
            <a:picLocks noGrp="1" noChangeAspect="1"/>
          </p:cNvPicPr>
          <p:nvPr>
            <p:ph type="pic" sz="quarter" idx="12"/>
          </p:nvPr>
        </p:nvPicPr>
        <p:blipFill>
          <a:blip r:embed="rId2"/>
          <a:srcRect t="14320" b="14320"/>
          <a:stretch>
            <a:fillRect/>
          </a:stretch>
        </p:blipFill>
        <p:spPr/>
      </p:pic>
      <p:pic>
        <p:nvPicPr>
          <p:cNvPr id="10" name="Picture Placeholder 9">
            <a:extLst>
              <a:ext uri="{FF2B5EF4-FFF2-40B4-BE49-F238E27FC236}">
                <a16:creationId xmlns:a16="http://schemas.microsoft.com/office/drawing/2014/main" id="{DAEEB3E3-9C7C-49EA-BDDA-3B2203896924}"/>
              </a:ext>
            </a:extLst>
          </p:cNvPr>
          <p:cNvPicPr>
            <a:picLocks noGrp="1" noChangeAspect="1"/>
          </p:cNvPicPr>
          <p:nvPr>
            <p:ph type="pic" sz="quarter" idx="11"/>
          </p:nvPr>
        </p:nvPicPr>
        <p:blipFill>
          <a:blip r:embed="rId2"/>
          <a:srcRect t="322" b="322"/>
          <a:stretch>
            <a:fillRect/>
          </a:stretch>
        </p:blipFill>
        <p:spPr/>
      </p:pic>
    </p:spTree>
    <p:extLst>
      <p:ext uri="{BB962C8B-B14F-4D97-AF65-F5344CB8AC3E}">
        <p14:creationId xmlns:p14="http://schemas.microsoft.com/office/powerpoint/2010/main" val="107753805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Group 5">
            <a:extLst>
              <a:ext uri="{FF2B5EF4-FFF2-40B4-BE49-F238E27FC236}">
                <a16:creationId xmlns:a16="http://schemas.microsoft.com/office/drawing/2014/main" id="{48157CF4-E002-4EF6-A096-4BC2756385F9}"/>
              </a:ext>
            </a:extLst>
          </p:cNvPr>
          <p:cNvGrpSpPr/>
          <p:nvPr/>
        </p:nvGrpSpPr>
        <p:grpSpPr>
          <a:xfrm>
            <a:off x="1080293" y="2793354"/>
            <a:ext cx="10031414" cy="2668333"/>
            <a:chOff x="1104900" y="2094833"/>
            <a:chExt cx="10031414" cy="2668333"/>
          </a:xfrm>
        </p:grpSpPr>
        <p:grpSp>
          <p:nvGrpSpPr>
            <p:cNvPr id="5" name="Group 4">
              <a:extLst>
                <a:ext uri="{FF2B5EF4-FFF2-40B4-BE49-F238E27FC236}">
                  <a16:creationId xmlns:a16="http://schemas.microsoft.com/office/drawing/2014/main" id="{34E9CA56-397C-41EC-8BAF-F737E4567F94}"/>
                </a:ext>
              </a:extLst>
            </p:cNvPr>
            <p:cNvGrpSpPr/>
            <p:nvPr/>
          </p:nvGrpSpPr>
          <p:grpSpPr>
            <a:xfrm>
              <a:off x="6273800" y="2094833"/>
              <a:ext cx="4862514" cy="2668333"/>
              <a:chOff x="3619500" y="1635645"/>
              <a:chExt cx="4862514" cy="2668333"/>
            </a:xfrm>
          </p:grpSpPr>
          <p:sp>
            <p:nvSpPr>
              <p:cNvPr id="28" name="Rectangle 27">
                <a:extLst>
                  <a:ext uri="{FF2B5EF4-FFF2-40B4-BE49-F238E27FC236}">
                    <a16:creationId xmlns:a16="http://schemas.microsoft.com/office/drawing/2014/main" id="{F4C9C48E-FD8D-4009-A398-09B0B3CA18DD}"/>
                  </a:ext>
                </a:extLst>
              </p:cNvPr>
              <p:cNvSpPr/>
              <p:nvPr/>
            </p:nvSpPr>
            <p:spPr bwMode="auto">
              <a:xfrm>
                <a:off x="3619500" y="1635645"/>
                <a:ext cx="4862514" cy="2668333"/>
              </a:xfrm>
              <a:prstGeom prst="rect">
                <a:avLst/>
              </a:prstGeom>
              <a:noFill/>
              <a:ln w="25400" cap="flat" cmpd="sng" algn="ctr">
                <a:solidFill>
                  <a:schemeClr val="tx1">
                    <a:alpha val="10000"/>
                  </a:schemeClr>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9" name="Rectangle 4">
                <a:extLst>
                  <a:ext uri="{FF2B5EF4-FFF2-40B4-BE49-F238E27FC236}">
                    <a16:creationId xmlns:a16="http://schemas.microsoft.com/office/drawing/2014/main" id="{93C5B3B7-5C4F-475F-B6A5-6F1545AEEB30}"/>
                  </a:ext>
                </a:extLst>
              </p:cNvPr>
              <p:cNvSpPr>
                <a:spLocks/>
              </p:cNvSpPr>
              <p:nvPr/>
            </p:nvSpPr>
            <p:spPr bwMode="auto">
              <a:xfrm>
                <a:off x="3726002" y="1731804"/>
                <a:ext cx="4677334" cy="420305"/>
              </a:xfrm>
              <a:prstGeom prst="rect">
                <a:avLst/>
              </a:prstGeom>
              <a:solidFill>
                <a:schemeClr val="tx1">
                  <a:alpha val="5000"/>
                </a:schemeClr>
              </a:solidFill>
              <a:ln>
                <a:noFill/>
              </a:ln>
            </p:spPr>
            <p:txBody>
              <a:bodyPr lIns="0" tIns="0" rIns="0" bIns="0"/>
              <a:lstStyle/>
              <a:p>
                <a:endParaRPr lang="en-US"/>
              </a:p>
            </p:txBody>
          </p:sp>
          <p:cxnSp>
            <p:nvCxnSpPr>
              <p:cNvPr id="30" name="Straight Connector 29">
                <a:extLst>
                  <a:ext uri="{FF2B5EF4-FFF2-40B4-BE49-F238E27FC236}">
                    <a16:creationId xmlns:a16="http://schemas.microsoft.com/office/drawing/2014/main" id="{334CDDDB-8704-4A99-8865-4AC82BF4E60A}"/>
                  </a:ext>
                </a:extLst>
              </p:cNvPr>
              <p:cNvCxnSpPr>
                <a:cxnSpLocks/>
              </p:cNvCxnSpPr>
              <p:nvPr/>
            </p:nvCxnSpPr>
            <p:spPr bwMode="auto">
              <a:xfrm flipV="1">
                <a:off x="3759616" y="2570989"/>
                <a:ext cx="4628808" cy="1"/>
              </a:xfrm>
              <a:prstGeom prst="line">
                <a:avLst/>
              </a:prstGeom>
              <a:blipFill dpi="0" rotWithShape="0">
                <a:blip r:embed="rId2"/>
                <a:srcRect/>
                <a:tile tx="0" ty="0" sx="100000" sy="100000" flip="none" algn="tl"/>
              </a:blipFill>
              <a:ln w="12700" cap="flat" cmpd="sng" algn="ctr">
                <a:solidFill>
                  <a:schemeClr val="tx1">
                    <a:alpha val="4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cxnSp>
            <p:nvCxnSpPr>
              <p:cNvPr id="31" name="Straight Connector 30">
                <a:extLst>
                  <a:ext uri="{FF2B5EF4-FFF2-40B4-BE49-F238E27FC236}">
                    <a16:creationId xmlns:a16="http://schemas.microsoft.com/office/drawing/2014/main" id="{B44255E9-044A-479A-9819-B07A0F04039E}"/>
                  </a:ext>
                </a:extLst>
              </p:cNvPr>
              <p:cNvCxnSpPr>
                <a:cxnSpLocks/>
              </p:cNvCxnSpPr>
              <p:nvPr/>
            </p:nvCxnSpPr>
            <p:spPr bwMode="auto">
              <a:xfrm flipV="1">
                <a:off x="3759616" y="3102865"/>
                <a:ext cx="4628808" cy="1"/>
              </a:xfrm>
              <a:prstGeom prst="line">
                <a:avLst/>
              </a:prstGeom>
              <a:blipFill dpi="0" rotWithShape="0">
                <a:blip r:embed="rId2"/>
                <a:srcRect/>
                <a:tile tx="0" ty="0" sx="100000" sy="100000" flip="none" algn="tl"/>
              </a:blipFill>
              <a:ln w="12700" cap="flat" cmpd="sng" algn="ctr">
                <a:solidFill>
                  <a:schemeClr val="tx1">
                    <a:alpha val="4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cxnSp>
            <p:nvCxnSpPr>
              <p:cNvPr id="32" name="Straight Connector 31">
                <a:extLst>
                  <a:ext uri="{FF2B5EF4-FFF2-40B4-BE49-F238E27FC236}">
                    <a16:creationId xmlns:a16="http://schemas.microsoft.com/office/drawing/2014/main" id="{803DE671-74AC-4CE7-B4C5-81B5E55E8F3A}"/>
                  </a:ext>
                </a:extLst>
              </p:cNvPr>
              <p:cNvCxnSpPr>
                <a:cxnSpLocks/>
              </p:cNvCxnSpPr>
              <p:nvPr/>
            </p:nvCxnSpPr>
            <p:spPr bwMode="auto">
              <a:xfrm flipV="1">
                <a:off x="3759616" y="3634742"/>
                <a:ext cx="4628808" cy="1"/>
              </a:xfrm>
              <a:prstGeom prst="line">
                <a:avLst/>
              </a:prstGeom>
              <a:blipFill dpi="0" rotWithShape="0">
                <a:blip r:embed="rId2"/>
                <a:srcRect/>
                <a:tile tx="0" ty="0" sx="100000" sy="100000" flip="none" algn="tl"/>
              </a:blipFill>
              <a:ln w="12700" cap="flat" cmpd="sng" algn="ctr">
                <a:solidFill>
                  <a:schemeClr val="tx1">
                    <a:alpha val="4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sp>
            <p:nvSpPr>
              <p:cNvPr id="33" name="Rectangle 17">
                <a:extLst>
                  <a:ext uri="{FF2B5EF4-FFF2-40B4-BE49-F238E27FC236}">
                    <a16:creationId xmlns:a16="http://schemas.microsoft.com/office/drawing/2014/main" id="{EAA01122-7ED4-4E5D-B567-A981CB01C1E4}"/>
                  </a:ext>
                </a:extLst>
              </p:cNvPr>
              <p:cNvSpPr>
                <a:spLocks/>
              </p:cNvSpPr>
              <p:nvPr/>
            </p:nvSpPr>
            <p:spPr bwMode="auto">
              <a:xfrm>
                <a:off x="3919185" y="1754695"/>
                <a:ext cx="1360505" cy="3264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200" b="1" dirty="0">
                    <a:solidFill>
                      <a:schemeClr val="tx1"/>
                    </a:solidFill>
                    <a:latin typeface="+mj-lt"/>
                    <a:ea typeface="Lato" charset="0"/>
                    <a:cs typeface="Lato" charset="0"/>
                    <a:sym typeface="Montserrat-Regular" charset="0"/>
                  </a:rPr>
                  <a:t>LOREM IPSUM</a:t>
                </a:r>
              </a:p>
            </p:txBody>
          </p:sp>
          <p:sp>
            <p:nvSpPr>
              <p:cNvPr id="34" name="Rectangle 17">
                <a:extLst>
                  <a:ext uri="{FF2B5EF4-FFF2-40B4-BE49-F238E27FC236}">
                    <a16:creationId xmlns:a16="http://schemas.microsoft.com/office/drawing/2014/main" id="{7C7619F2-5C8A-42FC-B19B-25494E79BE25}"/>
                  </a:ext>
                </a:extLst>
              </p:cNvPr>
              <p:cNvSpPr>
                <a:spLocks/>
              </p:cNvSpPr>
              <p:nvPr/>
            </p:nvSpPr>
            <p:spPr bwMode="auto">
              <a:xfrm>
                <a:off x="6759242" y="1754695"/>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200" b="1" dirty="0">
                    <a:solidFill>
                      <a:schemeClr val="tx1"/>
                    </a:solidFill>
                    <a:latin typeface="+mj-lt"/>
                    <a:ea typeface="Lato" charset="0"/>
                    <a:cs typeface="Lato" charset="0"/>
                    <a:sym typeface="Montserrat-Regular" charset="0"/>
                  </a:rPr>
                  <a:t>DOLOR SIT AMET</a:t>
                </a:r>
              </a:p>
            </p:txBody>
          </p:sp>
          <p:sp>
            <p:nvSpPr>
              <p:cNvPr id="35" name="Rectangle 17">
                <a:extLst>
                  <a:ext uri="{FF2B5EF4-FFF2-40B4-BE49-F238E27FC236}">
                    <a16:creationId xmlns:a16="http://schemas.microsoft.com/office/drawing/2014/main" id="{F7BA5B93-8682-4713-A6EA-2ED2788B690F}"/>
                  </a:ext>
                </a:extLst>
              </p:cNvPr>
              <p:cNvSpPr>
                <a:spLocks/>
              </p:cNvSpPr>
              <p:nvPr/>
            </p:nvSpPr>
            <p:spPr bwMode="auto">
              <a:xfrm>
                <a:off x="3726002" y="2077277"/>
                <a:ext cx="2369998" cy="6356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100"/>
                  </a:lnSpc>
                </a:pPr>
                <a:r>
                  <a:rPr lang="en-US" sz="800" dirty="0">
                    <a:solidFill>
                      <a:schemeClr val="tx1"/>
                    </a:solidFill>
                    <a:latin typeface="+mj-lt"/>
                    <a:ea typeface="Lato" charset="0"/>
                    <a:cs typeface="Lato" charset="0"/>
                    <a:sym typeface="Montserrat-Regular" charset="0"/>
                  </a:rPr>
                  <a:t>This letterhead design is meant to project an image of professionalism.</a:t>
                </a:r>
              </a:p>
            </p:txBody>
          </p:sp>
          <p:sp>
            <p:nvSpPr>
              <p:cNvPr id="36" name="Rectangle 17">
                <a:extLst>
                  <a:ext uri="{FF2B5EF4-FFF2-40B4-BE49-F238E27FC236}">
                    <a16:creationId xmlns:a16="http://schemas.microsoft.com/office/drawing/2014/main" id="{973D631E-A31E-4BCE-8915-66106857A085}"/>
                  </a:ext>
                </a:extLst>
              </p:cNvPr>
              <p:cNvSpPr>
                <a:spLocks/>
              </p:cNvSpPr>
              <p:nvPr/>
            </p:nvSpPr>
            <p:spPr bwMode="auto">
              <a:xfrm>
                <a:off x="6759242" y="2166175"/>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b="1" dirty="0">
                    <a:solidFill>
                      <a:schemeClr val="tx1"/>
                    </a:solidFill>
                    <a:latin typeface="+mj-lt"/>
                    <a:ea typeface="Lato" charset="0"/>
                    <a:cs typeface="Lato" charset="0"/>
                    <a:sym typeface="Montserrat-Regular" charset="0"/>
                  </a:rPr>
                  <a:t>2017</a:t>
                </a:r>
              </a:p>
            </p:txBody>
          </p:sp>
          <p:sp>
            <p:nvSpPr>
              <p:cNvPr id="38" name="Rectangle 17">
                <a:extLst>
                  <a:ext uri="{FF2B5EF4-FFF2-40B4-BE49-F238E27FC236}">
                    <a16:creationId xmlns:a16="http://schemas.microsoft.com/office/drawing/2014/main" id="{96173DBB-87B7-4A37-80C6-BA34F6098E0D}"/>
                  </a:ext>
                </a:extLst>
              </p:cNvPr>
              <p:cNvSpPr>
                <a:spLocks/>
              </p:cNvSpPr>
              <p:nvPr/>
            </p:nvSpPr>
            <p:spPr bwMode="auto">
              <a:xfrm>
                <a:off x="3726002" y="2607629"/>
                <a:ext cx="2369998" cy="6356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100"/>
                  </a:lnSpc>
                </a:pPr>
                <a:r>
                  <a:rPr lang="en-US" sz="800" dirty="0">
                    <a:solidFill>
                      <a:schemeClr val="tx1"/>
                    </a:solidFill>
                    <a:latin typeface="+mj-lt"/>
                    <a:ea typeface="Lato" charset="0"/>
                    <a:cs typeface="Lato" charset="0"/>
                    <a:sym typeface="Montserrat-Regular" charset="0"/>
                  </a:rPr>
                  <a:t>This letterhead design is meant to project an image of professionalism.</a:t>
                </a:r>
              </a:p>
            </p:txBody>
          </p:sp>
          <p:sp>
            <p:nvSpPr>
              <p:cNvPr id="40" name="Rectangle 17">
                <a:extLst>
                  <a:ext uri="{FF2B5EF4-FFF2-40B4-BE49-F238E27FC236}">
                    <a16:creationId xmlns:a16="http://schemas.microsoft.com/office/drawing/2014/main" id="{E680E69B-8397-40FF-8220-894B47DF4005}"/>
                  </a:ext>
                </a:extLst>
              </p:cNvPr>
              <p:cNvSpPr>
                <a:spLocks/>
              </p:cNvSpPr>
              <p:nvPr/>
            </p:nvSpPr>
            <p:spPr bwMode="auto">
              <a:xfrm>
                <a:off x="6759242" y="2696527"/>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b="1" dirty="0">
                    <a:solidFill>
                      <a:schemeClr val="tx1"/>
                    </a:solidFill>
                    <a:latin typeface="+mj-lt"/>
                    <a:ea typeface="Lato" charset="0"/>
                    <a:cs typeface="Lato" charset="0"/>
                    <a:sym typeface="Montserrat-Regular" charset="0"/>
                  </a:rPr>
                  <a:t>2014</a:t>
                </a:r>
              </a:p>
            </p:txBody>
          </p:sp>
          <p:sp>
            <p:nvSpPr>
              <p:cNvPr id="60" name="Rectangle 17">
                <a:extLst>
                  <a:ext uri="{FF2B5EF4-FFF2-40B4-BE49-F238E27FC236}">
                    <a16:creationId xmlns:a16="http://schemas.microsoft.com/office/drawing/2014/main" id="{2A1B09EE-2D11-405D-BB51-65C097479F9F}"/>
                  </a:ext>
                </a:extLst>
              </p:cNvPr>
              <p:cNvSpPr>
                <a:spLocks/>
              </p:cNvSpPr>
              <p:nvPr/>
            </p:nvSpPr>
            <p:spPr bwMode="auto">
              <a:xfrm>
                <a:off x="3726002" y="3137981"/>
                <a:ext cx="2369998" cy="6356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100"/>
                  </a:lnSpc>
                </a:pPr>
                <a:r>
                  <a:rPr lang="en-US" sz="800" dirty="0">
                    <a:solidFill>
                      <a:schemeClr val="tx1"/>
                    </a:solidFill>
                    <a:latin typeface="+mj-lt"/>
                    <a:ea typeface="Lato" charset="0"/>
                    <a:cs typeface="Lato" charset="0"/>
                    <a:sym typeface="Montserrat-Regular" charset="0"/>
                  </a:rPr>
                  <a:t>This letterhead design is meant to project an image </a:t>
                </a:r>
                <a:r>
                  <a:rPr lang="en-US" sz="800">
                    <a:solidFill>
                      <a:schemeClr val="tx1"/>
                    </a:solidFill>
                    <a:latin typeface="+mj-lt"/>
                    <a:ea typeface="Lato" charset="0"/>
                    <a:cs typeface="Lato" charset="0"/>
                    <a:sym typeface="Montserrat-Regular" charset="0"/>
                  </a:rPr>
                  <a:t>of professionalism.</a:t>
                </a:r>
                <a:endParaRPr lang="en-US" sz="800" dirty="0">
                  <a:solidFill>
                    <a:schemeClr val="tx1"/>
                  </a:solidFill>
                  <a:latin typeface="+mj-lt"/>
                  <a:ea typeface="Lato" charset="0"/>
                  <a:cs typeface="Lato" charset="0"/>
                  <a:sym typeface="Montserrat-Regular" charset="0"/>
                </a:endParaRPr>
              </a:p>
            </p:txBody>
          </p:sp>
          <p:sp>
            <p:nvSpPr>
              <p:cNvPr id="61" name="Rectangle 17">
                <a:extLst>
                  <a:ext uri="{FF2B5EF4-FFF2-40B4-BE49-F238E27FC236}">
                    <a16:creationId xmlns:a16="http://schemas.microsoft.com/office/drawing/2014/main" id="{2162382C-F561-4AFC-9C16-5E037BDF3202}"/>
                  </a:ext>
                </a:extLst>
              </p:cNvPr>
              <p:cNvSpPr>
                <a:spLocks/>
              </p:cNvSpPr>
              <p:nvPr/>
            </p:nvSpPr>
            <p:spPr bwMode="auto">
              <a:xfrm>
                <a:off x="6759242" y="3226879"/>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b="1" dirty="0">
                    <a:solidFill>
                      <a:schemeClr val="tx1"/>
                    </a:solidFill>
                    <a:latin typeface="+mj-lt"/>
                    <a:ea typeface="Lato" charset="0"/>
                    <a:cs typeface="Lato" charset="0"/>
                    <a:sym typeface="Montserrat-Regular" charset="0"/>
                  </a:rPr>
                  <a:t>2005</a:t>
                </a:r>
              </a:p>
            </p:txBody>
          </p:sp>
          <p:sp>
            <p:nvSpPr>
              <p:cNvPr id="62" name="Rectangle 17">
                <a:extLst>
                  <a:ext uri="{FF2B5EF4-FFF2-40B4-BE49-F238E27FC236}">
                    <a16:creationId xmlns:a16="http://schemas.microsoft.com/office/drawing/2014/main" id="{2FE16394-22CB-447E-8E84-33193ED8877E}"/>
                  </a:ext>
                </a:extLst>
              </p:cNvPr>
              <p:cNvSpPr>
                <a:spLocks/>
              </p:cNvSpPr>
              <p:nvPr/>
            </p:nvSpPr>
            <p:spPr bwMode="auto">
              <a:xfrm>
                <a:off x="3726002" y="3668333"/>
                <a:ext cx="2369998" cy="6356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100"/>
                  </a:lnSpc>
                </a:pPr>
                <a:r>
                  <a:rPr lang="en-US" sz="800" dirty="0">
                    <a:solidFill>
                      <a:schemeClr val="tx1"/>
                    </a:solidFill>
                    <a:latin typeface="+mj-lt"/>
                    <a:ea typeface="Lato" charset="0"/>
                    <a:cs typeface="Lato" charset="0"/>
                    <a:sym typeface="Montserrat-Regular" charset="0"/>
                  </a:rPr>
                  <a:t>This letterhead design is meant to project an image </a:t>
                </a:r>
                <a:r>
                  <a:rPr lang="en-US" sz="800">
                    <a:solidFill>
                      <a:schemeClr val="tx1"/>
                    </a:solidFill>
                    <a:latin typeface="+mj-lt"/>
                    <a:ea typeface="Lato" charset="0"/>
                    <a:cs typeface="Lato" charset="0"/>
                    <a:sym typeface="Montserrat-Regular" charset="0"/>
                  </a:rPr>
                  <a:t>of professionalism.</a:t>
                </a:r>
                <a:endParaRPr lang="en-US" sz="800" dirty="0">
                  <a:solidFill>
                    <a:schemeClr val="tx1"/>
                  </a:solidFill>
                  <a:latin typeface="+mj-lt"/>
                  <a:ea typeface="Lato" charset="0"/>
                  <a:cs typeface="Lato" charset="0"/>
                  <a:sym typeface="Montserrat-Regular" charset="0"/>
                </a:endParaRPr>
              </a:p>
            </p:txBody>
          </p:sp>
          <p:sp>
            <p:nvSpPr>
              <p:cNvPr id="63" name="Rectangle 17">
                <a:extLst>
                  <a:ext uri="{FF2B5EF4-FFF2-40B4-BE49-F238E27FC236}">
                    <a16:creationId xmlns:a16="http://schemas.microsoft.com/office/drawing/2014/main" id="{94839AC5-8A85-4D99-8590-91FBC3244DCF}"/>
                  </a:ext>
                </a:extLst>
              </p:cNvPr>
              <p:cNvSpPr>
                <a:spLocks/>
              </p:cNvSpPr>
              <p:nvPr/>
            </p:nvSpPr>
            <p:spPr bwMode="auto">
              <a:xfrm>
                <a:off x="6759242" y="3757231"/>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b="1" dirty="0">
                    <a:solidFill>
                      <a:schemeClr val="tx1"/>
                    </a:solidFill>
                    <a:latin typeface="+mj-lt"/>
                    <a:ea typeface="Lato" charset="0"/>
                    <a:cs typeface="Lato" charset="0"/>
                    <a:sym typeface="Montserrat-Regular" charset="0"/>
                  </a:rPr>
                  <a:t>2003</a:t>
                </a:r>
              </a:p>
            </p:txBody>
          </p:sp>
        </p:grpSp>
        <p:grpSp>
          <p:nvGrpSpPr>
            <p:cNvPr id="64" name="Group 63">
              <a:extLst>
                <a:ext uri="{FF2B5EF4-FFF2-40B4-BE49-F238E27FC236}">
                  <a16:creationId xmlns:a16="http://schemas.microsoft.com/office/drawing/2014/main" id="{FC8E95BA-185D-48E8-90E2-0510925F0013}"/>
                </a:ext>
              </a:extLst>
            </p:cNvPr>
            <p:cNvGrpSpPr/>
            <p:nvPr/>
          </p:nvGrpSpPr>
          <p:grpSpPr>
            <a:xfrm>
              <a:off x="1104900" y="2094833"/>
              <a:ext cx="4862514" cy="2668333"/>
              <a:chOff x="3619500" y="1635645"/>
              <a:chExt cx="4862514" cy="2668333"/>
            </a:xfrm>
          </p:grpSpPr>
          <p:sp>
            <p:nvSpPr>
              <p:cNvPr id="65" name="Rectangle 64">
                <a:extLst>
                  <a:ext uri="{FF2B5EF4-FFF2-40B4-BE49-F238E27FC236}">
                    <a16:creationId xmlns:a16="http://schemas.microsoft.com/office/drawing/2014/main" id="{205DF852-87DA-47E0-8BBD-F8E649E90C62}"/>
                  </a:ext>
                </a:extLst>
              </p:cNvPr>
              <p:cNvSpPr/>
              <p:nvPr/>
            </p:nvSpPr>
            <p:spPr bwMode="auto">
              <a:xfrm>
                <a:off x="3619500" y="1635645"/>
                <a:ext cx="4862514" cy="2668333"/>
              </a:xfrm>
              <a:prstGeom prst="rect">
                <a:avLst/>
              </a:prstGeom>
              <a:noFill/>
              <a:ln w="25400" cap="flat" cmpd="sng" algn="ctr">
                <a:solidFill>
                  <a:schemeClr val="tx1">
                    <a:alpha val="10000"/>
                  </a:schemeClr>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66" name="Rectangle 4">
                <a:extLst>
                  <a:ext uri="{FF2B5EF4-FFF2-40B4-BE49-F238E27FC236}">
                    <a16:creationId xmlns:a16="http://schemas.microsoft.com/office/drawing/2014/main" id="{B60E31B3-7E87-40DA-B3C5-F64805A8D2F7}"/>
                  </a:ext>
                </a:extLst>
              </p:cNvPr>
              <p:cNvSpPr>
                <a:spLocks/>
              </p:cNvSpPr>
              <p:nvPr/>
            </p:nvSpPr>
            <p:spPr bwMode="auto">
              <a:xfrm>
                <a:off x="3726002" y="1731804"/>
                <a:ext cx="4677334" cy="420305"/>
              </a:xfrm>
              <a:prstGeom prst="rect">
                <a:avLst/>
              </a:prstGeom>
              <a:solidFill>
                <a:schemeClr val="tx1">
                  <a:alpha val="5000"/>
                </a:schemeClr>
              </a:solidFill>
              <a:ln>
                <a:noFill/>
              </a:ln>
            </p:spPr>
            <p:txBody>
              <a:bodyPr lIns="0" tIns="0" rIns="0" bIns="0"/>
              <a:lstStyle/>
              <a:p>
                <a:endParaRPr lang="en-US"/>
              </a:p>
            </p:txBody>
          </p:sp>
          <p:cxnSp>
            <p:nvCxnSpPr>
              <p:cNvPr id="67" name="Straight Connector 66">
                <a:extLst>
                  <a:ext uri="{FF2B5EF4-FFF2-40B4-BE49-F238E27FC236}">
                    <a16:creationId xmlns:a16="http://schemas.microsoft.com/office/drawing/2014/main" id="{DA716C54-95D0-4171-8147-DD7993C4F7D8}"/>
                  </a:ext>
                </a:extLst>
              </p:cNvPr>
              <p:cNvCxnSpPr>
                <a:cxnSpLocks/>
              </p:cNvCxnSpPr>
              <p:nvPr/>
            </p:nvCxnSpPr>
            <p:spPr bwMode="auto">
              <a:xfrm flipV="1">
                <a:off x="3759616" y="2570989"/>
                <a:ext cx="4628808" cy="1"/>
              </a:xfrm>
              <a:prstGeom prst="line">
                <a:avLst/>
              </a:prstGeom>
              <a:blipFill dpi="0" rotWithShape="0">
                <a:blip r:embed="rId2"/>
                <a:srcRect/>
                <a:tile tx="0" ty="0" sx="100000" sy="100000" flip="none" algn="tl"/>
              </a:blipFill>
              <a:ln w="12700" cap="flat" cmpd="sng" algn="ctr">
                <a:solidFill>
                  <a:schemeClr val="tx1">
                    <a:alpha val="4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cxnSp>
            <p:nvCxnSpPr>
              <p:cNvPr id="68" name="Straight Connector 67">
                <a:extLst>
                  <a:ext uri="{FF2B5EF4-FFF2-40B4-BE49-F238E27FC236}">
                    <a16:creationId xmlns:a16="http://schemas.microsoft.com/office/drawing/2014/main" id="{6A130F90-6233-4E30-B258-E974E9971506}"/>
                  </a:ext>
                </a:extLst>
              </p:cNvPr>
              <p:cNvCxnSpPr>
                <a:cxnSpLocks/>
              </p:cNvCxnSpPr>
              <p:nvPr/>
            </p:nvCxnSpPr>
            <p:spPr bwMode="auto">
              <a:xfrm flipV="1">
                <a:off x="3759616" y="3102865"/>
                <a:ext cx="4628808" cy="1"/>
              </a:xfrm>
              <a:prstGeom prst="line">
                <a:avLst/>
              </a:prstGeom>
              <a:blipFill dpi="0" rotWithShape="0">
                <a:blip r:embed="rId2"/>
                <a:srcRect/>
                <a:tile tx="0" ty="0" sx="100000" sy="100000" flip="none" algn="tl"/>
              </a:blipFill>
              <a:ln w="12700" cap="flat" cmpd="sng" algn="ctr">
                <a:solidFill>
                  <a:schemeClr val="tx1">
                    <a:alpha val="4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cxnSp>
            <p:nvCxnSpPr>
              <p:cNvPr id="69" name="Straight Connector 68">
                <a:extLst>
                  <a:ext uri="{FF2B5EF4-FFF2-40B4-BE49-F238E27FC236}">
                    <a16:creationId xmlns:a16="http://schemas.microsoft.com/office/drawing/2014/main" id="{7E41694B-34E8-460C-8AEB-CF39DFC095D7}"/>
                  </a:ext>
                </a:extLst>
              </p:cNvPr>
              <p:cNvCxnSpPr>
                <a:cxnSpLocks/>
              </p:cNvCxnSpPr>
              <p:nvPr/>
            </p:nvCxnSpPr>
            <p:spPr bwMode="auto">
              <a:xfrm flipV="1">
                <a:off x="3759616" y="3634742"/>
                <a:ext cx="4628808" cy="1"/>
              </a:xfrm>
              <a:prstGeom prst="line">
                <a:avLst/>
              </a:prstGeom>
              <a:blipFill dpi="0" rotWithShape="0">
                <a:blip r:embed="rId2"/>
                <a:srcRect/>
                <a:tile tx="0" ty="0" sx="100000" sy="100000" flip="none" algn="tl"/>
              </a:blipFill>
              <a:ln w="12700" cap="flat" cmpd="sng" algn="ctr">
                <a:solidFill>
                  <a:schemeClr val="tx1">
                    <a:alpha val="4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sp>
            <p:nvSpPr>
              <p:cNvPr id="70" name="Rectangle 17">
                <a:extLst>
                  <a:ext uri="{FF2B5EF4-FFF2-40B4-BE49-F238E27FC236}">
                    <a16:creationId xmlns:a16="http://schemas.microsoft.com/office/drawing/2014/main" id="{56DF1DFB-E69F-40DF-826D-47F147B0E5CC}"/>
                  </a:ext>
                </a:extLst>
              </p:cNvPr>
              <p:cNvSpPr>
                <a:spLocks/>
              </p:cNvSpPr>
              <p:nvPr/>
            </p:nvSpPr>
            <p:spPr bwMode="auto">
              <a:xfrm>
                <a:off x="3919185" y="1754695"/>
                <a:ext cx="1360505" cy="3264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200" b="1" dirty="0">
                    <a:solidFill>
                      <a:schemeClr val="tx1"/>
                    </a:solidFill>
                    <a:latin typeface="+mj-lt"/>
                    <a:ea typeface="Lato" charset="0"/>
                    <a:cs typeface="Lato" charset="0"/>
                    <a:sym typeface="Montserrat-Regular" charset="0"/>
                  </a:rPr>
                  <a:t>LOREM IPSUM</a:t>
                </a:r>
              </a:p>
            </p:txBody>
          </p:sp>
          <p:sp>
            <p:nvSpPr>
              <p:cNvPr id="71" name="Rectangle 17">
                <a:extLst>
                  <a:ext uri="{FF2B5EF4-FFF2-40B4-BE49-F238E27FC236}">
                    <a16:creationId xmlns:a16="http://schemas.microsoft.com/office/drawing/2014/main" id="{CB7E1C88-BEF4-4BA8-81F5-E27743E790B2}"/>
                  </a:ext>
                </a:extLst>
              </p:cNvPr>
              <p:cNvSpPr>
                <a:spLocks/>
              </p:cNvSpPr>
              <p:nvPr/>
            </p:nvSpPr>
            <p:spPr bwMode="auto">
              <a:xfrm>
                <a:off x="6759242" y="1754695"/>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1200" b="1" dirty="0">
                    <a:solidFill>
                      <a:schemeClr val="tx1"/>
                    </a:solidFill>
                    <a:latin typeface="+mj-lt"/>
                    <a:ea typeface="Lato" charset="0"/>
                    <a:cs typeface="Lato" charset="0"/>
                    <a:sym typeface="Montserrat-Regular" charset="0"/>
                  </a:rPr>
                  <a:t>DOLOR SIT AMET</a:t>
                </a:r>
              </a:p>
            </p:txBody>
          </p:sp>
          <p:sp>
            <p:nvSpPr>
              <p:cNvPr id="72" name="Rectangle 17">
                <a:extLst>
                  <a:ext uri="{FF2B5EF4-FFF2-40B4-BE49-F238E27FC236}">
                    <a16:creationId xmlns:a16="http://schemas.microsoft.com/office/drawing/2014/main" id="{B5D3239D-6FB9-4F7B-8BE2-2E512C6C56B7}"/>
                  </a:ext>
                </a:extLst>
              </p:cNvPr>
              <p:cNvSpPr>
                <a:spLocks/>
              </p:cNvSpPr>
              <p:nvPr/>
            </p:nvSpPr>
            <p:spPr bwMode="auto">
              <a:xfrm>
                <a:off x="3726002" y="2077277"/>
                <a:ext cx="2369998" cy="6356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100"/>
                  </a:lnSpc>
                </a:pPr>
                <a:r>
                  <a:rPr lang="en-US" sz="800" dirty="0">
                    <a:solidFill>
                      <a:schemeClr val="tx1"/>
                    </a:solidFill>
                    <a:latin typeface="+mj-lt"/>
                    <a:ea typeface="Lato" charset="0"/>
                    <a:cs typeface="Lato" charset="0"/>
                    <a:sym typeface="Montserrat-Regular" charset="0"/>
                  </a:rPr>
                  <a:t>This letterhead design is meant to project an image of professionalism.</a:t>
                </a:r>
              </a:p>
            </p:txBody>
          </p:sp>
          <p:sp>
            <p:nvSpPr>
              <p:cNvPr id="73" name="Rectangle 17">
                <a:extLst>
                  <a:ext uri="{FF2B5EF4-FFF2-40B4-BE49-F238E27FC236}">
                    <a16:creationId xmlns:a16="http://schemas.microsoft.com/office/drawing/2014/main" id="{6D175D8C-9CAB-4B29-835D-E68F00612732}"/>
                  </a:ext>
                </a:extLst>
              </p:cNvPr>
              <p:cNvSpPr>
                <a:spLocks/>
              </p:cNvSpPr>
              <p:nvPr/>
            </p:nvSpPr>
            <p:spPr bwMode="auto">
              <a:xfrm>
                <a:off x="6759242" y="2166175"/>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b="1" dirty="0">
                    <a:solidFill>
                      <a:schemeClr val="tx1"/>
                    </a:solidFill>
                    <a:latin typeface="+mj-lt"/>
                    <a:ea typeface="Lato" charset="0"/>
                    <a:cs typeface="Lato" charset="0"/>
                    <a:sym typeface="Montserrat-Regular" charset="0"/>
                  </a:rPr>
                  <a:t>2017</a:t>
                </a:r>
              </a:p>
            </p:txBody>
          </p:sp>
          <p:sp>
            <p:nvSpPr>
              <p:cNvPr id="74" name="Rectangle 17">
                <a:extLst>
                  <a:ext uri="{FF2B5EF4-FFF2-40B4-BE49-F238E27FC236}">
                    <a16:creationId xmlns:a16="http://schemas.microsoft.com/office/drawing/2014/main" id="{4CE9D589-38FA-4736-895C-D244A2EFE1A2}"/>
                  </a:ext>
                </a:extLst>
              </p:cNvPr>
              <p:cNvSpPr>
                <a:spLocks/>
              </p:cNvSpPr>
              <p:nvPr/>
            </p:nvSpPr>
            <p:spPr bwMode="auto">
              <a:xfrm>
                <a:off x="3726002" y="2607629"/>
                <a:ext cx="2369998" cy="6356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100"/>
                  </a:lnSpc>
                </a:pPr>
                <a:r>
                  <a:rPr lang="en-US" sz="800" dirty="0">
                    <a:solidFill>
                      <a:schemeClr val="tx1"/>
                    </a:solidFill>
                    <a:latin typeface="+mj-lt"/>
                    <a:ea typeface="Lato" charset="0"/>
                    <a:cs typeface="Lato" charset="0"/>
                    <a:sym typeface="Montserrat-Regular" charset="0"/>
                  </a:rPr>
                  <a:t>This letterhead design is meant to project an image of professionalism.</a:t>
                </a:r>
              </a:p>
            </p:txBody>
          </p:sp>
          <p:sp>
            <p:nvSpPr>
              <p:cNvPr id="75" name="Rectangle 17">
                <a:extLst>
                  <a:ext uri="{FF2B5EF4-FFF2-40B4-BE49-F238E27FC236}">
                    <a16:creationId xmlns:a16="http://schemas.microsoft.com/office/drawing/2014/main" id="{C48795DC-E391-4CD3-BF3B-71A2D89FED33}"/>
                  </a:ext>
                </a:extLst>
              </p:cNvPr>
              <p:cNvSpPr>
                <a:spLocks/>
              </p:cNvSpPr>
              <p:nvPr/>
            </p:nvSpPr>
            <p:spPr bwMode="auto">
              <a:xfrm>
                <a:off x="6759242" y="2696527"/>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b="1" dirty="0">
                    <a:solidFill>
                      <a:schemeClr val="tx1"/>
                    </a:solidFill>
                    <a:latin typeface="+mj-lt"/>
                    <a:ea typeface="Lato" charset="0"/>
                    <a:cs typeface="Lato" charset="0"/>
                    <a:sym typeface="Montserrat-Regular" charset="0"/>
                  </a:rPr>
                  <a:t>2014</a:t>
                </a:r>
              </a:p>
            </p:txBody>
          </p:sp>
          <p:sp>
            <p:nvSpPr>
              <p:cNvPr id="76" name="Rectangle 17">
                <a:extLst>
                  <a:ext uri="{FF2B5EF4-FFF2-40B4-BE49-F238E27FC236}">
                    <a16:creationId xmlns:a16="http://schemas.microsoft.com/office/drawing/2014/main" id="{16F9168F-FA88-45E6-B5A6-0E684C649CBE}"/>
                  </a:ext>
                </a:extLst>
              </p:cNvPr>
              <p:cNvSpPr>
                <a:spLocks/>
              </p:cNvSpPr>
              <p:nvPr/>
            </p:nvSpPr>
            <p:spPr bwMode="auto">
              <a:xfrm>
                <a:off x="3726002" y="3137981"/>
                <a:ext cx="2369998" cy="6356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100"/>
                  </a:lnSpc>
                </a:pPr>
                <a:r>
                  <a:rPr lang="en-US" sz="800" dirty="0">
                    <a:solidFill>
                      <a:schemeClr val="tx1"/>
                    </a:solidFill>
                    <a:latin typeface="+mj-lt"/>
                    <a:ea typeface="Lato" charset="0"/>
                    <a:cs typeface="Lato" charset="0"/>
                    <a:sym typeface="Montserrat-Regular" charset="0"/>
                  </a:rPr>
                  <a:t>This letterhead design is meant to project an image </a:t>
                </a:r>
                <a:r>
                  <a:rPr lang="en-US" sz="800">
                    <a:solidFill>
                      <a:schemeClr val="tx1"/>
                    </a:solidFill>
                    <a:latin typeface="+mj-lt"/>
                    <a:ea typeface="Lato" charset="0"/>
                    <a:cs typeface="Lato" charset="0"/>
                    <a:sym typeface="Montserrat-Regular" charset="0"/>
                  </a:rPr>
                  <a:t>of professionalism.</a:t>
                </a:r>
                <a:endParaRPr lang="en-US" sz="800" dirty="0">
                  <a:solidFill>
                    <a:schemeClr val="tx1"/>
                  </a:solidFill>
                  <a:latin typeface="+mj-lt"/>
                  <a:ea typeface="Lato" charset="0"/>
                  <a:cs typeface="Lato" charset="0"/>
                  <a:sym typeface="Montserrat-Regular" charset="0"/>
                </a:endParaRPr>
              </a:p>
            </p:txBody>
          </p:sp>
          <p:sp>
            <p:nvSpPr>
              <p:cNvPr id="77" name="Rectangle 17">
                <a:extLst>
                  <a:ext uri="{FF2B5EF4-FFF2-40B4-BE49-F238E27FC236}">
                    <a16:creationId xmlns:a16="http://schemas.microsoft.com/office/drawing/2014/main" id="{5DB79E01-B8F0-4214-93AF-8C40B2468552}"/>
                  </a:ext>
                </a:extLst>
              </p:cNvPr>
              <p:cNvSpPr>
                <a:spLocks/>
              </p:cNvSpPr>
              <p:nvPr/>
            </p:nvSpPr>
            <p:spPr bwMode="auto">
              <a:xfrm>
                <a:off x="6759242" y="3226879"/>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b="1" dirty="0">
                    <a:solidFill>
                      <a:schemeClr val="tx1"/>
                    </a:solidFill>
                    <a:latin typeface="+mj-lt"/>
                    <a:ea typeface="Lato" charset="0"/>
                    <a:cs typeface="Lato" charset="0"/>
                    <a:sym typeface="Montserrat-Regular" charset="0"/>
                  </a:rPr>
                  <a:t>2005</a:t>
                </a:r>
              </a:p>
            </p:txBody>
          </p:sp>
          <p:sp>
            <p:nvSpPr>
              <p:cNvPr id="78" name="Rectangle 17">
                <a:extLst>
                  <a:ext uri="{FF2B5EF4-FFF2-40B4-BE49-F238E27FC236}">
                    <a16:creationId xmlns:a16="http://schemas.microsoft.com/office/drawing/2014/main" id="{A3BDF6EB-B0D8-4B0B-9A56-656F9F4E45BF}"/>
                  </a:ext>
                </a:extLst>
              </p:cNvPr>
              <p:cNvSpPr>
                <a:spLocks/>
              </p:cNvSpPr>
              <p:nvPr/>
            </p:nvSpPr>
            <p:spPr bwMode="auto">
              <a:xfrm>
                <a:off x="3726002" y="3668333"/>
                <a:ext cx="2369998" cy="6356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100"/>
                  </a:lnSpc>
                </a:pPr>
                <a:r>
                  <a:rPr lang="en-US" sz="800" dirty="0">
                    <a:solidFill>
                      <a:schemeClr val="tx1"/>
                    </a:solidFill>
                    <a:latin typeface="+mj-lt"/>
                    <a:ea typeface="Lato" charset="0"/>
                    <a:cs typeface="Lato" charset="0"/>
                    <a:sym typeface="Montserrat-Regular" charset="0"/>
                  </a:rPr>
                  <a:t>This letterhead design is meant to project an image </a:t>
                </a:r>
                <a:r>
                  <a:rPr lang="en-US" sz="800">
                    <a:solidFill>
                      <a:schemeClr val="tx1"/>
                    </a:solidFill>
                    <a:latin typeface="+mj-lt"/>
                    <a:ea typeface="Lato" charset="0"/>
                    <a:cs typeface="Lato" charset="0"/>
                    <a:sym typeface="Montserrat-Regular" charset="0"/>
                  </a:rPr>
                  <a:t>of professionalism.</a:t>
                </a:r>
                <a:endParaRPr lang="en-US" sz="800" dirty="0">
                  <a:solidFill>
                    <a:schemeClr val="tx1"/>
                  </a:solidFill>
                  <a:latin typeface="+mj-lt"/>
                  <a:ea typeface="Lato" charset="0"/>
                  <a:cs typeface="Lato" charset="0"/>
                  <a:sym typeface="Montserrat-Regular" charset="0"/>
                </a:endParaRPr>
              </a:p>
            </p:txBody>
          </p:sp>
          <p:sp>
            <p:nvSpPr>
              <p:cNvPr id="79" name="Rectangle 17">
                <a:extLst>
                  <a:ext uri="{FF2B5EF4-FFF2-40B4-BE49-F238E27FC236}">
                    <a16:creationId xmlns:a16="http://schemas.microsoft.com/office/drawing/2014/main" id="{10105625-A2B3-46F2-9313-33C7B162E1F7}"/>
                  </a:ext>
                </a:extLst>
              </p:cNvPr>
              <p:cNvSpPr>
                <a:spLocks/>
              </p:cNvSpPr>
              <p:nvPr/>
            </p:nvSpPr>
            <p:spPr bwMode="auto">
              <a:xfrm>
                <a:off x="6759242" y="3757231"/>
                <a:ext cx="1543510" cy="3451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130000"/>
                  </a:lnSpc>
                </a:pPr>
                <a:r>
                  <a:rPr lang="en-US" sz="800" b="1" dirty="0">
                    <a:solidFill>
                      <a:schemeClr val="tx1"/>
                    </a:solidFill>
                    <a:latin typeface="+mj-lt"/>
                    <a:ea typeface="Lato" charset="0"/>
                    <a:cs typeface="Lato" charset="0"/>
                    <a:sym typeface="Montserrat-Regular" charset="0"/>
                  </a:rPr>
                  <a:t>2003</a:t>
                </a:r>
              </a:p>
            </p:txBody>
          </p:sp>
        </p:grpSp>
      </p:grpSp>
      <p:sp>
        <p:nvSpPr>
          <p:cNvPr id="80" name="TextBox 79">
            <a:extLst>
              <a:ext uri="{FF2B5EF4-FFF2-40B4-BE49-F238E27FC236}">
                <a16:creationId xmlns:a16="http://schemas.microsoft.com/office/drawing/2014/main" id="{AEDDAB9C-4D7F-468F-9B26-E88C2079E900}"/>
              </a:ext>
            </a:extLst>
          </p:cNvPr>
          <p:cNvSpPr txBox="1"/>
          <p:nvPr/>
        </p:nvSpPr>
        <p:spPr>
          <a:xfrm>
            <a:off x="2457448" y="927240"/>
            <a:ext cx="7277102" cy="553998"/>
          </a:xfrm>
          <a:prstGeom prst="rect">
            <a:avLst/>
          </a:prstGeom>
          <a:noFill/>
        </p:spPr>
        <p:txBody>
          <a:bodyPr wrap="square" rtlCol="0">
            <a:spAutoFit/>
          </a:bodyPr>
          <a:lstStyle/>
          <a:p>
            <a:pPr algn="ctr"/>
            <a:r>
              <a:rPr lang="en-US" sz="3000" b="1" spc="500" dirty="0">
                <a:latin typeface="+mj-lt"/>
              </a:rPr>
              <a:t>COMPANY HISTORY</a:t>
            </a:r>
          </a:p>
        </p:txBody>
      </p:sp>
      <p:sp>
        <p:nvSpPr>
          <p:cNvPr id="81" name="TextBox 80">
            <a:extLst>
              <a:ext uri="{FF2B5EF4-FFF2-40B4-BE49-F238E27FC236}">
                <a16:creationId xmlns:a16="http://schemas.microsoft.com/office/drawing/2014/main" id="{060308D4-06A2-4B19-AF6B-2BBAECDFC56F}"/>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82" name="Straight Connector 81">
            <a:extLst>
              <a:ext uri="{FF2B5EF4-FFF2-40B4-BE49-F238E27FC236}">
                <a16:creationId xmlns:a16="http://schemas.microsoft.com/office/drawing/2014/main" id="{076B4A84-68B1-4843-8877-787F83FD6064}"/>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522919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 name="TextBox 79">
            <a:extLst>
              <a:ext uri="{FF2B5EF4-FFF2-40B4-BE49-F238E27FC236}">
                <a16:creationId xmlns:a16="http://schemas.microsoft.com/office/drawing/2014/main" id="{AEDDAB9C-4D7F-468F-9B26-E88C2079E900}"/>
              </a:ext>
            </a:extLst>
          </p:cNvPr>
          <p:cNvSpPr txBox="1"/>
          <p:nvPr/>
        </p:nvSpPr>
        <p:spPr>
          <a:xfrm>
            <a:off x="2457448" y="927240"/>
            <a:ext cx="7277102" cy="553998"/>
          </a:xfrm>
          <a:prstGeom prst="rect">
            <a:avLst/>
          </a:prstGeom>
          <a:noFill/>
        </p:spPr>
        <p:txBody>
          <a:bodyPr wrap="square" rtlCol="0">
            <a:spAutoFit/>
          </a:bodyPr>
          <a:lstStyle/>
          <a:p>
            <a:pPr algn="ctr"/>
            <a:r>
              <a:rPr lang="en-US" sz="3000" b="1" spc="500" dirty="0">
                <a:latin typeface="+mj-lt"/>
              </a:rPr>
              <a:t>COMPANY SOME TEXT</a:t>
            </a:r>
          </a:p>
        </p:txBody>
      </p:sp>
      <p:sp>
        <p:nvSpPr>
          <p:cNvPr id="81" name="TextBox 80">
            <a:extLst>
              <a:ext uri="{FF2B5EF4-FFF2-40B4-BE49-F238E27FC236}">
                <a16:creationId xmlns:a16="http://schemas.microsoft.com/office/drawing/2014/main" id="{060308D4-06A2-4B19-AF6B-2BBAECDFC56F}"/>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82" name="Straight Connector 81">
            <a:extLst>
              <a:ext uri="{FF2B5EF4-FFF2-40B4-BE49-F238E27FC236}">
                <a16:creationId xmlns:a16="http://schemas.microsoft.com/office/drawing/2014/main" id="{076B4A84-68B1-4843-8877-787F83FD6064}"/>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9" name="TextBox 38">
            <a:extLst>
              <a:ext uri="{FF2B5EF4-FFF2-40B4-BE49-F238E27FC236}">
                <a16:creationId xmlns:a16="http://schemas.microsoft.com/office/drawing/2014/main" id="{2A65FE87-E40C-46C1-ABD3-A87CDDF9C895}"/>
              </a:ext>
            </a:extLst>
          </p:cNvPr>
          <p:cNvSpPr txBox="1"/>
          <p:nvPr/>
        </p:nvSpPr>
        <p:spPr>
          <a:xfrm>
            <a:off x="2093554" y="2678281"/>
            <a:ext cx="3707283" cy="3142912"/>
          </a:xfrm>
          <a:prstGeom prst="rect">
            <a:avLst/>
          </a:prstGeom>
          <a:noFill/>
        </p:spPr>
        <p:txBody>
          <a:bodyPr wrap="square" rtlCol="0">
            <a:spAutoFit/>
          </a:bodyPr>
          <a:lstStyle/>
          <a:p>
            <a:pPr>
              <a:lnSpc>
                <a:spcPts val="1600"/>
              </a:lnSpc>
            </a:pPr>
            <a:r>
              <a:rPr lang="en-US" sz="800" dirty="0">
                <a:solidFill>
                  <a:schemeClr val="tx1">
                    <a:lumMod val="50000"/>
                    <a:lumOff val="50000"/>
                  </a:schemeClr>
                </a:solidFill>
              </a:rPr>
              <a:t>Contrary to popular belief, Lorem Ipsum is not simply random text. It has roots in a piece of classical Latin literature from 45 BC, making it over 2000 years old. Richard McClintock, a Latin professor at Hampden-Sydney College in Virginia, looked up one of the more obscure Latin words, consectetur, from a Lorem Ipsum passage, and going through the cites of the word in classical literature, discovered the undoubtable source. Lorem Ipsum comes from sections 1.10.32 and 1.10.33 of "de Finibus Bonorum et Malorum" (The Extremes of Good and Evil) by Cicero, written in 45 BC. This book is a treatise on </a:t>
            </a:r>
          </a:p>
          <a:p>
            <a:pPr>
              <a:lnSpc>
                <a:spcPts val="1600"/>
              </a:lnSpc>
            </a:pPr>
            <a:endParaRPr lang="en-US" sz="800" dirty="0">
              <a:solidFill>
                <a:schemeClr val="tx1">
                  <a:lumMod val="50000"/>
                  <a:lumOff val="50000"/>
                </a:schemeClr>
              </a:solidFill>
            </a:endParaRPr>
          </a:p>
          <a:p>
            <a:pPr>
              <a:lnSpc>
                <a:spcPts val="1600"/>
              </a:lnSpc>
            </a:pPr>
            <a:r>
              <a:rPr lang="en-US" sz="800" dirty="0">
                <a:solidFill>
                  <a:schemeClr val="tx1">
                    <a:lumMod val="50000"/>
                    <a:lumOff val="50000"/>
                  </a:schemeClr>
                </a:solidFill>
              </a:rPr>
              <a:t>The standard chunk of Lorem Ipsum used since the 1500s is reproduced below for those interested. Sections 1.10.32 and 1.10.33 from "de Finibus Bonorum et Malorum" by Cicero are also reproduced in their exact original form, accompanied by English versions from the 1914 translation by H. Rackham.</a:t>
            </a:r>
          </a:p>
        </p:txBody>
      </p:sp>
      <p:sp>
        <p:nvSpPr>
          <p:cNvPr id="44" name="TextBox 43">
            <a:extLst>
              <a:ext uri="{FF2B5EF4-FFF2-40B4-BE49-F238E27FC236}">
                <a16:creationId xmlns:a16="http://schemas.microsoft.com/office/drawing/2014/main" id="{E1D79EC5-9189-4626-AFAB-24444BA0F048}"/>
              </a:ext>
            </a:extLst>
          </p:cNvPr>
          <p:cNvSpPr txBox="1"/>
          <p:nvPr/>
        </p:nvSpPr>
        <p:spPr>
          <a:xfrm>
            <a:off x="6381513" y="2678281"/>
            <a:ext cx="3707283" cy="3142912"/>
          </a:xfrm>
          <a:prstGeom prst="rect">
            <a:avLst/>
          </a:prstGeom>
          <a:noFill/>
        </p:spPr>
        <p:txBody>
          <a:bodyPr wrap="square" rtlCol="0">
            <a:spAutoFit/>
          </a:bodyPr>
          <a:lstStyle/>
          <a:p>
            <a:pPr>
              <a:lnSpc>
                <a:spcPts val="1600"/>
              </a:lnSpc>
            </a:pPr>
            <a:r>
              <a:rPr lang="en-US" sz="800" dirty="0">
                <a:solidFill>
                  <a:schemeClr val="tx1">
                    <a:lumMod val="50000"/>
                    <a:lumOff val="50000"/>
                  </a:schemeClr>
                </a:solidFill>
              </a:rPr>
              <a:t>Contrary to popular belief, Lorem Ipsum is not simply random text. It has roots in a piece of classical Latin literature from 45 BC, making it over 2000 years old. Richard McClintock, a Latin professor at Hampden-Sydney College in Virginia, looked up one of the more obscure Latin words, consectetur, from a Lorem Ipsum passage, and going through the cites of the word in classical literature, discovered the undoubtable source. Lorem Ipsum comes from sections 1.10.32 and 1.10.33 of "de Finibus Bonorum et Malorum" (The Extremes of Good and Evil) by Cicero, written in 45 BC. This book is a treatise on </a:t>
            </a:r>
          </a:p>
          <a:p>
            <a:pPr>
              <a:lnSpc>
                <a:spcPts val="1600"/>
              </a:lnSpc>
            </a:pPr>
            <a:endParaRPr lang="en-US" sz="800" dirty="0">
              <a:solidFill>
                <a:schemeClr val="tx1">
                  <a:lumMod val="50000"/>
                  <a:lumOff val="50000"/>
                </a:schemeClr>
              </a:solidFill>
            </a:endParaRPr>
          </a:p>
          <a:p>
            <a:pPr>
              <a:lnSpc>
                <a:spcPts val="1600"/>
              </a:lnSpc>
            </a:pPr>
            <a:r>
              <a:rPr lang="en-US" sz="800" dirty="0">
                <a:solidFill>
                  <a:schemeClr val="tx1">
                    <a:lumMod val="50000"/>
                    <a:lumOff val="50000"/>
                  </a:schemeClr>
                </a:solidFill>
              </a:rPr>
              <a:t>The standard chunk of Lorem Ipsum used since the 1500s is reproduced below for those interested. Sections 1.10.32 and 1.10.33 from "de Finibus Bonorum et Malorum" by Cicero are also reproduced in their exact original form, accompanied by English versions from the 1914 translation by H. Rackham.</a:t>
            </a:r>
          </a:p>
        </p:txBody>
      </p:sp>
    </p:spTree>
    <p:extLst>
      <p:ext uri="{BB962C8B-B14F-4D97-AF65-F5344CB8AC3E}">
        <p14:creationId xmlns:p14="http://schemas.microsoft.com/office/powerpoint/2010/main" val="71307148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 name="Group 7">
            <a:extLst>
              <a:ext uri="{FF2B5EF4-FFF2-40B4-BE49-F238E27FC236}">
                <a16:creationId xmlns:a16="http://schemas.microsoft.com/office/drawing/2014/main" id="{D595E4FD-C7A1-4DE9-8BD1-AA3C624ED432}"/>
              </a:ext>
            </a:extLst>
          </p:cNvPr>
          <p:cNvGrpSpPr/>
          <p:nvPr/>
        </p:nvGrpSpPr>
        <p:grpSpPr>
          <a:xfrm>
            <a:off x="4350022" y="2008310"/>
            <a:ext cx="3491957" cy="809804"/>
            <a:chOff x="4575113" y="2619196"/>
            <a:chExt cx="3491957" cy="809804"/>
          </a:xfrm>
        </p:grpSpPr>
        <p:sp>
          <p:nvSpPr>
            <p:cNvPr id="11" name="Rectangle 11">
              <a:extLst>
                <a:ext uri="{FF2B5EF4-FFF2-40B4-BE49-F238E27FC236}">
                  <a16:creationId xmlns:a16="http://schemas.microsoft.com/office/drawing/2014/main" id="{F36D5A15-09EE-4641-A92A-999EE2EECFE0}"/>
                </a:ext>
              </a:extLst>
            </p:cNvPr>
            <p:cNvSpPr>
              <a:spLocks/>
            </p:cNvSpPr>
            <p:nvPr/>
          </p:nvSpPr>
          <p:spPr bwMode="auto">
            <a:xfrm>
              <a:off x="4575113" y="2784171"/>
              <a:ext cx="1903792" cy="2702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r>
                <a:rPr lang="en-US" sz="2000" spc="300" dirty="0">
                  <a:solidFill>
                    <a:schemeClr val="accent3">
                      <a:lumMod val="60000"/>
                      <a:lumOff val="40000"/>
                    </a:schemeClr>
                  </a:solidFill>
                  <a:latin typeface="Montserrat Light" panose="00000400000000000000" pitchFamily="50" charset="0"/>
                  <a:ea typeface="Lato Light" charset="0"/>
                  <a:cs typeface="Lato Light" charset="0"/>
                  <a:sym typeface="Montserrat-Bold" charset="0"/>
                </a:rPr>
                <a:t>CREATIVITY</a:t>
              </a:r>
            </a:p>
          </p:txBody>
        </p:sp>
        <p:sp>
          <p:nvSpPr>
            <p:cNvPr id="12" name="Rounded Rectangle 11">
              <a:extLst>
                <a:ext uri="{FF2B5EF4-FFF2-40B4-BE49-F238E27FC236}">
                  <a16:creationId xmlns:a16="http://schemas.microsoft.com/office/drawing/2014/main" id="{36CDC8CB-94FA-4976-9278-231656E32413}"/>
                </a:ext>
              </a:extLst>
            </p:cNvPr>
            <p:cNvSpPr/>
            <p:nvPr/>
          </p:nvSpPr>
          <p:spPr bwMode="auto">
            <a:xfrm>
              <a:off x="5117937" y="3093553"/>
              <a:ext cx="720296" cy="256005"/>
            </a:xfrm>
            <a:prstGeom prst="roundRect">
              <a:avLst>
                <a:gd name="adj" fmla="val 17493"/>
              </a:avLst>
            </a:prstGeom>
            <a:gradFill flip="none" rotWithShape="1">
              <a:gsLst>
                <a:gs pos="23000">
                  <a:schemeClr val="accent3">
                    <a:lumMod val="60000"/>
                    <a:lumOff val="40000"/>
                  </a:schemeClr>
                </a:gs>
                <a:gs pos="92000">
                  <a:schemeClr val="accent3"/>
                </a:gs>
              </a:gsLst>
              <a:lin ang="5400000" scaled="0"/>
              <a:tileRect/>
            </a:gra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3" name="Rectangle 12">
              <a:extLst>
                <a:ext uri="{FF2B5EF4-FFF2-40B4-BE49-F238E27FC236}">
                  <a16:creationId xmlns:a16="http://schemas.microsoft.com/office/drawing/2014/main" id="{F2357B4E-D009-4AE1-AD73-B8444789805B}"/>
                </a:ext>
              </a:extLst>
            </p:cNvPr>
            <p:cNvSpPr>
              <a:spLocks/>
            </p:cNvSpPr>
            <p:nvPr/>
          </p:nvSpPr>
          <p:spPr bwMode="auto">
            <a:xfrm>
              <a:off x="5212351" y="3107255"/>
              <a:ext cx="542925" cy="228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000" dirty="0">
                  <a:solidFill>
                    <a:srgbClr val="FFFFFF"/>
                  </a:solidFill>
                  <a:latin typeface="Montserrat "/>
                  <a:ea typeface="Lato" charset="0"/>
                  <a:cs typeface="Lato" charset="0"/>
                  <a:sym typeface="Montserrat-Bold" charset="0"/>
                </a:rPr>
                <a:t>TAKES</a:t>
              </a:r>
            </a:p>
          </p:txBody>
        </p:sp>
        <p:sp>
          <p:nvSpPr>
            <p:cNvPr id="14" name="Rectangle 9">
              <a:extLst>
                <a:ext uri="{FF2B5EF4-FFF2-40B4-BE49-F238E27FC236}">
                  <a16:creationId xmlns:a16="http://schemas.microsoft.com/office/drawing/2014/main" id="{499F80B3-C80B-4A22-816A-103BEC257B0A}"/>
                </a:ext>
              </a:extLst>
            </p:cNvPr>
            <p:cNvSpPr>
              <a:spLocks/>
            </p:cNvSpPr>
            <p:nvPr/>
          </p:nvSpPr>
          <p:spPr bwMode="auto">
            <a:xfrm>
              <a:off x="5836038" y="2910169"/>
              <a:ext cx="2231032" cy="5188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63500" tIns="63500" rIns="63500" bIns="63500" anchor="ctr"/>
            <a:lstStyle/>
            <a:p>
              <a:pPr algn="l"/>
              <a:r>
                <a:rPr lang="en-US" sz="4000" b="1" spc="-150" dirty="0">
                  <a:latin typeface="+mj-lt"/>
                  <a:ea typeface="Lato Black" charset="0"/>
                  <a:cs typeface="Lato Black" charset="0"/>
                  <a:sym typeface="Montserrat-Bold" charset="0"/>
                </a:rPr>
                <a:t>courage</a:t>
              </a:r>
            </a:p>
          </p:txBody>
        </p:sp>
        <p:sp>
          <p:nvSpPr>
            <p:cNvPr id="15" name="AutoShape 1">
              <a:extLst>
                <a:ext uri="{FF2B5EF4-FFF2-40B4-BE49-F238E27FC236}">
                  <a16:creationId xmlns:a16="http://schemas.microsoft.com/office/drawing/2014/main" id="{14112585-B3ED-4581-9293-D6B0AD5A081C}"/>
                </a:ext>
              </a:extLst>
            </p:cNvPr>
            <p:cNvSpPr>
              <a:spLocks/>
            </p:cNvSpPr>
            <p:nvPr/>
          </p:nvSpPr>
          <p:spPr bwMode="auto">
            <a:xfrm>
              <a:off x="6516705" y="2619196"/>
              <a:ext cx="351350" cy="378150"/>
            </a:xfrm>
            <a:custGeom>
              <a:avLst/>
              <a:gdLst/>
              <a:ahLst/>
              <a:cxnLst/>
              <a:rect l="0" t="0" r="r" b="b"/>
              <a:pathLst>
                <a:path w="21600" h="21600">
                  <a:moveTo>
                    <a:pt x="0" y="8915"/>
                  </a:moveTo>
                  <a:lnTo>
                    <a:pt x="5429" y="8915"/>
                  </a:lnTo>
                  <a:lnTo>
                    <a:pt x="5668" y="10261"/>
                  </a:lnTo>
                  <a:cubicBezTo>
                    <a:pt x="5786" y="10912"/>
                    <a:pt x="5790" y="11889"/>
                    <a:pt x="5790" y="11889"/>
                  </a:cubicBezTo>
                  <a:cubicBezTo>
                    <a:pt x="5790" y="16188"/>
                    <a:pt x="3048" y="17736"/>
                    <a:pt x="0" y="18471"/>
                  </a:cubicBezTo>
                  <a:lnTo>
                    <a:pt x="0" y="21600"/>
                  </a:lnTo>
                  <a:cubicBezTo>
                    <a:pt x="5965" y="20979"/>
                    <a:pt x="9594" y="17098"/>
                    <a:pt x="9594" y="11162"/>
                  </a:cubicBezTo>
                  <a:lnTo>
                    <a:pt x="9594" y="0"/>
                  </a:lnTo>
                  <a:lnTo>
                    <a:pt x="0" y="0"/>
                  </a:lnTo>
                  <a:cubicBezTo>
                    <a:pt x="0" y="0"/>
                    <a:pt x="0" y="8915"/>
                    <a:pt x="0" y="8915"/>
                  </a:cubicBezTo>
                  <a:close/>
                  <a:moveTo>
                    <a:pt x="12004" y="0"/>
                  </a:moveTo>
                  <a:lnTo>
                    <a:pt x="12004" y="8915"/>
                  </a:lnTo>
                  <a:lnTo>
                    <a:pt x="17436" y="8915"/>
                  </a:lnTo>
                  <a:lnTo>
                    <a:pt x="17676" y="10261"/>
                  </a:lnTo>
                  <a:cubicBezTo>
                    <a:pt x="17791" y="10912"/>
                    <a:pt x="17799" y="11889"/>
                    <a:pt x="17799" y="11889"/>
                  </a:cubicBezTo>
                  <a:cubicBezTo>
                    <a:pt x="17799" y="16188"/>
                    <a:pt x="15055" y="17736"/>
                    <a:pt x="12004" y="18471"/>
                  </a:cubicBezTo>
                  <a:lnTo>
                    <a:pt x="12004" y="21600"/>
                  </a:lnTo>
                  <a:cubicBezTo>
                    <a:pt x="17972" y="20979"/>
                    <a:pt x="21600" y="17098"/>
                    <a:pt x="21600" y="11162"/>
                  </a:cubicBezTo>
                  <a:lnTo>
                    <a:pt x="21600" y="0"/>
                  </a:lnTo>
                  <a:cubicBezTo>
                    <a:pt x="21600" y="0"/>
                    <a:pt x="12004" y="0"/>
                    <a:pt x="12004" y="0"/>
                  </a:cubicBezTo>
                  <a:close/>
                  <a:moveTo>
                    <a:pt x="12004" y="0"/>
                  </a:moveTo>
                </a:path>
              </a:pathLst>
            </a:custGeom>
            <a:solidFill>
              <a:schemeClr val="tx1">
                <a:lumMod val="50000"/>
                <a:lumOff val="50000"/>
              </a:schemeClr>
            </a:solidFill>
            <a:ln>
              <a:noFill/>
            </a:ln>
          </p:spPr>
          <p:txBody>
            <a:bodyPr lIns="0" tIns="0" rIns="0" bIns="0"/>
            <a:lstStyle/>
            <a:p>
              <a:endParaRPr lang="en-US" dirty="0"/>
            </a:p>
          </p:txBody>
        </p:sp>
      </p:grpSp>
      <p:sp>
        <p:nvSpPr>
          <p:cNvPr id="16" name="Rectangle 4">
            <a:extLst>
              <a:ext uri="{FF2B5EF4-FFF2-40B4-BE49-F238E27FC236}">
                <a16:creationId xmlns:a16="http://schemas.microsoft.com/office/drawing/2014/main" id="{A8B87E65-DBFE-4F2C-A526-6FE9BF0CD23D}"/>
              </a:ext>
            </a:extLst>
          </p:cNvPr>
          <p:cNvSpPr>
            <a:spLocks/>
          </p:cNvSpPr>
          <p:nvPr/>
        </p:nvSpPr>
        <p:spPr bwMode="auto">
          <a:xfrm>
            <a:off x="3236686" y="3928568"/>
            <a:ext cx="5718628" cy="9211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800" dirty="0">
                <a:solidFill>
                  <a:schemeClr val="tx1">
                    <a:lumMod val="50000"/>
                    <a:lumOff val="50000"/>
                  </a:schemeClr>
                </a:solidFill>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sp>
        <p:nvSpPr>
          <p:cNvPr id="5" name="Rectangle: Rounded Corners 4">
            <a:extLst>
              <a:ext uri="{FF2B5EF4-FFF2-40B4-BE49-F238E27FC236}">
                <a16:creationId xmlns:a16="http://schemas.microsoft.com/office/drawing/2014/main" id="{E9508F47-2B9B-4AEE-AE2D-0B96F563433E}"/>
              </a:ext>
            </a:extLst>
          </p:cNvPr>
          <p:cNvSpPr/>
          <p:nvPr/>
        </p:nvSpPr>
        <p:spPr>
          <a:xfrm>
            <a:off x="5411454" y="3532245"/>
            <a:ext cx="1369092" cy="311920"/>
          </a:xfrm>
          <a:prstGeom prst="roundRect">
            <a:avLst>
              <a:gd name="adj" fmla="val 50000"/>
            </a:avLst>
          </a:prstGeom>
          <a:noFill/>
          <a:ln w="254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Rectangle 18">
            <a:extLst>
              <a:ext uri="{FF2B5EF4-FFF2-40B4-BE49-F238E27FC236}">
                <a16:creationId xmlns:a16="http://schemas.microsoft.com/office/drawing/2014/main" id="{90B450E3-5070-4D31-8DE4-C44EDBA836A6}"/>
              </a:ext>
            </a:extLst>
          </p:cNvPr>
          <p:cNvSpPr>
            <a:spLocks/>
          </p:cNvSpPr>
          <p:nvPr/>
        </p:nvSpPr>
        <p:spPr bwMode="auto">
          <a:xfrm>
            <a:off x="5824538" y="3573905"/>
            <a:ext cx="542925" cy="228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000" dirty="0">
                <a:latin typeface="Montserrat "/>
                <a:ea typeface="Lato" charset="0"/>
                <a:cs typeface="Lato" charset="0"/>
                <a:sym typeface="Montserrat-Bold" charset="0"/>
              </a:rPr>
              <a:t>MORE</a:t>
            </a:r>
          </a:p>
        </p:txBody>
      </p:sp>
    </p:spTree>
    <p:extLst>
      <p:ext uri="{BB962C8B-B14F-4D97-AF65-F5344CB8AC3E}">
        <p14:creationId xmlns:p14="http://schemas.microsoft.com/office/powerpoint/2010/main" val="262856764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 name="TextBox 79">
            <a:extLst>
              <a:ext uri="{FF2B5EF4-FFF2-40B4-BE49-F238E27FC236}">
                <a16:creationId xmlns:a16="http://schemas.microsoft.com/office/drawing/2014/main" id="{AEDDAB9C-4D7F-468F-9B26-E88C2079E900}"/>
              </a:ext>
            </a:extLst>
          </p:cNvPr>
          <p:cNvSpPr txBox="1"/>
          <p:nvPr/>
        </p:nvSpPr>
        <p:spPr>
          <a:xfrm>
            <a:off x="2457448" y="927240"/>
            <a:ext cx="7277102" cy="553998"/>
          </a:xfrm>
          <a:prstGeom prst="rect">
            <a:avLst/>
          </a:prstGeom>
          <a:noFill/>
        </p:spPr>
        <p:txBody>
          <a:bodyPr wrap="square" rtlCol="0">
            <a:spAutoFit/>
          </a:bodyPr>
          <a:lstStyle/>
          <a:p>
            <a:pPr algn="ctr"/>
            <a:r>
              <a:rPr lang="en-US" sz="3000" b="1" spc="500" dirty="0">
                <a:latin typeface="+mj-lt"/>
              </a:rPr>
              <a:t>COMPANY SOCIAL MEDIA</a:t>
            </a:r>
          </a:p>
        </p:txBody>
      </p:sp>
      <p:sp>
        <p:nvSpPr>
          <p:cNvPr id="81" name="TextBox 80">
            <a:extLst>
              <a:ext uri="{FF2B5EF4-FFF2-40B4-BE49-F238E27FC236}">
                <a16:creationId xmlns:a16="http://schemas.microsoft.com/office/drawing/2014/main" id="{060308D4-06A2-4B19-AF6B-2BBAECDFC56F}"/>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82" name="Straight Connector 81">
            <a:extLst>
              <a:ext uri="{FF2B5EF4-FFF2-40B4-BE49-F238E27FC236}">
                <a16:creationId xmlns:a16="http://schemas.microsoft.com/office/drawing/2014/main" id="{076B4A84-68B1-4843-8877-787F83FD6064}"/>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2" name="Rectangle 1">
            <a:extLst>
              <a:ext uri="{FF2B5EF4-FFF2-40B4-BE49-F238E27FC236}">
                <a16:creationId xmlns:a16="http://schemas.microsoft.com/office/drawing/2014/main" id="{1AE66ACD-A996-49F0-A624-B71D9AEF9EAA}"/>
              </a:ext>
            </a:extLst>
          </p:cNvPr>
          <p:cNvSpPr/>
          <p:nvPr/>
        </p:nvSpPr>
        <p:spPr>
          <a:xfrm>
            <a:off x="1858564" y="2782344"/>
            <a:ext cx="2057402" cy="205740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Rectangle 38">
            <a:extLst>
              <a:ext uri="{FF2B5EF4-FFF2-40B4-BE49-F238E27FC236}">
                <a16:creationId xmlns:a16="http://schemas.microsoft.com/office/drawing/2014/main" id="{4BD2C9DB-522A-48BB-BB76-24CD84720423}"/>
              </a:ext>
            </a:extLst>
          </p:cNvPr>
          <p:cNvSpPr/>
          <p:nvPr/>
        </p:nvSpPr>
        <p:spPr>
          <a:xfrm>
            <a:off x="3997720" y="2782344"/>
            <a:ext cx="2057402" cy="205740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Rectangle 40">
            <a:extLst>
              <a:ext uri="{FF2B5EF4-FFF2-40B4-BE49-F238E27FC236}">
                <a16:creationId xmlns:a16="http://schemas.microsoft.com/office/drawing/2014/main" id="{EC87E09E-D3C8-4FC1-AD4D-12FF2D72B33A}"/>
              </a:ext>
            </a:extLst>
          </p:cNvPr>
          <p:cNvSpPr/>
          <p:nvPr/>
        </p:nvSpPr>
        <p:spPr>
          <a:xfrm>
            <a:off x="6136876" y="2782344"/>
            <a:ext cx="2057402" cy="2057402"/>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Rectangle 41">
            <a:extLst>
              <a:ext uri="{FF2B5EF4-FFF2-40B4-BE49-F238E27FC236}">
                <a16:creationId xmlns:a16="http://schemas.microsoft.com/office/drawing/2014/main" id="{41FC922E-551F-4A43-B589-7ADCA3A89801}"/>
              </a:ext>
            </a:extLst>
          </p:cNvPr>
          <p:cNvSpPr/>
          <p:nvPr/>
        </p:nvSpPr>
        <p:spPr>
          <a:xfrm>
            <a:off x="8276032" y="2782344"/>
            <a:ext cx="2057402" cy="2057402"/>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Rectangle 43">
            <a:extLst>
              <a:ext uri="{FF2B5EF4-FFF2-40B4-BE49-F238E27FC236}">
                <a16:creationId xmlns:a16="http://schemas.microsoft.com/office/drawing/2014/main" id="{6FCA11F2-255F-44F1-BB37-7FC215DF8D48}"/>
              </a:ext>
            </a:extLst>
          </p:cNvPr>
          <p:cNvSpPr/>
          <p:nvPr/>
        </p:nvSpPr>
        <p:spPr>
          <a:xfrm>
            <a:off x="1858565" y="5822952"/>
            <a:ext cx="2057402" cy="10780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a:extLst>
              <a:ext uri="{FF2B5EF4-FFF2-40B4-BE49-F238E27FC236}">
                <a16:creationId xmlns:a16="http://schemas.microsoft.com/office/drawing/2014/main" id="{40EE65A3-D06B-48AB-8A74-AA15A2C00981}"/>
              </a:ext>
            </a:extLst>
          </p:cNvPr>
          <p:cNvSpPr/>
          <p:nvPr/>
        </p:nvSpPr>
        <p:spPr>
          <a:xfrm>
            <a:off x="3997721" y="5822952"/>
            <a:ext cx="2057402" cy="107808"/>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a:extLst>
              <a:ext uri="{FF2B5EF4-FFF2-40B4-BE49-F238E27FC236}">
                <a16:creationId xmlns:a16="http://schemas.microsoft.com/office/drawing/2014/main" id="{30F08C3B-0281-4373-ACE9-9BB576587794}"/>
              </a:ext>
            </a:extLst>
          </p:cNvPr>
          <p:cNvSpPr/>
          <p:nvPr/>
        </p:nvSpPr>
        <p:spPr>
          <a:xfrm>
            <a:off x="6136877" y="5822952"/>
            <a:ext cx="2057402" cy="10780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a:extLst>
              <a:ext uri="{FF2B5EF4-FFF2-40B4-BE49-F238E27FC236}">
                <a16:creationId xmlns:a16="http://schemas.microsoft.com/office/drawing/2014/main" id="{4E0B5F99-6D79-484D-886E-64C4A30F3BAD}"/>
              </a:ext>
            </a:extLst>
          </p:cNvPr>
          <p:cNvSpPr/>
          <p:nvPr/>
        </p:nvSpPr>
        <p:spPr>
          <a:xfrm>
            <a:off x="8276033" y="5822952"/>
            <a:ext cx="2057402" cy="107808"/>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6">
            <a:extLst>
              <a:ext uri="{FF2B5EF4-FFF2-40B4-BE49-F238E27FC236}">
                <a16:creationId xmlns:a16="http://schemas.microsoft.com/office/drawing/2014/main" id="{4CCB4AF2-B9DA-4137-8238-BDE18312CD4D}"/>
              </a:ext>
            </a:extLst>
          </p:cNvPr>
          <p:cNvSpPr>
            <a:spLocks/>
          </p:cNvSpPr>
          <p:nvPr/>
        </p:nvSpPr>
        <p:spPr bwMode="auto">
          <a:xfrm>
            <a:off x="1858563" y="5226722"/>
            <a:ext cx="1507955" cy="20925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900" b="1" dirty="0">
                <a:solidFill>
                  <a:schemeClr val="accent2"/>
                </a:solidFill>
                <a:latin typeface="+mj-lt"/>
                <a:ea typeface="Lato" charset="0"/>
                <a:cs typeface="Lato" charset="0"/>
                <a:sym typeface="Montserrat-Bold" charset="0"/>
              </a:rPr>
              <a:t>G O O G L E I D # T E X T</a:t>
            </a:r>
          </a:p>
        </p:txBody>
      </p:sp>
      <p:sp>
        <p:nvSpPr>
          <p:cNvPr id="50" name="Rectangle 6">
            <a:extLst>
              <a:ext uri="{FF2B5EF4-FFF2-40B4-BE49-F238E27FC236}">
                <a16:creationId xmlns:a16="http://schemas.microsoft.com/office/drawing/2014/main" id="{488FE3AA-C43F-4D6C-B5CE-A4654AF11825}"/>
              </a:ext>
            </a:extLst>
          </p:cNvPr>
          <p:cNvSpPr>
            <a:spLocks/>
          </p:cNvSpPr>
          <p:nvPr/>
        </p:nvSpPr>
        <p:spPr bwMode="auto">
          <a:xfrm>
            <a:off x="3997720" y="5226722"/>
            <a:ext cx="1507955" cy="20925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900" b="1" dirty="0">
                <a:solidFill>
                  <a:schemeClr val="accent3"/>
                </a:solidFill>
                <a:latin typeface="+mj-lt"/>
                <a:ea typeface="Lato" charset="0"/>
                <a:cs typeface="Lato" charset="0"/>
                <a:sym typeface="Montserrat-Bold" charset="0"/>
              </a:rPr>
              <a:t>@ O U R F B</a:t>
            </a:r>
          </a:p>
        </p:txBody>
      </p:sp>
      <p:sp>
        <p:nvSpPr>
          <p:cNvPr id="51" name="Rectangle 6">
            <a:extLst>
              <a:ext uri="{FF2B5EF4-FFF2-40B4-BE49-F238E27FC236}">
                <a16:creationId xmlns:a16="http://schemas.microsoft.com/office/drawing/2014/main" id="{D66085FA-C43B-4ADF-B600-EAAD627F3E54}"/>
              </a:ext>
            </a:extLst>
          </p:cNvPr>
          <p:cNvSpPr>
            <a:spLocks/>
          </p:cNvSpPr>
          <p:nvPr/>
        </p:nvSpPr>
        <p:spPr bwMode="auto">
          <a:xfrm>
            <a:off x="6136876" y="5226722"/>
            <a:ext cx="1507955" cy="20925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900" b="1" dirty="0">
                <a:solidFill>
                  <a:schemeClr val="bg2"/>
                </a:solidFill>
                <a:latin typeface="+mj-lt"/>
                <a:ea typeface="Lato" charset="0"/>
                <a:cs typeface="Lato" charset="0"/>
                <a:sym typeface="Montserrat-Bold" charset="0"/>
              </a:rPr>
              <a:t>T W I T </a:t>
            </a:r>
            <a:r>
              <a:rPr lang="en-US" sz="900" b="1" dirty="0" err="1">
                <a:solidFill>
                  <a:schemeClr val="bg2"/>
                </a:solidFill>
                <a:latin typeface="+mj-lt"/>
                <a:ea typeface="Lato" charset="0"/>
                <a:cs typeface="Lato" charset="0"/>
                <a:sym typeface="Montserrat-Bold" charset="0"/>
              </a:rPr>
              <a:t>T</a:t>
            </a:r>
            <a:r>
              <a:rPr lang="en-US" sz="900" b="1" dirty="0">
                <a:solidFill>
                  <a:schemeClr val="bg2"/>
                </a:solidFill>
                <a:latin typeface="+mj-lt"/>
                <a:ea typeface="Lato" charset="0"/>
                <a:cs typeface="Lato" charset="0"/>
                <a:sym typeface="Montserrat-Bold" charset="0"/>
              </a:rPr>
              <a:t> E R # I D</a:t>
            </a:r>
          </a:p>
        </p:txBody>
      </p:sp>
      <p:sp>
        <p:nvSpPr>
          <p:cNvPr id="52" name="Rectangle 6">
            <a:extLst>
              <a:ext uri="{FF2B5EF4-FFF2-40B4-BE49-F238E27FC236}">
                <a16:creationId xmlns:a16="http://schemas.microsoft.com/office/drawing/2014/main" id="{4E3DAA19-A6B3-4136-9556-7BB0781FA525}"/>
              </a:ext>
            </a:extLst>
          </p:cNvPr>
          <p:cNvSpPr>
            <a:spLocks/>
          </p:cNvSpPr>
          <p:nvPr/>
        </p:nvSpPr>
        <p:spPr bwMode="auto">
          <a:xfrm>
            <a:off x="8276032" y="5226722"/>
            <a:ext cx="1507955" cy="20925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900" b="1" dirty="0">
                <a:solidFill>
                  <a:schemeClr val="bg1">
                    <a:lumMod val="85000"/>
                  </a:schemeClr>
                </a:solidFill>
                <a:latin typeface="+mj-lt"/>
                <a:ea typeface="Lato" charset="0"/>
                <a:cs typeface="Lato" charset="0"/>
                <a:sym typeface="Montserrat-Bold" charset="0"/>
              </a:rPr>
              <a:t>L I N K E D I N &amp; I D</a:t>
            </a:r>
          </a:p>
        </p:txBody>
      </p:sp>
      <p:sp>
        <p:nvSpPr>
          <p:cNvPr id="53" name="AutoShape 16">
            <a:extLst>
              <a:ext uri="{FF2B5EF4-FFF2-40B4-BE49-F238E27FC236}">
                <a16:creationId xmlns:a16="http://schemas.microsoft.com/office/drawing/2014/main" id="{719EEEE3-7030-4A35-9EDF-BD500A7A93CC}"/>
              </a:ext>
            </a:extLst>
          </p:cNvPr>
          <p:cNvSpPr>
            <a:spLocks/>
          </p:cNvSpPr>
          <p:nvPr/>
        </p:nvSpPr>
        <p:spPr bwMode="auto">
          <a:xfrm>
            <a:off x="9074128" y="3590418"/>
            <a:ext cx="461210" cy="441254"/>
          </a:xfrm>
          <a:custGeom>
            <a:avLst/>
            <a:gdLst/>
            <a:ahLst/>
            <a:cxnLst/>
            <a:rect l="0" t="0" r="r" b="b"/>
            <a:pathLst>
              <a:path w="21600" h="21600">
                <a:moveTo>
                  <a:pt x="274" y="7028"/>
                </a:moveTo>
                <a:lnTo>
                  <a:pt x="4903" y="7028"/>
                </a:lnTo>
                <a:lnTo>
                  <a:pt x="4903" y="21600"/>
                </a:lnTo>
                <a:lnTo>
                  <a:pt x="274" y="21600"/>
                </a:lnTo>
                <a:cubicBezTo>
                  <a:pt x="274" y="21600"/>
                  <a:pt x="274" y="7028"/>
                  <a:pt x="274" y="7028"/>
                </a:cubicBezTo>
                <a:close/>
                <a:moveTo>
                  <a:pt x="16271" y="6686"/>
                </a:moveTo>
                <a:cubicBezTo>
                  <a:pt x="19318" y="6686"/>
                  <a:pt x="21600" y="8766"/>
                  <a:pt x="21600" y="13243"/>
                </a:cubicBezTo>
                <a:lnTo>
                  <a:pt x="21600" y="21600"/>
                </a:lnTo>
                <a:lnTo>
                  <a:pt x="16972" y="21600"/>
                </a:lnTo>
                <a:lnTo>
                  <a:pt x="16972" y="13805"/>
                </a:lnTo>
                <a:cubicBezTo>
                  <a:pt x="16972" y="11845"/>
                  <a:pt x="16299" y="10509"/>
                  <a:pt x="14623" y="10509"/>
                </a:cubicBezTo>
                <a:cubicBezTo>
                  <a:pt x="13345" y="10509"/>
                  <a:pt x="12587" y="11408"/>
                  <a:pt x="12253" y="12279"/>
                </a:cubicBezTo>
                <a:cubicBezTo>
                  <a:pt x="12129" y="12590"/>
                  <a:pt x="12097" y="13025"/>
                  <a:pt x="12097" y="13461"/>
                </a:cubicBezTo>
                <a:lnTo>
                  <a:pt x="12097" y="21600"/>
                </a:lnTo>
                <a:lnTo>
                  <a:pt x="7468" y="21600"/>
                </a:lnTo>
                <a:cubicBezTo>
                  <a:pt x="7468" y="21600"/>
                  <a:pt x="7528" y="8395"/>
                  <a:pt x="7468" y="7030"/>
                </a:cubicBezTo>
                <a:lnTo>
                  <a:pt x="12097" y="7030"/>
                </a:lnTo>
                <a:lnTo>
                  <a:pt x="12097" y="9093"/>
                </a:lnTo>
                <a:cubicBezTo>
                  <a:pt x="12712" y="8101"/>
                  <a:pt x="13811" y="6686"/>
                  <a:pt x="16271" y="6686"/>
                </a:cubicBezTo>
                <a:cubicBezTo>
                  <a:pt x="16271" y="6686"/>
                  <a:pt x="16271" y="6686"/>
                  <a:pt x="16271" y="6686"/>
                </a:cubicBezTo>
                <a:close/>
                <a:moveTo>
                  <a:pt x="2621" y="0"/>
                </a:moveTo>
                <a:cubicBezTo>
                  <a:pt x="4204" y="0"/>
                  <a:pt x="5181" y="1090"/>
                  <a:pt x="5210" y="2520"/>
                </a:cubicBezTo>
                <a:cubicBezTo>
                  <a:pt x="5210" y="3918"/>
                  <a:pt x="4202" y="5036"/>
                  <a:pt x="2589" y="5036"/>
                </a:cubicBezTo>
                <a:lnTo>
                  <a:pt x="2560" y="5036"/>
                </a:lnTo>
                <a:cubicBezTo>
                  <a:pt x="1007" y="5036"/>
                  <a:pt x="0" y="3918"/>
                  <a:pt x="0" y="2520"/>
                </a:cubicBezTo>
                <a:cubicBezTo>
                  <a:pt x="0" y="1090"/>
                  <a:pt x="1036" y="0"/>
                  <a:pt x="2621" y="0"/>
                </a:cubicBezTo>
                <a:cubicBezTo>
                  <a:pt x="2621" y="0"/>
                  <a:pt x="2621" y="0"/>
                  <a:pt x="2621" y="0"/>
                </a:cubicBezTo>
                <a:close/>
                <a:moveTo>
                  <a:pt x="2621" y="0"/>
                </a:moveTo>
              </a:path>
            </a:pathLst>
          </a:custGeom>
          <a:solidFill>
            <a:srgbClr val="FFFFFF"/>
          </a:solidFill>
          <a:ln>
            <a:noFill/>
          </a:ln>
        </p:spPr>
        <p:txBody>
          <a:bodyPr lIns="0" tIns="0" rIns="0" bIns="0"/>
          <a:lstStyle/>
          <a:p>
            <a:endParaRPr lang="en-US"/>
          </a:p>
        </p:txBody>
      </p:sp>
      <p:sp>
        <p:nvSpPr>
          <p:cNvPr id="54" name="AutoShape 18">
            <a:extLst>
              <a:ext uri="{FF2B5EF4-FFF2-40B4-BE49-F238E27FC236}">
                <a16:creationId xmlns:a16="http://schemas.microsoft.com/office/drawing/2014/main" id="{40938D7B-10B3-4B9E-A8CB-53CEA94705E0}"/>
              </a:ext>
            </a:extLst>
          </p:cNvPr>
          <p:cNvSpPr>
            <a:spLocks/>
          </p:cNvSpPr>
          <p:nvPr/>
        </p:nvSpPr>
        <p:spPr bwMode="auto">
          <a:xfrm>
            <a:off x="2582299" y="3616229"/>
            <a:ext cx="609933" cy="389632"/>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rgbClr val="FFFFFF"/>
          </a:solidFill>
          <a:ln>
            <a:noFill/>
          </a:ln>
        </p:spPr>
        <p:txBody>
          <a:bodyPr lIns="0" tIns="0" rIns="0" bIns="0"/>
          <a:lstStyle/>
          <a:p>
            <a:endParaRPr lang="en-US"/>
          </a:p>
        </p:txBody>
      </p:sp>
      <p:sp>
        <p:nvSpPr>
          <p:cNvPr id="55" name="AutoShape 21">
            <a:extLst>
              <a:ext uri="{FF2B5EF4-FFF2-40B4-BE49-F238E27FC236}">
                <a16:creationId xmlns:a16="http://schemas.microsoft.com/office/drawing/2014/main" id="{4843FE6C-973C-4CE9-8541-F679A204C1BD}"/>
              </a:ext>
            </a:extLst>
          </p:cNvPr>
          <p:cNvSpPr>
            <a:spLocks/>
          </p:cNvSpPr>
          <p:nvPr/>
        </p:nvSpPr>
        <p:spPr bwMode="auto">
          <a:xfrm>
            <a:off x="4821609" y="3606233"/>
            <a:ext cx="409625" cy="409625"/>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rgbClr val="FFFFFF"/>
          </a:solidFill>
          <a:ln>
            <a:noFill/>
          </a:ln>
        </p:spPr>
        <p:txBody>
          <a:bodyPr lIns="0" tIns="0" rIns="0" bIns="0"/>
          <a:lstStyle/>
          <a:p>
            <a:endParaRPr lang="en-US"/>
          </a:p>
        </p:txBody>
      </p:sp>
      <p:sp>
        <p:nvSpPr>
          <p:cNvPr id="56" name="AutoShape 1">
            <a:extLst>
              <a:ext uri="{FF2B5EF4-FFF2-40B4-BE49-F238E27FC236}">
                <a16:creationId xmlns:a16="http://schemas.microsoft.com/office/drawing/2014/main" id="{3A2C749A-CC90-4CDA-9548-2D51569C0075}"/>
              </a:ext>
            </a:extLst>
          </p:cNvPr>
          <p:cNvSpPr>
            <a:spLocks/>
          </p:cNvSpPr>
          <p:nvPr/>
        </p:nvSpPr>
        <p:spPr bwMode="auto">
          <a:xfrm>
            <a:off x="6887042" y="3584679"/>
            <a:ext cx="557070" cy="45273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rgbClr val="FFFFFF"/>
          </a:solidFill>
          <a:ln>
            <a:noFill/>
          </a:ln>
        </p:spPr>
        <p:txBody>
          <a:bodyPr lIns="0" tIns="0" rIns="0" bIns="0"/>
          <a:lstStyle/>
          <a:p>
            <a:endParaRPr lang="en-US"/>
          </a:p>
        </p:txBody>
      </p:sp>
    </p:spTree>
    <p:extLst>
      <p:ext uri="{BB962C8B-B14F-4D97-AF65-F5344CB8AC3E}">
        <p14:creationId xmlns:p14="http://schemas.microsoft.com/office/powerpoint/2010/main" val="200010789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Placeholder 5">
            <a:extLst>
              <a:ext uri="{FF2B5EF4-FFF2-40B4-BE49-F238E27FC236}">
                <a16:creationId xmlns:a16="http://schemas.microsoft.com/office/drawing/2014/main" id="{80DBBF58-E6E5-4CFD-BC50-D7EC2D6F3DBE}"/>
              </a:ext>
            </a:extLst>
          </p:cNvPr>
          <p:cNvPicPr>
            <a:picLocks noGrp="1" noChangeAspect="1"/>
          </p:cNvPicPr>
          <p:nvPr>
            <p:ph type="pic" sz="quarter" idx="11"/>
          </p:nvPr>
        </p:nvPicPr>
        <p:blipFill>
          <a:blip r:embed="rId2"/>
          <a:srcRect t="21803" b="21803"/>
          <a:stretch>
            <a:fillRect/>
          </a:stretch>
        </p:blipFill>
        <p:spPr/>
      </p:pic>
      <p:sp>
        <p:nvSpPr>
          <p:cNvPr id="11" name="Rectangle 10">
            <a:extLst>
              <a:ext uri="{FF2B5EF4-FFF2-40B4-BE49-F238E27FC236}">
                <a16:creationId xmlns:a16="http://schemas.microsoft.com/office/drawing/2014/main" id="{66186B42-A072-4701-B41A-E773367F1839}"/>
              </a:ext>
            </a:extLst>
          </p:cNvPr>
          <p:cNvSpPr/>
          <p:nvPr/>
        </p:nvSpPr>
        <p:spPr>
          <a:xfrm>
            <a:off x="2857499" y="1820762"/>
            <a:ext cx="6477000" cy="3233838"/>
          </a:xfrm>
          <a:prstGeom prst="rect">
            <a:avLst/>
          </a:prstGeom>
          <a:solidFill>
            <a:schemeClr val="bg1">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extBox 3">
            <a:extLst>
              <a:ext uri="{FF2B5EF4-FFF2-40B4-BE49-F238E27FC236}">
                <a16:creationId xmlns:a16="http://schemas.microsoft.com/office/drawing/2014/main" id="{88915BEB-75B4-4C96-A455-A048FAF43E1B}"/>
              </a:ext>
            </a:extLst>
          </p:cNvPr>
          <p:cNvSpPr txBox="1"/>
          <p:nvPr/>
        </p:nvSpPr>
        <p:spPr>
          <a:xfrm>
            <a:off x="3682519" y="2468185"/>
            <a:ext cx="4826960" cy="1938992"/>
          </a:xfrm>
          <a:prstGeom prst="rect">
            <a:avLst/>
          </a:prstGeom>
          <a:noFill/>
        </p:spPr>
        <p:txBody>
          <a:bodyPr wrap="square" rtlCol="0">
            <a:spAutoFit/>
          </a:bodyPr>
          <a:lstStyle/>
          <a:p>
            <a:pPr algn="ctr"/>
            <a:r>
              <a:rPr lang="en-US" sz="3000" b="1" dirty="0">
                <a:latin typeface="+mj-lt"/>
              </a:rPr>
              <a:t>HAVE</a:t>
            </a:r>
          </a:p>
          <a:p>
            <a:pPr algn="ctr"/>
            <a:r>
              <a:rPr lang="en-US" sz="3000" b="1" dirty="0">
                <a:latin typeface="+mj-lt"/>
              </a:rPr>
              <a:t>ANY</a:t>
            </a:r>
          </a:p>
          <a:p>
            <a:pPr algn="ctr"/>
            <a:r>
              <a:rPr lang="en-US" sz="3000" b="1" dirty="0">
                <a:solidFill>
                  <a:schemeClr val="accent3"/>
                </a:solidFill>
                <a:latin typeface="+mj-lt"/>
              </a:rPr>
              <a:t>QUESTION</a:t>
            </a:r>
          </a:p>
          <a:p>
            <a:pPr algn="ctr"/>
            <a:r>
              <a:rPr lang="en-US" sz="3000" b="1" dirty="0">
                <a:latin typeface="+mj-lt"/>
              </a:rPr>
              <a:t>?</a:t>
            </a:r>
          </a:p>
        </p:txBody>
      </p:sp>
    </p:spTree>
    <p:extLst>
      <p:ext uri="{BB962C8B-B14F-4D97-AF65-F5344CB8AC3E}">
        <p14:creationId xmlns:p14="http://schemas.microsoft.com/office/powerpoint/2010/main" val="334903450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a:extLst>
              <a:ext uri="{FF2B5EF4-FFF2-40B4-BE49-F238E27FC236}">
                <a16:creationId xmlns:a16="http://schemas.microsoft.com/office/drawing/2014/main" id="{EE55DE2C-33E4-4BEE-8783-01142FA8C78B}"/>
              </a:ext>
            </a:extLst>
          </p:cNvPr>
          <p:cNvSpPr txBox="1"/>
          <p:nvPr/>
        </p:nvSpPr>
        <p:spPr>
          <a:xfrm>
            <a:off x="2457449" y="3228945"/>
            <a:ext cx="7277102" cy="338554"/>
          </a:xfrm>
          <a:prstGeom prst="rect">
            <a:avLst/>
          </a:prstGeom>
          <a:noFill/>
        </p:spPr>
        <p:txBody>
          <a:bodyPr wrap="square" rtlCol="0">
            <a:spAutoFit/>
          </a:bodyPr>
          <a:lstStyle/>
          <a:p>
            <a:pPr algn="ctr"/>
            <a:r>
              <a:rPr lang="en-US" sz="1600" b="1" spc="800" dirty="0">
                <a:latin typeface="+mj-lt"/>
              </a:rPr>
              <a:t>WWW.EXAMPLE.COM</a:t>
            </a:r>
          </a:p>
        </p:txBody>
      </p:sp>
    </p:spTree>
    <p:extLst>
      <p:ext uri="{BB962C8B-B14F-4D97-AF65-F5344CB8AC3E}">
        <p14:creationId xmlns:p14="http://schemas.microsoft.com/office/powerpoint/2010/main" val="328245495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TextBox 18">
            <a:extLst>
              <a:ext uri="{FF2B5EF4-FFF2-40B4-BE49-F238E27FC236}">
                <a16:creationId xmlns:a16="http://schemas.microsoft.com/office/drawing/2014/main" id="{DD1E864B-81F5-4622-BA3A-778190103CB7}"/>
              </a:ext>
            </a:extLst>
          </p:cNvPr>
          <p:cNvSpPr txBox="1"/>
          <p:nvPr/>
        </p:nvSpPr>
        <p:spPr>
          <a:xfrm>
            <a:off x="1112838" y="2048230"/>
            <a:ext cx="3992562" cy="1769715"/>
          </a:xfrm>
          <a:prstGeom prst="rect">
            <a:avLst/>
          </a:prstGeom>
          <a:noFill/>
        </p:spPr>
        <p:txBody>
          <a:bodyPr wrap="square" rtlCol="0">
            <a:spAutoFit/>
          </a:bodyPr>
          <a:lstStyle/>
          <a:p>
            <a:pPr>
              <a:lnSpc>
                <a:spcPts val="4500"/>
              </a:lnSpc>
            </a:pPr>
            <a:r>
              <a:rPr lang="en-US" sz="3000" b="1" spc="500" dirty="0">
                <a:latin typeface="+mj-lt"/>
              </a:rPr>
              <a:t>HI, WELCOME</a:t>
            </a:r>
          </a:p>
          <a:p>
            <a:pPr>
              <a:lnSpc>
                <a:spcPts val="4500"/>
              </a:lnSpc>
            </a:pPr>
            <a:r>
              <a:rPr lang="en-US" sz="3000" b="1" spc="500" dirty="0">
                <a:latin typeface="+mj-lt"/>
              </a:rPr>
              <a:t>OUR </a:t>
            </a:r>
            <a:r>
              <a:rPr lang="en-US" sz="3000" b="1" spc="500" dirty="0">
                <a:solidFill>
                  <a:schemeClr val="accent3"/>
                </a:solidFill>
                <a:latin typeface="+mj-lt"/>
              </a:rPr>
              <a:t>CREATIVE</a:t>
            </a:r>
          </a:p>
          <a:p>
            <a:pPr>
              <a:lnSpc>
                <a:spcPts val="4500"/>
              </a:lnSpc>
            </a:pPr>
            <a:r>
              <a:rPr lang="en-US" sz="3000" b="1" spc="500" dirty="0">
                <a:latin typeface="+mj-lt"/>
              </a:rPr>
              <a:t>MESSAGE</a:t>
            </a:r>
          </a:p>
        </p:txBody>
      </p:sp>
      <p:sp>
        <p:nvSpPr>
          <p:cNvPr id="20" name="TextBox 19">
            <a:extLst>
              <a:ext uri="{FF2B5EF4-FFF2-40B4-BE49-F238E27FC236}">
                <a16:creationId xmlns:a16="http://schemas.microsoft.com/office/drawing/2014/main" id="{70D86697-248A-4004-8D0B-8B8BB7FEE6BA}"/>
              </a:ext>
            </a:extLst>
          </p:cNvPr>
          <p:cNvSpPr txBox="1"/>
          <p:nvPr/>
        </p:nvSpPr>
        <p:spPr>
          <a:xfrm>
            <a:off x="1112839" y="992162"/>
            <a:ext cx="2415221" cy="246221"/>
          </a:xfrm>
          <a:prstGeom prst="rect">
            <a:avLst/>
          </a:prstGeom>
          <a:noFill/>
        </p:spPr>
        <p:txBody>
          <a:bodyPr wrap="square" rtlCol="0">
            <a:spAutoFit/>
          </a:bodyPr>
          <a:lstStyle/>
          <a:p>
            <a:r>
              <a:rPr lang="en-US" sz="1000" spc="540" dirty="0">
                <a:latin typeface="Montserrat Light" panose="00000400000000000000" pitchFamily="50" charset="0"/>
              </a:rPr>
              <a:t>www.website.com</a:t>
            </a:r>
          </a:p>
        </p:txBody>
      </p:sp>
      <p:sp>
        <p:nvSpPr>
          <p:cNvPr id="21" name="TextBox 20">
            <a:extLst>
              <a:ext uri="{FF2B5EF4-FFF2-40B4-BE49-F238E27FC236}">
                <a16:creationId xmlns:a16="http://schemas.microsoft.com/office/drawing/2014/main" id="{186F24EA-3978-44A4-AAC7-60F220364753}"/>
              </a:ext>
            </a:extLst>
          </p:cNvPr>
          <p:cNvSpPr txBox="1"/>
          <p:nvPr/>
        </p:nvSpPr>
        <p:spPr>
          <a:xfrm>
            <a:off x="1116649" y="4627792"/>
            <a:ext cx="4202111" cy="892296"/>
          </a:xfrm>
          <a:prstGeom prst="rect">
            <a:avLst/>
          </a:prstGeom>
          <a:noFill/>
        </p:spPr>
        <p:txBody>
          <a:bodyPr wrap="square" rtlCol="0">
            <a:spAutoFit/>
          </a:bodyPr>
          <a:lstStyle/>
          <a:p>
            <a:pP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 gathered waters had winged. Creepiest don't subdue which </a:t>
            </a:r>
            <a:r>
              <a:rPr lang="en-US" sz="800" dirty="0" err="1">
                <a:solidFill>
                  <a:schemeClr val="tx1">
                    <a:lumMod val="50000"/>
                    <a:lumOff val="50000"/>
                  </a:schemeClr>
                </a:solidFill>
                <a:latin typeface="Montserrat Light" charset="0"/>
                <a:ea typeface="Montserrat Light" charset="0"/>
                <a:cs typeface="Montserrat Light" charset="0"/>
              </a:rPr>
              <a:t>i</a:t>
            </a:r>
            <a:r>
              <a:rPr lang="en-US" sz="800" dirty="0">
                <a:solidFill>
                  <a:schemeClr val="tx1">
                    <a:lumMod val="50000"/>
                    <a:lumOff val="50000"/>
                  </a:schemeClr>
                </a:solidFill>
                <a:latin typeface="Montserrat Light" charset="0"/>
                <a:ea typeface="Montserrat Light" charset="0"/>
                <a:cs typeface="Montserrat Light" charset="0"/>
              </a:rPr>
              <a:t> two set had seasons. Fifth you'll, man wherein seas our creeping. Very to Make from for lorem ipsum dolor seas.</a:t>
            </a:r>
          </a:p>
        </p:txBody>
      </p:sp>
      <p:pic>
        <p:nvPicPr>
          <p:cNvPr id="5" name="Picture Placeholder 4">
            <a:extLst>
              <a:ext uri="{FF2B5EF4-FFF2-40B4-BE49-F238E27FC236}">
                <a16:creationId xmlns:a16="http://schemas.microsoft.com/office/drawing/2014/main" id="{7B8255B2-92F9-4B6D-9E82-3FC3B49A4971}"/>
              </a:ext>
            </a:extLst>
          </p:cNvPr>
          <p:cNvPicPr>
            <a:picLocks noGrp="1" noChangeAspect="1"/>
          </p:cNvPicPr>
          <p:nvPr>
            <p:ph type="pic" sz="quarter" idx="11"/>
          </p:nvPr>
        </p:nvPicPr>
        <p:blipFill>
          <a:blip r:embed="rId2"/>
          <a:srcRect t="1888" b="1888"/>
          <a:stretch>
            <a:fillRect/>
          </a:stretch>
        </p:blipFill>
        <p:spPr/>
      </p:pic>
    </p:spTree>
    <p:extLst>
      <p:ext uri="{BB962C8B-B14F-4D97-AF65-F5344CB8AC3E}">
        <p14:creationId xmlns:p14="http://schemas.microsoft.com/office/powerpoint/2010/main" val="76458205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8" name="Group 27">
            <a:extLst>
              <a:ext uri="{FF2B5EF4-FFF2-40B4-BE49-F238E27FC236}">
                <a16:creationId xmlns:a16="http://schemas.microsoft.com/office/drawing/2014/main" id="{1E5B8BD1-B69A-4288-AD9A-C2A54D8F32A7}"/>
              </a:ext>
            </a:extLst>
          </p:cNvPr>
          <p:cNvGrpSpPr/>
          <p:nvPr/>
        </p:nvGrpSpPr>
        <p:grpSpPr>
          <a:xfrm>
            <a:off x="1112838" y="5045468"/>
            <a:ext cx="5421312" cy="795326"/>
            <a:chOff x="1112838" y="2066368"/>
            <a:chExt cx="5421312" cy="795326"/>
          </a:xfrm>
        </p:grpSpPr>
        <p:sp>
          <p:nvSpPr>
            <p:cNvPr id="29" name="TextBox 28">
              <a:extLst>
                <a:ext uri="{FF2B5EF4-FFF2-40B4-BE49-F238E27FC236}">
                  <a16:creationId xmlns:a16="http://schemas.microsoft.com/office/drawing/2014/main" id="{C9A4842C-175E-42DA-8554-BBCA46378F6E}"/>
                </a:ext>
              </a:extLst>
            </p:cNvPr>
            <p:cNvSpPr txBox="1"/>
            <p:nvPr/>
          </p:nvSpPr>
          <p:spPr>
            <a:xfrm>
              <a:off x="1112838" y="2066368"/>
              <a:ext cx="5421312" cy="553998"/>
            </a:xfrm>
            <a:prstGeom prst="rect">
              <a:avLst/>
            </a:prstGeom>
            <a:noFill/>
          </p:spPr>
          <p:txBody>
            <a:bodyPr wrap="square" rtlCol="0">
              <a:spAutoFit/>
            </a:bodyPr>
            <a:lstStyle/>
            <a:p>
              <a:r>
                <a:rPr lang="en-US" sz="3000" b="1" spc="500" dirty="0">
                  <a:latin typeface="+mj-lt"/>
                </a:rPr>
                <a:t>WELCOME MESSAGE</a:t>
              </a:r>
            </a:p>
          </p:txBody>
        </p:sp>
        <p:sp>
          <p:nvSpPr>
            <p:cNvPr id="30" name="TextBox 29">
              <a:extLst>
                <a:ext uri="{FF2B5EF4-FFF2-40B4-BE49-F238E27FC236}">
                  <a16:creationId xmlns:a16="http://schemas.microsoft.com/office/drawing/2014/main" id="{5B6B6D7C-ECD8-4660-92C1-83854D64630B}"/>
                </a:ext>
              </a:extLst>
            </p:cNvPr>
            <p:cNvSpPr txBox="1"/>
            <p:nvPr/>
          </p:nvSpPr>
          <p:spPr>
            <a:xfrm>
              <a:off x="1112839" y="2615473"/>
              <a:ext cx="4278311" cy="246221"/>
            </a:xfrm>
            <a:prstGeom prst="rect">
              <a:avLst/>
            </a:prstGeom>
            <a:noFill/>
          </p:spPr>
          <p:txBody>
            <a:bodyPr wrap="square" rtlCol="0">
              <a:spAutoFit/>
            </a:bodyPr>
            <a:lstStyle/>
            <a:p>
              <a:r>
                <a:rPr lang="en-US" sz="1000" spc="700" dirty="0">
                  <a:solidFill>
                    <a:schemeClr val="tx1">
                      <a:lumMod val="65000"/>
                      <a:lumOff val="35000"/>
                    </a:schemeClr>
                  </a:solidFill>
                  <a:latin typeface="Montserrat Light" panose="00000400000000000000" pitchFamily="50" charset="0"/>
                </a:rPr>
                <a:t>CREATIVE PRESENTATION</a:t>
              </a:r>
            </a:p>
          </p:txBody>
        </p:sp>
      </p:grpSp>
      <p:cxnSp>
        <p:nvCxnSpPr>
          <p:cNvPr id="31" name="Straight Connector 30">
            <a:extLst>
              <a:ext uri="{FF2B5EF4-FFF2-40B4-BE49-F238E27FC236}">
                <a16:creationId xmlns:a16="http://schemas.microsoft.com/office/drawing/2014/main" id="{304E8AE0-FF29-4DDB-999B-978E308A9AF6}"/>
              </a:ext>
            </a:extLst>
          </p:cNvPr>
          <p:cNvCxnSpPr>
            <a:cxnSpLocks/>
          </p:cNvCxnSpPr>
          <p:nvPr/>
        </p:nvCxnSpPr>
        <p:spPr>
          <a:xfrm>
            <a:off x="1214438" y="4446204"/>
            <a:ext cx="1180646" cy="0"/>
          </a:xfrm>
          <a:prstGeom prst="line">
            <a:avLst/>
          </a:prstGeom>
          <a:ln w="25400">
            <a:solidFill>
              <a:schemeClr val="accent3">
                <a:lumMod val="60000"/>
                <a:lumOff val="40000"/>
              </a:schemeClr>
            </a:solidFill>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D5E31102-66DA-45EA-AAF4-ACEA85D92F75}"/>
              </a:ext>
            </a:extLst>
          </p:cNvPr>
          <p:cNvSpPr txBox="1"/>
          <p:nvPr/>
        </p:nvSpPr>
        <p:spPr>
          <a:xfrm>
            <a:off x="7396204" y="2536704"/>
            <a:ext cx="3682956" cy="892296"/>
          </a:xfrm>
          <a:prstGeom prst="rect">
            <a:avLst/>
          </a:prstGeom>
          <a:noFill/>
        </p:spPr>
        <p:txBody>
          <a:bodyPr wrap="square" rtlCol="0">
            <a:spAutoFit/>
          </a:bodyPr>
          <a:lstStyle/>
          <a:p>
            <a:pP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 gathered waters had winged. Creepiest don't subdue which </a:t>
            </a:r>
            <a:r>
              <a:rPr lang="en-US" sz="800" dirty="0" err="1">
                <a:solidFill>
                  <a:schemeClr val="tx1">
                    <a:lumMod val="50000"/>
                    <a:lumOff val="50000"/>
                  </a:schemeClr>
                </a:solidFill>
                <a:latin typeface="Montserrat Light" charset="0"/>
                <a:ea typeface="Montserrat Light" charset="0"/>
                <a:cs typeface="Montserrat Light" charset="0"/>
              </a:rPr>
              <a:t>i</a:t>
            </a:r>
            <a:r>
              <a:rPr lang="en-US" sz="800" dirty="0">
                <a:solidFill>
                  <a:schemeClr val="tx1">
                    <a:lumMod val="50000"/>
                    <a:lumOff val="50000"/>
                  </a:schemeClr>
                </a:solidFill>
                <a:latin typeface="Montserrat Light" charset="0"/>
                <a:ea typeface="Montserrat Light" charset="0"/>
                <a:cs typeface="Montserrat Light" charset="0"/>
              </a:rPr>
              <a:t> two set had seasons. Fifth you'll, man wherein seas our creeping.</a:t>
            </a:r>
          </a:p>
        </p:txBody>
      </p:sp>
      <p:pic>
        <p:nvPicPr>
          <p:cNvPr id="5" name="Picture Placeholder 4">
            <a:extLst>
              <a:ext uri="{FF2B5EF4-FFF2-40B4-BE49-F238E27FC236}">
                <a16:creationId xmlns:a16="http://schemas.microsoft.com/office/drawing/2014/main" id="{5C7C4C5D-E5A3-4522-B85A-FF8D90D7FC60}"/>
              </a:ext>
            </a:extLst>
          </p:cNvPr>
          <p:cNvPicPr>
            <a:picLocks noGrp="1" noChangeAspect="1"/>
          </p:cNvPicPr>
          <p:nvPr>
            <p:ph type="pic" sz="quarter" idx="11"/>
          </p:nvPr>
        </p:nvPicPr>
        <p:blipFill>
          <a:blip r:embed="rId2"/>
          <a:srcRect t="18375" b="18375"/>
          <a:stretch>
            <a:fillRect/>
          </a:stretch>
        </p:blipFill>
        <p:spPr/>
      </p:pic>
    </p:spTree>
    <p:extLst>
      <p:ext uri="{BB962C8B-B14F-4D97-AF65-F5344CB8AC3E}">
        <p14:creationId xmlns:p14="http://schemas.microsoft.com/office/powerpoint/2010/main" val="22992033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0" name="Group 139">
            <a:extLst>
              <a:ext uri="{FF2B5EF4-FFF2-40B4-BE49-F238E27FC236}">
                <a16:creationId xmlns:a16="http://schemas.microsoft.com/office/drawing/2014/main" id="{809A71F0-92F9-4D4B-AF2C-4DE4F96C7852}"/>
              </a:ext>
            </a:extLst>
          </p:cNvPr>
          <p:cNvGrpSpPr/>
          <p:nvPr/>
        </p:nvGrpSpPr>
        <p:grpSpPr>
          <a:xfrm>
            <a:off x="1112838" y="927240"/>
            <a:ext cx="3536811" cy="5003520"/>
            <a:chOff x="1112838" y="927240"/>
            <a:chExt cx="3536811" cy="5003520"/>
          </a:xfrm>
        </p:grpSpPr>
        <p:grpSp>
          <p:nvGrpSpPr>
            <p:cNvPr id="141" name="Group 140">
              <a:extLst>
                <a:ext uri="{FF2B5EF4-FFF2-40B4-BE49-F238E27FC236}">
                  <a16:creationId xmlns:a16="http://schemas.microsoft.com/office/drawing/2014/main" id="{F542DA58-59E7-4154-9F86-1565DADFBA1B}"/>
                </a:ext>
              </a:extLst>
            </p:cNvPr>
            <p:cNvGrpSpPr/>
            <p:nvPr/>
          </p:nvGrpSpPr>
          <p:grpSpPr>
            <a:xfrm>
              <a:off x="1112838" y="927240"/>
              <a:ext cx="3093402" cy="1091014"/>
              <a:chOff x="2609849" y="3181575"/>
              <a:chExt cx="3093402" cy="1091014"/>
            </a:xfrm>
          </p:grpSpPr>
          <p:sp>
            <p:nvSpPr>
              <p:cNvPr id="150" name="TextBox 149">
                <a:extLst>
                  <a:ext uri="{FF2B5EF4-FFF2-40B4-BE49-F238E27FC236}">
                    <a16:creationId xmlns:a16="http://schemas.microsoft.com/office/drawing/2014/main" id="{9FB9F590-8C27-4471-B0E4-9139F6BF4127}"/>
                  </a:ext>
                </a:extLst>
              </p:cNvPr>
              <p:cNvSpPr txBox="1"/>
              <p:nvPr/>
            </p:nvSpPr>
            <p:spPr>
              <a:xfrm>
                <a:off x="2609849" y="3181575"/>
                <a:ext cx="3093402" cy="553998"/>
              </a:xfrm>
              <a:prstGeom prst="rect">
                <a:avLst/>
              </a:prstGeom>
              <a:noFill/>
            </p:spPr>
            <p:txBody>
              <a:bodyPr wrap="square" rtlCol="0">
                <a:spAutoFit/>
              </a:bodyPr>
              <a:lstStyle/>
              <a:p>
                <a:r>
                  <a:rPr lang="en-US" sz="3000" b="1" spc="500" dirty="0">
                    <a:latin typeface="+mj-lt"/>
                  </a:rPr>
                  <a:t>ABOUT US</a:t>
                </a:r>
              </a:p>
            </p:txBody>
          </p:sp>
          <p:sp>
            <p:nvSpPr>
              <p:cNvPr id="151" name="TextBox 150">
                <a:extLst>
                  <a:ext uri="{FF2B5EF4-FFF2-40B4-BE49-F238E27FC236}">
                    <a16:creationId xmlns:a16="http://schemas.microsoft.com/office/drawing/2014/main" id="{BA18453D-0286-44E0-84EB-3546D4080E17}"/>
                  </a:ext>
                </a:extLst>
              </p:cNvPr>
              <p:cNvSpPr txBox="1"/>
              <p:nvPr/>
            </p:nvSpPr>
            <p:spPr>
              <a:xfrm>
                <a:off x="2609849" y="3764096"/>
                <a:ext cx="2058849" cy="246221"/>
              </a:xfrm>
              <a:prstGeom prst="rect">
                <a:avLst/>
              </a:prstGeom>
              <a:noFill/>
            </p:spPr>
            <p:txBody>
              <a:bodyPr wrap="square" rtlCol="0">
                <a:spAutoFit/>
              </a:bodyPr>
              <a:lstStyle/>
              <a:p>
                <a:r>
                  <a:rPr lang="en-US" sz="1000" spc="700" dirty="0">
                    <a:solidFill>
                      <a:schemeClr val="tx1">
                        <a:lumMod val="65000"/>
                        <a:lumOff val="35000"/>
                      </a:schemeClr>
                    </a:solidFill>
                    <a:latin typeface="Montserrat Light" panose="00000400000000000000" pitchFamily="50" charset="0"/>
                  </a:rPr>
                  <a:t>CREATIVE</a:t>
                </a:r>
              </a:p>
            </p:txBody>
          </p:sp>
          <p:cxnSp>
            <p:nvCxnSpPr>
              <p:cNvPr id="152" name="Straight Connector 151">
                <a:extLst>
                  <a:ext uri="{FF2B5EF4-FFF2-40B4-BE49-F238E27FC236}">
                    <a16:creationId xmlns:a16="http://schemas.microsoft.com/office/drawing/2014/main" id="{D0AEF190-40F8-45DA-8B90-BED78CDCCBB7}"/>
                  </a:ext>
                </a:extLst>
              </p:cNvPr>
              <p:cNvCxnSpPr>
                <a:cxnSpLocks/>
              </p:cNvCxnSpPr>
              <p:nvPr/>
            </p:nvCxnSpPr>
            <p:spPr>
              <a:xfrm>
                <a:off x="2711449" y="4272589"/>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grpSp>
        <p:sp>
          <p:nvSpPr>
            <p:cNvPr id="142" name="TextBox 141">
              <a:extLst>
                <a:ext uri="{FF2B5EF4-FFF2-40B4-BE49-F238E27FC236}">
                  <a16:creationId xmlns:a16="http://schemas.microsoft.com/office/drawing/2014/main" id="{B0533D16-1F07-4E22-B184-03B323A199CC}"/>
                </a:ext>
              </a:extLst>
            </p:cNvPr>
            <p:cNvSpPr txBox="1"/>
            <p:nvPr/>
          </p:nvSpPr>
          <p:spPr>
            <a:xfrm>
              <a:off x="1112838" y="2342777"/>
              <a:ext cx="3531733" cy="895310"/>
            </a:xfrm>
            <a:prstGeom prst="rect">
              <a:avLst/>
            </a:prstGeom>
            <a:noFill/>
          </p:spPr>
          <p:txBody>
            <a:bodyPr wrap="square" rtlCol="0">
              <a:spAutoFit/>
            </a:bodyPr>
            <a:lstStyle/>
            <a:p>
              <a:pPr algn="just">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 gathered waters had winged. Creepiest don't subdue which </a:t>
              </a:r>
              <a:r>
                <a:rPr lang="en-US" sz="800" dirty="0" err="1">
                  <a:solidFill>
                    <a:schemeClr val="tx1">
                      <a:lumMod val="50000"/>
                      <a:lumOff val="50000"/>
                    </a:schemeClr>
                  </a:solidFill>
                  <a:latin typeface="Montserrat Light" charset="0"/>
                  <a:ea typeface="Montserrat Light" charset="0"/>
                  <a:cs typeface="Montserrat Light" charset="0"/>
                </a:rPr>
                <a:t>i</a:t>
              </a:r>
              <a:r>
                <a:rPr lang="en-US" sz="800" dirty="0">
                  <a:solidFill>
                    <a:schemeClr val="tx1">
                      <a:lumMod val="50000"/>
                      <a:lumOff val="50000"/>
                    </a:schemeClr>
                  </a:solidFill>
                  <a:latin typeface="Montserrat Light" charset="0"/>
                  <a:ea typeface="Montserrat Light" charset="0"/>
                  <a:cs typeface="Montserrat Light" charset="0"/>
                </a:rPr>
                <a:t> two set had seasons. Fifth you'll, man wherein seas our creeping.</a:t>
              </a:r>
            </a:p>
          </p:txBody>
        </p:sp>
        <p:grpSp>
          <p:nvGrpSpPr>
            <p:cNvPr id="143" name="Group 142">
              <a:extLst>
                <a:ext uri="{FF2B5EF4-FFF2-40B4-BE49-F238E27FC236}">
                  <a16:creationId xmlns:a16="http://schemas.microsoft.com/office/drawing/2014/main" id="{BBF8C7ED-BAEF-4A33-AC73-6F28A1431AD0}"/>
                </a:ext>
              </a:extLst>
            </p:cNvPr>
            <p:cNvGrpSpPr/>
            <p:nvPr/>
          </p:nvGrpSpPr>
          <p:grpSpPr>
            <a:xfrm>
              <a:off x="1112838" y="3783982"/>
              <a:ext cx="1477962" cy="933332"/>
              <a:chOff x="1112838" y="4468205"/>
              <a:chExt cx="1477962" cy="933332"/>
            </a:xfrm>
          </p:grpSpPr>
          <p:sp>
            <p:nvSpPr>
              <p:cNvPr id="148" name="TextBox 147">
                <a:extLst>
                  <a:ext uri="{FF2B5EF4-FFF2-40B4-BE49-F238E27FC236}">
                    <a16:creationId xmlns:a16="http://schemas.microsoft.com/office/drawing/2014/main" id="{116B4542-9056-49C0-8DA0-FE8C3C94A418}"/>
                  </a:ext>
                </a:extLst>
              </p:cNvPr>
              <p:cNvSpPr txBox="1"/>
              <p:nvPr/>
            </p:nvSpPr>
            <p:spPr>
              <a:xfrm>
                <a:off x="1112838" y="4468205"/>
                <a:ext cx="792162" cy="323165"/>
              </a:xfrm>
              <a:prstGeom prst="rect">
                <a:avLst/>
              </a:prstGeom>
              <a:noFill/>
            </p:spPr>
            <p:txBody>
              <a:bodyPr wrap="square" rtlCol="0">
                <a:spAutoFit/>
              </a:bodyPr>
              <a:lstStyle/>
              <a:p>
                <a:r>
                  <a:rPr lang="en-US" sz="1500" b="1" spc="500" dirty="0">
                    <a:latin typeface="Montserrat Light" charset="0"/>
                    <a:ea typeface="Montserrat Light" charset="0"/>
                    <a:cs typeface="Montserrat Light" charset="0"/>
                  </a:rPr>
                  <a:t>300</a:t>
                </a:r>
              </a:p>
            </p:txBody>
          </p:sp>
          <p:sp>
            <p:nvSpPr>
              <p:cNvPr id="149" name="TextBox 148">
                <a:extLst>
                  <a:ext uri="{FF2B5EF4-FFF2-40B4-BE49-F238E27FC236}">
                    <a16:creationId xmlns:a16="http://schemas.microsoft.com/office/drawing/2014/main" id="{3C8C9FA8-B19D-4A3E-89E8-A4E2EB66E2F2}"/>
                  </a:ext>
                </a:extLst>
              </p:cNvPr>
              <p:cNvSpPr txBox="1"/>
              <p:nvPr/>
            </p:nvSpPr>
            <p:spPr>
              <a:xfrm>
                <a:off x="1112838" y="4791370"/>
                <a:ext cx="1477962" cy="610167"/>
              </a:xfrm>
              <a:prstGeom prst="rect">
                <a:avLst/>
              </a:prstGeom>
              <a:noFill/>
            </p:spPr>
            <p:txBody>
              <a:bodyPr wrap="square" rtlCol="0">
                <a:spAutoFit/>
              </a:bodyPr>
              <a:lstStyle/>
              <a:p>
                <a:pP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a:t>
                </a:r>
              </a:p>
            </p:txBody>
          </p:sp>
        </p:grpSp>
        <p:grpSp>
          <p:nvGrpSpPr>
            <p:cNvPr id="144" name="Group 143">
              <a:extLst>
                <a:ext uri="{FF2B5EF4-FFF2-40B4-BE49-F238E27FC236}">
                  <a16:creationId xmlns:a16="http://schemas.microsoft.com/office/drawing/2014/main" id="{926D9F53-89DF-45DB-B6C6-72063D1CA516}"/>
                </a:ext>
              </a:extLst>
            </p:cNvPr>
            <p:cNvGrpSpPr/>
            <p:nvPr/>
          </p:nvGrpSpPr>
          <p:grpSpPr>
            <a:xfrm>
              <a:off x="3171686" y="3783982"/>
              <a:ext cx="1477963" cy="933332"/>
              <a:chOff x="1112837" y="4468205"/>
              <a:chExt cx="1477963" cy="933332"/>
            </a:xfrm>
          </p:grpSpPr>
          <p:sp>
            <p:nvSpPr>
              <p:cNvPr id="146" name="TextBox 145">
                <a:extLst>
                  <a:ext uri="{FF2B5EF4-FFF2-40B4-BE49-F238E27FC236}">
                    <a16:creationId xmlns:a16="http://schemas.microsoft.com/office/drawing/2014/main" id="{6AA31846-CE54-44E9-91CD-94C62C14A17D}"/>
                  </a:ext>
                </a:extLst>
              </p:cNvPr>
              <p:cNvSpPr txBox="1"/>
              <p:nvPr/>
            </p:nvSpPr>
            <p:spPr>
              <a:xfrm>
                <a:off x="1112837" y="4468205"/>
                <a:ext cx="943113" cy="323165"/>
              </a:xfrm>
              <a:prstGeom prst="rect">
                <a:avLst/>
              </a:prstGeom>
              <a:noFill/>
            </p:spPr>
            <p:txBody>
              <a:bodyPr wrap="square" rtlCol="0">
                <a:spAutoFit/>
              </a:bodyPr>
              <a:lstStyle/>
              <a:p>
                <a:r>
                  <a:rPr lang="en-US" sz="1500" b="1" spc="500" dirty="0">
                    <a:latin typeface="Montserrat Light" charset="0"/>
                    <a:ea typeface="Montserrat Light" charset="0"/>
                    <a:cs typeface="Montserrat Light" charset="0"/>
                  </a:rPr>
                  <a:t>2.6M</a:t>
                </a:r>
              </a:p>
            </p:txBody>
          </p:sp>
          <p:sp>
            <p:nvSpPr>
              <p:cNvPr id="147" name="TextBox 146">
                <a:extLst>
                  <a:ext uri="{FF2B5EF4-FFF2-40B4-BE49-F238E27FC236}">
                    <a16:creationId xmlns:a16="http://schemas.microsoft.com/office/drawing/2014/main" id="{347912DA-6247-42A8-9E3C-90C7EC8214B8}"/>
                  </a:ext>
                </a:extLst>
              </p:cNvPr>
              <p:cNvSpPr txBox="1"/>
              <p:nvPr/>
            </p:nvSpPr>
            <p:spPr>
              <a:xfrm>
                <a:off x="1112838" y="4791370"/>
                <a:ext cx="1477962" cy="610167"/>
              </a:xfrm>
              <a:prstGeom prst="rect">
                <a:avLst/>
              </a:prstGeom>
              <a:noFill/>
            </p:spPr>
            <p:txBody>
              <a:bodyPr wrap="square" rtlCol="0">
                <a:spAutoFit/>
              </a:bodyPr>
              <a:lstStyle/>
              <a:p>
                <a:pP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a:t>
                </a:r>
              </a:p>
            </p:txBody>
          </p:sp>
        </p:grpSp>
        <p:sp>
          <p:nvSpPr>
            <p:cNvPr id="145" name="TextBox 144">
              <a:extLst>
                <a:ext uri="{FF2B5EF4-FFF2-40B4-BE49-F238E27FC236}">
                  <a16:creationId xmlns:a16="http://schemas.microsoft.com/office/drawing/2014/main" id="{400884FA-C7BF-4EF9-B44D-410FC270437B}"/>
                </a:ext>
              </a:extLst>
            </p:cNvPr>
            <p:cNvSpPr txBox="1"/>
            <p:nvPr/>
          </p:nvSpPr>
          <p:spPr>
            <a:xfrm>
              <a:off x="1112838" y="5684539"/>
              <a:ext cx="2361882" cy="246221"/>
            </a:xfrm>
            <a:prstGeom prst="rect">
              <a:avLst/>
            </a:prstGeom>
            <a:noFill/>
          </p:spPr>
          <p:txBody>
            <a:bodyPr wrap="square" rtlCol="0">
              <a:spAutoFit/>
            </a:bodyPr>
            <a:lstStyle/>
            <a:p>
              <a:r>
                <a:rPr lang="en-US" sz="1000" i="1" spc="500" dirty="0">
                  <a:latin typeface="Montserrat Light" charset="0"/>
                  <a:ea typeface="Montserrat Light" charset="0"/>
                  <a:cs typeface="Montserrat Light" charset="0"/>
                </a:rPr>
                <a:t>www.website.com</a:t>
              </a:r>
            </a:p>
          </p:txBody>
        </p:sp>
      </p:grpSp>
      <p:pic>
        <p:nvPicPr>
          <p:cNvPr id="5" name="Picture Placeholder 4">
            <a:extLst>
              <a:ext uri="{FF2B5EF4-FFF2-40B4-BE49-F238E27FC236}">
                <a16:creationId xmlns:a16="http://schemas.microsoft.com/office/drawing/2014/main" id="{B2EB1F2B-EB51-48CC-A015-163400EF0949}"/>
              </a:ext>
            </a:extLst>
          </p:cNvPr>
          <p:cNvPicPr>
            <a:picLocks noGrp="1" noChangeAspect="1"/>
          </p:cNvPicPr>
          <p:nvPr>
            <p:ph type="pic" sz="quarter" idx="12"/>
          </p:nvPr>
        </p:nvPicPr>
        <p:blipFill>
          <a:blip r:embed="rId2"/>
          <a:srcRect t="1354" b="1354"/>
          <a:stretch>
            <a:fillRect/>
          </a:stretch>
        </p:blipFill>
        <p:spPr/>
      </p:pic>
    </p:spTree>
    <p:extLst>
      <p:ext uri="{BB962C8B-B14F-4D97-AF65-F5344CB8AC3E}">
        <p14:creationId xmlns:p14="http://schemas.microsoft.com/office/powerpoint/2010/main" val="149482422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latin typeface="+mj-lt"/>
              </a:rPr>
              <a:t>COMPANY ABOUT US</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BF28ABF7-87D4-4E5B-8458-3DE8CB8783EA}"/>
              </a:ext>
            </a:extLst>
          </p:cNvPr>
          <p:cNvSpPr txBox="1"/>
          <p:nvPr/>
        </p:nvSpPr>
        <p:spPr>
          <a:xfrm>
            <a:off x="1112838" y="2342777"/>
            <a:ext cx="9966322" cy="475515"/>
          </a:xfrm>
          <a:prstGeom prst="rect">
            <a:avLst/>
          </a:prstGeom>
          <a:noFill/>
        </p:spPr>
        <p:txBody>
          <a:bodyPr wrap="square" rtlCol="0">
            <a:spAutoFit/>
          </a:bodyPr>
          <a:lstStyle/>
          <a:p>
            <a:pPr algn="ctr">
              <a:lnSpc>
                <a:spcPts val="1600"/>
              </a:lnSpc>
            </a:pPr>
            <a:r>
              <a:rPr lang="en-US" sz="800" dirty="0">
                <a:solidFill>
                  <a:schemeClr val="tx1">
                    <a:lumMod val="50000"/>
                    <a:lumOff val="50000"/>
                  </a:schemeClr>
                </a:solidFill>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sp>
        <p:nvSpPr>
          <p:cNvPr id="2" name="Rectangle 1">
            <a:extLst>
              <a:ext uri="{FF2B5EF4-FFF2-40B4-BE49-F238E27FC236}">
                <a16:creationId xmlns:a16="http://schemas.microsoft.com/office/drawing/2014/main" id="{E60CFF0A-EB45-4C77-AC75-83568E09718F}"/>
              </a:ext>
            </a:extLst>
          </p:cNvPr>
          <p:cNvSpPr/>
          <p:nvPr/>
        </p:nvSpPr>
        <p:spPr>
          <a:xfrm>
            <a:off x="4847769" y="3897740"/>
            <a:ext cx="2496460" cy="2033019"/>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33553D46-4743-49EA-AE36-5531BDB3DF43}"/>
              </a:ext>
            </a:extLst>
          </p:cNvPr>
          <p:cNvSpPr/>
          <p:nvPr/>
        </p:nvSpPr>
        <p:spPr>
          <a:xfrm>
            <a:off x="7691776" y="3897740"/>
            <a:ext cx="2496460" cy="203301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4B3C99F9-ECD0-4744-9637-3FB80AB6AAC5}"/>
              </a:ext>
            </a:extLst>
          </p:cNvPr>
          <p:cNvSpPr/>
          <p:nvPr/>
        </p:nvSpPr>
        <p:spPr>
          <a:xfrm>
            <a:off x="2003764" y="3897740"/>
            <a:ext cx="2496460" cy="2033019"/>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6">
            <a:extLst>
              <a:ext uri="{FF2B5EF4-FFF2-40B4-BE49-F238E27FC236}">
                <a16:creationId xmlns:a16="http://schemas.microsoft.com/office/drawing/2014/main" id="{4585FE15-5F8F-46DF-A045-E86337E6042D}"/>
              </a:ext>
            </a:extLst>
          </p:cNvPr>
          <p:cNvSpPr>
            <a:spLocks/>
          </p:cNvSpPr>
          <p:nvPr/>
        </p:nvSpPr>
        <p:spPr bwMode="auto">
          <a:xfrm>
            <a:off x="2671707" y="4340751"/>
            <a:ext cx="1160574" cy="11469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200"/>
              </a:lnSpc>
            </a:pPr>
            <a:r>
              <a:rPr lang="en-US" sz="1300" b="1" dirty="0">
                <a:solidFill>
                  <a:schemeClr val="bg1"/>
                </a:solidFill>
                <a:latin typeface="Montserrat Light" panose="00000400000000000000" pitchFamily="50" charset="0"/>
                <a:ea typeface="Lato Black" charset="0"/>
                <a:cs typeface="Lato Black" charset="0"/>
                <a:sym typeface="Montserrat-Regular" charset="0"/>
              </a:rPr>
              <a:t>DESIGN ISMEANT TO PROJECT AN IMAGE</a:t>
            </a:r>
          </a:p>
        </p:txBody>
      </p:sp>
      <p:sp>
        <p:nvSpPr>
          <p:cNvPr id="32" name="Rectangle 9">
            <a:extLst>
              <a:ext uri="{FF2B5EF4-FFF2-40B4-BE49-F238E27FC236}">
                <a16:creationId xmlns:a16="http://schemas.microsoft.com/office/drawing/2014/main" id="{F2B23FC2-6642-4A8A-9710-1B9D7D7F68AC}"/>
              </a:ext>
            </a:extLst>
          </p:cNvPr>
          <p:cNvSpPr>
            <a:spLocks/>
          </p:cNvSpPr>
          <p:nvPr/>
        </p:nvSpPr>
        <p:spPr bwMode="auto">
          <a:xfrm>
            <a:off x="5515712" y="4340751"/>
            <a:ext cx="1160574" cy="11469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200"/>
              </a:lnSpc>
            </a:pPr>
            <a:r>
              <a:rPr lang="en-US" sz="1300" b="1" dirty="0">
                <a:latin typeface="Montserrat Light" panose="00000400000000000000" pitchFamily="50" charset="0"/>
                <a:ea typeface="Lato" charset="0"/>
                <a:cs typeface="Lato" charset="0"/>
                <a:sym typeface="Montserrat-Regular" charset="0"/>
              </a:rPr>
              <a:t>LETTERHEAD DESIGN ISMEANT TO PROJECT</a:t>
            </a:r>
          </a:p>
        </p:txBody>
      </p:sp>
      <p:sp>
        <p:nvSpPr>
          <p:cNvPr id="33" name="Rectangle 9">
            <a:extLst>
              <a:ext uri="{FF2B5EF4-FFF2-40B4-BE49-F238E27FC236}">
                <a16:creationId xmlns:a16="http://schemas.microsoft.com/office/drawing/2014/main" id="{5968E1AA-988D-4349-AFA2-F107B4C86E47}"/>
              </a:ext>
            </a:extLst>
          </p:cNvPr>
          <p:cNvSpPr>
            <a:spLocks/>
          </p:cNvSpPr>
          <p:nvPr/>
        </p:nvSpPr>
        <p:spPr bwMode="auto">
          <a:xfrm>
            <a:off x="8359719" y="4340751"/>
            <a:ext cx="1160574" cy="11469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200"/>
              </a:lnSpc>
            </a:pPr>
            <a:r>
              <a:rPr lang="en-US" sz="1300" b="1" dirty="0">
                <a:solidFill>
                  <a:schemeClr val="bg1"/>
                </a:solidFill>
                <a:latin typeface="Montserrat Light" panose="00000400000000000000" pitchFamily="50" charset="0"/>
                <a:ea typeface="Lato" charset="0"/>
                <a:cs typeface="Lato" charset="0"/>
                <a:sym typeface="Montserrat-Regular" charset="0"/>
              </a:rPr>
              <a:t>HEADING ISMEANT TO PROJECT TEXT HERE</a:t>
            </a:r>
          </a:p>
        </p:txBody>
      </p:sp>
    </p:spTree>
    <p:extLst>
      <p:ext uri="{BB962C8B-B14F-4D97-AF65-F5344CB8AC3E}">
        <p14:creationId xmlns:p14="http://schemas.microsoft.com/office/powerpoint/2010/main" val="160073663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Placeholder 5">
            <a:extLst>
              <a:ext uri="{FF2B5EF4-FFF2-40B4-BE49-F238E27FC236}">
                <a16:creationId xmlns:a16="http://schemas.microsoft.com/office/drawing/2014/main" id="{80628916-C17A-4BC5-95CC-7ABCEAA8DF8D}"/>
              </a:ext>
            </a:extLst>
          </p:cNvPr>
          <p:cNvPicPr>
            <a:picLocks noGrp="1" noChangeAspect="1"/>
          </p:cNvPicPr>
          <p:nvPr>
            <p:ph type="pic" sz="quarter" idx="11"/>
          </p:nvPr>
        </p:nvPicPr>
        <p:blipFill>
          <a:blip r:embed="rId2"/>
          <a:srcRect t="21803" b="21803"/>
          <a:stretch>
            <a:fillRect/>
          </a:stretch>
        </p:blipFill>
        <p:spPr/>
      </p:pic>
      <p:sp>
        <p:nvSpPr>
          <p:cNvPr id="46" name="Freeform: Shape 45">
            <a:extLst>
              <a:ext uri="{FF2B5EF4-FFF2-40B4-BE49-F238E27FC236}">
                <a16:creationId xmlns:a16="http://schemas.microsoft.com/office/drawing/2014/main" id="{94FC7D1C-F9BD-4061-9019-FE1C6E83747E}"/>
              </a:ext>
            </a:extLst>
          </p:cNvPr>
          <p:cNvSpPr/>
          <p:nvPr/>
        </p:nvSpPr>
        <p:spPr>
          <a:xfrm>
            <a:off x="0" y="0"/>
            <a:ext cx="6814430" cy="6858000"/>
          </a:xfrm>
          <a:custGeom>
            <a:avLst/>
            <a:gdLst>
              <a:gd name="connsiteX0" fmla="*/ 0 w 6814430"/>
              <a:gd name="connsiteY0" fmla="*/ 0 h 6858000"/>
              <a:gd name="connsiteX1" fmla="*/ 1199343 w 6814430"/>
              <a:gd name="connsiteY1" fmla="*/ 0 h 6858000"/>
              <a:gd name="connsiteX2" fmla="*/ 1338828 w 6814430"/>
              <a:gd name="connsiteY2" fmla="*/ 413278 h 6858000"/>
              <a:gd name="connsiteX3" fmla="*/ 6461123 w 6814430"/>
              <a:gd name="connsiteY3" fmla="*/ 6654339 h 6858000"/>
              <a:gd name="connsiteX4" fmla="*/ 6814430 w 6814430"/>
              <a:gd name="connsiteY4" fmla="*/ 6858000 h 6858000"/>
              <a:gd name="connsiteX5" fmla="*/ 0 w 6814430"/>
              <a:gd name="connsiteY5" fmla="*/ 6858000 h 6858000"/>
              <a:gd name="connsiteX6" fmla="*/ 0 w 6814430"/>
              <a:gd name="connsiteY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814430" h="6858000">
                <a:moveTo>
                  <a:pt x="0" y="0"/>
                </a:moveTo>
                <a:lnTo>
                  <a:pt x="1199343" y="0"/>
                </a:lnTo>
                <a:lnTo>
                  <a:pt x="1338828" y="413278"/>
                </a:lnTo>
                <a:cubicBezTo>
                  <a:pt x="2294567" y="3030135"/>
                  <a:pt x="4118600" y="5227385"/>
                  <a:pt x="6461123" y="6654339"/>
                </a:cubicBezTo>
                <a:lnTo>
                  <a:pt x="6814430" y="6858000"/>
                </a:lnTo>
                <a:lnTo>
                  <a:pt x="0" y="6858000"/>
                </a:lnTo>
                <a:lnTo>
                  <a:pt x="0" y="0"/>
                </a:lnTo>
                <a:close/>
              </a:path>
            </a:pathLst>
          </a:custGeom>
          <a:solidFill>
            <a:schemeClr val="bg1">
              <a:alpha val="8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Freeform 22">
            <a:extLst>
              <a:ext uri="{FF2B5EF4-FFF2-40B4-BE49-F238E27FC236}">
                <a16:creationId xmlns:a16="http://schemas.microsoft.com/office/drawing/2014/main" id="{D7A19719-8F5D-493B-9AB0-B49437F0730A}"/>
              </a:ext>
            </a:extLst>
          </p:cNvPr>
          <p:cNvSpPr/>
          <p:nvPr/>
        </p:nvSpPr>
        <p:spPr bwMode="auto">
          <a:xfrm>
            <a:off x="1199343" y="0"/>
            <a:ext cx="10992657" cy="6875362"/>
          </a:xfrm>
          <a:custGeom>
            <a:avLst/>
            <a:gdLst>
              <a:gd name="connsiteX0" fmla="*/ 0 w 8427704"/>
              <a:gd name="connsiteY0" fmla="*/ 0 h 5257800"/>
              <a:gd name="connsiteX1" fmla="*/ 8427704 w 8427704"/>
              <a:gd name="connsiteY1" fmla="*/ 0 h 5257800"/>
              <a:gd name="connsiteX2" fmla="*/ 8427704 w 8427704"/>
              <a:gd name="connsiteY2" fmla="*/ 5257800 h 5257800"/>
              <a:gd name="connsiteX3" fmla="*/ 4327991 w 8427704"/>
              <a:gd name="connsiteY3" fmla="*/ 5257800 h 5257800"/>
              <a:gd name="connsiteX4" fmla="*/ 4034031 w 8427704"/>
              <a:gd name="connsiteY4" fmla="*/ 5088777 h 5257800"/>
              <a:gd name="connsiteX5" fmla="*/ 106938 w 8427704"/>
              <a:gd name="connsiteY5" fmla="*/ 316046 h 5257800"/>
              <a:gd name="connsiteX6" fmla="*/ 0 w 8427704"/>
              <a:gd name="connsiteY6" fmla="*/ 0 h 52578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8427704" h="5257800">
                <a:moveTo>
                  <a:pt x="0" y="0"/>
                </a:moveTo>
                <a:lnTo>
                  <a:pt x="8427704" y="0"/>
                </a:lnTo>
                <a:lnTo>
                  <a:pt x="8427704" y="5257800"/>
                </a:lnTo>
                <a:lnTo>
                  <a:pt x="4327991" y="5257800"/>
                </a:lnTo>
                <a:lnTo>
                  <a:pt x="4034031" y="5088777"/>
                </a:lnTo>
                <a:cubicBezTo>
                  <a:pt x="2238097" y="3997541"/>
                  <a:pt x="839672" y="2317237"/>
                  <a:pt x="106938" y="316046"/>
                </a:cubicBezTo>
                <a:lnTo>
                  <a:pt x="0" y="0"/>
                </a:lnTo>
                <a:close/>
              </a:path>
            </a:pathLst>
          </a:custGeom>
          <a:gradFill>
            <a:gsLst>
              <a:gs pos="17000">
                <a:schemeClr val="accent2">
                  <a:alpha val="73000"/>
                </a:schemeClr>
              </a:gs>
              <a:gs pos="85000">
                <a:schemeClr val="accent3">
                  <a:alpha val="44000"/>
                </a:schemeClr>
              </a:gs>
            </a:gsLst>
            <a:lin ang="12600000" scaled="0"/>
          </a:gradFill>
          <a:ln w="254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nvGrpSpPr>
          <p:cNvPr id="2" name="Group 1">
            <a:extLst>
              <a:ext uri="{FF2B5EF4-FFF2-40B4-BE49-F238E27FC236}">
                <a16:creationId xmlns:a16="http://schemas.microsoft.com/office/drawing/2014/main" id="{8243ABF5-EDA6-4BF3-AA7B-5649F7E19CEB}"/>
              </a:ext>
            </a:extLst>
          </p:cNvPr>
          <p:cNvGrpSpPr/>
          <p:nvPr/>
        </p:nvGrpSpPr>
        <p:grpSpPr>
          <a:xfrm>
            <a:off x="1010947" y="2776567"/>
            <a:ext cx="7103759" cy="1322228"/>
            <a:chOff x="1334384" y="2776567"/>
            <a:chExt cx="7103759" cy="1322228"/>
          </a:xfrm>
        </p:grpSpPr>
        <p:grpSp>
          <p:nvGrpSpPr>
            <p:cNvPr id="8" name="Group 7">
              <a:extLst>
                <a:ext uri="{FF2B5EF4-FFF2-40B4-BE49-F238E27FC236}">
                  <a16:creationId xmlns:a16="http://schemas.microsoft.com/office/drawing/2014/main" id="{9861EF46-BCB5-4066-86B8-5F835DBB3B72}"/>
                </a:ext>
              </a:extLst>
            </p:cNvPr>
            <p:cNvGrpSpPr/>
            <p:nvPr/>
          </p:nvGrpSpPr>
          <p:grpSpPr>
            <a:xfrm>
              <a:off x="1334384" y="2776567"/>
              <a:ext cx="3093402" cy="1322228"/>
              <a:chOff x="1334384" y="2803867"/>
              <a:chExt cx="3093402" cy="1322228"/>
            </a:xfrm>
          </p:grpSpPr>
          <p:sp>
            <p:nvSpPr>
              <p:cNvPr id="34" name="TextBox 33">
                <a:extLst>
                  <a:ext uri="{FF2B5EF4-FFF2-40B4-BE49-F238E27FC236}">
                    <a16:creationId xmlns:a16="http://schemas.microsoft.com/office/drawing/2014/main" id="{C98E3524-389F-4090-80EC-03EA5534905B}"/>
                  </a:ext>
                </a:extLst>
              </p:cNvPr>
              <p:cNvSpPr txBox="1"/>
              <p:nvPr/>
            </p:nvSpPr>
            <p:spPr>
              <a:xfrm>
                <a:off x="1334384" y="2803867"/>
                <a:ext cx="3093402" cy="1015663"/>
              </a:xfrm>
              <a:prstGeom prst="rect">
                <a:avLst/>
              </a:prstGeom>
              <a:noFill/>
            </p:spPr>
            <p:txBody>
              <a:bodyPr wrap="square" rtlCol="0">
                <a:spAutoFit/>
              </a:bodyPr>
              <a:lstStyle/>
              <a:p>
                <a:pPr algn="r"/>
                <a:r>
                  <a:rPr lang="en-US" sz="3000" b="1" spc="500" dirty="0">
                    <a:latin typeface="+mj-lt"/>
                  </a:rPr>
                  <a:t>WHO WE ARE</a:t>
                </a:r>
              </a:p>
            </p:txBody>
          </p:sp>
          <p:sp>
            <p:nvSpPr>
              <p:cNvPr id="35" name="TextBox 34">
                <a:extLst>
                  <a:ext uri="{FF2B5EF4-FFF2-40B4-BE49-F238E27FC236}">
                    <a16:creationId xmlns:a16="http://schemas.microsoft.com/office/drawing/2014/main" id="{735EBDFE-96F5-4A15-B2A5-BB518BDFD036}"/>
                  </a:ext>
                </a:extLst>
              </p:cNvPr>
              <p:cNvSpPr txBox="1"/>
              <p:nvPr/>
            </p:nvSpPr>
            <p:spPr>
              <a:xfrm>
                <a:off x="2368937" y="3879874"/>
                <a:ext cx="2058849" cy="246221"/>
              </a:xfrm>
              <a:prstGeom prst="rect">
                <a:avLst/>
              </a:prstGeom>
              <a:noFill/>
            </p:spPr>
            <p:txBody>
              <a:bodyPr wrap="square" rtlCol="0">
                <a:spAutoFit/>
              </a:bodyPr>
              <a:lstStyle/>
              <a:p>
                <a:pPr algn="r"/>
                <a:r>
                  <a:rPr lang="en-US" sz="1000" spc="700" dirty="0">
                    <a:solidFill>
                      <a:schemeClr val="tx1">
                        <a:lumMod val="65000"/>
                        <a:lumOff val="35000"/>
                      </a:schemeClr>
                    </a:solidFill>
                    <a:latin typeface="Montserrat Light" panose="00000400000000000000" pitchFamily="50" charset="0"/>
                  </a:rPr>
                  <a:t>CREATIVE</a:t>
                </a:r>
              </a:p>
            </p:txBody>
          </p:sp>
        </p:grpSp>
        <p:sp>
          <p:nvSpPr>
            <p:cNvPr id="38" name="TextBox 37">
              <a:extLst>
                <a:ext uri="{FF2B5EF4-FFF2-40B4-BE49-F238E27FC236}">
                  <a16:creationId xmlns:a16="http://schemas.microsoft.com/office/drawing/2014/main" id="{2B73D60D-5A9D-4964-9420-C0C932E545B2}"/>
                </a:ext>
              </a:extLst>
            </p:cNvPr>
            <p:cNvSpPr txBox="1"/>
            <p:nvPr/>
          </p:nvSpPr>
          <p:spPr>
            <a:xfrm>
              <a:off x="4562827" y="3212911"/>
              <a:ext cx="3875316" cy="885884"/>
            </a:xfrm>
            <a:prstGeom prst="rect">
              <a:avLst/>
            </a:prstGeom>
            <a:noFill/>
          </p:spPr>
          <p:txBody>
            <a:bodyPr wrap="square" rtlCol="0">
              <a:spAutoFit/>
            </a:bodyPr>
            <a:lstStyle/>
            <a:p>
              <a:pPr>
                <a:lnSpc>
                  <a:spcPts val="1600"/>
                </a:lnSpc>
              </a:pPr>
              <a:r>
                <a:rPr lang="en-US" sz="800" dirty="0">
                  <a:solidFill>
                    <a:schemeClr val="bg1"/>
                  </a:solidFill>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grpSp>
    </p:spTree>
    <p:extLst>
      <p:ext uri="{BB962C8B-B14F-4D97-AF65-F5344CB8AC3E}">
        <p14:creationId xmlns:p14="http://schemas.microsoft.com/office/powerpoint/2010/main" val="405470376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latin typeface="+mj-lt"/>
              </a:rPr>
              <a:t>WHO WE ARE</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0FF13A60-476F-440F-B441-9B1A56FD17A7}"/>
              </a:ext>
            </a:extLst>
          </p:cNvPr>
          <p:cNvSpPr txBox="1"/>
          <p:nvPr/>
        </p:nvSpPr>
        <p:spPr>
          <a:xfrm>
            <a:off x="2253625" y="3254768"/>
            <a:ext cx="1124857" cy="323165"/>
          </a:xfrm>
          <a:prstGeom prst="rect">
            <a:avLst/>
          </a:prstGeom>
          <a:noFill/>
        </p:spPr>
        <p:txBody>
          <a:bodyPr wrap="square" rtlCol="0">
            <a:spAutoFit/>
          </a:bodyPr>
          <a:lstStyle/>
          <a:p>
            <a:pPr algn="r"/>
            <a:r>
              <a:rPr lang="en-US" sz="1500" b="1" spc="500" dirty="0">
                <a:latin typeface="+mj-lt"/>
                <a:ea typeface="Montserrat Light" charset="0"/>
                <a:cs typeface="Montserrat Light" charset="0"/>
              </a:rPr>
              <a:t>TITLE</a:t>
            </a:r>
          </a:p>
        </p:txBody>
      </p:sp>
      <p:sp>
        <p:nvSpPr>
          <p:cNvPr id="35" name="TextBox 34">
            <a:extLst>
              <a:ext uri="{FF2B5EF4-FFF2-40B4-BE49-F238E27FC236}">
                <a16:creationId xmlns:a16="http://schemas.microsoft.com/office/drawing/2014/main" id="{88A6E76D-7C7B-419D-ADB8-4B9A7235801F}"/>
              </a:ext>
            </a:extLst>
          </p:cNvPr>
          <p:cNvSpPr txBox="1"/>
          <p:nvPr/>
        </p:nvSpPr>
        <p:spPr>
          <a:xfrm>
            <a:off x="1900520" y="3577933"/>
            <a:ext cx="1477962" cy="610167"/>
          </a:xfrm>
          <a:prstGeom prst="rect">
            <a:avLst/>
          </a:prstGeom>
          <a:noFill/>
        </p:spPr>
        <p:txBody>
          <a:bodyPr wrap="square" rtlCol="0">
            <a:spAutoFit/>
          </a:bodyPr>
          <a:lstStyle/>
          <a:p>
            <a:pPr algn="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a:t>
            </a:r>
          </a:p>
        </p:txBody>
      </p:sp>
      <p:sp>
        <p:nvSpPr>
          <p:cNvPr id="38" name="TextBox 37">
            <a:extLst>
              <a:ext uri="{FF2B5EF4-FFF2-40B4-BE49-F238E27FC236}">
                <a16:creationId xmlns:a16="http://schemas.microsoft.com/office/drawing/2014/main" id="{0030229A-BB03-49FF-B64B-D11C4CCFBC1E}"/>
              </a:ext>
            </a:extLst>
          </p:cNvPr>
          <p:cNvSpPr txBox="1"/>
          <p:nvPr/>
        </p:nvSpPr>
        <p:spPr>
          <a:xfrm>
            <a:off x="2253626" y="4742483"/>
            <a:ext cx="1124856" cy="323165"/>
          </a:xfrm>
          <a:prstGeom prst="rect">
            <a:avLst/>
          </a:prstGeom>
          <a:noFill/>
        </p:spPr>
        <p:txBody>
          <a:bodyPr wrap="square" rtlCol="0">
            <a:spAutoFit/>
          </a:bodyPr>
          <a:lstStyle/>
          <a:p>
            <a:pPr algn="r"/>
            <a:r>
              <a:rPr lang="en-US" sz="1500" b="1" spc="500" dirty="0">
                <a:ea typeface="Montserrat Light" charset="0"/>
                <a:cs typeface="Montserrat Light" charset="0"/>
              </a:rPr>
              <a:t>TITLE</a:t>
            </a:r>
            <a:endParaRPr lang="en-US" sz="1500" b="1" spc="500" dirty="0">
              <a:latin typeface="Montserrat Light" charset="0"/>
              <a:ea typeface="Montserrat Light" charset="0"/>
              <a:cs typeface="Montserrat Light" charset="0"/>
            </a:endParaRPr>
          </a:p>
        </p:txBody>
      </p:sp>
      <p:sp>
        <p:nvSpPr>
          <p:cNvPr id="39" name="TextBox 38">
            <a:extLst>
              <a:ext uri="{FF2B5EF4-FFF2-40B4-BE49-F238E27FC236}">
                <a16:creationId xmlns:a16="http://schemas.microsoft.com/office/drawing/2014/main" id="{BDCB7906-D769-4255-871C-2C54DE0D7EE6}"/>
              </a:ext>
            </a:extLst>
          </p:cNvPr>
          <p:cNvSpPr txBox="1"/>
          <p:nvPr/>
        </p:nvSpPr>
        <p:spPr>
          <a:xfrm>
            <a:off x="1900520" y="5065648"/>
            <a:ext cx="1477962" cy="610167"/>
          </a:xfrm>
          <a:prstGeom prst="rect">
            <a:avLst/>
          </a:prstGeom>
          <a:noFill/>
        </p:spPr>
        <p:txBody>
          <a:bodyPr wrap="square" rtlCol="0">
            <a:spAutoFit/>
          </a:bodyPr>
          <a:lstStyle/>
          <a:p>
            <a:pPr algn="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a:t>
            </a:r>
          </a:p>
        </p:txBody>
      </p:sp>
      <p:sp>
        <p:nvSpPr>
          <p:cNvPr id="47" name="TextBox 46">
            <a:extLst>
              <a:ext uri="{FF2B5EF4-FFF2-40B4-BE49-F238E27FC236}">
                <a16:creationId xmlns:a16="http://schemas.microsoft.com/office/drawing/2014/main" id="{348B31EE-A49A-4127-A9BA-156E05A8D012}"/>
              </a:ext>
            </a:extLst>
          </p:cNvPr>
          <p:cNvSpPr txBox="1"/>
          <p:nvPr/>
        </p:nvSpPr>
        <p:spPr>
          <a:xfrm>
            <a:off x="8813514" y="3254768"/>
            <a:ext cx="1124857" cy="323165"/>
          </a:xfrm>
          <a:prstGeom prst="rect">
            <a:avLst/>
          </a:prstGeom>
          <a:noFill/>
        </p:spPr>
        <p:txBody>
          <a:bodyPr wrap="square" rtlCol="0">
            <a:spAutoFit/>
          </a:bodyPr>
          <a:lstStyle/>
          <a:p>
            <a:r>
              <a:rPr lang="en-US" sz="1500" b="1" spc="500" dirty="0">
                <a:latin typeface="+mj-lt"/>
                <a:ea typeface="Montserrat Light" charset="0"/>
                <a:cs typeface="Montserrat Light" charset="0"/>
              </a:rPr>
              <a:t>TITLE</a:t>
            </a:r>
          </a:p>
        </p:txBody>
      </p:sp>
      <p:sp>
        <p:nvSpPr>
          <p:cNvPr id="48" name="TextBox 47">
            <a:extLst>
              <a:ext uri="{FF2B5EF4-FFF2-40B4-BE49-F238E27FC236}">
                <a16:creationId xmlns:a16="http://schemas.microsoft.com/office/drawing/2014/main" id="{E207A4D7-CED2-4C7C-8279-6135130B4B5B}"/>
              </a:ext>
            </a:extLst>
          </p:cNvPr>
          <p:cNvSpPr txBox="1"/>
          <p:nvPr/>
        </p:nvSpPr>
        <p:spPr>
          <a:xfrm>
            <a:off x="8813515" y="3577933"/>
            <a:ext cx="1477962" cy="610167"/>
          </a:xfrm>
          <a:prstGeom prst="rect">
            <a:avLst/>
          </a:prstGeom>
          <a:noFill/>
        </p:spPr>
        <p:txBody>
          <a:bodyPr wrap="square" rtlCol="0">
            <a:spAutoFit/>
          </a:bodyPr>
          <a:lstStyle/>
          <a:p>
            <a:pP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a:t>
            </a:r>
          </a:p>
        </p:txBody>
      </p:sp>
      <p:sp>
        <p:nvSpPr>
          <p:cNvPr id="45" name="TextBox 44">
            <a:extLst>
              <a:ext uri="{FF2B5EF4-FFF2-40B4-BE49-F238E27FC236}">
                <a16:creationId xmlns:a16="http://schemas.microsoft.com/office/drawing/2014/main" id="{C326DB06-50D5-4E2D-94CA-4F1F2FBB08B7}"/>
              </a:ext>
            </a:extLst>
          </p:cNvPr>
          <p:cNvSpPr txBox="1"/>
          <p:nvPr/>
        </p:nvSpPr>
        <p:spPr>
          <a:xfrm>
            <a:off x="8813515" y="4742483"/>
            <a:ext cx="1124856" cy="323165"/>
          </a:xfrm>
          <a:prstGeom prst="rect">
            <a:avLst/>
          </a:prstGeom>
          <a:noFill/>
        </p:spPr>
        <p:txBody>
          <a:bodyPr wrap="square" rtlCol="0">
            <a:spAutoFit/>
          </a:bodyPr>
          <a:lstStyle/>
          <a:p>
            <a:r>
              <a:rPr lang="en-US" sz="1500" b="1" spc="500" dirty="0">
                <a:ea typeface="Montserrat Light" charset="0"/>
                <a:cs typeface="Montserrat Light" charset="0"/>
              </a:rPr>
              <a:t>TITLE</a:t>
            </a:r>
            <a:endParaRPr lang="en-US" sz="1500" b="1" spc="500" dirty="0">
              <a:latin typeface="Montserrat Light" charset="0"/>
              <a:ea typeface="Montserrat Light" charset="0"/>
              <a:cs typeface="Montserrat Light" charset="0"/>
            </a:endParaRPr>
          </a:p>
        </p:txBody>
      </p:sp>
      <p:sp>
        <p:nvSpPr>
          <p:cNvPr id="46" name="TextBox 45">
            <a:extLst>
              <a:ext uri="{FF2B5EF4-FFF2-40B4-BE49-F238E27FC236}">
                <a16:creationId xmlns:a16="http://schemas.microsoft.com/office/drawing/2014/main" id="{D9F8D703-2AA1-43C7-818B-98F0606A60A1}"/>
              </a:ext>
            </a:extLst>
          </p:cNvPr>
          <p:cNvSpPr txBox="1"/>
          <p:nvPr/>
        </p:nvSpPr>
        <p:spPr>
          <a:xfrm>
            <a:off x="8813515" y="5065648"/>
            <a:ext cx="1477962" cy="610167"/>
          </a:xfrm>
          <a:prstGeom prst="rect">
            <a:avLst/>
          </a:prstGeom>
          <a:noFill/>
        </p:spPr>
        <p:txBody>
          <a:bodyPr wrap="square" rtlCol="0">
            <a:spAutoFit/>
          </a:bodyPr>
          <a:lstStyle/>
          <a:p>
            <a:pP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a:t>
            </a:r>
          </a:p>
        </p:txBody>
      </p:sp>
      <p:pic>
        <p:nvPicPr>
          <p:cNvPr id="17" name="Picture Placeholder 16">
            <a:extLst>
              <a:ext uri="{FF2B5EF4-FFF2-40B4-BE49-F238E27FC236}">
                <a16:creationId xmlns:a16="http://schemas.microsoft.com/office/drawing/2014/main" id="{096FCBD7-5C44-4A64-9CB0-CE991C95087E}"/>
              </a:ext>
            </a:extLst>
          </p:cNvPr>
          <p:cNvPicPr>
            <a:picLocks noGrp="1" noChangeAspect="1"/>
          </p:cNvPicPr>
          <p:nvPr>
            <p:ph type="pic" sz="quarter" idx="11"/>
          </p:nvPr>
        </p:nvPicPr>
        <p:blipFill>
          <a:blip r:embed="rId2"/>
          <a:srcRect t="12699" b="12699"/>
          <a:stretch>
            <a:fillRect/>
          </a:stretch>
        </p:blipFill>
        <p:spPr/>
      </p:pic>
      <p:pic>
        <p:nvPicPr>
          <p:cNvPr id="19" name="Picture Placeholder 18">
            <a:extLst>
              <a:ext uri="{FF2B5EF4-FFF2-40B4-BE49-F238E27FC236}">
                <a16:creationId xmlns:a16="http://schemas.microsoft.com/office/drawing/2014/main" id="{F6A20F97-2E69-468E-A9AD-95BA4B79C765}"/>
              </a:ext>
            </a:extLst>
          </p:cNvPr>
          <p:cNvPicPr>
            <a:picLocks noGrp="1" noChangeAspect="1"/>
          </p:cNvPicPr>
          <p:nvPr>
            <p:ph type="pic" sz="quarter" idx="12"/>
          </p:nvPr>
        </p:nvPicPr>
        <p:blipFill>
          <a:blip r:embed="rId2"/>
          <a:srcRect t="12699" b="12699"/>
          <a:stretch>
            <a:fillRect/>
          </a:stretch>
        </p:blipFill>
        <p:spPr/>
      </p:pic>
      <p:pic>
        <p:nvPicPr>
          <p:cNvPr id="14" name="Picture Placeholder 13">
            <a:extLst>
              <a:ext uri="{FF2B5EF4-FFF2-40B4-BE49-F238E27FC236}">
                <a16:creationId xmlns:a16="http://schemas.microsoft.com/office/drawing/2014/main" id="{7E0B65AE-7E52-45F8-BAE3-C95363A259A2}"/>
              </a:ext>
            </a:extLst>
          </p:cNvPr>
          <p:cNvPicPr>
            <a:picLocks noGrp="1" noChangeAspect="1"/>
          </p:cNvPicPr>
          <p:nvPr>
            <p:ph type="pic" sz="quarter" idx="14"/>
          </p:nvPr>
        </p:nvPicPr>
        <p:blipFill>
          <a:blip r:embed="rId2"/>
          <a:srcRect t="12699" b="12699"/>
          <a:stretch>
            <a:fillRect/>
          </a:stretch>
        </p:blipFill>
        <p:spPr/>
      </p:pic>
      <p:pic>
        <p:nvPicPr>
          <p:cNvPr id="11" name="Picture Placeholder 10">
            <a:extLst>
              <a:ext uri="{FF2B5EF4-FFF2-40B4-BE49-F238E27FC236}">
                <a16:creationId xmlns:a16="http://schemas.microsoft.com/office/drawing/2014/main" id="{DED4D78B-F842-4E86-B825-B56A2B6D6C0E}"/>
              </a:ext>
            </a:extLst>
          </p:cNvPr>
          <p:cNvPicPr>
            <a:picLocks noGrp="1" noChangeAspect="1"/>
          </p:cNvPicPr>
          <p:nvPr>
            <p:ph type="pic" sz="quarter" idx="13"/>
          </p:nvPr>
        </p:nvPicPr>
        <p:blipFill>
          <a:blip r:embed="rId2"/>
          <a:srcRect t="12699" b="12699"/>
          <a:stretch>
            <a:fillRect/>
          </a:stretch>
        </p:blipFill>
        <p:spPr/>
      </p:pic>
    </p:spTree>
    <p:extLst>
      <p:ext uri="{BB962C8B-B14F-4D97-AF65-F5344CB8AC3E}">
        <p14:creationId xmlns:p14="http://schemas.microsoft.com/office/powerpoint/2010/main" val="305810282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3" name="Group 72">
            <a:extLst>
              <a:ext uri="{FF2B5EF4-FFF2-40B4-BE49-F238E27FC236}">
                <a16:creationId xmlns:a16="http://schemas.microsoft.com/office/drawing/2014/main" id="{DE57209E-9148-41CB-9712-65CC8588896E}"/>
              </a:ext>
            </a:extLst>
          </p:cNvPr>
          <p:cNvGrpSpPr/>
          <p:nvPr/>
        </p:nvGrpSpPr>
        <p:grpSpPr>
          <a:xfrm>
            <a:off x="1112838" y="927240"/>
            <a:ext cx="3536811" cy="5003520"/>
            <a:chOff x="1112838" y="927240"/>
            <a:chExt cx="3536811" cy="5003520"/>
          </a:xfrm>
        </p:grpSpPr>
        <p:grpSp>
          <p:nvGrpSpPr>
            <p:cNvPr id="74" name="Group 73">
              <a:extLst>
                <a:ext uri="{FF2B5EF4-FFF2-40B4-BE49-F238E27FC236}">
                  <a16:creationId xmlns:a16="http://schemas.microsoft.com/office/drawing/2014/main" id="{FC93843E-CD1F-489A-A2F1-9627508DE5EB}"/>
                </a:ext>
              </a:extLst>
            </p:cNvPr>
            <p:cNvGrpSpPr/>
            <p:nvPr/>
          </p:nvGrpSpPr>
          <p:grpSpPr>
            <a:xfrm>
              <a:off x="1112838" y="927240"/>
              <a:ext cx="2704419" cy="1091014"/>
              <a:chOff x="2609849" y="3181575"/>
              <a:chExt cx="2704419" cy="1091014"/>
            </a:xfrm>
          </p:grpSpPr>
          <p:sp>
            <p:nvSpPr>
              <p:cNvPr id="83" name="TextBox 82">
                <a:extLst>
                  <a:ext uri="{FF2B5EF4-FFF2-40B4-BE49-F238E27FC236}">
                    <a16:creationId xmlns:a16="http://schemas.microsoft.com/office/drawing/2014/main" id="{887F29F0-C2F4-4DF5-BF98-313240EEC8BE}"/>
                  </a:ext>
                </a:extLst>
              </p:cNvPr>
              <p:cNvSpPr txBox="1"/>
              <p:nvPr/>
            </p:nvSpPr>
            <p:spPr>
              <a:xfrm>
                <a:off x="2609849" y="3181575"/>
                <a:ext cx="2704419" cy="553998"/>
              </a:xfrm>
              <a:prstGeom prst="rect">
                <a:avLst/>
              </a:prstGeom>
              <a:noFill/>
            </p:spPr>
            <p:txBody>
              <a:bodyPr wrap="square" rtlCol="0">
                <a:spAutoFit/>
              </a:bodyPr>
              <a:lstStyle/>
              <a:p>
                <a:r>
                  <a:rPr lang="en-US" sz="3000" b="1" spc="500" dirty="0">
                    <a:latin typeface="+mj-lt"/>
                  </a:rPr>
                  <a:t>MEMBERS</a:t>
                </a:r>
              </a:p>
            </p:txBody>
          </p:sp>
          <p:sp>
            <p:nvSpPr>
              <p:cNvPr id="84" name="TextBox 83">
                <a:extLst>
                  <a:ext uri="{FF2B5EF4-FFF2-40B4-BE49-F238E27FC236}">
                    <a16:creationId xmlns:a16="http://schemas.microsoft.com/office/drawing/2014/main" id="{0E22B6F8-DFA9-48AC-923C-4BE82E34DD77}"/>
                  </a:ext>
                </a:extLst>
              </p:cNvPr>
              <p:cNvSpPr txBox="1"/>
              <p:nvPr/>
            </p:nvSpPr>
            <p:spPr>
              <a:xfrm>
                <a:off x="2609849" y="3764096"/>
                <a:ext cx="2058849" cy="246221"/>
              </a:xfrm>
              <a:prstGeom prst="rect">
                <a:avLst/>
              </a:prstGeom>
              <a:noFill/>
            </p:spPr>
            <p:txBody>
              <a:bodyPr wrap="square" rtlCol="0">
                <a:spAutoFit/>
              </a:bodyPr>
              <a:lstStyle/>
              <a:p>
                <a:r>
                  <a:rPr lang="en-US" sz="1000" spc="700" dirty="0">
                    <a:solidFill>
                      <a:schemeClr val="tx1">
                        <a:lumMod val="65000"/>
                        <a:lumOff val="35000"/>
                      </a:schemeClr>
                    </a:solidFill>
                    <a:latin typeface="Montserrat Light" panose="00000400000000000000" pitchFamily="50" charset="0"/>
                  </a:rPr>
                  <a:t>CREATIVE</a:t>
                </a:r>
              </a:p>
            </p:txBody>
          </p:sp>
          <p:cxnSp>
            <p:nvCxnSpPr>
              <p:cNvPr id="85" name="Straight Connector 84">
                <a:extLst>
                  <a:ext uri="{FF2B5EF4-FFF2-40B4-BE49-F238E27FC236}">
                    <a16:creationId xmlns:a16="http://schemas.microsoft.com/office/drawing/2014/main" id="{70E880E4-C8B0-41B2-92B5-E5AF8144B7F1}"/>
                  </a:ext>
                </a:extLst>
              </p:cNvPr>
              <p:cNvCxnSpPr>
                <a:cxnSpLocks/>
              </p:cNvCxnSpPr>
              <p:nvPr/>
            </p:nvCxnSpPr>
            <p:spPr>
              <a:xfrm>
                <a:off x="2711449" y="4272589"/>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grpSp>
        <p:sp>
          <p:nvSpPr>
            <p:cNvPr id="75" name="TextBox 74">
              <a:extLst>
                <a:ext uri="{FF2B5EF4-FFF2-40B4-BE49-F238E27FC236}">
                  <a16:creationId xmlns:a16="http://schemas.microsoft.com/office/drawing/2014/main" id="{DE4F59C7-77D8-4020-9AC8-24DD91368C60}"/>
                </a:ext>
              </a:extLst>
            </p:cNvPr>
            <p:cNvSpPr txBox="1"/>
            <p:nvPr/>
          </p:nvSpPr>
          <p:spPr>
            <a:xfrm>
              <a:off x="1112838" y="2342777"/>
              <a:ext cx="3531733" cy="895310"/>
            </a:xfrm>
            <a:prstGeom prst="rect">
              <a:avLst/>
            </a:prstGeom>
            <a:noFill/>
          </p:spPr>
          <p:txBody>
            <a:bodyPr wrap="square" rtlCol="0">
              <a:spAutoFit/>
            </a:bodyPr>
            <a:lstStyle/>
            <a:p>
              <a:pPr algn="just">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 gathered waters had winged. Creepiest don't subdue which </a:t>
              </a:r>
              <a:r>
                <a:rPr lang="en-US" sz="800" dirty="0" err="1">
                  <a:solidFill>
                    <a:schemeClr val="tx1">
                      <a:lumMod val="50000"/>
                      <a:lumOff val="50000"/>
                    </a:schemeClr>
                  </a:solidFill>
                  <a:latin typeface="Montserrat Light" charset="0"/>
                  <a:ea typeface="Montserrat Light" charset="0"/>
                  <a:cs typeface="Montserrat Light" charset="0"/>
                </a:rPr>
                <a:t>i</a:t>
              </a:r>
              <a:r>
                <a:rPr lang="en-US" sz="800" dirty="0">
                  <a:solidFill>
                    <a:schemeClr val="tx1">
                      <a:lumMod val="50000"/>
                      <a:lumOff val="50000"/>
                    </a:schemeClr>
                  </a:solidFill>
                  <a:latin typeface="Montserrat Light" charset="0"/>
                  <a:ea typeface="Montserrat Light" charset="0"/>
                  <a:cs typeface="Montserrat Light" charset="0"/>
                </a:rPr>
                <a:t> two set had seasons. Fifth you'll, man wherein seas our creeping.</a:t>
              </a:r>
            </a:p>
          </p:txBody>
        </p:sp>
        <p:grpSp>
          <p:nvGrpSpPr>
            <p:cNvPr id="76" name="Group 75">
              <a:extLst>
                <a:ext uri="{FF2B5EF4-FFF2-40B4-BE49-F238E27FC236}">
                  <a16:creationId xmlns:a16="http://schemas.microsoft.com/office/drawing/2014/main" id="{EEF6F2F0-9BA7-44B1-803C-655BFEB77F2E}"/>
                </a:ext>
              </a:extLst>
            </p:cNvPr>
            <p:cNvGrpSpPr/>
            <p:nvPr/>
          </p:nvGrpSpPr>
          <p:grpSpPr>
            <a:xfrm>
              <a:off x="1112838" y="3783982"/>
              <a:ext cx="1477962" cy="933332"/>
              <a:chOff x="1112838" y="4468205"/>
              <a:chExt cx="1477962" cy="933332"/>
            </a:xfrm>
          </p:grpSpPr>
          <p:sp>
            <p:nvSpPr>
              <p:cNvPr id="81" name="TextBox 80">
                <a:extLst>
                  <a:ext uri="{FF2B5EF4-FFF2-40B4-BE49-F238E27FC236}">
                    <a16:creationId xmlns:a16="http://schemas.microsoft.com/office/drawing/2014/main" id="{C3B2ADE9-704E-45E2-8604-48F5C886C567}"/>
                  </a:ext>
                </a:extLst>
              </p:cNvPr>
              <p:cNvSpPr txBox="1"/>
              <p:nvPr/>
            </p:nvSpPr>
            <p:spPr>
              <a:xfrm>
                <a:off x="1112838" y="4468205"/>
                <a:ext cx="792162" cy="323165"/>
              </a:xfrm>
              <a:prstGeom prst="rect">
                <a:avLst/>
              </a:prstGeom>
              <a:noFill/>
            </p:spPr>
            <p:txBody>
              <a:bodyPr wrap="square" rtlCol="0">
                <a:spAutoFit/>
              </a:bodyPr>
              <a:lstStyle/>
              <a:p>
                <a:r>
                  <a:rPr lang="en-US" sz="1500" b="1" spc="500" dirty="0">
                    <a:latin typeface="Montserrat Light" charset="0"/>
                    <a:ea typeface="Montserrat Light" charset="0"/>
                    <a:cs typeface="Montserrat Light" charset="0"/>
                  </a:rPr>
                  <a:t>300</a:t>
                </a:r>
              </a:p>
            </p:txBody>
          </p:sp>
          <p:sp>
            <p:nvSpPr>
              <p:cNvPr id="82" name="TextBox 81">
                <a:extLst>
                  <a:ext uri="{FF2B5EF4-FFF2-40B4-BE49-F238E27FC236}">
                    <a16:creationId xmlns:a16="http://schemas.microsoft.com/office/drawing/2014/main" id="{26B66B69-EA8A-40CD-9139-131A35844F87}"/>
                  </a:ext>
                </a:extLst>
              </p:cNvPr>
              <p:cNvSpPr txBox="1"/>
              <p:nvPr/>
            </p:nvSpPr>
            <p:spPr>
              <a:xfrm>
                <a:off x="1112838" y="4791370"/>
                <a:ext cx="1477962" cy="610167"/>
              </a:xfrm>
              <a:prstGeom prst="rect">
                <a:avLst/>
              </a:prstGeom>
              <a:noFill/>
            </p:spPr>
            <p:txBody>
              <a:bodyPr wrap="square" rtlCol="0">
                <a:spAutoFit/>
              </a:bodyPr>
              <a:lstStyle/>
              <a:p>
                <a:pP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a:t>
                </a:r>
              </a:p>
            </p:txBody>
          </p:sp>
        </p:grpSp>
        <p:grpSp>
          <p:nvGrpSpPr>
            <p:cNvPr id="77" name="Group 76">
              <a:extLst>
                <a:ext uri="{FF2B5EF4-FFF2-40B4-BE49-F238E27FC236}">
                  <a16:creationId xmlns:a16="http://schemas.microsoft.com/office/drawing/2014/main" id="{7E63CFDB-4E5E-4991-87DC-8E94BCB7F22F}"/>
                </a:ext>
              </a:extLst>
            </p:cNvPr>
            <p:cNvGrpSpPr/>
            <p:nvPr/>
          </p:nvGrpSpPr>
          <p:grpSpPr>
            <a:xfrm>
              <a:off x="3171686" y="3783982"/>
              <a:ext cx="1477963" cy="933332"/>
              <a:chOff x="1112837" y="4468205"/>
              <a:chExt cx="1477963" cy="933332"/>
            </a:xfrm>
          </p:grpSpPr>
          <p:sp>
            <p:nvSpPr>
              <p:cNvPr id="79" name="TextBox 78">
                <a:extLst>
                  <a:ext uri="{FF2B5EF4-FFF2-40B4-BE49-F238E27FC236}">
                    <a16:creationId xmlns:a16="http://schemas.microsoft.com/office/drawing/2014/main" id="{B6BEBE05-6615-4984-B49B-85D70A29E778}"/>
                  </a:ext>
                </a:extLst>
              </p:cNvPr>
              <p:cNvSpPr txBox="1"/>
              <p:nvPr/>
            </p:nvSpPr>
            <p:spPr>
              <a:xfrm>
                <a:off x="1112837" y="4468205"/>
                <a:ext cx="943113" cy="323165"/>
              </a:xfrm>
              <a:prstGeom prst="rect">
                <a:avLst/>
              </a:prstGeom>
              <a:noFill/>
            </p:spPr>
            <p:txBody>
              <a:bodyPr wrap="square" rtlCol="0">
                <a:spAutoFit/>
              </a:bodyPr>
              <a:lstStyle/>
              <a:p>
                <a:r>
                  <a:rPr lang="en-US" sz="1500" b="1" spc="500" dirty="0">
                    <a:latin typeface="Montserrat Light" charset="0"/>
                    <a:ea typeface="Montserrat Light" charset="0"/>
                    <a:cs typeface="Montserrat Light" charset="0"/>
                  </a:rPr>
                  <a:t>2.6M</a:t>
                </a:r>
              </a:p>
            </p:txBody>
          </p:sp>
          <p:sp>
            <p:nvSpPr>
              <p:cNvPr id="80" name="TextBox 79">
                <a:extLst>
                  <a:ext uri="{FF2B5EF4-FFF2-40B4-BE49-F238E27FC236}">
                    <a16:creationId xmlns:a16="http://schemas.microsoft.com/office/drawing/2014/main" id="{2C1CA4DB-EAB6-4C60-9F9A-875B423E4BE7}"/>
                  </a:ext>
                </a:extLst>
              </p:cNvPr>
              <p:cNvSpPr txBox="1"/>
              <p:nvPr/>
            </p:nvSpPr>
            <p:spPr>
              <a:xfrm>
                <a:off x="1112838" y="4791370"/>
                <a:ext cx="1477962" cy="610167"/>
              </a:xfrm>
              <a:prstGeom prst="rect">
                <a:avLst/>
              </a:prstGeom>
              <a:noFill/>
            </p:spPr>
            <p:txBody>
              <a:bodyPr wrap="square" rtlCol="0">
                <a:spAutoFit/>
              </a:bodyPr>
              <a:lstStyle/>
              <a:p>
                <a:pPr>
                  <a:lnSpc>
                    <a:spcPts val="2200"/>
                  </a:lnSpc>
                </a:pPr>
                <a:r>
                  <a:rPr lang="en-US" sz="800" dirty="0">
                    <a:solidFill>
                      <a:schemeClr val="tx1">
                        <a:lumMod val="50000"/>
                        <a:lumOff val="50000"/>
                      </a:schemeClr>
                    </a:solidFill>
                    <a:latin typeface="Montserrat Light" charset="0"/>
                    <a:ea typeface="Montserrat Light" charset="0"/>
                    <a:cs typeface="Montserrat Light" charset="0"/>
                  </a:rPr>
                  <a:t>Have them for one. Living grass to for can't</a:t>
                </a:r>
              </a:p>
            </p:txBody>
          </p:sp>
        </p:grpSp>
        <p:sp>
          <p:nvSpPr>
            <p:cNvPr id="78" name="TextBox 77">
              <a:extLst>
                <a:ext uri="{FF2B5EF4-FFF2-40B4-BE49-F238E27FC236}">
                  <a16:creationId xmlns:a16="http://schemas.microsoft.com/office/drawing/2014/main" id="{728087E3-4D78-4ED9-AA06-4B344AB700A7}"/>
                </a:ext>
              </a:extLst>
            </p:cNvPr>
            <p:cNvSpPr txBox="1"/>
            <p:nvPr/>
          </p:nvSpPr>
          <p:spPr>
            <a:xfrm>
              <a:off x="1112838" y="5684539"/>
              <a:ext cx="2361882" cy="246221"/>
            </a:xfrm>
            <a:prstGeom prst="rect">
              <a:avLst/>
            </a:prstGeom>
            <a:noFill/>
          </p:spPr>
          <p:txBody>
            <a:bodyPr wrap="square" rtlCol="0">
              <a:spAutoFit/>
            </a:bodyPr>
            <a:lstStyle/>
            <a:p>
              <a:r>
                <a:rPr lang="en-US" sz="1000" i="1" spc="500" dirty="0">
                  <a:latin typeface="Montserrat Light" charset="0"/>
                  <a:ea typeface="Montserrat Light" charset="0"/>
                  <a:cs typeface="Montserrat Light" charset="0"/>
                </a:rPr>
                <a:t>www.website.com</a:t>
              </a:r>
            </a:p>
          </p:txBody>
        </p:sp>
      </p:grpSp>
      <p:pic>
        <p:nvPicPr>
          <p:cNvPr id="5" name="Picture Placeholder 4">
            <a:extLst>
              <a:ext uri="{FF2B5EF4-FFF2-40B4-BE49-F238E27FC236}">
                <a16:creationId xmlns:a16="http://schemas.microsoft.com/office/drawing/2014/main" id="{198FBF52-67E0-4F69-A842-CCBFCE46750A}"/>
              </a:ext>
            </a:extLst>
          </p:cNvPr>
          <p:cNvPicPr>
            <a:picLocks noGrp="1" noChangeAspect="1"/>
          </p:cNvPicPr>
          <p:nvPr>
            <p:ph type="pic" sz="quarter" idx="11"/>
          </p:nvPr>
        </p:nvPicPr>
        <p:blipFill>
          <a:blip r:embed="rId2"/>
          <a:srcRect l="23694" r="23694"/>
          <a:stretch>
            <a:fillRect/>
          </a:stretch>
        </p:blipFill>
        <p:spPr/>
      </p:pic>
      <p:pic>
        <p:nvPicPr>
          <p:cNvPr id="9" name="Picture Placeholder 8">
            <a:extLst>
              <a:ext uri="{FF2B5EF4-FFF2-40B4-BE49-F238E27FC236}">
                <a16:creationId xmlns:a16="http://schemas.microsoft.com/office/drawing/2014/main" id="{E650F72B-F182-4F87-8E3B-160A5EE6FE89}"/>
              </a:ext>
            </a:extLst>
          </p:cNvPr>
          <p:cNvPicPr>
            <a:picLocks noGrp="1" noChangeAspect="1"/>
          </p:cNvPicPr>
          <p:nvPr>
            <p:ph type="pic" sz="quarter" idx="12"/>
          </p:nvPr>
        </p:nvPicPr>
        <p:blipFill>
          <a:blip r:embed="rId2"/>
          <a:srcRect l="23694" r="23694"/>
          <a:stretch>
            <a:fillRect/>
          </a:stretch>
        </p:blipFill>
        <p:spPr/>
      </p:pic>
    </p:spTree>
    <p:extLst>
      <p:ext uri="{BB962C8B-B14F-4D97-AF65-F5344CB8AC3E}">
        <p14:creationId xmlns:p14="http://schemas.microsoft.com/office/powerpoint/2010/main" val="125392912"/>
      </p:ext>
    </p:extLst>
  </p:cSld>
  <p:clrMapOvr>
    <a:masterClrMapping/>
  </p:clrMapOvr>
</p:sld>
</file>

<file path=ppt/theme/theme1.xml><?xml version="1.0" encoding="utf-8"?>
<a:theme xmlns:a="http://schemas.openxmlformats.org/drawingml/2006/main" name="Digit - Multi 1 - Bright">
  <a:themeElements>
    <a:clrScheme name="Digit - Multi 1">
      <a:dk1>
        <a:srgbClr val="000000"/>
      </a:dk1>
      <a:lt1>
        <a:srgbClr val="FFFFFF"/>
      </a:lt1>
      <a:dk2>
        <a:srgbClr val="6491C8"/>
      </a:dk2>
      <a:lt2>
        <a:srgbClr val="7D8287"/>
      </a:lt2>
      <a:accent1>
        <a:srgbClr val="14B4EB"/>
      </a:accent1>
      <a:accent2>
        <a:srgbClr val="3CBEB4"/>
      </a:accent2>
      <a:accent3>
        <a:srgbClr val="96C83C"/>
      </a:accent3>
      <a:accent4>
        <a:srgbClr val="FFAF28"/>
      </a:accent4>
      <a:accent5>
        <a:srgbClr val="FA4655"/>
      </a:accent5>
      <a:accent6>
        <a:srgbClr val="A596D2"/>
      </a:accent6>
      <a:hlink>
        <a:srgbClr val="0563C1"/>
      </a:hlink>
      <a:folHlink>
        <a:srgbClr val="954F72"/>
      </a:folHlink>
    </a:clrScheme>
    <a:fontScheme name="Montserrat - Digit">
      <a:majorFont>
        <a:latin typeface="Montserrat"/>
        <a:ea typeface=""/>
        <a:cs typeface=""/>
      </a:majorFont>
      <a:minorFont>
        <a:latin typeface="Montserrat"/>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Digit - Multi 1 - Bright" id="{1EED83A8-EBEE-4595-BF05-49EE0B6BAEB2}" vid="{B438FD33-41AA-434C-8FF8-841AA7F524DE}"/>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Digit - Multi 1 - Bright</Template>
  <TotalTime>31792</TotalTime>
  <Words>1282</Words>
  <Application>Microsoft Office PowerPoint</Application>
  <PresentationFormat>Widescreen</PresentationFormat>
  <Paragraphs>139</Paragraphs>
  <Slides>22</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22</vt:i4>
      </vt:variant>
    </vt:vector>
  </HeadingPairs>
  <TitlesOfParts>
    <vt:vector size="30" baseType="lpstr">
      <vt:lpstr>Arial</vt:lpstr>
      <vt:lpstr>Calibri</vt:lpstr>
      <vt:lpstr>Gill Sans</vt:lpstr>
      <vt:lpstr>Montserrat</vt:lpstr>
      <vt:lpstr>Montserrat </vt:lpstr>
      <vt:lpstr>Montserrat Light</vt:lpstr>
      <vt:lpstr>Montserrat Thin</vt:lpstr>
      <vt:lpstr>Digit - Multi 1 - Bright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 src</cp:lastModifiedBy>
  <cp:revision>5206</cp:revision>
  <dcterms:created xsi:type="dcterms:W3CDTF">2015-09-24T05:44:04Z</dcterms:created>
  <dcterms:modified xsi:type="dcterms:W3CDTF">2020-02-19T10:28:35Z</dcterms:modified>
</cp:coreProperties>
</file>